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80" r:id="rId5"/>
    <p:sldId id="269" r:id="rId6"/>
    <p:sldId id="270" r:id="rId7"/>
    <p:sldId id="272" r:id="rId8"/>
    <p:sldId id="273" r:id="rId9"/>
    <p:sldId id="294" r:id="rId10"/>
    <p:sldId id="292" r:id="rId11"/>
    <p:sldId id="274" r:id="rId12"/>
    <p:sldId id="275" r:id="rId13"/>
    <p:sldId id="276" r:id="rId14"/>
    <p:sldId id="278" r:id="rId15"/>
    <p:sldId id="296" r:id="rId16"/>
    <p:sldId id="299" r:id="rId17"/>
    <p:sldId id="300" r:id="rId18"/>
    <p:sldId id="308" r:id="rId19"/>
    <p:sldId id="319" r:id="rId20"/>
    <p:sldId id="320" r:id="rId21"/>
    <p:sldId id="321" r:id="rId22"/>
    <p:sldId id="322" r:id="rId23"/>
    <p:sldId id="323" r:id="rId24"/>
    <p:sldId id="310" r:id="rId25"/>
    <p:sldId id="309" r:id="rId26"/>
    <p:sldId id="311" r:id="rId27"/>
    <p:sldId id="312" r:id="rId28"/>
    <p:sldId id="316" r:id="rId29"/>
    <p:sldId id="317" r:id="rId30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EB7"/>
    <a:srgbClr val="F7F7F7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9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55687073688935E-2"/>
          <c:y val="9.9754036965308754E-2"/>
          <c:w val="0.9202505641780272"/>
          <c:h val="0.6658300324576734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  <c:pt idx="5">
                  <c:v>2019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43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  <c:pt idx="4">
                  <c:v>20</c:v>
                </c:pt>
                <c:pt idx="5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DB-4104-8958-0C77AA3987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  <c:pt idx="5">
                  <c:v>2019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24</c:v>
                </c:pt>
                <c:pt idx="1">
                  <c:v>44</c:v>
                </c:pt>
                <c:pt idx="2">
                  <c:v>18</c:v>
                </c:pt>
                <c:pt idx="3">
                  <c:v>28</c:v>
                </c:pt>
                <c:pt idx="4">
                  <c:v>78</c:v>
                </c:pt>
                <c:pt idx="5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DB-4104-8958-0C77AA398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1522360"/>
        <c:axId val="311522752"/>
      </c:scatterChart>
      <c:valAx>
        <c:axId val="311522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311522752"/>
        <c:crosses val="autoZero"/>
        <c:crossBetween val="midCat"/>
      </c:valAx>
      <c:valAx>
        <c:axId val="31152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311522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64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49E1D3-2063-47A1-A048-4B0DCD544B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4262" y="1123501"/>
            <a:ext cx="6013155" cy="3815248"/>
          </a:xfrm>
          <a:custGeom>
            <a:avLst/>
            <a:gdLst>
              <a:gd name="connsiteX0" fmla="*/ 1477955 w 6013155"/>
              <a:gd name="connsiteY0" fmla="*/ 392 h 3815248"/>
              <a:gd name="connsiteX1" fmla="*/ 1728714 w 6013155"/>
              <a:gd name="connsiteY1" fmla="*/ 41292 h 3815248"/>
              <a:gd name="connsiteX2" fmla="*/ 2357905 w 6013155"/>
              <a:gd name="connsiteY2" fmla="*/ 452157 h 3815248"/>
              <a:gd name="connsiteX3" fmla="*/ 3263841 w 6013155"/>
              <a:gd name="connsiteY3" fmla="*/ 802926 h 3815248"/>
              <a:gd name="connsiteX4" fmla="*/ 4156112 w 6013155"/>
              <a:gd name="connsiteY4" fmla="*/ 570052 h 3815248"/>
              <a:gd name="connsiteX5" fmla="*/ 5403008 w 6013155"/>
              <a:gd name="connsiteY5" fmla="*/ 581399 h 3815248"/>
              <a:gd name="connsiteX6" fmla="*/ 5479336 w 6013155"/>
              <a:gd name="connsiteY6" fmla="*/ 629056 h 3815248"/>
              <a:gd name="connsiteX7" fmla="*/ 6002279 w 6013155"/>
              <a:gd name="connsiteY7" fmla="*/ 1588335 h 3815248"/>
              <a:gd name="connsiteX8" fmla="*/ 5957152 w 6013155"/>
              <a:gd name="connsiteY8" fmla="*/ 2301241 h 3815248"/>
              <a:gd name="connsiteX9" fmla="*/ 5516539 w 6013155"/>
              <a:gd name="connsiteY9" fmla="*/ 3366103 h 3815248"/>
              <a:gd name="connsiteX10" fmla="*/ 5510004 w 6013155"/>
              <a:gd name="connsiteY10" fmla="*/ 3362342 h 3815248"/>
              <a:gd name="connsiteX11" fmla="*/ 5404253 w 6013155"/>
              <a:gd name="connsiteY11" fmla="*/ 3468197 h 3815248"/>
              <a:gd name="connsiteX12" fmla="*/ 4957060 w 6013155"/>
              <a:gd name="connsiteY12" fmla="*/ 3745211 h 3815248"/>
              <a:gd name="connsiteX13" fmla="*/ 4284441 w 6013155"/>
              <a:gd name="connsiteY13" fmla="*/ 3773957 h 3815248"/>
              <a:gd name="connsiteX14" fmla="*/ 3655251 w 6013155"/>
              <a:gd name="connsiteY14" fmla="*/ 3363091 h 3815248"/>
              <a:gd name="connsiteX15" fmla="*/ 2749314 w 6013155"/>
              <a:gd name="connsiteY15" fmla="*/ 3012321 h 3815248"/>
              <a:gd name="connsiteX16" fmla="*/ 1857043 w 6013155"/>
              <a:gd name="connsiteY16" fmla="*/ 3245197 h 3815248"/>
              <a:gd name="connsiteX17" fmla="*/ 533820 w 6013155"/>
              <a:gd name="connsiteY17" fmla="*/ 3186192 h 3815248"/>
              <a:gd name="connsiteX18" fmla="*/ 10877 w 6013155"/>
              <a:gd name="connsiteY18" fmla="*/ 2226914 h 3815248"/>
              <a:gd name="connsiteX19" fmla="*/ 56005 w 6013155"/>
              <a:gd name="connsiteY19" fmla="*/ 1514008 h 3815248"/>
              <a:gd name="connsiteX20" fmla="*/ 496617 w 6013155"/>
              <a:gd name="connsiteY20" fmla="*/ 449146 h 3815248"/>
              <a:gd name="connsiteX21" fmla="*/ 503152 w 6013155"/>
              <a:gd name="connsiteY21" fmla="*/ 452907 h 3815248"/>
              <a:gd name="connsiteX22" fmla="*/ 608903 w 6013155"/>
              <a:gd name="connsiteY22" fmla="*/ 347052 h 3815248"/>
              <a:gd name="connsiteX23" fmla="*/ 1056096 w 6013155"/>
              <a:gd name="connsiteY23" fmla="*/ 70037 h 3815248"/>
              <a:gd name="connsiteX24" fmla="*/ 1477955 w 6013155"/>
              <a:gd name="connsiteY24" fmla="*/ 392 h 381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13155" h="3815248">
                <a:moveTo>
                  <a:pt x="1477955" y="392"/>
                </a:moveTo>
                <a:cubicBezTo>
                  <a:pt x="1564234" y="2750"/>
                  <a:pt x="1649259" y="15819"/>
                  <a:pt x="1728714" y="41292"/>
                </a:cubicBezTo>
                <a:cubicBezTo>
                  <a:pt x="1969704" y="121492"/>
                  <a:pt x="2174293" y="280413"/>
                  <a:pt x="2357905" y="452157"/>
                </a:cubicBezTo>
                <a:cubicBezTo>
                  <a:pt x="2571523" y="650293"/>
                  <a:pt x="2928247" y="819979"/>
                  <a:pt x="3263841" y="802926"/>
                </a:cubicBezTo>
                <a:cubicBezTo>
                  <a:pt x="3584349" y="788498"/>
                  <a:pt x="3856524" y="673628"/>
                  <a:pt x="4156112" y="570052"/>
                </a:cubicBezTo>
                <a:cubicBezTo>
                  <a:pt x="4565524" y="430287"/>
                  <a:pt x="5016860" y="362541"/>
                  <a:pt x="5403008" y="581399"/>
                </a:cubicBezTo>
                <a:cubicBezTo>
                  <a:pt x="5428750" y="595990"/>
                  <a:pt x="5454204" y="611854"/>
                  <a:pt x="5479336" y="629056"/>
                </a:cubicBezTo>
                <a:cubicBezTo>
                  <a:pt x="5799827" y="845826"/>
                  <a:pt x="5963681" y="1212437"/>
                  <a:pt x="6002279" y="1588335"/>
                </a:cubicBezTo>
                <a:cubicBezTo>
                  <a:pt x="6028245" y="1825468"/>
                  <a:pt x="6005556" y="2068511"/>
                  <a:pt x="5957152" y="2301241"/>
                </a:cubicBezTo>
                <a:cubicBezTo>
                  <a:pt x="5777624" y="3188161"/>
                  <a:pt x="5516539" y="3366103"/>
                  <a:pt x="5516539" y="3366103"/>
                </a:cubicBezTo>
                <a:lnTo>
                  <a:pt x="5510004" y="3362342"/>
                </a:lnTo>
                <a:lnTo>
                  <a:pt x="5404253" y="3468197"/>
                </a:lnTo>
                <a:cubicBezTo>
                  <a:pt x="5272623" y="3586539"/>
                  <a:pt x="5118013" y="3686831"/>
                  <a:pt x="4957060" y="3745211"/>
                </a:cubicBezTo>
                <a:cubicBezTo>
                  <a:pt x="4747815" y="3821610"/>
                  <a:pt x="4496322" y="3841884"/>
                  <a:pt x="4284441" y="3773957"/>
                </a:cubicBezTo>
                <a:cubicBezTo>
                  <a:pt x="4043451" y="3693757"/>
                  <a:pt x="3838863" y="3534836"/>
                  <a:pt x="3655251" y="3363091"/>
                </a:cubicBezTo>
                <a:cubicBezTo>
                  <a:pt x="3441633" y="3164956"/>
                  <a:pt x="3084909" y="2995270"/>
                  <a:pt x="2749314" y="3012321"/>
                </a:cubicBezTo>
                <a:cubicBezTo>
                  <a:pt x="2428807" y="3026751"/>
                  <a:pt x="2156631" y="3141620"/>
                  <a:pt x="1857043" y="3245197"/>
                </a:cubicBezTo>
                <a:cubicBezTo>
                  <a:pt x="1420337" y="3394280"/>
                  <a:pt x="935931" y="3461420"/>
                  <a:pt x="533820" y="3186192"/>
                </a:cubicBezTo>
                <a:cubicBezTo>
                  <a:pt x="213328" y="2969422"/>
                  <a:pt x="49475" y="2602811"/>
                  <a:pt x="10877" y="2226914"/>
                </a:cubicBezTo>
                <a:cubicBezTo>
                  <a:pt x="-15090" y="1989780"/>
                  <a:pt x="7600" y="1746737"/>
                  <a:pt x="56005" y="1514008"/>
                </a:cubicBezTo>
                <a:cubicBezTo>
                  <a:pt x="235532" y="627088"/>
                  <a:pt x="496617" y="449146"/>
                  <a:pt x="496617" y="449146"/>
                </a:cubicBezTo>
                <a:lnTo>
                  <a:pt x="503152" y="452907"/>
                </a:lnTo>
                <a:lnTo>
                  <a:pt x="608903" y="347052"/>
                </a:lnTo>
                <a:cubicBezTo>
                  <a:pt x="740533" y="228709"/>
                  <a:pt x="895143" y="128417"/>
                  <a:pt x="1056096" y="70037"/>
                </a:cubicBezTo>
                <a:cubicBezTo>
                  <a:pt x="1186874" y="22288"/>
                  <a:pt x="1334156" y="-3537"/>
                  <a:pt x="1477955" y="39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669042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0C134EAD-0BC9-4218-A427-73249FF56A9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917790"/>
            <a:ext cx="7253372" cy="5940210"/>
          </a:xfrm>
          <a:custGeom>
            <a:avLst/>
            <a:gdLst>
              <a:gd name="connsiteX0" fmla="*/ 7253372 w 7253372"/>
              <a:gd name="connsiteY0" fmla="*/ 0 h 5940210"/>
              <a:gd name="connsiteX1" fmla="*/ 7253372 w 7253372"/>
              <a:gd name="connsiteY1" fmla="*/ 5940210 h 5940210"/>
              <a:gd name="connsiteX2" fmla="*/ 7219408 w 7253372"/>
              <a:gd name="connsiteY2" fmla="*/ 5940210 h 5940210"/>
              <a:gd name="connsiteX3" fmla="*/ 0 w 7253372"/>
              <a:gd name="connsiteY3" fmla="*/ 5940210 h 5940210"/>
              <a:gd name="connsiteX4" fmla="*/ 7251182 w 7253372"/>
              <a:gd name="connsiteY4" fmla="*/ 301 h 5940210"/>
              <a:gd name="connsiteX5" fmla="*/ 7253372 w 7253372"/>
              <a:gd name="connsiteY5" fmla="*/ 0 h 594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372" h="5940210">
                <a:moveTo>
                  <a:pt x="7253372" y="0"/>
                </a:moveTo>
                <a:lnTo>
                  <a:pt x="7253372" y="5940210"/>
                </a:lnTo>
                <a:lnTo>
                  <a:pt x="7219408" y="5940210"/>
                </a:lnTo>
                <a:cubicBezTo>
                  <a:pt x="6461123" y="5940210"/>
                  <a:pt x="4594576" y="5940210"/>
                  <a:pt x="0" y="5940210"/>
                </a:cubicBezTo>
                <a:cubicBezTo>
                  <a:pt x="1671772" y="1242828"/>
                  <a:pt x="5772269" y="219069"/>
                  <a:pt x="7251182" y="301"/>
                </a:cubicBezTo>
                <a:lnTo>
                  <a:pt x="7253372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>
            <a:innerShdw blurRad="4191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53E39D-52BB-46E5-8682-39C4B27DAE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5080" y="1204123"/>
            <a:ext cx="5518720" cy="4122620"/>
          </a:xfrm>
          <a:custGeom>
            <a:avLst/>
            <a:gdLst>
              <a:gd name="connsiteX0" fmla="*/ 5388205 w 5518720"/>
              <a:gd name="connsiteY0" fmla="*/ 1205 h 2700715"/>
              <a:gd name="connsiteX1" fmla="*/ 4698360 w 5518720"/>
              <a:gd name="connsiteY1" fmla="*/ 2542104 h 2700715"/>
              <a:gd name="connsiteX2" fmla="*/ 2339041 w 5518720"/>
              <a:gd name="connsiteY2" fmla="*/ 1946133 h 2700715"/>
              <a:gd name="connsiteX3" fmla="*/ 905227 w 5518720"/>
              <a:gd name="connsiteY3" fmla="*/ 1696210 h 2700715"/>
              <a:gd name="connsiteX4" fmla="*/ 18084 w 5518720"/>
              <a:gd name="connsiteY4" fmla="*/ 1652954 h 2700715"/>
              <a:gd name="connsiteX5" fmla="*/ 3278932 w 5518720"/>
              <a:gd name="connsiteY5" fmla="*/ 427370 h 2700715"/>
              <a:gd name="connsiteX6" fmla="*/ 5312167 w 5518720"/>
              <a:gd name="connsiteY6" fmla="*/ 62097 h 2700715"/>
              <a:gd name="connsiteX7" fmla="*/ 5388205 w 5518720"/>
              <a:gd name="connsiteY7" fmla="*/ 1205 h 270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8720" h="2700715">
                <a:moveTo>
                  <a:pt x="5388205" y="1205"/>
                </a:moveTo>
                <a:cubicBezTo>
                  <a:pt x="5614781" y="62660"/>
                  <a:pt x="5637053" y="2454991"/>
                  <a:pt x="4698360" y="2542104"/>
                </a:cubicBezTo>
                <a:cubicBezTo>
                  <a:pt x="3662561" y="2638228"/>
                  <a:pt x="3183025" y="3061175"/>
                  <a:pt x="2339041" y="1946133"/>
                </a:cubicBezTo>
                <a:cubicBezTo>
                  <a:pt x="2339041" y="1946133"/>
                  <a:pt x="1691667" y="811867"/>
                  <a:pt x="905227" y="1696210"/>
                </a:cubicBezTo>
                <a:cubicBezTo>
                  <a:pt x="689435" y="2215281"/>
                  <a:pt x="229080" y="2782415"/>
                  <a:pt x="18084" y="1652954"/>
                </a:cubicBezTo>
                <a:cubicBezTo>
                  <a:pt x="-192912" y="523494"/>
                  <a:pt x="1475875" y="62097"/>
                  <a:pt x="3278932" y="427370"/>
                </a:cubicBezTo>
                <a:cubicBezTo>
                  <a:pt x="4679179" y="523494"/>
                  <a:pt x="5024445" y="581168"/>
                  <a:pt x="5312167" y="62097"/>
                </a:cubicBezTo>
                <a:cubicBezTo>
                  <a:pt x="5339141" y="13434"/>
                  <a:pt x="5364766" y="-5152"/>
                  <a:pt x="5388205" y="12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23753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9994168E-022D-4EC1-9F70-38CCB53194B7}"/>
              </a:ext>
            </a:extLst>
          </p:cNvPr>
          <p:cNvSpPr>
            <a:spLocks/>
          </p:cNvSpPr>
          <p:nvPr userDrawn="1"/>
        </p:nvSpPr>
        <p:spPr bwMode="auto">
          <a:xfrm>
            <a:off x="4938628" y="917790"/>
            <a:ext cx="7253372" cy="5940210"/>
          </a:xfrm>
          <a:custGeom>
            <a:avLst/>
            <a:gdLst>
              <a:gd name="connsiteX0" fmla="*/ 7253372 w 7253372"/>
              <a:gd name="connsiteY0" fmla="*/ 0 h 5940210"/>
              <a:gd name="connsiteX1" fmla="*/ 7253372 w 7253372"/>
              <a:gd name="connsiteY1" fmla="*/ 5940210 h 5940210"/>
              <a:gd name="connsiteX2" fmla="*/ 7219408 w 7253372"/>
              <a:gd name="connsiteY2" fmla="*/ 5940210 h 5940210"/>
              <a:gd name="connsiteX3" fmla="*/ 0 w 7253372"/>
              <a:gd name="connsiteY3" fmla="*/ 5940210 h 5940210"/>
              <a:gd name="connsiteX4" fmla="*/ 7251182 w 7253372"/>
              <a:gd name="connsiteY4" fmla="*/ 301 h 5940210"/>
              <a:gd name="connsiteX5" fmla="*/ 7253372 w 7253372"/>
              <a:gd name="connsiteY5" fmla="*/ 0 h 594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372" h="5940210">
                <a:moveTo>
                  <a:pt x="7253372" y="0"/>
                </a:moveTo>
                <a:lnTo>
                  <a:pt x="7253372" y="5940210"/>
                </a:lnTo>
                <a:lnTo>
                  <a:pt x="7219408" y="5940210"/>
                </a:lnTo>
                <a:cubicBezTo>
                  <a:pt x="6461123" y="5940210"/>
                  <a:pt x="4594576" y="5940210"/>
                  <a:pt x="0" y="5940210"/>
                </a:cubicBezTo>
                <a:cubicBezTo>
                  <a:pt x="1671772" y="1242828"/>
                  <a:pt x="5772269" y="219069"/>
                  <a:pt x="7251182" y="301"/>
                </a:cubicBezTo>
                <a:lnTo>
                  <a:pt x="7253372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>
            <a:innerShdw blurRad="4191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F804D407-422F-4961-A1B3-6CF8DC1F1C26}"/>
              </a:ext>
            </a:extLst>
          </p:cNvPr>
          <p:cNvSpPr>
            <a:spLocks/>
          </p:cNvSpPr>
          <p:nvPr userDrawn="1"/>
        </p:nvSpPr>
        <p:spPr bwMode="auto">
          <a:xfrm>
            <a:off x="2999669" y="400050"/>
            <a:ext cx="7474044" cy="5673268"/>
          </a:xfrm>
          <a:custGeom>
            <a:avLst/>
            <a:gdLst>
              <a:gd name="T0" fmla="*/ 310 w 1780"/>
              <a:gd name="T1" fmla="*/ 988 h 1348"/>
              <a:gd name="T2" fmla="*/ 416 w 1780"/>
              <a:gd name="T3" fmla="*/ 61 h 1348"/>
              <a:gd name="T4" fmla="*/ 796 w 1780"/>
              <a:gd name="T5" fmla="*/ 257 h 1348"/>
              <a:gd name="T6" fmla="*/ 1320 w 1780"/>
              <a:gd name="T7" fmla="*/ 649 h 1348"/>
              <a:gd name="T8" fmla="*/ 1688 w 1780"/>
              <a:gd name="T9" fmla="*/ 757 h 1348"/>
              <a:gd name="T10" fmla="*/ 962 w 1780"/>
              <a:gd name="T11" fmla="*/ 1309 h 1348"/>
              <a:gd name="T12" fmla="*/ 310 w 1780"/>
              <a:gd name="T13" fmla="*/ 988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1348">
                <a:moveTo>
                  <a:pt x="310" y="988"/>
                </a:moveTo>
                <a:cubicBezTo>
                  <a:pt x="310" y="988"/>
                  <a:pt x="0" y="373"/>
                  <a:pt x="416" y="61"/>
                </a:cubicBezTo>
                <a:cubicBezTo>
                  <a:pt x="515" y="0"/>
                  <a:pt x="776" y="53"/>
                  <a:pt x="796" y="257"/>
                </a:cubicBezTo>
                <a:cubicBezTo>
                  <a:pt x="800" y="405"/>
                  <a:pt x="998" y="623"/>
                  <a:pt x="1320" y="649"/>
                </a:cubicBezTo>
                <a:cubicBezTo>
                  <a:pt x="1642" y="675"/>
                  <a:pt x="1656" y="712"/>
                  <a:pt x="1688" y="757"/>
                </a:cubicBezTo>
                <a:cubicBezTo>
                  <a:pt x="1720" y="801"/>
                  <a:pt x="1780" y="1348"/>
                  <a:pt x="962" y="1309"/>
                </a:cubicBezTo>
                <a:cubicBezTo>
                  <a:pt x="145" y="1269"/>
                  <a:pt x="310" y="988"/>
                  <a:pt x="310" y="98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1" name="Freeform 10"/>
          <p:cNvSpPr>
            <a:spLocks noGrp="1"/>
          </p:cNvSpPr>
          <p:nvPr>
            <p:ph type="pic" sz="quarter" idx="11" hasCustomPrompt="1"/>
          </p:nvPr>
        </p:nvSpPr>
        <p:spPr>
          <a:xfrm>
            <a:off x="4016672" y="745422"/>
            <a:ext cx="5960819" cy="5089365"/>
          </a:xfrm>
          <a:custGeom>
            <a:avLst/>
            <a:gdLst>
              <a:gd name="connsiteX0" fmla="*/ 1317938 w 5960819"/>
              <a:gd name="connsiteY0" fmla="*/ 182 h 5089365"/>
              <a:gd name="connsiteX1" fmla="*/ 2155282 w 5960819"/>
              <a:gd name="connsiteY1" fmla="*/ 752024 h 5089365"/>
              <a:gd name="connsiteX2" fmla="*/ 4670065 w 5960819"/>
              <a:gd name="connsiteY2" fmla="*/ 2555798 h 5089365"/>
              <a:gd name="connsiteX3" fmla="*/ 5899143 w 5960819"/>
              <a:gd name="connsiteY3" fmla="*/ 2889456 h 5089365"/>
              <a:gd name="connsiteX4" fmla="*/ 3023147 w 5960819"/>
              <a:gd name="connsiteY4" fmla="*/ 5081486 h 5089365"/>
              <a:gd name="connsiteX5" fmla="*/ 439817 w 5960819"/>
              <a:gd name="connsiteY5" fmla="*/ 3806509 h 5089365"/>
              <a:gd name="connsiteX6" fmla="*/ 859444 w 5960819"/>
              <a:gd name="connsiteY6" fmla="*/ 125658 h 5089365"/>
              <a:gd name="connsiteX7" fmla="*/ 1317938 w 5960819"/>
              <a:gd name="connsiteY7" fmla="*/ 182 h 508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0819" h="5089365">
                <a:moveTo>
                  <a:pt x="1317938" y="182"/>
                </a:moveTo>
                <a:cubicBezTo>
                  <a:pt x="1694368" y="-6939"/>
                  <a:pt x="2101189" y="194885"/>
                  <a:pt x="2155282" y="752024"/>
                </a:cubicBezTo>
                <a:cubicBezTo>
                  <a:pt x="2228597" y="2024979"/>
                  <a:pt x="3988767" y="2485022"/>
                  <a:pt x="4670065" y="2555798"/>
                </a:cubicBezTo>
                <a:cubicBezTo>
                  <a:pt x="5351363" y="2626574"/>
                  <a:pt x="5772183" y="2710494"/>
                  <a:pt x="5899143" y="2889456"/>
                </a:cubicBezTo>
                <a:cubicBezTo>
                  <a:pt x="6026105" y="3063868"/>
                  <a:pt x="6263933" y="5236182"/>
                  <a:pt x="3023147" y="5081486"/>
                </a:cubicBezTo>
                <a:cubicBezTo>
                  <a:pt x="-213467" y="4922746"/>
                  <a:pt x="439817" y="3806509"/>
                  <a:pt x="439817" y="3806509"/>
                </a:cubicBezTo>
                <a:cubicBezTo>
                  <a:pt x="439817" y="3806509"/>
                  <a:pt x="-788070" y="1364236"/>
                  <a:pt x="859444" y="125658"/>
                </a:cubicBezTo>
                <a:cubicBezTo>
                  <a:pt x="982009" y="49826"/>
                  <a:pt x="1146834" y="3419"/>
                  <a:pt x="1317938" y="18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85555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1317346" y="1408212"/>
            <a:ext cx="5292183" cy="4512816"/>
          </a:xfrm>
          <a:custGeom>
            <a:avLst/>
            <a:gdLst>
              <a:gd name="connsiteX0" fmla="*/ 2034480 w 5292183"/>
              <a:gd name="connsiteY0" fmla="*/ 5 h 4512816"/>
              <a:gd name="connsiteX1" fmla="*/ 2181742 w 5292183"/>
              <a:gd name="connsiteY1" fmla="*/ 3965 h 4512816"/>
              <a:gd name="connsiteX2" fmla="*/ 2443825 w 5292183"/>
              <a:gd name="connsiteY2" fmla="*/ 22016 h 4512816"/>
              <a:gd name="connsiteX3" fmla="*/ 4239757 w 5292183"/>
              <a:gd name="connsiteY3" fmla="*/ 257583 h 4512816"/>
              <a:gd name="connsiteX4" fmla="*/ 5282795 w 5292183"/>
              <a:gd name="connsiteY4" fmla="*/ 953906 h 4512816"/>
              <a:gd name="connsiteX5" fmla="*/ 4796221 w 5292183"/>
              <a:gd name="connsiteY5" fmla="*/ 1803212 h 4512816"/>
              <a:gd name="connsiteX6" fmla="*/ 3806658 w 5292183"/>
              <a:gd name="connsiteY6" fmla="*/ 1814494 h 4512816"/>
              <a:gd name="connsiteX7" fmla="*/ 3443448 w 5292183"/>
              <a:gd name="connsiteY7" fmla="*/ 1133515 h 4512816"/>
              <a:gd name="connsiteX8" fmla="*/ 2246866 w 5292183"/>
              <a:gd name="connsiteY8" fmla="*/ 1243627 h 4512816"/>
              <a:gd name="connsiteX9" fmla="*/ 2359111 w 5292183"/>
              <a:gd name="connsiteY9" fmla="*/ 2274798 h 4512816"/>
              <a:gd name="connsiteX10" fmla="*/ 3554105 w 5292183"/>
              <a:gd name="connsiteY10" fmla="*/ 2513073 h 4512816"/>
              <a:gd name="connsiteX11" fmla="*/ 3807187 w 5292183"/>
              <a:gd name="connsiteY11" fmla="*/ 3618254 h 4512816"/>
              <a:gd name="connsiteX12" fmla="*/ 2652433 w 5292183"/>
              <a:gd name="connsiteY12" fmla="*/ 4512237 h 4512816"/>
              <a:gd name="connsiteX13" fmla="*/ 1854006 w 5292183"/>
              <a:gd name="connsiteY13" fmla="*/ 4218003 h 4512816"/>
              <a:gd name="connsiteX14" fmla="*/ 1723758 w 5292183"/>
              <a:gd name="connsiteY14" fmla="*/ 3932344 h 4512816"/>
              <a:gd name="connsiteX15" fmla="*/ 1097935 w 5292183"/>
              <a:gd name="connsiteY15" fmla="*/ 3089807 h 4512816"/>
              <a:gd name="connsiteX16" fmla="*/ 441404 w 5292183"/>
              <a:gd name="connsiteY16" fmla="*/ 2710733 h 4512816"/>
              <a:gd name="connsiteX17" fmla="*/ 423402 w 5292183"/>
              <a:gd name="connsiteY17" fmla="*/ 2692231 h 4512816"/>
              <a:gd name="connsiteX18" fmla="*/ 143317 w 5292183"/>
              <a:gd name="connsiteY18" fmla="*/ 987752 h 4512816"/>
              <a:gd name="connsiteX19" fmla="*/ 2034480 w 5292183"/>
              <a:gd name="connsiteY19" fmla="*/ 5 h 451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92183" h="4512816">
                <a:moveTo>
                  <a:pt x="2034480" y="5"/>
                </a:moveTo>
                <a:cubicBezTo>
                  <a:pt x="2083955" y="92"/>
                  <a:pt x="2133098" y="1426"/>
                  <a:pt x="2181742" y="3965"/>
                </a:cubicBezTo>
                <a:cubicBezTo>
                  <a:pt x="2269103" y="8026"/>
                  <a:pt x="2355935" y="14795"/>
                  <a:pt x="2443825" y="22016"/>
                </a:cubicBezTo>
                <a:cubicBezTo>
                  <a:pt x="3044764" y="75718"/>
                  <a:pt x="3652585" y="105051"/>
                  <a:pt x="4239757" y="257583"/>
                </a:cubicBezTo>
                <a:cubicBezTo>
                  <a:pt x="4605615" y="351900"/>
                  <a:pt x="5189081" y="520227"/>
                  <a:pt x="5282795" y="953906"/>
                </a:cubicBezTo>
                <a:cubicBezTo>
                  <a:pt x="5350037" y="1263934"/>
                  <a:pt x="5042420" y="1659706"/>
                  <a:pt x="4796221" y="1803212"/>
                </a:cubicBezTo>
                <a:cubicBezTo>
                  <a:pt x="4550021" y="1946719"/>
                  <a:pt x="4008383" y="1987785"/>
                  <a:pt x="3806658" y="1814494"/>
                </a:cubicBezTo>
                <a:cubicBezTo>
                  <a:pt x="3501159" y="1558619"/>
                  <a:pt x="3703413" y="1228735"/>
                  <a:pt x="3443448" y="1133515"/>
                </a:cubicBezTo>
                <a:cubicBezTo>
                  <a:pt x="3183482" y="1038295"/>
                  <a:pt x="2427941" y="1053187"/>
                  <a:pt x="2246866" y="1243627"/>
                </a:cubicBezTo>
                <a:cubicBezTo>
                  <a:pt x="2065790" y="1434066"/>
                  <a:pt x="2107088" y="2050061"/>
                  <a:pt x="2359111" y="2274798"/>
                </a:cubicBezTo>
                <a:cubicBezTo>
                  <a:pt x="2701673" y="2582570"/>
                  <a:pt x="3186130" y="2207106"/>
                  <a:pt x="3554105" y="2513073"/>
                </a:cubicBezTo>
                <a:cubicBezTo>
                  <a:pt x="3856427" y="2764435"/>
                  <a:pt x="3908314" y="3287467"/>
                  <a:pt x="3807187" y="3618254"/>
                </a:cubicBezTo>
                <a:cubicBezTo>
                  <a:pt x="3661586" y="4096609"/>
                  <a:pt x="3161245" y="4489222"/>
                  <a:pt x="2652433" y="4512237"/>
                </a:cubicBezTo>
                <a:cubicBezTo>
                  <a:pt x="2592074" y="4514042"/>
                  <a:pt x="2114500" y="4527580"/>
                  <a:pt x="1854006" y="4218003"/>
                </a:cubicBezTo>
                <a:cubicBezTo>
                  <a:pt x="1782528" y="4132260"/>
                  <a:pt x="1753408" y="4037943"/>
                  <a:pt x="1723758" y="3932344"/>
                </a:cubicBezTo>
                <a:cubicBezTo>
                  <a:pt x="1623161" y="3566357"/>
                  <a:pt x="1439438" y="3269867"/>
                  <a:pt x="1097935" y="3089807"/>
                </a:cubicBezTo>
                <a:cubicBezTo>
                  <a:pt x="873973" y="2971121"/>
                  <a:pt x="627244" y="2885829"/>
                  <a:pt x="441404" y="2710733"/>
                </a:cubicBezTo>
                <a:cubicBezTo>
                  <a:pt x="434521" y="2706220"/>
                  <a:pt x="427638" y="2699451"/>
                  <a:pt x="423402" y="2692231"/>
                </a:cubicBezTo>
                <a:cubicBezTo>
                  <a:pt x="-18168" y="2254491"/>
                  <a:pt x="-119296" y="1546886"/>
                  <a:pt x="143317" y="987752"/>
                </a:cubicBezTo>
                <a:cubicBezTo>
                  <a:pt x="475388" y="278257"/>
                  <a:pt x="1292351" y="-1288"/>
                  <a:pt x="2034480" y="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64985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 hasCustomPrompt="1"/>
          </p:nvPr>
        </p:nvSpPr>
        <p:spPr>
          <a:xfrm>
            <a:off x="5715109" y="1184915"/>
            <a:ext cx="5021151" cy="4450097"/>
          </a:xfrm>
          <a:custGeom>
            <a:avLst/>
            <a:gdLst>
              <a:gd name="connsiteX0" fmla="*/ 3006656 w 5021151"/>
              <a:gd name="connsiteY0" fmla="*/ 217644 h 4450097"/>
              <a:gd name="connsiteX1" fmla="*/ 4042679 w 5021151"/>
              <a:gd name="connsiteY1" fmla="*/ 698992 h 4450097"/>
              <a:gd name="connsiteX2" fmla="*/ 4881558 w 5021151"/>
              <a:gd name="connsiteY2" fmla="*/ 2930989 h 4450097"/>
              <a:gd name="connsiteX3" fmla="*/ 1144650 w 5021151"/>
              <a:gd name="connsiteY3" fmla="*/ 4447933 h 4450097"/>
              <a:gd name="connsiteX4" fmla="*/ 85590 w 5021151"/>
              <a:gd name="connsiteY4" fmla="*/ 3703403 h 4450097"/>
              <a:gd name="connsiteX5" fmla="*/ 145509 w 5021151"/>
              <a:gd name="connsiteY5" fmla="*/ 2769654 h 4450097"/>
              <a:gd name="connsiteX6" fmla="*/ 1510827 w 5021151"/>
              <a:gd name="connsiteY6" fmla="*/ 2623457 h 4450097"/>
              <a:gd name="connsiteX7" fmla="*/ 2243657 w 5021151"/>
              <a:gd name="connsiteY7" fmla="*/ 2272902 h 4450097"/>
              <a:gd name="connsiteX8" fmla="*/ 2431025 w 5021151"/>
              <a:gd name="connsiteY8" fmla="*/ 1678951 h 4450097"/>
              <a:gd name="connsiteX9" fmla="*/ 2283603 w 5021151"/>
              <a:gd name="connsiteY9" fmla="*/ 806150 h 4450097"/>
              <a:gd name="connsiteX10" fmla="*/ 2290261 w 5021151"/>
              <a:gd name="connsiteY10" fmla="*/ 779460 h 4450097"/>
              <a:gd name="connsiteX11" fmla="*/ 2846660 w 5021151"/>
              <a:gd name="connsiteY11" fmla="*/ 232516 h 4450097"/>
              <a:gd name="connsiteX12" fmla="*/ 3006656 w 5021151"/>
              <a:gd name="connsiteY12" fmla="*/ 217644 h 4450097"/>
              <a:gd name="connsiteX13" fmla="*/ 1413795 w 5021151"/>
              <a:gd name="connsiteY13" fmla="*/ 1056 h 4450097"/>
              <a:gd name="connsiteX14" fmla="*/ 1494779 w 5021151"/>
              <a:gd name="connsiteY14" fmla="*/ 1397 h 4450097"/>
              <a:gd name="connsiteX15" fmla="*/ 1852115 w 5021151"/>
              <a:gd name="connsiteY15" fmla="*/ 151511 h 4450097"/>
              <a:gd name="connsiteX16" fmla="*/ 1945822 w 5021151"/>
              <a:gd name="connsiteY16" fmla="*/ 926481 h 4450097"/>
              <a:gd name="connsiteX17" fmla="*/ 1203720 w 5021151"/>
              <a:gd name="connsiteY17" fmla="*/ 1248881 h 4450097"/>
              <a:gd name="connsiteX18" fmla="*/ 840982 w 5021151"/>
              <a:gd name="connsiteY18" fmla="*/ 711548 h 4450097"/>
              <a:gd name="connsiteX19" fmla="*/ 937712 w 5021151"/>
              <a:gd name="connsiteY19" fmla="*/ 236273 h 4450097"/>
              <a:gd name="connsiteX20" fmla="*/ 1413795 w 5021151"/>
              <a:gd name="connsiteY20" fmla="*/ 1056 h 445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1151" h="4450097">
                <a:moveTo>
                  <a:pt x="3006656" y="217644"/>
                </a:moveTo>
                <a:cubicBezTo>
                  <a:pt x="3375239" y="201985"/>
                  <a:pt x="3711872" y="324984"/>
                  <a:pt x="4042679" y="698992"/>
                </a:cubicBezTo>
                <a:cubicBezTo>
                  <a:pt x="4472580" y="1184988"/>
                  <a:pt x="5364721" y="2306364"/>
                  <a:pt x="4881558" y="2930989"/>
                </a:cubicBezTo>
                <a:cubicBezTo>
                  <a:pt x="4398394" y="3555613"/>
                  <a:pt x="2107648" y="4501313"/>
                  <a:pt x="1144650" y="4447933"/>
                </a:cubicBezTo>
                <a:cubicBezTo>
                  <a:pt x="332402" y="4402919"/>
                  <a:pt x="226354" y="4045592"/>
                  <a:pt x="85590" y="3703403"/>
                </a:cubicBezTo>
                <a:cubicBezTo>
                  <a:pt x="-38530" y="3407822"/>
                  <a:pt x="-35201" y="3042130"/>
                  <a:pt x="145509" y="2769654"/>
                </a:cubicBezTo>
                <a:cubicBezTo>
                  <a:pt x="447487" y="2310348"/>
                  <a:pt x="1045259" y="2589995"/>
                  <a:pt x="1510827" y="2623457"/>
                </a:cubicBezTo>
                <a:cubicBezTo>
                  <a:pt x="1789026" y="2643375"/>
                  <a:pt x="2090528" y="2430253"/>
                  <a:pt x="2243657" y="2272902"/>
                </a:cubicBezTo>
                <a:cubicBezTo>
                  <a:pt x="2397261" y="2115551"/>
                  <a:pt x="2478105" y="1887292"/>
                  <a:pt x="2431025" y="1678951"/>
                </a:cubicBezTo>
                <a:cubicBezTo>
                  <a:pt x="2361118" y="1373810"/>
                  <a:pt x="2217025" y="1125235"/>
                  <a:pt x="2283603" y="806150"/>
                </a:cubicBezTo>
                <a:cubicBezTo>
                  <a:pt x="2287408" y="799378"/>
                  <a:pt x="2287408" y="789419"/>
                  <a:pt x="2290261" y="779460"/>
                </a:cubicBezTo>
                <a:cubicBezTo>
                  <a:pt x="2357314" y="504196"/>
                  <a:pt x="2558474" y="275937"/>
                  <a:pt x="2846660" y="232516"/>
                </a:cubicBezTo>
                <a:cubicBezTo>
                  <a:pt x="2900695" y="224947"/>
                  <a:pt x="2954002" y="219880"/>
                  <a:pt x="3006656" y="217644"/>
                </a:cubicBezTo>
                <a:close/>
                <a:moveTo>
                  <a:pt x="1413795" y="1056"/>
                </a:moveTo>
                <a:cubicBezTo>
                  <a:pt x="1440750" y="-444"/>
                  <a:pt x="1467817" y="-358"/>
                  <a:pt x="1494779" y="1397"/>
                </a:cubicBezTo>
                <a:cubicBezTo>
                  <a:pt x="1624199" y="9822"/>
                  <a:pt x="1751229" y="56721"/>
                  <a:pt x="1852115" y="151511"/>
                </a:cubicBezTo>
                <a:cubicBezTo>
                  <a:pt x="2069758" y="354335"/>
                  <a:pt x="2074292" y="693385"/>
                  <a:pt x="1945822" y="926481"/>
                </a:cubicBezTo>
                <a:cubicBezTo>
                  <a:pt x="1803750" y="1180769"/>
                  <a:pt x="1477285" y="1351807"/>
                  <a:pt x="1203720" y="1248881"/>
                </a:cubicBezTo>
                <a:cubicBezTo>
                  <a:pt x="913529" y="1138388"/>
                  <a:pt x="851562" y="784202"/>
                  <a:pt x="840982" y="711548"/>
                </a:cubicBezTo>
                <a:cubicBezTo>
                  <a:pt x="830402" y="643435"/>
                  <a:pt x="798662" y="416393"/>
                  <a:pt x="937712" y="236273"/>
                </a:cubicBezTo>
                <a:cubicBezTo>
                  <a:pt x="1041858" y="99693"/>
                  <a:pt x="1225107" y="11550"/>
                  <a:pt x="1413795" y="105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4022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Grp="1"/>
          </p:cNvSpPr>
          <p:nvPr>
            <p:ph type="pic" sz="quarter" idx="10" hasCustomPrompt="1"/>
          </p:nvPr>
        </p:nvSpPr>
        <p:spPr>
          <a:xfrm>
            <a:off x="1903432" y="2289151"/>
            <a:ext cx="1891871" cy="2122266"/>
          </a:xfrm>
          <a:custGeom>
            <a:avLst/>
            <a:gdLst>
              <a:gd name="connsiteX0" fmla="*/ 597379 w 1891871"/>
              <a:gd name="connsiteY0" fmla="*/ 616 h 2122266"/>
              <a:gd name="connsiteX1" fmla="*/ 700061 w 1891871"/>
              <a:gd name="connsiteY1" fmla="*/ 25437 h 2122266"/>
              <a:gd name="connsiteX2" fmla="*/ 1885542 w 1891871"/>
              <a:gd name="connsiteY2" fmla="*/ 1251103 h 2122266"/>
              <a:gd name="connsiteX3" fmla="*/ 1122012 w 1891871"/>
              <a:gd name="connsiteY3" fmla="*/ 1873982 h 2122266"/>
              <a:gd name="connsiteX4" fmla="*/ 77181 w 1891871"/>
              <a:gd name="connsiteY4" fmla="*/ 2034725 h 2122266"/>
              <a:gd name="connsiteX5" fmla="*/ 147181 w 1891871"/>
              <a:gd name="connsiteY5" fmla="*/ 549148 h 2122266"/>
              <a:gd name="connsiteX6" fmla="*/ 597379 w 1891871"/>
              <a:gd name="connsiteY6" fmla="*/ 616 h 212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1871" h="2122266">
                <a:moveTo>
                  <a:pt x="597379" y="616"/>
                </a:moveTo>
                <a:cubicBezTo>
                  <a:pt x="629666" y="2796"/>
                  <a:pt x="663845" y="10813"/>
                  <a:pt x="700061" y="25437"/>
                </a:cubicBezTo>
                <a:cubicBezTo>
                  <a:pt x="989788" y="142430"/>
                  <a:pt x="1815217" y="943012"/>
                  <a:pt x="1885542" y="1251103"/>
                </a:cubicBezTo>
                <a:cubicBezTo>
                  <a:pt x="1955867" y="1559193"/>
                  <a:pt x="1423405" y="1743378"/>
                  <a:pt x="1122012" y="1873982"/>
                </a:cubicBezTo>
                <a:cubicBezTo>
                  <a:pt x="820618" y="2004585"/>
                  <a:pt x="239653" y="2255530"/>
                  <a:pt x="77181" y="2034725"/>
                </a:cubicBezTo>
                <a:cubicBezTo>
                  <a:pt x="-85291" y="1813919"/>
                  <a:pt x="43368" y="884030"/>
                  <a:pt x="147181" y="549148"/>
                </a:cubicBezTo>
                <a:cubicBezTo>
                  <a:pt x="238018" y="256127"/>
                  <a:pt x="371367" y="-14645"/>
                  <a:pt x="597379" y="61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0" name="Freeform 9"/>
          <p:cNvSpPr>
            <a:spLocks noGrp="1"/>
          </p:cNvSpPr>
          <p:nvPr>
            <p:ph type="pic" sz="quarter" idx="11" hasCustomPrompt="1"/>
          </p:nvPr>
        </p:nvSpPr>
        <p:spPr>
          <a:xfrm>
            <a:off x="5049670" y="2233252"/>
            <a:ext cx="1957965" cy="2005784"/>
          </a:xfrm>
          <a:custGeom>
            <a:avLst/>
            <a:gdLst>
              <a:gd name="connsiteX0" fmla="*/ 1553175 w 1957965"/>
              <a:gd name="connsiteY0" fmla="*/ 1400 h 2005784"/>
              <a:gd name="connsiteX1" fmla="*/ 1863284 w 1957965"/>
              <a:gd name="connsiteY1" fmla="*/ 180831 h 2005784"/>
              <a:gd name="connsiteX2" fmla="*/ 1834869 w 1957965"/>
              <a:gd name="connsiteY2" fmla="*/ 1885769 h 2005784"/>
              <a:gd name="connsiteX3" fmla="*/ 854530 w 1957965"/>
              <a:gd name="connsiteY3" fmla="*/ 1786314 h 2005784"/>
              <a:gd name="connsiteX4" fmla="*/ 2061 w 1957965"/>
              <a:gd name="connsiteY4" fmla="*/ 1161169 h 2005784"/>
              <a:gd name="connsiteX5" fmla="*/ 1102019 w 1957965"/>
              <a:gd name="connsiteY5" fmla="*/ 160206 h 2005784"/>
              <a:gd name="connsiteX6" fmla="*/ 1553175 w 1957965"/>
              <a:gd name="connsiteY6" fmla="*/ 1400 h 200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7965" h="2005784">
                <a:moveTo>
                  <a:pt x="1553175" y="1400"/>
                </a:moveTo>
                <a:cubicBezTo>
                  <a:pt x="1689448" y="-8969"/>
                  <a:pt x="1802213" y="37034"/>
                  <a:pt x="1863284" y="180831"/>
                </a:cubicBezTo>
                <a:cubicBezTo>
                  <a:pt x="1985426" y="468425"/>
                  <a:pt x="2002995" y="1618189"/>
                  <a:pt x="1834869" y="1885769"/>
                </a:cubicBezTo>
                <a:cubicBezTo>
                  <a:pt x="1666744" y="2153349"/>
                  <a:pt x="1159998" y="1907080"/>
                  <a:pt x="854530" y="1786314"/>
                </a:cubicBezTo>
                <a:cubicBezTo>
                  <a:pt x="549062" y="1665547"/>
                  <a:pt x="-39187" y="1432187"/>
                  <a:pt x="2061" y="1161169"/>
                </a:cubicBezTo>
                <a:cubicBezTo>
                  <a:pt x="43309" y="890151"/>
                  <a:pt x="791816" y="323596"/>
                  <a:pt x="1102019" y="160206"/>
                </a:cubicBezTo>
                <a:cubicBezTo>
                  <a:pt x="1257121" y="78511"/>
                  <a:pt x="1416902" y="11769"/>
                  <a:pt x="1553175" y="140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2" hasCustomPrompt="1"/>
          </p:nvPr>
        </p:nvSpPr>
        <p:spPr>
          <a:xfrm>
            <a:off x="8438164" y="2532660"/>
            <a:ext cx="2015639" cy="1966702"/>
          </a:xfrm>
          <a:custGeom>
            <a:avLst/>
            <a:gdLst>
              <a:gd name="connsiteX0" fmla="*/ 1555206 w 2015639"/>
              <a:gd name="connsiteY0" fmla="*/ 175 h 1966702"/>
              <a:gd name="connsiteX1" fmla="*/ 1959245 w 2015639"/>
              <a:gd name="connsiteY1" fmla="*/ 898901 h 1966702"/>
              <a:gd name="connsiteX2" fmla="*/ 1844089 w 2015639"/>
              <a:gd name="connsiteY2" fmla="*/ 1949733 h 1966702"/>
              <a:gd name="connsiteX3" fmla="*/ 427250 w 2015639"/>
              <a:gd name="connsiteY3" fmla="*/ 1497623 h 1966702"/>
              <a:gd name="connsiteX4" fmla="*/ 64480 w 2015639"/>
              <a:gd name="connsiteY4" fmla="*/ 828036 h 1966702"/>
              <a:gd name="connsiteX5" fmla="*/ 1555206 w 2015639"/>
              <a:gd name="connsiteY5" fmla="*/ 175 h 19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5639" h="1966702">
                <a:moveTo>
                  <a:pt x="1555206" y="175"/>
                </a:moveTo>
                <a:cubicBezTo>
                  <a:pt x="1871000" y="11986"/>
                  <a:pt x="1911098" y="573975"/>
                  <a:pt x="1959245" y="898901"/>
                </a:cubicBezTo>
                <a:cubicBezTo>
                  <a:pt x="2007392" y="1223828"/>
                  <a:pt x="2099421" y="1849946"/>
                  <a:pt x="1844089" y="1949733"/>
                </a:cubicBezTo>
                <a:cubicBezTo>
                  <a:pt x="1588756" y="2049521"/>
                  <a:pt x="723851" y="1684573"/>
                  <a:pt x="427250" y="1497623"/>
                </a:cubicBezTo>
                <a:cubicBezTo>
                  <a:pt x="130648" y="1310673"/>
                  <a:pt x="-123513" y="1077611"/>
                  <a:pt x="64480" y="828036"/>
                </a:cubicBezTo>
                <a:cubicBezTo>
                  <a:pt x="252472" y="578461"/>
                  <a:pt x="1239412" y="-11636"/>
                  <a:pt x="1555206" y="17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8" name="Rectangle: Rounded Corners 7"/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31043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0656832" cy="4315836"/>
          </a:xfrm>
          <a:custGeom>
            <a:avLst/>
            <a:gdLst>
              <a:gd name="connsiteX0" fmla="*/ 0 w 10656832"/>
              <a:gd name="connsiteY0" fmla="*/ 0 h 4315836"/>
              <a:gd name="connsiteX1" fmla="*/ 10656832 w 10656832"/>
              <a:gd name="connsiteY1" fmla="*/ 0 h 4315836"/>
              <a:gd name="connsiteX2" fmla="*/ 10618003 w 10656832"/>
              <a:gd name="connsiteY2" fmla="*/ 131079 h 4315836"/>
              <a:gd name="connsiteX3" fmla="*/ 10143533 w 10656832"/>
              <a:gd name="connsiteY3" fmla="*/ 1015084 h 4315836"/>
              <a:gd name="connsiteX4" fmla="*/ 9059962 w 10656832"/>
              <a:gd name="connsiteY4" fmla="*/ 1703989 h 4315836"/>
              <a:gd name="connsiteX5" fmla="*/ 7628903 w 10656832"/>
              <a:gd name="connsiteY5" fmla="*/ 1625364 h 4315836"/>
              <a:gd name="connsiteX6" fmla="*/ 5798043 w 10656832"/>
              <a:gd name="connsiteY6" fmla="*/ 1909911 h 4315836"/>
              <a:gd name="connsiteX7" fmla="*/ 4546332 w 10656832"/>
              <a:gd name="connsiteY7" fmla="*/ 3145447 h 4315836"/>
              <a:gd name="connsiteX8" fmla="*/ 2304463 w 10656832"/>
              <a:gd name="connsiteY8" fmla="*/ 4309846 h 4315836"/>
              <a:gd name="connsiteX9" fmla="*/ 525913 w 10656832"/>
              <a:gd name="connsiteY9" fmla="*/ 3224072 h 4315836"/>
              <a:gd name="connsiteX10" fmla="*/ 37255 w 10656832"/>
              <a:gd name="connsiteY10" fmla="*/ 2324272 h 4315836"/>
              <a:gd name="connsiteX11" fmla="*/ 0 w 10656832"/>
              <a:gd name="connsiteY11" fmla="*/ 2221827 h 431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56832" h="4315836">
                <a:moveTo>
                  <a:pt x="0" y="0"/>
                </a:moveTo>
                <a:lnTo>
                  <a:pt x="10656832" y="0"/>
                </a:lnTo>
                <a:lnTo>
                  <a:pt x="10618003" y="131079"/>
                </a:lnTo>
                <a:cubicBezTo>
                  <a:pt x="10513441" y="452073"/>
                  <a:pt x="10353708" y="765168"/>
                  <a:pt x="10143533" y="1015084"/>
                </a:cubicBezTo>
                <a:cubicBezTo>
                  <a:pt x="9870772" y="1340816"/>
                  <a:pt x="9474708" y="1614131"/>
                  <a:pt x="9059962" y="1703989"/>
                </a:cubicBezTo>
                <a:cubicBezTo>
                  <a:pt x="8585434" y="1801334"/>
                  <a:pt x="8095959" y="1733941"/>
                  <a:pt x="7628903" y="1625364"/>
                </a:cubicBezTo>
                <a:cubicBezTo>
                  <a:pt x="7087117" y="1501810"/>
                  <a:pt x="6336091" y="1561715"/>
                  <a:pt x="5798043" y="1909911"/>
                </a:cubicBezTo>
                <a:cubicBezTo>
                  <a:pt x="5282413" y="2239387"/>
                  <a:pt x="4942396" y="2688673"/>
                  <a:pt x="4546332" y="3145447"/>
                </a:cubicBezTo>
                <a:cubicBezTo>
                  <a:pt x="3967183" y="3808144"/>
                  <a:pt x="3231102" y="4380983"/>
                  <a:pt x="2304463" y="4309846"/>
                </a:cubicBezTo>
                <a:cubicBezTo>
                  <a:pt x="1568382" y="4257430"/>
                  <a:pt x="948132" y="3808144"/>
                  <a:pt x="525913" y="3224072"/>
                </a:cubicBezTo>
                <a:cubicBezTo>
                  <a:pt x="324144" y="2948885"/>
                  <a:pt x="164411" y="2642107"/>
                  <a:pt x="37255" y="2324272"/>
                </a:cubicBezTo>
                <a:lnTo>
                  <a:pt x="0" y="222182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9" name="Freeform 8"/>
          <p:cNvSpPr>
            <a:spLocks noGrp="1"/>
          </p:cNvSpPr>
          <p:nvPr>
            <p:ph type="pic" sz="quarter" idx="11" hasCustomPrompt="1"/>
          </p:nvPr>
        </p:nvSpPr>
        <p:spPr>
          <a:xfrm>
            <a:off x="685800" y="1963885"/>
            <a:ext cx="3352800" cy="3768430"/>
          </a:xfrm>
          <a:custGeom>
            <a:avLst/>
            <a:gdLst>
              <a:gd name="connsiteX0" fmla="*/ 1676631 w 3352800"/>
              <a:gd name="connsiteY0" fmla="*/ 0 h 3768430"/>
              <a:gd name="connsiteX1" fmla="*/ 1708497 w 3352800"/>
              <a:gd name="connsiteY1" fmla="*/ 1644 h 3768430"/>
              <a:gd name="connsiteX2" fmla="*/ 1741286 w 3352800"/>
              <a:gd name="connsiteY2" fmla="*/ 6810 h 3768430"/>
              <a:gd name="connsiteX3" fmla="*/ 1774999 w 3352800"/>
              <a:gd name="connsiteY3" fmla="*/ 15028 h 3768430"/>
              <a:gd name="connsiteX4" fmla="*/ 1809866 w 3352800"/>
              <a:gd name="connsiteY4" fmla="*/ 26770 h 3768430"/>
              <a:gd name="connsiteX5" fmla="*/ 1846811 w 3352800"/>
              <a:gd name="connsiteY5" fmla="*/ 42033 h 3768430"/>
              <a:gd name="connsiteX6" fmla="*/ 1886065 w 3352800"/>
              <a:gd name="connsiteY6" fmla="*/ 60349 h 3768430"/>
              <a:gd name="connsiteX7" fmla="*/ 1928091 w 3352800"/>
              <a:gd name="connsiteY7" fmla="*/ 82188 h 3768430"/>
              <a:gd name="connsiteX8" fmla="*/ 1973349 w 3352800"/>
              <a:gd name="connsiteY8" fmla="*/ 107079 h 3768430"/>
              <a:gd name="connsiteX9" fmla="*/ 2022302 w 3352800"/>
              <a:gd name="connsiteY9" fmla="*/ 135727 h 3768430"/>
              <a:gd name="connsiteX10" fmla="*/ 2075643 w 3352800"/>
              <a:gd name="connsiteY10" fmla="*/ 167429 h 3768430"/>
              <a:gd name="connsiteX11" fmla="*/ 2133600 w 3352800"/>
              <a:gd name="connsiteY11" fmla="*/ 202886 h 3768430"/>
              <a:gd name="connsiteX12" fmla="*/ 2196869 w 3352800"/>
              <a:gd name="connsiteY12" fmla="*/ 241163 h 3768430"/>
              <a:gd name="connsiteX13" fmla="*/ 2265680 w 3352800"/>
              <a:gd name="connsiteY13" fmla="*/ 283196 h 3768430"/>
              <a:gd name="connsiteX14" fmla="*/ 2340494 w 3352800"/>
              <a:gd name="connsiteY14" fmla="*/ 328282 h 3768430"/>
              <a:gd name="connsiteX15" fmla="*/ 2422006 w 3352800"/>
              <a:gd name="connsiteY15" fmla="*/ 377125 h 3768430"/>
              <a:gd name="connsiteX16" fmla="*/ 2510674 w 3352800"/>
              <a:gd name="connsiteY16" fmla="*/ 428786 h 3768430"/>
              <a:gd name="connsiteX17" fmla="*/ 2599344 w 3352800"/>
              <a:gd name="connsiteY17" fmla="*/ 480212 h 3768430"/>
              <a:gd name="connsiteX18" fmla="*/ 2682010 w 3352800"/>
              <a:gd name="connsiteY18" fmla="*/ 526942 h 3768430"/>
              <a:gd name="connsiteX19" fmla="*/ 2758209 w 3352800"/>
              <a:gd name="connsiteY19" fmla="*/ 569680 h 3768430"/>
              <a:gd name="connsiteX20" fmla="*/ 2828868 w 3352800"/>
              <a:gd name="connsiteY20" fmla="*/ 608895 h 3768430"/>
              <a:gd name="connsiteX21" fmla="*/ 2893291 w 3352800"/>
              <a:gd name="connsiteY21" fmla="*/ 644587 h 3768430"/>
              <a:gd name="connsiteX22" fmla="*/ 2952635 w 3352800"/>
              <a:gd name="connsiteY22" fmla="*/ 677698 h 3768430"/>
              <a:gd name="connsiteX23" fmla="*/ 3006667 w 3352800"/>
              <a:gd name="connsiteY23" fmla="*/ 708225 h 3768430"/>
              <a:gd name="connsiteX24" fmla="*/ 3055620 w 3352800"/>
              <a:gd name="connsiteY24" fmla="*/ 736638 h 3768430"/>
              <a:gd name="connsiteX25" fmla="*/ 3099954 w 3352800"/>
              <a:gd name="connsiteY25" fmla="*/ 763877 h 3768430"/>
              <a:gd name="connsiteX26" fmla="*/ 3139902 w 3352800"/>
              <a:gd name="connsiteY26" fmla="*/ 789473 h 3768430"/>
              <a:gd name="connsiteX27" fmla="*/ 3175000 w 3352800"/>
              <a:gd name="connsiteY27" fmla="*/ 814364 h 3768430"/>
              <a:gd name="connsiteX28" fmla="*/ 3206635 w 3352800"/>
              <a:gd name="connsiteY28" fmla="*/ 839256 h 3768430"/>
              <a:gd name="connsiteX29" fmla="*/ 3234344 w 3352800"/>
              <a:gd name="connsiteY29" fmla="*/ 863677 h 3768430"/>
              <a:gd name="connsiteX30" fmla="*/ 3258127 w 3352800"/>
              <a:gd name="connsiteY30" fmla="*/ 888803 h 3768430"/>
              <a:gd name="connsiteX31" fmla="*/ 3278909 w 3352800"/>
              <a:gd name="connsiteY31" fmla="*/ 914869 h 3768430"/>
              <a:gd name="connsiteX32" fmla="*/ 3296459 w 3352800"/>
              <a:gd name="connsiteY32" fmla="*/ 942108 h 3768430"/>
              <a:gd name="connsiteX33" fmla="*/ 3311005 w 3352800"/>
              <a:gd name="connsiteY33" fmla="*/ 970991 h 3768430"/>
              <a:gd name="connsiteX34" fmla="*/ 3323012 w 3352800"/>
              <a:gd name="connsiteY34" fmla="*/ 1001988 h 3768430"/>
              <a:gd name="connsiteX35" fmla="*/ 3332711 w 3352800"/>
              <a:gd name="connsiteY35" fmla="*/ 1035567 h 3768430"/>
              <a:gd name="connsiteX36" fmla="*/ 3339870 w 3352800"/>
              <a:gd name="connsiteY36" fmla="*/ 1071965 h 3768430"/>
              <a:gd name="connsiteX37" fmla="*/ 3345642 w 3352800"/>
              <a:gd name="connsiteY37" fmla="*/ 1111649 h 3768430"/>
              <a:gd name="connsiteX38" fmla="*/ 3349337 w 3352800"/>
              <a:gd name="connsiteY38" fmla="*/ 1155092 h 3768430"/>
              <a:gd name="connsiteX39" fmla="*/ 3351645 w 3352800"/>
              <a:gd name="connsiteY39" fmla="*/ 1202526 h 3768430"/>
              <a:gd name="connsiteX40" fmla="*/ 3352569 w 3352800"/>
              <a:gd name="connsiteY40" fmla="*/ 1254656 h 3768430"/>
              <a:gd name="connsiteX41" fmla="*/ 3352800 w 3352800"/>
              <a:gd name="connsiteY41" fmla="*/ 1311953 h 3768430"/>
              <a:gd name="connsiteX42" fmla="*/ 3352108 w 3352800"/>
              <a:gd name="connsiteY42" fmla="*/ 1374416 h 3768430"/>
              <a:gd name="connsiteX43" fmla="*/ 3350722 w 3352800"/>
              <a:gd name="connsiteY43" fmla="*/ 1442280 h 3768430"/>
              <a:gd name="connsiteX44" fmla="*/ 3349337 w 3352800"/>
              <a:gd name="connsiteY44" fmla="*/ 1516718 h 3768430"/>
              <a:gd name="connsiteX45" fmla="*/ 3347720 w 3352800"/>
              <a:gd name="connsiteY45" fmla="*/ 1597732 h 3768430"/>
              <a:gd name="connsiteX46" fmla="*/ 3346335 w 3352800"/>
              <a:gd name="connsiteY46" fmla="*/ 1685555 h 3768430"/>
              <a:gd name="connsiteX47" fmla="*/ 3345181 w 3352800"/>
              <a:gd name="connsiteY47" fmla="*/ 1781128 h 3768430"/>
              <a:gd name="connsiteX48" fmla="*/ 3344718 w 3352800"/>
              <a:gd name="connsiteY48" fmla="*/ 1884215 h 3768430"/>
              <a:gd name="connsiteX49" fmla="*/ 3345181 w 3352800"/>
              <a:gd name="connsiteY49" fmla="*/ 1987302 h 3768430"/>
              <a:gd name="connsiteX50" fmla="*/ 3346335 w 3352800"/>
              <a:gd name="connsiteY50" fmla="*/ 2082875 h 3768430"/>
              <a:gd name="connsiteX51" fmla="*/ 3347720 w 3352800"/>
              <a:gd name="connsiteY51" fmla="*/ 2170699 h 3768430"/>
              <a:gd name="connsiteX52" fmla="*/ 3349337 w 3352800"/>
              <a:gd name="connsiteY52" fmla="*/ 2251712 h 3768430"/>
              <a:gd name="connsiteX53" fmla="*/ 3350722 w 3352800"/>
              <a:gd name="connsiteY53" fmla="*/ 2326151 h 3768430"/>
              <a:gd name="connsiteX54" fmla="*/ 3352108 w 3352800"/>
              <a:gd name="connsiteY54" fmla="*/ 2394015 h 3768430"/>
              <a:gd name="connsiteX55" fmla="*/ 3352800 w 3352800"/>
              <a:gd name="connsiteY55" fmla="*/ 2456478 h 3768430"/>
              <a:gd name="connsiteX56" fmla="*/ 3352569 w 3352800"/>
              <a:gd name="connsiteY56" fmla="*/ 2513774 h 3768430"/>
              <a:gd name="connsiteX57" fmla="*/ 3351645 w 3352800"/>
              <a:gd name="connsiteY57" fmla="*/ 2565905 h 3768430"/>
              <a:gd name="connsiteX58" fmla="*/ 3349337 w 3352800"/>
              <a:gd name="connsiteY58" fmla="*/ 2613338 h 3768430"/>
              <a:gd name="connsiteX59" fmla="*/ 3345642 w 3352800"/>
              <a:gd name="connsiteY59" fmla="*/ 2656781 h 3768430"/>
              <a:gd name="connsiteX60" fmla="*/ 3340101 w 3352800"/>
              <a:gd name="connsiteY60" fmla="*/ 2696466 h 3768430"/>
              <a:gd name="connsiteX61" fmla="*/ 3332711 w 3352800"/>
              <a:gd name="connsiteY61" fmla="*/ 2732863 h 3768430"/>
              <a:gd name="connsiteX62" fmla="*/ 3323012 w 3352800"/>
              <a:gd name="connsiteY62" fmla="*/ 2766444 h 3768430"/>
              <a:gd name="connsiteX63" fmla="*/ 3311005 w 3352800"/>
              <a:gd name="connsiteY63" fmla="*/ 2797440 h 3768430"/>
              <a:gd name="connsiteX64" fmla="*/ 3296459 w 3352800"/>
              <a:gd name="connsiteY64" fmla="*/ 2826323 h 3768430"/>
              <a:gd name="connsiteX65" fmla="*/ 3278909 w 3352800"/>
              <a:gd name="connsiteY65" fmla="*/ 2853562 h 3768430"/>
              <a:gd name="connsiteX66" fmla="*/ 3258127 w 3352800"/>
              <a:gd name="connsiteY66" fmla="*/ 2879628 h 3768430"/>
              <a:gd name="connsiteX67" fmla="*/ 3234344 w 3352800"/>
              <a:gd name="connsiteY67" fmla="*/ 2904754 h 3768430"/>
              <a:gd name="connsiteX68" fmla="*/ 3206635 w 3352800"/>
              <a:gd name="connsiteY68" fmla="*/ 2929175 h 3768430"/>
              <a:gd name="connsiteX69" fmla="*/ 3175231 w 3352800"/>
              <a:gd name="connsiteY69" fmla="*/ 2954066 h 3768430"/>
              <a:gd name="connsiteX70" fmla="*/ 3139902 w 3352800"/>
              <a:gd name="connsiteY70" fmla="*/ 2978957 h 3768430"/>
              <a:gd name="connsiteX71" fmla="*/ 3099954 w 3352800"/>
              <a:gd name="connsiteY71" fmla="*/ 3004788 h 3768430"/>
              <a:gd name="connsiteX72" fmla="*/ 3055851 w 3352800"/>
              <a:gd name="connsiteY72" fmla="*/ 3031792 h 3768430"/>
              <a:gd name="connsiteX73" fmla="*/ 3006667 w 3352800"/>
              <a:gd name="connsiteY73" fmla="*/ 3060205 h 3768430"/>
              <a:gd name="connsiteX74" fmla="*/ 2952635 w 3352800"/>
              <a:gd name="connsiteY74" fmla="*/ 3090733 h 3768430"/>
              <a:gd name="connsiteX75" fmla="*/ 2893291 w 3352800"/>
              <a:gd name="connsiteY75" fmla="*/ 3123843 h 3768430"/>
              <a:gd name="connsiteX76" fmla="*/ 2828868 w 3352800"/>
              <a:gd name="connsiteY76" fmla="*/ 3159771 h 3768430"/>
              <a:gd name="connsiteX77" fmla="*/ 2758209 w 3352800"/>
              <a:gd name="connsiteY77" fmla="*/ 3198986 h 3768430"/>
              <a:gd name="connsiteX78" fmla="*/ 2682010 w 3352800"/>
              <a:gd name="connsiteY78" fmla="*/ 3241488 h 3768430"/>
              <a:gd name="connsiteX79" fmla="*/ 2599344 w 3352800"/>
              <a:gd name="connsiteY79" fmla="*/ 3288218 h 3768430"/>
              <a:gd name="connsiteX80" fmla="*/ 2510674 w 3352800"/>
              <a:gd name="connsiteY80" fmla="*/ 3339645 h 3768430"/>
              <a:gd name="connsiteX81" fmla="*/ 2422006 w 3352800"/>
              <a:gd name="connsiteY81" fmla="*/ 3391305 h 3768430"/>
              <a:gd name="connsiteX82" fmla="*/ 2340494 w 3352800"/>
              <a:gd name="connsiteY82" fmla="*/ 3440149 h 3768430"/>
              <a:gd name="connsiteX83" fmla="*/ 2265680 w 3352800"/>
              <a:gd name="connsiteY83" fmla="*/ 3485234 h 3768430"/>
              <a:gd name="connsiteX84" fmla="*/ 2196869 w 3352800"/>
              <a:gd name="connsiteY84" fmla="*/ 3527267 h 3768430"/>
              <a:gd name="connsiteX85" fmla="*/ 2133600 w 3352800"/>
              <a:gd name="connsiteY85" fmla="*/ 3565544 h 3768430"/>
              <a:gd name="connsiteX86" fmla="*/ 2075643 w 3352800"/>
              <a:gd name="connsiteY86" fmla="*/ 3601001 h 3768430"/>
              <a:gd name="connsiteX87" fmla="*/ 2022302 w 3352800"/>
              <a:gd name="connsiteY87" fmla="*/ 3632703 h 3768430"/>
              <a:gd name="connsiteX88" fmla="*/ 1973349 w 3352800"/>
              <a:gd name="connsiteY88" fmla="*/ 3661351 h 3768430"/>
              <a:gd name="connsiteX89" fmla="*/ 1928091 w 3352800"/>
              <a:gd name="connsiteY89" fmla="*/ 3686243 h 3768430"/>
              <a:gd name="connsiteX90" fmla="*/ 1886065 w 3352800"/>
              <a:gd name="connsiteY90" fmla="*/ 3708081 h 3768430"/>
              <a:gd name="connsiteX91" fmla="*/ 1846811 w 3352800"/>
              <a:gd name="connsiteY91" fmla="*/ 3726397 h 3768430"/>
              <a:gd name="connsiteX92" fmla="*/ 1809866 w 3352800"/>
              <a:gd name="connsiteY92" fmla="*/ 3741660 h 3768430"/>
              <a:gd name="connsiteX93" fmla="*/ 1774999 w 3352800"/>
              <a:gd name="connsiteY93" fmla="*/ 3753402 h 3768430"/>
              <a:gd name="connsiteX94" fmla="*/ 1741286 w 3352800"/>
              <a:gd name="connsiteY94" fmla="*/ 3761620 h 3768430"/>
              <a:gd name="connsiteX95" fmla="*/ 1708497 w 3352800"/>
              <a:gd name="connsiteY95" fmla="*/ 3766787 h 3768430"/>
              <a:gd name="connsiteX96" fmla="*/ 1676631 w 3352800"/>
              <a:gd name="connsiteY96" fmla="*/ 3768430 h 3768430"/>
              <a:gd name="connsiteX97" fmla="*/ 1644304 w 3352800"/>
              <a:gd name="connsiteY97" fmla="*/ 3766787 h 3768430"/>
              <a:gd name="connsiteX98" fmla="*/ 1611515 w 3352800"/>
              <a:gd name="connsiteY98" fmla="*/ 3761620 h 3768430"/>
              <a:gd name="connsiteX99" fmla="*/ 1577802 w 3352800"/>
              <a:gd name="connsiteY99" fmla="*/ 3753402 h 3768430"/>
              <a:gd name="connsiteX100" fmla="*/ 1542935 w 3352800"/>
              <a:gd name="connsiteY100" fmla="*/ 3741660 h 3768430"/>
              <a:gd name="connsiteX101" fmla="*/ 1505989 w 3352800"/>
              <a:gd name="connsiteY101" fmla="*/ 3726397 h 3768430"/>
              <a:gd name="connsiteX102" fmla="*/ 1466735 w 3352800"/>
              <a:gd name="connsiteY102" fmla="*/ 3708081 h 3768430"/>
              <a:gd name="connsiteX103" fmla="*/ 1424709 w 3352800"/>
              <a:gd name="connsiteY103" fmla="*/ 3686243 h 3768430"/>
              <a:gd name="connsiteX104" fmla="*/ 1379451 w 3352800"/>
              <a:gd name="connsiteY104" fmla="*/ 3661351 h 3768430"/>
              <a:gd name="connsiteX105" fmla="*/ 1330498 w 3352800"/>
              <a:gd name="connsiteY105" fmla="*/ 3632703 h 3768430"/>
              <a:gd name="connsiteX106" fmla="*/ 1277159 w 3352800"/>
              <a:gd name="connsiteY106" fmla="*/ 3601001 h 3768430"/>
              <a:gd name="connsiteX107" fmla="*/ 1219200 w 3352800"/>
              <a:gd name="connsiteY107" fmla="*/ 3565544 h 3768430"/>
              <a:gd name="connsiteX108" fmla="*/ 1155931 w 3352800"/>
              <a:gd name="connsiteY108" fmla="*/ 3527267 h 3768430"/>
              <a:gd name="connsiteX109" fmla="*/ 1087120 w 3352800"/>
              <a:gd name="connsiteY109" fmla="*/ 3485234 h 3768430"/>
              <a:gd name="connsiteX110" fmla="*/ 1012306 w 3352800"/>
              <a:gd name="connsiteY110" fmla="*/ 3440149 h 3768430"/>
              <a:gd name="connsiteX111" fmla="*/ 930794 w 3352800"/>
              <a:gd name="connsiteY111" fmla="*/ 3391305 h 3768430"/>
              <a:gd name="connsiteX112" fmla="*/ 842126 w 3352800"/>
              <a:gd name="connsiteY112" fmla="*/ 3339645 h 3768430"/>
              <a:gd name="connsiteX113" fmla="*/ 753456 w 3352800"/>
              <a:gd name="connsiteY113" fmla="*/ 3288218 h 3768430"/>
              <a:gd name="connsiteX114" fmla="*/ 670792 w 3352800"/>
              <a:gd name="connsiteY114" fmla="*/ 3241488 h 3768430"/>
              <a:gd name="connsiteX115" fmla="*/ 594591 w 3352800"/>
              <a:gd name="connsiteY115" fmla="*/ 3198752 h 3768430"/>
              <a:gd name="connsiteX116" fmla="*/ 523934 w 3352800"/>
              <a:gd name="connsiteY116" fmla="*/ 3159535 h 3768430"/>
              <a:gd name="connsiteX117" fmla="*/ 459509 w 3352800"/>
              <a:gd name="connsiteY117" fmla="*/ 3123843 h 3768430"/>
              <a:gd name="connsiteX118" fmla="*/ 400166 w 3352800"/>
              <a:gd name="connsiteY118" fmla="*/ 3090733 h 3768430"/>
              <a:gd name="connsiteX119" fmla="*/ 346133 w 3352800"/>
              <a:gd name="connsiteY119" fmla="*/ 3060205 h 3768430"/>
              <a:gd name="connsiteX120" fmla="*/ 297180 w 3352800"/>
              <a:gd name="connsiteY120" fmla="*/ 3031792 h 3768430"/>
              <a:gd name="connsiteX121" fmla="*/ 252846 w 3352800"/>
              <a:gd name="connsiteY121" fmla="*/ 3004553 h 3768430"/>
              <a:gd name="connsiteX122" fmla="*/ 212898 w 3352800"/>
              <a:gd name="connsiteY122" fmla="*/ 2978957 h 3768430"/>
              <a:gd name="connsiteX123" fmla="*/ 177800 w 3352800"/>
              <a:gd name="connsiteY123" fmla="*/ 2954066 h 3768430"/>
              <a:gd name="connsiteX124" fmla="*/ 146166 w 3352800"/>
              <a:gd name="connsiteY124" fmla="*/ 2929175 h 3768430"/>
              <a:gd name="connsiteX125" fmla="*/ 118456 w 3352800"/>
              <a:gd name="connsiteY125" fmla="*/ 2904754 h 3768430"/>
              <a:gd name="connsiteX126" fmla="*/ 94673 w 3352800"/>
              <a:gd name="connsiteY126" fmla="*/ 2879628 h 3768430"/>
              <a:gd name="connsiteX127" fmla="*/ 73891 w 3352800"/>
              <a:gd name="connsiteY127" fmla="*/ 2853562 h 3768430"/>
              <a:gd name="connsiteX128" fmla="*/ 56343 w 3352800"/>
              <a:gd name="connsiteY128" fmla="*/ 2826323 h 3768430"/>
              <a:gd name="connsiteX129" fmla="*/ 41795 w 3352800"/>
              <a:gd name="connsiteY129" fmla="*/ 2797440 h 3768430"/>
              <a:gd name="connsiteX130" fmla="*/ 29788 w 3352800"/>
              <a:gd name="connsiteY130" fmla="*/ 2766444 h 3768430"/>
              <a:gd name="connsiteX131" fmla="*/ 20089 w 3352800"/>
              <a:gd name="connsiteY131" fmla="*/ 2732863 h 3768430"/>
              <a:gd name="connsiteX132" fmla="*/ 12931 w 3352800"/>
              <a:gd name="connsiteY132" fmla="*/ 2696466 h 3768430"/>
              <a:gd name="connsiteX133" fmla="*/ 7158 w 3352800"/>
              <a:gd name="connsiteY133" fmla="*/ 2656781 h 3768430"/>
              <a:gd name="connsiteX134" fmla="*/ 3464 w 3352800"/>
              <a:gd name="connsiteY134" fmla="*/ 2613338 h 3768430"/>
              <a:gd name="connsiteX135" fmla="*/ 1155 w 3352800"/>
              <a:gd name="connsiteY135" fmla="*/ 2565905 h 3768430"/>
              <a:gd name="connsiteX136" fmla="*/ 231 w 3352800"/>
              <a:gd name="connsiteY136" fmla="*/ 2513774 h 3768430"/>
              <a:gd name="connsiteX137" fmla="*/ 0 w 3352800"/>
              <a:gd name="connsiteY137" fmla="*/ 2456478 h 3768430"/>
              <a:gd name="connsiteX138" fmla="*/ 694 w 3352800"/>
              <a:gd name="connsiteY138" fmla="*/ 2394015 h 3768430"/>
              <a:gd name="connsiteX139" fmla="*/ 2078 w 3352800"/>
              <a:gd name="connsiteY139" fmla="*/ 2326151 h 3768430"/>
              <a:gd name="connsiteX140" fmla="*/ 3464 w 3352800"/>
              <a:gd name="connsiteY140" fmla="*/ 2251712 h 3768430"/>
              <a:gd name="connsiteX141" fmla="*/ 5080 w 3352800"/>
              <a:gd name="connsiteY141" fmla="*/ 2170699 h 3768430"/>
              <a:gd name="connsiteX142" fmla="*/ 6466 w 3352800"/>
              <a:gd name="connsiteY142" fmla="*/ 2082875 h 3768430"/>
              <a:gd name="connsiteX143" fmla="*/ 7621 w 3352800"/>
              <a:gd name="connsiteY143" fmla="*/ 1987302 h 3768430"/>
              <a:gd name="connsiteX144" fmla="*/ 8082 w 3352800"/>
              <a:gd name="connsiteY144" fmla="*/ 1884215 h 3768430"/>
              <a:gd name="connsiteX145" fmla="*/ 7621 w 3352800"/>
              <a:gd name="connsiteY145" fmla="*/ 1781128 h 3768430"/>
              <a:gd name="connsiteX146" fmla="*/ 6466 w 3352800"/>
              <a:gd name="connsiteY146" fmla="*/ 1685555 h 3768430"/>
              <a:gd name="connsiteX147" fmla="*/ 5080 w 3352800"/>
              <a:gd name="connsiteY147" fmla="*/ 1597732 h 3768430"/>
              <a:gd name="connsiteX148" fmla="*/ 3464 w 3352800"/>
              <a:gd name="connsiteY148" fmla="*/ 1516718 h 3768430"/>
              <a:gd name="connsiteX149" fmla="*/ 2078 w 3352800"/>
              <a:gd name="connsiteY149" fmla="*/ 1442280 h 3768430"/>
              <a:gd name="connsiteX150" fmla="*/ 694 w 3352800"/>
              <a:gd name="connsiteY150" fmla="*/ 1374416 h 3768430"/>
              <a:gd name="connsiteX151" fmla="*/ 0 w 3352800"/>
              <a:gd name="connsiteY151" fmla="*/ 1311953 h 3768430"/>
              <a:gd name="connsiteX152" fmla="*/ 231 w 3352800"/>
              <a:gd name="connsiteY152" fmla="*/ 1254656 h 3768430"/>
              <a:gd name="connsiteX153" fmla="*/ 1155 w 3352800"/>
              <a:gd name="connsiteY153" fmla="*/ 1202526 h 3768430"/>
              <a:gd name="connsiteX154" fmla="*/ 3464 w 3352800"/>
              <a:gd name="connsiteY154" fmla="*/ 1155092 h 3768430"/>
              <a:gd name="connsiteX155" fmla="*/ 7158 w 3352800"/>
              <a:gd name="connsiteY155" fmla="*/ 1111649 h 3768430"/>
              <a:gd name="connsiteX156" fmla="*/ 12701 w 3352800"/>
              <a:gd name="connsiteY156" fmla="*/ 1071965 h 3768430"/>
              <a:gd name="connsiteX157" fmla="*/ 20089 w 3352800"/>
              <a:gd name="connsiteY157" fmla="*/ 1035567 h 3768430"/>
              <a:gd name="connsiteX158" fmla="*/ 29788 w 3352800"/>
              <a:gd name="connsiteY158" fmla="*/ 1001988 h 3768430"/>
              <a:gd name="connsiteX159" fmla="*/ 41795 w 3352800"/>
              <a:gd name="connsiteY159" fmla="*/ 970991 h 3768430"/>
              <a:gd name="connsiteX160" fmla="*/ 56343 w 3352800"/>
              <a:gd name="connsiteY160" fmla="*/ 942108 h 3768430"/>
              <a:gd name="connsiteX161" fmla="*/ 73891 w 3352800"/>
              <a:gd name="connsiteY161" fmla="*/ 914869 h 3768430"/>
              <a:gd name="connsiteX162" fmla="*/ 94673 w 3352800"/>
              <a:gd name="connsiteY162" fmla="*/ 888803 h 3768430"/>
              <a:gd name="connsiteX163" fmla="*/ 118456 w 3352800"/>
              <a:gd name="connsiteY163" fmla="*/ 863677 h 3768430"/>
              <a:gd name="connsiteX164" fmla="*/ 146166 w 3352800"/>
              <a:gd name="connsiteY164" fmla="*/ 839256 h 3768430"/>
              <a:gd name="connsiteX165" fmla="*/ 177569 w 3352800"/>
              <a:gd name="connsiteY165" fmla="*/ 814364 h 3768430"/>
              <a:gd name="connsiteX166" fmla="*/ 212898 w 3352800"/>
              <a:gd name="connsiteY166" fmla="*/ 789473 h 3768430"/>
              <a:gd name="connsiteX167" fmla="*/ 252846 w 3352800"/>
              <a:gd name="connsiteY167" fmla="*/ 763643 h 3768430"/>
              <a:gd name="connsiteX168" fmla="*/ 296949 w 3352800"/>
              <a:gd name="connsiteY168" fmla="*/ 736638 h 3768430"/>
              <a:gd name="connsiteX169" fmla="*/ 346133 w 3352800"/>
              <a:gd name="connsiteY169" fmla="*/ 708225 h 3768430"/>
              <a:gd name="connsiteX170" fmla="*/ 400166 w 3352800"/>
              <a:gd name="connsiteY170" fmla="*/ 677698 h 3768430"/>
              <a:gd name="connsiteX171" fmla="*/ 459509 w 3352800"/>
              <a:gd name="connsiteY171" fmla="*/ 644587 h 3768430"/>
              <a:gd name="connsiteX172" fmla="*/ 523934 w 3352800"/>
              <a:gd name="connsiteY172" fmla="*/ 608660 h 3768430"/>
              <a:gd name="connsiteX173" fmla="*/ 594591 w 3352800"/>
              <a:gd name="connsiteY173" fmla="*/ 569444 h 3768430"/>
              <a:gd name="connsiteX174" fmla="*/ 670792 w 3352800"/>
              <a:gd name="connsiteY174" fmla="*/ 526942 h 3768430"/>
              <a:gd name="connsiteX175" fmla="*/ 753456 w 3352800"/>
              <a:gd name="connsiteY175" fmla="*/ 480212 h 3768430"/>
              <a:gd name="connsiteX176" fmla="*/ 842126 w 3352800"/>
              <a:gd name="connsiteY176" fmla="*/ 428786 h 3768430"/>
              <a:gd name="connsiteX177" fmla="*/ 930794 w 3352800"/>
              <a:gd name="connsiteY177" fmla="*/ 377125 h 3768430"/>
              <a:gd name="connsiteX178" fmla="*/ 1012306 w 3352800"/>
              <a:gd name="connsiteY178" fmla="*/ 328282 h 3768430"/>
              <a:gd name="connsiteX179" fmla="*/ 1087120 w 3352800"/>
              <a:gd name="connsiteY179" fmla="*/ 283196 h 3768430"/>
              <a:gd name="connsiteX180" fmla="*/ 1155931 w 3352800"/>
              <a:gd name="connsiteY180" fmla="*/ 241163 h 3768430"/>
              <a:gd name="connsiteX181" fmla="*/ 1219200 w 3352800"/>
              <a:gd name="connsiteY181" fmla="*/ 202886 h 3768430"/>
              <a:gd name="connsiteX182" fmla="*/ 1277159 w 3352800"/>
              <a:gd name="connsiteY182" fmla="*/ 167429 h 3768430"/>
              <a:gd name="connsiteX183" fmla="*/ 1330498 w 3352800"/>
              <a:gd name="connsiteY183" fmla="*/ 135727 h 3768430"/>
              <a:gd name="connsiteX184" fmla="*/ 1379451 w 3352800"/>
              <a:gd name="connsiteY184" fmla="*/ 107079 h 3768430"/>
              <a:gd name="connsiteX185" fmla="*/ 1424709 w 3352800"/>
              <a:gd name="connsiteY185" fmla="*/ 82188 h 3768430"/>
              <a:gd name="connsiteX186" fmla="*/ 1466735 w 3352800"/>
              <a:gd name="connsiteY186" fmla="*/ 60349 h 3768430"/>
              <a:gd name="connsiteX187" fmla="*/ 1505989 w 3352800"/>
              <a:gd name="connsiteY187" fmla="*/ 42033 h 3768430"/>
              <a:gd name="connsiteX188" fmla="*/ 1542935 w 3352800"/>
              <a:gd name="connsiteY188" fmla="*/ 26770 h 3768430"/>
              <a:gd name="connsiteX189" fmla="*/ 1577802 w 3352800"/>
              <a:gd name="connsiteY189" fmla="*/ 15028 h 3768430"/>
              <a:gd name="connsiteX190" fmla="*/ 1611515 w 3352800"/>
              <a:gd name="connsiteY190" fmla="*/ 6810 h 3768430"/>
              <a:gd name="connsiteX191" fmla="*/ 1644304 w 3352800"/>
              <a:gd name="connsiteY191" fmla="*/ 1644 h 376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352800" h="3768430">
                <a:moveTo>
                  <a:pt x="1676631" y="0"/>
                </a:moveTo>
                <a:lnTo>
                  <a:pt x="1708497" y="1644"/>
                </a:lnTo>
                <a:lnTo>
                  <a:pt x="1741286" y="6810"/>
                </a:lnTo>
                <a:lnTo>
                  <a:pt x="1774999" y="15028"/>
                </a:lnTo>
                <a:lnTo>
                  <a:pt x="1809866" y="26770"/>
                </a:lnTo>
                <a:lnTo>
                  <a:pt x="1846811" y="42033"/>
                </a:lnTo>
                <a:lnTo>
                  <a:pt x="1886065" y="60349"/>
                </a:lnTo>
                <a:lnTo>
                  <a:pt x="1928091" y="82188"/>
                </a:lnTo>
                <a:lnTo>
                  <a:pt x="1973349" y="107079"/>
                </a:lnTo>
                <a:lnTo>
                  <a:pt x="2022302" y="135727"/>
                </a:lnTo>
                <a:lnTo>
                  <a:pt x="2075643" y="167429"/>
                </a:lnTo>
                <a:lnTo>
                  <a:pt x="2133600" y="202886"/>
                </a:lnTo>
                <a:lnTo>
                  <a:pt x="2196869" y="241163"/>
                </a:lnTo>
                <a:lnTo>
                  <a:pt x="2265680" y="283196"/>
                </a:lnTo>
                <a:lnTo>
                  <a:pt x="2340494" y="328282"/>
                </a:lnTo>
                <a:lnTo>
                  <a:pt x="2422006" y="377125"/>
                </a:lnTo>
                <a:lnTo>
                  <a:pt x="2510674" y="428786"/>
                </a:lnTo>
                <a:lnTo>
                  <a:pt x="2599344" y="480212"/>
                </a:lnTo>
                <a:lnTo>
                  <a:pt x="2682010" y="526942"/>
                </a:lnTo>
                <a:lnTo>
                  <a:pt x="2758209" y="569680"/>
                </a:lnTo>
                <a:lnTo>
                  <a:pt x="2828868" y="608895"/>
                </a:lnTo>
                <a:lnTo>
                  <a:pt x="2893291" y="644587"/>
                </a:lnTo>
                <a:lnTo>
                  <a:pt x="2952635" y="677698"/>
                </a:lnTo>
                <a:lnTo>
                  <a:pt x="3006667" y="708225"/>
                </a:lnTo>
                <a:lnTo>
                  <a:pt x="3055620" y="736638"/>
                </a:lnTo>
                <a:lnTo>
                  <a:pt x="3099954" y="763877"/>
                </a:lnTo>
                <a:lnTo>
                  <a:pt x="3139902" y="789473"/>
                </a:lnTo>
                <a:lnTo>
                  <a:pt x="3175000" y="814364"/>
                </a:lnTo>
                <a:lnTo>
                  <a:pt x="3206635" y="839256"/>
                </a:lnTo>
                <a:lnTo>
                  <a:pt x="3234344" y="863677"/>
                </a:lnTo>
                <a:lnTo>
                  <a:pt x="3258127" y="888803"/>
                </a:lnTo>
                <a:lnTo>
                  <a:pt x="3278909" y="914869"/>
                </a:lnTo>
                <a:lnTo>
                  <a:pt x="3296459" y="942108"/>
                </a:lnTo>
                <a:lnTo>
                  <a:pt x="3311005" y="970991"/>
                </a:lnTo>
                <a:lnTo>
                  <a:pt x="3323012" y="1001988"/>
                </a:lnTo>
                <a:lnTo>
                  <a:pt x="3332711" y="1035567"/>
                </a:lnTo>
                <a:lnTo>
                  <a:pt x="3339870" y="1071965"/>
                </a:lnTo>
                <a:lnTo>
                  <a:pt x="3345642" y="1111649"/>
                </a:lnTo>
                <a:lnTo>
                  <a:pt x="3349337" y="1155092"/>
                </a:lnTo>
                <a:lnTo>
                  <a:pt x="3351645" y="1202526"/>
                </a:lnTo>
                <a:lnTo>
                  <a:pt x="3352569" y="1254656"/>
                </a:lnTo>
                <a:lnTo>
                  <a:pt x="3352800" y="1311953"/>
                </a:lnTo>
                <a:lnTo>
                  <a:pt x="3352108" y="1374416"/>
                </a:lnTo>
                <a:lnTo>
                  <a:pt x="3350722" y="1442280"/>
                </a:lnTo>
                <a:lnTo>
                  <a:pt x="3349337" y="1516718"/>
                </a:lnTo>
                <a:lnTo>
                  <a:pt x="3347720" y="1597732"/>
                </a:lnTo>
                <a:lnTo>
                  <a:pt x="3346335" y="1685555"/>
                </a:lnTo>
                <a:lnTo>
                  <a:pt x="3345181" y="1781128"/>
                </a:lnTo>
                <a:lnTo>
                  <a:pt x="3344718" y="1884215"/>
                </a:lnTo>
                <a:lnTo>
                  <a:pt x="3345181" y="1987302"/>
                </a:lnTo>
                <a:lnTo>
                  <a:pt x="3346335" y="2082875"/>
                </a:lnTo>
                <a:lnTo>
                  <a:pt x="3347720" y="2170699"/>
                </a:lnTo>
                <a:lnTo>
                  <a:pt x="3349337" y="2251712"/>
                </a:lnTo>
                <a:lnTo>
                  <a:pt x="3350722" y="2326151"/>
                </a:lnTo>
                <a:lnTo>
                  <a:pt x="3352108" y="2394015"/>
                </a:lnTo>
                <a:lnTo>
                  <a:pt x="3352800" y="2456478"/>
                </a:lnTo>
                <a:lnTo>
                  <a:pt x="3352569" y="2513774"/>
                </a:lnTo>
                <a:lnTo>
                  <a:pt x="3351645" y="2565905"/>
                </a:lnTo>
                <a:lnTo>
                  <a:pt x="3349337" y="2613338"/>
                </a:lnTo>
                <a:lnTo>
                  <a:pt x="3345642" y="2656781"/>
                </a:lnTo>
                <a:lnTo>
                  <a:pt x="3340101" y="2696466"/>
                </a:lnTo>
                <a:lnTo>
                  <a:pt x="3332711" y="2732863"/>
                </a:lnTo>
                <a:lnTo>
                  <a:pt x="3323012" y="2766444"/>
                </a:lnTo>
                <a:lnTo>
                  <a:pt x="3311005" y="2797440"/>
                </a:lnTo>
                <a:lnTo>
                  <a:pt x="3296459" y="2826323"/>
                </a:lnTo>
                <a:lnTo>
                  <a:pt x="3278909" y="2853562"/>
                </a:lnTo>
                <a:lnTo>
                  <a:pt x="3258127" y="2879628"/>
                </a:lnTo>
                <a:lnTo>
                  <a:pt x="3234344" y="2904754"/>
                </a:lnTo>
                <a:lnTo>
                  <a:pt x="3206635" y="2929175"/>
                </a:lnTo>
                <a:lnTo>
                  <a:pt x="3175231" y="2954066"/>
                </a:lnTo>
                <a:lnTo>
                  <a:pt x="3139902" y="2978957"/>
                </a:lnTo>
                <a:lnTo>
                  <a:pt x="3099954" y="3004788"/>
                </a:lnTo>
                <a:lnTo>
                  <a:pt x="3055851" y="3031792"/>
                </a:lnTo>
                <a:lnTo>
                  <a:pt x="3006667" y="3060205"/>
                </a:lnTo>
                <a:lnTo>
                  <a:pt x="2952635" y="3090733"/>
                </a:lnTo>
                <a:lnTo>
                  <a:pt x="2893291" y="3123843"/>
                </a:lnTo>
                <a:lnTo>
                  <a:pt x="2828868" y="3159771"/>
                </a:lnTo>
                <a:lnTo>
                  <a:pt x="2758209" y="3198986"/>
                </a:lnTo>
                <a:lnTo>
                  <a:pt x="2682010" y="3241488"/>
                </a:lnTo>
                <a:lnTo>
                  <a:pt x="2599344" y="3288218"/>
                </a:lnTo>
                <a:lnTo>
                  <a:pt x="2510674" y="3339645"/>
                </a:lnTo>
                <a:lnTo>
                  <a:pt x="2422006" y="3391305"/>
                </a:lnTo>
                <a:lnTo>
                  <a:pt x="2340494" y="3440149"/>
                </a:lnTo>
                <a:lnTo>
                  <a:pt x="2265680" y="3485234"/>
                </a:lnTo>
                <a:lnTo>
                  <a:pt x="2196869" y="3527267"/>
                </a:lnTo>
                <a:lnTo>
                  <a:pt x="2133600" y="3565544"/>
                </a:lnTo>
                <a:lnTo>
                  <a:pt x="2075643" y="3601001"/>
                </a:lnTo>
                <a:lnTo>
                  <a:pt x="2022302" y="3632703"/>
                </a:lnTo>
                <a:lnTo>
                  <a:pt x="1973349" y="3661351"/>
                </a:lnTo>
                <a:lnTo>
                  <a:pt x="1928091" y="3686243"/>
                </a:lnTo>
                <a:lnTo>
                  <a:pt x="1886065" y="3708081"/>
                </a:lnTo>
                <a:lnTo>
                  <a:pt x="1846811" y="3726397"/>
                </a:lnTo>
                <a:lnTo>
                  <a:pt x="1809866" y="3741660"/>
                </a:lnTo>
                <a:lnTo>
                  <a:pt x="1774999" y="3753402"/>
                </a:lnTo>
                <a:lnTo>
                  <a:pt x="1741286" y="3761620"/>
                </a:lnTo>
                <a:lnTo>
                  <a:pt x="1708497" y="3766787"/>
                </a:lnTo>
                <a:lnTo>
                  <a:pt x="1676631" y="3768430"/>
                </a:lnTo>
                <a:lnTo>
                  <a:pt x="1644304" y="3766787"/>
                </a:lnTo>
                <a:lnTo>
                  <a:pt x="1611515" y="3761620"/>
                </a:lnTo>
                <a:lnTo>
                  <a:pt x="1577802" y="3753402"/>
                </a:lnTo>
                <a:lnTo>
                  <a:pt x="1542935" y="3741660"/>
                </a:lnTo>
                <a:lnTo>
                  <a:pt x="1505989" y="3726397"/>
                </a:lnTo>
                <a:lnTo>
                  <a:pt x="1466735" y="3708081"/>
                </a:lnTo>
                <a:lnTo>
                  <a:pt x="1424709" y="3686243"/>
                </a:lnTo>
                <a:lnTo>
                  <a:pt x="1379451" y="3661351"/>
                </a:lnTo>
                <a:lnTo>
                  <a:pt x="1330498" y="3632703"/>
                </a:lnTo>
                <a:lnTo>
                  <a:pt x="1277159" y="3601001"/>
                </a:lnTo>
                <a:lnTo>
                  <a:pt x="1219200" y="3565544"/>
                </a:lnTo>
                <a:lnTo>
                  <a:pt x="1155931" y="3527267"/>
                </a:lnTo>
                <a:lnTo>
                  <a:pt x="1087120" y="3485234"/>
                </a:lnTo>
                <a:lnTo>
                  <a:pt x="1012306" y="3440149"/>
                </a:lnTo>
                <a:lnTo>
                  <a:pt x="930794" y="3391305"/>
                </a:lnTo>
                <a:lnTo>
                  <a:pt x="842126" y="3339645"/>
                </a:lnTo>
                <a:lnTo>
                  <a:pt x="753456" y="3288218"/>
                </a:lnTo>
                <a:lnTo>
                  <a:pt x="670792" y="3241488"/>
                </a:lnTo>
                <a:lnTo>
                  <a:pt x="594591" y="3198752"/>
                </a:lnTo>
                <a:lnTo>
                  <a:pt x="523934" y="3159535"/>
                </a:lnTo>
                <a:lnTo>
                  <a:pt x="459509" y="3123843"/>
                </a:lnTo>
                <a:lnTo>
                  <a:pt x="400166" y="3090733"/>
                </a:lnTo>
                <a:lnTo>
                  <a:pt x="346133" y="3060205"/>
                </a:lnTo>
                <a:lnTo>
                  <a:pt x="297180" y="3031792"/>
                </a:lnTo>
                <a:lnTo>
                  <a:pt x="252846" y="3004553"/>
                </a:lnTo>
                <a:lnTo>
                  <a:pt x="212898" y="2978957"/>
                </a:lnTo>
                <a:lnTo>
                  <a:pt x="177800" y="2954066"/>
                </a:lnTo>
                <a:lnTo>
                  <a:pt x="146166" y="2929175"/>
                </a:lnTo>
                <a:lnTo>
                  <a:pt x="118456" y="2904754"/>
                </a:lnTo>
                <a:lnTo>
                  <a:pt x="94673" y="2879628"/>
                </a:lnTo>
                <a:lnTo>
                  <a:pt x="73891" y="2853562"/>
                </a:lnTo>
                <a:lnTo>
                  <a:pt x="56343" y="2826323"/>
                </a:lnTo>
                <a:lnTo>
                  <a:pt x="41795" y="2797440"/>
                </a:lnTo>
                <a:lnTo>
                  <a:pt x="29788" y="2766444"/>
                </a:lnTo>
                <a:lnTo>
                  <a:pt x="20089" y="2732863"/>
                </a:lnTo>
                <a:lnTo>
                  <a:pt x="12931" y="2696466"/>
                </a:lnTo>
                <a:lnTo>
                  <a:pt x="7158" y="2656781"/>
                </a:lnTo>
                <a:lnTo>
                  <a:pt x="3464" y="2613338"/>
                </a:lnTo>
                <a:lnTo>
                  <a:pt x="1155" y="2565905"/>
                </a:lnTo>
                <a:lnTo>
                  <a:pt x="231" y="2513774"/>
                </a:lnTo>
                <a:lnTo>
                  <a:pt x="0" y="2456478"/>
                </a:lnTo>
                <a:lnTo>
                  <a:pt x="694" y="2394015"/>
                </a:lnTo>
                <a:lnTo>
                  <a:pt x="2078" y="2326151"/>
                </a:lnTo>
                <a:lnTo>
                  <a:pt x="3464" y="2251712"/>
                </a:lnTo>
                <a:lnTo>
                  <a:pt x="5080" y="2170699"/>
                </a:lnTo>
                <a:lnTo>
                  <a:pt x="6466" y="2082875"/>
                </a:lnTo>
                <a:lnTo>
                  <a:pt x="7621" y="1987302"/>
                </a:lnTo>
                <a:lnTo>
                  <a:pt x="8082" y="1884215"/>
                </a:lnTo>
                <a:lnTo>
                  <a:pt x="7621" y="1781128"/>
                </a:lnTo>
                <a:lnTo>
                  <a:pt x="6466" y="1685555"/>
                </a:lnTo>
                <a:lnTo>
                  <a:pt x="5080" y="1597732"/>
                </a:lnTo>
                <a:lnTo>
                  <a:pt x="3464" y="1516718"/>
                </a:lnTo>
                <a:lnTo>
                  <a:pt x="2078" y="1442280"/>
                </a:lnTo>
                <a:lnTo>
                  <a:pt x="694" y="1374416"/>
                </a:lnTo>
                <a:lnTo>
                  <a:pt x="0" y="1311953"/>
                </a:lnTo>
                <a:lnTo>
                  <a:pt x="231" y="1254656"/>
                </a:lnTo>
                <a:lnTo>
                  <a:pt x="1155" y="1202526"/>
                </a:lnTo>
                <a:lnTo>
                  <a:pt x="3464" y="1155092"/>
                </a:lnTo>
                <a:lnTo>
                  <a:pt x="7158" y="1111649"/>
                </a:lnTo>
                <a:lnTo>
                  <a:pt x="12701" y="1071965"/>
                </a:lnTo>
                <a:lnTo>
                  <a:pt x="20089" y="1035567"/>
                </a:lnTo>
                <a:lnTo>
                  <a:pt x="29788" y="1001988"/>
                </a:lnTo>
                <a:lnTo>
                  <a:pt x="41795" y="970991"/>
                </a:lnTo>
                <a:lnTo>
                  <a:pt x="56343" y="942108"/>
                </a:lnTo>
                <a:lnTo>
                  <a:pt x="73891" y="914869"/>
                </a:lnTo>
                <a:lnTo>
                  <a:pt x="94673" y="888803"/>
                </a:lnTo>
                <a:lnTo>
                  <a:pt x="118456" y="863677"/>
                </a:lnTo>
                <a:lnTo>
                  <a:pt x="146166" y="839256"/>
                </a:lnTo>
                <a:lnTo>
                  <a:pt x="177569" y="814364"/>
                </a:lnTo>
                <a:lnTo>
                  <a:pt x="212898" y="789473"/>
                </a:lnTo>
                <a:lnTo>
                  <a:pt x="252846" y="763643"/>
                </a:lnTo>
                <a:lnTo>
                  <a:pt x="296949" y="736638"/>
                </a:lnTo>
                <a:lnTo>
                  <a:pt x="346133" y="708225"/>
                </a:lnTo>
                <a:lnTo>
                  <a:pt x="400166" y="677698"/>
                </a:lnTo>
                <a:lnTo>
                  <a:pt x="459509" y="644587"/>
                </a:lnTo>
                <a:lnTo>
                  <a:pt x="523934" y="608660"/>
                </a:lnTo>
                <a:lnTo>
                  <a:pt x="594591" y="569444"/>
                </a:lnTo>
                <a:lnTo>
                  <a:pt x="670792" y="526942"/>
                </a:lnTo>
                <a:lnTo>
                  <a:pt x="753456" y="480212"/>
                </a:lnTo>
                <a:lnTo>
                  <a:pt x="842126" y="428786"/>
                </a:lnTo>
                <a:lnTo>
                  <a:pt x="930794" y="377125"/>
                </a:lnTo>
                <a:lnTo>
                  <a:pt x="1012306" y="328282"/>
                </a:lnTo>
                <a:lnTo>
                  <a:pt x="1087120" y="283196"/>
                </a:lnTo>
                <a:lnTo>
                  <a:pt x="1155931" y="241163"/>
                </a:lnTo>
                <a:lnTo>
                  <a:pt x="1219200" y="202886"/>
                </a:lnTo>
                <a:lnTo>
                  <a:pt x="1277159" y="167429"/>
                </a:lnTo>
                <a:lnTo>
                  <a:pt x="1330498" y="135727"/>
                </a:lnTo>
                <a:lnTo>
                  <a:pt x="1379451" y="107079"/>
                </a:lnTo>
                <a:lnTo>
                  <a:pt x="1424709" y="82188"/>
                </a:lnTo>
                <a:lnTo>
                  <a:pt x="1466735" y="60349"/>
                </a:lnTo>
                <a:lnTo>
                  <a:pt x="1505989" y="42033"/>
                </a:lnTo>
                <a:lnTo>
                  <a:pt x="1542935" y="26770"/>
                </a:lnTo>
                <a:lnTo>
                  <a:pt x="1577802" y="15028"/>
                </a:lnTo>
                <a:lnTo>
                  <a:pt x="1611515" y="6810"/>
                </a:lnTo>
                <a:lnTo>
                  <a:pt x="1644304" y="164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1632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14952"/>
            <a:ext cx="2914020" cy="4843049"/>
          </a:xfrm>
          <a:custGeom>
            <a:avLst/>
            <a:gdLst>
              <a:gd name="connsiteX0" fmla="*/ 0 w 2914020"/>
              <a:gd name="connsiteY0" fmla="*/ 0 h 4843049"/>
              <a:gd name="connsiteX1" fmla="*/ 157643 w 2914020"/>
              <a:gd name="connsiteY1" fmla="*/ 91849 h 4843049"/>
              <a:gd name="connsiteX2" fmla="*/ 447869 w 2914020"/>
              <a:gd name="connsiteY2" fmla="*/ 260171 h 4843049"/>
              <a:gd name="connsiteX3" fmla="*/ 718444 w 2914020"/>
              <a:gd name="connsiteY3" fmla="*/ 413124 h 4843049"/>
              <a:gd name="connsiteX4" fmla="*/ 967853 w 2914020"/>
              <a:gd name="connsiteY4" fmla="*/ 553010 h 4843049"/>
              <a:gd name="connsiteX5" fmla="*/ 1199128 w 2914020"/>
              <a:gd name="connsiteY5" fmla="*/ 681365 h 4843049"/>
              <a:gd name="connsiteX6" fmla="*/ 1409992 w 2914020"/>
              <a:gd name="connsiteY6" fmla="*/ 798191 h 4843049"/>
              <a:gd name="connsiteX7" fmla="*/ 1604233 w 2914020"/>
              <a:gd name="connsiteY7" fmla="*/ 906565 h 4843049"/>
              <a:gd name="connsiteX8" fmla="*/ 1781086 w 2914020"/>
              <a:gd name="connsiteY8" fmla="*/ 1006484 h 4843049"/>
              <a:gd name="connsiteX9" fmla="*/ 1941315 w 2914020"/>
              <a:gd name="connsiteY9" fmla="*/ 1099484 h 4843049"/>
              <a:gd name="connsiteX10" fmla="*/ 2086426 w 2914020"/>
              <a:gd name="connsiteY10" fmla="*/ 1188641 h 4843049"/>
              <a:gd name="connsiteX11" fmla="*/ 2217179 w 2914020"/>
              <a:gd name="connsiteY11" fmla="*/ 1272418 h 4843049"/>
              <a:gd name="connsiteX12" fmla="*/ 2332058 w 2914020"/>
              <a:gd name="connsiteY12" fmla="*/ 1353892 h 4843049"/>
              <a:gd name="connsiteX13" fmla="*/ 2435603 w 2914020"/>
              <a:gd name="connsiteY13" fmla="*/ 1435365 h 4843049"/>
              <a:gd name="connsiteX14" fmla="*/ 2526299 w 2914020"/>
              <a:gd name="connsiteY14" fmla="*/ 1515299 h 4843049"/>
              <a:gd name="connsiteX15" fmla="*/ 2604144 w 2914020"/>
              <a:gd name="connsiteY15" fmla="*/ 1597537 h 4843049"/>
              <a:gd name="connsiteX16" fmla="*/ 2672167 w 2914020"/>
              <a:gd name="connsiteY16" fmla="*/ 1682854 h 4843049"/>
              <a:gd name="connsiteX17" fmla="*/ 2729608 w 2914020"/>
              <a:gd name="connsiteY17" fmla="*/ 1772010 h 4843049"/>
              <a:gd name="connsiteX18" fmla="*/ 2777221 w 2914020"/>
              <a:gd name="connsiteY18" fmla="*/ 1866550 h 4843049"/>
              <a:gd name="connsiteX19" fmla="*/ 2816521 w 2914020"/>
              <a:gd name="connsiteY19" fmla="*/ 1968005 h 4843049"/>
              <a:gd name="connsiteX20" fmla="*/ 2848267 w 2914020"/>
              <a:gd name="connsiteY20" fmla="*/ 2077915 h 4843049"/>
              <a:gd name="connsiteX21" fmla="*/ 2871697 w 2914020"/>
              <a:gd name="connsiteY21" fmla="*/ 2197048 h 4843049"/>
              <a:gd name="connsiteX22" fmla="*/ 2890590 w 2914020"/>
              <a:gd name="connsiteY22" fmla="*/ 2326940 h 4843049"/>
              <a:gd name="connsiteX23" fmla="*/ 2902685 w 2914020"/>
              <a:gd name="connsiteY23" fmla="*/ 2469133 h 4843049"/>
              <a:gd name="connsiteX24" fmla="*/ 2910241 w 2914020"/>
              <a:gd name="connsiteY24" fmla="*/ 2624390 h 4843049"/>
              <a:gd name="connsiteX25" fmla="*/ 2913263 w 2914020"/>
              <a:gd name="connsiteY25" fmla="*/ 2795020 h 4843049"/>
              <a:gd name="connsiteX26" fmla="*/ 2914020 w 2914020"/>
              <a:gd name="connsiteY26" fmla="*/ 2982560 h 4843049"/>
              <a:gd name="connsiteX27" fmla="*/ 2911754 w 2914020"/>
              <a:gd name="connsiteY27" fmla="*/ 3187006 h 4843049"/>
              <a:gd name="connsiteX28" fmla="*/ 2907218 w 2914020"/>
              <a:gd name="connsiteY28" fmla="*/ 3409133 h 4843049"/>
              <a:gd name="connsiteX29" fmla="*/ 2902685 w 2914020"/>
              <a:gd name="connsiteY29" fmla="*/ 3652778 h 4843049"/>
              <a:gd name="connsiteX30" fmla="*/ 2897393 w 2914020"/>
              <a:gd name="connsiteY30" fmla="*/ 3917948 h 4843049"/>
              <a:gd name="connsiteX31" fmla="*/ 2892860 w 2914020"/>
              <a:gd name="connsiteY31" fmla="*/ 4205404 h 4843049"/>
              <a:gd name="connsiteX32" fmla="*/ 2889081 w 2914020"/>
              <a:gd name="connsiteY32" fmla="*/ 4518224 h 4843049"/>
              <a:gd name="connsiteX33" fmla="*/ 2887624 w 2914020"/>
              <a:gd name="connsiteY33" fmla="*/ 4843049 h 4843049"/>
              <a:gd name="connsiteX34" fmla="*/ 0 w 2914020"/>
              <a:gd name="connsiteY34" fmla="*/ 4843049 h 48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14020" h="4843049">
                <a:moveTo>
                  <a:pt x="0" y="0"/>
                </a:moveTo>
                <a:lnTo>
                  <a:pt x="157643" y="91849"/>
                </a:lnTo>
                <a:lnTo>
                  <a:pt x="447869" y="260171"/>
                </a:lnTo>
                <a:lnTo>
                  <a:pt x="718444" y="413124"/>
                </a:lnTo>
                <a:lnTo>
                  <a:pt x="967853" y="553010"/>
                </a:lnTo>
                <a:lnTo>
                  <a:pt x="1199128" y="681365"/>
                </a:lnTo>
                <a:lnTo>
                  <a:pt x="1409992" y="798191"/>
                </a:lnTo>
                <a:lnTo>
                  <a:pt x="1604233" y="906565"/>
                </a:lnTo>
                <a:lnTo>
                  <a:pt x="1781086" y="1006484"/>
                </a:lnTo>
                <a:lnTo>
                  <a:pt x="1941315" y="1099484"/>
                </a:lnTo>
                <a:lnTo>
                  <a:pt x="2086426" y="1188641"/>
                </a:lnTo>
                <a:lnTo>
                  <a:pt x="2217179" y="1272418"/>
                </a:lnTo>
                <a:lnTo>
                  <a:pt x="2332058" y="1353892"/>
                </a:lnTo>
                <a:lnTo>
                  <a:pt x="2435603" y="1435365"/>
                </a:lnTo>
                <a:lnTo>
                  <a:pt x="2526299" y="1515299"/>
                </a:lnTo>
                <a:lnTo>
                  <a:pt x="2604144" y="1597537"/>
                </a:lnTo>
                <a:lnTo>
                  <a:pt x="2672167" y="1682854"/>
                </a:lnTo>
                <a:lnTo>
                  <a:pt x="2729608" y="1772010"/>
                </a:lnTo>
                <a:lnTo>
                  <a:pt x="2777221" y="1866550"/>
                </a:lnTo>
                <a:lnTo>
                  <a:pt x="2816521" y="1968005"/>
                </a:lnTo>
                <a:lnTo>
                  <a:pt x="2848267" y="2077915"/>
                </a:lnTo>
                <a:lnTo>
                  <a:pt x="2871697" y="2197048"/>
                </a:lnTo>
                <a:lnTo>
                  <a:pt x="2890590" y="2326940"/>
                </a:lnTo>
                <a:lnTo>
                  <a:pt x="2902685" y="2469133"/>
                </a:lnTo>
                <a:lnTo>
                  <a:pt x="2910241" y="2624390"/>
                </a:lnTo>
                <a:lnTo>
                  <a:pt x="2913263" y="2795020"/>
                </a:lnTo>
                <a:lnTo>
                  <a:pt x="2914020" y="2982560"/>
                </a:lnTo>
                <a:lnTo>
                  <a:pt x="2911754" y="3187006"/>
                </a:lnTo>
                <a:lnTo>
                  <a:pt x="2907218" y="3409133"/>
                </a:lnTo>
                <a:lnTo>
                  <a:pt x="2902685" y="3652778"/>
                </a:lnTo>
                <a:lnTo>
                  <a:pt x="2897393" y="3917948"/>
                </a:lnTo>
                <a:lnTo>
                  <a:pt x="2892860" y="4205404"/>
                </a:lnTo>
                <a:lnTo>
                  <a:pt x="2889081" y="4518224"/>
                </a:lnTo>
                <a:lnTo>
                  <a:pt x="2887624" y="4843049"/>
                </a:lnTo>
                <a:lnTo>
                  <a:pt x="0" y="484304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55178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592"/>
            <a:ext cx="2914020" cy="4868235"/>
          </a:xfrm>
          <a:custGeom>
            <a:avLst/>
            <a:gdLst>
              <a:gd name="connsiteX0" fmla="*/ 0 w 2914020"/>
              <a:gd name="connsiteY0" fmla="*/ 0 h 4868235"/>
              <a:gd name="connsiteX1" fmla="*/ 2887624 w 2914020"/>
              <a:gd name="connsiteY1" fmla="*/ 0 h 4868235"/>
              <a:gd name="connsiteX2" fmla="*/ 2887567 w 2914020"/>
              <a:gd name="connsiteY2" fmla="*/ 12592 h 4868235"/>
              <a:gd name="connsiteX3" fmla="*/ 2889081 w 2914020"/>
              <a:gd name="connsiteY3" fmla="*/ 350009 h 4868235"/>
              <a:gd name="connsiteX4" fmla="*/ 2892860 w 2914020"/>
              <a:gd name="connsiteY4" fmla="*/ 662829 h 4868235"/>
              <a:gd name="connsiteX5" fmla="*/ 2897393 w 2914020"/>
              <a:gd name="connsiteY5" fmla="*/ 950288 h 4868235"/>
              <a:gd name="connsiteX6" fmla="*/ 2902685 w 2914020"/>
              <a:gd name="connsiteY6" fmla="*/ 1215455 h 4868235"/>
              <a:gd name="connsiteX7" fmla="*/ 2907218 w 2914020"/>
              <a:gd name="connsiteY7" fmla="*/ 1459100 h 4868235"/>
              <a:gd name="connsiteX8" fmla="*/ 2911754 w 2914020"/>
              <a:gd name="connsiteY8" fmla="*/ 1681227 h 4868235"/>
              <a:gd name="connsiteX9" fmla="*/ 2914020 w 2914020"/>
              <a:gd name="connsiteY9" fmla="*/ 1885677 h 4868235"/>
              <a:gd name="connsiteX10" fmla="*/ 2913263 w 2914020"/>
              <a:gd name="connsiteY10" fmla="*/ 2073213 h 4868235"/>
              <a:gd name="connsiteX11" fmla="*/ 2910241 w 2914020"/>
              <a:gd name="connsiteY11" fmla="*/ 2243843 h 4868235"/>
              <a:gd name="connsiteX12" fmla="*/ 2902685 w 2914020"/>
              <a:gd name="connsiteY12" fmla="*/ 2399100 h 4868235"/>
              <a:gd name="connsiteX13" fmla="*/ 2890590 w 2914020"/>
              <a:gd name="connsiteY13" fmla="*/ 2541293 h 4868235"/>
              <a:gd name="connsiteX14" fmla="*/ 2872453 w 2914020"/>
              <a:gd name="connsiteY14" fmla="*/ 2671185 h 4868235"/>
              <a:gd name="connsiteX15" fmla="*/ 2848267 w 2914020"/>
              <a:gd name="connsiteY15" fmla="*/ 2790318 h 4868235"/>
              <a:gd name="connsiteX16" fmla="*/ 2816521 w 2914020"/>
              <a:gd name="connsiteY16" fmla="*/ 2900231 h 4868235"/>
              <a:gd name="connsiteX17" fmla="*/ 2777221 w 2914020"/>
              <a:gd name="connsiteY17" fmla="*/ 3001686 h 4868235"/>
              <a:gd name="connsiteX18" fmla="*/ 2729608 w 2914020"/>
              <a:gd name="connsiteY18" fmla="*/ 3096223 h 4868235"/>
              <a:gd name="connsiteX19" fmla="*/ 2672167 w 2914020"/>
              <a:gd name="connsiteY19" fmla="*/ 3185379 h 4868235"/>
              <a:gd name="connsiteX20" fmla="*/ 2604144 w 2914020"/>
              <a:gd name="connsiteY20" fmla="*/ 3270696 h 4868235"/>
              <a:gd name="connsiteX21" fmla="*/ 2526299 w 2914020"/>
              <a:gd name="connsiteY21" fmla="*/ 3352938 h 4868235"/>
              <a:gd name="connsiteX22" fmla="*/ 2435603 w 2914020"/>
              <a:gd name="connsiteY22" fmla="*/ 3432871 h 4868235"/>
              <a:gd name="connsiteX23" fmla="*/ 2332815 w 2914020"/>
              <a:gd name="connsiteY23" fmla="*/ 3514341 h 4868235"/>
              <a:gd name="connsiteX24" fmla="*/ 2217179 w 2914020"/>
              <a:gd name="connsiteY24" fmla="*/ 3595815 h 4868235"/>
              <a:gd name="connsiteX25" fmla="*/ 2086426 w 2914020"/>
              <a:gd name="connsiteY25" fmla="*/ 3680360 h 4868235"/>
              <a:gd name="connsiteX26" fmla="*/ 1942071 w 2914020"/>
              <a:gd name="connsiteY26" fmla="*/ 3768749 h 4868235"/>
              <a:gd name="connsiteX27" fmla="*/ 1781086 w 2914020"/>
              <a:gd name="connsiteY27" fmla="*/ 3861749 h 4868235"/>
              <a:gd name="connsiteX28" fmla="*/ 1604233 w 2914020"/>
              <a:gd name="connsiteY28" fmla="*/ 3961668 h 4868235"/>
              <a:gd name="connsiteX29" fmla="*/ 1409992 w 2914020"/>
              <a:gd name="connsiteY29" fmla="*/ 4070042 h 4868235"/>
              <a:gd name="connsiteX30" fmla="*/ 1199128 w 2914020"/>
              <a:gd name="connsiteY30" fmla="*/ 4187639 h 4868235"/>
              <a:gd name="connsiteX31" fmla="*/ 967853 w 2914020"/>
              <a:gd name="connsiteY31" fmla="*/ 4315995 h 4868235"/>
              <a:gd name="connsiteX32" fmla="*/ 718444 w 2914020"/>
              <a:gd name="connsiteY32" fmla="*/ 4455109 h 4868235"/>
              <a:gd name="connsiteX33" fmla="*/ 447869 w 2914020"/>
              <a:gd name="connsiteY33" fmla="*/ 4608062 h 4868235"/>
              <a:gd name="connsiteX34" fmla="*/ 157643 w 2914020"/>
              <a:gd name="connsiteY34" fmla="*/ 4776388 h 4868235"/>
              <a:gd name="connsiteX35" fmla="*/ 1 w 2914020"/>
              <a:gd name="connsiteY35" fmla="*/ 4868235 h 4868235"/>
              <a:gd name="connsiteX36" fmla="*/ 1 w 2914020"/>
              <a:gd name="connsiteY36" fmla="*/ 12592 h 4868235"/>
              <a:gd name="connsiteX37" fmla="*/ 0 w 2914020"/>
              <a:gd name="connsiteY37" fmla="*/ 12592 h 486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14020" h="4868235">
                <a:moveTo>
                  <a:pt x="0" y="0"/>
                </a:moveTo>
                <a:lnTo>
                  <a:pt x="2887624" y="0"/>
                </a:lnTo>
                <a:lnTo>
                  <a:pt x="2887567" y="12592"/>
                </a:lnTo>
                <a:lnTo>
                  <a:pt x="2889081" y="350009"/>
                </a:lnTo>
                <a:lnTo>
                  <a:pt x="2892860" y="662829"/>
                </a:lnTo>
                <a:lnTo>
                  <a:pt x="2897393" y="950288"/>
                </a:lnTo>
                <a:lnTo>
                  <a:pt x="2902685" y="1215455"/>
                </a:lnTo>
                <a:lnTo>
                  <a:pt x="2907218" y="1459100"/>
                </a:lnTo>
                <a:lnTo>
                  <a:pt x="2911754" y="1681227"/>
                </a:lnTo>
                <a:lnTo>
                  <a:pt x="2914020" y="1885677"/>
                </a:lnTo>
                <a:lnTo>
                  <a:pt x="2913263" y="2073213"/>
                </a:lnTo>
                <a:lnTo>
                  <a:pt x="2910241" y="2243843"/>
                </a:lnTo>
                <a:lnTo>
                  <a:pt x="2902685" y="2399100"/>
                </a:lnTo>
                <a:lnTo>
                  <a:pt x="2890590" y="2541293"/>
                </a:lnTo>
                <a:lnTo>
                  <a:pt x="2872453" y="2671185"/>
                </a:lnTo>
                <a:lnTo>
                  <a:pt x="2848267" y="2790318"/>
                </a:lnTo>
                <a:lnTo>
                  <a:pt x="2816521" y="2900231"/>
                </a:lnTo>
                <a:lnTo>
                  <a:pt x="2777221" y="3001686"/>
                </a:lnTo>
                <a:lnTo>
                  <a:pt x="2729608" y="3096223"/>
                </a:lnTo>
                <a:lnTo>
                  <a:pt x="2672167" y="3185379"/>
                </a:lnTo>
                <a:lnTo>
                  <a:pt x="2604144" y="3270696"/>
                </a:lnTo>
                <a:lnTo>
                  <a:pt x="2526299" y="3352938"/>
                </a:lnTo>
                <a:lnTo>
                  <a:pt x="2435603" y="3432871"/>
                </a:lnTo>
                <a:lnTo>
                  <a:pt x="2332815" y="3514341"/>
                </a:lnTo>
                <a:lnTo>
                  <a:pt x="2217179" y="3595815"/>
                </a:lnTo>
                <a:lnTo>
                  <a:pt x="2086426" y="3680360"/>
                </a:lnTo>
                <a:lnTo>
                  <a:pt x="1942071" y="3768749"/>
                </a:lnTo>
                <a:lnTo>
                  <a:pt x="1781086" y="3861749"/>
                </a:lnTo>
                <a:lnTo>
                  <a:pt x="1604233" y="3961668"/>
                </a:lnTo>
                <a:lnTo>
                  <a:pt x="1409992" y="4070042"/>
                </a:lnTo>
                <a:lnTo>
                  <a:pt x="1199128" y="4187639"/>
                </a:lnTo>
                <a:lnTo>
                  <a:pt x="967853" y="4315995"/>
                </a:lnTo>
                <a:lnTo>
                  <a:pt x="718444" y="4455109"/>
                </a:lnTo>
                <a:lnTo>
                  <a:pt x="447869" y="4608062"/>
                </a:lnTo>
                <a:lnTo>
                  <a:pt x="157643" y="4776388"/>
                </a:lnTo>
                <a:lnTo>
                  <a:pt x="1" y="4868235"/>
                </a:lnTo>
                <a:lnTo>
                  <a:pt x="1" y="12592"/>
                </a:lnTo>
                <a:lnTo>
                  <a:pt x="0" y="1259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35919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4131909" y="690740"/>
            <a:ext cx="8060090" cy="6167261"/>
          </a:xfrm>
          <a:custGeom>
            <a:avLst/>
            <a:gdLst>
              <a:gd name="connsiteX0" fmla="*/ 5487811 w 8060090"/>
              <a:gd name="connsiteY0" fmla="*/ 0 h 6167261"/>
              <a:gd name="connsiteX1" fmla="*/ 5592113 w 8060090"/>
              <a:gd name="connsiteY1" fmla="*/ 5379 h 6167261"/>
              <a:gd name="connsiteX2" fmla="*/ 5699433 w 8060090"/>
              <a:gd name="connsiteY2" fmla="*/ 22289 h 6167261"/>
              <a:gd name="connsiteX3" fmla="*/ 5809779 w 8060090"/>
              <a:gd name="connsiteY3" fmla="*/ 49190 h 6167261"/>
              <a:gd name="connsiteX4" fmla="*/ 5923905 w 8060090"/>
              <a:gd name="connsiteY4" fmla="*/ 87621 h 6167261"/>
              <a:gd name="connsiteX5" fmla="*/ 6044830 w 8060090"/>
              <a:gd name="connsiteY5" fmla="*/ 137578 h 6167261"/>
              <a:gd name="connsiteX6" fmla="*/ 6173314 w 8060090"/>
              <a:gd name="connsiteY6" fmla="*/ 197531 h 6167261"/>
              <a:gd name="connsiteX7" fmla="*/ 6310869 w 8060090"/>
              <a:gd name="connsiteY7" fmla="*/ 269009 h 6167261"/>
              <a:gd name="connsiteX8" fmla="*/ 6459003 w 8060090"/>
              <a:gd name="connsiteY8" fmla="*/ 350483 h 6167261"/>
              <a:gd name="connsiteX9" fmla="*/ 6619233 w 8060090"/>
              <a:gd name="connsiteY9" fmla="*/ 444251 h 6167261"/>
              <a:gd name="connsiteX10" fmla="*/ 6793823 w 8060090"/>
              <a:gd name="connsiteY10" fmla="*/ 548014 h 6167261"/>
              <a:gd name="connsiteX11" fmla="*/ 6983524 w 8060090"/>
              <a:gd name="connsiteY11" fmla="*/ 664071 h 6167261"/>
              <a:gd name="connsiteX12" fmla="*/ 7190613 w 8060090"/>
              <a:gd name="connsiteY12" fmla="*/ 789355 h 6167261"/>
              <a:gd name="connsiteX13" fmla="*/ 7415838 w 8060090"/>
              <a:gd name="connsiteY13" fmla="*/ 926934 h 6167261"/>
              <a:gd name="connsiteX14" fmla="*/ 7660714 w 8060090"/>
              <a:gd name="connsiteY14" fmla="*/ 1074507 h 6167261"/>
              <a:gd name="connsiteX15" fmla="*/ 7927511 w 8060090"/>
              <a:gd name="connsiteY15" fmla="*/ 1234374 h 6167261"/>
              <a:gd name="connsiteX16" fmla="*/ 8060090 w 8060090"/>
              <a:gd name="connsiteY16" fmla="*/ 1311620 h 6167261"/>
              <a:gd name="connsiteX17" fmla="*/ 8060090 w 8060090"/>
              <a:gd name="connsiteY17" fmla="*/ 6167261 h 6167261"/>
              <a:gd name="connsiteX18" fmla="*/ 26453 w 8060090"/>
              <a:gd name="connsiteY18" fmla="*/ 6167261 h 6167261"/>
              <a:gd name="connsiteX19" fmla="*/ 24943 w 8060090"/>
              <a:gd name="connsiteY19" fmla="*/ 5829844 h 6167261"/>
              <a:gd name="connsiteX20" fmla="*/ 21164 w 8060090"/>
              <a:gd name="connsiteY20" fmla="*/ 5517024 h 6167261"/>
              <a:gd name="connsiteX21" fmla="*/ 16628 w 8060090"/>
              <a:gd name="connsiteY21" fmla="*/ 5229568 h 6167261"/>
              <a:gd name="connsiteX22" fmla="*/ 11339 w 8060090"/>
              <a:gd name="connsiteY22" fmla="*/ 4964398 h 6167261"/>
              <a:gd name="connsiteX23" fmla="*/ 6802 w 8060090"/>
              <a:gd name="connsiteY23" fmla="*/ 4720753 h 6167261"/>
              <a:gd name="connsiteX24" fmla="*/ 2270 w 8060090"/>
              <a:gd name="connsiteY24" fmla="*/ 4498626 h 6167261"/>
              <a:gd name="connsiteX25" fmla="*/ 0 w 8060090"/>
              <a:gd name="connsiteY25" fmla="*/ 4294180 h 6167261"/>
              <a:gd name="connsiteX26" fmla="*/ 757 w 8060090"/>
              <a:gd name="connsiteY26" fmla="*/ 4106640 h 6167261"/>
              <a:gd name="connsiteX27" fmla="*/ 3780 w 8060090"/>
              <a:gd name="connsiteY27" fmla="*/ 3936010 h 6167261"/>
              <a:gd name="connsiteX28" fmla="*/ 11339 w 8060090"/>
              <a:gd name="connsiteY28" fmla="*/ 3780753 h 6167261"/>
              <a:gd name="connsiteX29" fmla="*/ 23430 w 8060090"/>
              <a:gd name="connsiteY29" fmla="*/ 3638560 h 6167261"/>
              <a:gd name="connsiteX30" fmla="*/ 41571 w 8060090"/>
              <a:gd name="connsiteY30" fmla="*/ 3508668 h 6167261"/>
              <a:gd name="connsiteX31" fmla="*/ 65753 w 8060090"/>
              <a:gd name="connsiteY31" fmla="*/ 3389535 h 6167261"/>
              <a:gd name="connsiteX32" fmla="*/ 97499 w 8060090"/>
              <a:gd name="connsiteY32" fmla="*/ 3279625 h 6167261"/>
              <a:gd name="connsiteX33" fmla="*/ 136800 w 8060090"/>
              <a:gd name="connsiteY33" fmla="*/ 3178170 h 6167261"/>
              <a:gd name="connsiteX34" fmla="*/ 184416 w 8060090"/>
              <a:gd name="connsiteY34" fmla="*/ 3083630 h 6167261"/>
              <a:gd name="connsiteX35" fmla="*/ 241853 w 8060090"/>
              <a:gd name="connsiteY35" fmla="*/ 2994474 h 6167261"/>
              <a:gd name="connsiteX36" fmla="*/ 309877 w 8060090"/>
              <a:gd name="connsiteY36" fmla="*/ 2909157 h 6167261"/>
              <a:gd name="connsiteX37" fmla="*/ 387721 w 8060090"/>
              <a:gd name="connsiteY37" fmla="*/ 2826919 h 6167261"/>
              <a:gd name="connsiteX38" fmla="*/ 478417 w 8060090"/>
              <a:gd name="connsiteY38" fmla="*/ 2746985 h 6167261"/>
              <a:gd name="connsiteX39" fmla="*/ 581205 w 8060090"/>
              <a:gd name="connsiteY39" fmla="*/ 2665512 h 6167261"/>
              <a:gd name="connsiteX40" fmla="*/ 696841 w 8060090"/>
              <a:gd name="connsiteY40" fmla="*/ 2584038 h 6167261"/>
              <a:gd name="connsiteX41" fmla="*/ 827594 w 8060090"/>
              <a:gd name="connsiteY41" fmla="*/ 2499493 h 6167261"/>
              <a:gd name="connsiteX42" fmla="*/ 971949 w 8060090"/>
              <a:gd name="connsiteY42" fmla="*/ 2411104 h 6167261"/>
              <a:gd name="connsiteX43" fmla="*/ 1132935 w 8060090"/>
              <a:gd name="connsiteY43" fmla="*/ 2318104 h 6167261"/>
              <a:gd name="connsiteX44" fmla="*/ 1309791 w 8060090"/>
              <a:gd name="connsiteY44" fmla="*/ 2218185 h 6167261"/>
              <a:gd name="connsiteX45" fmla="*/ 1504028 w 8060090"/>
              <a:gd name="connsiteY45" fmla="*/ 2109811 h 6167261"/>
              <a:gd name="connsiteX46" fmla="*/ 1714896 w 8060090"/>
              <a:gd name="connsiteY46" fmla="*/ 1992217 h 6167261"/>
              <a:gd name="connsiteX47" fmla="*/ 1946167 w 8060090"/>
              <a:gd name="connsiteY47" fmla="*/ 1863858 h 6167261"/>
              <a:gd name="connsiteX48" fmla="*/ 2195580 w 8060090"/>
              <a:gd name="connsiteY48" fmla="*/ 1724744 h 6167261"/>
              <a:gd name="connsiteX49" fmla="*/ 2466151 w 8060090"/>
              <a:gd name="connsiteY49" fmla="*/ 1571791 h 6167261"/>
              <a:gd name="connsiteX50" fmla="*/ 2756377 w 8060090"/>
              <a:gd name="connsiteY50" fmla="*/ 1403469 h 6167261"/>
              <a:gd name="connsiteX51" fmla="*/ 3046600 w 8060090"/>
              <a:gd name="connsiteY51" fmla="*/ 1234374 h 6167261"/>
              <a:gd name="connsiteX52" fmla="*/ 3313396 w 8060090"/>
              <a:gd name="connsiteY52" fmla="*/ 1074507 h 6167261"/>
              <a:gd name="connsiteX53" fmla="*/ 3558272 w 8060090"/>
              <a:gd name="connsiteY53" fmla="*/ 926934 h 6167261"/>
              <a:gd name="connsiteX54" fmla="*/ 3783498 w 8060090"/>
              <a:gd name="connsiteY54" fmla="*/ 789355 h 6167261"/>
              <a:gd name="connsiteX55" fmla="*/ 3990586 w 8060090"/>
              <a:gd name="connsiteY55" fmla="*/ 664071 h 6167261"/>
              <a:gd name="connsiteX56" fmla="*/ 4180291 w 8060090"/>
              <a:gd name="connsiteY56" fmla="*/ 548014 h 6167261"/>
              <a:gd name="connsiteX57" fmla="*/ 4354877 w 8060090"/>
              <a:gd name="connsiteY57" fmla="*/ 444251 h 6167261"/>
              <a:gd name="connsiteX58" fmla="*/ 4515107 w 8060090"/>
              <a:gd name="connsiteY58" fmla="*/ 350483 h 6167261"/>
              <a:gd name="connsiteX59" fmla="*/ 4663241 w 8060090"/>
              <a:gd name="connsiteY59" fmla="*/ 269009 h 6167261"/>
              <a:gd name="connsiteX60" fmla="*/ 4800796 w 8060090"/>
              <a:gd name="connsiteY60" fmla="*/ 197531 h 6167261"/>
              <a:gd name="connsiteX61" fmla="*/ 4929280 w 8060090"/>
              <a:gd name="connsiteY61" fmla="*/ 137578 h 6167261"/>
              <a:gd name="connsiteX62" fmla="*/ 5050209 w 8060090"/>
              <a:gd name="connsiteY62" fmla="*/ 87621 h 6167261"/>
              <a:gd name="connsiteX63" fmla="*/ 5164331 w 8060090"/>
              <a:gd name="connsiteY63" fmla="*/ 49190 h 6167261"/>
              <a:gd name="connsiteX64" fmla="*/ 5274677 w 8060090"/>
              <a:gd name="connsiteY64" fmla="*/ 22289 h 6167261"/>
              <a:gd name="connsiteX65" fmla="*/ 5382001 w 8060090"/>
              <a:gd name="connsiteY65" fmla="*/ 5379 h 61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8060090" h="6167261">
                <a:moveTo>
                  <a:pt x="5487811" y="0"/>
                </a:moveTo>
                <a:lnTo>
                  <a:pt x="5592113" y="5379"/>
                </a:lnTo>
                <a:lnTo>
                  <a:pt x="5699433" y="22289"/>
                </a:lnTo>
                <a:lnTo>
                  <a:pt x="5809779" y="49190"/>
                </a:lnTo>
                <a:lnTo>
                  <a:pt x="5923905" y="87621"/>
                </a:lnTo>
                <a:lnTo>
                  <a:pt x="6044830" y="137578"/>
                </a:lnTo>
                <a:lnTo>
                  <a:pt x="6173314" y="197531"/>
                </a:lnTo>
                <a:lnTo>
                  <a:pt x="6310869" y="269009"/>
                </a:lnTo>
                <a:lnTo>
                  <a:pt x="6459003" y="350483"/>
                </a:lnTo>
                <a:lnTo>
                  <a:pt x="6619233" y="444251"/>
                </a:lnTo>
                <a:lnTo>
                  <a:pt x="6793823" y="548014"/>
                </a:lnTo>
                <a:lnTo>
                  <a:pt x="6983524" y="664071"/>
                </a:lnTo>
                <a:lnTo>
                  <a:pt x="7190613" y="789355"/>
                </a:lnTo>
                <a:lnTo>
                  <a:pt x="7415838" y="926934"/>
                </a:lnTo>
                <a:lnTo>
                  <a:pt x="7660714" y="1074507"/>
                </a:lnTo>
                <a:lnTo>
                  <a:pt x="7927511" y="1234374"/>
                </a:lnTo>
                <a:lnTo>
                  <a:pt x="8060090" y="1311620"/>
                </a:lnTo>
                <a:lnTo>
                  <a:pt x="8060090" y="6167261"/>
                </a:lnTo>
                <a:lnTo>
                  <a:pt x="26453" y="6167261"/>
                </a:lnTo>
                <a:lnTo>
                  <a:pt x="24943" y="5829844"/>
                </a:lnTo>
                <a:lnTo>
                  <a:pt x="21164" y="5517024"/>
                </a:lnTo>
                <a:lnTo>
                  <a:pt x="16628" y="5229568"/>
                </a:lnTo>
                <a:lnTo>
                  <a:pt x="11339" y="4964398"/>
                </a:lnTo>
                <a:lnTo>
                  <a:pt x="6802" y="4720753"/>
                </a:lnTo>
                <a:lnTo>
                  <a:pt x="2270" y="4498626"/>
                </a:lnTo>
                <a:lnTo>
                  <a:pt x="0" y="4294180"/>
                </a:lnTo>
                <a:lnTo>
                  <a:pt x="757" y="4106640"/>
                </a:lnTo>
                <a:lnTo>
                  <a:pt x="3780" y="3936010"/>
                </a:lnTo>
                <a:lnTo>
                  <a:pt x="11339" y="3780753"/>
                </a:lnTo>
                <a:lnTo>
                  <a:pt x="23430" y="3638560"/>
                </a:lnTo>
                <a:lnTo>
                  <a:pt x="41571" y="3508668"/>
                </a:lnTo>
                <a:lnTo>
                  <a:pt x="65753" y="3389535"/>
                </a:lnTo>
                <a:lnTo>
                  <a:pt x="97499" y="3279625"/>
                </a:lnTo>
                <a:lnTo>
                  <a:pt x="136800" y="3178170"/>
                </a:lnTo>
                <a:lnTo>
                  <a:pt x="184416" y="3083630"/>
                </a:lnTo>
                <a:lnTo>
                  <a:pt x="241853" y="2994474"/>
                </a:lnTo>
                <a:lnTo>
                  <a:pt x="309877" y="2909157"/>
                </a:lnTo>
                <a:lnTo>
                  <a:pt x="387721" y="2826919"/>
                </a:lnTo>
                <a:lnTo>
                  <a:pt x="478417" y="2746985"/>
                </a:lnTo>
                <a:lnTo>
                  <a:pt x="581205" y="2665512"/>
                </a:lnTo>
                <a:lnTo>
                  <a:pt x="696841" y="2584038"/>
                </a:lnTo>
                <a:lnTo>
                  <a:pt x="827594" y="2499493"/>
                </a:lnTo>
                <a:lnTo>
                  <a:pt x="971949" y="2411104"/>
                </a:lnTo>
                <a:lnTo>
                  <a:pt x="1132935" y="2318104"/>
                </a:lnTo>
                <a:lnTo>
                  <a:pt x="1309791" y="2218185"/>
                </a:lnTo>
                <a:lnTo>
                  <a:pt x="1504028" y="2109811"/>
                </a:lnTo>
                <a:lnTo>
                  <a:pt x="1714896" y="1992217"/>
                </a:lnTo>
                <a:lnTo>
                  <a:pt x="1946167" y="1863858"/>
                </a:lnTo>
                <a:lnTo>
                  <a:pt x="2195580" y="1724744"/>
                </a:lnTo>
                <a:lnTo>
                  <a:pt x="2466151" y="1571791"/>
                </a:lnTo>
                <a:lnTo>
                  <a:pt x="2756377" y="1403469"/>
                </a:lnTo>
                <a:lnTo>
                  <a:pt x="3046600" y="1234374"/>
                </a:lnTo>
                <a:lnTo>
                  <a:pt x="3313396" y="1074507"/>
                </a:lnTo>
                <a:lnTo>
                  <a:pt x="3558272" y="926934"/>
                </a:lnTo>
                <a:lnTo>
                  <a:pt x="3783498" y="789355"/>
                </a:lnTo>
                <a:lnTo>
                  <a:pt x="3990586" y="664071"/>
                </a:lnTo>
                <a:lnTo>
                  <a:pt x="4180291" y="548014"/>
                </a:lnTo>
                <a:lnTo>
                  <a:pt x="4354877" y="444251"/>
                </a:lnTo>
                <a:lnTo>
                  <a:pt x="4515107" y="350483"/>
                </a:lnTo>
                <a:lnTo>
                  <a:pt x="4663241" y="269009"/>
                </a:lnTo>
                <a:lnTo>
                  <a:pt x="4800796" y="197531"/>
                </a:lnTo>
                <a:lnTo>
                  <a:pt x="4929280" y="137578"/>
                </a:lnTo>
                <a:lnTo>
                  <a:pt x="5050209" y="87621"/>
                </a:lnTo>
                <a:lnTo>
                  <a:pt x="5164331" y="49190"/>
                </a:lnTo>
                <a:lnTo>
                  <a:pt x="5274677" y="22289"/>
                </a:lnTo>
                <a:lnTo>
                  <a:pt x="5382001" y="537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29170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498379-72B2-434A-BDF2-E6286E3B9D7D}"/>
              </a:ext>
            </a:extLst>
          </p:cNvPr>
          <p:cNvSpPr/>
          <p:nvPr userDrawn="1"/>
        </p:nvSpPr>
        <p:spPr>
          <a:xfrm>
            <a:off x="0" y="4483510"/>
            <a:ext cx="12192000" cy="237449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623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4131911" y="2"/>
            <a:ext cx="8060091" cy="6167261"/>
          </a:xfrm>
          <a:custGeom>
            <a:avLst/>
            <a:gdLst>
              <a:gd name="connsiteX0" fmla="*/ 26453 w 8060091"/>
              <a:gd name="connsiteY0" fmla="*/ 0 h 6167261"/>
              <a:gd name="connsiteX1" fmla="*/ 8060091 w 8060091"/>
              <a:gd name="connsiteY1" fmla="*/ 0 h 6167261"/>
              <a:gd name="connsiteX2" fmla="*/ 8060091 w 8060091"/>
              <a:gd name="connsiteY2" fmla="*/ 4855643 h 6167261"/>
              <a:gd name="connsiteX3" fmla="*/ 7927511 w 8060091"/>
              <a:gd name="connsiteY3" fmla="*/ 4932887 h 6167261"/>
              <a:gd name="connsiteX4" fmla="*/ 7660714 w 8060091"/>
              <a:gd name="connsiteY4" fmla="*/ 5092758 h 6167261"/>
              <a:gd name="connsiteX5" fmla="*/ 7415838 w 8060091"/>
              <a:gd name="connsiteY5" fmla="*/ 5240327 h 6167261"/>
              <a:gd name="connsiteX6" fmla="*/ 7190613 w 8060091"/>
              <a:gd name="connsiteY6" fmla="*/ 5377906 h 6167261"/>
              <a:gd name="connsiteX7" fmla="*/ 6983524 w 8060091"/>
              <a:gd name="connsiteY7" fmla="*/ 5503190 h 6167261"/>
              <a:gd name="connsiteX8" fmla="*/ 6793823 w 8060091"/>
              <a:gd name="connsiteY8" fmla="*/ 5619247 h 6167261"/>
              <a:gd name="connsiteX9" fmla="*/ 6619233 w 8060091"/>
              <a:gd name="connsiteY9" fmla="*/ 5723010 h 6167261"/>
              <a:gd name="connsiteX10" fmla="*/ 6459003 w 8060091"/>
              <a:gd name="connsiteY10" fmla="*/ 5816778 h 6167261"/>
              <a:gd name="connsiteX11" fmla="*/ 6310869 w 8060091"/>
              <a:gd name="connsiteY11" fmla="*/ 5898251 h 6167261"/>
              <a:gd name="connsiteX12" fmla="*/ 6173314 w 8060091"/>
              <a:gd name="connsiteY12" fmla="*/ 5969730 h 6167261"/>
              <a:gd name="connsiteX13" fmla="*/ 6044830 w 8060091"/>
              <a:gd name="connsiteY13" fmla="*/ 6029682 h 6167261"/>
              <a:gd name="connsiteX14" fmla="*/ 5923905 w 8060091"/>
              <a:gd name="connsiteY14" fmla="*/ 6079640 h 6167261"/>
              <a:gd name="connsiteX15" fmla="*/ 5809779 w 8060091"/>
              <a:gd name="connsiteY15" fmla="*/ 6118071 h 6167261"/>
              <a:gd name="connsiteX16" fmla="*/ 5699433 w 8060091"/>
              <a:gd name="connsiteY16" fmla="*/ 6144972 h 6167261"/>
              <a:gd name="connsiteX17" fmla="*/ 5592113 w 8060091"/>
              <a:gd name="connsiteY17" fmla="*/ 6161882 h 6167261"/>
              <a:gd name="connsiteX18" fmla="*/ 5487811 w 8060091"/>
              <a:gd name="connsiteY18" fmla="*/ 6167261 h 6167261"/>
              <a:gd name="connsiteX19" fmla="*/ 5382001 w 8060091"/>
              <a:gd name="connsiteY19" fmla="*/ 6161882 h 6167261"/>
              <a:gd name="connsiteX20" fmla="*/ 5274677 w 8060091"/>
              <a:gd name="connsiteY20" fmla="*/ 6144972 h 6167261"/>
              <a:gd name="connsiteX21" fmla="*/ 5164331 w 8060091"/>
              <a:gd name="connsiteY21" fmla="*/ 6118071 h 6167261"/>
              <a:gd name="connsiteX22" fmla="*/ 5050209 w 8060091"/>
              <a:gd name="connsiteY22" fmla="*/ 6079640 h 6167261"/>
              <a:gd name="connsiteX23" fmla="*/ 4929280 w 8060091"/>
              <a:gd name="connsiteY23" fmla="*/ 6029682 h 6167261"/>
              <a:gd name="connsiteX24" fmla="*/ 4800796 w 8060091"/>
              <a:gd name="connsiteY24" fmla="*/ 5969730 h 6167261"/>
              <a:gd name="connsiteX25" fmla="*/ 4663241 w 8060091"/>
              <a:gd name="connsiteY25" fmla="*/ 5898251 h 6167261"/>
              <a:gd name="connsiteX26" fmla="*/ 4515107 w 8060091"/>
              <a:gd name="connsiteY26" fmla="*/ 5816778 h 6167261"/>
              <a:gd name="connsiteX27" fmla="*/ 4354877 w 8060091"/>
              <a:gd name="connsiteY27" fmla="*/ 5723010 h 6167261"/>
              <a:gd name="connsiteX28" fmla="*/ 4180291 w 8060091"/>
              <a:gd name="connsiteY28" fmla="*/ 5619247 h 6167261"/>
              <a:gd name="connsiteX29" fmla="*/ 3990586 w 8060091"/>
              <a:gd name="connsiteY29" fmla="*/ 5503190 h 6167261"/>
              <a:gd name="connsiteX30" fmla="*/ 3783498 w 8060091"/>
              <a:gd name="connsiteY30" fmla="*/ 5377906 h 6167261"/>
              <a:gd name="connsiteX31" fmla="*/ 3558272 w 8060091"/>
              <a:gd name="connsiteY31" fmla="*/ 5240327 h 6167261"/>
              <a:gd name="connsiteX32" fmla="*/ 3313396 w 8060091"/>
              <a:gd name="connsiteY32" fmla="*/ 5092758 h 6167261"/>
              <a:gd name="connsiteX33" fmla="*/ 3046600 w 8060091"/>
              <a:gd name="connsiteY33" fmla="*/ 4932887 h 6167261"/>
              <a:gd name="connsiteX34" fmla="*/ 2756377 w 8060091"/>
              <a:gd name="connsiteY34" fmla="*/ 4763796 h 6167261"/>
              <a:gd name="connsiteX35" fmla="*/ 2466151 w 8060091"/>
              <a:gd name="connsiteY35" fmla="*/ 4595470 h 6167261"/>
              <a:gd name="connsiteX36" fmla="*/ 2195580 w 8060091"/>
              <a:gd name="connsiteY36" fmla="*/ 4442517 h 6167261"/>
              <a:gd name="connsiteX37" fmla="*/ 1946167 w 8060091"/>
              <a:gd name="connsiteY37" fmla="*/ 4302635 h 6167261"/>
              <a:gd name="connsiteX38" fmla="*/ 1714896 w 8060091"/>
              <a:gd name="connsiteY38" fmla="*/ 4174275 h 6167261"/>
              <a:gd name="connsiteX39" fmla="*/ 1504028 w 8060091"/>
              <a:gd name="connsiteY39" fmla="*/ 4057450 h 6167261"/>
              <a:gd name="connsiteX40" fmla="*/ 1309791 w 8060091"/>
              <a:gd name="connsiteY40" fmla="*/ 3949076 h 6167261"/>
              <a:gd name="connsiteX41" fmla="*/ 1132935 w 8060091"/>
              <a:gd name="connsiteY41" fmla="*/ 3849157 h 6167261"/>
              <a:gd name="connsiteX42" fmla="*/ 972706 w 8060091"/>
              <a:gd name="connsiteY42" fmla="*/ 3756157 h 6167261"/>
              <a:gd name="connsiteX43" fmla="*/ 827594 w 8060091"/>
              <a:gd name="connsiteY43" fmla="*/ 3667000 h 6167261"/>
              <a:gd name="connsiteX44" fmla="*/ 696841 w 8060091"/>
              <a:gd name="connsiteY44" fmla="*/ 3583223 h 6167261"/>
              <a:gd name="connsiteX45" fmla="*/ 581962 w 8060091"/>
              <a:gd name="connsiteY45" fmla="*/ 3501749 h 6167261"/>
              <a:gd name="connsiteX46" fmla="*/ 478417 w 8060091"/>
              <a:gd name="connsiteY46" fmla="*/ 3420279 h 6167261"/>
              <a:gd name="connsiteX47" fmla="*/ 387721 w 8060091"/>
              <a:gd name="connsiteY47" fmla="*/ 3340346 h 6167261"/>
              <a:gd name="connsiteX48" fmla="*/ 309877 w 8060091"/>
              <a:gd name="connsiteY48" fmla="*/ 3258104 h 6167261"/>
              <a:gd name="connsiteX49" fmla="*/ 241853 w 8060091"/>
              <a:gd name="connsiteY49" fmla="*/ 3172787 h 6167261"/>
              <a:gd name="connsiteX50" fmla="*/ 184416 w 8060091"/>
              <a:gd name="connsiteY50" fmla="*/ 3083631 h 6167261"/>
              <a:gd name="connsiteX51" fmla="*/ 136800 w 8060091"/>
              <a:gd name="connsiteY51" fmla="*/ 2989094 h 6167261"/>
              <a:gd name="connsiteX52" fmla="*/ 97499 w 8060091"/>
              <a:gd name="connsiteY52" fmla="*/ 2887639 h 6167261"/>
              <a:gd name="connsiteX53" fmla="*/ 65753 w 8060091"/>
              <a:gd name="connsiteY53" fmla="*/ 2777726 h 6167261"/>
              <a:gd name="connsiteX54" fmla="*/ 42324 w 8060091"/>
              <a:gd name="connsiteY54" fmla="*/ 2658593 h 6167261"/>
              <a:gd name="connsiteX55" fmla="*/ 23430 w 8060091"/>
              <a:gd name="connsiteY55" fmla="*/ 2528701 h 6167261"/>
              <a:gd name="connsiteX56" fmla="*/ 11339 w 8060091"/>
              <a:gd name="connsiteY56" fmla="*/ 2386508 h 6167261"/>
              <a:gd name="connsiteX57" fmla="*/ 3780 w 8060091"/>
              <a:gd name="connsiteY57" fmla="*/ 2231251 h 6167261"/>
              <a:gd name="connsiteX58" fmla="*/ 757 w 8060091"/>
              <a:gd name="connsiteY58" fmla="*/ 2060621 h 6167261"/>
              <a:gd name="connsiteX59" fmla="*/ 0 w 8060091"/>
              <a:gd name="connsiteY59" fmla="*/ 1873085 h 6167261"/>
              <a:gd name="connsiteX60" fmla="*/ 2270 w 8060091"/>
              <a:gd name="connsiteY60" fmla="*/ 1668635 h 6167261"/>
              <a:gd name="connsiteX61" fmla="*/ 6802 w 8060091"/>
              <a:gd name="connsiteY61" fmla="*/ 1446508 h 6167261"/>
              <a:gd name="connsiteX62" fmla="*/ 11339 w 8060091"/>
              <a:gd name="connsiteY62" fmla="*/ 1202863 h 6167261"/>
              <a:gd name="connsiteX63" fmla="*/ 16628 w 8060091"/>
              <a:gd name="connsiteY63" fmla="*/ 937696 h 6167261"/>
              <a:gd name="connsiteX64" fmla="*/ 21164 w 8060091"/>
              <a:gd name="connsiteY64" fmla="*/ 650237 h 6167261"/>
              <a:gd name="connsiteX65" fmla="*/ 24943 w 8060091"/>
              <a:gd name="connsiteY65" fmla="*/ 337417 h 61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8060091" h="6167261">
                <a:moveTo>
                  <a:pt x="26453" y="0"/>
                </a:moveTo>
                <a:lnTo>
                  <a:pt x="8060091" y="0"/>
                </a:lnTo>
                <a:lnTo>
                  <a:pt x="8060091" y="4855643"/>
                </a:lnTo>
                <a:lnTo>
                  <a:pt x="7927511" y="4932887"/>
                </a:lnTo>
                <a:lnTo>
                  <a:pt x="7660714" y="5092758"/>
                </a:lnTo>
                <a:lnTo>
                  <a:pt x="7415838" y="5240327"/>
                </a:lnTo>
                <a:lnTo>
                  <a:pt x="7190613" y="5377906"/>
                </a:lnTo>
                <a:lnTo>
                  <a:pt x="6983524" y="5503190"/>
                </a:lnTo>
                <a:lnTo>
                  <a:pt x="6793823" y="5619247"/>
                </a:lnTo>
                <a:lnTo>
                  <a:pt x="6619233" y="5723010"/>
                </a:lnTo>
                <a:lnTo>
                  <a:pt x="6459003" y="5816778"/>
                </a:lnTo>
                <a:lnTo>
                  <a:pt x="6310869" y="5898251"/>
                </a:lnTo>
                <a:lnTo>
                  <a:pt x="6173314" y="5969730"/>
                </a:lnTo>
                <a:lnTo>
                  <a:pt x="6044830" y="6029682"/>
                </a:lnTo>
                <a:lnTo>
                  <a:pt x="5923905" y="6079640"/>
                </a:lnTo>
                <a:lnTo>
                  <a:pt x="5809779" y="6118071"/>
                </a:lnTo>
                <a:lnTo>
                  <a:pt x="5699433" y="6144972"/>
                </a:lnTo>
                <a:lnTo>
                  <a:pt x="5592113" y="6161882"/>
                </a:lnTo>
                <a:lnTo>
                  <a:pt x="5487811" y="6167261"/>
                </a:lnTo>
                <a:lnTo>
                  <a:pt x="5382001" y="6161882"/>
                </a:lnTo>
                <a:lnTo>
                  <a:pt x="5274677" y="6144972"/>
                </a:lnTo>
                <a:lnTo>
                  <a:pt x="5164331" y="6118071"/>
                </a:lnTo>
                <a:lnTo>
                  <a:pt x="5050209" y="6079640"/>
                </a:lnTo>
                <a:lnTo>
                  <a:pt x="4929280" y="6029682"/>
                </a:lnTo>
                <a:lnTo>
                  <a:pt x="4800796" y="5969730"/>
                </a:lnTo>
                <a:lnTo>
                  <a:pt x="4663241" y="5898251"/>
                </a:lnTo>
                <a:lnTo>
                  <a:pt x="4515107" y="5816778"/>
                </a:lnTo>
                <a:lnTo>
                  <a:pt x="4354877" y="5723010"/>
                </a:lnTo>
                <a:lnTo>
                  <a:pt x="4180291" y="5619247"/>
                </a:lnTo>
                <a:lnTo>
                  <a:pt x="3990586" y="5503190"/>
                </a:lnTo>
                <a:lnTo>
                  <a:pt x="3783498" y="5377906"/>
                </a:lnTo>
                <a:lnTo>
                  <a:pt x="3558272" y="5240327"/>
                </a:lnTo>
                <a:lnTo>
                  <a:pt x="3313396" y="5092758"/>
                </a:lnTo>
                <a:lnTo>
                  <a:pt x="3046600" y="4932887"/>
                </a:lnTo>
                <a:lnTo>
                  <a:pt x="2756377" y="4763796"/>
                </a:lnTo>
                <a:lnTo>
                  <a:pt x="2466151" y="4595470"/>
                </a:lnTo>
                <a:lnTo>
                  <a:pt x="2195580" y="4442517"/>
                </a:lnTo>
                <a:lnTo>
                  <a:pt x="1946167" y="4302635"/>
                </a:lnTo>
                <a:lnTo>
                  <a:pt x="1714896" y="4174275"/>
                </a:lnTo>
                <a:lnTo>
                  <a:pt x="1504028" y="4057450"/>
                </a:lnTo>
                <a:lnTo>
                  <a:pt x="1309791" y="3949076"/>
                </a:lnTo>
                <a:lnTo>
                  <a:pt x="1132935" y="3849157"/>
                </a:lnTo>
                <a:lnTo>
                  <a:pt x="972706" y="3756157"/>
                </a:lnTo>
                <a:lnTo>
                  <a:pt x="827594" y="3667000"/>
                </a:lnTo>
                <a:lnTo>
                  <a:pt x="696841" y="3583223"/>
                </a:lnTo>
                <a:lnTo>
                  <a:pt x="581962" y="3501749"/>
                </a:lnTo>
                <a:lnTo>
                  <a:pt x="478417" y="3420279"/>
                </a:lnTo>
                <a:lnTo>
                  <a:pt x="387721" y="3340346"/>
                </a:lnTo>
                <a:lnTo>
                  <a:pt x="309877" y="3258104"/>
                </a:lnTo>
                <a:lnTo>
                  <a:pt x="241853" y="3172787"/>
                </a:lnTo>
                <a:lnTo>
                  <a:pt x="184416" y="3083631"/>
                </a:lnTo>
                <a:lnTo>
                  <a:pt x="136800" y="2989094"/>
                </a:lnTo>
                <a:lnTo>
                  <a:pt x="97499" y="2887639"/>
                </a:lnTo>
                <a:lnTo>
                  <a:pt x="65753" y="2777726"/>
                </a:lnTo>
                <a:lnTo>
                  <a:pt x="42324" y="2658593"/>
                </a:lnTo>
                <a:lnTo>
                  <a:pt x="23430" y="2528701"/>
                </a:lnTo>
                <a:lnTo>
                  <a:pt x="11339" y="2386508"/>
                </a:lnTo>
                <a:lnTo>
                  <a:pt x="3780" y="2231251"/>
                </a:lnTo>
                <a:lnTo>
                  <a:pt x="757" y="2060621"/>
                </a:lnTo>
                <a:lnTo>
                  <a:pt x="0" y="1873085"/>
                </a:lnTo>
                <a:lnTo>
                  <a:pt x="2270" y="1668635"/>
                </a:lnTo>
                <a:lnTo>
                  <a:pt x="6802" y="1446508"/>
                </a:lnTo>
                <a:lnTo>
                  <a:pt x="11339" y="1202863"/>
                </a:lnTo>
                <a:lnTo>
                  <a:pt x="16628" y="937696"/>
                </a:lnTo>
                <a:lnTo>
                  <a:pt x="21164" y="650237"/>
                </a:lnTo>
                <a:lnTo>
                  <a:pt x="24943" y="337417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6184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89988" y="2480137"/>
            <a:ext cx="6902242" cy="3537204"/>
          </a:xfrm>
          <a:custGeom>
            <a:avLst/>
            <a:gdLst>
              <a:gd name="connsiteX0" fmla="*/ 4188542 w 13008076"/>
              <a:gd name="connsiteY0" fmla="*/ 0 h 6666270"/>
              <a:gd name="connsiteX1" fmla="*/ 13008076 w 13008076"/>
              <a:gd name="connsiteY1" fmla="*/ 0 h 6666270"/>
              <a:gd name="connsiteX2" fmla="*/ 13008076 w 13008076"/>
              <a:gd name="connsiteY2" fmla="*/ 6666270 h 6666270"/>
              <a:gd name="connsiteX3" fmla="*/ 0 w 13008076"/>
              <a:gd name="connsiteY3" fmla="*/ 6666270 h 6666270"/>
              <a:gd name="connsiteX4" fmla="*/ 0 w 13008076"/>
              <a:gd name="connsiteY4" fmla="*/ 3274141 h 6666270"/>
              <a:gd name="connsiteX5" fmla="*/ 4188542 w 13008076"/>
              <a:gd name="connsiteY5" fmla="*/ 3274141 h 666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08076" h="6666270">
                <a:moveTo>
                  <a:pt x="4188542" y="0"/>
                </a:moveTo>
                <a:lnTo>
                  <a:pt x="13008076" y="0"/>
                </a:lnTo>
                <a:lnTo>
                  <a:pt x="13008076" y="6666270"/>
                </a:lnTo>
                <a:lnTo>
                  <a:pt x="0" y="6666270"/>
                </a:lnTo>
                <a:lnTo>
                  <a:pt x="0" y="3274141"/>
                </a:lnTo>
                <a:lnTo>
                  <a:pt x="4188542" y="3274141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4406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6611368" y="1435855"/>
            <a:ext cx="3067664" cy="3221380"/>
          </a:xfrm>
          <a:custGeom>
            <a:avLst/>
            <a:gdLst>
              <a:gd name="connsiteX0" fmla="*/ 0 w 3067664"/>
              <a:gd name="connsiteY0" fmla="*/ 0 h 3221380"/>
              <a:gd name="connsiteX1" fmla="*/ 3067664 w 3067664"/>
              <a:gd name="connsiteY1" fmla="*/ 0 h 3221380"/>
              <a:gd name="connsiteX2" fmla="*/ 3067664 w 3067664"/>
              <a:gd name="connsiteY2" fmla="*/ 3221380 h 3221380"/>
              <a:gd name="connsiteX3" fmla="*/ 0 w 3067664"/>
              <a:gd name="connsiteY3" fmla="*/ 3221380 h 32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664" h="3221380">
                <a:moveTo>
                  <a:pt x="0" y="0"/>
                </a:moveTo>
                <a:lnTo>
                  <a:pt x="3067664" y="0"/>
                </a:lnTo>
                <a:lnTo>
                  <a:pt x="3067664" y="3221380"/>
                </a:lnTo>
                <a:lnTo>
                  <a:pt x="0" y="32213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9" name="Freeform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35856"/>
            <a:ext cx="10610850" cy="3764795"/>
          </a:xfrm>
          <a:custGeom>
            <a:avLst/>
            <a:gdLst>
              <a:gd name="connsiteX0" fmla="*/ 0 w 10610850"/>
              <a:gd name="connsiteY0" fmla="*/ 0 h 3764795"/>
              <a:gd name="connsiteX1" fmla="*/ 10610850 w 10610850"/>
              <a:gd name="connsiteY1" fmla="*/ 0 h 3764795"/>
              <a:gd name="connsiteX2" fmla="*/ 10610850 w 10610850"/>
              <a:gd name="connsiteY2" fmla="*/ 3764795 h 3764795"/>
              <a:gd name="connsiteX3" fmla="*/ 0 w 10610850"/>
              <a:gd name="connsiteY3" fmla="*/ 3764795 h 376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0850" h="3764795">
                <a:moveTo>
                  <a:pt x="0" y="0"/>
                </a:moveTo>
                <a:lnTo>
                  <a:pt x="10610850" y="0"/>
                </a:lnTo>
                <a:lnTo>
                  <a:pt x="10610850" y="3764795"/>
                </a:lnTo>
                <a:lnTo>
                  <a:pt x="0" y="37647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434977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CF4C07-3848-4A4A-8CE9-0276EA84AD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23600" y="2744892"/>
            <a:ext cx="1038895" cy="1041334"/>
          </a:xfrm>
          <a:custGeom>
            <a:avLst/>
            <a:gdLst>
              <a:gd name="connsiteX0" fmla="*/ 829819 w 1659662"/>
              <a:gd name="connsiteY0" fmla="*/ 0 h 1666135"/>
              <a:gd name="connsiteX1" fmla="*/ 966514 w 1659662"/>
              <a:gd name="connsiteY1" fmla="*/ 65782 h 1666135"/>
              <a:gd name="connsiteX2" fmla="*/ 1223449 w 1659662"/>
              <a:gd name="connsiteY2" fmla="*/ 158349 h 1666135"/>
              <a:gd name="connsiteX3" fmla="*/ 1433039 w 1659662"/>
              <a:gd name="connsiteY3" fmla="*/ 332341 h 1666135"/>
              <a:gd name="connsiteX4" fmla="*/ 1569878 w 1659662"/>
              <a:gd name="connsiteY4" fmla="*/ 566616 h 1666135"/>
              <a:gd name="connsiteX5" fmla="*/ 1617224 w 1659662"/>
              <a:gd name="connsiteY5" fmla="*/ 833175 h 1666135"/>
              <a:gd name="connsiteX6" fmla="*/ 1569878 w 1659662"/>
              <a:gd name="connsiteY6" fmla="*/ 1099733 h 1666135"/>
              <a:gd name="connsiteX7" fmla="*/ 1433039 w 1659662"/>
              <a:gd name="connsiteY7" fmla="*/ 1334008 h 1666135"/>
              <a:gd name="connsiteX8" fmla="*/ 1223449 w 1659662"/>
              <a:gd name="connsiteY8" fmla="*/ 1508000 h 1666135"/>
              <a:gd name="connsiteX9" fmla="*/ 966514 w 1659662"/>
              <a:gd name="connsiteY9" fmla="*/ 1600567 h 1666135"/>
              <a:gd name="connsiteX10" fmla="*/ 693124 w 1659662"/>
              <a:gd name="connsiteY10" fmla="*/ 1600567 h 1666135"/>
              <a:gd name="connsiteX11" fmla="*/ 436188 w 1659662"/>
              <a:gd name="connsiteY11" fmla="*/ 1508000 h 1666135"/>
              <a:gd name="connsiteX12" fmla="*/ 226599 w 1659662"/>
              <a:gd name="connsiteY12" fmla="*/ 1334008 h 1666135"/>
              <a:gd name="connsiteX13" fmla="*/ 90048 w 1659662"/>
              <a:gd name="connsiteY13" fmla="*/ 1099733 h 1666135"/>
              <a:gd name="connsiteX14" fmla="*/ 42414 w 1659662"/>
              <a:gd name="connsiteY14" fmla="*/ 833175 h 1666135"/>
              <a:gd name="connsiteX15" fmla="*/ 90048 w 1659662"/>
              <a:gd name="connsiteY15" fmla="*/ 566616 h 1666135"/>
              <a:gd name="connsiteX16" fmla="*/ 226599 w 1659662"/>
              <a:gd name="connsiteY16" fmla="*/ 332341 h 1666135"/>
              <a:gd name="connsiteX17" fmla="*/ 436188 w 1659662"/>
              <a:gd name="connsiteY17" fmla="*/ 158349 h 1666135"/>
              <a:gd name="connsiteX18" fmla="*/ 693124 w 1659662"/>
              <a:gd name="connsiteY18" fmla="*/ 65782 h 1666135"/>
              <a:gd name="connsiteX19" fmla="*/ 829819 w 1659662"/>
              <a:gd name="connsiteY19" fmla="*/ 0 h 166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59662" h="1666135">
                <a:moveTo>
                  <a:pt x="829819" y="0"/>
                </a:moveTo>
                <a:cubicBezTo>
                  <a:pt x="857966" y="0"/>
                  <a:pt x="886114" y="21927"/>
                  <a:pt x="966514" y="65782"/>
                </a:cubicBezTo>
                <a:cubicBezTo>
                  <a:pt x="1148101" y="38069"/>
                  <a:pt x="1102488" y="21499"/>
                  <a:pt x="1223449" y="158349"/>
                </a:cubicBezTo>
                <a:cubicBezTo>
                  <a:pt x="1403592" y="193491"/>
                  <a:pt x="1366640" y="162921"/>
                  <a:pt x="1433039" y="332341"/>
                </a:cubicBezTo>
                <a:cubicBezTo>
                  <a:pt x="1590087" y="426337"/>
                  <a:pt x="1565837" y="384910"/>
                  <a:pt x="1569878" y="566616"/>
                </a:cubicBezTo>
                <a:cubicBezTo>
                  <a:pt x="1684777" y="708323"/>
                  <a:pt x="1676405" y="661183"/>
                  <a:pt x="1617224" y="833175"/>
                </a:cubicBezTo>
                <a:cubicBezTo>
                  <a:pt x="1676405" y="1005166"/>
                  <a:pt x="1684777" y="958026"/>
                  <a:pt x="1569878" y="1099733"/>
                </a:cubicBezTo>
                <a:cubicBezTo>
                  <a:pt x="1565837" y="1281153"/>
                  <a:pt x="1590087" y="1240012"/>
                  <a:pt x="1433039" y="1334008"/>
                </a:cubicBezTo>
                <a:cubicBezTo>
                  <a:pt x="1366640" y="1503429"/>
                  <a:pt x="1403592" y="1472573"/>
                  <a:pt x="1223449" y="1508000"/>
                </a:cubicBezTo>
                <a:cubicBezTo>
                  <a:pt x="1102488" y="1644565"/>
                  <a:pt x="1148101" y="1628280"/>
                  <a:pt x="966514" y="1600567"/>
                </a:cubicBezTo>
                <a:cubicBezTo>
                  <a:pt x="805713" y="1687991"/>
                  <a:pt x="853924" y="1687991"/>
                  <a:pt x="693124" y="1600567"/>
                </a:cubicBezTo>
                <a:cubicBezTo>
                  <a:pt x="511826" y="1628280"/>
                  <a:pt x="557150" y="1644565"/>
                  <a:pt x="436188" y="1508000"/>
                </a:cubicBezTo>
                <a:cubicBezTo>
                  <a:pt x="256045" y="1472573"/>
                  <a:pt x="292998" y="1503429"/>
                  <a:pt x="226599" y="1334008"/>
                </a:cubicBezTo>
                <a:cubicBezTo>
                  <a:pt x="69551" y="1240012"/>
                  <a:pt x="93801" y="1281153"/>
                  <a:pt x="90048" y="1099733"/>
                </a:cubicBezTo>
                <a:cubicBezTo>
                  <a:pt x="-25140" y="958026"/>
                  <a:pt x="-16768" y="1005166"/>
                  <a:pt x="42414" y="833175"/>
                </a:cubicBezTo>
                <a:cubicBezTo>
                  <a:pt x="-16768" y="661183"/>
                  <a:pt x="-25140" y="708323"/>
                  <a:pt x="90048" y="566616"/>
                </a:cubicBezTo>
                <a:cubicBezTo>
                  <a:pt x="93801" y="384910"/>
                  <a:pt x="69551" y="426337"/>
                  <a:pt x="226599" y="332341"/>
                </a:cubicBezTo>
                <a:cubicBezTo>
                  <a:pt x="292998" y="162921"/>
                  <a:pt x="256045" y="193491"/>
                  <a:pt x="436188" y="158349"/>
                </a:cubicBezTo>
                <a:cubicBezTo>
                  <a:pt x="557150" y="21499"/>
                  <a:pt x="511826" y="37784"/>
                  <a:pt x="693124" y="65782"/>
                </a:cubicBezTo>
                <a:cubicBezTo>
                  <a:pt x="773524" y="21927"/>
                  <a:pt x="801671" y="0"/>
                  <a:pt x="8298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D8BDDC-C0FB-48A9-A676-8F9FFBBE2E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75937" y="2744892"/>
            <a:ext cx="1038895" cy="1041334"/>
          </a:xfrm>
          <a:custGeom>
            <a:avLst/>
            <a:gdLst>
              <a:gd name="connsiteX0" fmla="*/ 829819 w 1659662"/>
              <a:gd name="connsiteY0" fmla="*/ 0 h 1666135"/>
              <a:gd name="connsiteX1" fmla="*/ 966514 w 1659662"/>
              <a:gd name="connsiteY1" fmla="*/ 65782 h 1666135"/>
              <a:gd name="connsiteX2" fmla="*/ 1223449 w 1659662"/>
              <a:gd name="connsiteY2" fmla="*/ 158349 h 1666135"/>
              <a:gd name="connsiteX3" fmla="*/ 1433039 w 1659662"/>
              <a:gd name="connsiteY3" fmla="*/ 332341 h 1666135"/>
              <a:gd name="connsiteX4" fmla="*/ 1569878 w 1659662"/>
              <a:gd name="connsiteY4" fmla="*/ 566616 h 1666135"/>
              <a:gd name="connsiteX5" fmla="*/ 1617224 w 1659662"/>
              <a:gd name="connsiteY5" fmla="*/ 833175 h 1666135"/>
              <a:gd name="connsiteX6" fmla="*/ 1569878 w 1659662"/>
              <a:gd name="connsiteY6" fmla="*/ 1099733 h 1666135"/>
              <a:gd name="connsiteX7" fmla="*/ 1433039 w 1659662"/>
              <a:gd name="connsiteY7" fmla="*/ 1334008 h 1666135"/>
              <a:gd name="connsiteX8" fmla="*/ 1223449 w 1659662"/>
              <a:gd name="connsiteY8" fmla="*/ 1508000 h 1666135"/>
              <a:gd name="connsiteX9" fmla="*/ 966514 w 1659662"/>
              <a:gd name="connsiteY9" fmla="*/ 1600567 h 1666135"/>
              <a:gd name="connsiteX10" fmla="*/ 693124 w 1659662"/>
              <a:gd name="connsiteY10" fmla="*/ 1600567 h 1666135"/>
              <a:gd name="connsiteX11" fmla="*/ 436188 w 1659662"/>
              <a:gd name="connsiteY11" fmla="*/ 1508000 h 1666135"/>
              <a:gd name="connsiteX12" fmla="*/ 226599 w 1659662"/>
              <a:gd name="connsiteY12" fmla="*/ 1334008 h 1666135"/>
              <a:gd name="connsiteX13" fmla="*/ 90048 w 1659662"/>
              <a:gd name="connsiteY13" fmla="*/ 1099733 h 1666135"/>
              <a:gd name="connsiteX14" fmla="*/ 42414 w 1659662"/>
              <a:gd name="connsiteY14" fmla="*/ 833175 h 1666135"/>
              <a:gd name="connsiteX15" fmla="*/ 90048 w 1659662"/>
              <a:gd name="connsiteY15" fmla="*/ 566616 h 1666135"/>
              <a:gd name="connsiteX16" fmla="*/ 226599 w 1659662"/>
              <a:gd name="connsiteY16" fmla="*/ 332341 h 1666135"/>
              <a:gd name="connsiteX17" fmla="*/ 436188 w 1659662"/>
              <a:gd name="connsiteY17" fmla="*/ 158349 h 1666135"/>
              <a:gd name="connsiteX18" fmla="*/ 693124 w 1659662"/>
              <a:gd name="connsiteY18" fmla="*/ 65782 h 1666135"/>
              <a:gd name="connsiteX19" fmla="*/ 829819 w 1659662"/>
              <a:gd name="connsiteY19" fmla="*/ 0 h 166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59662" h="1666135">
                <a:moveTo>
                  <a:pt x="829819" y="0"/>
                </a:moveTo>
                <a:cubicBezTo>
                  <a:pt x="857966" y="0"/>
                  <a:pt x="886114" y="21927"/>
                  <a:pt x="966514" y="65782"/>
                </a:cubicBezTo>
                <a:cubicBezTo>
                  <a:pt x="1148101" y="38069"/>
                  <a:pt x="1102488" y="21499"/>
                  <a:pt x="1223449" y="158349"/>
                </a:cubicBezTo>
                <a:cubicBezTo>
                  <a:pt x="1403592" y="193491"/>
                  <a:pt x="1366640" y="162921"/>
                  <a:pt x="1433039" y="332341"/>
                </a:cubicBezTo>
                <a:cubicBezTo>
                  <a:pt x="1590087" y="426337"/>
                  <a:pt x="1565837" y="384910"/>
                  <a:pt x="1569878" y="566616"/>
                </a:cubicBezTo>
                <a:cubicBezTo>
                  <a:pt x="1684777" y="708323"/>
                  <a:pt x="1676405" y="661183"/>
                  <a:pt x="1617224" y="833175"/>
                </a:cubicBezTo>
                <a:cubicBezTo>
                  <a:pt x="1676405" y="1005166"/>
                  <a:pt x="1684777" y="958026"/>
                  <a:pt x="1569878" y="1099733"/>
                </a:cubicBezTo>
                <a:cubicBezTo>
                  <a:pt x="1565837" y="1281153"/>
                  <a:pt x="1590087" y="1240012"/>
                  <a:pt x="1433039" y="1334008"/>
                </a:cubicBezTo>
                <a:cubicBezTo>
                  <a:pt x="1366640" y="1503429"/>
                  <a:pt x="1403592" y="1472573"/>
                  <a:pt x="1223449" y="1508000"/>
                </a:cubicBezTo>
                <a:cubicBezTo>
                  <a:pt x="1102488" y="1644565"/>
                  <a:pt x="1148101" y="1628280"/>
                  <a:pt x="966514" y="1600567"/>
                </a:cubicBezTo>
                <a:cubicBezTo>
                  <a:pt x="805713" y="1687991"/>
                  <a:pt x="853924" y="1687991"/>
                  <a:pt x="693124" y="1600567"/>
                </a:cubicBezTo>
                <a:cubicBezTo>
                  <a:pt x="511826" y="1628280"/>
                  <a:pt x="557150" y="1644565"/>
                  <a:pt x="436188" y="1508000"/>
                </a:cubicBezTo>
                <a:cubicBezTo>
                  <a:pt x="256045" y="1472573"/>
                  <a:pt x="292998" y="1503429"/>
                  <a:pt x="226599" y="1334008"/>
                </a:cubicBezTo>
                <a:cubicBezTo>
                  <a:pt x="69551" y="1240012"/>
                  <a:pt x="93801" y="1281153"/>
                  <a:pt x="90048" y="1099733"/>
                </a:cubicBezTo>
                <a:cubicBezTo>
                  <a:pt x="-25140" y="958026"/>
                  <a:pt x="-16768" y="1005166"/>
                  <a:pt x="42414" y="833175"/>
                </a:cubicBezTo>
                <a:cubicBezTo>
                  <a:pt x="-16768" y="661183"/>
                  <a:pt x="-25140" y="708323"/>
                  <a:pt x="90048" y="566616"/>
                </a:cubicBezTo>
                <a:cubicBezTo>
                  <a:pt x="93801" y="384910"/>
                  <a:pt x="69551" y="426337"/>
                  <a:pt x="226599" y="332341"/>
                </a:cubicBezTo>
                <a:cubicBezTo>
                  <a:pt x="292998" y="162921"/>
                  <a:pt x="256045" y="193491"/>
                  <a:pt x="436188" y="158349"/>
                </a:cubicBezTo>
                <a:cubicBezTo>
                  <a:pt x="557150" y="21499"/>
                  <a:pt x="511826" y="37784"/>
                  <a:pt x="693124" y="65782"/>
                </a:cubicBezTo>
                <a:cubicBezTo>
                  <a:pt x="773524" y="21927"/>
                  <a:pt x="801671" y="0"/>
                  <a:pt x="8298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0DA0FE44-CD05-4139-9155-EE5FB464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CAD46914-3753-492E-9CF5-9F7977FDFCA3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737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22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1F2ABA-2076-4C7C-92AE-2DE8CE2B31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80346" y="0"/>
            <a:ext cx="3311653" cy="6858000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6" name="Title 16">
            <a:extLst>
              <a:ext uri="{FF2B5EF4-FFF2-40B4-BE49-F238E27FC236}">
                <a16:creationId xmlns:a16="http://schemas.microsoft.com/office/drawing/2014/main" id="{AC67C250-0BC8-475C-A736-7844B4F5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0AD356DC-DB49-4AB6-A2B8-EFD0A5814F04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6581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F97C5AB9-ACD3-42D4-8689-B8485958D9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48300" y="685538"/>
            <a:ext cx="6743701" cy="6172463"/>
          </a:xfrm>
          <a:custGeom>
            <a:avLst/>
            <a:gdLst>
              <a:gd name="connsiteX0" fmla="*/ 366462 w 5915999"/>
              <a:gd name="connsiteY0" fmla="*/ 1448819 h 5414873"/>
              <a:gd name="connsiteX1" fmla="*/ 368816 w 5915999"/>
              <a:gd name="connsiteY1" fmla="*/ 1449603 h 5414873"/>
              <a:gd name="connsiteX2" fmla="*/ 376663 w 5915999"/>
              <a:gd name="connsiteY2" fmla="*/ 1449603 h 5414873"/>
              <a:gd name="connsiteX3" fmla="*/ 384510 w 5915999"/>
              <a:gd name="connsiteY3" fmla="*/ 1449603 h 5414873"/>
              <a:gd name="connsiteX4" fmla="*/ 392357 w 5915999"/>
              <a:gd name="connsiteY4" fmla="*/ 1450387 h 5414873"/>
              <a:gd name="connsiteX5" fmla="*/ 400990 w 5915999"/>
              <a:gd name="connsiteY5" fmla="*/ 1451173 h 5414873"/>
              <a:gd name="connsiteX6" fmla="*/ 408837 w 5915999"/>
              <a:gd name="connsiteY6" fmla="*/ 1451958 h 5414873"/>
              <a:gd name="connsiteX7" fmla="*/ 416684 w 5915999"/>
              <a:gd name="connsiteY7" fmla="*/ 1453526 h 5414873"/>
              <a:gd name="connsiteX8" fmla="*/ 425708 w 5915999"/>
              <a:gd name="connsiteY8" fmla="*/ 1454704 h 5414873"/>
              <a:gd name="connsiteX9" fmla="*/ 433947 w 5915999"/>
              <a:gd name="connsiteY9" fmla="*/ 1455881 h 5414873"/>
              <a:gd name="connsiteX10" fmla="*/ 442973 w 5915999"/>
              <a:gd name="connsiteY10" fmla="*/ 1457841 h 5414873"/>
              <a:gd name="connsiteX11" fmla="*/ 451997 w 5915999"/>
              <a:gd name="connsiteY11" fmla="*/ 1459804 h 5414873"/>
              <a:gd name="connsiteX12" fmla="*/ 461413 w 5915999"/>
              <a:gd name="connsiteY12" fmla="*/ 1462943 h 5414873"/>
              <a:gd name="connsiteX13" fmla="*/ 470829 w 5915999"/>
              <a:gd name="connsiteY13" fmla="*/ 1465297 h 5414873"/>
              <a:gd name="connsiteX14" fmla="*/ 480639 w 5915999"/>
              <a:gd name="connsiteY14" fmla="*/ 1468045 h 5414873"/>
              <a:gd name="connsiteX15" fmla="*/ 490448 w 5915999"/>
              <a:gd name="connsiteY15" fmla="*/ 1472360 h 5414873"/>
              <a:gd name="connsiteX16" fmla="*/ 495941 w 5915999"/>
              <a:gd name="connsiteY16" fmla="*/ 1473929 h 5414873"/>
              <a:gd name="connsiteX17" fmla="*/ 501433 w 5915999"/>
              <a:gd name="connsiteY17" fmla="*/ 1476284 h 5414873"/>
              <a:gd name="connsiteX18" fmla="*/ 506926 w 5915999"/>
              <a:gd name="connsiteY18" fmla="*/ 1478637 h 5414873"/>
              <a:gd name="connsiteX19" fmla="*/ 511635 w 5915999"/>
              <a:gd name="connsiteY19" fmla="*/ 1480205 h 5414873"/>
              <a:gd name="connsiteX20" fmla="*/ 517521 w 5915999"/>
              <a:gd name="connsiteY20" fmla="*/ 1483738 h 5414873"/>
              <a:gd name="connsiteX21" fmla="*/ 523406 w 5915999"/>
              <a:gd name="connsiteY21" fmla="*/ 1486484 h 5414873"/>
              <a:gd name="connsiteX22" fmla="*/ 528899 w 5915999"/>
              <a:gd name="connsiteY22" fmla="*/ 1488838 h 5414873"/>
              <a:gd name="connsiteX23" fmla="*/ 534783 w 5915999"/>
              <a:gd name="connsiteY23" fmla="*/ 1491584 h 5414873"/>
              <a:gd name="connsiteX24" fmla="*/ 541454 w 5915999"/>
              <a:gd name="connsiteY24" fmla="*/ 1495901 h 5414873"/>
              <a:gd name="connsiteX25" fmla="*/ 547732 w 5915999"/>
              <a:gd name="connsiteY25" fmla="*/ 1499041 h 5414873"/>
              <a:gd name="connsiteX26" fmla="*/ 554402 w 5915999"/>
              <a:gd name="connsiteY26" fmla="*/ 1502572 h 5414873"/>
              <a:gd name="connsiteX27" fmla="*/ 560680 w 5915999"/>
              <a:gd name="connsiteY27" fmla="*/ 1507279 h 5414873"/>
              <a:gd name="connsiteX28" fmla="*/ 568526 w 5915999"/>
              <a:gd name="connsiteY28" fmla="*/ 1511988 h 5414873"/>
              <a:gd name="connsiteX29" fmla="*/ 575589 w 5915999"/>
              <a:gd name="connsiteY29" fmla="*/ 1517482 h 5414873"/>
              <a:gd name="connsiteX30" fmla="*/ 583829 w 5915999"/>
              <a:gd name="connsiteY30" fmla="*/ 1523366 h 5414873"/>
              <a:gd name="connsiteX31" fmla="*/ 590891 w 5915999"/>
              <a:gd name="connsiteY31" fmla="*/ 1528859 h 5414873"/>
              <a:gd name="connsiteX32" fmla="*/ 603447 w 5915999"/>
              <a:gd name="connsiteY32" fmla="*/ 1539061 h 5414873"/>
              <a:gd name="connsiteX33" fmla="*/ 614825 w 5915999"/>
              <a:gd name="connsiteY33" fmla="*/ 1549654 h 5414873"/>
              <a:gd name="connsiteX34" fmla="*/ 626203 w 5915999"/>
              <a:gd name="connsiteY34" fmla="*/ 1561032 h 5414873"/>
              <a:gd name="connsiteX35" fmla="*/ 637190 w 5915999"/>
              <a:gd name="connsiteY35" fmla="*/ 1572803 h 5414873"/>
              <a:gd name="connsiteX36" fmla="*/ 649744 w 5915999"/>
              <a:gd name="connsiteY36" fmla="*/ 1587713 h 5414873"/>
              <a:gd name="connsiteX37" fmla="*/ 661516 w 5915999"/>
              <a:gd name="connsiteY37" fmla="*/ 1604192 h 5414873"/>
              <a:gd name="connsiteX38" fmla="*/ 672895 w 5915999"/>
              <a:gd name="connsiteY38" fmla="*/ 1620279 h 5414873"/>
              <a:gd name="connsiteX39" fmla="*/ 682703 w 5915999"/>
              <a:gd name="connsiteY39" fmla="*/ 1637149 h 5414873"/>
              <a:gd name="connsiteX40" fmla="*/ 690158 w 5915999"/>
              <a:gd name="connsiteY40" fmla="*/ 1650883 h 5414873"/>
              <a:gd name="connsiteX41" fmla="*/ 696829 w 5915999"/>
              <a:gd name="connsiteY41" fmla="*/ 1665399 h 5414873"/>
              <a:gd name="connsiteX42" fmla="*/ 703497 w 5915999"/>
              <a:gd name="connsiteY42" fmla="*/ 1679916 h 5414873"/>
              <a:gd name="connsiteX43" fmla="*/ 708207 w 5915999"/>
              <a:gd name="connsiteY43" fmla="*/ 1694827 h 5414873"/>
              <a:gd name="connsiteX44" fmla="*/ 711345 w 5915999"/>
              <a:gd name="connsiteY44" fmla="*/ 1703458 h 5414873"/>
              <a:gd name="connsiteX45" fmla="*/ 714091 w 5915999"/>
              <a:gd name="connsiteY45" fmla="*/ 1712482 h 5414873"/>
              <a:gd name="connsiteX46" fmla="*/ 716447 w 5915999"/>
              <a:gd name="connsiteY46" fmla="*/ 1721899 h 5414873"/>
              <a:gd name="connsiteX47" fmla="*/ 719193 w 5915999"/>
              <a:gd name="connsiteY47" fmla="*/ 1730924 h 5414873"/>
              <a:gd name="connsiteX48" fmla="*/ 720369 w 5915999"/>
              <a:gd name="connsiteY48" fmla="*/ 1738379 h 5414873"/>
              <a:gd name="connsiteX49" fmla="*/ 722332 w 5915999"/>
              <a:gd name="connsiteY49" fmla="*/ 1745832 h 5414873"/>
              <a:gd name="connsiteX50" fmla="*/ 723115 w 5915999"/>
              <a:gd name="connsiteY50" fmla="*/ 1752896 h 5414873"/>
              <a:gd name="connsiteX51" fmla="*/ 724685 w 5915999"/>
              <a:gd name="connsiteY51" fmla="*/ 1759959 h 5414873"/>
              <a:gd name="connsiteX52" fmla="*/ 726255 w 5915999"/>
              <a:gd name="connsiteY52" fmla="*/ 1773298 h 5414873"/>
              <a:gd name="connsiteX53" fmla="*/ 727433 w 5915999"/>
              <a:gd name="connsiteY53" fmla="*/ 1785462 h 5414873"/>
              <a:gd name="connsiteX54" fmla="*/ 727825 w 5915999"/>
              <a:gd name="connsiteY54" fmla="*/ 1796840 h 5414873"/>
              <a:gd name="connsiteX55" fmla="*/ 727825 w 5915999"/>
              <a:gd name="connsiteY55" fmla="*/ 1808611 h 5414873"/>
              <a:gd name="connsiteX56" fmla="*/ 728609 w 5915999"/>
              <a:gd name="connsiteY56" fmla="*/ 1810965 h 5414873"/>
              <a:gd name="connsiteX57" fmla="*/ 727825 w 5915999"/>
              <a:gd name="connsiteY57" fmla="*/ 1813319 h 5414873"/>
              <a:gd name="connsiteX58" fmla="*/ 727825 w 5915999"/>
              <a:gd name="connsiteY58" fmla="*/ 1821166 h 5414873"/>
              <a:gd name="connsiteX59" fmla="*/ 727825 w 5915999"/>
              <a:gd name="connsiteY59" fmla="*/ 1829014 h 5414873"/>
              <a:gd name="connsiteX60" fmla="*/ 727040 w 5915999"/>
              <a:gd name="connsiteY60" fmla="*/ 1839214 h 5414873"/>
              <a:gd name="connsiteX61" fmla="*/ 727040 w 5915999"/>
              <a:gd name="connsiteY61" fmla="*/ 1848630 h 5414873"/>
              <a:gd name="connsiteX62" fmla="*/ 725471 w 5915999"/>
              <a:gd name="connsiteY62" fmla="*/ 1858049 h 5414873"/>
              <a:gd name="connsiteX63" fmla="*/ 724293 w 5915999"/>
              <a:gd name="connsiteY63" fmla="*/ 1867072 h 5414873"/>
              <a:gd name="connsiteX64" fmla="*/ 722724 w 5915999"/>
              <a:gd name="connsiteY64" fmla="*/ 1875704 h 5414873"/>
              <a:gd name="connsiteX65" fmla="*/ 721153 w 5915999"/>
              <a:gd name="connsiteY65" fmla="*/ 1884336 h 5414873"/>
              <a:gd name="connsiteX66" fmla="*/ 719584 w 5915999"/>
              <a:gd name="connsiteY66" fmla="*/ 1892183 h 5414873"/>
              <a:gd name="connsiteX67" fmla="*/ 717622 w 5915999"/>
              <a:gd name="connsiteY67" fmla="*/ 1900422 h 5414873"/>
              <a:gd name="connsiteX68" fmla="*/ 715660 w 5915999"/>
              <a:gd name="connsiteY68" fmla="*/ 1907876 h 5414873"/>
              <a:gd name="connsiteX69" fmla="*/ 713699 w 5915999"/>
              <a:gd name="connsiteY69" fmla="*/ 1916116 h 5414873"/>
              <a:gd name="connsiteX70" fmla="*/ 711346 w 5915999"/>
              <a:gd name="connsiteY70" fmla="*/ 1923179 h 5414873"/>
              <a:gd name="connsiteX71" fmla="*/ 708601 w 5915999"/>
              <a:gd name="connsiteY71" fmla="*/ 1930633 h 5414873"/>
              <a:gd name="connsiteX72" fmla="*/ 706245 w 5915999"/>
              <a:gd name="connsiteY72" fmla="*/ 1937697 h 5414873"/>
              <a:gd name="connsiteX73" fmla="*/ 703106 w 5915999"/>
              <a:gd name="connsiteY73" fmla="*/ 1944759 h 5414873"/>
              <a:gd name="connsiteX74" fmla="*/ 700752 w 5915999"/>
              <a:gd name="connsiteY74" fmla="*/ 1951036 h 5414873"/>
              <a:gd name="connsiteX75" fmla="*/ 697612 w 5915999"/>
              <a:gd name="connsiteY75" fmla="*/ 1958099 h 5414873"/>
              <a:gd name="connsiteX76" fmla="*/ 694865 w 5915999"/>
              <a:gd name="connsiteY76" fmla="*/ 1964769 h 5414873"/>
              <a:gd name="connsiteX77" fmla="*/ 692512 w 5915999"/>
              <a:gd name="connsiteY77" fmla="*/ 1971047 h 5414873"/>
              <a:gd name="connsiteX78" fmla="*/ 688980 w 5915999"/>
              <a:gd name="connsiteY78" fmla="*/ 1977716 h 5414873"/>
              <a:gd name="connsiteX79" fmla="*/ 686234 w 5915999"/>
              <a:gd name="connsiteY79" fmla="*/ 1983602 h 5414873"/>
              <a:gd name="connsiteX80" fmla="*/ 682703 w 5915999"/>
              <a:gd name="connsiteY80" fmla="*/ 1990272 h 5414873"/>
              <a:gd name="connsiteX81" fmla="*/ 679171 w 5915999"/>
              <a:gd name="connsiteY81" fmla="*/ 1995373 h 5414873"/>
              <a:gd name="connsiteX82" fmla="*/ 676033 w 5915999"/>
              <a:gd name="connsiteY82" fmla="*/ 2001651 h 5414873"/>
              <a:gd name="connsiteX83" fmla="*/ 672108 w 5915999"/>
              <a:gd name="connsiteY83" fmla="*/ 2007143 h 5414873"/>
              <a:gd name="connsiteX84" fmla="*/ 668579 w 5915999"/>
              <a:gd name="connsiteY84" fmla="*/ 2013029 h 5414873"/>
              <a:gd name="connsiteX85" fmla="*/ 665048 w 5915999"/>
              <a:gd name="connsiteY85" fmla="*/ 2018130 h 5414873"/>
              <a:gd name="connsiteX86" fmla="*/ 661516 w 5915999"/>
              <a:gd name="connsiteY86" fmla="*/ 2023231 h 5414873"/>
              <a:gd name="connsiteX87" fmla="*/ 657200 w 5915999"/>
              <a:gd name="connsiteY87" fmla="*/ 2029117 h 5414873"/>
              <a:gd name="connsiteX88" fmla="*/ 653277 w 5915999"/>
              <a:gd name="connsiteY88" fmla="*/ 2033825 h 5414873"/>
              <a:gd name="connsiteX89" fmla="*/ 649745 w 5915999"/>
              <a:gd name="connsiteY89" fmla="*/ 2038924 h 5414873"/>
              <a:gd name="connsiteX90" fmla="*/ 645430 w 5915999"/>
              <a:gd name="connsiteY90" fmla="*/ 2044025 h 5414873"/>
              <a:gd name="connsiteX91" fmla="*/ 641505 w 5915999"/>
              <a:gd name="connsiteY91" fmla="*/ 2048734 h 5414873"/>
              <a:gd name="connsiteX92" fmla="*/ 637582 w 5915999"/>
              <a:gd name="connsiteY92" fmla="*/ 2053443 h 5414873"/>
              <a:gd name="connsiteX93" fmla="*/ 632482 w 5915999"/>
              <a:gd name="connsiteY93" fmla="*/ 2058543 h 5414873"/>
              <a:gd name="connsiteX94" fmla="*/ 628950 w 5915999"/>
              <a:gd name="connsiteY94" fmla="*/ 2063643 h 5414873"/>
              <a:gd name="connsiteX95" fmla="*/ 624634 w 5915999"/>
              <a:gd name="connsiteY95" fmla="*/ 2067959 h 5414873"/>
              <a:gd name="connsiteX96" fmla="*/ 620318 w 5915999"/>
              <a:gd name="connsiteY96" fmla="*/ 2072275 h 5414873"/>
              <a:gd name="connsiteX97" fmla="*/ 615609 w 5915999"/>
              <a:gd name="connsiteY97" fmla="*/ 2076984 h 5414873"/>
              <a:gd name="connsiteX98" fmla="*/ 611294 w 5915999"/>
              <a:gd name="connsiteY98" fmla="*/ 2081300 h 5414873"/>
              <a:gd name="connsiteX99" fmla="*/ 606193 w 5915999"/>
              <a:gd name="connsiteY99" fmla="*/ 2084831 h 5414873"/>
              <a:gd name="connsiteX100" fmla="*/ 601486 w 5915999"/>
              <a:gd name="connsiteY100" fmla="*/ 2088754 h 5414873"/>
              <a:gd name="connsiteX101" fmla="*/ 596778 w 5915999"/>
              <a:gd name="connsiteY101" fmla="*/ 2093462 h 5414873"/>
              <a:gd name="connsiteX102" fmla="*/ 592462 w 5915999"/>
              <a:gd name="connsiteY102" fmla="*/ 2096993 h 5414873"/>
              <a:gd name="connsiteX103" fmla="*/ 587754 w 5915999"/>
              <a:gd name="connsiteY103" fmla="*/ 2100916 h 5414873"/>
              <a:gd name="connsiteX104" fmla="*/ 582652 w 5915999"/>
              <a:gd name="connsiteY104" fmla="*/ 2104450 h 5414873"/>
              <a:gd name="connsiteX105" fmla="*/ 577552 w 5915999"/>
              <a:gd name="connsiteY105" fmla="*/ 2107981 h 5414873"/>
              <a:gd name="connsiteX106" fmla="*/ 572451 w 5915999"/>
              <a:gd name="connsiteY106" fmla="*/ 2112296 h 5414873"/>
              <a:gd name="connsiteX107" fmla="*/ 567351 w 5915999"/>
              <a:gd name="connsiteY107" fmla="*/ 2115042 h 5414873"/>
              <a:gd name="connsiteX108" fmla="*/ 562250 w 5915999"/>
              <a:gd name="connsiteY108" fmla="*/ 2118573 h 5414873"/>
              <a:gd name="connsiteX109" fmla="*/ 557147 w 5915999"/>
              <a:gd name="connsiteY109" fmla="*/ 2122104 h 5414873"/>
              <a:gd name="connsiteX110" fmla="*/ 552047 w 5915999"/>
              <a:gd name="connsiteY110" fmla="*/ 2124851 h 5414873"/>
              <a:gd name="connsiteX111" fmla="*/ 546554 w 5915999"/>
              <a:gd name="connsiteY111" fmla="*/ 2127990 h 5414873"/>
              <a:gd name="connsiteX112" fmla="*/ 541062 w 5915999"/>
              <a:gd name="connsiteY112" fmla="*/ 2131913 h 5414873"/>
              <a:gd name="connsiteX113" fmla="*/ 535569 w 5915999"/>
              <a:gd name="connsiteY113" fmla="*/ 2134266 h 5414873"/>
              <a:gd name="connsiteX114" fmla="*/ 530075 w 5915999"/>
              <a:gd name="connsiteY114" fmla="*/ 2137407 h 5414873"/>
              <a:gd name="connsiteX115" fmla="*/ 524975 w 5915999"/>
              <a:gd name="connsiteY115" fmla="*/ 2140152 h 5414873"/>
              <a:gd name="connsiteX116" fmla="*/ 519089 w 5915999"/>
              <a:gd name="connsiteY116" fmla="*/ 2142900 h 5414873"/>
              <a:gd name="connsiteX117" fmla="*/ 513597 w 5915999"/>
              <a:gd name="connsiteY117" fmla="*/ 2145254 h 5414873"/>
              <a:gd name="connsiteX118" fmla="*/ 507319 w 5915999"/>
              <a:gd name="connsiteY118" fmla="*/ 2147607 h 5414873"/>
              <a:gd name="connsiteX119" fmla="*/ 501826 w 5915999"/>
              <a:gd name="connsiteY119" fmla="*/ 2149962 h 5414873"/>
              <a:gd name="connsiteX120" fmla="*/ 495156 w 5915999"/>
              <a:gd name="connsiteY120" fmla="*/ 2152709 h 5414873"/>
              <a:gd name="connsiteX121" fmla="*/ 490056 w 5915999"/>
              <a:gd name="connsiteY121" fmla="*/ 2155456 h 5414873"/>
              <a:gd name="connsiteX122" fmla="*/ 484170 w 5915999"/>
              <a:gd name="connsiteY122" fmla="*/ 2157417 h 5414873"/>
              <a:gd name="connsiteX123" fmla="*/ 477892 w 5915999"/>
              <a:gd name="connsiteY123" fmla="*/ 2159771 h 5414873"/>
              <a:gd name="connsiteX124" fmla="*/ 471615 w 5915999"/>
              <a:gd name="connsiteY124" fmla="*/ 2161340 h 5414873"/>
              <a:gd name="connsiteX125" fmla="*/ 465729 w 5915999"/>
              <a:gd name="connsiteY125" fmla="*/ 2163301 h 5414873"/>
              <a:gd name="connsiteX126" fmla="*/ 459058 w 5915999"/>
              <a:gd name="connsiteY126" fmla="*/ 2164479 h 5414873"/>
              <a:gd name="connsiteX127" fmla="*/ 452388 w 5915999"/>
              <a:gd name="connsiteY127" fmla="*/ 2166441 h 5414873"/>
              <a:gd name="connsiteX128" fmla="*/ 446111 w 5915999"/>
              <a:gd name="connsiteY128" fmla="*/ 2168010 h 5414873"/>
              <a:gd name="connsiteX129" fmla="*/ 439833 w 5915999"/>
              <a:gd name="connsiteY129" fmla="*/ 2169579 h 5414873"/>
              <a:gd name="connsiteX130" fmla="*/ 433163 w 5915999"/>
              <a:gd name="connsiteY130" fmla="*/ 2170757 h 5414873"/>
              <a:gd name="connsiteX131" fmla="*/ 426495 w 5915999"/>
              <a:gd name="connsiteY131" fmla="*/ 2171934 h 5414873"/>
              <a:gd name="connsiteX132" fmla="*/ 419430 w 5915999"/>
              <a:gd name="connsiteY132" fmla="*/ 2172720 h 5414873"/>
              <a:gd name="connsiteX133" fmla="*/ 413155 w 5915999"/>
              <a:gd name="connsiteY133" fmla="*/ 2174287 h 5414873"/>
              <a:gd name="connsiteX134" fmla="*/ 405698 w 5915999"/>
              <a:gd name="connsiteY134" fmla="*/ 2174680 h 5414873"/>
              <a:gd name="connsiteX135" fmla="*/ 399028 w 5915999"/>
              <a:gd name="connsiteY135" fmla="*/ 2175857 h 5414873"/>
              <a:gd name="connsiteX136" fmla="*/ 391573 w 5915999"/>
              <a:gd name="connsiteY136" fmla="*/ 2176249 h 5414873"/>
              <a:gd name="connsiteX137" fmla="*/ 384119 w 5915999"/>
              <a:gd name="connsiteY137" fmla="*/ 2176642 h 5414873"/>
              <a:gd name="connsiteX138" fmla="*/ 377449 w 5915999"/>
              <a:gd name="connsiteY138" fmla="*/ 2177035 h 5414873"/>
              <a:gd name="connsiteX139" fmla="*/ 369994 w 5915999"/>
              <a:gd name="connsiteY139" fmla="*/ 2177429 h 5414873"/>
              <a:gd name="connsiteX140" fmla="*/ 367247 w 5915999"/>
              <a:gd name="connsiteY140" fmla="*/ 2177035 h 5414873"/>
              <a:gd name="connsiteX141" fmla="*/ 364109 w 5915999"/>
              <a:gd name="connsiteY141" fmla="*/ 2177035 h 5414873"/>
              <a:gd name="connsiteX142" fmla="*/ 359400 w 5915999"/>
              <a:gd name="connsiteY142" fmla="*/ 2177035 h 5414873"/>
              <a:gd name="connsiteX143" fmla="*/ 354299 w 5915999"/>
              <a:gd name="connsiteY143" fmla="*/ 2177426 h 5414873"/>
              <a:gd name="connsiteX144" fmla="*/ 347237 w 5915999"/>
              <a:gd name="connsiteY144" fmla="*/ 2176642 h 5414873"/>
              <a:gd name="connsiteX145" fmla="*/ 339391 w 5915999"/>
              <a:gd name="connsiteY145" fmla="*/ 2176642 h 5414873"/>
              <a:gd name="connsiteX146" fmla="*/ 331543 w 5915999"/>
              <a:gd name="connsiteY146" fmla="*/ 2175857 h 5414873"/>
              <a:gd name="connsiteX147" fmla="*/ 322912 w 5915999"/>
              <a:gd name="connsiteY147" fmla="*/ 2175072 h 5414873"/>
              <a:gd name="connsiteX148" fmla="*/ 314672 w 5915999"/>
              <a:gd name="connsiteY148" fmla="*/ 2173895 h 5414873"/>
              <a:gd name="connsiteX149" fmla="*/ 306039 w 5915999"/>
              <a:gd name="connsiteY149" fmla="*/ 2172326 h 5414873"/>
              <a:gd name="connsiteX150" fmla="*/ 297408 w 5915999"/>
              <a:gd name="connsiteY150" fmla="*/ 2171542 h 5414873"/>
              <a:gd name="connsiteX151" fmla="*/ 288776 w 5915999"/>
              <a:gd name="connsiteY151" fmla="*/ 2169187 h 5414873"/>
              <a:gd name="connsiteX152" fmla="*/ 279751 w 5915999"/>
              <a:gd name="connsiteY152" fmla="*/ 2167225 h 5414873"/>
              <a:gd name="connsiteX153" fmla="*/ 271120 w 5915999"/>
              <a:gd name="connsiteY153" fmla="*/ 2165657 h 5414873"/>
              <a:gd name="connsiteX154" fmla="*/ 260917 w 5915999"/>
              <a:gd name="connsiteY154" fmla="*/ 2162518 h 5414873"/>
              <a:gd name="connsiteX155" fmla="*/ 251502 w 5915999"/>
              <a:gd name="connsiteY155" fmla="*/ 2159379 h 5414873"/>
              <a:gd name="connsiteX156" fmla="*/ 242085 w 5915999"/>
              <a:gd name="connsiteY156" fmla="*/ 2156241 h 5414873"/>
              <a:gd name="connsiteX157" fmla="*/ 231098 w 5915999"/>
              <a:gd name="connsiteY157" fmla="*/ 2152315 h 5414873"/>
              <a:gd name="connsiteX158" fmla="*/ 226390 w 5915999"/>
              <a:gd name="connsiteY158" fmla="*/ 2149962 h 5414873"/>
              <a:gd name="connsiteX159" fmla="*/ 220897 w 5915999"/>
              <a:gd name="connsiteY159" fmla="*/ 2147607 h 5414873"/>
              <a:gd name="connsiteX160" fmla="*/ 215405 w 5915999"/>
              <a:gd name="connsiteY160" fmla="*/ 2145253 h 5414873"/>
              <a:gd name="connsiteX161" fmla="*/ 209913 w 5915999"/>
              <a:gd name="connsiteY161" fmla="*/ 2142900 h 5414873"/>
              <a:gd name="connsiteX162" fmla="*/ 203635 w 5915999"/>
              <a:gd name="connsiteY162" fmla="*/ 2140546 h 5414873"/>
              <a:gd name="connsiteX163" fmla="*/ 198141 w 5915999"/>
              <a:gd name="connsiteY163" fmla="*/ 2137405 h 5414873"/>
              <a:gd name="connsiteX164" fmla="*/ 191864 w 5915999"/>
              <a:gd name="connsiteY164" fmla="*/ 2133483 h 5414873"/>
              <a:gd name="connsiteX165" fmla="*/ 185979 w 5915999"/>
              <a:gd name="connsiteY165" fmla="*/ 2130736 h 5414873"/>
              <a:gd name="connsiteX166" fmla="*/ 179307 w 5915999"/>
              <a:gd name="connsiteY166" fmla="*/ 2126421 h 5414873"/>
              <a:gd name="connsiteX167" fmla="*/ 172638 w 5915999"/>
              <a:gd name="connsiteY167" fmla="*/ 2122888 h 5414873"/>
              <a:gd name="connsiteX168" fmla="*/ 165968 w 5915999"/>
              <a:gd name="connsiteY168" fmla="*/ 2118572 h 5414873"/>
              <a:gd name="connsiteX169" fmla="*/ 159298 w 5915999"/>
              <a:gd name="connsiteY169" fmla="*/ 2114256 h 5414873"/>
              <a:gd name="connsiteX170" fmla="*/ 150667 w 5915999"/>
              <a:gd name="connsiteY170" fmla="*/ 2107978 h 5414873"/>
              <a:gd name="connsiteX171" fmla="*/ 142819 w 5915999"/>
              <a:gd name="connsiteY171" fmla="*/ 2101702 h 5414873"/>
              <a:gd name="connsiteX172" fmla="*/ 134186 w 5915999"/>
              <a:gd name="connsiteY172" fmla="*/ 2095424 h 5414873"/>
              <a:gd name="connsiteX173" fmla="*/ 126340 w 5915999"/>
              <a:gd name="connsiteY173" fmla="*/ 2088360 h 5414873"/>
              <a:gd name="connsiteX174" fmla="*/ 109860 w 5915999"/>
              <a:gd name="connsiteY174" fmla="*/ 2074236 h 5414873"/>
              <a:gd name="connsiteX175" fmla="*/ 94951 w 5915999"/>
              <a:gd name="connsiteY175" fmla="*/ 2057758 h 5414873"/>
              <a:gd name="connsiteX176" fmla="*/ 80041 w 5915999"/>
              <a:gd name="connsiteY176" fmla="*/ 2041279 h 5414873"/>
              <a:gd name="connsiteX177" fmla="*/ 66700 w 5915999"/>
              <a:gd name="connsiteY177" fmla="*/ 2023231 h 5414873"/>
              <a:gd name="connsiteX178" fmla="*/ 54931 w 5915999"/>
              <a:gd name="connsiteY178" fmla="*/ 2005181 h 5414873"/>
              <a:gd name="connsiteX179" fmla="*/ 43945 w 5915999"/>
              <a:gd name="connsiteY179" fmla="*/ 1985564 h 5414873"/>
              <a:gd name="connsiteX180" fmla="*/ 38059 w 5915999"/>
              <a:gd name="connsiteY180" fmla="*/ 1975755 h 5414873"/>
              <a:gd name="connsiteX181" fmla="*/ 33743 w 5915999"/>
              <a:gd name="connsiteY181" fmla="*/ 1965161 h 5414873"/>
              <a:gd name="connsiteX182" fmla="*/ 29035 w 5915999"/>
              <a:gd name="connsiteY182" fmla="*/ 1954960 h 5414873"/>
              <a:gd name="connsiteX183" fmla="*/ 25111 w 5915999"/>
              <a:gd name="connsiteY183" fmla="*/ 1944759 h 5414873"/>
              <a:gd name="connsiteX184" fmla="*/ 21187 w 5915999"/>
              <a:gd name="connsiteY184" fmla="*/ 1935343 h 5414873"/>
              <a:gd name="connsiteX185" fmla="*/ 18048 w 5915999"/>
              <a:gd name="connsiteY185" fmla="*/ 1925140 h 5414873"/>
              <a:gd name="connsiteX186" fmla="*/ 15302 w 5915999"/>
              <a:gd name="connsiteY186" fmla="*/ 1915332 h 5414873"/>
              <a:gd name="connsiteX187" fmla="*/ 11771 w 5915999"/>
              <a:gd name="connsiteY187" fmla="*/ 1905522 h 5414873"/>
              <a:gd name="connsiteX188" fmla="*/ 10202 w 5915999"/>
              <a:gd name="connsiteY188" fmla="*/ 1897676 h 5414873"/>
              <a:gd name="connsiteX189" fmla="*/ 8632 w 5915999"/>
              <a:gd name="connsiteY189" fmla="*/ 1890614 h 5414873"/>
              <a:gd name="connsiteX190" fmla="*/ 6670 w 5915999"/>
              <a:gd name="connsiteY190" fmla="*/ 1882373 h 5414873"/>
              <a:gd name="connsiteX191" fmla="*/ 5885 w 5915999"/>
              <a:gd name="connsiteY191" fmla="*/ 1874527 h 5414873"/>
              <a:gd name="connsiteX192" fmla="*/ 4316 w 5915999"/>
              <a:gd name="connsiteY192" fmla="*/ 1868249 h 5414873"/>
              <a:gd name="connsiteX193" fmla="*/ 3139 w 5915999"/>
              <a:gd name="connsiteY193" fmla="*/ 1861579 h 5414873"/>
              <a:gd name="connsiteX194" fmla="*/ 2748 w 5915999"/>
              <a:gd name="connsiteY194" fmla="*/ 1854908 h 5414873"/>
              <a:gd name="connsiteX195" fmla="*/ 1571 w 5915999"/>
              <a:gd name="connsiteY195" fmla="*/ 1848239 h 5414873"/>
              <a:gd name="connsiteX196" fmla="*/ 1177 w 5915999"/>
              <a:gd name="connsiteY196" fmla="*/ 1836860 h 5414873"/>
              <a:gd name="connsiteX197" fmla="*/ 393 w 5915999"/>
              <a:gd name="connsiteY197" fmla="*/ 1825089 h 5414873"/>
              <a:gd name="connsiteX198" fmla="*/ 0 w 5915999"/>
              <a:gd name="connsiteY198" fmla="*/ 1819205 h 5414873"/>
              <a:gd name="connsiteX199" fmla="*/ 392 w 5915999"/>
              <a:gd name="connsiteY199" fmla="*/ 1813319 h 5414873"/>
              <a:gd name="connsiteX200" fmla="*/ 392 w 5915999"/>
              <a:gd name="connsiteY200" fmla="*/ 1808611 h 5414873"/>
              <a:gd name="connsiteX201" fmla="*/ 0 w 5915999"/>
              <a:gd name="connsiteY201" fmla="*/ 1803511 h 5414873"/>
              <a:gd name="connsiteX202" fmla="*/ 785 w 5915999"/>
              <a:gd name="connsiteY202" fmla="*/ 1793308 h 5414873"/>
              <a:gd name="connsiteX203" fmla="*/ 1962 w 5915999"/>
              <a:gd name="connsiteY203" fmla="*/ 1783499 h 5414873"/>
              <a:gd name="connsiteX204" fmla="*/ 1961 w 5915999"/>
              <a:gd name="connsiteY204" fmla="*/ 1774083 h 5414873"/>
              <a:gd name="connsiteX205" fmla="*/ 3532 w 5915999"/>
              <a:gd name="connsiteY205" fmla="*/ 1764665 h 5414873"/>
              <a:gd name="connsiteX206" fmla="*/ 4708 w 5915999"/>
              <a:gd name="connsiteY206" fmla="*/ 1755643 h 5414873"/>
              <a:gd name="connsiteX207" fmla="*/ 6278 w 5915999"/>
              <a:gd name="connsiteY207" fmla="*/ 1747795 h 5414873"/>
              <a:gd name="connsiteX208" fmla="*/ 7847 w 5915999"/>
              <a:gd name="connsiteY208" fmla="*/ 1739163 h 5414873"/>
              <a:gd name="connsiteX209" fmla="*/ 9415 w 5915999"/>
              <a:gd name="connsiteY209" fmla="*/ 1730531 h 5414873"/>
              <a:gd name="connsiteX210" fmla="*/ 11771 w 5915999"/>
              <a:gd name="connsiteY210" fmla="*/ 1722683 h 5414873"/>
              <a:gd name="connsiteX211" fmla="*/ 14125 w 5915999"/>
              <a:gd name="connsiteY211" fmla="*/ 1715620 h 5414873"/>
              <a:gd name="connsiteX212" fmla="*/ 16087 w 5915999"/>
              <a:gd name="connsiteY212" fmla="*/ 1707382 h 5414873"/>
              <a:gd name="connsiteX213" fmla="*/ 18049 w 5915999"/>
              <a:gd name="connsiteY213" fmla="*/ 1700713 h 5414873"/>
              <a:gd name="connsiteX214" fmla="*/ 20403 w 5915999"/>
              <a:gd name="connsiteY214" fmla="*/ 1693650 h 5414873"/>
              <a:gd name="connsiteX215" fmla="*/ 22758 w 5915999"/>
              <a:gd name="connsiteY215" fmla="*/ 1685802 h 5414873"/>
              <a:gd name="connsiteX216" fmla="*/ 25504 w 5915999"/>
              <a:gd name="connsiteY216" fmla="*/ 1679132 h 5414873"/>
              <a:gd name="connsiteX217" fmla="*/ 28644 w 5915999"/>
              <a:gd name="connsiteY217" fmla="*/ 1672070 h 5414873"/>
              <a:gd name="connsiteX218" fmla="*/ 30996 w 5915999"/>
              <a:gd name="connsiteY218" fmla="*/ 1665792 h 5414873"/>
              <a:gd name="connsiteX219" fmla="*/ 34919 w 5915999"/>
              <a:gd name="connsiteY219" fmla="*/ 1659514 h 5414873"/>
              <a:gd name="connsiteX220" fmla="*/ 37666 w 5915999"/>
              <a:gd name="connsiteY220" fmla="*/ 1652844 h 5414873"/>
              <a:gd name="connsiteX221" fmla="*/ 40412 w 5915999"/>
              <a:gd name="connsiteY221" fmla="*/ 1646959 h 5414873"/>
              <a:gd name="connsiteX222" fmla="*/ 43945 w 5915999"/>
              <a:gd name="connsiteY222" fmla="*/ 1640288 h 5414873"/>
              <a:gd name="connsiteX223" fmla="*/ 46691 w 5915999"/>
              <a:gd name="connsiteY223" fmla="*/ 1634403 h 5414873"/>
              <a:gd name="connsiteX224" fmla="*/ 51006 w 5915999"/>
              <a:gd name="connsiteY224" fmla="*/ 1628518 h 5414873"/>
              <a:gd name="connsiteX225" fmla="*/ 53753 w 5915999"/>
              <a:gd name="connsiteY225" fmla="*/ 1622632 h 5414873"/>
              <a:gd name="connsiteX226" fmla="*/ 57284 w 5915999"/>
              <a:gd name="connsiteY226" fmla="*/ 1617532 h 5414873"/>
              <a:gd name="connsiteX227" fmla="*/ 61209 w 5915999"/>
              <a:gd name="connsiteY227" fmla="*/ 1611253 h 5414873"/>
              <a:gd name="connsiteX228" fmla="*/ 65132 w 5915999"/>
              <a:gd name="connsiteY228" fmla="*/ 1606545 h 5414873"/>
              <a:gd name="connsiteX229" fmla="*/ 68271 w 5915999"/>
              <a:gd name="connsiteY229" fmla="*/ 1601053 h 5414873"/>
              <a:gd name="connsiteX230" fmla="*/ 72979 w 5915999"/>
              <a:gd name="connsiteY230" fmla="*/ 1595560 h 5414873"/>
              <a:gd name="connsiteX231" fmla="*/ 76510 w 5915999"/>
              <a:gd name="connsiteY231" fmla="*/ 1590460 h 5414873"/>
              <a:gd name="connsiteX232" fmla="*/ 80041 w 5915999"/>
              <a:gd name="connsiteY232" fmla="*/ 1585360 h 5414873"/>
              <a:gd name="connsiteX233" fmla="*/ 83966 w 5915999"/>
              <a:gd name="connsiteY233" fmla="*/ 1580650 h 5414873"/>
              <a:gd name="connsiteX234" fmla="*/ 88674 w 5915999"/>
              <a:gd name="connsiteY234" fmla="*/ 1575942 h 5414873"/>
              <a:gd name="connsiteX235" fmla="*/ 92990 w 5915999"/>
              <a:gd name="connsiteY235" fmla="*/ 1570842 h 5414873"/>
              <a:gd name="connsiteX236" fmla="*/ 97305 w 5915999"/>
              <a:gd name="connsiteY236" fmla="*/ 1566527 h 5414873"/>
              <a:gd name="connsiteX237" fmla="*/ 101621 w 5915999"/>
              <a:gd name="connsiteY237" fmla="*/ 1561425 h 5414873"/>
              <a:gd name="connsiteX238" fmla="*/ 105938 w 5915999"/>
              <a:gd name="connsiteY238" fmla="*/ 1557109 h 5414873"/>
              <a:gd name="connsiteX239" fmla="*/ 110253 w 5915999"/>
              <a:gd name="connsiteY239" fmla="*/ 1552794 h 5414873"/>
              <a:gd name="connsiteX240" fmla="*/ 114569 w 5915999"/>
              <a:gd name="connsiteY240" fmla="*/ 1548477 h 5414873"/>
              <a:gd name="connsiteX241" fmla="*/ 119669 w 5915999"/>
              <a:gd name="connsiteY241" fmla="*/ 1544162 h 5414873"/>
              <a:gd name="connsiteX242" fmla="*/ 123985 w 5915999"/>
              <a:gd name="connsiteY242" fmla="*/ 1539845 h 5414873"/>
              <a:gd name="connsiteX243" fmla="*/ 128694 w 5915999"/>
              <a:gd name="connsiteY243" fmla="*/ 1535923 h 5414873"/>
              <a:gd name="connsiteX244" fmla="*/ 133010 w 5915999"/>
              <a:gd name="connsiteY244" fmla="*/ 1532390 h 5414873"/>
              <a:gd name="connsiteX245" fmla="*/ 138110 w 5915999"/>
              <a:gd name="connsiteY245" fmla="*/ 1528859 h 5414873"/>
              <a:gd name="connsiteX246" fmla="*/ 143211 w 5915999"/>
              <a:gd name="connsiteY246" fmla="*/ 1524544 h 5414873"/>
              <a:gd name="connsiteX247" fmla="*/ 147919 w 5915999"/>
              <a:gd name="connsiteY247" fmla="*/ 1520621 h 5414873"/>
              <a:gd name="connsiteX248" fmla="*/ 152627 w 5915999"/>
              <a:gd name="connsiteY248" fmla="*/ 1516697 h 5414873"/>
              <a:gd name="connsiteX249" fmla="*/ 158121 w 5915999"/>
              <a:gd name="connsiteY249" fmla="*/ 1513557 h 5414873"/>
              <a:gd name="connsiteX250" fmla="*/ 162829 w 5915999"/>
              <a:gd name="connsiteY250" fmla="*/ 1510418 h 5414873"/>
              <a:gd name="connsiteX251" fmla="*/ 168322 w 5915999"/>
              <a:gd name="connsiteY251" fmla="*/ 1506495 h 5414873"/>
              <a:gd name="connsiteX252" fmla="*/ 173422 w 5915999"/>
              <a:gd name="connsiteY252" fmla="*/ 1502964 h 5414873"/>
              <a:gd name="connsiteX253" fmla="*/ 178523 w 5915999"/>
              <a:gd name="connsiteY253" fmla="*/ 1500217 h 5414873"/>
              <a:gd name="connsiteX254" fmla="*/ 184015 w 5915999"/>
              <a:gd name="connsiteY254" fmla="*/ 1497079 h 5414873"/>
              <a:gd name="connsiteX255" fmla="*/ 189509 w 5915999"/>
              <a:gd name="connsiteY255" fmla="*/ 1493938 h 5414873"/>
              <a:gd name="connsiteX256" fmla="*/ 195002 w 5915999"/>
              <a:gd name="connsiteY256" fmla="*/ 1491584 h 5414873"/>
              <a:gd name="connsiteX257" fmla="*/ 200103 w 5915999"/>
              <a:gd name="connsiteY257" fmla="*/ 1488053 h 5414873"/>
              <a:gd name="connsiteX258" fmla="*/ 205596 w 5915999"/>
              <a:gd name="connsiteY258" fmla="*/ 1485700 h 5414873"/>
              <a:gd name="connsiteX259" fmla="*/ 211872 w 5915999"/>
              <a:gd name="connsiteY259" fmla="*/ 1482561 h 5414873"/>
              <a:gd name="connsiteX260" fmla="*/ 217757 w 5915999"/>
              <a:gd name="connsiteY260" fmla="*/ 1480599 h 5414873"/>
              <a:gd name="connsiteX261" fmla="*/ 223253 w 5915999"/>
              <a:gd name="connsiteY261" fmla="*/ 1477460 h 5414873"/>
              <a:gd name="connsiteX262" fmla="*/ 228746 w 5915999"/>
              <a:gd name="connsiteY262" fmla="*/ 1475106 h 5414873"/>
              <a:gd name="connsiteX263" fmla="*/ 234630 w 5915999"/>
              <a:gd name="connsiteY263" fmla="*/ 1473145 h 5414873"/>
              <a:gd name="connsiteX264" fmla="*/ 240908 w 5915999"/>
              <a:gd name="connsiteY264" fmla="*/ 1470791 h 5414873"/>
              <a:gd name="connsiteX265" fmla="*/ 246795 w 5915999"/>
              <a:gd name="connsiteY265" fmla="*/ 1468828 h 5414873"/>
              <a:gd name="connsiteX266" fmla="*/ 252679 w 5915999"/>
              <a:gd name="connsiteY266" fmla="*/ 1466866 h 5414873"/>
              <a:gd name="connsiteX267" fmla="*/ 259350 w 5915999"/>
              <a:gd name="connsiteY267" fmla="*/ 1464905 h 5414873"/>
              <a:gd name="connsiteX268" fmla="*/ 265234 w 5915999"/>
              <a:gd name="connsiteY268" fmla="*/ 1462943 h 5414873"/>
              <a:gd name="connsiteX269" fmla="*/ 271904 w 5915999"/>
              <a:gd name="connsiteY269" fmla="*/ 1461766 h 5414873"/>
              <a:gd name="connsiteX270" fmla="*/ 278182 w 5915999"/>
              <a:gd name="connsiteY270" fmla="*/ 1460197 h 5414873"/>
              <a:gd name="connsiteX271" fmla="*/ 284459 w 5915999"/>
              <a:gd name="connsiteY271" fmla="*/ 1458627 h 5414873"/>
              <a:gd name="connsiteX272" fmla="*/ 291521 w 5915999"/>
              <a:gd name="connsiteY272" fmla="*/ 1456273 h 5414873"/>
              <a:gd name="connsiteX273" fmla="*/ 297802 w 5915999"/>
              <a:gd name="connsiteY273" fmla="*/ 1454704 h 5414873"/>
              <a:gd name="connsiteX274" fmla="*/ 304863 w 5915999"/>
              <a:gd name="connsiteY274" fmla="*/ 1453919 h 5414873"/>
              <a:gd name="connsiteX275" fmla="*/ 311533 w 5915999"/>
              <a:gd name="connsiteY275" fmla="*/ 1452742 h 5414873"/>
              <a:gd name="connsiteX276" fmla="*/ 318594 w 5915999"/>
              <a:gd name="connsiteY276" fmla="*/ 1451958 h 5414873"/>
              <a:gd name="connsiteX277" fmla="*/ 325264 w 5915999"/>
              <a:gd name="connsiteY277" fmla="*/ 1450780 h 5414873"/>
              <a:gd name="connsiteX278" fmla="*/ 332719 w 5915999"/>
              <a:gd name="connsiteY278" fmla="*/ 1450388 h 5414873"/>
              <a:gd name="connsiteX279" fmla="*/ 339390 w 5915999"/>
              <a:gd name="connsiteY279" fmla="*/ 1450778 h 5414873"/>
              <a:gd name="connsiteX280" fmla="*/ 346846 w 5915999"/>
              <a:gd name="connsiteY280" fmla="*/ 1450388 h 5414873"/>
              <a:gd name="connsiteX281" fmla="*/ 353907 w 5915999"/>
              <a:gd name="connsiteY281" fmla="*/ 1449603 h 5414873"/>
              <a:gd name="connsiteX282" fmla="*/ 359400 w 5915999"/>
              <a:gd name="connsiteY282" fmla="*/ 1449603 h 5414873"/>
              <a:gd name="connsiteX283" fmla="*/ 364109 w 5915999"/>
              <a:gd name="connsiteY283" fmla="*/ 1449603 h 5414873"/>
              <a:gd name="connsiteX284" fmla="*/ 2504883 w 5915999"/>
              <a:gd name="connsiteY284" fmla="*/ 0 h 5414873"/>
              <a:gd name="connsiteX285" fmla="*/ 2541040 w 5915999"/>
              <a:gd name="connsiteY285" fmla="*/ 788 h 5414873"/>
              <a:gd name="connsiteX286" fmla="*/ 2577194 w 5915999"/>
              <a:gd name="connsiteY286" fmla="*/ 788 h 5414873"/>
              <a:gd name="connsiteX287" fmla="*/ 2613349 w 5915999"/>
              <a:gd name="connsiteY287" fmla="*/ 789 h 5414873"/>
              <a:gd name="connsiteX288" fmla="*/ 2649505 w 5915999"/>
              <a:gd name="connsiteY288" fmla="*/ 790 h 5414873"/>
              <a:gd name="connsiteX289" fmla="*/ 2685268 w 5915999"/>
              <a:gd name="connsiteY289" fmla="*/ 398 h 5414873"/>
              <a:gd name="connsiteX290" fmla="*/ 2721029 w 5915999"/>
              <a:gd name="connsiteY290" fmla="*/ 793 h 5414873"/>
              <a:gd name="connsiteX291" fmla="*/ 2757970 w 5915999"/>
              <a:gd name="connsiteY291" fmla="*/ 794 h 5414873"/>
              <a:gd name="connsiteX292" fmla="*/ 2794126 w 5915999"/>
              <a:gd name="connsiteY292" fmla="*/ 795 h 5414873"/>
              <a:gd name="connsiteX293" fmla="*/ 2830282 w 5915999"/>
              <a:gd name="connsiteY293" fmla="*/ 796 h 5414873"/>
              <a:gd name="connsiteX294" fmla="*/ 2866436 w 5915999"/>
              <a:gd name="connsiteY294" fmla="*/ 798 h 5414873"/>
              <a:gd name="connsiteX295" fmla="*/ 2902592 w 5915999"/>
              <a:gd name="connsiteY295" fmla="*/ 13 h 5414873"/>
              <a:gd name="connsiteX296" fmla="*/ 2938746 w 5915999"/>
              <a:gd name="connsiteY296" fmla="*/ 800 h 5414873"/>
              <a:gd name="connsiteX297" fmla="*/ 2974901 w 5915999"/>
              <a:gd name="connsiteY297" fmla="*/ 801 h 5414873"/>
              <a:gd name="connsiteX298" fmla="*/ 3011056 w 5915999"/>
              <a:gd name="connsiteY298" fmla="*/ 805 h 5414873"/>
              <a:gd name="connsiteX299" fmla="*/ 3047212 w 5915999"/>
              <a:gd name="connsiteY299" fmla="*/ 806 h 5414873"/>
              <a:gd name="connsiteX300" fmla="*/ 3083760 w 5915999"/>
              <a:gd name="connsiteY300" fmla="*/ 1199 h 5414873"/>
              <a:gd name="connsiteX301" fmla="*/ 3119915 w 5915999"/>
              <a:gd name="connsiteY301" fmla="*/ 414 h 5414873"/>
              <a:gd name="connsiteX302" fmla="*/ 3155679 w 5915999"/>
              <a:gd name="connsiteY302" fmla="*/ 807 h 5414873"/>
              <a:gd name="connsiteX303" fmla="*/ 3191833 w 5915999"/>
              <a:gd name="connsiteY303" fmla="*/ 811 h 5414873"/>
              <a:gd name="connsiteX304" fmla="*/ 3227988 w 5915999"/>
              <a:gd name="connsiteY304" fmla="*/ 811 h 5414873"/>
              <a:gd name="connsiteX305" fmla="*/ 3264536 w 5915999"/>
              <a:gd name="connsiteY305" fmla="*/ 1204 h 5414873"/>
              <a:gd name="connsiteX306" fmla="*/ 3301085 w 5915999"/>
              <a:gd name="connsiteY306" fmla="*/ 813 h 5414873"/>
              <a:gd name="connsiteX307" fmla="*/ 3336847 w 5915999"/>
              <a:gd name="connsiteY307" fmla="*/ 421 h 5414873"/>
              <a:gd name="connsiteX308" fmla="*/ 3372609 w 5915999"/>
              <a:gd name="connsiteY308" fmla="*/ 817 h 5414873"/>
              <a:gd name="connsiteX309" fmla="*/ 3408765 w 5915999"/>
              <a:gd name="connsiteY309" fmla="*/ 818 h 5414873"/>
              <a:gd name="connsiteX310" fmla="*/ 3445313 w 5915999"/>
              <a:gd name="connsiteY310" fmla="*/ 1211 h 5414873"/>
              <a:gd name="connsiteX311" fmla="*/ 3481468 w 5915999"/>
              <a:gd name="connsiteY311" fmla="*/ 1213 h 5414873"/>
              <a:gd name="connsiteX312" fmla="*/ 3517623 w 5915999"/>
              <a:gd name="connsiteY312" fmla="*/ 428 h 5414873"/>
              <a:gd name="connsiteX313" fmla="*/ 3553385 w 5915999"/>
              <a:gd name="connsiteY313" fmla="*/ 822 h 5414873"/>
              <a:gd name="connsiteX314" fmla="*/ 3589541 w 5915999"/>
              <a:gd name="connsiteY314" fmla="*/ 824 h 5414873"/>
              <a:gd name="connsiteX315" fmla="*/ 3625696 w 5915999"/>
              <a:gd name="connsiteY315" fmla="*/ 824 h 5414873"/>
              <a:gd name="connsiteX316" fmla="*/ 3662244 w 5915999"/>
              <a:gd name="connsiteY316" fmla="*/ 1219 h 5414873"/>
              <a:gd name="connsiteX317" fmla="*/ 3698793 w 5915999"/>
              <a:gd name="connsiteY317" fmla="*/ 826 h 5414873"/>
              <a:gd name="connsiteX318" fmla="*/ 3734554 w 5915999"/>
              <a:gd name="connsiteY318" fmla="*/ 436 h 5414873"/>
              <a:gd name="connsiteX319" fmla="*/ 3770318 w 5915999"/>
              <a:gd name="connsiteY319" fmla="*/ 830 h 5414873"/>
              <a:gd name="connsiteX320" fmla="*/ 3806471 w 5915999"/>
              <a:gd name="connsiteY320" fmla="*/ 831 h 5414873"/>
              <a:gd name="connsiteX321" fmla="*/ 3843020 w 5915999"/>
              <a:gd name="connsiteY321" fmla="*/ 1225 h 5414873"/>
              <a:gd name="connsiteX322" fmla="*/ 3879175 w 5915999"/>
              <a:gd name="connsiteY322" fmla="*/ 1226 h 5414873"/>
              <a:gd name="connsiteX323" fmla="*/ 3915722 w 5915999"/>
              <a:gd name="connsiteY323" fmla="*/ 834 h 5414873"/>
              <a:gd name="connsiteX324" fmla="*/ 3951485 w 5915999"/>
              <a:gd name="connsiteY324" fmla="*/ 443 h 5414873"/>
              <a:gd name="connsiteX325" fmla="*/ 3987247 w 5915999"/>
              <a:gd name="connsiteY325" fmla="*/ 838 h 5414873"/>
              <a:gd name="connsiteX326" fmla="*/ 4023797 w 5915999"/>
              <a:gd name="connsiteY326" fmla="*/ 1232 h 5414873"/>
              <a:gd name="connsiteX327" fmla="*/ 4059953 w 5915999"/>
              <a:gd name="connsiteY327" fmla="*/ 1233 h 5414873"/>
              <a:gd name="connsiteX328" fmla="*/ 4096499 w 5915999"/>
              <a:gd name="connsiteY328" fmla="*/ 841 h 5414873"/>
              <a:gd name="connsiteX329" fmla="*/ 4132655 w 5915999"/>
              <a:gd name="connsiteY329" fmla="*/ 841 h 5414873"/>
              <a:gd name="connsiteX330" fmla="*/ 4168417 w 5915999"/>
              <a:gd name="connsiteY330" fmla="*/ 450 h 5414873"/>
              <a:gd name="connsiteX331" fmla="*/ 4204573 w 5915999"/>
              <a:gd name="connsiteY331" fmla="*/ 1239 h 5414873"/>
              <a:gd name="connsiteX332" fmla="*/ 4240727 w 5915999"/>
              <a:gd name="connsiteY332" fmla="*/ 1239 h 5414873"/>
              <a:gd name="connsiteX333" fmla="*/ 4276881 w 5915999"/>
              <a:gd name="connsiteY333" fmla="*/ 1240 h 5414873"/>
              <a:gd name="connsiteX334" fmla="*/ 4313431 w 5915999"/>
              <a:gd name="connsiteY334" fmla="*/ 848 h 5414873"/>
              <a:gd name="connsiteX335" fmla="*/ 4349979 w 5915999"/>
              <a:gd name="connsiteY335" fmla="*/ 1241 h 5414873"/>
              <a:gd name="connsiteX336" fmla="*/ 4385741 w 5915999"/>
              <a:gd name="connsiteY336" fmla="*/ 853 h 5414873"/>
              <a:gd name="connsiteX337" fmla="*/ 4421503 w 5915999"/>
              <a:gd name="connsiteY337" fmla="*/ 1244 h 5414873"/>
              <a:gd name="connsiteX338" fmla="*/ 4457658 w 5915999"/>
              <a:gd name="connsiteY338" fmla="*/ 1247 h 5414873"/>
              <a:gd name="connsiteX339" fmla="*/ 4494208 w 5915999"/>
              <a:gd name="connsiteY339" fmla="*/ 855 h 5414873"/>
              <a:gd name="connsiteX340" fmla="*/ 4530362 w 5915999"/>
              <a:gd name="connsiteY340" fmla="*/ 857 h 5414873"/>
              <a:gd name="connsiteX341" fmla="*/ 4566125 w 5915999"/>
              <a:gd name="connsiteY341" fmla="*/ 465 h 5414873"/>
              <a:gd name="connsiteX342" fmla="*/ 4602279 w 5915999"/>
              <a:gd name="connsiteY342" fmla="*/ 1252 h 5414873"/>
              <a:gd name="connsiteX343" fmla="*/ 4638434 w 5915999"/>
              <a:gd name="connsiteY343" fmla="*/ 1254 h 5414873"/>
              <a:gd name="connsiteX344" fmla="*/ 4674591 w 5915999"/>
              <a:gd name="connsiteY344" fmla="*/ 1254 h 5414873"/>
              <a:gd name="connsiteX345" fmla="*/ 4711138 w 5915999"/>
              <a:gd name="connsiteY345" fmla="*/ 863 h 5414873"/>
              <a:gd name="connsiteX346" fmla="*/ 4747687 w 5915999"/>
              <a:gd name="connsiteY346" fmla="*/ 1257 h 5414873"/>
              <a:gd name="connsiteX347" fmla="*/ 4783448 w 5915999"/>
              <a:gd name="connsiteY347" fmla="*/ 863 h 5414873"/>
              <a:gd name="connsiteX348" fmla="*/ 4819211 w 5915999"/>
              <a:gd name="connsiteY348" fmla="*/ 1260 h 5414873"/>
              <a:gd name="connsiteX349" fmla="*/ 4855367 w 5915999"/>
              <a:gd name="connsiteY349" fmla="*/ 1261 h 5414873"/>
              <a:gd name="connsiteX350" fmla="*/ 4891914 w 5915999"/>
              <a:gd name="connsiteY350" fmla="*/ 870 h 5414873"/>
              <a:gd name="connsiteX351" fmla="*/ 4928463 w 5915999"/>
              <a:gd name="connsiteY351" fmla="*/ 1263 h 5414873"/>
              <a:gd name="connsiteX352" fmla="*/ 4964618 w 5915999"/>
              <a:gd name="connsiteY352" fmla="*/ 1264 h 5414873"/>
              <a:gd name="connsiteX353" fmla="*/ 5000380 w 5915999"/>
              <a:gd name="connsiteY353" fmla="*/ 874 h 5414873"/>
              <a:gd name="connsiteX354" fmla="*/ 5036143 w 5915999"/>
              <a:gd name="connsiteY354" fmla="*/ 1267 h 5414873"/>
              <a:gd name="connsiteX355" fmla="*/ 5072297 w 5915999"/>
              <a:gd name="connsiteY355" fmla="*/ 1269 h 5414873"/>
              <a:gd name="connsiteX356" fmla="*/ 5109239 w 5915999"/>
              <a:gd name="connsiteY356" fmla="*/ 1269 h 5414873"/>
              <a:gd name="connsiteX357" fmla="*/ 5145394 w 5915999"/>
              <a:gd name="connsiteY357" fmla="*/ 1270 h 5414873"/>
              <a:gd name="connsiteX358" fmla="*/ 5181548 w 5915999"/>
              <a:gd name="connsiteY358" fmla="*/ 1272 h 5414873"/>
              <a:gd name="connsiteX359" fmla="*/ 5217311 w 5915999"/>
              <a:gd name="connsiteY359" fmla="*/ 881 h 5414873"/>
              <a:gd name="connsiteX360" fmla="*/ 5253073 w 5915999"/>
              <a:gd name="connsiteY360" fmla="*/ 1275 h 5414873"/>
              <a:gd name="connsiteX361" fmla="*/ 5290015 w 5915999"/>
              <a:gd name="connsiteY361" fmla="*/ 1275 h 5414873"/>
              <a:gd name="connsiteX362" fmla="*/ 5326169 w 5915999"/>
              <a:gd name="connsiteY362" fmla="*/ 1278 h 5414873"/>
              <a:gd name="connsiteX363" fmla="*/ 5362324 w 5915999"/>
              <a:gd name="connsiteY363" fmla="*/ 1278 h 5414873"/>
              <a:gd name="connsiteX364" fmla="*/ 5398479 w 5915999"/>
              <a:gd name="connsiteY364" fmla="*/ 1279 h 5414873"/>
              <a:gd name="connsiteX365" fmla="*/ 5433848 w 5915999"/>
              <a:gd name="connsiteY365" fmla="*/ 1280 h 5414873"/>
              <a:gd name="connsiteX366" fmla="*/ 5470004 w 5915999"/>
              <a:gd name="connsiteY366" fmla="*/ 1281 h 5414873"/>
              <a:gd name="connsiteX367" fmla="*/ 5506945 w 5915999"/>
              <a:gd name="connsiteY367" fmla="*/ 1283 h 5414873"/>
              <a:gd name="connsiteX368" fmla="*/ 5543101 w 5915999"/>
              <a:gd name="connsiteY368" fmla="*/ 1284 h 5414873"/>
              <a:gd name="connsiteX369" fmla="*/ 5579257 w 5915999"/>
              <a:gd name="connsiteY369" fmla="*/ 1285 h 5414873"/>
              <a:gd name="connsiteX370" fmla="*/ 5615019 w 5915999"/>
              <a:gd name="connsiteY370" fmla="*/ 893 h 5414873"/>
              <a:gd name="connsiteX371" fmla="*/ 5650781 w 5915999"/>
              <a:gd name="connsiteY371" fmla="*/ 1288 h 5414873"/>
              <a:gd name="connsiteX372" fmla="*/ 5687721 w 5915999"/>
              <a:gd name="connsiteY372" fmla="*/ 1290 h 5414873"/>
              <a:gd name="connsiteX373" fmla="*/ 5723877 w 5915999"/>
              <a:gd name="connsiteY373" fmla="*/ 1289 h 5414873"/>
              <a:gd name="connsiteX374" fmla="*/ 5760033 w 5915999"/>
              <a:gd name="connsiteY374" fmla="*/ 1291 h 5414873"/>
              <a:gd name="connsiteX375" fmla="*/ 5796187 w 5915999"/>
              <a:gd name="connsiteY375" fmla="*/ 1294 h 5414873"/>
              <a:gd name="connsiteX376" fmla="*/ 5831949 w 5915999"/>
              <a:gd name="connsiteY376" fmla="*/ 902 h 5414873"/>
              <a:gd name="connsiteX377" fmla="*/ 5868103 w 5915999"/>
              <a:gd name="connsiteY377" fmla="*/ 1688 h 5414873"/>
              <a:gd name="connsiteX378" fmla="*/ 5904653 w 5915999"/>
              <a:gd name="connsiteY378" fmla="*/ 1297 h 5414873"/>
              <a:gd name="connsiteX379" fmla="*/ 5915999 w 5915999"/>
              <a:gd name="connsiteY379" fmla="*/ 1297 h 5414873"/>
              <a:gd name="connsiteX380" fmla="*/ 5915999 w 5915999"/>
              <a:gd name="connsiteY380" fmla="*/ 729904 h 5414873"/>
              <a:gd name="connsiteX381" fmla="*/ 5904679 w 5915999"/>
              <a:gd name="connsiteY381" fmla="*/ 729904 h 5414873"/>
              <a:gd name="connsiteX382" fmla="*/ 5868523 w 5915999"/>
              <a:gd name="connsiteY382" fmla="*/ 730688 h 5414873"/>
              <a:gd name="connsiteX383" fmla="*/ 5832369 w 5915999"/>
              <a:gd name="connsiteY383" fmla="*/ 730687 h 5414873"/>
              <a:gd name="connsiteX384" fmla="*/ 5796213 w 5915999"/>
              <a:gd name="connsiteY384" fmla="*/ 730686 h 5414873"/>
              <a:gd name="connsiteX385" fmla="*/ 5760059 w 5915999"/>
              <a:gd name="connsiteY385" fmla="*/ 729898 h 5414873"/>
              <a:gd name="connsiteX386" fmla="*/ 5723903 w 5915999"/>
              <a:gd name="connsiteY386" fmla="*/ 729897 h 5414873"/>
              <a:gd name="connsiteX387" fmla="*/ 5687749 w 5915999"/>
              <a:gd name="connsiteY387" fmla="*/ 730681 h 5414873"/>
              <a:gd name="connsiteX388" fmla="*/ 5651592 w 5915999"/>
              <a:gd name="connsiteY388" fmla="*/ 730680 h 5414873"/>
              <a:gd name="connsiteX389" fmla="*/ 5615437 w 5915999"/>
              <a:gd name="connsiteY389" fmla="*/ 730679 h 5414873"/>
              <a:gd name="connsiteX390" fmla="*/ 5578889 w 5915999"/>
              <a:gd name="connsiteY390" fmla="*/ 730286 h 5414873"/>
              <a:gd name="connsiteX391" fmla="*/ 5543127 w 5915999"/>
              <a:gd name="connsiteY391" fmla="*/ 729890 h 5414873"/>
              <a:gd name="connsiteX392" fmla="*/ 5506971 w 5915999"/>
              <a:gd name="connsiteY392" fmla="*/ 729890 h 5414873"/>
              <a:gd name="connsiteX393" fmla="*/ 5470817 w 5915999"/>
              <a:gd name="connsiteY393" fmla="*/ 730674 h 5414873"/>
              <a:gd name="connsiteX394" fmla="*/ 5434661 w 5915999"/>
              <a:gd name="connsiteY394" fmla="*/ 730672 h 5414873"/>
              <a:gd name="connsiteX395" fmla="*/ 5398505 w 5915999"/>
              <a:gd name="connsiteY395" fmla="*/ 730672 h 5414873"/>
              <a:gd name="connsiteX396" fmla="*/ 5361957 w 5915999"/>
              <a:gd name="connsiteY396" fmla="*/ 730276 h 5414873"/>
              <a:gd name="connsiteX397" fmla="*/ 5326194 w 5915999"/>
              <a:gd name="connsiteY397" fmla="*/ 729883 h 5414873"/>
              <a:gd name="connsiteX398" fmla="*/ 5289647 w 5915999"/>
              <a:gd name="connsiteY398" fmla="*/ 730274 h 5414873"/>
              <a:gd name="connsiteX399" fmla="*/ 5253885 w 5915999"/>
              <a:gd name="connsiteY399" fmla="*/ 730667 h 5414873"/>
              <a:gd name="connsiteX400" fmla="*/ 5217728 w 5915999"/>
              <a:gd name="connsiteY400" fmla="*/ 730665 h 5414873"/>
              <a:gd name="connsiteX401" fmla="*/ 5181181 w 5915999"/>
              <a:gd name="connsiteY401" fmla="*/ 730271 h 5414873"/>
              <a:gd name="connsiteX402" fmla="*/ 5145419 w 5915999"/>
              <a:gd name="connsiteY402" fmla="*/ 729877 h 5414873"/>
              <a:gd name="connsiteX403" fmla="*/ 5109264 w 5915999"/>
              <a:gd name="connsiteY403" fmla="*/ 729875 h 5414873"/>
              <a:gd name="connsiteX404" fmla="*/ 5072717 w 5915999"/>
              <a:gd name="connsiteY404" fmla="*/ 730268 h 5414873"/>
              <a:gd name="connsiteX405" fmla="*/ 5036953 w 5915999"/>
              <a:gd name="connsiteY405" fmla="*/ 730658 h 5414873"/>
              <a:gd name="connsiteX406" fmla="*/ 5023199 w 5915999"/>
              <a:gd name="connsiteY406" fmla="*/ 730266 h 5414873"/>
              <a:gd name="connsiteX407" fmla="*/ 5011409 w 5915999"/>
              <a:gd name="connsiteY407" fmla="*/ 730265 h 5414873"/>
              <a:gd name="connsiteX408" fmla="*/ 5001191 w 5915999"/>
              <a:gd name="connsiteY408" fmla="*/ 731050 h 5414873"/>
              <a:gd name="connsiteX409" fmla="*/ 4991367 w 5915999"/>
              <a:gd name="connsiteY409" fmla="*/ 731444 h 5414873"/>
              <a:gd name="connsiteX410" fmla="*/ 4982327 w 5915999"/>
              <a:gd name="connsiteY410" fmla="*/ 732622 h 5414873"/>
              <a:gd name="connsiteX411" fmla="*/ 4973289 w 5915999"/>
              <a:gd name="connsiteY411" fmla="*/ 733800 h 5414873"/>
              <a:gd name="connsiteX412" fmla="*/ 4964643 w 5915999"/>
              <a:gd name="connsiteY412" fmla="*/ 734587 h 5414873"/>
              <a:gd name="connsiteX413" fmla="*/ 4955211 w 5915999"/>
              <a:gd name="connsiteY413" fmla="*/ 736158 h 5414873"/>
              <a:gd name="connsiteX414" fmla="*/ 4946566 w 5915999"/>
              <a:gd name="connsiteY414" fmla="*/ 738516 h 5414873"/>
              <a:gd name="connsiteX415" fmla="*/ 4937133 w 5915999"/>
              <a:gd name="connsiteY415" fmla="*/ 740874 h 5414873"/>
              <a:gd name="connsiteX416" fmla="*/ 4928096 w 5915999"/>
              <a:gd name="connsiteY416" fmla="*/ 742837 h 5414873"/>
              <a:gd name="connsiteX417" fmla="*/ 4918663 w 5915999"/>
              <a:gd name="connsiteY417" fmla="*/ 745196 h 5414873"/>
              <a:gd name="connsiteX418" fmla="*/ 4910411 w 5915999"/>
              <a:gd name="connsiteY418" fmla="*/ 747947 h 5414873"/>
              <a:gd name="connsiteX419" fmla="*/ 4900586 w 5915999"/>
              <a:gd name="connsiteY419" fmla="*/ 751483 h 5414873"/>
              <a:gd name="connsiteX420" fmla="*/ 4891941 w 5915999"/>
              <a:gd name="connsiteY420" fmla="*/ 754626 h 5414873"/>
              <a:gd name="connsiteX421" fmla="*/ 4882508 w 5915999"/>
              <a:gd name="connsiteY421" fmla="*/ 757770 h 5414873"/>
              <a:gd name="connsiteX422" fmla="*/ 4873864 w 5915999"/>
              <a:gd name="connsiteY422" fmla="*/ 761699 h 5414873"/>
              <a:gd name="connsiteX423" fmla="*/ 4864433 w 5915999"/>
              <a:gd name="connsiteY423" fmla="*/ 766415 h 5414873"/>
              <a:gd name="connsiteX424" fmla="*/ 4856179 w 5915999"/>
              <a:gd name="connsiteY424" fmla="*/ 770738 h 5414873"/>
              <a:gd name="connsiteX425" fmla="*/ 4846355 w 5915999"/>
              <a:gd name="connsiteY425" fmla="*/ 775847 h 5414873"/>
              <a:gd name="connsiteX426" fmla="*/ 4837709 w 5915999"/>
              <a:gd name="connsiteY426" fmla="*/ 780562 h 5414873"/>
              <a:gd name="connsiteX427" fmla="*/ 4828671 w 5915999"/>
              <a:gd name="connsiteY427" fmla="*/ 786457 h 5414873"/>
              <a:gd name="connsiteX428" fmla="*/ 4819631 w 5915999"/>
              <a:gd name="connsiteY428" fmla="*/ 792352 h 5414873"/>
              <a:gd name="connsiteX429" fmla="*/ 4810201 w 5915999"/>
              <a:gd name="connsiteY429" fmla="*/ 798639 h 5414873"/>
              <a:gd name="connsiteX430" fmla="*/ 4801161 w 5915999"/>
              <a:gd name="connsiteY430" fmla="*/ 805320 h 5414873"/>
              <a:gd name="connsiteX431" fmla="*/ 4791730 w 5915999"/>
              <a:gd name="connsiteY431" fmla="*/ 812391 h 5414873"/>
              <a:gd name="connsiteX432" fmla="*/ 4783477 w 5915999"/>
              <a:gd name="connsiteY432" fmla="*/ 819860 h 5414873"/>
              <a:gd name="connsiteX433" fmla="*/ 4774439 w 5915999"/>
              <a:gd name="connsiteY433" fmla="*/ 828111 h 5414873"/>
              <a:gd name="connsiteX434" fmla="*/ 4765007 w 5915999"/>
              <a:gd name="connsiteY434" fmla="*/ 837543 h 5414873"/>
              <a:gd name="connsiteX435" fmla="*/ 4755969 w 5915999"/>
              <a:gd name="connsiteY435" fmla="*/ 846581 h 5414873"/>
              <a:gd name="connsiteX436" fmla="*/ 4747324 w 5915999"/>
              <a:gd name="connsiteY436" fmla="*/ 856014 h 5414873"/>
              <a:gd name="connsiteX437" fmla="*/ 4737105 w 5915999"/>
              <a:gd name="connsiteY437" fmla="*/ 867804 h 5414873"/>
              <a:gd name="connsiteX438" fmla="*/ 4728067 w 5915999"/>
              <a:gd name="connsiteY438" fmla="*/ 879986 h 5414873"/>
              <a:gd name="connsiteX439" fmla="*/ 4719421 w 5915999"/>
              <a:gd name="connsiteY439" fmla="*/ 892561 h 5414873"/>
              <a:gd name="connsiteX440" fmla="*/ 4711169 w 5915999"/>
              <a:gd name="connsiteY440" fmla="*/ 905529 h 5414873"/>
              <a:gd name="connsiteX441" fmla="*/ 4700167 w 5915999"/>
              <a:gd name="connsiteY441" fmla="*/ 924392 h 5414873"/>
              <a:gd name="connsiteX442" fmla="*/ 4690735 w 5915999"/>
              <a:gd name="connsiteY442" fmla="*/ 944040 h 5414873"/>
              <a:gd name="connsiteX443" fmla="*/ 4682484 w 5915999"/>
              <a:gd name="connsiteY443" fmla="*/ 964869 h 5414873"/>
              <a:gd name="connsiteX444" fmla="*/ 4675017 w 5915999"/>
              <a:gd name="connsiteY444" fmla="*/ 984913 h 5414873"/>
              <a:gd name="connsiteX445" fmla="*/ 4671481 w 5915999"/>
              <a:gd name="connsiteY445" fmla="*/ 998668 h 5414873"/>
              <a:gd name="connsiteX446" fmla="*/ 4667943 w 5915999"/>
              <a:gd name="connsiteY446" fmla="*/ 1011635 h 5414873"/>
              <a:gd name="connsiteX447" fmla="*/ 4665194 w 5915999"/>
              <a:gd name="connsiteY447" fmla="*/ 1025390 h 5414873"/>
              <a:gd name="connsiteX448" fmla="*/ 4662837 w 5915999"/>
              <a:gd name="connsiteY448" fmla="*/ 1038751 h 5414873"/>
              <a:gd name="connsiteX449" fmla="*/ 4660873 w 5915999"/>
              <a:gd name="connsiteY449" fmla="*/ 1052505 h 5414873"/>
              <a:gd name="connsiteX450" fmla="*/ 4659693 w 5915999"/>
              <a:gd name="connsiteY450" fmla="*/ 1066261 h 5414873"/>
              <a:gd name="connsiteX451" fmla="*/ 4658122 w 5915999"/>
              <a:gd name="connsiteY451" fmla="*/ 1080408 h 5414873"/>
              <a:gd name="connsiteX452" fmla="*/ 4658909 w 5915999"/>
              <a:gd name="connsiteY452" fmla="*/ 1094556 h 5414873"/>
              <a:gd name="connsiteX453" fmla="*/ 4658907 w 5915999"/>
              <a:gd name="connsiteY453" fmla="*/ 1108704 h 5414873"/>
              <a:gd name="connsiteX454" fmla="*/ 4659302 w 5915999"/>
              <a:gd name="connsiteY454" fmla="*/ 1122458 h 5414873"/>
              <a:gd name="connsiteX455" fmla="*/ 4660482 w 5915999"/>
              <a:gd name="connsiteY455" fmla="*/ 1137000 h 5414873"/>
              <a:gd name="connsiteX456" fmla="*/ 4662447 w 5915999"/>
              <a:gd name="connsiteY456" fmla="*/ 1150754 h 5414873"/>
              <a:gd name="connsiteX457" fmla="*/ 4665197 w 5915999"/>
              <a:gd name="connsiteY457" fmla="*/ 1163723 h 5414873"/>
              <a:gd name="connsiteX458" fmla="*/ 4668341 w 5915999"/>
              <a:gd name="connsiteY458" fmla="*/ 1177871 h 5414873"/>
              <a:gd name="connsiteX459" fmla="*/ 4671094 w 5915999"/>
              <a:gd name="connsiteY459" fmla="*/ 1190840 h 5414873"/>
              <a:gd name="connsiteX460" fmla="*/ 4675418 w 5915999"/>
              <a:gd name="connsiteY460" fmla="*/ 1203807 h 5414873"/>
              <a:gd name="connsiteX461" fmla="*/ 4682492 w 5915999"/>
              <a:gd name="connsiteY461" fmla="*/ 1224243 h 5414873"/>
              <a:gd name="connsiteX462" fmla="*/ 4691531 w 5915999"/>
              <a:gd name="connsiteY462" fmla="*/ 1245073 h 5414873"/>
              <a:gd name="connsiteX463" fmla="*/ 4700178 w 5915999"/>
              <a:gd name="connsiteY463" fmla="*/ 1264723 h 5414873"/>
              <a:gd name="connsiteX464" fmla="*/ 4711577 w 5915999"/>
              <a:gd name="connsiteY464" fmla="*/ 1283981 h 5414873"/>
              <a:gd name="connsiteX465" fmla="*/ 4719437 w 5915999"/>
              <a:gd name="connsiteY465" fmla="*/ 1296556 h 5414873"/>
              <a:gd name="connsiteX466" fmla="*/ 4728083 w 5915999"/>
              <a:gd name="connsiteY466" fmla="*/ 1309132 h 5414873"/>
              <a:gd name="connsiteX467" fmla="*/ 4737514 w 5915999"/>
              <a:gd name="connsiteY467" fmla="*/ 1321707 h 5414873"/>
              <a:gd name="connsiteX468" fmla="*/ 4746947 w 5915999"/>
              <a:gd name="connsiteY468" fmla="*/ 1333497 h 5414873"/>
              <a:gd name="connsiteX469" fmla="*/ 4755986 w 5915999"/>
              <a:gd name="connsiteY469" fmla="*/ 1343323 h 5414873"/>
              <a:gd name="connsiteX470" fmla="*/ 4765025 w 5915999"/>
              <a:gd name="connsiteY470" fmla="*/ 1352362 h 5414873"/>
              <a:gd name="connsiteX471" fmla="*/ 4773671 w 5915999"/>
              <a:gd name="connsiteY471" fmla="*/ 1361008 h 5414873"/>
              <a:gd name="connsiteX472" fmla="*/ 4783497 w 5915999"/>
              <a:gd name="connsiteY472" fmla="*/ 1370046 h 5414873"/>
              <a:gd name="connsiteX473" fmla="*/ 4792536 w 5915999"/>
              <a:gd name="connsiteY473" fmla="*/ 1376728 h 5414873"/>
              <a:gd name="connsiteX474" fmla="*/ 4801182 w 5915999"/>
              <a:gd name="connsiteY474" fmla="*/ 1384588 h 5414873"/>
              <a:gd name="connsiteX475" fmla="*/ 4810614 w 5915999"/>
              <a:gd name="connsiteY475" fmla="*/ 1390877 h 5414873"/>
              <a:gd name="connsiteX476" fmla="*/ 4820045 w 5915999"/>
              <a:gd name="connsiteY476" fmla="*/ 1397165 h 5414873"/>
              <a:gd name="connsiteX477" fmla="*/ 4828691 w 5915999"/>
              <a:gd name="connsiteY477" fmla="*/ 1403453 h 5414873"/>
              <a:gd name="connsiteX478" fmla="*/ 4836943 w 5915999"/>
              <a:gd name="connsiteY478" fmla="*/ 1408562 h 5414873"/>
              <a:gd name="connsiteX479" fmla="*/ 4846376 w 5915999"/>
              <a:gd name="connsiteY479" fmla="*/ 1414064 h 5414873"/>
              <a:gd name="connsiteX480" fmla="*/ 4856201 w 5915999"/>
              <a:gd name="connsiteY480" fmla="*/ 1419174 h 5414873"/>
              <a:gd name="connsiteX481" fmla="*/ 4864455 w 5915999"/>
              <a:gd name="connsiteY481" fmla="*/ 1423496 h 5414873"/>
              <a:gd name="connsiteX482" fmla="*/ 4873493 w 5915999"/>
              <a:gd name="connsiteY482" fmla="*/ 1427035 h 5414873"/>
              <a:gd name="connsiteX483" fmla="*/ 4882925 w 5915999"/>
              <a:gd name="connsiteY483" fmla="*/ 1431750 h 5414873"/>
              <a:gd name="connsiteX484" fmla="*/ 4891964 w 5915999"/>
              <a:gd name="connsiteY484" fmla="*/ 1435287 h 5414873"/>
              <a:gd name="connsiteX485" fmla="*/ 4901003 w 5915999"/>
              <a:gd name="connsiteY485" fmla="*/ 1438040 h 5414873"/>
              <a:gd name="connsiteX486" fmla="*/ 4910042 w 5915999"/>
              <a:gd name="connsiteY486" fmla="*/ 1441576 h 5414873"/>
              <a:gd name="connsiteX487" fmla="*/ 4919081 w 5915999"/>
              <a:gd name="connsiteY487" fmla="*/ 1444327 h 5414873"/>
              <a:gd name="connsiteX488" fmla="*/ 4928513 w 5915999"/>
              <a:gd name="connsiteY488" fmla="*/ 1446685 h 5414873"/>
              <a:gd name="connsiteX489" fmla="*/ 4937160 w 5915999"/>
              <a:gd name="connsiteY489" fmla="*/ 1449043 h 5414873"/>
              <a:gd name="connsiteX490" fmla="*/ 4946197 w 5915999"/>
              <a:gd name="connsiteY490" fmla="*/ 1451010 h 5414873"/>
              <a:gd name="connsiteX491" fmla="*/ 4955629 w 5915999"/>
              <a:gd name="connsiteY491" fmla="*/ 1453366 h 5414873"/>
              <a:gd name="connsiteX492" fmla="*/ 4964275 w 5915999"/>
              <a:gd name="connsiteY492" fmla="*/ 1454155 h 5414873"/>
              <a:gd name="connsiteX493" fmla="*/ 4973707 w 5915999"/>
              <a:gd name="connsiteY493" fmla="*/ 1455726 h 5414873"/>
              <a:gd name="connsiteX494" fmla="*/ 4982353 w 5915999"/>
              <a:gd name="connsiteY494" fmla="*/ 1456513 h 5414873"/>
              <a:gd name="connsiteX495" fmla="*/ 4991393 w 5915999"/>
              <a:gd name="connsiteY495" fmla="*/ 1457692 h 5414873"/>
              <a:gd name="connsiteX496" fmla="*/ 5000430 w 5915999"/>
              <a:gd name="connsiteY496" fmla="*/ 1458085 h 5414873"/>
              <a:gd name="connsiteX497" fmla="*/ 5011434 w 5915999"/>
              <a:gd name="connsiteY497" fmla="*/ 1458871 h 5414873"/>
              <a:gd name="connsiteX498" fmla="*/ 5023223 w 5915999"/>
              <a:gd name="connsiteY498" fmla="*/ 1458871 h 5414873"/>
              <a:gd name="connsiteX499" fmla="*/ 5036979 w 5915999"/>
              <a:gd name="connsiteY499" fmla="*/ 1459264 h 5414873"/>
              <a:gd name="connsiteX500" fmla="*/ 5072742 w 5915999"/>
              <a:gd name="connsiteY500" fmla="*/ 1459659 h 5414873"/>
              <a:gd name="connsiteX501" fmla="*/ 5108897 w 5915999"/>
              <a:gd name="connsiteY501" fmla="*/ 1459660 h 5414873"/>
              <a:gd name="connsiteX502" fmla="*/ 5145837 w 5915999"/>
              <a:gd name="connsiteY502" fmla="*/ 1459662 h 5414873"/>
              <a:gd name="connsiteX503" fmla="*/ 5181994 w 5915999"/>
              <a:gd name="connsiteY503" fmla="*/ 1459663 h 5414873"/>
              <a:gd name="connsiteX504" fmla="*/ 5217755 w 5915999"/>
              <a:gd name="connsiteY504" fmla="*/ 1460057 h 5414873"/>
              <a:gd name="connsiteX505" fmla="*/ 5253910 w 5915999"/>
              <a:gd name="connsiteY505" fmla="*/ 1460058 h 5414873"/>
              <a:gd name="connsiteX506" fmla="*/ 5289672 w 5915999"/>
              <a:gd name="connsiteY506" fmla="*/ 1459669 h 5414873"/>
              <a:gd name="connsiteX507" fmla="*/ 5326221 w 5915999"/>
              <a:gd name="connsiteY507" fmla="*/ 1460062 h 5414873"/>
              <a:gd name="connsiteX508" fmla="*/ 5361983 w 5915999"/>
              <a:gd name="connsiteY508" fmla="*/ 1460456 h 5414873"/>
              <a:gd name="connsiteX509" fmla="*/ 5398531 w 5915999"/>
              <a:gd name="connsiteY509" fmla="*/ 1460062 h 5414873"/>
              <a:gd name="connsiteX510" fmla="*/ 5434686 w 5915999"/>
              <a:gd name="connsiteY510" fmla="*/ 1460064 h 5414873"/>
              <a:gd name="connsiteX511" fmla="*/ 5470843 w 5915999"/>
              <a:gd name="connsiteY511" fmla="*/ 1460852 h 5414873"/>
              <a:gd name="connsiteX512" fmla="*/ 5506996 w 5915999"/>
              <a:gd name="connsiteY512" fmla="*/ 1460852 h 5414873"/>
              <a:gd name="connsiteX513" fmla="*/ 5543151 w 5915999"/>
              <a:gd name="connsiteY513" fmla="*/ 1460855 h 5414873"/>
              <a:gd name="connsiteX514" fmla="*/ 5575769 w 5915999"/>
              <a:gd name="connsiteY514" fmla="*/ 1460462 h 5414873"/>
              <a:gd name="connsiteX515" fmla="*/ 5579701 w 5915999"/>
              <a:gd name="connsiteY515" fmla="*/ 1460463 h 5414873"/>
              <a:gd name="connsiteX516" fmla="*/ 5588737 w 5915999"/>
              <a:gd name="connsiteY516" fmla="*/ 1460856 h 5414873"/>
              <a:gd name="connsiteX517" fmla="*/ 5597777 w 5915999"/>
              <a:gd name="connsiteY517" fmla="*/ 1461250 h 5414873"/>
              <a:gd name="connsiteX518" fmla="*/ 5606816 w 5915999"/>
              <a:gd name="connsiteY518" fmla="*/ 1462429 h 5414873"/>
              <a:gd name="connsiteX519" fmla="*/ 5615461 w 5915999"/>
              <a:gd name="connsiteY519" fmla="*/ 1463215 h 5414873"/>
              <a:gd name="connsiteX520" fmla="*/ 5624500 w 5915999"/>
              <a:gd name="connsiteY520" fmla="*/ 1464395 h 5414873"/>
              <a:gd name="connsiteX521" fmla="*/ 5633541 w 5915999"/>
              <a:gd name="connsiteY521" fmla="*/ 1465573 h 5414873"/>
              <a:gd name="connsiteX522" fmla="*/ 5642972 w 5915999"/>
              <a:gd name="connsiteY522" fmla="*/ 1467146 h 5414873"/>
              <a:gd name="connsiteX523" fmla="*/ 5652009 w 5915999"/>
              <a:gd name="connsiteY523" fmla="*/ 1469111 h 5414873"/>
              <a:gd name="connsiteX524" fmla="*/ 5660657 w 5915999"/>
              <a:gd name="connsiteY524" fmla="*/ 1471469 h 5414873"/>
              <a:gd name="connsiteX525" fmla="*/ 5669695 w 5915999"/>
              <a:gd name="connsiteY525" fmla="*/ 1473434 h 5414873"/>
              <a:gd name="connsiteX526" fmla="*/ 5678735 w 5915999"/>
              <a:gd name="connsiteY526" fmla="*/ 1475400 h 5414873"/>
              <a:gd name="connsiteX527" fmla="*/ 5687381 w 5915999"/>
              <a:gd name="connsiteY527" fmla="*/ 1478543 h 5414873"/>
              <a:gd name="connsiteX528" fmla="*/ 5696813 w 5915999"/>
              <a:gd name="connsiteY528" fmla="*/ 1481689 h 5414873"/>
              <a:gd name="connsiteX529" fmla="*/ 5705458 w 5915999"/>
              <a:gd name="connsiteY529" fmla="*/ 1484833 h 5414873"/>
              <a:gd name="connsiteX530" fmla="*/ 5715282 w 5915999"/>
              <a:gd name="connsiteY530" fmla="*/ 1488370 h 5414873"/>
              <a:gd name="connsiteX531" fmla="*/ 5723929 w 5915999"/>
              <a:gd name="connsiteY531" fmla="*/ 1492300 h 5414873"/>
              <a:gd name="connsiteX532" fmla="*/ 5732969 w 5915999"/>
              <a:gd name="connsiteY532" fmla="*/ 1496623 h 5414873"/>
              <a:gd name="connsiteX533" fmla="*/ 5742793 w 5915999"/>
              <a:gd name="connsiteY533" fmla="*/ 1500946 h 5414873"/>
              <a:gd name="connsiteX534" fmla="*/ 5751439 w 5915999"/>
              <a:gd name="connsiteY534" fmla="*/ 1505663 h 5414873"/>
              <a:gd name="connsiteX535" fmla="*/ 5760477 w 5915999"/>
              <a:gd name="connsiteY535" fmla="*/ 1510772 h 5414873"/>
              <a:gd name="connsiteX536" fmla="*/ 5769911 w 5915999"/>
              <a:gd name="connsiteY536" fmla="*/ 1516275 h 5414873"/>
              <a:gd name="connsiteX537" fmla="*/ 5778948 w 5915999"/>
              <a:gd name="connsiteY537" fmla="*/ 1522955 h 5414873"/>
              <a:gd name="connsiteX538" fmla="*/ 5787595 w 5915999"/>
              <a:gd name="connsiteY538" fmla="*/ 1528457 h 5414873"/>
              <a:gd name="connsiteX539" fmla="*/ 5796633 w 5915999"/>
              <a:gd name="connsiteY539" fmla="*/ 1535140 h 5414873"/>
              <a:gd name="connsiteX540" fmla="*/ 5806066 w 5915999"/>
              <a:gd name="connsiteY540" fmla="*/ 1542999 h 5414873"/>
              <a:gd name="connsiteX541" fmla="*/ 5814713 w 5915999"/>
              <a:gd name="connsiteY541" fmla="*/ 1550859 h 5414873"/>
              <a:gd name="connsiteX542" fmla="*/ 5823751 w 5915999"/>
              <a:gd name="connsiteY542" fmla="*/ 1558326 h 5414873"/>
              <a:gd name="connsiteX543" fmla="*/ 5832397 w 5915999"/>
              <a:gd name="connsiteY543" fmla="*/ 1566187 h 5414873"/>
              <a:gd name="connsiteX544" fmla="*/ 5841829 w 5915999"/>
              <a:gd name="connsiteY544" fmla="*/ 1576404 h 5414873"/>
              <a:gd name="connsiteX545" fmla="*/ 5850870 w 5915999"/>
              <a:gd name="connsiteY545" fmla="*/ 1587016 h 5414873"/>
              <a:gd name="connsiteX546" fmla="*/ 5860299 w 5915999"/>
              <a:gd name="connsiteY546" fmla="*/ 1597234 h 5414873"/>
              <a:gd name="connsiteX547" fmla="*/ 5868555 w 5915999"/>
              <a:gd name="connsiteY547" fmla="*/ 1608631 h 5414873"/>
              <a:gd name="connsiteX548" fmla="*/ 5878379 w 5915999"/>
              <a:gd name="connsiteY548" fmla="*/ 1622386 h 5414873"/>
              <a:gd name="connsiteX549" fmla="*/ 5888205 w 5915999"/>
              <a:gd name="connsiteY549" fmla="*/ 1637712 h 5414873"/>
              <a:gd name="connsiteX550" fmla="*/ 5896851 w 5915999"/>
              <a:gd name="connsiteY550" fmla="*/ 1652646 h 5414873"/>
              <a:gd name="connsiteX551" fmla="*/ 5904713 w 5915999"/>
              <a:gd name="connsiteY551" fmla="*/ 1668367 h 5414873"/>
              <a:gd name="connsiteX552" fmla="*/ 5912964 w 5915999"/>
              <a:gd name="connsiteY552" fmla="*/ 1686052 h 5414873"/>
              <a:gd name="connsiteX553" fmla="*/ 5915999 w 5915999"/>
              <a:gd name="connsiteY553" fmla="*/ 1694142 h 5414873"/>
              <a:gd name="connsiteX554" fmla="*/ 5915999 w 5915999"/>
              <a:gd name="connsiteY554" fmla="*/ 1957013 h 5414873"/>
              <a:gd name="connsiteX555" fmla="*/ 5912975 w 5915999"/>
              <a:gd name="connsiteY555" fmla="*/ 1965076 h 5414873"/>
              <a:gd name="connsiteX556" fmla="*/ 5904723 w 5915999"/>
              <a:gd name="connsiteY556" fmla="*/ 1983547 h 5414873"/>
              <a:gd name="connsiteX557" fmla="*/ 5896863 w 5915999"/>
              <a:gd name="connsiteY557" fmla="*/ 1999265 h 5414873"/>
              <a:gd name="connsiteX558" fmla="*/ 5888611 w 5915999"/>
              <a:gd name="connsiteY558" fmla="*/ 2014593 h 5414873"/>
              <a:gd name="connsiteX559" fmla="*/ 5878785 w 5915999"/>
              <a:gd name="connsiteY559" fmla="*/ 2029132 h 5414873"/>
              <a:gd name="connsiteX560" fmla="*/ 5868569 w 5915999"/>
              <a:gd name="connsiteY560" fmla="*/ 2043281 h 5414873"/>
              <a:gd name="connsiteX561" fmla="*/ 5860710 w 5915999"/>
              <a:gd name="connsiteY561" fmla="*/ 2054283 h 5414873"/>
              <a:gd name="connsiteX562" fmla="*/ 5851671 w 5915999"/>
              <a:gd name="connsiteY562" fmla="*/ 2064893 h 5414873"/>
              <a:gd name="connsiteX563" fmla="*/ 5842240 w 5915999"/>
              <a:gd name="connsiteY563" fmla="*/ 2075112 h 5414873"/>
              <a:gd name="connsiteX564" fmla="*/ 5832415 w 5915999"/>
              <a:gd name="connsiteY564" fmla="*/ 2084936 h 5414873"/>
              <a:gd name="connsiteX565" fmla="*/ 5824163 w 5915999"/>
              <a:gd name="connsiteY565" fmla="*/ 2093189 h 5414873"/>
              <a:gd name="connsiteX566" fmla="*/ 5815517 w 5915999"/>
              <a:gd name="connsiteY566" fmla="*/ 2101048 h 5414873"/>
              <a:gd name="connsiteX567" fmla="*/ 5805693 w 5915999"/>
              <a:gd name="connsiteY567" fmla="*/ 2109299 h 5414873"/>
              <a:gd name="connsiteX568" fmla="*/ 5796261 w 5915999"/>
              <a:gd name="connsiteY568" fmla="*/ 2116373 h 5414873"/>
              <a:gd name="connsiteX569" fmla="*/ 5788008 w 5915999"/>
              <a:gd name="connsiteY569" fmla="*/ 2123053 h 5414873"/>
              <a:gd name="connsiteX570" fmla="*/ 5778577 w 5915999"/>
              <a:gd name="connsiteY570" fmla="*/ 2129341 h 5414873"/>
              <a:gd name="connsiteX571" fmla="*/ 5769931 w 5915999"/>
              <a:gd name="connsiteY571" fmla="*/ 2134844 h 5414873"/>
              <a:gd name="connsiteX572" fmla="*/ 5760498 w 5915999"/>
              <a:gd name="connsiteY572" fmla="*/ 2140345 h 5414873"/>
              <a:gd name="connsiteX573" fmla="*/ 5751462 w 5915999"/>
              <a:gd name="connsiteY573" fmla="*/ 2145455 h 5414873"/>
              <a:gd name="connsiteX574" fmla="*/ 5742815 w 5915999"/>
              <a:gd name="connsiteY574" fmla="*/ 2150169 h 5414873"/>
              <a:gd name="connsiteX575" fmla="*/ 5733384 w 5915999"/>
              <a:gd name="connsiteY575" fmla="*/ 2154885 h 5414873"/>
              <a:gd name="connsiteX576" fmla="*/ 5724345 w 5915999"/>
              <a:gd name="connsiteY576" fmla="*/ 2159207 h 5414873"/>
              <a:gd name="connsiteX577" fmla="*/ 5715307 w 5915999"/>
              <a:gd name="connsiteY577" fmla="*/ 2162744 h 5414873"/>
              <a:gd name="connsiteX578" fmla="*/ 5706268 w 5915999"/>
              <a:gd name="connsiteY578" fmla="*/ 2167067 h 5414873"/>
              <a:gd name="connsiteX579" fmla="*/ 5697622 w 5915999"/>
              <a:gd name="connsiteY579" fmla="*/ 2170212 h 5414873"/>
              <a:gd name="connsiteX580" fmla="*/ 5687798 w 5915999"/>
              <a:gd name="connsiteY580" fmla="*/ 2172961 h 5414873"/>
              <a:gd name="connsiteX581" fmla="*/ 5678757 w 5915999"/>
              <a:gd name="connsiteY581" fmla="*/ 2175711 h 5414873"/>
              <a:gd name="connsiteX582" fmla="*/ 5670114 w 5915999"/>
              <a:gd name="connsiteY582" fmla="*/ 2178855 h 5414873"/>
              <a:gd name="connsiteX583" fmla="*/ 5661075 w 5915999"/>
              <a:gd name="connsiteY583" fmla="*/ 2180821 h 5414873"/>
              <a:gd name="connsiteX584" fmla="*/ 5651249 w 5915999"/>
              <a:gd name="connsiteY584" fmla="*/ 2182784 h 5414873"/>
              <a:gd name="connsiteX585" fmla="*/ 5642605 w 5915999"/>
              <a:gd name="connsiteY585" fmla="*/ 2184356 h 5414873"/>
              <a:gd name="connsiteX586" fmla="*/ 5634351 w 5915999"/>
              <a:gd name="connsiteY586" fmla="*/ 2186321 h 5414873"/>
              <a:gd name="connsiteX587" fmla="*/ 5624920 w 5915999"/>
              <a:gd name="connsiteY587" fmla="*/ 2187893 h 5414873"/>
              <a:gd name="connsiteX588" fmla="*/ 5616273 w 5915999"/>
              <a:gd name="connsiteY588" fmla="*/ 2188676 h 5414873"/>
              <a:gd name="connsiteX589" fmla="*/ 5615487 w 5915999"/>
              <a:gd name="connsiteY589" fmla="*/ 2187891 h 5414873"/>
              <a:gd name="connsiteX590" fmla="*/ 5579725 w 5915999"/>
              <a:gd name="connsiteY590" fmla="*/ 2188283 h 5414873"/>
              <a:gd name="connsiteX591" fmla="*/ 5543570 w 5915999"/>
              <a:gd name="connsiteY591" fmla="*/ 2188283 h 5414873"/>
              <a:gd name="connsiteX592" fmla="*/ 5507023 w 5915999"/>
              <a:gd name="connsiteY592" fmla="*/ 2188674 h 5414873"/>
              <a:gd name="connsiteX593" fmla="*/ 5470867 w 5915999"/>
              <a:gd name="connsiteY593" fmla="*/ 2188673 h 5414873"/>
              <a:gd name="connsiteX594" fmla="*/ 5434711 w 5915999"/>
              <a:gd name="connsiteY594" fmla="*/ 2187885 h 5414873"/>
              <a:gd name="connsiteX595" fmla="*/ 5398949 w 5915999"/>
              <a:gd name="connsiteY595" fmla="*/ 2188277 h 5414873"/>
              <a:gd name="connsiteX596" fmla="*/ 5362793 w 5915999"/>
              <a:gd name="connsiteY596" fmla="*/ 2188277 h 5414873"/>
              <a:gd name="connsiteX597" fmla="*/ 5326245 w 5915999"/>
              <a:gd name="connsiteY597" fmla="*/ 2188667 h 5414873"/>
              <a:gd name="connsiteX598" fmla="*/ 5290091 w 5915999"/>
              <a:gd name="connsiteY598" fmla="*/ 2188668 h 5414873"/>
              <a:gd name="connsiteX599" fmla="*/ 5253541 w 5915999"/>
              <a:gd name="connsiteY599" fmla="*/ 2188270 h 5414873"/>
              <a:gd name="connsiteX600" fmla="*/ 5217779 w 5915999"/>
              <a:gd name="connsiteY600" fmla="*/ 2187878 h 5414873"/>
              <a:gd name="connsiteX601" fmla="*/ 5182019 w 5915999"/>
              <a:gd name="connsiteY601" fmla="*/ 2188268 h 5414873"/>
              <a:gd name="connsiteX602" fmla="*/ 5145862 w 5915999"/>
              <a:gd name="connsiteY602" fmla="*/ 2188267 h 5414873"/>
              <a:gd name="connsiteX603" fmla="*/ 5109315 w 5915999"/>
              <a:gd name="connsiteY603" fmla="*/ 2188660 h 5414873"/>
              <a:gd name="connsiteX604" fmla="*/ 5072767 w 5915999"/>
              <a:gd name="connsiteY604" fmla="*/ 2188265 h 5414873"/>
              <a:gd name="connsiteX605" fmla="*/ 5036613 w 5915999"/>
              <a:gd name="connsiteY605" fmla="*/ 2188265 h 5414873"/>
              <a:gd name="connsiteX606" fmla="*/ 5000850 w 5915999"/>
              <a:gd name="connsiteY606" fmla="*/ 2187870 h 5414873"/>
              <a:gd name="connsiteX607" fmla="*/ 4965086 w 5915999"/>
              <a:gd name="connsiteY607" fmla="*/ 2188262 h 5414873"/>
              <a:gd name="connsiteX608" fmla="*/ 4928539 w 5915999"/>
              <a:gd name="connsiteY608" fmla="*/ 2188654 h 5414873"/>
              <a:gd name="connsiteX609" fmla="*/ 4892384 w 5915999"/>
              <a:gd name="connsiteY609" fmla="*/ 2188653 h 5414873"/>
              <a:gd name="connsiteX610" fmla="*/ 4855835 w 5915999"/>
              <a:gd name="connsiteY610" fmla="*/ 2188259 h 5414873"/>
              <a:gd name="connsiteX611" fmla="*/ 4819680 w 5915999"/>
              <a:gd name="connsiteY611" fmla="*/ 2188257 h 5414873"/>
              <a:gd name="connsiteX612" fmla="*/ 4783918 w 5915999"/>
              <a:gd name="connsiteY612" fmla="*/ 2187863 h 5414873"/>
              <a:gd name="connsiteX613" fmla="*/ 4748155 w 5915999"/>
              <a:gd name="connsiteY613" fmla="*/ 2188255 h 5414873"/>
              <a:gd name="connsiteX614" fmla="*/ 4711608 w 5915999"/>
              <a:gd name="connsiteY614" fmla="*/ 2188646 h 5414873"/>
              <a:gd name="connsiteX615" fmla="*/ 4675059 w 5915999"/>
              <a:gd name="connsiteY615" fmla="*/ 2188252 h 5414873"/>
              <a:gd name="connsiteX616" fmla="*/ 4638905 w 5915999"/>
              <a:gd name="connsiteY616" fmla="*/ 2188250 h 5414873"/>
              <a:gd name="connsiteX617" fmla="*/ 4602749 w 5915999"/>
              <a:gd name="connsiteY617" fmla="*/ 2188249 h 5414873"/>
              <a:gd name="connsiteX618" fmla="*/ 4567380 w 5915999"/>
              <a:gd name="connsiteY618" fmla="*/ 2188249 h 5414873"/>
              <a:gd name="connsiteX619" fmla="*/ 4530831 w 5915999"/>
              <a:gd name="connsiteY619" fmla="*/ 2188640 h 5414873"/>
              <a:gd name="connsiteX620" fmla="*/ 4494283 w 5915999"/>
              <a:gd name="connsiteY620" fmla="*/ 2188247 h 5414873"/>
              <a:gd name="connsiteX621" fmla="*/ 4458128 w 5915999"/>
              <a:gd name="connsiteY621" fmla="*/ 2188243 h 5414873"/>
              <a:gd name="connsiteX622" fmla="*/ 4421972 w 5915999"/>
              <a:gd name="connsiteY622" fmla="*/ 2188242 h 5414873"/>
              <a:gd name="connsiteX623" fmla="*/ 4386209 w 5915999"/>
              <a:gd name="connsiteY623" fmla="*/ 2187849 h 5414873"/>
              <a:gd name="connsiteX624" fmla="*/ 4385817 w 5915999"/>
              <a:gd name="connsiteY624" fmla="*/ 2188241 h 5414873"/>
              <a:gd name="connsiteX625" fmla="*/ 4376386 w 5915999"/>
              <a:gd name="connsiteY625" fmla="*/ 2188241 h 5414873"/>
              <a:gd name="connsiteX626" fmla="*/ 4367347 w 5915999"/>
              <a:gd name="connsiteY626" fmla="*/ 2188633 h 5414873"/>
              <a:gd name="connsiteX627" fmla="*/ 4358701 w 5915999"/>
              <a:gd name="connsiteY627" fmla="*/ 2188633 h 5414873"/>
              <a:gd name="connsiteX628" fmla="*/ 4349663 w 5915999"/>
              <a:gd name="connsiteY628" fmla="*/ 2189813 h 5414873"/>
              <a:gd name="connsiteX629" fmla="*/ 4341016 w 5915999"/>
              <a:gd name="connsiteY629" fmla="*/ 2190598 h 5414873"/>
              <a:gd name="connsiteX630" fmla="*/ 4331585 w 5915999"/>
              <a:gd name="connsiteY630" fmla="*/ 2192169 h 5414873"/>
              <a:gd name="connsiteX631" fmla="*/ 4322153 w 5915999"/>
              <a:gd name="connsiteY631" fmla="*/ 2193740 h 5414873"/>
              <a:gd name="connsiteX632" fmla="*/ 4313901 w 5915999"/>
              <a:gd name="connsiteY632" fmla="*/ 2194921 h 5414873"/>
              <a:gd name="connsiteX633" fmla="*/ 4304469 w 5915999"/>
              <a:gd name="connsiteY633" fmla="*/ 2197278 h 5414873"/>
              <a:gd name="connsiteX634" fmla="*/ 4295822 w 5915999"/>
              <a:gd name="connsiteY634" fmla="*/ 2199634 h 5414873"/>
              <a:gd name="connsiteX635" fmla="*/ 4286392 w 5915999"/>
              <a:gd name="connsiteY635" fmla="*/ 2201993 h 5414873"/>
              <a:gd name="connsiteX636" fmla="*/ 4277351 w 5915999"/>
              <a:gd name="connsiteY636" fmla="*/ 2203958 h 5414873"/>
              <a:gd name="connsiteX637" fmla="*/ 4268313 w 5915999"/>
              <a:gd name="connsiteY637" fmla="*/ 2207495 h 5414873"/>
              <a:gd name="connsiteX638" fmla="*/ 4259275 w 5915999"/>
              <a:gd name="connsiteY638" fmla="*/ 2210246 h 5414873"/>
              <a:gd name="connsiteX639" fmla="*/ 4250237 w 5915999"/>
              <a:gd name="connsiteY639" fmla="*/ 2213781 h 5414873"/>
              <a:gd name="connsiteX640" fmla="*/ 4240804 w 5915999"/>
              <a:gd name="connsiteY640" fmla="*/ 2217711 h 5414873"/>
              <a:gd name="connsiteX641" fmla="*/ 4231765 w 5915999"/>
              <a:gd name="connsiteY641" fmla="*/ 2222035 h 5414873"/>
              <a:gd name="connsiteX642" fmla="*/ 4223121 w 5915999"/>
              <a:gd name="connsiteY642" fmla="*/ 2225965 h 5414873"/>
              <a:gd name="connsiteX643" fmla="*/ 4214082 w 5915999"/>
              <a:gd name="connsiteY643" fmla="*/ 2231072 h 5414873"/>
              <a:gd name="connsiteX644" fmla="*/ 4205436 w 5915999"/>
              <a:gd name="connsiteY644" fmla="*/ 2235788 h 5414873"/>
              <a:gd name="connsiteX645" fmla="*/ 4196003 w 5915999"/>
              <a:gd name="connsiteY645" fmla="*/ 2241290 h 5414873"/>
              <a:gd name="connsiteX646" fmla="*/ 4186572 w 5915999"/>
              <a:gd name="connsiteY646" fmla="*/ 2246791 h 5414873"/>
              <a:gd name="connsiteX647" fmla="*/ 4177141 w 5915999"/>
              <a:gd name="connsiteY647" fmla="*/ 2253079 h 5414873"/>
              <a:gd name="connsiteX648" fmla="*/ 4168889 w 5915999"/>
              <a:gd name="connsiteY648" fmla="*/ 2259760 h 5414873"/>
              <a:gd name="connsiteX649" fmla="*/ 4159456 w 5915999"/>
              <a:gd name="connsiteY649" fmla="*/ 2266833 h 5414873"/>
              <a:gd name="connsiteX650" fmla="*/ 4150419 w 5915999"/>
              <a:gd name="connsiteY650" fmla="*/ 2274298 h 5414873"/>
              <a:gd name="connsiteX651" fmla="*/ 4141380 w 5915999"/>
              <a:gd name="connsiteY651" fmla="*/ 2281765 h 5414873"/>
              <a:gd name="connsiteX652" fmla="*/ 4132340 w 5915999"/>
              <a:gd name="connsiteY652" fmla="*/ 2290018 h 5414873"/>
              <a:gd name="connsiteX653" fmla="*/ 4123303 w 5915999"/>
              <a:gd name="connsiteY653" fmla="*/ 2299054 h 5414873"/>
              <a:gd name="connsiteX654" fmla="*/ 4113872 w 5915999"/>
              <a:gd name="connsiteY654" fmla="*/ 2309273 h 5414873"/>
              <a:gd name="connsiteX655" fmla="*/ 4105226 w 5915999"/>
              <a:gd name="connsiteY655" fmla="*/ 2319492 h 5414873"/>
              <a:gd name="connsiteX656" fmla="*/ 4096187 w 5915999"/>
              <a:gd name="connsiteY656" fmla="*/ 2330101 h 5414873"/>
              <a:gd name="connsiteX657" fmla="*/ 4086364 w 5915999"/>
              <a:gd name="connsiteY657" fmla="*/ 2343855 h 5414873"/>
              <a:gd name="connsiteX658" fmla="*/ 4077325 w 5915999"/>
              <a:gd name="connsiteY658" fmla="*/ 2357610 h 5414873"/>
              <a:gd name="connsiteX659" fmla="*/ 4068678 w 5915999"/>
              <a:gd name="connsiteY659" fmla="*/ 2372543 h 5414873"/>
              <a:gd name="connsiteX660" fmla="*/ 4061213 w 5915999"/>
              <a:gd name="connsiteY660" fmla="*/ 2387084 h 5414873"/>
              <a:gd name="connsiteX661" fmla="*/ 4053746 w 5915999"/>
              <a:gd name="connsiteY661" fmla="*/ 2400838 h 5414873"/>
              <a:gd name="connsiteX662" fmla="*/ 4047461 w 5915999"/>
              <a:gd name="connsiteY662" fmla="*/ 2414199 h 5414873"/>
              <a:gd name="connsiteX663" fmla="*/ 4041958 w 5915999"/>
              <a:gd name="connsiteY663" fmla="*/ 2428347 h 5414873"/>
              <a:gd name="connsiteX664" fmla="*/ 4038029 w 5915999"/>
              <a:gd name="connsiteY664" fmla="*/ 2442495 h 5414873"/>
              <a:gd name="connsiteX665" fmla="*/ 4033315 w 5915999"/>
              <a:gd name="connsiteY665" fmla="*/ 2456643 h 5414873"/>
              <a:gd name="connsiteX666" fmla="*/ 4029383 w 5915999"/>
              <a:gd name="connsiteY666" fmla="*/ 2471576 h 5414873"/>
              <a:gd name="connsiteX667" fmla="*/ 4027027 w 5915999"/>
              <a:gd name="connsiteY667" fmla="*/ 2486510 h 5414873"/>
              <a:gd name="connsiteX668" fmla="*/ 4024669 w 5915999"/>
              <a:gd name="connsiteY668" fmla="*/ 2502230 h 5414873"/>
              <a:gd name="connsiteX669" fmla="*/ 4022311 w 5915999"/>
              <a:gd name="connsiteY669" fmla="*/ 2514805 h 5414873"/>
              <a:gd name="connsiteX670" fmla="*/ 4021525 w 5915999"/>
              <a:gd name="connsiteY670" fmla="*/ 2527382 h 5414873"/>
              <a:gd name="connsiteX671" fmla="*/ 4021133 w 5915999"/>
              <a:gd name="connsiteY671" fmla="*/ 2539564 h 5414873"/>
              <a:gd name="connsiteX672" fmla="*/ 4020741 w 5915999"/>
              <a:gd name="connsiteY672" fmla="*/ 2553317 h 5414873"/>
              <a:gd name="connsiteX673" fmla="*/ 4021135 w 5915999"/>
              <a:gd name="connsiteY673" fmla="*/ 2565501 h 5414873"/>
              <a:gd name="connsiteX674" fmla="*/ 4021527 w 5915999"/>
              <a:gd name="connsiteY674" fmla="*/ 2578469 h 5414873"/>
              <a:gd name="connsiteX675" fmla="*/ 4023102 w 5915999"/>
              <a:gd name="connsiteY675" fmla="*/ 2591045 h 5414873"/>
              <a:gd name="connsiteX676" fmla="*/ 4023887 w 5915999"/>
              <a:gd name="connsiteY676" fmla="*/ 2603621 h 5414873"/>
              <a:gd name="connsiteX677" fmla="*/ 4026639 w 5915999"/>
              <a:gd name="connsiteY677" fmla="*/ 2618947 h 5414873"/>
              <a:gd name="connsiteX678" fmla="*/ 4029389 w 5915999"/>
              <a:gd name="connsiteY678" fmla="*/ 2633489 h 5414873"/>
              <a:gd name="connsiteX679" fmla="*/ 4033321 w 5915999"/>
              <a:gd name="connsiteY679" fmla="*/ 2648422 h 5414873"/>
              <a:gd name="connsiteX680" fmla="*/ 4038035 w 5915999"/>
              <a:gd name="connsiteY680" fmla="*/ 2662570 h 5414873"/>
              <a:gd name="connsiteX681" fmla="*/ 4042753 w 5915999"/>
              <a:gd name="connsiteY681" fmla="*/ 2677504 h 5414873"/>
              <a:gd name="connsiteX682" fmla="*/ 4047863 w 5915999"/>
              <a:gd name="connsiteY682" fmla="*/ 2691260 h 5414873"/>
              <a:gd name="connsiteX683" fmla="*/ 4053758 w 5915999"/>
              <a:gd name="connsiteY683" fmla="*/ 2705014 h 5414873"/>
              <a:gd name="connsiteX684" fmla="*/ 4060439 w 5915999"/>
              <a:gd name="connsiteY684" fmla="*/ 2718769 h 5414873"/>
              <a:gd name="connsiteX685" fmla="*/ 4068693 w 5915999"/>
              <a:gd name="connsiteY685" fmla="*/ 2733311 h 5414873"/>
              <a:gd name="connsiteX686" fmla="*/ 4077338 w 5915999"/>
              <a:gd name="connsiteY686" fmla="*/ 2748244 h 5414873"/>
              <a:gd name="connsiteX687" fmla="*/ 4087163 w 5915999"/>
              <a:gd name="connsiteY687" fmla="*/ 2761999 h 5414873"/>
              <a:gd name="connsiteX688" fmla="*/ 4096989 w 5915999"/>
              <a:gd name="connsiteY688" fmla="*/ 2775754 h 5414873"/>
              <a:gd name="connsiteX689" fmla="*/ 4105243 w 5915999"/>
              <a:gd name="connsiteY689" fmla="*/ 2785580 h 5414873"/>
              <a:gd name="connsiteX690" fmla="*/ 4113889 w 5915999"/>
              <a:gd name="connsiteY690" fmla="*/ 2795797 h 5414873"/>
              <a:gd name="connsiteX691" fmla="*/ 4123321 w 5915999"/>
              <a:gd name="connsiteY691" fmla="*/ 2806015 h 5414873"/>
              <a:gd name="connsiteX692" fmla="*/ 4132753 w 5915999"/>
              <a:gd name="connsiteY692" fmla="*/ 2815448 h 5414873"/>
              <a:gd name="connsiteX693" fmla="*/ 4141006 w 5915999"/>
              <a:gd name="connsiteY693" fmla="*/ 2823701 h 5414873"/>
              <a:gd name="connsiteX694" fmla="*/ 4150437 w 5915999"/>
              <a:gd name="connsiteY694" fmla="*/ 2830773 h 5414873"/>
              <a:gd name="connsiteX695" fmla="*/ 4159477 w 5915999"/>
              <a:gd name="connsiteY695" fmla="*/ 2839027 h 5414873"/>
              <a:gd name="connsiteX696" fmla="*/ 4169301 w 5915999"/>
              <a:gd name="connsiteY696" fmla="*/ 2845710 h 5414873"/>
              <a:gd name="connsiteX697" fmla="*/ 4177947 w 5915999"/>
              <a:gd name="connsiteY697" fmla="*/ 2852783 h 5414873"/>
              <a:gd name="connsiteX698" fmla="*/ 4186987 w 5915999"/>
              <a:gd name="connsiteY698" fmla="*/ 2858679 h 5414873"/>
              <a:gd name="connsiteX699" fmla="*/ 4196025 w 5915999"/>
              <a:gd name="connsiteY699" fmla="*/ 2863786 h 5414873"/>
              <a:gd name="connsiteX700" fmla="*/ 4205065 w 5915999"/>
              <a:gd name="connsiteY700" fmla="*/ 2869683 h 5414873"/>
              <a:gd name="connsiteX701" fmla="*/ 4214497 w 5915999"/>
              <a:gd name="connsiteY701" fmla="*/ 2874399 h 5414873"/>
              <a:gd name="connsiteX702" fmla="*/ 4223141 w 5915999"/>
              <a:gd name="connsiteY702" fmla="*/ 2879114 h 5414873"/>
              <a:gd name="connsiteX703" fmla="*/ 4232575 w 5915999"/>
              <a:gd name="connsiteY703" fmla="*/ 2883831 h 5414873"/>
              <a:gd name="connsiteX704" fmla="*/ 4241221 w 5915999"/>
              <a:gd name="connsiteY704" fmla="*/ 2887761 h 5414873"/>
              <a:gd name="connsiteX705" fmla="*/ 4250259 w 5915999"/>
              <a:gd name="connsiteY705" fmla="*/ 2891297 h 5414873"/>
              <a:gd name="connsiteX706" fmla="*/ 4259298 w 5915999"/>
              <a:gd name="connsiteY706" fmla="*/ 2894835 h 5414873"/>
              <a:gd name="connsiteX707" fmla="*/ 4268337 w 5915999"/>
              <a:gd name="connsiteY707" fmla="*/ 2897588 h 5414873"/>
              <a:gd name="connsiteX708" fmla="*/ 4277377 w 5915999"/>
              <a:gd name="connsiteY708" fmla="*/ 2901124 h 5414873"/>
              <a:gd name="connsiteX709" fmla="*/ 4286416 w 5915999"/>
              <a:gd name="connsiteY709" fmla="*/ 2903088 h 5414873"/>
              <a:gd name="connsiteX710" fmla="*/ 4295060 w 5915999"/>
              <a:gd name="connsiteY710" fmla="*/ 2906233 h 5414873"/>
              <a:gd name="connsiteX711" fmla="*/ 4304493 w 5915999"/>
              <a:gd name="connsiteY711" fmla="*/ 2908591 h 5414873"/>
              <a:gd name="connsiteX712" fmla="*/ 4313925 w 5915999"/>
              <a:gd name="connsiteY712" fmla="*/ 2910164 h 5414873"/>
              <a:gd name="connsiteX713" fmla="*/ 4322965 w 5915999"/>
              <a:gd name="connsiteY713" fmla="*/ 2912130 h 5414873"/>
              <a:gd name="connsiteX714" fmla="*/ 4331609 w 5915999"/>
              <a:gd name="connsiteY714" fmla="*/ 2912914 h 5414873"/>
              <a:gd name="connsiteX715" fmla="*/ 4341043 w 5915999"/>
              <a:gd name="connsiteY715" fmla="*/ 2914489 h 5414873"/>
              <a:gd name="connsiteX716" fmla="*/ 4349687 w 5915999"/>
              <a:gd name="connsiteY716" fmla="*/ 2915275 h 5414873"/>
              <a:gd name="connsiteX717" fmla="*/ 4358726 w 5915999"/>
              <a:gd name="connsiteY717" fmla="*/ 2916454 h 5414873"/>
              <a:gd name="connsiteX718" fmla="*/ 4367372 w 5915999"/>
              <a:gd name="connsiteY718" fmla="*/ 2916454 h 5414873"/>
              <a:gd name="connsiteX719" fmla="*/ 4376411 w 5915999"/>
              <a:gd name="connsiteY719" fmla="*/ 2917633 h 5414873"/>
              <a:gd name="connsiteX720" fmla="*/ 4385057 w 5915999"/>
              <a:gd name="connsiteY720" fmla="*/ 2917633 h 5414873"/>
              <a:gd name="connsiteX721" fmla="*/ 4385842 w 5915999"/>
              <a:gd name="connsiteY721" fmla="*/ 2917633 h 5414873"/>
              <a:gd name="connsiteX722" fmla="*/ 4422391 w 5915999"/>
              <a:gd name="connsiteY722" fmla="*/ 2917240 h 5414873"/>
              <a:gd name="connsiteX723" fmla="*/ 4458151 w 5915999"/>
              <a:gd name="connsiteY723" fmla="*/ 2916849 h 5414873"/>
              <a:gd name="connsiteX724" fmla="*/ 4494701 w 5915999"/>
              <a:gd name="connsiteY724" fmla="*/ 2917245 h 5414873"/>
              <a:gd name="connsiteX725" fmla="*/ 4530463 w 5915999"/>
              <a:gd name="connsiteY725" fmla="*/ 2917640 h 5414873"/>
              <a:gd name="connsiteX726" fmla="*/ 4566618 w 5915999"/>
              <a:gd name="connsiteY726" fmla="*/ 2917640 h 5414873"/>
              <a:gd name="connsiteX727" fmla="*/ 4603169 w 5915999"/>
              <a:gd name="connsiteY727" fmla="*/ 2917247 h 5414873"/>
              <a:gd name="connsiteX728" fmla="*/ 4639716 w 5915999"/>
              <a:gd name="connsiteY728" fmla="*/ 2917644 h 5414873"/>
              <a:gd name="connsiteX729" fmla="*/ 4675477 w 5915999"/>
              <a:gd name="connsiteY729" fmla="*/ 2917251 h 5414873"/>
              <a:gd name="connsiteX730" fmla="*/ 4711633 w 5915999"/>
              <a:gd name="connsiteY730" fmla="*/ 2917253 h 5414873"/>
              <a:gd name="connsiteX731" fmla="*/ 4747395 w 5915999"/>
              <a:gd name="connsiteY731" fmla="*/ 2917647 h 5414873"/>
              <a:gd name="connsiteX732" fmla="*/ 4783550 w 5915999"/>
              <a:gd name="connsiteY732" fmla="*/ 2917647 h 5414873"/>
              <a:gd name="connsiteX733" fmla="*/ 4820492 w 5915999"/>
              <a:gd name="connsiteY733" fmla="*/ 2917650 h 5414873"/>
              <a:gd name="connsiteX734" fmla="*/ 4856647 w 5915999"/>
              <a:gd name="connsiteY734" fmla="*/ 2917649 h 5414873"/>
              <a:gd name="connsiteX735" fmla="*/ 4892409 w 5915999"/>
              <a:gd name="connsiteY735" fmla="*/ 2917259 h 5414873"/>
              <a:gd name="connsiteX736" fmla="*/ 4928566 w 5915999"/>
              <a:gd name="connsiteY736" fmla="*/ 2917260 h 5414873"/>
              <a:gd name="connsiteX737" fmla="*/ 4964326 w 5915999"/>
              <a:gd name="connsiteY737" fmla="*/ 2917653 h 5414873"/>
              <a:gd name="connsiteX738" fmla="*/ 5001268 w 5915999"/>
              <a:gd name="connsiteY738" fmla="*/ 2917656 h 5414873"/>
              <a:gd name="connsiteX739" fmla="*/ 5037422 w 5915999"/>
              <a:gd name="connsiteY739" fmla="*/ 2917656 h 5414873"/>
              <a:gd name="connsiteX740" fmla="*/ 5073187 w 5915999"/>
              <a:gd name="connsiteY740" fmla="*/ 2917264 h 5414873"/>
              <a:gd name="connsiteX741" fmla="*/ 5109339 w 5915999"/>
              <a:gd name="connsiteY741" fmla="*/ 2917266 h 5414873"/>
              <a:gd name="connsiteX742" fmla="*/ 5145495 w 5915999"/>
              <a:gd name="connsiteY742" fmla="*/ 2917267 h 5414873"/>
              <a:gd name="connsiteX743" fmla="*/ 5181257 w 5915999"/>
              <a:gd name="connsiteY743" fmla="*/ 2917662 h 5414873"/>
              <a:gd name="connsiteX744" fmla="*/ 5218199 w 5915999"/>
              <a:gd name="connsiteY744" fmla="*/ 2917662 h 5414873"/>
              <a:gd name="connsiteX745" fmla="*/ 5254353 w 5915999"/>
              <a:gd name="connsiteY745" fmla="*/ 2917664 h 5414873"/>
              <a:gd name="connsiteX746" fmla="*/ 5290115 w 5915999"/>
              <a:gd name="connsiteY746" fmla="*/ 2917272 h 5414873"/>
              <a:gd name="connsiteX747" fmla="*/ 5326270 w 5915999"/>
              <a:gd name="connsiteY747" fmla="*/ 2917273 h 5414873"/>
              <a:gd name="connsiteX748" fmla="*/ 5362819 w 5915999"/>
              <a:gd name="connsiteY748" fmla="*/ 2916883 h 5414873"/>
              <a:gd name="connsiteX749" fmla="*/ 5398975 w 5915999"/>
              <a:gd name="connsiteY749" fmla="*/ 2917667 h 5414873"/>
              <a:gd name="connsiteX750" fmla="*/ 5435129 w 5915999"/>
              <a:gd name="connsiteY750" fmla="*/ 2917670 h 5414873"/>
              <a:gd name="connsiteX751" fmla="*/ 5471285 w 5915999"/>
              <a:gd name="connsiteY751" fmla="*/ 2917672 h 5414873"/>
              <a:gd name="connsiteX752" fmla="*/ 5507047 w 5915999"/>
              <a:gd name="connsiteY752" fmla="*/ 2917280 h 5414873"/>
              <a:gd name="connsiteX753" fmla="*/ 5543203 w 5915999"/>
              <a:gd name="connsiteY753" fmla="*/ 2917281 h 5414873"/>
              <a:gd name="connsiteX754" fmla="*/ 5579357 w 5915999"/>
              <a:gd name="connsiteY754" fmla="*/ 2918068 h 5414873"/>
              <a:gd name="connsiteX755" fmla="*/ 5615905 w 5915999"/>
              <a:gd name="connsiteY755" fmla="*/ 2917677 h 5414873"/>
              <a:gd name="connsiteX756" fmla="*/ 5652061 w 5915999"/>
              <a:gd name="connsiteY756" fmla="*/ 2917679 h 5414873"/>
              <a:gd name="connsiteX757" fmla="*/ 5688217 w 5915999"/>
              <a:gd name="connsiteY757" fmla="*/ 2917679 h 5414873"/>
              <a:gd name="connsiteX758" fmla="*/ 5723979 w 5915999"/>
              <a:gd name="connsiteY758" fmla="*/ 2917287 h 5414873"/>
              <a:gd name="connsiteX759" fmla="*/ 5760920 w 5915999"/>
              <a:gd name="connsiteY759" fmla="*/ 2917288 h 5414873"/>
              <a:gd name="connsiteX760" fmla="*/ 5796682 w 5915999"/>
              <a:gd name="connsiteY760" fmla="*/ 2917683 h 5414873"/>
              <a:gd name="connsiteX761" fmla="*/ 5832837 w 5915999"/>
              <a:gd name="connsiteY761" fmla="*/ 2917684 h 5414873"/>
              <a:gd name="connsiteX762" fmla="*/ 5868993 w 5915999"/>
              <a:gd name="connsiteY762" fmla="*/ 2917686 h 5414873"/>
              <a:gd name="connsiteX763" fmla="*/ 5905541 w 5915999"/>
              <a:gd name="connsiteY763" fmla="*/ 2918080 h 5414873"/>
              <a:gd name="connsiteX764" fmla="*/ 5915999 w 5915999"/>
              <a:gd name="connsiteY764" fmla="*/ 2917966 h 5414873"/>
              <a:gd name="connsiteX765" fmla="*/ 5915999 w 5915999"/>
              <a:gd name="connsiteY765" fmla="*/ 3646802 h 5414873"/>
              <a:gd name="connsiteX766" fmla="*/ 5905566 w 5915999"/>
              <a:gd name="connsiteY766" fmla="*/ 3646687 h 5414873"/>
              <a:gd name="connsiteX767" fmla="*/ 5869412 w 5915999"/>
              <a:gd name="connsiteY767" fmla="*/ 3646684 h 5414873"/>
              <a:gd name="connsiteX768" fmla="*/ 5832863 w 5915999"/>
              <a:gd name="connsiteY768" fmla="*/ 3646289 h 5414873"/>
              <a:gd name="connsiteX769" fmla="*/ 5796708 w 5915999"/>
              <a:gd name="connsiteY769" fmla="*/ 3646289 h 5414873"/>
              <a:gd name="connsiteX770" fmla="*/ 5760551 w 5915999"/>
              <a:gd name="connsiteY770" fmla="*/ 3647072 h 5414873"/>
              <a:gd name="connsiteX771" fmla="*/ 5724398 w 5915999"/>
              <a:gd name="connsiteY771" fmla="*/ 3647072 h 5414873"/>
              <a:gd name="connsiteX772" fmla="*/ 5688635 w 5915999"/>
              <a:gd name="connsiteY772" fmla="*/ 3646679 h 5414873"/>
              <a:gd name="connsiteX773" fmla="*/ 5661125 w 5915999"/>
              <a:gd name="connsiteY773" fmla="*/ 3646677 h 5414873"/>
              <a:gd name="connsiteX774" fmla="*/ 5657195 w 5915999"/>
              <a:gd name="connsiteY774" fmla="*/ 3646677 h 5414873"/>
              <a:gd name="connsiteX775" fmla="*/ 5652087 w 5915999"/>
              <a:gd name="connsiteY775" fmla="*/ 3646282 h 5414873"/>
              <a:gd name="connsiteX776" fmla="*/ 5642656 w 5915999"/>
              <a:gd name="connsiteY776" fmla="*/ 3647070 h 5414873"/>
              <a:gd name="connsiteX777" fmla="*/ 5634009 w 5915999"/>
              <a:gd name="connsiteY777" fmla="*/ 3647855 h 5414873"/>
              <a:gd name="connsiteX778" fmla="*/ 5624577 w 5915999"/>
              <a:gd name="connsiteY778" fmla="*/ 3648641 h 5414873"/>
              <a:gd name="connsiteX779" fmla="*/ 5615932 w 5915999"/>
              <a:gd name="connsiteY779" fmla="*/ 3649427 h 5414873"/>
              <a:gd name="connsiteX780" fmla="*/ 5606891 w 5915999"/>
              <a:gd name="connsiteY780" fmla="*/ 3650605 h 5414873"/>
              <a:gd name="connsiteX781" fmla="*/ 5597854 w 5915999"/>
              <a:gd name="connsiteY781" fmla="*/ 3651784 h 5414873"/>
              <a:gd name="connsiteX782" fmla="*/ 5588814 w 5915999"/>
              <a:gd name="connsiteY782" fmla="*/ 3653748 h 5414873"/>
              <a:gd name="connsiteX783" fmla="*/ 5579775 w 5915999"/>
              <a:gd name="connsiteY783" fmla="*/ 3655713 h 5414873"/>
              <a:gd name="connsiteX784" fmla="*/ 5570737 w 5915999"/>
              <a:gd name="connsiteY784" fmla="*/ 3658464 h 5414873"/>
              <a:gd name="connsiteX785" fmla="*/ 5561307 w 5915999"/>
              <a:gd name="connsiteY785" fmla="*/ 3660821 h 5414873"/>
              <a:gd name="connsiteX786" fmla="*/ 5552267 w 5915999"/>
              <a:gd name="connsiteY786" fmla="*/ 3662787 h 5414873"/>
              <a:gd name="connsiteX787" fmla="*/ 5543623 w 5915999"/>
              <a:gd name="connsiteY787" fmla="*/ 3665930 h 5414873"/>
              <a:gd name="connsiteX788" fmla="*/ 5534189 w 5915999"/>
              <a:gd name="connsiteY788" fmla="*/ 3669073 h 5414873"/>
              <a:gd name="connsiteX789" fmla="*/ 5525545 w 5915999"/>
              <a:gd name="connsiteY789" fmla="*/ 3673003 h 5414873"/>
              <a:gd name="connsiteX790" fmla="*/ 5516113 w 5915999"/>
              <a:gd name="connsiteY790" fmla="*/ 3676146 h 5414873"/>
              <a:gd name="connsiteX791" fmla="*/ 5507073 w 5915999"/>
              <a:gd name="connsiteY791" fmla="*/ 3680469 h 5414873"/>
              <a:gd name="connsiteX792" fmla="*/ 5498427 w 5915999"/>
              <a:gd name="connsiteY792" fmla="*/ 3685186 h 5414873"/>
              <a:gd name="connsiteX793" fmla="*/ 5489389 w 5915999"/>
              <a:gd name="connsiteY793" fmla="*/ 3689509 h 5414873"/>
              <a:gd name="connsiteX794" fmla="*/ 5480350 w 5915999"/>
              <a:gd name="connsiteY794" fmla="*/ 3694616 h 5414873"/>
              <a:gd name="connsiteX795" fmla="*/ 5470919 w 5915999"/>
              <a:gd name="connsiteY795" fmla="*/ 3700117 h 5414873"/>
              <a:gd name="connsiteX796" fmla="*/ 5462273 w 5915999"/>
              <a:gd name="connsiteY796" fmla="*/ 3705619 h 5414873"/>
              <a:gd name="connsiteX797" fmla="*/ 5452842 w 5915999"/>
              <a:gd name="connsiteY797" fmla="*/ 3711906 h 5414873"/>
              <a:gd name="connsiteX798" fmla="*/ 5443803 w 5915999"/>
              <a:gd name="connsiteY798" fmla="*/ 3718587 h 5414873"/>
              <a:gd name="connsiteX799" fmla="*/ 5435159 w 5915999"/>
              <a:gd name="connsiteY799" fmla="*/ 3724875 h 5414873"/>
              <a:gd name="connsiteX800" fmla="*/ 5425726 w 5915999"/>
              <a:gd name="connsiteY800" fmla="*/ 3733519 h 5414873"/>
              <a:gd name="connsiteX801" fmla="*/ 5416294 w 5915999"/>
              <a:gd name="connsiteY801" fmla="*/ 3740594 h 5414873"/>
              <a:gd name="connsiteX802" fmla="*/ 5407648 w 5915999"/>
              <a:gd name="connsiteY802" fmla="*/ 3749240 h 5414873"/>
              <a:gd name="connsiteX803" fmla="*/ 5398611 w 5915999"/>
              <a:gd name="connsiteY803" fmla="*/ 3758276 h 5414873"/>
              <a:gd name="connsiteX804" fmla="*/ 5389573 w 5915999"/>
              <a:gd name="connsiteY804" fmla="*/ 3768889 h 5414873"/>
              <a:gd name="connsiteX805" fmla="*/ 5380141 w 5915999"/>
              <a:gd name="connsiteY805" fmla="*/ 3779105 h 5414873"/>
              <a:gd name="connsiteX806" fmla="*/ 5371495 w 5915999"/>
              <a:gd name="connsiteY806" fmla="*/ 3790895 h 5414873"/>
              <a:gd name="connsiteX807" fmla="*/ 5362850 w 5915999"/>
              <a:gd name="connsiteY807" fmla="*/ 3801899 h 5414873"/>
              <a:gd name="connsiteX808" fmla="*/ 5352633 w 5915999"/>
              <a:gd name="connsiteY808" fmla="*/ 3817618 h 5414873"/>
              <a:gd name="connsiteX809" fmla="*/ 5343203 w 5915999"/>
              <a:gd name="connsiteY809" fmla="*/ 3833337 h 5414873"/>
              <a:gd name="connsiteX810" fmla="*/ 5333771 w 5915999"/>
              <a:gd name="connsiteY810" fmla="*/ 3849842 h 5414873"/>
              <a:gd name="connsiteX811" fmla="*/ 5326698 w 5915999"/>
              <a:gd name="connsiteY811" fmla="*/ 3867133 h 5414873"/>
              <a:gd name="connsiteX812" fmla="*/ 5319623 w 5915999"/>
              <a:gd name="connsiteY812" fmla="*/ 3883640 h 5414873"/>
              <a:gd name="connsiteX813" fmla="*/ 5314123 w 5915999"/>
              <a:gd name="connsiteY813" fmla="*/ 3900144 h 5414873"/>
              <a:gd name="connsiteX814" fmla="*/ 5308621 w 5915999"/>
              <a:gd name="connsiteY814" fmla="*/ 3918222 h 5414873"/>
              <a:gd name="connsiteX815" fmla="*/ 5304693 w 5915999"/>
              <a:gd name="connsiteY815" fmla="*/ 3936299 h 5414873"/>
              <a:gd name="connsiteX816" fmla="*/ 5301157 w 5915999"/>
              <a:gd name="connsiteY816" fmla="*/ 3953984 h 5414873"/>
              <a:gd name="connsiteX817" fmla="*/ 5299193 w 5915999"/>
              <a:gd name="connsiteY817" fmla="*/ 3973241 h 5414873"/>
              <a:gd name="connsiteX818" fmla="*/ 5297619 w 5915999"/>
              <a:gd name="connsiteY818" fmla="*/ 3992105 h 5414873"/>
              <a:gd name="connsiteX819" fmla="*/ 5296836 w 5915999"/>
              <a:gd name="connsiteY819" fmla="*/ 4010967 h 5414873"/>
              <a:gd name="connsiteX820" fmla="*/ 5297229 w 5915999"/>
              <a:gd name="connsiteY820" fmla="*/ 4030224 h 5414873"/>
              <a:gd name="connsiteX821" fmla="*/ 5298801 w 5915999"/>
              <a:gd name="connsiteY821" fmla="*/ 4049087 h 5414873"/>
              <a:gd name="connsiteX822" fmla="*/ 5301553 w 5915999"/>
              <a:gd name="connsiteY822" fmla="*/ 4067559 h 5414873"/>
              <a:gd name="connsiteX823" fmla="*/ 5305091 w 5915999"/>
              <a:gd name="connsiteY823" fmla="*/ 4086029 h 5414873"/>
              <a:gd name="connsiteX824" fmla="*/ 5309021 w 5915999"/>
              <a:gd name="connsiteY824" fmla="*/ 4103321 h 5414873"/>
              <a:gd name="connsiteX825" fmla="*/ 5313737 w 5915999"/>
              <a:gd name="connsiteY825" fmla="*/ 4121398 h 5414873"/>
              <a:gd name="connsiteX826" fmla="*/ 5319632 w 5915999"/>
              <a:gd name="connsiteY826" fmla="*/ 4139084 h 5414873"/>
              <a:gd name="connsiteX827" fmla="*/ 5326709 w 5915999"/>
              <a:gd name="connsiteY827" fmla="*/ 4155590 h 5414873"/>
              <a:gd name="connsiteX828" fmla="*/ 5334568 w 5915999"/>
              <a:gd name="connsiteY828" fmla="*/ 4172096 h 5414873"/>
              <a:gd name="connsiteX829" fmla="*/ 5343607 w 5915999"/>
              <a:gd name="connsiteY829" fmla="*/ 4188995 h 5414873"/>
              <a:gd name="connsiteX830" fmla="*/ 5352255 w 5915999"/>
              <a:gd name="connsiteY830" fmla="*/ 4204715 h 5414873"/>
              <a:gd name="connsiteX831" fmla="*/ 5362865 w 5915999"/>
              <a:gd name="connsiteY831" fmla="*/ 4220042 h 5414873"/>
              <a:gd name="connsiteX832" fmla="*/ 5371511 w 5915999"/>
              <a:gd name="connsiteY832" fmla="*/ 4231831 h 5414873"/>
              <a:gd name="connsiteX833" fmla="*/ 5380157 w 5915999"/>
              <a:gd name="connsiteY833" fmla="*/ 4242835 h 5414873"/>
              <a:gd name="connsiteX834" fmla="*/ 5389590 w 5915999"/>
              <a:gd name="connsiteY834" fmla="*/ 4253839 h 5414873"/>
              <a:gd name="connsiteX835" fmla="*/ 5399021 w 5915999"/>
              <a:gd name="connsiteY835" fmla="*/ 4264057 h 5414873"/>
              <a:gd name="connsiteX836" fmla="*/ 5408061 w 5915999"/>
              <a:gd name="connsiteY836" fmla="*/ 4273097 h 5414873"/>
              <a:gd name="connsiteX837" fmla="*/ 5416707 w 5915999"/>
              <a:gd name="connsiteY837" fmla="*/ 4280956 h 5414873"/>
              <a:gd name="connsiteX838" fmla="*/ 5425745 w 5915999"/>
              <a:gd name="connsiteY838" fmla="*/ 4289210 h 5414873"/>
              <a:gd name="connsiteX839" fmla="*/ 5435571 w 5915999"/>
              <a:gd name="connsiteY839" fmla="*/ 4296678 h 5414873"/>
              <a:gd name="connsiteX840" fmla="*/ 5444217 w 5915999"/>
              <a:gd name="connsiteY840" fmla="*/ 4303752 h 5414873"/>
              <a:gd name="connsiteX841" fmla="*/ 5453255 w 5915999"/>
              <a:gd name="connsiteY841" fmla="*/ 4310433 h 5414873"/>
              <a:gd name="connsiteX842" fmla="*/ 5461509 w 5915999"/>
              <a:gd name="connsiteY842" fmla="*/ 4316327 h 5414873"/>
              <a:gd name="connsiteX843" fmla="*/ 5471335 w 5915999"/>
              <a:gd name="connsiteY843" fmla="*/ 4322223 h 5414873"/>
              <a:gd name="connsiteX844" fmla="*/ 5479981 w 5915999"/>
              <a:gd name="connsiteY844" fmla="*/ 4327725 h 5414873"/>
              <a:gd name="connsiteX845" fmla="*/ 5488626 w 5915999"/>
              <a:gd name="connsiteY845" fmla="*/ 4332441 h 5414873"/>
              <a:gd name="connsiteX846" fmla="*/ 5498059 w 5915999"/>
              <a:gd name="connsiteY846" fmla="*/ 4337158 h 5414873"/>
              <a:gd name="connsiteX847" fmla="*/ 5507491 w 5915999"/>
              <a:gd name="connsiteY847" fmla="*/ 4341088 h 5414873"/>
              <a:gd name="connsiteX848" fmla="*/ 5516921 w 5915999"/>
              <a:gd name="connsiteY848" fmla="*/ 4345803 h 5414873"/>
              <a:gd name="connsiteX849" fmla="*/ 5525175 w 5915999"/>
              <a:gd name="connsiteY849" fmla="*/ 4349341 h 5414873"/>
              <a:gd name="connsiteX850" fmla="*/ 5534606 w 5915999"/>
              <a:gd name="connsiteY850" fmla="*/ 4352486 h 5414873"/>
              <a:gd name="connsiteX851" fmla="*/ 5543647 w 5915999"/>
              <a:gd name="connsiteY851" fmla="*/ 4356023 h 5414873"/>
              <a:gd name="connsiteX852" fmla="*/ 5552685 w 5915999"/>
              <a:gd name="connsiteY852" fmla="*/ 4358774 h 5414873"/>
              <a:gd name="connsiteX853" fmla="*/ 5561330 w 5915999"/>
              <a:gd name="connsiteY853" fmla="*/ 4361917 h 5414873"/>
              <a:gd name="connsiteX854" fmla="*/ 5570763 w 5915999"/>
              <a:gd name="connsiteY854" fmla="*/ 4364277 h 5414873"/>
              <a:gd name="connsiteX855" fmla="*/ 5579800 w 5915999"/>
              <a:gd name="connsiteY855" fmla="*/ 4366241 h 5414873"/>
              <a:gd name="connsiteX856" fmla="*/ 5588447 w 5915999"/>
              <a:gd name="connsiteY856" fmla="*/ 4368600 h 5414873"/>
              <a:gd name="connsiteX857" fmla="*/ 5597485 w 5915999"/>
              <a:gd name="connsiteY857" fmla="*/ 4369780 h 5414873"/>
              <a:gd name="connsiteX858" fmla="*/ 5606524 w 5915999"/>
              <a:gd name="connsiteY858" fmla="*/ 4371744 h 5414873"/>
              <a:gd name="connsiteX859" fmla="*/ 5616350 w 5915999"/>
              <a:gd name="connsiteY859" fmla="*/ 4372923 h 5414873"/>
              <a:gd name="connsiteX860" fmla="*/ 5624995 w 5915999"/>
              <a:gd name="connsiteY860" fmla="*/ 4373709 h 5414873"/>
              <a:gd name="connsiteX861" fmla="*/ 5634033 w 5915999"/>
              <a:gd name="connsiteY861" fmla="*/ 4374889 h 5414873"/>
              <a:gd name="connsiteX862" fmla="*/ 5643465 w 5915999"/>
              <a:gd name="connsiteY862" fmla="*/ 4374890 h 5414873"/>
              <a:gd name="connsiteX863" fmla="*/ 5652505 w 5915999"/>
              <a:gd name="connsiteY863" fmla="*/ 4375281 h 5414873"/>
              <a:gd name="connsiteX864" fmla="*/ 5656829 w 5915999"/>
              <a:gd name="connsiteY864" fmla="*/ 4375677 h 5414873"/>
              <a:gd name="connsiteX865" fmla="*/ 5661545 w 5915999"/>
              <a:gd name="connsiteY865" fmla="*/ 4375675 h 5414873"/>
              <a:gd name="connsiteX866" fmla="*/ 5688659 w 5915999"/>
              <a:gd name="connsiteY866" fmla="*/ 4376070 h 5414873"/>
              <a:gd name="connsiteX867" fmla="*/ 5724421 w 5915999"/>
              <a:gd name="connsiteY867" fmla="*/ 4376464 h 5414873"/>
              <a:gd name="connsiteX868" fmla="*/ 5760971 w 5915999"/>
              <a:gd name="connsiteY868" fmla="*/ 4377644 h 5414873"/>
              <a:gd name="connsiteX869" fmla="*/ 5796733 w 5915999"/>
              <a:gd name="connsiteY869" fmla="*/ 4378038 h 5414873"/>
              <a:gd name="connsiteX870" fmla="*/ 5833281 w 5915999"/>
              <a:gd name="connsiteY870" fmla="*/ 4379219 h 5414873"/>
              <a:gd name="connsiteX871" fmla="*/ 5869043 w 5915999"/>
              <a:gd name="connsiteY871" fmla="*/ 4379614 h 5414873"/>
              <a:gd name="connsiteX872" fmla="*/ 5895373 w 5915999"/>
              <a:gd name="connsiteY872" fmla="*/ 4380007 h 5414873"/>
              <a:gd name="connsiteX873" fmla="*/ 5900875 w 5915999"/>
              <a:gd name="connsiteY873" fmla="*/ 4380008 h 5414873"/>
              <a:gd name="connsiteX874" fmla="*/ 5905591 w 5915999"/>
              <a:gd name="connsiteY874" fmla="*/ 4380007 h 5414873"/>
              <a:gd name="connsiteX875" fmla="*/ 5914631 w 5915999"/>
              <a:gd name="connsiteY875" fmla="*/ 4380402 h 5414873"/>
              <a:gd name="connsiteX876" fmla="*/ 5915999 w 5915999"/>
              <a:gd name="connsiteY876" fmla="*/ 4380525 h 5414873"/>
              <a:gd name="connsiteX877" fmla="*/ 5915999 w 5915999"/>
              <a:gd name="connsiteY877" fmla="*/ 5104407 h 5414873"/>
              <a:gd name="connsiteX878" fmla="*/ 5905223 w 5915999"/>
              <a:gd name="connsiteY878" fmla="*/ 5104290 h 5414873"/>
              <a:gd name="connsiteX879" fmla="*/ 5869461 w 5915999"/>
              <a:gd name="connsiteY879" fmla="*/ 5104682 h 5414873"/>
              <a:gd name="connsiteX880" fmla="*/ 5832913 w 5915999"/>
              <a:gd name="connsiteY880" fmla="*/ 5105073 h 5414873"/>
              <a:gd name="connsiteX881" fmla="*/ 5796758 w 5915999"/>
              <a:gd name="connsiteY881" fmla="*/ 5105073 h 5414873"/>
              <a:gd name="connsiteX882" fmla="*/ 5760996 w 5915999"/>
              <a:gd name="connsiteY882" fmla="*/ 5104679 h 5414873"/>
              <a:gd name="connsiteX883" fmla="*/ 5752743 w 5915999"/>
              <a:gd name="connsiteY883" fmla="*/ 5105070 h 5414873"/>
              <a:gd name="connsiteX884" fmla="*/ 5738597 w 5915999"/>
              <a:gd name="connsiteY884" fmla="*/ 5105070 h 5414873"/>
              <a:gd name="connsiteX885" fmla="*/ 5724839 w 5915999"/>
              <a:gd name="connsiteY885" fmla="*/ 5105463 h 5414873"/>
              <a:gd name="connsiteX886" fmla="*/ 5715802 w 5915999"/>
              <a:gd name="connsiteY886" fmla="*/ 5106642 h 5414873"/>
              <a:gd name="connsiteX887" fmla="*/ 5706763 w 5915999"/>
              <a:gd name="connsiteY887" fmla="*/ 5107821 h 5414873"/>
              <a:gd name="connsiteX888" fmla="*/ 5697723 w 5915999"/>
              <a:gd name="connsiteY888" fmla="*/ 5108999 h 5414873"/>
              <a:gd name="connsiteX889" fmla="*/ 5688293 w 5915999"/>
              <a:gd name="connsiteY889" fmla="*/ 5110571 h 5414873"/>
              <a:gd name="connsiteX890" fmla="*/ 5679647 w 5915999"/>
              <a:gd name="connsiteY890" fmla="*/ 5112142 h 5414873"/>
              <a:gd name="connsiteX891" fmla="*/ 5670216 w 5915999"/>
              <a:gd name="connsiteY891" fmla="*/ 5113715 h 5414873"/>
              <a:gd name="connsiteX892" fmla="*/ 5661175 w 5915999"/>
              <a:gd name="connsiteY892" fmla="*/ 5116465 h 5414873"/>
              <a:gd name="connsiteX893" fmla="*/ 5652531 w 5915999"/>
              <a:gd name="connsiteY893" fmla="*/ 5118823 h 5414873"/>
              <a:gd name="connsiteX894" fmla="*/ 5643098 w 5915999"/>
              <a:gd name="connsiteY894" fmla="*/ 5121180 h 5414873"/>
              <a:gd name="connsiteX895" fmla="*/ 5633667 w 5915999"/>
              <a:gd name="connsiteY895" fmla="*/ 5124324 h 5414873"/>
              <a:gd name="connsiteX896" fmla="*/ 5625021 w 5915999"/>
              <a:gd name="connsiteY896" fmla="*/ 5127468 h 5414873"/>
              <a:gd name="connsiteX897" fmla="*/ 5616377 w 5915999"/>
              <a:gd name="connsiteY897" fmla="*/ 5131396 h 5414873"/>
              <a:gd name="connsiteX898" fmla="*/ 5606551 w 5915999"/>
              <a:gd name="connsiteY898" fmla="*/ 5134934 h 5414873"/>
              <a:gd name="connsiteX899" fmla="*/ 5597905 w 5915999"/>
              <a:gd name="connsiteY899" fmla="*/ 5138862 h 5414873"/>
              <a:gd name="connsiteX900" fmla="*/ 5589259 w 5915999"/>
              <a:gd name="connsiteY900" fmla="*/ 5143579 h 5414873"/>
              <a:gd name="connsiteX901" fmla="*/ 5579828 w 5915999"/>
              <a:gd name="connsiteY901" fmla="*/ 5148294 h 5414873"/>
              <a:gd name="connsiteX902" fmla="*/ 5570397 w 5915999"/>
              <a:gd name="connsiteY902" fmla="*/ 5153796 h 5414873"/>
              <a:gd name="connsiteX903" fmla="*/ 5561751 w 5915999"/>
              <a:gd name="connsiteY903" fmla="*/ 5158512 h 5414873"/>
              <a:gd name="connsiteX904" fmla="*/ 5552711 w 5915999"/>
              <a:gd name="connsiteY904" fmla="*/ 5164406 h 5414873"/>
              <a:gd name="connsiteX905" fmla="*/ 5543675 w 5915999"/>
              <a:gd name="connsiteY905" fmla="*/ 5170300 h 5414873"/>
              <a:gd name="connsiteX906" fmla="*/ 5534635 w 5915999"/>
              <a:gd name="connsiteY906" fmla="*/ 5177767 h 5414873"/>
              <a:gd name="connsiteX907" fmla="*/ 5525203 w 5915999"/>
              <a:gd name="connsiteY907" fmla="*/ 5184054 h 5414873"/>
              <a:gd name="connsiteX908" fmla="*/ 5516557 w 5915999"/>
              <a:gd name="connsiteY908" fmla="*/ 5191915 h 5414873"/>
              <a:gd name="connsiteX909" fmla="*/ 5507913 w 5915999"/>
              <a:gd name="connsiteY909" fmla="*/ 5199773 h 5414873"/>
              <a:gd name="connsiteX910" fmla="*/ 5498088 w 5915999"/>
              <a:gd name="connsiteY910" fmla="*/ 5208026 h 5414873"/>
              <a:gd name="connsiteX911" fmla="*/ 5488656 w 5915999"/>
              <a:gd name="connsiteY911" fmla="*/ 5217458 h 5414873"/>
              <a:gd name="connsiteX912" fmla="*/ 5480403 w 5915999"/>
              <a:gd name="connsiteY912" fmla="*/ 5227282 h 5414873"/>
              <a:gd name="connsiteX913" fmla="*/ 5471758 w 5915999"/>
              <a:gd name="connsiteY913" fmla="*/ 5237499 h 5414873"/>
              <a:gd name="connsiteX914" fmla="*/ 5461541 w 5915999"/>
              <a:gd name="connsiteY914" fmla="*/ 5250075 h 5414873"/>
              <a:gd name="connsiteX915" fmla="*/ 5452897 w 5915999"/>
              <a:gd name="connsiteY915" fmla="*/ 5262651 h 5414873"/>
              <a:gd name="connsiteX916" fmla="*/ 5443858 w 5915999"/>
              <a:gd name="connsiteY916" fmla="*/ 5276405 h 5414873"/>
              <a:gd name="connsiteX917" fmla="*/ 5435605 w 5915999"/>
              <a:gd name="connsiteY917" fmla="*/ 5289374 h 5414873"/>
              <a:gd name="connsiteX918" fmla="*/ 5429319 w 5915999"/>
              <a:gd name="connsiteY918" fmla="*/ 5300377 h 5414873"/>
              <a:gd name="connsiteX919" fmla="*/ 5424211 w 5915999"/>
              <a:gd name="connsiteY919" fmla="*/ 5311774 h 5414873"/>
              <a:gd name="connsiteX920" fmla="*/ 5419101 w 5915999"/>
              <a:gd name="connsiteY920" fmla="*/ 5322384 h 5414873"/>
              <a:gd name="connsiteX921" fmla="*/ 5414385 w 5915999"/>
              <a:gd name="connsiteY921" fmla="*/ 5333389 h 5414873"/>
              <a:gd name="connsiteX922" fmla="*/ 5410455 w 5915999"/>
              <a:gd name="connsiteY922" fmla="*/ 5345177 h 5414873"/>
              <a:gd name="connsiteX923" fmla="*/ 5405741 w 5915999"/>
              <a:gd name="connsiteY923" fmla="*/ 5356181 h 5414873"/>
              <a:gd name="connsiteX924" fmla="*/ 5402597 w 5915999"/>
              <a:gd name="connsiteY924" fmla="*/ 5368757 h 5414873"/>
              <a:gd name="connsiteX925" fmla="*/ 5399453 w 5915999"/>
              <a:gd name="connsiteY925" fmla="*/ 5380547 h 5414873"/>
              <a:gd name="connsiteX926" fmla="*/ 5394737 w 5915999"/>
              <a:gd name="connsiteY926" fmla="*/ 5401768 h 5414873"/>
              <a:gd name="connsiteX927" fmla="*/ 5392669 w 5915999"/>
              <a:gd name="connsiteY927" fmla="*/ 5414873 h 5414873"/>
              <a:gd name="connsiteX928" fmla="*/ 2515580 w 5915999"/>
              <a:gd name="connsiteY928" fmla="*/ 5414873 h 5414873"/>
              <a:gd name="connsiteX929" fmla="*/ 2514505 w 5915999"/>
              <a:gd name="connsiteY929" fmla="*/ 5409134 h 5414873"/>
              <a:gd name="connsiteX930" fmla="*/ 2512147 w 5915999"/>
              <a:gd name="connsiteY930" fmla="*/ 5396559 h 5414873"/>
              <a:gd name="connsiteX931" fmla="*/ 2509002 w 5915999"/>
              <a:gd name="connsiteY931" fmla="*/ 5383983 h 5414873"/>
              <a:gd name="connsiteX932" fmla="*/ 2505857 w 5915999"/>
              <a:gd name="connsiteY932" fmla="*/ 5371407 h 5414873"/>
              <a:gd name="connsiteX933" fmla="*/ 2502320 w 5915999"/>
              <a:gd name="connsiteY933" fmla="*/ 5361581 h 5414873"/>
              <a:gd name="connsiteX934" fmla="*/ 2498784 w 5915999"/>
              <a:gd name="connsiteY934" fmla="*/ 5350185 h 5414873"/>
              <a:gd name="connsiteX935" fmla="*/ 2494461 w 5915999"/>
              <a:gd name="connsiteY935" fmla="*/ 5339573 h 5414873"/>
              <a:gd name="connsiteX936" fmla="*/ 2490529 w 5915999"/>
              <a:gd name="connsiteY936" fmla="*/ 5328570 h 5414873"/>
              <a:gd name="connsiteX937" fmla="*/ 2485026 w 5915999"/>
              <a:gd name="connsiteY937" fmla="*/ 5318352 h 5414873"/>
              <a:gd name="connsiteX938" fmla="*/ 2480705 w 5915999"/>
              <a:gd name="connsiteY938" fmla="*/ 5308528 h 5414873"/>
              <a:gd name="connsiteX939" fmla="*/ 2474808 w 5915999"/>
              <a:gd name="connsiteY939" fmla="*/ 5298702 h 5414873"/>
              <a:gd name="connsiteX940" fmla="*/ 2470093 w 5915999"/>
              <a:gd name="connsiteY940" fmla="*/ 5288485 h 5414873"/>
              <a:gd name="connsiteX941" fmla="*/ 2461447 w 5915999"/>
              <a:gd name="connsiteY941" fmla="*/ 5275124 h 5414873"/>
              <a:gd name="connsiteX942" fmla="*/ 2452801 w 5915999"/>
              <a:gd name="connsiteY942" fmla="*/ 5262545 h 5414873"/>
              <a:gd name="connsiteX943" fmla="*/ 2442975 w 5915999"/>
              <a:gd name="connsiteY943" fmla="*/ 5249577 h 5414873"/>
              <a:gd name="connsiteX944" fmla="*/ 2433150 w 5915999"/>
              <a:gd name="connsiteY944" fmla="*/ 5238181 h 5414873"/>
              <a:gd name="connsiteX945" fmla="*/ 2425288 w 5915999"/>
              <a:gd name="connsiteY945" fmla="*/ 5227961 h 5414873"/>
              <a:gd name="connsiteX946" fmla="*/ 2415857 w 5915999"/>
              <a:gd name="connsiteY946" fmla="*/ 5218531 h 5414873"/>
              <a:gd name="connsiteX947" fmla="*/ 2406817 w 5915999"/>
              <a:gd name="connsiteY947" fmla="*/ 5209491 h 5414873"/>
              <a:gd name="connsiteX948" fmla="*/ 2396993 w 5915999"/>
              <a:gd name="connsiteY948" fmla="*/ 5201239 h 5414873"/>
              <a:gd name="connsiteX949" fmla="*/ 2388346 w 5915999"/>
              <a:gd name="connsiteY949" fmla="*/ 5193377 h 5414873"/>
              <a:gd name="connsiteX950" fmla="*/ 2379701 w 5915999"/>
              <a:gd name="connsiteY950" fmla="*/ 5186304 h 5414873"/>
              <a:gd name="connsiteX951" fmla="*/ 2370268 w 5915999"/>
              <a:gd name="connsiteY951" fmla="*/ 5179229 h 5414873"/>
              <a:gd name="connsiteX952" fmla="*/ 2360839 w 5915999"/>
              <a:gd name="connsiteY952" fmla="*/ 5172941 h 5414873"/>
              <a:gd name="connsiteX953" fmla="*/ 2352191 w 5915999"/>
              <a:gd name="connsiteY953" fmla="*/ 5166652 h 5414873"/>
              <a:gd name="connsiteX954" fmla="*/ 2343544 w 5915999"/>
              <a:gd name="connsiteY954" fmla="*/ 5161151 h 5414873"/>
              <a:gd name="connsiteX955" fmla="*/ 2334506 w 5915999"/>
              <a:gd name="connsiteY955" fmla="*/ 5156042 h 5414873"/>
              <a:gd name="connsiteX956" fmla="*/ 2324681 w 5915999"/>
              <a:gd name="connsiteY956" fmla="*/ 5150932 h 5414873"/>
              <a:gd name="connsiteX957" fmla="*/ 2316428 w 5915999"/>
              <a:gd name="connsiteY957" fmla="*/ 5146609 h 5414873"/>
              <a:gd name="connsiteX958" fmla="*/ 2306603 w 5915999"/>
              <a:gd name="connsiteY958" fmla="*/ 5142284 h 5414873"/>
              <a:gd name="connsiteX959" fmla="*/ 2297957 w 5915999"/>
              <a:gd name="connsiteY959" fmla="*/ 5138354 h 5414873"/>
              <a:gd name="connsiteX960" fmla="*/ 2288918 w 5915999"/>
              <a:gd name="connsiteY960" fmla="*/ 5134818 h 5414873"/>
              <a:gd name="connsiteX961" fmla="*/ 2279486 w 5915999"/>
              <a:gd name="connsiteY961" fmla="*/ 5130888 h 5414873"/>
              <a:gd name="connsiteX962" fmla="*/ 2270841 w 5915999"/>
              <a:gd name="connsiteY962" fmla="*/ 5127744 h 5414873"/>
              <a:gd name="connsiteX963" fmla="*/ 2261802 w 5915999"/>
              <a:gd name="connsiteY963" fmla="*/ 5124992 h 5414873"/>
              <a:gd name="connsiteX964" fmla="*/ 2252369 w 5915999"/>
              <a:gd name="connsiteY964" fmla="*/ 5121848 h 5414873"/>
              <a:gd name="connsiteX965" fmla="*/ 2243330 w 5915999"/>
              <a:gd name="connsiteY965" fmla="*/ 5119882 h 5414873"/>
              <a:gd name="connsiteX966" fmla="*/ 2234683 w 5915999"/>
              <a:gd name="connsiteY966" fmla="*/ 5118311 h 5414873"/>
              <a:gd name="connsiteX967" fmla="*/ 2225645 w 5915999"/>
              <a:gd name="connsiteY967" fmla="*/ 5116347 h 5414873"/>
              <a:gd name="connsiteX968" fmla="*/ 2215821 w 5915999"/>
              <a:gd name="connsiteY968" fmla="*/ 5114381 h 5414873"/>
              <a:gd name="connsiteX969" fmla="*/ 2206782 w 5915999"/>
              <a:gd name="connsiteY969" fmla="*/ 5113201 h 5414873"/>
              <a:gd name="connsiteX970" fmla="*/ 2198529 w 5915999"/>
              <a:gd name="connsiteY970" fmla="*/ 5112021 h 5414873"/>
              <a:gd name="connsiteX971" fmla="*/ 2189096 w 5915999"/>
              <a:gd name="connsiteY971" fmla="*/ 5110449 h 5414873"/>
              <a:gd name="connsiteX972" fmla="*/ 2180451 w 5915999"/>
              <a:gd name="connsiteY972" fmla="*/ 5109662 h 5414873"/>
              <a:gd name="connsiteX973" fmla="*/ 2167876 w 5915999"/>
              <a:gd name="connsiteY973" fmla="*/ 5108877 h 5414873"/>
              <a:gd name="connsiteX974" fmla="*/ 2154907 w 5915999"/>
              <a:gd name="connsiteY974" fmla="*/ 5109268 h 5414873"/>
              <a:gd name="connsiteX975" fmla="*/ 2144297 w 5915999"/>
              <a:gd name="connsiteY975" fmla="*/ 5108876 h 5414873"/>
              <a:gd name="connsiteX976" fmla="*/ 2107748 w 5915999"/>
              <a:gd name="connsiteY976" fmla="*/ 5109267 h 5414873"/>
              <a:gd name="connsiteX977" fmla="*/ 2071592 w 5915999"/>
              <a:gd name="connsiteY977" fmla="*/ 5109265 h 5414873"/>
              <a:gd name="connsiteX978" fmla="*/ 2035438 w 5915999"/>
              <a:gd name="connsiteY978" fmla="*/ 5109265 h 5414873"/>
              <a:gd name="connsiteX979" fmla="*/ 1999282 w 5915999"/>
              <a:gd name="connsiteY979" fmla="*/ 5109264 h 5414873"/>
              <a:gd name="connsiteX980" fmla="*/ 1963913 w 5915999"/>
              <a:gd name="connsiteY980" fmla="*/ 5109262 h 5414873"/>
              <a:gd name="connsiteX981" fmla="*/ 1926972 w 5915999"/>
              <a:gd name="connsiteY981" fmla="*/ 5109260 h 5414873"/>
              <a:gd name="connsiteX982" fmla="*/ 1890816 w 5915999"/>
              <a:gd name="connsiteY982" fmla="*/ 5109260 h 5414873"/>
              <a:gd name="connsiteX983" fmla="*/ 1854662 w 5915999"/>
              <a:gd name="connsiteY983" fmla="*/ 5109259 h 5414873"/>
              <a:gd name="connsiteX984" fmla="*/ 1818506 w 5915999"/>
              <a:gd name="connsiteY984" fmla="*/ 5109258 h 5414873"/>
              <a:gd name="connsiteX985" fmla="*/ 1781959 w 5915999"/>
              <a:gd name="connsiteY985" fmla="*/ 5108863 h 5414873"/>
              <a:gd name="connsiteX986" fmla="*/ 1746588 w 5915999"/>
              <a:gd name="connsiteY986" fmla="*/ 5108862 h 5414873"/>
              <a:gd name="connsiteX987" fmla="*/ 1710040 w 5915999"/>
              <a:gd name="connsiteY987" fmla="*/ 5109253 h 5414873"/>
              <a:gd name="connsiteX988" fmla="*/ 1673887 w 5915999"/>
              <a:gd name="connsiteY988" fmla="*/ 5109251 h 5414873"/>
              <a:gd name="connsiteX989" fmla="*/ 1637731 w 5915999"/>
              <a:gd name="connsiteY989" fmla="*/ 5109251 h 5414873"/>
              <a:gd name="connsiteX990" fmla="*/ 1601184 w 5915999"/>
              <a:gd name="connsiteY990" fmla="*/ 5108857 h 5414873"/>
              <a:gd name="connsiteX991" fmla="*/ 1564634 w 5915999"/>
              <a:gd name="connsiteY991" fmla="*/ 5109249 h 5414873"/>
              <a:gd name="connsiteX992" fmla="*/ 1529266 w 5915999"/>
              <a:gd name="connsiteY992" fmla="*/ 5109247 h 5414873"/>
              <a:gd name="connsiteX993" fmla="*/ 1493109 w 5915999"/>
              <a:gd name="connsiteY993" fmla="*/ 5109247 h 5414873"/>
              <a:gd name="connsiteX994" fmla="*/ 1471495 w 5915999"/>
              <a:gd name="connsiteY994" fmla="*/ 5108853 h 5414873"/>
              <a:gd name="connsiteX995" fmla="*/ 1463635 w 5915999"/>
              <a:gd name="connsiteY995" fmla="*/ 5108850 h 5414873"/>
              <a:gd name="connsiteX996" fmla="*/ 1456954 w 5915999"/>
              <a:gd name="connsiteY996" fmla="*/ 5109244 h 5414873"/>
              <a:gd name="connsiteX997" fmla="*/ 1447523 w 5915999"/>
              <a:gd name="connsiteY997" fmla="*/ 5108458 h 5414873"/>
              <a:gd name="connsiteX998" fmla="*/ 1438876 w 5915999"/>
              <a:gd name="connsiteY998" fmla="*/ 5107671 h 5414873"/>
              <a:gd name="connsiteX999" fmla="*/ 1429837 w 5915999"/>
              <a:gd name="connsiteY999" fmla="*/ 5106492 h 5414873"/>
              <a:gd name="connsiteX1000" fmla="*/ 1421192 w 5915999"/>
              <a:gd name="connsiteY1000" fmla="*/ 5105706 h 5414873"/>
              <a:gd name="connsiteX1001" fmla="*/ 1411758 w 5915999"/>
              <a:gd name="connsiteY1001" fmla="*/ 5104133 h 5414873"/>
              <a:gd name="connsiteX1002" fmla="*/ 1402329 w 5915999"/>
              <a:gd name="connsiteY1002" fmla="*/ 5102561 h 5414873"/>
              <a:gd name="connsiteX1003" fmla="*/ 1393288 w 5915999"/>
              <a:gd name="connsiteY1003" fmla="*/ 5100597 h 5414873"/>
              <a:gd name="connsiteX1004" fmla="*/ 1384643 w 5915999"/>
              <a:gd name="connsiteY1004" fmla="*/ 5099023 h 5414873"/>
              <a:gd name="connsiteX1005" fmla="*/ 1375604 w 5915999"/>
              <a:gd name="connsiteY1005" fmla="*/ 5096272 h 5414873"/>
              <a:gd name="connsiteX1006" fmla="*/ 1366172 w 5915999"/>
              <a:gd name="connsiteY1006" fmla="*/ 5093915 h 5414873"/>
              <a:gd name="connsiteX1007" fmla="*/ 1357133 w 5915999"/>
              <a:gd name="connsiteY1007" fmla="*/ 5091163 h 5414873"/>
              <a:gd name="connsiteX1008" fmla="*/ 1348488 w 5915999"/>
              <a:gd name="connsiteY1008" fmla="*/ 5088020 h 5414873"/>
              <a:gd name="connsiteX1009" fmla="*/ 1338662 w 5915999"/>
              <a:gd name="connsiteY1009" fmla="*/ 5084483 h 5414873"/>
              <a:gd name="connsiteX1010" fmla="*/ 1330017 w 5915999"/>
              <a:gd name="connsiteY1010" fmla="*/ 5080551 h 5414873"/>
              <a:gd name="connsiteX1011" fmla="*/ 1321372 w 5915999"/>
              <a:gd name="connsiteY1011" fmla="*/ 5076622 h 5414873"/>
              <a:gd name="connsiteX1012" fmla="*/ 1312725 w 5915999"/>
              <a:gd name="connsiteY1012" fmla="*/ 5072691 h 5414873"/>
              <a:gd name="connsiteX1013" fmla="*/ 1302509 w 5915999"/>
              <a:gd name="connsiteY1013" fmla="*/ 5067974 h 5414873"/>
              <a:gd name="connsiteX1014" fmla="*/ 1293468 w 5915999"/>
              <a:gd name="connsiteY1014" fmla="*/ 5062865 h 5414873"/>
              <a:gd name="connsiteX1015" fmla="*/ 1284822 w 5915999"/>
              <a:gd name="connsiteY1015" fmla="*/ 5058150 h 5414873"/>
              <a:gd name="connsiteX1016" fmla="*/ 1275391 w 5915999"/>
              <a:gd name="connsiteY1016" fmla="*/ 5052648 h 5414873"/>
              <a:gd name="connsiteX1017" fmla="*/ 1266351 w 5915999"/>
              <a:gd name="connsiteY1017" fmla="*/ 5045966 h 5414873"/>
              <a:gd name="connsiteX1018" fmla="*/ 1257313 w 5915999"/>
              <a:gd name="connsiteY1018" fmla="*/ 5040072 h 5414873"/>
              <a:gd name="connsiteX1019" fmla="*/ 1248273 w 5915999"/>
              <a:gd name="connsiteY1019" fmla="*/ 5033391 h 5414873"/>
              <a:gd name="connsiteX1020" fmla="*/ 1239627 w 5915999"/>
              <a:gd name="connsiteY1020" fmla="*/ 5026316 h 5414873"/>
              <a:gd name="connsiteX1021" fmla="*/ 1230589 w 5915999"/>
              <a:gd name="connsiteY1021" fmla="*/ 5018062 h 5414873"/>
              <a:gd name="connsiteX1022" fmla="*/ 1221156 w 5915999"/>
              <a:gd name="connsiteY1022" fmla="*/ 5010202 h 5414873"/>
              <a:gd name="connsiteX1023" fmla="*/ 1212117 w 5915999"/>
              <a:gd name="connsiteY1023" fmla="*/ 5001163 h 5414873"/>
              <a:gd name="connsiteX1024" fmla="*/ 1203471 w 5915999"/>
              <a:gd name="connsiteY1024" fmla="*/ 4992516 h 5414873"/>
              <a:gd name="connsiteX1025" fmla="*/ 1193646 w 5915999"/>
              <a:gd name="connsiteY1025" fmla="*/ 4981120 h 5414873"/>
              <a:gd name="connsiteX1026" fmla="*/ 1184214 w 5915999"/>
              <a:gd name="connsiteY1026" fmla="*/ 4970117 h 5414873"/>
              <a:gd name="connsiteX1027" fmla="*/ 1175568 w 5915999"/>
              <a:gd name="connsiteY1027" fmla="*/ 4958326 h 5414873"/>
              <a:gd name="connsiteX1028" fmla="*/ 1167707 w 5915999"/>
              <a:gd name="connsiteY1028" fmla="*/ 4946536 h 5414873"/>
              <a:gd name="connsiteX1029" fmla="*/ 1156703 w 5915999"/>
              <a:gd name="connsiteY1029" fmla="*/ 4930030 h 5414873"/>
              <a:gd name="connsiteX1030" fmla="*/ 1147271 w 5915999"/>
              <a:gd name="connsiteY1030" fmla="*/ 4912737 h 5414873"/>
              <a:gd name="connsiteX1031" fmla="*/ 1138624 w 5915999"/>
              <a:gd name="connsiteY1031" fmla="*/ 4894661 h 5414873"/>
              <a:gd name="connsiteX1032" fmla="*/ 1131155 w 5915999"/>
              <a:gd name="connsiteY1032" fmla="*/ 4876975 h 5414873"/>
              <a:gd name="connsiteX1033" fmla="*/ 1126046 w 5915999"/>
              <a:gd name="connsiteY1033" fmla="*/ 4861648 h 5414873"/>
              <a:gd name="connsiteX1034" fmla="*/ 1120545 w 5915999"/>
              <a:gd name="connsiteY1034" fmla="*/ 4845142 h 5414873"/>
              <a:gd name="connsiteX1035" fmla="*/ 1116221 w 5915999"/>
              <a:gd name="connsiteY1035" fmla="*/ 4829030 h 5414873"/>
              <a:gd name="connsiteX1036" fmla="*/ 1112685 w 5915999"/>
              <a:gd name="connsiteY1036" fmla="*/ 4812916 h 5414873"/>
              <a:gd name="connsiteX1037" fmla="*/ 1109931 w 5915999"/>
              <a:gd name="connsiteY1037" fmla="*/ 4796019 h 5414873"/>
              <a:gd name="connsiteX1038" fmla="*/ 1107965 w 5915999"/>
              <a:gd name="connsiteY1038" fmla="*/ 4779120 h 5414873"/>
              <a:gd name="connsiteX1039" fmla="*/ 1106394 w 5915999"/>
              <a:gd name="connsiteY1039" fmla="*/ 4761827 h 5414873"/>
              <a:gd name="connsiteX1040" fmla="*/ 1106786 w 5915999"/>
              <a:gd name="connsiteY1040" fmla="*/ 4744144 h 5414873"/>
              <a:gd name="connsiteX1041" fmla="*/ 1106392 w 5915999"/>
              <a:gd name="connsiteY1041" fmla="*/ 4726459 h 5414873"/>
              <a:gd name="connsiteX1042" fmla="*/ 1107963 w 5915999"/>
              <a:gd name="connsiteY1042" fmla="*/ 4709167 h 5414873"/>
              <a:gd name="connsiteX1043" fmla="*/ 1110322 w 5915999"/>
              <a:gd name="connsiteY1043" fmla="*/ 4692661 h 5414873"/>
              <a:gd name="connsiteX1044" fmla="*/ 1112678 w 5915999"/>
              <a:gd name="connsiteY1044" fmla="*/ 4675368 h 5414873"/>
              <a:gd name="connsiteX1045" fmla="*/ 1116217 w 5915999"/>
              <a:gd name="connsiteY1045" fmla="*/ 4659257 h 5414873"/>
              <a:gd name="connsiteX1046" fmla="*/ 1120537 w 5915999"/>
              <a:gd name="connsiteY1046" fmla="*/ 4643145 h 5414873"/>
              <a:gd name="connsiteX1047" fmla="*/ 1125646 w 5915999"/>
              <a:gd name="connsiteY1047" fmla="*/ 4627032 h 5414873"/>
              <a:gd name="connsiteX1048" fmla="*/ 1131147 w 5915999"/>
              <a:gd name="connsiteY1048" fmla="*/ 4611313 h 5414873"/>
              <a:gd name="connsiteX1049" fmla="*/ 1139006 w 5915999"/>
              <a:gd name="connsiteY1049" fmla="*/ 4593235 h 5414873"/>
              <a:gd name="connsiteX1050" fmla="*/ 1147259 w 5915999"/>
              <a:gd name="connsiteY1050" fmla="*/ 4575552 h 5414873"/>
              <a:gd name="connsiteX1051" fmla="*/ 1156690 w 5915999"/>
              <a:gd name="connsiteY1051" fmla="*/ 4558259 h 5414873"/>
              <a:gd name="connsiteX1052" fmla="*/ 1167694 w 5915999"/>
              <a:gd name="connsiteY1052" fmla="*/ 4541756 h 5414873"/>
              <a:gd name="connsiteX1053" fmla="*/ 1175553 w 5915999"/>
              <a:gd name="connsiteY1053" fmla="*/ 4529966 h 5414873"/>
              <a:gd name="connsiteX1054" fmla="*/ 1184197 w 5915999"/>
              <a:gd name="connsiteY1054" fmla="*/ 4518177 h 5414873"/>
              <a:gd name="connsiteX1055" fmla="*/ 1193628 w 5915999"/>
              <a:gd name="connsiteY1055" fmla="*/ 4507173 h 5414873"/>
              <a:gd name="connsiteX1056" fmla="*/ 1203061 w 5915999"/>
              <a:gd name="connsiteY1056" fmla="*/ 4496169 h 5414873"/>
              <a:gd name="connsiteX1057" fmla="*/ 1212100 w 5915999"/>
              <a:gd name="connsiteY1057" fmla="*/ 4487131 h 5414873"/>
              <a:gd name="connsiteX1058" fmla="*/ 1220745 w 5915999"/>
              <a:gd name="connsiteY1058" fmla="*/ 4478486 h 5414873"/>
              <a:gd name="connsiteX1059" fmla="*/ 1230569 w 5915999"/>
              <a:gd name="connsiteY1059" fmla="*/ 4470233 h 5414873"/>
              <a:gd name="connsiteX1060" fmla="*/ 1239607 w 5915999"/>
              <a:gd name="connsiteY1060" fmla="*/ 4461980 h 5414873"/>
              <a:gd name="connsiteX1061" fmla="*/ 1248253 w 5915999"/>
              <a:gd name="connsiteY1061" fmla="*/ 4454906 h 5414873"/>
              <a:gd name="connsiteX1062" fmla="*/ 1257292 w 5915999"/>
              <a:gd name="connsiteY1062" fmla="*/ 4448226 h 5414873"/>
              <a:gd name="connsiteX1063" fmla="*/ 1266330 w 5915999"/>
              <a:gd name="connsiteY1063" fmla="*/ 4442331 h 5414873"/>
              <a:gd name="connsiteX1064" fmla="*/ 1275369 w 5915999"/>
              <a:gd name="connsiteY1064" fmla="*/ 4435651 h 5414873"/>
              <a:gd name="connsiteX1065" fmla="*/ 1284800 w 5915999"/>
              <a:gd name="connsiteY1065" fmla="*/ 4430149 h 5414873"/>
              <a:gd name="connsiteX1066" fmla="*/ 1293446 w 5915999"/>
              <a:gd name="connsiteY1066" fmla="*/ 4425433 h 5414873"/>
              <a:gd name="connsiteX1067" fmla="*/ 1302487 w 5915999"/>
              <a:gd name="connsiteY1067" fmla="*/ 4420324 h 5414873"/>
              <a:gd name="connsiteX1068" fmla="*/ 1312308 w 5915999"/>
              <a:gd name="connsiteY1068" fmla="*/ 4416003 h 5414873"/>
              <a:gd name="connsiteX1069" fmla="*/ 1320954 w 5915999"/>
              <a:gd name="connsiteY1069" fmla="*/ 4411287 h 5414873"/>
              <a:gd name="connsiteX1070" fmla="*/ 1329994 w 5915999"/>
              <a:gd name="connsiteY1070" fmla="*/ 4407751 h 5414873"/>
              <a:gd name="connsiteX1071" fmla="*/ 1338639 w 5915999"/>
              <a:gd name="connsiteY1071" fmla="*/ 4403820 h 5414873"/>
              <a:gd name="connsiteX1072" fmla="*/ 1348070 w 5915999"/>
              <a:gd name="connsiteY1072" fmla="*/ 4400676 h 5414873"/>
              <a:gd name="connsiteX1073" fmla="*/ 1356717 w 5915999"/>
              <a:gd name="connsiteY1073" fmla="*/ 4397533 h 5414873"/>
              <a:gd name="connsiteX1074" fmla="*/ 1365755 w 5915999"/>
              <a:gd name="connsiteY1074" fmla="*/ 4394784 h 5414873"/>
              <a:gd name="connsiteX1075" fmla="*/ 1375186 w 5915999"/>
              <a:gd name="connsiteY1075" fmla="*/ 4392425 h 5414873"/>
              <a:gd name="connsiteX1076" fmla="*/ 1384227 w 5915999"/>
              <a:gd name="connsiteY1076" fmla="*/ 4389675 h 5414873"/>
              <a:gd name="connsiteX1077" fmla="*/ 1393264 w 5915999"/>
              <a:gd name="connsiteY1077" fmla="*/ 4387712 h 5414873"/>
              <a:gd name="connsiteX1078" fmla="*/ 1402302 w 5915999"/>
              <a:gd name="connsiteY1078" fmla="*/ 4385746 h 5414873"/>
              <a:gd name="connsiteX1079" fmla="*/ 1411735 w 5915999"/>
              <a:gd name="connsiteY1079" fmla="*/ 4384174 h 5414873"/>
              <a:gd name="connsiteX1080" fmla="*/ 1420772 w 5915999"/>
              <a:gd name="connsiteY1080" fmla="*/ 4382995 h 5414873"/>
              <a:gd name="connsiteX1081" fmla="*/ 1429813 w 5915999"/>
              <a:gd name="connsiteY1081" fmla="*/ 4381818 h 5414873"/>
              <a:gd name="connsiteX1082" fmla="*/ 1438457 w 5915999"/>
              <a:gd name="connsiteY1082" fmla="*/ 4381030 h 5414873"/>
              <a:gd name="connsiteX1083" fmla="*/ 1447497 w 5915999"/>
              <a:gd name="connsiteY1083" fmla="*/ 4379850 h 5414873"/>
              <a:gd name="connsiteX1084" fmla="*/ 1456535 w 5915999"/>
              <a:gd name="connsiteY1084" fmla="*/ 4379459 h 5414873"/>
              <a:gd name="connsiteX1085" fmla="*/ 1463610 w 5915999"/>
              <a:gd name="connsiteY1085" fmla="*/ 4379460 h 5414873"/>
              <a:gd name="connsiteX1086" fmla="*/ 1471471 w 5915999"/>
              <a:gd name="connsiteY1086" fmla="*/ 4379460 h 5414873"/>
              <a:gd name="connsiteX1087" fmla="*/ 1492691 w 5915999"/>
              <a:gd name="connsiteY1087" fmla="*/ 4379460 h 5414873"/>
              <a:gd name="connsiteX1088" fmla="*/ 1528845 w 5915999"/>
              <a:gd name="connsiteY1088" fmla="*/ 4378675 h 5414873"/>
              <a:gd name="connsiteX1089" fmla="*/ 1565395 w 5915999"/>
              <a:gd name="connsiteY1089" fmla="*/ 4379071 h 5414873"/>
              <a:gd name="connsiteX1090" fmla="*/ 1601157 w 5915999"/>
              <a:gd name="connsiteY1090" fmla="*/ 4379463 h 5414873"/>
              <a:gd name="connsiteX1091" fmla="*/ 1637311 w 5915999"/>
              <a:gd name="connsiteY1091" fmla="*/ 4379465 h 5414873"/>
              <a:gd name="connsiteX1092" fmla="*/ 1673468 w 5915999"/>
              <a:gd name="connsiteY1092" fmla="*/ 4379466 h 5414873"/>
              <a:gd name="connsiteX1093" fmla="*/ 1710408 w 5915999"/>
              <a:gd name="connsiteY1093" fmla="*/ 4379468 h 5414873"/>
              <a:gd name="connsiteX1094" fmla="*/ 1746171 w 5915999"/>
              <a:gd name="connsiteY1094" fmla="*/ 4379077 h 5414873"/>
              <a:gd name="connsiteX1095" fmla="*/ 1781932 w 5915999"/>
              <a:gd name="connsiteY1095" fmla="*/ 4379471 h 5414873"/>
              <a:gd name="connsiteX1096" fmla="*/ 1818087 w 5915999"/>
              <a:gd name="connsiteY1096" fmla="*/ 4379472 h 5414873"/>
              <a:gd name="connsiteX1097" fmla="*/ 1854244 w 5915999"/>
              <a:gd name="connsiteY1097" fmla="*/ 4379473 h 5414873"/>
              <a:gd name="connsiteX1098" fmla="*/ 1890398 w 5915999"/>
              <a:gd name="connsiteY1098" fmla="*/ 4379475 h 5414873"/>
              <a:gd name="connsiteX1099" fmla="*/ 1927341 w 5915999"/>
              <a:gd name="connsiteY1099" fmla="*/ 4379475 h 5414873"/>
              <a:gd name="connsiteX1100" fmla="*/ 1963100 w 5915999"/>
              <a:gd name="connsiteY1100" fmla="*/ 4379084 h 5414873"/>
              <a:gd name="connsiteX1101" fmla="*/ 1998863 w 5915999"/>
              <a:gd name="connsiteY1101" fmla="*/ 4379479 h 5414873"/>
              <a:gd name="connsiteX1102" fmla="*/ 2035020 w 5915999"/>
              <a:gd name="connsiteY1102" fmla="*/ 4379479 h 5414873"/>
              <a:gd name="connsiteX1103" fmla="*/ 2071175 w 5915999"/>
              <a:gd name="connsiteY1103" fmla="*/ 4379481 h 5414873"/>
              <a:gd name="connsiteX1104" fmla="*/ 2108117 w 5915999"/>
              <a:gd name="connsiteY1104" fmla="*/ 4379481 h 5414873"/>
              <a:gd name="connsiteX1105" fmla="*/ 2144271 w 5915999"/>
              <a:gd name="connsiteY1105" fmla="*/ 4379483 h 5414873"/>
              <a:gd name="connsiteX1106" fmla="*/ 2180033 w 5915999"/>
              <a:gd name="connsiteY1106" fmla="*/ 4379092 h 5414873"/>
              <a:gd name="connsiteX1107" fmla="*/ 2215794 w 5915999"/>
              <a:gd name="connsiteY1107" fmla="*/ 4379486 h 5414873"/>
              <a:gd name="connsiteX1108" fmla="*/ 2251950 w 5915999"/>
              <a:gd name="connsiteY1108" fmla="*/ 4379487 h 5414873"/>
              <a:gd name="connsiteX1109" fmla="*/ 2288499 w 5915999"/>
              <a:gd name="connsiteY1109" fmla="*/ 4379882 h 5414873"/>
              <a:gd name="connsiteX1110" fmla="*/ 2325045 w 5915999"/>
              <a:gd name="connsiteY1110" fmla="*/ 4379490 h 5414873"/>
              <a:gd name="connsiteX1111" fmla="*/ 2361202 w 5915999"/>
              <a:gd name="connsiteY1111" fmla="*/ 4379492 h 5414873"/>
              <a:gd name="connsiteX1112" fmla="*/ 2396965 w 5915999"/>
              <a:gd name="connsiteY1112" fmla="*/ 4379099 h 5414873"/>
              <a:gd name="connsiteX1113" fmla="*/ 2432727 w 5915999"/>
              <a:gd name="connsiteY1113" fmla="*/ 4379494 h 5414873"/>
              <a:gd name="connsiteX1114" fmla="*/ 2469275 w 5915999"/>
              <a:gd name="connsiteY1114" fmla="*/ 4379888 h 5414873"/>
              <a:gd name="connsiteX1115" fmla="*/ 2505823 w 5915999"/>
              <a:gd name="connsiteY1115" fmla="*/ 4379496 h 5414873"/>
              <a:gd name="connsiteX1116" fmla="*/ 2541978 w 5915999"/>
              <a:gd name="connsiteY1116" fmla="*/ 4379498 h 5414873"/>
              <a:gd name="connsiteX1117" fmla="*/ 2577741 w 5915999"/>
              <a:gd name="connsiteY1117" fmla="*/ 4379105 h 5414873"/>
              <a:gd name="connsiteX1118" fmla="*/ 2613895 w 5915999"/>
              <a:gd name="connsiteY1118" fmla="*/ 4379108 h 5414873"/>
              <a:gd name="connsiteX1119" fmla="*/ 2650052 w 5915999"/>
              <a:gd name="connsiteY1119" fmla="*/ 4379894 h 5414873"/>
              <a:gd name="connsiteX1120" fmla="*/ 2686206 w 5915999"/>
              <a:gd name="connsiteY1120" fmla="*/ 4379896 h 5414873"/>
              <a:gd name="connsiteX1121" fmla="*/ 2722753 w 5915999"/>
              <a:gd name="connsiteY1121" fmla="*/ 4379502 h 5414873"/>
              <a:gd name="connsiteX1122" fmla="*/ 2758909 w 5915999"/>
              <a:gd name="connsiteY1122" fmla="*/ 4379505 h 5414873"/>
              <a:gd name="connsiteX1123" fmla="*/ 2794672 w 5915999"/>
              <a:gd name="connsiteY1123" fmla="*/ 4379114 h 5414873"/>
              <a:gd name="connsiteX1124" fmla="*/ 2830826 w 5915999"/>
              <a:gd name="connsiteY1124" fmla="*/ 4379114 h 5414873"/>
              <a:gd name="connsiteX1125" fmla="*/ 2866982 w 5915999"/>
              <a:gd name="connsiteY1125" fmla="*/ 4379902 h 5414873"/>
              <a:gd name="connsiteX1126" fmla="*/ 2903531 w 5915999"/>
              <a:gd name="connsiteY1126" fmla="*/ 4379509 h 5414873"/>
              <a:gd name="connsiteX1127" fmla="*/ 2931040 w 5915999"/>
              <a:gd name="connsiteY1127" fmla="*/ 4379510 h 5414873"/>
              <a:gd name="connsiteX1128" fmla="*/ 2934969 w 5915999"/>
              <a:gd name="connsiteY1128" fmla="*/ 4379511 h 5414873"/>
              <a:gd name="connsiteX1129" fmla="*/ 2939685 w 5915999"/>
              <a:gd name="connsiteY1129" fmla="*/ 4379510 h 5414873"/>
              <a:gd name="connsiteX1130" fmla="*/ 2948724 w 5915999"/>
              <a:gd name="connsiteY1130" fmla="*/ 4379117 h 5414873"/>
              <a:gd name="connsiteX1131" fmla="*/ 2957763 w 5915999"/>
              <a:gd name="connsiteY1131" fmla="*/ 4377941 h 5414873"/>
              <a:gd name="connsiteX1132" fmla="*/ 2967194 w 5915999"/>
              <a:gd name="connsiteY1132" fmla="*/ 4377941 h 5414873"/>
              <a:gd name="connsiteX1133" fmla="*/ 2976233 w 5915999"/>
              <a:gd name="connsiteY1133" fmla="*/ 4376761 h 5414873"/>
              <a:gd name="connsiteX1134" fmla="*/ 2984880 w 5915999"/>
              <a:gd name="connsiteY1134" fmla="*/ 4375975 h 5414873"/>
              <a:gd name="connsiteX1135" fmla="*/ 2994311 w 5915999"/>
              <a:gd name="connsiteY1135" fmla="*/ 4374404 h 5414873"/>
              <a:gd name="connsiteX1136" fmla="*/ 3002956 w 5915999"/>
              <a:gd name="connsiteY1136" fmla="*/ 4372045 h 5414873"/>
              <a:gd name="connsiteX1137" fmla="*/ 3011994 w 5915999"/>
              <a:gd name="connsiteY1137" fmla="*/ 4370081 h 5414873"/>
              <a:gd name="connsiteX1138" fmla="*/ 3020641 w 5915999"/>
              <a:gd name="connsiteY1138" fmla="*/ 4368509 h 5414873"/>
              <a:gd name="connsiteX1139" fmla="*/ 3030073 w 5915999"/>
              <a:gd name="connsiteY1139" fmla="*/ 4366152 h 5414873"/>
              <a:gd name="connsiteX1140" fmla="*/ 3038717 w 5915999"/>
              <a:gd name="connsiteY1140" fmla="*/ 4363009 h 5414873"/>
              <a:gd name="connsiteX1141" fmla="*/ 3048151 w 5915999"/>
              <a:gd name="connsiteY1141" fmla="*/ 4360652 h 5414873"/>
              <a:gd name="connsiteX1142" fmla="*/ 3057188 w 5915999"/>
              <a:gd name="connsiteY1142" fmla="*/ 4357115 h 5414873"/>
              <a:gd name="connsiteX1143" fmla="*/ 3066620 w 5915999"/>
              <a:gd name="connsiteY1143" fmla="*/ 4353185 h 5414873"/>
              <a:gd name="connsiteX1144" fmla="*/ 3075659 w 5915999"/>
              <a:gd name="connsiteY1144" fmla="*/ 4349648 h 5414873"/>
              <a:gd name="connsiteX1145" fmla="*/ 3084305 w 5915999"/>
              <a:gd name="connsiteY1145" fmla="*/ 4345717 h 5414873"/>
              <a:gd name="connsiteX1146" fmla="*/ 3094130 w 5915999"/>
              <a:gd name="connsiteY1146" fmla="*/ 4341396 h 5414873"/>
              <a:gd name="connsiteX1147" fmla="*/ 3102776 w 5915999"/>
              <a:gd name="connsiteY1147" fmla="*/ 4336681 h 5414873"/>
              <a:gd name="connsiteX1148" fmla="*/ 3111813 w 5915999"/>
              <a:gd name="connsiteY1148" fmla="*/ 4331572 h 5414873"/>
              <a:gd name="connsiteX1149" fmla="*/ 3120459 w 5915999"/>
              <a:gd name="connsiteY1149" fmla="*/ 4326856 h 5414873"/>
              <a:gd name="connsiteX1150" fmla="*/ 3129498 w 5915999"/>
              <a:gd name="connsiteY1150" fmla="*/ 4320177 h 5414873"/>
              <a:gd name="connsiteX1151" fmla="*/ 3138537 w 5915999"/>
              <a:gd name="connsiteY1151" fmla="*/ 4314282 h 5414873"/>
              <a:gd name="connsiteX1152" fmla="*/ 3147967 w 5915999"/>
              <a:gd name="connsiteY1152" fmla="*/ 4307994 h 5414873"/>
              <a:gd name="connsiteX1153" fmla="*/ 3156614 w 5915999"/>
              <a:gd name="connsiteY1153" fmla="*/ 4300920 h 5414873"/>
              <a:gd name="connsiteX1154" fmla="*/ 3166045 w 5915999"/>
              <a:gd name="connsiteY1154" fmla="*/ 4293848 h 5414873"/>
              <a:gd name="connsiteX1155" fmla="*/ 3175477 w 5915999"/>
              <a:gd name="connsiteY1155" fmla="*/ 4285201 h 5414873"/>
              <a:gd name="connsiteX1156" fmla="*/ 3183729 w 5915999"/>
              <a:gd name="connsiteY1156" fmla="*/ 4276949 h 5414873"/>
              <a:gd name="connsiteX1157" fmla="*/ 3192374 w 5915999"/>
              <a:gd name="connsiteY1157" fmla="*/ 4268303 h 5414873"/>
              <a:gd name="connsiteX1158" fmla="*/ 3202200 w 5915999"/>
              <a:gd name="connsiteY1158" fmla="*/ 4258478 h 5414873"/>
              <a:gd name="connsiteX1159" fmla="*/ 3212023 w 5915999"/>
              <a:gd name="connsiteY1159" fmla="*/ 4247083 h 5414873"/>
              <a:gd name="connsiteX1160" fmla="*/ 3220669 w 5915999"/>
              <a:gd name="connsiteY1160" fmla="*/ 4236080 h 5414873"/>
              <a:gd name="connsiteX1161" fmla="*/ 3228922 w 5915999"/>
              <a:gd name="connsiteY1161" fmla="*/ 4224681 h 5414873"/>
              <a:gd name="connsiteX1162" fmla="*/ 3239139 w 5915999"/>
              <a:gd name="connsiteY1162" fmla="*/ 4209749 h 5414873"/>
              <a:gd name="connsiteX1163" fmla="*/ 3248569 w 5915999"/>
              <a:gd name="connsiteY1163" fmla="*/ 4193243 h 5414873"/>
              <a:gd name="connsiteX1164" fmla="*/ 3257608 w 5915999"/>
              <a:gd name="connsiteY1164" fmla="*/ 4177918 h 5414873"/>
              <a:gd name="connsiteX1165" fmla="*/ 3264682 w 5915999"/>
              <a:gd name="connsiteY1165" fmla="*/ 4160626 h 5414873"/>
              <a:gd name="connsiteX1166" fmla="*/ 3271754 w 5915999"/>
              <a:gd name="connsiteY1166" fmla="*/ 4144121 h 5414873"/>
              <a:gd name="connsiteX1167" fmla="*/ 3278041 w 5915999"/>
              <a:gd name="connsiteY1167" fmla="*/ 4126830 h 5414873"/>
              <a:gd name="connsiteX1168" fmla="*/ 3283543 w 5915999"/>
              <a:gd name="connsiteY1168" fmla="*/ 4108752 h 5414873"/>
              <a:gd name="connsiteX1169" fmla="*/ 3287865 w 5915999"/>
              <a:gd name="connsiteY1169" fmla="*/ 4090282 h 5414873"/>
              <a:gd name="connsiteX1170" fmla="*/ 3290616 w 5915999"/>
              <a:gd name="connsiteY1170" fmla="*/ 4071811 h 5414873"/>
              <a:gd name="connsiteX1171" fmla="*/ 3293759 w 5915999"/>
              <a:gd name="connsiteY1171" fmla="*/ 4052947 h 5414873"/>
              <a:gd name="connsiteX1172" fmla="*/ 3295329 w 5915999"/>
              <a:gd name="connsiteY1172" fmla="*/ 4034084 h 5414873"/>
              <a:gd name="connsiteX1173" fmla="*/ 3295721 w 5915999"/>
              <a:gd name="connsiteY1173" fmla="*/ 4014827 h 5414873"/>
              <a:gd name="connsiteX1174" fmla="*/ 3294936 w 5915999"/>
              <a:gd name="connsiteY1174" fmla="*/ 3995178 h 5414873"/>
              <a:gd name="connsiteX1175" fmla="*/ 3292972 w 5915999"/>
              <a:gd name="connsiteY1175" fmla="*/ 3975922 h 5414873"/>
              <a:gd name="connsiteX1176" fmla="*/ 3291005 w 5915999"/>
              <a:gd name="connsiteY1176" fmla="*/ 3957451 h 5414873"/>
              <a:gd name="connsiteX1177" fmla="*/ 3287075 w 5915999"/>
              <a:gd name="connsiteY1177" fmla="*/ 3938587 h 5414873"/>
              <a:gd name="connsiteX1178" fmla="*/ 3283538 w 5915999"/>
              <a:gd name="connsiteY1178" fmla="*/ 3920902 h 5414873"/>
              <a:gd name="connsiteX1179" fmla="*/ 3278033 w 5915999"/>
              <a:gd name="connsiteY1179" fmla="*/ 3902823 h 5414873"/>
              <a:gd name="connsiteX1180" fmla="*/ 3272139 w 5915999"/>
              <a:gd name="connsiteY1180" fmla="*/ 3885140 h 5414873"/>
              <a:gd name="connsiteX1181" fmla="*/ 3265064 w 5915999"/>
              <a:gd name="connsiteY1181" fmla="*/ 3868633 h 5414873"/>
              <a:gd name="connsiteX1182" fmla="*/ 3257596 w 5915999"/>
              <a:gd name="connsiteY1182" fmla="*/ 3851735 h 5414873"/>
              <a:gd name="connsiteX1183" fmla="*/ 3248559 w 5915999"/>
              <a:gd name="connsiteY1183" fmla="*/ 3834836 h 5414873"/>
              <a:gd name="connsiteX1184" fmla="*/ 3239125 w 5915999"/>
              <a:gd name="connsiteY1184" fmla="*/ 3819902 h 5414873"/>
              <a:gd name="connsiteX1185" fmla="*/ 3228907 w 5915999"/>
              <a:gd name="connsiteY1185" fmla="*/ 3804969 h 5414873"/>
              <a:gd name="connsiteX1186" fmla="*/ 3220653 w 5915999"/>
              <a:gd name="connsiteY1186" fmla="*/ 3793571 h 5414873"/>
              <a:gd name="connsiteX1187" fmla="*/ 3211615 w 5915999"/>
              <a:gd name="connsiteY1187" fmla="*/ 3781389 h 5414873"/>
              <a:gd name="connsiteX1188" fmla="*/ 3202183 w 5915999"/>
              <a:gd name="connsiteY1188" fmla="*/ 3771169 h 5414873"/>
              <a:gd name="connsiteX1189" fmla="*/ 3192749 w 5915999"/>
              <a:gd name="connsiteY1189" fmla="*/ 3760952 h 5414873"/>
              <a:gd name="connsiteX1190" fmla="*/ 3184105 w 5915999"/>
              <a:gd name="connsiteY1190" fmla="*/ 3752306 h 5414873"/>
              <a:gd name="connsiteX1191" fmla="*/ 3174671 w 5915999"/>
              <a:gd name="connsiteY1191" fmla="*/ 3743659 h 5414873"/>
              <a:gd name="connsiteX1192" fmla="*/ 3166025 w 5915999"/>
              <a:gd name="connsiteY1192" fmla="*/ 3735799 h 5414873"/>
              <a:gd name="connsiteX1193" fmla="*/ 3156200 w 5915999"/>
              <a:gd name="connsiteY1193" fmla="*/ 3728331 h 5414873"/>
              <a:gd name="connsiteX1194" fmla="*/ 3147949 w 5915999"/>
              <a:gd name="connsiteY1194" fmla="*/ 3721651 h 5414873"/>
              <a:gd name="connsiteX1195" fmla="*/ 3138909 w 5915999"/>
              <a:gd name="connsiteY1195" fmla="*/ 3714970 h 5414873"/>
              <a:gd name="connsiteX1196" fmla="*/ 3129870 w 5915999"/>
              <a:gd name="connsiteY1196" fmla="*/ 3708288 h 5414873"/>
              <a:gd name="connsiteX1197" fmla="*/ 3120437 w 5915999"/>
              <a:gd name="connsiteY1197" fmla="*/ 3702786 h 5414873"/>
              <a:gd name="connsiteX1198" fmla="*/ 3111793 w 5915999"/>
              <a:gd name="connsiteY1198" fmla="*/ 3698068 h 5414873"/>
              <a:gd name="connsiteX1199" fmla="*/ 3102752 w 5915999"/>
              <a:gd name="connsiteY1199" fmla="*/ 3692960 h 5414873"/>
              <a:gd name="connsiteX1200" fmla="*/ 3093321 w 5915999"/>
              <a:gd name="connsiteY1200" fmla="*/ 3687459 h 5414873"/>
              <a:gd name="connsiteX1201" fmla="*/ 3083889 w 5915999"/>
              <a:gd name="connsiteY1201" fmla="*/ 3683529 h 5414873"/>
              <a:gd name="connsiteX1202" fmla="*/ 3075242 w 5915999"/>
              <a:gd name="connsiteY1202" fmla="*/ 3679597 h 5414873"/>
              <a:gd name="connsiteX1203" fmla="*/ 3066203 w 5915999"/>
              <a:gd name="connsiteY1203" fmla="*/ 3675274 h 5414873"/>
              <a:gd name="connsiteX1204" fmla="*/ 3057165 w 5915999"/>
              <a:gd name="connsiteY1204" fmla="*/ 3672523 h 5414873"/>
              <a:gd name="connsiteX1205" fmla="*/ 3048126 w 5915999"/>
              <a:gd name="connsiteY1205" fmla="*/ 3668986 h 5414873"/>
              <a:gd name="connsiteX1206" fmla="*/ 3039087 w 5915999"/>
              <a:gd name="connsiteY1206" fmla="*/ 3666235 h 5414873"/>
              <a:gd name="connsiteX1207" fmla="*/ 3030049 w 5915999"/>
              <a:gd name="connsiteY1207" fmla="*/ 3663483 h 5414873"/>
              <a:gd name="connsiteX1208" fmla="*/ 3021009 w 5915999"/>
              <a:gd name="connsiteY1208" fmla="*/ 3660733 h 5414873"/>
              <a:gd name="connsiteX1209" fmla="*/ 3011578 w 5915999"/>
              <a:gd name="connsiteY1209" fmla="*/ 3659161 h 5414873"/>
              <a:gd name="connsiteX1210" fmla="*/ 3002932 w 5915999"/>
              <a:gd name="connsiteY1210" fmla="*/ 3657588 h 5414873"/>
              <a:gd name="connsiteX1211" fmla="*/ 2994285 w 5915999"/>
              <a:gd name="connsiteY1211" fmla="*/ 3655230 h 5414873"/>
              <a:gd name="connsiteX1212" fmla="*/ 2984854 w 5915999"/>
              <a:gd name="connsiteY1212" fmla="*/ 3653659 h 5414873"/>
              <a:gd name="connsiteX1213" fmla="*/ 2975422 w 5915999"/>
              <a:gd name="connsiteY1213" fmla="*/ 3652086 h 5414873"/>
              <a:gd name="connsiteX1214" fmla="*/ 2966777 w 5915999"/>
              <a:gd name="connsiteY1214" fmla="*/ 3651299 h 5414873"/>
              <a:gd name="connsiteX1215" fmla="*/ 2957738 w 5915999"/>
              <a:gd name="connsiteY1215" fmla="*/ 3650120 h 5414873"/>
              <a:gd name="connsiteX1216" fmla="*/ 2948305 w 5915999"/>
              <a:gd name="connsiteY1216" fmla="*/ 3650118 h 5414873"/>
              <a:gd name="connsiteX1217" fmla="*/ 2939659 w 5915999"/>
              <a:gd name="connsiteY1217" fmla="*/ 3650118 h 5414873"/>
              <a:gd name="connsiteX1218" fmla="*/ 2934551 w 5915999"/>
              <a:gd name="connsiteY1218" fmla="*/ 3649725 h 5414873"/>
              <a:gd name="connsiteX1219" fmla="*/ 2930621 w 5915999"/>
              <a:gd name="connsiteY1219" fmla="*/ 3649726 h 5414873"/>
              <a:gd name="connsiteX1220" fmla="*/ 2903111 w 5915999"/>
              <a:gd name="connsiteY1220" fmla="*/ 3649725 h 5414873"/>
              <a:gd name="connsiteX1221" fmla="*/ 2866957 w 5915999"/>
              <a:gd name="connsiteY1221" fmla="*/ 3649725 h 5414873"/>
              <a:gd name="connsiteX1222" fmla="*/ 2831194 w 5915999"/>
              <a:gd name="connsiteY1222" fmla="*/ 3649328 h 5414873"/>
              <a:gd name="connsiteX1223" fmla="*/ 2794646 w 5915999"/>
              <a:gd name="connsiteY1223" fmla="*/ 3649720 h 5414873"/>
              <a:gd name="connsiteX1224" fmla="*/ 2758883 w 5915999"/>
              <a:gd name="connsiteY1224" fmla="*/ 3650112 h 5414873"/>
              <a:gd name="connsiteX1225" fmla="*/ 2722335 w 5915999"/>
              <a:gd name="connsiteY1225" fmla="*/ 3649719 h 5414873"/>
              <a:gd name="connsiteX1226" fmla="*/ 2686179 w 5915999"/>
              <a:gd name="connsiteY1226" fmla="*/ 3649719 h 5414873"/>
              <a:gd name="connsiteX1227" fmla="*/ 2650025 w 5915999"/>
              <a:gd name="connsiteY1227" fmla="*/ 3649716 h 5414873"/>
              <a:gd name="connsiteX1228" fmla="*/ 2614262 w 5915999"/>
              <a:gd name="connsiteY1228" fmla="*/ 3649322 h 5414873"/>
              <a:gd name="connsiteX1229" fmla="*/ 2577715 w 5915999"/>
              <a:gd name="connsiteY1229" fmla="*/ 3649714 h 5414873"/>
              <a:gd name="connsiteX1230" fmla="*/ 2541951 w 5915999"/>
              <a:gd name="connsiteY1230" fmla="*/ 3650105 h 5414873"/>
              <a:gd name="connsiteX1231" fmla="*/ 2505404 w 5915999"/>
              <a:gd name="connsiteY1231" fmla="*/ 3649710 h 5414873"/>
              <a:gd name="connsiteX1232" fmla="*/ 2469249 w 5915999"/>
              <a:gd name="connsiteY1232" fmla="*/ 3649709 h 5414873"/>
              <a:gd name="connsiteX1233" fmla="*/ 2432702 w 5915999"/>
              <a:gd name="connsiteY1233" fmla="*/ 3650102 h 5414873"/>
              <a:gd name="connsiteX1234" fmla="*/ 2396939 w 5915999"/>
              <a:gd name="connsiteY1234" fmla="*/ 3649708 h 5414873"/>
              <a:gd name="connsiteX1235" fmla="*/ 2360390 w 5915999"/>
              <a:gd name="connsiteY1235" fmla="*/ 3649312 h 5414873"/>
              <a:gd name="connsiteX1236" fmla="*/ 2324628 w 5915999"/>
              <a:gd name="connsiteY1236" fmla="*/ 3649704 h 5414873"/>
              <a:gd name="connsiteX1237" fmla="*/ 2288473 w 5915999"/>
              <a:gd name="connsiteY1237" fmla="*/ 3649704 h 5414873"/>
              <a:gd name="connsiteX1238" fmla="*/ 2252318 w 5915999"/>
              <a:gd name="connsiteY1238" fmla="*/ 3649703 h 5414873"/>
              <a:gd name="connsiteX1239" fmla="*/ 2215771 w 5915999"/>
              <a:gd name="connsiteY1239" fmla="*/ 3650093 h 5414873"/>
              <a:gd name="connsiteX1240" fmla="*/ 2179614 w 5915999"/>
              <a:gd name="connsiteY1240" fmla="*/ 3649306 h 5414873"/>
              <a:gd name="connsiteX1241" fmla="*/ 2143459 w 5915999"/>
              <a:gd name="connsiteY1241" fmla="*/ 3649306 h 5414873"/>
              <a:gd name="connsiteX1242" fmla="*/ 2107697 w 5915999"/>
              <a:gd name="connsiteY1242" fmla="*/ 3649697 h 5414873"/>
              <a:gd name="connsiteX1243" fmla="*/ 2071542 w 5915999"/>
              <a:gd name="connsiteY1243" fmla="*/ 3649697 h 5414873"/>
              <a:gd name="connsiteX1244" fmla="*/ 2034994 w 5915999"/>
              <a:gd name="connsiteY1244" fmla="*/ 3650089 h 5414873"/>
              <a:gd name="connsiteX1245" fmla="*/ 1998445 w 5915999"/>
              <a:gd name="connsiteY1245" fmla="*/ 3649695 h 5414873"/>
              <a:gd name="connsiteX1246" fmla="*/ 1962684 w 5915999"/>
              <a:gd name="connsiteY1246" fmla="*/ 3649299 h 5414873"/>
              <a:gd name="connsiteX1247" fmla="*/ 1926920 w 5915999"/>
              <a:gd name="connsiteY1247" fmla="*/ 3649691 h 5414873"/>
              <a:gd name="connsiteX1248" fmla="*/ 1890767 w 5915999"/>
              <a:gd name="connsiteY1248" fmla="*/ 3649690 h 5414873"/>
              <a:gd name="connsiteX1249" fmla="*/ 1854611 w 5915999"/>
              <a:gd name="connsiteY1249" fmla="*/ 3649688 h 5414873"/>
              <a:gd name="connsiteX1250" fmla="*/ 1817670 w 5915999"/>
              <a:gd name="connsiteY1250" fmla="*/ 3649686 h 5414873"/>
              <a:gd name="connsiteX1251" fmla="*/ 1781906 w 5915999"/>
              <a:gd name="connsiteY1251" fmla="*/ 3649293 h 5414873"/>
              <a:gd name="connsiteX1252" fmla="*/ 1745752 w 5915999"/>
              <a:gd name="connsiteY1252" fmla="*/ 3649292 h 5414873"/>
              <a:gd name="connsiteX1253" fmla="*/ 1709991 w 5915999"/>
              <a:gd name="connsiteY1253" fmla="*/ 3649683 h 5414873"/>
              <a:gd name="connsiteX1254" fmla="*/ 1673835 w 5915999"/>
              <a:gd name="connsiteY1254" fmla="*/ 3649682 h 5414873"/>
              <a:gd name="connsiteX1255" fmla="*/ 1637287 w 5915999"/>
              <a:gd name="connsiteY1255" fmla="*/ 3650073 h 5414873"/>
              <a:gd name="connsiteX1256" fmla="*/ 1600738 w 5915999"/>
              <a:gd name="connsiteY1256" fmla="*/ 3649680 h 5414873"/>
              <a:gd name="connsiteX1257" fmla="*/ 1564976 w 5915999"/>
              <a:gd name="connsiteY1257" fmla="*/ 3649285 h 5414873"/>
              <a:gd name="connsiteX1258" fmla="*/ 1528820 w 5915999"/>
              <a:gd name="connsiteY1258" fmla="*/ 3649283 h 5414873"/>
              <a:gd name="connsiteX1259" fmla="*/ 1493058 w 5915999"/>
              <a:gd name="connsiteY1259" fmla="*/ 3649676 h 5414873"/>
              <a:gd name="connsiteX1260" fmla="*/ 1456904 w 5915999"/>
              <a:gd name="connsiteY1260" fmla="*/ 3649674 h 5414873"/>
              <a:gd name="connsiteX1261" fmla="*/ 1419963 w 5915999"/>
              <a:gd name="connsiteY1261" fmla="*/ 3649674 h 5414873"/>
              <a:gd name="connsiteX1262" fmla="*/ 1383806 w 5915999"/>
              <a:gd name="connsiteY1262" fmla="*/ 3649672 h 5414873"/>
              <a:gd name="connsiteX1263" fmla="*/ 1348044 w 5915999"/>
              <a:gd name="connsiteY1263" fmla="*/ 3649278 h 5414873"/>
              <a:gd name="connsiteX1264" fmla="*/ 1311891 w 5915999"/>
              <a:gd name="connsiteY1264" fmla="*/ 3649276 h 5414873"/>
              <a:gd name="connsiteX1265" fmla="*/ 1276126 w 5915999"/>
              <a:gd name="connsiteY1265" fmla="*/ 3649669 h 5414873"/>
              <a:gd name="connsiteX1266" fmla="*/ 1239186 w 5915999"/>
              <a:gd name="connsiteY1266" fmla="*/ 3649668 h 5414873"/>
              <a:gd name="connsiteX1267" fmla="*/ 1203030 w 5915999"/>
              <a:gd name="connsiteY1267" fmla="*/ 3649665 h 5414873"/>
              <a:gd name="connsiteX1268" fmla="*/ 1166876 w 5915999"/>
              <a:gd name="connsiteY1268" fmla="*/ 3649663 h 5414873"/>
              <a:gd name="connsiteX1269" fmla="*/ 1131114 w 5915999"/>
              <a:gd name="connsiteY1269" fmla="*/ 3649271 h 5414873"/>
              <a:gd name="connsiteX1270" fmla="*/ 1094566 w 5915999"/>
              <a:gd name="connsiteY1270" fmla="*/ 3648875 h 5414873"/>
              <a:gd name="connsiteX1271" fmla="*/ 1058804 w 5915999"/>
              <a:gd name="connsiteY1271" fmla="*/ 3649268 h 5414873"/>
              <a:gd name="connsiteX1272" fmla="*/ 1022255 w 5915999"/>
              <a:gd name="connsiteY1272" fmla="*/ 3649658 h 5414873"/>
              <a:gd name="connsiteX1273" fmla="*/ 986099 w 5915999"/>
              <a:gd name="connsiteY1273" fmla="*/ 3649657 h 5414873"/>
              <a:gd name="connsiteX1274" fmla="*/ 950337 w 5915999"/>
              <a:gd name="connsiteY1274" fmla="*/ 3649265 h 5414873"/>
              <a:gd name="connsiteX1275" fmla="*/ 913790 w 5915999"/>
              <a:gd name="connsiteY1275" fmla="*/ 3648869 h 5414873"/>
              <a:gd name="connsiteX1276" fmla="*/ 878027 w 5915999"/>
              <a:gd name="connsiteY1276" fmla="*/ 3649261 h 5414873"/>
              <a:gd name="connsiteX1277" fmla="*/ 841478 w 5915999"/>
              <a:gd name="connsiteY1277" fmla="*/ 3649652 h 5414873"/>
              <a:gd name="connsiteX1278" fmla="*/ 805323 w 5915999"/>
              <a:gd name="connsiteY1278" fmla="*/ 3649650 h 5414873"/>
              <a:gd name="connsiteX1279" fmla="*/ 769168 w 5915999"/>
              <a:gd name="connsiteY1279" fmla="*/ 3649650 h 5414873"/>
              <a:gd name="connsiteX1280" fmla="*/ 733406 w 5915999"/>
              <a:gd name="connsiteY1280" fmla="*/ 3649256 h 5414873"/>
              <a:gd name="connsiteX1281" fmla="*/ 696859 w 5915999"/>
              <a:gd name="connsiteY1281" fmla="*/ 3648862 h 5414873"/>
              <a:gd name="connsiteX1282" fmla="*/ 661095 w 5915999"/>
              <a:gd name="connsiteY1282" fmla="*/ 3649254 h 5414873"/>
              <a:gd name="connsiteX1283" fmla="*/ 624548 w 5915999"/>
              <a:gd name="connsiteY1283" fmla="*/ 3649646 h 5414873"/>
              <a:gd name="connsiteX1284" fmla="*/ 588392 w 5915999"/>
              <a:gd name="connsiteY1284" fmla="*/ 3649645 h 5414873"/>
              <a:gd name="connsiteX1285" fmla="*/ 552238 w 5915999"/>
              <a:gd name="connsiteY1285" fmla="*/ 3649642 h 5414873"/>
              <a:gd name="connsiteX1286" fmla="*/ 516083 w 5915999"/>
              <a:gd name="connsiteY1286" fmla="*/ 3648857 h 5414873"/>
              <a:gd name="connsiteX1287" fmla="*/ 479927 w 5915999"/>
              <a:gd name="connsiteY1287" fmla="*/ 3648855 h 5414873"/>
              <a:gd name="connsiteX1288" fmla="*/ 467352 w 5915999"/>
              <a:gd name="connsiteY1288" fmla="*/ 3649640 h 5414873"/>
              <a:gd name="connsiteX1289" fmla="*/ 455168 w 5915999"/>
              <a:gd name="connsiteY1289" fmla="*/ 3649246 h 5414873"/>
              <a:gd name="connsiteX1290" fmla="*/ 444164 w 5915999"/>
              <a:gd name="connsiteY1290" fmla="*/ 3648460 h 5414873"/>
              <a:gd name="connsiteX1291" fmla="*/ 434340 w 5915999"/>
              <a:gd name="connsiteY1291" fmla="*/ 3648067 h 5414873"/>
              <a:gd name="connsiteX1292" fmla="*/ 425694 w 5915999"/>
              <a:gd name="connsiteY1292" fmla="*/ 3647281 h 5414873"/>
              <a:gd name="connsiteX1293" fmla="*/ 416262 w 5915999"/>
              <a:gd name="connsiteY1293" fmla="*/ 3645707 h 5414873"/>
              <a:gd name="connsiteX1294" fmla="*/ 407618 w 5915999"/>
              <a:gd name="connsiteY1294" fmla="*/ 3644922 h 5414873"/>
              <a:gd name="connsiteX1295" fmla="*/ 398184 w 5915999"/>
              <a:gd name="connsiteY1295" fmla="*/ 3643351 h 5414873"/>
              <a:gd name="connsiteX1296" fmla="*/ 389538 w 5915999"/>
              <a:gd name="connsiteY1296" fmla="*/ 3640991 h 5414873"/>
              <a:gd name="connsiteX1297" fmla="*/ 380106 w 5915999"/>
              <a:gd name="connsiteY1297" fmla="*/ 3638633 h 5414873"/>
              <a:gd name="connsiteX1298" fmla="*/ 371068 w 5915999"/>
              <a:gd name="connsiteY1298" fmla="*/ 3636668 h 5414873"/>
              <a:gd name="connsiteX1299" fmla="*/ 362422 w 5915999"/>
              <a:gd name="connsiteY1299" fmla="*/ 3633525 h 5414873"/>
              <a:gd name="connsiteX1300" fmla="*/ 352991 w 5915999"/>
              <a:gd name="connsiteY1300" fmla="*/ 3631166 h 5414873"/>
              <a:gd name="connsiteX1301" fmla="*/ 343559 w 5915999"/>
              <a:gd name="connsiteY1301" fmla="*/ 3628020 h 5414873"/>
              <a:gd name="connsiteX1302" fmla="*/ 335306 w 5915999"/>
              <a:gd name="connsiteY1302" fmla="*/ 3624483 h 5414873"/>
              <a:gd name="connsiteX1303" fmla="*/ 326265 w 5915999"/>
              <a:gd name="connsiteY1303" fmla="*/ 3620945 h 5414873"/>
              <a:gd name="connsiteX1304" fmla="*/ 316835 w 5915999"/>
              <a:gd name="connsiteY1304" fmla="*/ 3616230 h 5414873"/>
              <a:gd name="connsiteX1305" fmla="*/ 307795 w 5915999"/>
              <a:gd name="connsiteY1305" fmla="*/ 3612693 h 5414873"/>
              <a:gd name="connsiteX1306" fmla="*/ 298756 w 5915999"/>
              <a:gd name="connsiteY1306" fmla="*/ 3608370 h 5414873"/>
              <a:gd name="connsiteX1307" fmla="*/ 289716 w 5915999"/>
              <a:gd name="connsiteY1307" fmla="*/ 3603261 h 5414873"/>
              <a:gd name="connsiteX1308" fmla="*/ 280285 w 5915999"/>
              <a:gd name="connsiteY1308" fmla="*/ 3597758 h 5414873"/>
              <a:gd name="connsiteX1309" fmla="*/ 271639 w 5915999"/>
              <a:gd name="connsiteY1309" fmla="*/ 3592256 h 5414873"/>
              <a:gd name="connsiteX1310" fmla="*/ 263386 w 5915999"/>
              <a:gd name="connsiteY1310" fmla="*/ 3586360 h 5414873"/>
              <a:gd name="connsiteX1311" fmla="*/ 253560 w 5915999"/>
              <a:gd name="connsiteY1311" fmla="*/ 3579680 h 5414873"/>
              <a:gd name="connsiteX1312" fmla="*/ 244129 w 5915999"/>
              <a:gd name="connsiteY1312" fmla="*/ 3573392 h 5414873"/>
              <a:gd name="connsiteX1313" fmla="*/ 235877 w 5915999"/>
              <a:gd name="connsiteY1313" fmla="*/ 3565924 h 5414873"/>
              <a:gd name="connsiteX1314" fmla="*/ 226444 w 5915999"/>
              <a:gd name="connsiteY1314" fmla="*/ 3558850 h 5414873"/>
              <a:gd name="connsiteX1315" fmla="*/ 217013 w 5915999"/>
              <a:gd name="connsiteY1315" fmla="*/ 3550205 h 5414873"/>
              <a:gd name="connsiteX1316" fmla="*/ 207581 w 5915999"/>
              <a:gd name="connsiteY1316" fmla="*/ 3540772 h 5414873"/>
              <a:gd name="connsiteX1317" fmla="*/ 199328 w 5915999"/>
              <a:gd name="connsiteY1317" fmla="*/ 3531734 h 5414873"/>
              <a:gd name="connsiteX1318" fmla="*/ 190681 w 5915999"/>
              <a:gd name="connsiteY1318" fmla="*/ 3521515 h 5414873"/>
              <a:gd name="connsiteX1319" fmla="*/ 180855 w 5915999"/>
              <a:gd name="connsiteY1319" fmla="*/ 3510118 h 5414873"/>
              <a:gd name="connsiteX1320" fmla="*/ 171422 w 5915999"/>
              <a:gd name="connsiteY1320" fmla="*/ 3497541 h 5414873"/>
              <a:gd name="connsiteX1321" fmla="*/ 162777 w 5915999"/>
              <a:gd name="connsiteY1321" fmla="*/ 3484966 h 5414873"/>
              <a:gd name="connsiteX1322" fmla="*/ 154131 w 5915999"/>
              <a:gd name="connsiteY1322" fmla="*/ 3471603 h 5414873"/>
              <a:gd name="connsiteX1323" fmla="*/ 143913 w 5915999"/>
              <a:gd name="connsiteY1323" fmla="*/ 3452740 h 5414873"/>
              <a:gd name="connsiteX1324" fmla="*/ 133694 w 5915999"/>
              <a:gd name="connsiteY1324" fmla="*/ 3432305 h 5414873"/>
              <a:gd name="connsiteX1325" fmla="*/ 128978 w 5915999"/>
              <a:gd name="connsiteY1325" fmla="*/ 3422087 h 5414873"/>
              <a:gd name="connsiteX1326" fmla="*/ 125832 w 5915999"/>
              <a:gd name="connsiteY1326" fmla="*/ 3411868 h 5414873"/>
              <a:gd name="connsiteX1327" fmla="*/ 121902 w 5915999"/>
              <a:gd name="connsiteY1327" fmla="*/ 3400864 h 5414873"/>
              <a:gd name="connsiteX1328" fmla="*/ 118365 w 5915999"/>
              <a:gd name="connsiteY1328" fmla="*/ 3391040 h 5414873"/>
              <a:gd name="connsiteX1329" fmla="*/ 114435 w 5915999"/>
              <a:gd name="connsiteY1329" fmla="*/ 3377678 h 5414873"/>
              <a:gd name="connsiteX1330" fmla="*/ 111291 w 5915999"/>
              <a:gd name="connsiteY1330" fmla="*/ 3365101 h 5414873"/>
              <a:gd name="connsiteX1331" fmla="*/ 108933 w 5915999"/>
              <a:gd name="connsiteY1331" fmla="*/ 3351740 h 5414873"/>
              <a:gd name="connsiteX1332" fmla="*/ 106575 w 5915999"/>
              <a:gd name="connsiteY1332" fmla="*/ 3338377 h 5414873"/>
              <a:gd name="connsiteX1333" fmla="*/ 105394 w 5915999"/>
              <a:gd name="connsiteY1333" fmla="*/ 3325409 h 5414873"/>
              <a:gd name="connsiteX1334" fmla="*/ 103822 w 5915999"/>
              <a:gd name="connsiteY1334" fmla="*/ 3312047 h 5414873"/>
              <a:gd name="connsiteX1335" fmla="*/ 102643 w 5915999"/>
              <a:gd name="connsiteY1335" fmla="*/ 3298293 h 5414873"/>
              <a:gd name="connsiteX1336" fmla="*/ 102642 w 5915999"/>
              <a:gd name="connsiteY1336" fmla="*/ 3284931 h 5414873"/>
              <a:gd name="connsiteX1337" fmla="*/ 102642 w 5915999"/>
              <a:gd name="connsiteY1337" fmla="*/ 3270784 h 5414873"/>
              <a:gd name="connsiteX1338" fmla="*/ 103819 w 5915999"/>
              <a:gd name="connsiteY1338" fmla="*/ 3257029 h 5414873"/>
              <a:gd name="connsiteX1339" fmla="*/ 104606 w 5915999"/>
              <a:gd name="connsiteY1339" fmla="*/ 3243667 h 5414873"/>
              <a:gd name="connsiteX1340" fmla="*/ 106178 w 5915999"/>
              <a:gd name="connsiteY1340" fmla="*/ 3230306 h 5414873"/>
              <a:gd name="connsiteX1341" fmla="*/ 108535 w 5915999"/>
              <a:gd name="connsiteY1341" fmla="*/ 3216944 h 5414873"/>
              <a:gd name="connsiteX1342" fmla="*/ 111284 w 5915999"/>
              <a:gd name="connsiteY1342" fmla="*/ 3203975 h 5414873"/>
              <a:gd name="connsiteX1343" fmla="*/ 114429 w 5915999"/>
              <a:gd name="connsiteY1343" fmla="*/ 3191400 h 5414873"/>
              <a:gd name="connsiteX1344" fmla="*/ 118359 w 5915999"/>
              <a:gd name="connsiteY1344" fmla="*/ 3178824 h 5414873"/>
              <a:gd name="connsiteX1345" fmla="*/ 121502 w 5915999"/>
              <a:gd name="connsiteY1345" fmla="*/ 3167819 h 5414873"/>
              <a:gd name="connsiteX1346" fmla="*/ 125430 w 5915999"/>
              <a:gd name="connsiteY1346" fmla="*/ 3156816 h 5414873"/>
              <a:gd name="connsiteX1347" fmla="*/ 129360 w 5915999"/>
              <a:gd name="connsiteY1347" fmla="*/ 3146600 h 5414873"/>
              <a:gd name="connsiteX1348" fmla="*/ 134075 w 5915999"/>
              <a:gd name="connsiteY1348" fmla="*/ 3136382 h 5414873"/>
              <a:gd name="connsiteX1349" fmla="*/ 143508 w 5915999"/>
              <a:gd name="connsiteY1349" fmla="*/ 3115946 h 5414873"/>
              <a:gd name="connsiteX1350" fmla="*/ 154117 w 5915999"/>
              <a:gd name="connsiteY1350" fmla="*/ 3096691 h 5414873"/>
              <a:gd name="connsiteX1351" fmla="*/ 162763 w 5915999"/>
              <a:gd name="connsiteY1351" fmla="*/ 3083329 h 5414873"/>
              <a:gd name="connsiteX1352" fmla="*/ 171408 w 5915999"/>
              <a:gd name="connsiteY1352" fmla="*/ 3070752 h 5414873"/>
              <a:gd name="connsiteX1353" fmla="*/ 180841 w 5915999"/>
              <a:gd name="connsiteY1353" fmla="*/ 3058177 h 5414873"/>
              <a:gd name="connsiteX1354" fmla="*/ 190270 w 5915999"/>
              <a:gd name="connsiteY1354" fmla="*/ 3046389 h 5414873"/>
              <a:gd name="connsiteX1355" fmla="*/ 198917 w 5915999"/>
              <a:gd name="connsiteY1355" fmla="*/ 3036958 h 5414873"/>
              <a:gd name="connsiteX1356" fmla="*/ 207955 w 5915999"/>
              <a:gd name="connsiteY1356" fmla="*/ 3027919 h 5414873"/>
              <a:gd name="connsiteX1357" fmla="*/ 216994 w 5915999"/>
              <a:gd name="connsiteY1357" fmla="*/ 3018881 h 5414873"/>
              <a:gd name="connsiteX1358" fmla="*/ 226817 w 5915999"/>
              <a:gd name="connsiteY1358" fmla="*/ 3009841 h 5414873"/>
              <a:gd name="connsiteX1359" fmla="*/ 235463 w 5915999"/>
              <a:gd name="connsiteY1359" fmla="*/ 3002769 h 5414873"/>
              <a:gd name="connsiteX1360" fmla="*/ 244502 w 5915999"/>
              <a:gd name="connsiteY1360" fmla="*/ 2995301 h 5414873"/>
              <a:gd name="connsiteX1361" fmla="*/ 253541 w 5915999"/>
              <a:gd name="connsiteY1361" fmla="*/ 2988620 h 5414873"/>
              <a:gd name="connsiteX1362" fmla="*/ 262578 w 5915999"/>
              <a:gd name="connsiteY1362" fmla="*/ 2981940 h 5414873"/>
              <a:gd name="connsiteX1363" fmla="*/ 271618 w 5915999"/>
              <a:gd name="connsiteY1363" fmla="*/ 2976046 h 5414873"/>
              <a:gd name="connsiteX1364" fmla="*/ 280655 w 5915999"/>
              <a:gd name="connsiteY1364" fmla="*/ 2970937 h 5414873"/>
              <a:gd name="connsiteX1365" fmla="*/ 289695 w 5915999"/>
              <a:gd name="connsiteY1365" fmla="*/ 2965828 h 5414873"/>
              <a:gd name="connsiteX1366" fmla="*/ 299127 w 5915999"/>
              <a:gd name="connsiteY1366" fmla="*/ 2960326 h 5414873"/>
              <a:gd name="connsiteX1367" fmla="*/ 307380 w 5915999"/>
              <a:gd name="connsiteY1367" fmla="*/ 2956004 h 5414873"/>
              <a:gd name="connsiteX1368" fmla="*/ 316418 w 5915999"/>
              <a:gd name="connsiteY1368" fmla="*/ 2951683 h 5414873"/>
              <a:gd name="connsiteX1369" fmla="*/ 326242 w 5915999"/>
              <a:gd name="connsiteY1369" fmla="*/ 2948145 h 5414873"/>
              <a:gd name="connsiteX1370" fmla="*/ 334887 w 5915999"/>
              <a:gd name="connsiteY1370" fmla="*/ 2944216 h 5414873"/>
              <a:gd name="connsiteX1371" fmla="*/ 344320 w 5915999"/>
              <a:gd name="connsiteY1371" fmla="*/ 2941070 h 5414873"/>
              <a:gd name="connsiteX1372" fmla="*/ 352965 w 5915999"/>
              <a:gd name="connsiteY1372" fmla="*/ 2937929 h 5414873"/>
              <a:gd name="connsiteX1373" fmla="*/ 362004 w 5915999"/>
              <a:gd name="connsiteY1373" fmla="*/ 2935178 h 5414873"/>
              <a:gd name="connsiteX1374" fmla="*/ 371043 w 5915999"/>
              <a:gd name="connsiteY1374" fmla="*/ 2932427 h 5414873"/>
              <a:gd name="connsiteX1375" fmla="*/ 380475 w 5915999"/>
              <a:gd name="connsiteY1375" fmla="*/ 2930069 h 5414873"/>
              <a:gd name="connsiteX1376" fmla="*/ 389514 w 5915999"/>
              <a:gd name="connsiteY1376" fmla="*/ 2928105 h 5414873"/>
              <a:gd name="connsiteX1377" fmla="*/ 398551 w 5915999"/>
              <a:gd name="connsiteY1377" fmla="*/ 2926140 h 5414873"/>
              <a:gd name="connsiteX1378" fmla="*/ 407591 w 5915999"/>
              <a:gd name="connsiteY1378" fmla="*/ 2924961 h 5414873"/>
              <a:gd name="connsiteX1379" fmla="*/ 416236 w 5915999"/>
              <a:gd name="connsiteY1379" fmla="*/ 2922605 h 5414873"/>
              <a:gd name="connsiteX1380" fmla="*/ 424883 w 5915999"/>
              <a:gd name="connsiteY1380" fmla="*/ 2921818 h 5414873"/>
              <a:gd name="connsiteX1381" fmla="*/ 434707 w 5915999"/>
              <a:gd name="connsiteY1381" fmla="*/ 2921425 h 5414873"/>
              <a:gd name="connsiteX1382" fmla="*/ 443352 w 5915999"/>
              <a:gd name="connsiteY1382" fmla="*/ 2920640 h 5414873"/>
              <a:gd name="connsiteX1383" fmla="*/ 455928 w 5915999"/>
              <a:gd name="connsiteY1383" fmla="*/ 2919853 h 5414873"/>
              <a:gd name="connsiteX1384" fmla="*/ 467719 w 5915999"/>
              <a:gd name="connsiteY1384" fmla="*/ 2919855 h 5414873"/>
              <a:gd name="connsiteX1385" fmla="*/ 479901 w 5915999"/>
              <a:gd name="connsiteY1385" fmla="*/ 2919463 h 5414873"/>
              <a:gd name="connsiteX1386" fmla="*/ 516055 w 5915999"/>
              <a:gd name="connsiteY1386" fmla="*/ 2919463 h 5414873"/>
              <a:gd name="connsiteX1387" fmla="*/ 552212 w 5915999"/>
              <a:gd name="connsiteY1387" fmla="*/ 2919464 h 5414873"/>
              <a:gd name="connsiteX1388" fmla="*/ 587974 w 5915999"/>
              <a:gd name="connsiteY1388" fmla="*/ 2919859 h 5414873"/>
              <a:gd name="connsiteX1389" fmla="*/ 624522 w 5915999"/>
              <a:gd name="connsiteY1389" fmla="*/ 2919468 h 5414873"/>
              <a:gd name="connsiteX1390" fmla="*/ 660284 w 5915999"/>
              <a:gd name="connsiteY1390" fmla="*/ 2919076 h 5414873"/>
              <a:gd name="connsiteX1391" fmla="*/ 696832 w 5915999"/>
              <a:gd name="connsiteY1391" fmla="*/ 2919469 h 5414873"/>
              <a:gd name="connsiteX1392" fmla="*/ 732988 w 5915999"/>
              <a:gd name="connsiteY1392" fmla="*/ 2919470 h 5414873"/>
              <a:gd name="connsiteX1393" fmla="*/ 768750 w 5915999"/>
              <a:gd name="connsiteY1393" fmla="*/ 2919866 h 5414873"/>
              <a:gd name="connsiteX1394" fmla="*/ 804906 w 5915999"/>
              <a:gd name="connsiteY1394" fmla="*/ 2919867 h 5414873"/>
              <a:gd name="connsiteX1395" fmla="*/ 841846 w 5915999"/>
              <a:gd name="connsiteY1395" fmla="*/ 2919868 h 5414873"/>
              <a:gd name="connsiteX1396" fmla="*/ 877608 w 5915999"/>
              <a:gd name="connsiteY1396" fmla="*/ 2919476 h 5414873"/>
              <a:gd name="connsiteX1397" fmla="*/ 913763 w 5915999"/>
              <a:gd name="connsiteY1397" fmla="*/ 2919477 h 5414873"/>
              <a:gd name="connsiteX1398" fmla="*/ 949919 w 5915999"/>
              <a:gd name="connsiteY1398" fmla="*/ 2919479 h 5414873"/>
              <a:gd name="connsiteX1399" fmla="*/ 985681 w 5915999"/>
              <a:gd name="connsiteY1399" fmla="*/ 2919873 h 5414873"/>
              <a:gd name="connsiteX1400" fmla="*/ 1022623 w 5915999"/>
              <a:gd name="connsiteY1400" fmla="*/ 2919874 h 5414873"/>
              <a:gd name="connsiteX1401" fmla="*/ 1058777 w 5915999"/>
              <a:gd name="connsiteY1401" fmla="*/ 2919877 h 5414873"/>
              <a:gd name="connsiteX1402" fmla="*/ 1094539 w 5915999"/>
              <a:gd name="connsiteY1402" fmla="*/ 2919484 h 5414873"/>
              <a:gd name="connsiteX1403" fmla="*/ 1130695 w 5915999"/>
              <a:gd name="connsiteY1403" fmla="*/ 2919485 h 5414873"/>
              <a:gd name="connsiteX1404" fmla="*/ 1167243 w 5915999"/>
              <a:gd name="connsiteY1404" fmla="*/ 2919094 h 5414873"/>
              <a:gd name="connsiteX1405" fmla="*/ 1203005 w 5915999"/>
              <a:gd name="connsiteY1405" fmla="*/ 2920273 h 5414873"/>
              <a:gd name="connsiteX1406" fmla="*/ 1239554 w 5915999"/>
              <a:gd name="connsiteY1406" fmla="*/ 2919882 h 5414873"/>
              <a:gd name="connsiteX1407" fmla="*/ 1275709 w 5915999"/>
              <a:gd name="connsiteY1407" fmla="*/ 2919883 h 5414873"/>
              <a:gd name="connsiteX1408" fmla="*/ 1311472 w 5915999"/>
              <a:gd name="connsiteY1408" fmla="*/ 2919491 h 5414873"/>
              <a:gd name="connsiteX1409" fmla="*/ 1347627 w 5915999"/>
              <a:gd name="connsiteY1409" fmla="*/ 2919493 h 5414873"/>
              <a:gd name="connsiteX1410" fmla="*/ 1384568 w 5915999"/>
              <a:gd name="connsiteY1410" fmla="*/ 2919494 h 5414873"/>
              <a:gd name="connsiteX1411" fmla="*/ 1420330 w 5915999"/>
              <a:gd name="connsiteY1411" fmla="*/ 2919889 h 5414873"/>
              <a:gd name="connsiteX1412" fmla="*/ 1456485 w 5915999"/>
              <a:gd name="connsiteY1412" fmla="*/ 2919890 h 5414873"/>
              <a:gd name="connsiteX1413" fmla="*/ 1492247 w 5915999"/>
              <a:gd name="connsiteY1413" fmla="*/ 2919497 h 5414873"/>
              <a:gd name="connsiteX1414" fmla="*/ 1528404 w 5915999"/>
              <a:gd name="connsiteY1414" fmla="*/ 2919498 h 5414873"/>
              <a:gd name="connsiteX1415" fmla="*/ 1564950 w 5915999"/>
              <a:gd name="connsiteY1415" fmla="*/ 2919106 h 5414873"/>
              <a:gd name="connsiteX1416" fmla="*/ 1601499 w 5915999"/>
              <a:gd name="connsiteY1416" fmla="*/ 2919502 h 5414873"/>
              <a:gd name="connsiteX1417" fmla="*/ 1637262 w 5915999"/>
              <a:gd name="connsiteY1417" fmla="*/ 2919895 h 5414873"/>
              <a:gd name="connsiteX1418" fmla="*/ 1673415 w 5915999"/>
              <a:gd name="connsiteY1418" fmla="*/ 2919897 h 5414873"/>
              <a:gd name="connsiteX1419" fmla="*/ 1709179 w 5915999"/>
              <a:gd name="connsiteY1419" fmla="*/ 2919506 h 5414873"/>
              <a:gd name="connsiteX1420" fmla="*/ 1745333 w 5915999"/>
              <a:gd name="connsiteY1420" fmla="*/ 2919506 h 5414873"/>
              <a:gd name="connsiteX1421" fmla="*/ 1782276 w 5915999"/>
              <a:gd name="connsiteY1421" fmla="*/ 2919508 h 5414873"/>
              <a:gd name="connsiteX1422" fmla="*/ 1818037 w 5915999"/>
              <a:gd name="connsiteY1422" fmla="*/ 2919902 h 5414873"/>
              <a:gd name="connsiteX1423" fmla="*/ 1854191 w 5915999"/>
              <a:gd name="connsiteY1423" fmla="*/ 2919903 h 5414873"/>
              <a:gd name="connsiteX1424" fmla="*/ 1890348 w 5915999"/>
              <a:gd name="connsiteY1424" fmla="*/ 2919904 h 5414873"/>
              <a:gd name="connsiteX1425" fmla="*/ 1926110 w 5915999"/>
              <a:gd name="connsiteY1425" fmla="*/ 2919513 h 5414873"/>
              <a:gd name="connsiteX1426" fmla="*/ 1963051 w 5915999"/>
              <a:gd name="connsiteY1426" fmla="*/ 2919515 h 5414873"/>
              <a:gd name="connsiteX1427" fmla="*/ 1999206 w 5915999"/>
              <a:gd name="connsiteY1427" fmla="*/ 2919515 h 5414873"/>
              <a:gd name="connsiteX1428" fmla="*/ 2034968 w 5915999"/>
              <a:gd name="connsiteY1428" fmla="*/ 2919910 h 5414873"/>
              <a:gd name="connsiteX1429" fmla="*/ 2071124 w 5915999"/>
              <a:gd name="connsiteY1429" fmla="*/ 2919911 h 5414873"/>
              <a:gd name="connsiteX1430" fmla="*/ 2107672 w 5915999"/>
              <a:gd name="connsiteY1430" fmla="*/ 2920305 h 5414873"/>
              <a:gd name="connsiteX1431" fmla="*/ 2143433 w 5915999"/>
              <a:gd name="connsiteY1431" fmla="*/ 2919915 h 5414873"/>
              <a:gd name="connsiteX1432" fmla="*/ 2179981 w 5915999"/>
              <a:gd name="connsiteY1432" fmla="*/ 2919521 h 5414873"/>
              <a:gd name="connsiteX1433" fmla="*/ 2216138 w 5915999"/>
              <a:gd name="connsiteY1433" fmla="*/ 2919522 h 5414873"/>
              <a:gd name="connsiteX1434" fmla="*/ 2251900 w 5915999"/>
              <a:gd name="connsiteY1434" fmla="*/ 2919916 h 5414873"/>
              <a:gd name="connsiteX1435" fmla="*/ 2288447 w 5915999"/>
              <a:gd name="connsiteY1435" fmla="*/ 2920311 h 5414873"/>
              <a:gd name="connsiteX1436" fmla="*/ 2324602 w 5915999"/>
              <a:gd name="connsiteY1436" fmla="*/ 2920313 h 5414873"/>
              <a:gd name="connsiteX1437" fmla="*/ 2360758 w 5915999"/>
              <a:gd name="connsiteY1437" fmla="*/ 2919527 h 5414873"/>
              <a:gd name="connsiteX1438" fmla="*/ 2396912 w 5915999"/>
              <a:gd name="connsiteY1438" fmla="*/ 2919530 h 5414873"/>
              <a:gd name="connsiteX1439" fmla="*/ 2433069 w 5915999"/>
              <a:gd name="connsiteY1439" fmla="*/ 2919532 h 5414873"/>
              <a:gd name="connsiteX1440" fmla="*/ 2468831 w 5915999"/>
              <a:gd name="connsiteY1440" fmla="*/ 2919925 h 5414873"/>
              <a:gd name="connsiteX1441" fmla="*/ 2474331 w 5915999"/>
              <a:gd name="connsiteY1441" fmla="*/ 2919924 h 5414873"/>
              <a:gd name="connsiteX1442" fmla="*/ 2482193 w 5915999"/>
              <a:gd name="connsiteY1442" fmla="*/ 2919925 h 5414873"/>
              <a:gd name="connsiteX1443" fmla="*/ 2490051 w 5915999"/>
              <a:gd name="connsiteY1443" fmla="*/ 2919925 h 5414873"/>
              <a:gd name="connsiteX1444" fmla="*/ 2497127 w 5915999"/>
              <a:gd name="connsiteY1444" fmla="*/ 2919140 h 5414873"/>
              <a:gd name="connsiteX1445" fmla="*/ 2505378 w 5915999"/>
              <a:gd name="connsiteY1445" fmla="*/ 2917960 h 5414873"/>
              <a:gd name="connsiteX1446" fmla="*/ 2514417 w 5915999"/>
              <a:gd name="connsiteY1446" fmla="*/ 2917568 h 5414873"/>
              <a:gd name="connsiteX1447" fmla="*/ 2523457 w 5915999"/>
              <a:gd name="connsiteY1447" fmla="*/ 2916390 h 5414873"/>
              <a:gd name="connsiteX1448" fmla="*/ 2532495 w 5915999"/>
              <a:gd name="connsiteY1448" fmla="*/ 2915212 h 5414873"/>
              <a:gd name="connsiteX1449" fmla="*/ 2541141 w 5915999"/>
              <a:gd name="connsiteY1449" fmla="*/ 2913640 h 5414873"/>
              <a:gd name="connsiteX1450" fmla="*/ 2550966 w 5915999"/>
              <a:gd name="connsiteY1450" fmla="*/ 2911675 h 5414873"/>
              <a:gd name="connsiteX1451" fmla="*/ 2560004 w 5915999"/>
              <a:gd name="connsiteY1451" fmla="*/ 2909710 h 5414873"/>
              <a:gd name="connsiteX1452" fmla="*/ 2568651 w 5915999"/>
              <a:gd name="connsiteY1452" fmla="*/ 2908139 h 5414873"/>
              <a:gd name="connsiteX1453" fmla="*/ 2577297 w 5915999"/>
              <a:gd name="connsiteY1453" fmla="*/ 2904995 h 5414873"/>
              <a:gd name="connsiteX1454" fmla="*/ 2586727 w 5915999"/>
              <a:gd name="connsiteY1454" fmla="*/ 2902638 h 5414873"/>
              <a:gd name="connsiteX1455" fmla="*/ 2596159 w 5915999"/>
              <a:gd name="connsiteY1455" fmla="*/ 2898707 h 5414873"/>
              <a:gd name="connsiteX1456" fmla="*/ 2605199 w 5915999"/>
              <a:gd name="connsiteY1456" fmla="*/ 2895957 h 5414873"/>
              <a:gd name="connsiteX1457" fmla="*/ 2613843 w 5915999"/>
              <a:gd name="connsiteY1457" fmla="*/ 2892027 h 5414873"/>
              <a:gd name="connsiteX1458" fmla="*/ 2622488 w 5915999"/>
              <a:gd name="connsiteY1458" fmla="*/ 2888098 h 5414873"/>
              <a:gd name="connsiteX1459" fmla="*/ 2632314 w 5915999"/>
              <a:gd name="connsiteY1459" fmla="*/ 2883775 h 5414873"/>
              <a:gd name="connsiteX1460" fmla="*/ 2641353 w 5915999"/>
              <a:gd name="connsiteY1460" fmla="*/ 2879453 h 5414873"/>
              <a:gd name="connsiteX1461" fmla="*/ 2649605 w 5915999"/>
              <a:gd name="connsiteY1461" fmla="*/ 2875130 h 5414873"/>
              <a:gd name="connsiteX1462" fmla="*/ 2659037 w 5915999"/>
              <a:gd name="connsiteY1462" fmla="*/ 2869628 h 5414873"/>
              <a:gd name="connsiteX1463" fmla="*/ 2668468 w 5915999"/>
              <a:gd name="connsiteY1463" fmla="*/ 2864127 h 5414873"/>
              <a:gd name="connsiteX1464" fmla="*/ 2677507 w 5915999"/>
              <a:gd name="connsiteY1464" fmla="*/ 2858232 h 5414873"/>
              <a:gd name="connsiteX1465" fmla="*/ 2685759 w 5915999"/>
              <a:gd name="connsiteY1465" fmla="*/ 2852337 h 5414873"/>
              <a:gd name="connsiteX1466" fmla="*/ 2695191 w 5915999"/>
              <a:gd name="connsiteY1466" fmla="*/ 2845265 h 5414873"/>
              <a:gd name="connsiteX1467" fmla="*/ 2704623 w 5915999"/>
              <a:gd name="connsiteY1467" fmla="*/ 2837405 h 5414873"/>
              <a:gd name="connsiteX1468" fmla="*/ 2713660 w 5915999"/>
              <a:gd name="connsiteY1468" fmla="*/ 2830724 h 5414873"/>
              <a:gd name="connsiteX1469" fmla="*/ 2722307 w 5915999"/>
              <a:gd name="connsiteY1469" fmla="*/ 2822865 h 5414873"/>
              <a:gd name="connsiteX1470" fmla="*/ 2731739 w 5915999"/>
              <a:gd name="connsiteY1470" fmla="*/ 2813434 h 5414873"/>
              <a:gd name="connsiteX1471" fmla="*/ 2740776 w 5915999"/>
              <a:gd name="connsiteY1471" fmla="*/ 2804395 h 5414873"/>
              <a:gd name="connsiteX1472" fmla="*/ 2749815 w 5915999"/>
              <a:gd name="connsiteY1472" fmla="*/ 2794569 h 5414873"/>
              <a:gd name="connsiteX1473" fmla="*/ 2758068 w 5915999"/>
              <a:gd name="connsiteY1473" fmla="*/ 2783960 h 5414873"/>
              <a:gd name="connsiteX1474" fmla="*/ 2768679 w 5915999"/>
              <a:gd name="connsiteY1474" fmla="*/ 2770990 h 5414873"/>
              <a:gd name="connsiteX1475" fmla="*/ 2778109 w 5915999"/>
              <a:gd name="connsiteY1475" fmla="*/ 2757629 h 5414873"/>
              <a:gd name="connsiteX1476" fmla="*/ 2786363 w 5915999"/>
              <a:gd name="connsiteY1476" fmla="*/ 2743876 h 5414873"/>
              <a:gd name="connsiteX1477" fmla="*/ 2794614 w 5915999"/>
              <a:gd name="connsiteY1477" fmla="*/ 2730122 h 5414873"/>
              <a:gd name="connsiteX1478" fmla="*/ 2800117 w 5915999"/>
              <a:gd name="connsiteY1478" fmla="*/ 2718333 h 5414873"/>
              <a:gd name="connsiteX1479" fmla="*/ 2806010 w 5915999"/>
              <a:gd name="connsiteY1479" fmla="*/ 2706935 h 5414873"/>
              <a:gd name="connsiteX1480" fmla="*/ 2811119 w 5915999"/>
              <a:gd name="connsiteY1480" fmla="*/ 2694752 h 5414873"/>
              <a:gd name="connsiteX1481" fmla="*/ 2815833 w 5915999"/>
              <a:gd name="connsiteY1481" fmla="*/ 2682964 h 5414873"/>
              <a:gd name="connsiteX1482" fmla="*/ 2820550 w 5915999"/>
              <a:gd name="connsiteY1482" fmla="*/ 2670388 h 5414873"/>
              <a:gd name="connsiteX1483" fmla="*/ 2824086 w 5915999"/>
              <a:gd name="connsiteY1483" fmla="*/ 2658205 h 5414873"/>
              <a:gd name="connsiteX1484" fmla="*/ 2828015 w 5915999"/>
              <a:gd name="connsiteY1484" fmla="*/ 2645630 h 5414873"/>
              <a:gd name="connsiteX1485" fmla="*/ 2830766 w 5915999"/>
              <a:gd name="connsiteY1485" fmla="*/ 2632661 h 5414873"/>
              <a:gd name="connsiteX1486" fmla="*/ 2834302 w 5915999"/>
              <a:gd name="connsiteY1486" fmla="*/ 2613405 h 5414873"/>
              <a:gd name="connsiteX1487" fmla="*/ 2836659 w 5915999"/>
              <a:gd name="connsiteY1487" fmla="*/ 2594542 h 5414873"/>
              <a:gd name="connsiteX1488" fmla="*/ 2838623 w 5915999"/>
              <a:gd name="connsiteY1488" fmla="*/ 2575284 h 5414873"/>
              <a:gd name="connsiteX1489" fmla="*/ 2839408 w 5915999"/>
              <a:gd name="connsiteY1489" fmla="*/ 2554848 h 5414873"/>
              <a:gd name="connsiteX1490" fmla="*/ 2838622 w 5915999"/>
              <a:gd name="connsiteY1490" fmla="*/ 2534413 h 5414873"/>
              <a:gd name="connsiteX1491" fmla="*/ 2837050 w 5915999"/>
              <a:gd name="connsiteY1491" fmla="*/ 2515550 h 5414873"/>
              <a:gd name="connsiteX1492" fmla="*/ 2834297 w 5915999"/>
              <a:gd name="connsiteY1492" fmla="*/ 2496294 h 5414873"/>
              <a:gd name="connsiteX1493" fmla="*/ 2830761 w 5915999"/>
              <a:gd name="connsiteY1493" fmla="*/ 2477035 h 5414873"/>
              <a:gd name="connsiteX1494" fmla="*/ 2828009 w 5915999"/>
              <a:gd name="connsiteY1494" fmla="*/ 2464067 h 5414873"/>
              <a:gd name="connsiteX1495" fmla="*/ 2824471 w 5915999"/>
              <a:gd name="connsiteY1495" fmla="*/ 2451885 h 5414873"/>
              <a:gd name="connsiteX1496" fmla="*/ 2820541 w 5915999"/>
              <a:gd name="connsiteY1496" fmla="*/ 2439308 h 5414873"/>
              <a:gd name="connsiteX1497" fmla="*/ 2815825 w 5915999"/>
              <a:gd name="connsiteY1497" fmla="*/ 2426732 h 5414873"/>
              <a:gd name="connsiteX1498" fmla="*/ 2811109 w 5915999"/>
              <a:gd name="connsiteY1498" fmla="*/ 2414942 h 5414873"/>
              <a:gd name="connsiteX1499" fmla="*/ 2806393 w 5915999"/>
              <a:gd name="connsiteY1499" fmla="*/ 2403153 h 5414873"/>
              <a:gd name="connsiteX1500" fmla="*/ 2800104 w 5915999"/>
              <a:gd name="connsiteY1500" fmla="*/ 2391362 h 5414873"/>
              <a:gd name="connsiteX1501" fmla="*/ 2794601 w 5915999"/>
              <a:gd name="connsiteY1501" fmla="*/ 2380360 h 5414873"/>
              <a:gd name="connsiteX1502" fmla="*/ 2785956 w 5915999"/>
              <a:gd name="connsiteY1502" fmla="*/ 2366210 h 5414873"/>
              <a:gd name="connsiteX1503" fmla="*/ 2778093 w 5915999"/>
              <a:gd name="connsiteY1503" fmla="*/ 2352063 h 5414873"/>
              <a:gd name="connsiteX1504" fmla="*/ 2768663 w 5915999"/>
              <a:gd name="connsiteY1504" fmla="*/ 2338702 h 5414873"/>
              <a:gd name="connsiteX1505" fmla="*/ 2758444 w 5915999"/>
              <a:gd name="connsiteY1505" fmla="*/ 2326125 h 5414873"/>
              <a:gd name="connsiteX1506" fmla="*/ 2749797 w 5915999"/>
              <a:gd name="connsiteY1506" fmla="*/ 2315907 h 5414873"/>
              <a:gd name="connsiteX1507" fmla="*/ 2741153 w 5915999"/>
              <a:gd name="connsiteY1507" fmla="*/ 2306475 h 5414873"/>
              <a:gd name="connsiteX1508" fmla="*/ 2732113 w 5915999"/>
              <a:gd name="connsiteY1508" fmla="*/ 2296650 h 5414873"/>
              <a:gd name="connsiteX1509" fmla="*/ 2722289 w 5915999"/>
              <a:gd name="connsiteY1509" fmla="*/ 2287610 h 5414873"/>
              <a:gd name="connsiteX1510" fmla="*/ 2713642 w 5915999"/>
              <a:gd name="connsiteY1510" fmla="*/ 2279751 h 5414873"/>
              <a:gd name="connsiteX1511" fmla="*/ 2704602 w 5915999"/>
              <a:gd name="connsiteY1511" fmla="*/ 2272283 h 5414873"/>
              <a:gd name="connsiteX1512" fmla="*/ 2695170 w 5915999"/>
              <a:gd name="connsiteY1512" fmla="*/ 2264423 h 5414873"/>
              <a:gd name="connsiteX1513" fmla="*/ 2685739 w 5915999"/>
              <a:gd name="connsiteY1513" fmla="*/ 2258136 h 5414873"/>
              <a:gd name="connsiteX1514" fmla="*/ 2677878 w 5915999"/>
              <a:gd name="connsiteY1514" fmla="*/ 2251847 h 5414873"/>
              <a:gd name="connsiteX1515" fmla="*/ 2668447 w 5915999"/>
              <a:gd name="connsiteY1515" fmla="*/ 2246345 h 5414873"/>
              <a:gd name="connsiteX1516" fmla="*/ 2659408 w 5915999"/>
              <a:gd name="connsiteY1516" fmla="*/ 2240448 h 5414873"/>
              <a:gd name="connsiteX1517" fmla="*/ 2649976 w 5915999"/>
              <a:gd name="connsiteY1517" fmla="*/ 2234947 h 5414873"/>
              <a:gd name="connsiteX1518" fmla="*/ 2641329 w 5915999"/>
              <a:gd name="connsiteY1518" fmla="*/ 2230232 h 5414873"/>
              <a:gd name="connsiteX1519" fmla="*/ 2631897 w 5915999"/>
              <a:gd name="connsiteY1519" fmla="*/ 2225515 h 5414873"/>
              <a:gd name="connsiteX1520" fmla="*/ 2622860 w 5915999"/>
              <a:gd name="connsiteY1520" fmla="*/ 2221976 h 5414873"/>
              <a:gd name="connsiteX1521" fmla="*/ 2613821 w 5915999"/>
              <a:gd name="connsiteY1521" fmla="*/ 2217654 h 5414873"/>
              <a:gd name="connsiteX1522" fmla="*/ 2605174 w 5915999"/>
              <a:gd name="connsiteY1522" fmla="*/ 2214511 h 5414873"/>
              <a:gd name="connsiteX1523" fmla="*/ 2595349 w 5915999"/>
              <a:gd name="connsiteY1523" fmla="*/ 2210972 h 5414873"/>
              <a:gd name="connsiteX1524" fmla="*/ 2586703 w 5915999"/>
              <a:gd name="connsiteY1524" fmla="*/ 2207829 h 5414873"/>
              <a:gd name="connsiteX1525" fmla="*/ 2577272 w 5915999"/>
              <a:gd name="connsiteY1525" fmla="*/ 2204685 h 5414873"/>
              <a:gd name="connsiteX1526" fmla="*/ 2568232 w 5915999"/>
              <a:gd name="connsiteY1526" fmla="*/ 2202720 h 5414873"/>
              <a:gd name="connsiteX1527" fmla="*/ 2559193 w 5915999"/>
              <a:gd name="connsiteY1527" fmla="*/ 2199968 h 5414873"/>
              <a:gd name="connsiteX1528" fmla="*/ 2550549 w 5915999"/>
              <a:gd name="connsiteY1528" fmla="*/ 2198395 h 5414873"/>
              <a:gd name="connsiteX1529" fmla="*/ 2541508 w 5915999"/>
              <a:gd name="connsiteY1529" fmla="*/ 2196430 h 5414873"/>
              <a:gd name="connsiteX1530" fmla="*/ 2532077 w 5915999"/>
              <a:gd name="connsiteY1530" fmla="*/ 2194857 h 5414873"/>
              <a:gd name="connsiteX1531" fmla="*/ 2522645 w 5915999"/>
              <a:gd name="connsiteY1531" fmla="*/ 2193285 h 5414873"/>
              <a:gd name="connsiteX1532" fmla="*/ 2513999 w 5915999"/>
              <a:gd name="connsiteY1532" fmla="*/ 2192500 h 5414873"/>
              <a:gd name="connsiteX1533" fmla="*/ 2504961 w 5915999"/>
              <a:gd name="connsiteY1533" fmla="*/ 2191320 h 5414873"/>
              <a:gd name="connsiteX1534" fmla="*/ 2497101 w 5915999"/>
              <a:gd name="connsiteY1534" fmla="*/ 2190533 h 5414873"/>
              <a:gd name="connsiteX1535" fmla="*/ 2489241 w 5915999"/>
              <a:gd name="connsiteY1535" fmla="*/ 2190535 h 5414873"/>
              <a:gd name="connsiteX1536" fmla="*/ 2482166 w 5915999"/>
              <a:gd name="connsiteY1536" fmla="*/ 2189747 h 5414873"/>
              <a:gd name="connsiteX1537" fmla="*/ 2474307 w 5915999"/>
              <a:gd name="connsiteY1537" fmla="*/ 2189747 h 5414873"/>
              <a:gd name="connsiteX1538" fmla="*/ 2468805 w 5915999"/>
              <a:gd name="connsiteY1538" fmla="*/ 2190533 h 5414873"/>
              <a:gd name="connsiteX1539" fmla="*/ 2433044 w 5915999"/>
              <a:gd name="connsiteY1539" fmla="*/ 2190139 h 5414873"/>
              <a:gd name="connsiteX1540" fmla="*/ 2396494 w 5915999"/>
              <a:gd name="connsiteY1540" fmla="*/ 2189743 h 5414873"/>
              <a:gd name="connsiteX1541" fmla="*/ 2360340 w 5915999"/>
              <a:gd name="connsiteY1541" fmla="*/ 2189743 h 5414873"/>
              <a:gd name="connsiteX1542" fmla="*/ 2324184 w 5915999"/>
              <a:gd name="connsiteY1542" fmla="*/ 2189743 h 5414873"/>
              <a:gd name="connsiteX1543" fmla="*/ 2288030 w 5915999"/>
              <a:gd name="connsiteY1543" fmla="*/ 2190528 h 5414873"/>
              <a:gd name="connsiteX1544" fmla="*/ 2251874 w 5915999"/>
              <a:gd name="connsiteY1544" fmla="*/ 2190526 h 5414873"/>
              <a:gd name="connsiteX1545" fmla="*/ 2216111 w 5915999"/>
              <a:gd name="connsiteY1545" fmla="*/ 2190132 h 5414873"/>
              <a:gd name="connsiteX1546" fmla="*/ 2179563 w 5915999"/>
              <a:gd name="connsiteY1546" fmla="*/ 2189737 h 5414873"/>
              <a:gd name="connsiteX1547" fmla="*/ 2143409 w 5915999"/>
              <a:gd name="connsiteY1547" fmla="*/ 2189735 h 5414873"/>
              <a:gd name="connsiteX1548" fmla="*/ 2106859 w 5915999"/>
              <a:gd name="connsiteY1548" fmla="*/ 2190127 h 5414873"/>
              <a:gd name="connsiteX1549" fmla="*/ 2071098 w 5915999"/>
              <a:gd name="connsiteY1549" fmla="*/ 2190519 h 5414873"/>
              <a:gd name="connsiteX1550" fmla="*/ 2035336 w 5915999"/>
              <a:gd name="connsiteY1550" fmla="*/ 2190125 h 5414873"/>
              <a:gd name="connsiteX1551" fmla="*/ 1998787 w 5915999"/>
              <a:gd name="connsiteY1551" fmla="*/ 2189731 h 5414873"/>
              <a:gd name="connsiteX1552" fmla="*/ 1962633 w 5915999"/>
              <a:gd name="connsiteY1552" fmla="*/ 2189729 h 5414873"/>
              <a:gd name="connsiteX1553" fmla="*/ 1926477 w 5915999"/>
              <a:gd name="connsiteY1553" fmla="*/ 2189727 h 5414873"/>
              <a:gd name="connsiteX1554" fmla="*/ 1889929 w 5915999"/>
              <a:gd name="connsiteY1554" fmla="*/ 2190119 h 5414873"/>
              <a:gd name="connsiteX1555" fmla="*/ 1854167 w 5915999"/>
              <a:gd name="connsiteY1555" fmla="*/ 2190511 h 5414873"/>
              <a:gd name="connsiteX1556" fmla="*/ 1818012 w 5915999"/>
              <a:gd name="connsiteY1556" fmla="*/ 2189724 h 5414873"/>
              <a:gd name="connsiteX1557" fmla="*/ 1781856 w 5915999"/>
              <a:gd name="connsiteY1557" fmla="*/ 2189722 h 5414873"/>
              <a:gd name="connsiteX1558" fmla="*/ 1745701 w 5915999"/>
              <a:gd name="connsiteY1558" fmla="*/ 2189722 h 5414873"/>
              <a:gd name="connsiteX1559" fmla="*/ 1709153 w 5915999"/>
              <a:gd name="connsiteY1559" fmla="*/ 2190113 h 5414873"/>
              <a:gd name="connsiteX1560" fmla="*/ 1673391 w 5915999"/>
              <a:gd name="connsiteY1560" fmla="*/ 2190505 h 5414873"/>
              <a:gd name="connsiteX1561" fmla="*/ 1636842 w 5915999"/>
              <a:gd name="connsiteY1561" fmla="*/ 2190112 h 5414873"/>
              <a:gd name="connsiteX1562" fmla="*/ 1601080 w 5915999"/>
              <a:gd name="connsiteY1562" fmla="*/ 2189715 h 5414873"/>
              <a:gd name="connsiteX1563" fmla="*/ 1564924 w 5915999"/>
              <a:gd name="connsiteY1563" fmla="*/ 2189715 h 5414873"/>
              <a:gd name="connsiteX1564" fmla="*/ 1528768 w 5915999"/>
              <a:gd name="connsiteY1564" fmla="*/ 2189714 h 5414873"/>
              <a:gd name="connsiteX1565" fmla="*/ 1491828 w 5915999"/>
              <a:gd name="connsiteY1565" fmla="*/ 2189713 h 5414873"/>
              <a:gd name="connsiteX1566" fmla="*/ 1456066 w 5915999"/>
              <a:gd name="connsiteY1566" fmla="*/ 2190105 h 5414873"/>
              <a:gd name="connsiteX1567" fmla="*/ 1419911 w 5915999"/>
              <a:gd name="connsiteY1567" fmla="*/ 2190103 h 5414873"/>
              <a:gd name="connsiteX1568" fmla="*/ 1384148 w 5915999"/>
              <a:gd name="connsiteY1568" fmla="*/ 2189709 h 5414873"/>
              <a:gd name="connsiteX1569" fmla="*/ 1347993 w 5915999"/>
              <a:gd name="connsiteY1569" fmla="*/ 2189707 h 5414873"/>
              <a:gd name="connsiteX1570" fmla="*/ 1311446 w 5915999"/>
              <a:gd name="connsiteY1570" fmla="*/ 2190100 h 5414873"/>
              <a:gd name="connsiteX1571" fmla="*/ 1274898 w 5915999"/>
              <a:gd name="connsiteY1571" fmla="*/ 2189704 h 5414873"/>
              <a:gd name="connsiteX1572" fmla="*/ 1239135 w 5915999"/>
              <a:gd name="connsiteY1572" fmla="*/ 2190096 h 5414873"/>
              <a:gd name="connsiteX1573" fmla="*/ 1202980 w 5915999"/>
              <a:gd name="connsiteY1573" fmla="*/ 2190096 h 5414873"/>
              <a:gd name="connsiteX1574" fmla="*/ 1197085 w 5915999"/>
              <a:gd name="connsiteY1574" fmla="*/ 2190488 h 5414873"/>
              <a:gd name="connsiteX1575" fmla="*/ 1190010 w 5915999"/>
              <a:gd name="connsiteY1575" fmla="*/ 2189702 h 5414873"/>
              <a:gd name="connsiteX1576" fmla="*/ 1182152 w 5915999"/>
              <a:gd name="connsiteY1576" fmla="*/ 2189702 h 5414873"/>
              <a:gd name="connsiteX1577" fmla="*/ 1174684 w 5915999"/>
              <a:gd name="connsiteY1577" fmla="*/ 2189309 h 5414873"/>
              <a:gd name="connsiteX1578" fmla="*/ 1167217 w 5915999"/>
              <a:gd name="connsiteY1578" fmla="*/ 2188916 h 5414873"/>
              <a:gd name="connsiteX1579" fmla="*/ 1157393 w 5915999"/>
              <a:gd name="connsiteY1579" fmla="*/ 2187735 h 5414873"/>
              <a:gd name="connsiteX1580" fmla="*/ 1148353 w 5915999"/>
              <a:gd name="connsiteY1580" fmla="*/ 2186556 h 5414873"/>
              <a:gd name="connsiteX1581" fmla="*/ 1140101 w 5915999"/>
              <a:gd name="connsiteY1581" fmla="*/ 2185377 h 5414873"/>
              <a:gd name="connsiteX1582" fmla="*/ 1130669 w 5915999"/>
              <a:gd name="connsiteY1582" fmla="*/ 2183803 h 5414873"/>
              <a:gd name="connsiteX1583" fmla="*/ 1121239 w 5915999"/>
              <a:gd name="connsiteY1583" fmla="*/ 2182232 h 5414873"/>
              <a:gd name="connsiteX1584" fmla="*/ 1111806 w 5915999"/>
              <a:gd name="connsiteY1584" fmla="*/ 2179874 h 5414873"/>
              <a:gd name="connsiteX1585" fmla="*/ 1103553 w 5915999"/>
              <a:gd name="connsiteY1585" fmla="*/ 2177910 h 5414873"/>
              <a:gd name="connsiteX1586" fmla="*/ 1094513 w 5915999"/>
              <a:gd name="connsiteY1586" fmla="*/ 2175159 h 5414873"/>
              <a:gd name="connsiteX1587" fmla="*/ 1085082 w 5915999"/>
              <a:gd name="connsiteY1587" fmla="*/ 2172801 h 5414873"/>
              <a:gd name="connsiteX1588" fmla="*/ 1076436 w 5915999"/>
              <a:gd name="connsiteY1588" fmla="*/ 2169656 h 5414873"/>
              <a:gd name="connsiteX1589" fmla="*/ 1066610 w 5915999"/>
              <a:gd name="connsiteY1589" fmla="*/ 2166118 h 5414873"/>
              <a:gd name="connsiteX1590" fmla="*/ 1058357 w 5915999"/>
              <a:gd name="connsiteY1590" fmla="*/ 2162581 h 5414873"/>
              <a:gd name="connsiteX1591" fmla="*/ 1049319 w 5915999"/>
              <a:gd name="connsiteY1591" fmla="*/ 2158258 h 5414873"/>
              <a:gd name="connsiteX1592" fmla="*/ 1040674 w 5915999"/>
              <a:gd name="connsiteY1592" fmla="*/ 2154328 h 5414873"/>
              <a:gd name="connsiteX1593" fmla="*/ 1030848 w 5915999"/>
              <a:gd name="connsiteY1593" fmla="*/ 2150005 h 5414873"/>
              <a:gd name="connsiteX1594" fmla="*/ 1022204 w 5915999"/>
              <a:gd name="connsiteY1594" fmla="*/ 2145288 h 5414873"/>
              <a:gd name="connsiteX1595" fmla="*/ 1012770 w 5915999"/>
              <a:gd name="connsiteY1595" fmla="*/ 2139786 h 5414873"/>
              <a:gd name="connsiteX1596" fmla="*/ 1003731 w 5915999"/>
              <a:gd name="connsiteY1596" fmla="*/ 2134678 h 5414873"/>
              <a:gd name="connsiteX1597" fmla="*/ 995478 w 5915999"/>
              <a:gd name="connsiteY1597" fmla="*/ 2128781 h 5414873"/>
              <a:gd name="connsiteX1598" fmla="*/ 986045 w 5915999"/>
              <a:gd name="connsiteY1598" fmla="*/ 2122493 h 5414873"/>
              <a:gd name="connsiteX1599" fmla="*/ 976613 w 5915999"/>
              <a:gd name="connsiteY1599" fmla="*/ 2116205 h 5414873"/>
              <a:gd name="connsiteX1600" fmla="*/ 967183 w 5915999"/>
              <a:gd name="connsiteY1600" fmla="*/ 2108345 h 5414873"/>
              <a:gd name="connsiteX1601" fmla="*/ 958143 w 5915999"/>
              <a:gd name="connsiteY1601" fmla="*/ 2100877 h 5414873"/>
              <a:gd name="connsiteX1602" fmla="*/ 949891 w 5915999"/>
              <a:gd name="connsiteY1602" fmla="*/ 2093411 h 5414873"/>
              <a:gd name="connsiteX1603" fmla="*/ 940066 w 5915999"/>
              <a:gd name="connsiteY1603" fmla="*/ 2084372 h 5414873"/>
              <a:gd name="connsiteX1604" fmla="*/ 931419 w 5915999"/>
              <a:gd name="connsiteY1604" fmla="*/ 2074939 h 5414873"/>
              <a:gd name="connsiteX1605" fmla="*/ 922379 w 5915999"/>
              <a:gd name="connsiteY1605" fmla="*/ 2065114 h 5414873"/>
              <a:gd name="connsiteX1606" fmla="*/ 913733 w 5915999"/>
              <a:gd name="connsiteY1606" fmla="*/ 2054896 h 5414873"/>
              <a:gd name="connsiteX1607" fmla="*/ 903516 w 5915999"/>
              <a:gd name="connsiteY1607" fmla="*/ 2042321 h 5414873"/>
              <a:gd name="connsiteX1608" fmla="*/ 894477 w 5915999"/>
              <a:gd name="connsiteY1608" fmla="*/ 2029351 h 5414873"/>
              <a:gd name="connsiteX1609" fmla="*/ 885829 w 5915999"/>
              <a:gd name="connsiteY1609" fmla="*/ 2015204 h 5414873"/>
              <a:gd name="connsiteX1610" fmla="*/ 877182 w 5915999"/>
              <a:gd name="connsiteY1610" fmla="*/ 2001056 h 5414873"/>
              <a:gd name="connsiteX1611" fmla="*/ 871288 w 5915999"/>
              <a:gd name="connsiteY1611" fmla="*/ 1990445 h 5414873"/>
              <a:gd name="connsiteX1612" fmla="*/ 866180 w 5915999"/>
              <a:gd name="connsiteY1612" fmla="*/ 1979047 h 5414873"/>
              <a:gd name="connsiteX1613" fmla="*/ 861070 w 5915999"/>
              <a:gd name="connsiteY1613" fmla="*/ 1966865 h 5414873"/>
              <a:gd name="connsiteX1614" fmla="*/ 855960 w 5915999"/>
              <a:gd name="connsiteY1614" fmla="*/ 1955468 h 5414873"/>
              <a:gd name="connsiteX1615" fmla="*/ 851638 w 5915999"/>
              <a:gd name="connsiteY1615" fmla="*/ 1944071 h 5414873"/>
              <a:gd name="connsiteX1616" fmla="*/ 847705 w 5915999"/>
              <a:gd name="connsiteY1616" fmla="*/ 1931495 h 5414873"/>
              <a:gd name="connsiteX1617" fmla="*/ 844563 w 5915999"/>
              <a:gd name="connsiteY1617" fmla="*/ 1918919 h 5414873"/>
              <a:gd name="connsiteX1618" fmla="*/ 841417 w 5915999"/>
              <a:gd name="connsiteY1618" fmla="*/ 1907129 h 5414873"/>
              <a:gd name="connsiteX1619" fmla="*/ 837095 w 5915999"/>
              <a:gd name="connsiteY1619" fmla="*/ 1887086 h 5414873"/>
              <a:gd name="connsiteX1620" fmla="*/ 833950 w 5915999"/>
              <a:gd name="connsiteY1620" fmla="*/ 1866651 h 5414873"/>
              <a:gd name="connsiteX1621" fmla="*/ 832769 w 5915999"/>
              <a:gd name="connsiteY1621" fmla="*/ 1845821 h 5414873"/>
              <a:gd name="connsiteX1622" fmla="*/ 831590 w 5915999"/>
              <a:gd name="connsiteY1622" fmla="*/ 1824993 h 5414873"/>
              <a:gd name="connsiteX1623" fmla="*/ 832769 w 5915999"/>
              <a:gd name="connsiteY1623" fmla="*/ 1804163 h 5414873"/>
              <a:gd name="connsiteX1624" fmla="*/ 834339 w 5915999"/>
              <a:gd name="connsiteY1624" fmla="*/ 1782944 h 5414873"/>
              <a:gd name="connsiteX1625" fmla="*/ 837482 w 5915999"/>
              <a:gd name="connsiteY1625" fmla="*/ 1763294 h 5414873"/>
              <a:gd name="connsiteX1626" fmla="*/ 840626 w 5915999"/>
              <a:gd name="connsiteY1626" fmla="*/ 1742858 h 5414873"/>
              <a:gd name="connsiteX1627" fmla="*/ 844162 w 5915999"/>
              <a:gd name="connsiteY1627" fmla="*/ 1730676 h 5414873"/>
              <a:gd name="connsiteX1628" fmla="*/ 847698 w 5915999"/>
              <a:gd name="connsiteY1628" fmla="*/ 1718494 h 5414873"/>
              <a:gd name="connsiteX1629" fmla="*/ 852414 w 5915999"/>
              <a:gd name="connsiteY1629" fmla="*/ 1705917 h 5414873"/>
              <a:gd name="connsiteX1630" fmla="*/ 856344 w 5915999"/>
              <a:gd name="connsiteY1630" fmla="*/ 1694129 h 5414873"/>
              <a:gd name="connsiteX1631" fmla="*/ 861060 w 5915999"/>
              <a:gd name="connsiteY1631" fmla="*/ 1682340 h 5414873"/>
              <a:gd name="connsiteX1632" fmla="*/ 865776 w 5915999"/>
              <a:gd name="connsiteY1632" fmla="*/ 1670549 h 5414873"/>
              <a:gd name="connsiteX1633" fmla="*/ 871276 w 5915999"/>
              <a:gd name="connsiteY1633" fmla="*/ 1659544 h 5414873"/>
              <a:gd name="connsiteX1634" fmla="*/ 877564 w 5915999"/>
              <a:gd name="connsiteY1634" fmla="*/ 1648542 h 5414873"/>
              <a:gd name="connsiteX1635" fmla="*/ 885425 w 5915999"/>
              <a:gd name="connsiteY1635" fmla="*/ 1634394 h 5414873"/>
              <a:gd name="connsiteX1636" fmla="*/ 894462 w 5915999"/>
              <a:gd name="connsiteY1636" fmla="*/ 1620638 h 5414873"/>
              <a:gd name="connsiteX1637" fmla="*/ 903894 w 5915999"/>
              <a:gd name="connsiteY1637" fmla="*/ 1607278 h 5414873"/>
              <a:gd name="connsiteX1638" fmla="*/ 913719 w 5915999"/>
              <a:gd name="connsiteY1638" fmla="*/ 1594310 h 5414873"/>
              <a:gd name="connsiteX1639" fmla="*/ 922363 w 5915999"/>
              <a:gd name="connsiteY1639" fmla="*/ 1584879 h 5414873"/>
              <a:gd name="connsiteX1640" fmla="*/ 931401 w 5915999"/>
              <a:gd name="connsiteY1640" fmla="*/ 1575053 h 5414873"/>
              <a:gd name="connsiteX1641" fmla="*/ 940832 w 5915999"/>
              <a:gd name="connsiteY1641" fmla="*/ 1565623 h 5414873"/>
              <a:gd name="connsiteX1642" fmla="*/ 950264 w 5915999"/>
              <a:gd name="connsiteY1642" fmla="*/ 1556191 h 5414873"/>
              <a:gd name="connsiteX1643" fmla="*/ 958517 w 5915999"/>
              <a:gd name="connsiteY1643" fmla="*/ 1548725 h 5414873"/>
              <a:gd name="connsiteX1644" fmla="*/ 967162 w 5915999"/>
              <a:gd name="connsiteY1644" fmla="*/ 1540866 h 5414873"/>
              <a:gd name="connsiteX1645" fmla="*/ 976595 w 5915999"/>
              <a:gd name="connsiteY1645" fmla="*/ 1533791 h 5414873"/>
              <a:gd name="connsiteX1646" fmla="*/ 985632 w 5915999"/>
              <a:gd name="connsiteY1646" fmla="*/ 1527112 h 5414873"/>
              <a:gd name="connsiteX1647" fmla="*/ 994671 w 5915999"/>
              <a:gd name="connsiteY1647" fmla="*/ 1521217 h 5414873"/>
              <a:gd name="connsiteX1648" fmla="*/ 1003316 w 5915999"/>
              <a:gd name="connsiteY1648" fmla="*/ 1515715 h 5414873"/>
              <a:gd name="connsiteX1649" fmla="*/ 1012749 w 5915999"/>
              <a:gd name="connsiteY1649" fmla="*/ 1510214 h 5414873"/>
              <a:gd name="connsiteX1650" fmla="*/ 1022179 w 5915999"/>
              <a:gd name="connsiteY1650" fmla="*/ 1504711 h 5414873"/>
              <a:gd name="connsiteX1651" fmla="*/ 1030825 w 5915999"/>
              <a:gd name="connsiteY1651" fmla="*/ 1499996 h 5414873"/>
              <a:gd name="connsiteX1652" fmla="*/ 1040256 w 5915999"/>
              <a:gd name="connsiteY1652" fmla="*/ 1495280 h 5414873"/>
              <a:gd name="connsiteX1653" fmla="*/ 1048903 w 5915999"/>
              <a:gd name="connsiteY1653" fmla="*/ 1491352 h 5414873"/>
              <a:gd name="connsiteX1654" fmla="*/ 1057940 w 5915999"/>
              <a:gd name="connsiteY1654" fmla="*/ 1487814 h 5414873"/>
              <a:gd name="connsiteX1655" fmla="*/ 1067372 w 5915999"/>
              <a:gd name="connsiteY1655" fmla="*/ 1483885 h 5414873"/>
              <a:gd name="connsiteX1656" fmla="*/ 1076017 w 5915999"/>
              <a:gd name="connsiteY1656" fmla="*/ 1479956 h 5414873"/>
              <a:gd name="connsiteX1657" fmla="*/ 1085450 w 5915999"/>
              <a:gd name="connsiteY1657" fmla="*/ 1477597 h 5414873"/>
              <a:gd name="connsiteX1658" fmla="*/ 1094489 w 5915999"/>
              <a:gd name="connsiteY1658" fmla="*/ 1474847 h 5414873"/>
              <a:gd name="connsiteX1659" fmla="*/ 1103529 w 5915999"/>
              <a:gd name="connsiteY1659" fmla="*/ 1472096 h 5414873"/>
              <a:gd name="connsiteX1660" fmla="*/ 1112173 w 5915999"/>
              <a:gd name="connsiteY1660" fmla="*/ 1469738 h 5414873"/>
              <a:gd name="connsiteX1661" fmla="*/ 1122000 w 5915999"/>
              <a:gd name="connsiteY1661" fmla="*/ 1467774 h 5414873"/>
              <a:gd name="connsiteX1662" fmla="*/ 1130643 w 5915999"/>
              <a:gd name="connsiteY1662" fmla="*/ 1466202 h 5414873"/>
              <a:gd name="connsiteX1663" fmla="*/ 1139683 w 5915999"/>
              <a:gd name="connsiteY1663" fmla="*/ 1465024 h 5414873"/>
              <a:gd name="connsiteX1664" fmla="*/ 1149114 w 5915999"/>
              <a:gd name="connsiteY1664" fmla="*/ 1463453 h 5414873"/>
              <a:gd name="connsiteX1665" fmla="*/ 1157762 w 5915999"/>
              <a:gd name="connsiteY1665" fmla="*/ 1462666 h 5414873"/>
              <a:gd name="connsiteX1666" fmla="*/ 1167192 w 5915999"/>
              <a:gd name="connsiteY1666" fmla="*/ 1461095 h 5414873"/>
              <a:gd name="connsiteX1667" fmla="*/ 1174266 w 5915999"/>
              <a:gd name="connsiteY1667" fmla="*/ 1460309 h 5414873"/>
              <a:gd name="connsiteX1668" fmla="*/ 1181732 w 5915999"/>
              <a:gd name="connsiteY1668" fmla="*/ 1459916 h 5414873"/>
              <a:gd name="connsiteX1669" fmla="*/ 1189593 w 5915999"/>
              <a:gd name="connsiteY1669" fmla="*/ 1459918 h 5414873"/>
              <a:gd name="connsiteX1670" fmla="*/ 1196666 w 5915999"/>
              <a:gd name="connsiteY1670" fmla="*/ 1459916 h 5414873"/>
              <a:gd name="connsiteX1671" fmla="*/ 1202954 w 5915999"/>
              <a:gd name="connsiteY1671" fmla="*/ 1459918 h 5414873"/>
              <a:gd name="connsiteX1672" fmla="*/ 1238323 w 5915999"/>
              <a:gd name="connsiteY1672" fmla="*/ 1459919 h 5414873"/>
              <a:gd name="connsiteX1673" fmla="*/ 1275265 w 5915999"/>
              <a:gd name="connsiteY1673" fmla="*/ 1459919 h 5414873"/>
              <a:gd name="connsiteX1674" fmla="*/ 1311419 w 5915999"/>
              <a:gd name="connsiteY1674" fmla="*/ 1459921 h 5414873"/>
              <a:gd name="connsiteX1675" fmla="*/ 1347576 w 5915999"/>
              <a:gd name="connsiteY1675" fmla="*/ 1459922 h 5414873"/>
              <a:gd name="connsiteX1676" fmla="*/ 1383731 w 5915999"/>
              <a:gd name="connsiteY1676" fmla="*/ 1459924 h 5414873"/>
              <a:gd name="connsiteX1677" fmla="*/ 1420279 w 5915999"/>
              <a:gd name="connsiteY1677" fmla="*/ 1460317 h 5414873"/>
              <a:gd name="connsiteX1678" fmla="*/ 1455647 w 5915999"/>
              <a:gd name="connsiteY1678" fmla="*/ 1460319 h 5414873"/>
              <a:gd name="connsiteX1679" fmla="*/ 1492196 w 5915999"/>
              <a:gd name="connsiteY1679" fmla="*/ 1459928 h 5414873"/>
              <a:gd name="connsiteX1680" fmla="*/ 1528352 w 5915999"/>
              <a:gd name="connsiteY1680" fmla="*/ 1459929 h 5414873"/>
              <a:gd name="connsiteX1681" fmla="*/ 1564507 w 5915999"/>
              <a:gd name="connsiteY1681" fmla="*/ 1459931 h 5414873"/>
              <a:gd name="connsiteX1682" fmla="*/ 1601055 w 5915999"/>
              <a:gd name="connsiteY1682" fmla="*/ 1460325 h 5414873"/>
              <a:gd name="connsiteX1683" fmla="*/ 1637603 w 5915999"/>
              <a:gd name="connsiteY1683" fmla="*/ 1459933 h 5414873"/>
              <a:gd name="connsiteX1684" fmla="*/ 1672972 w 5915999"/>
              <a:gd name="connsiteY1684" fmla="*/ 1459933 h 5414873"/>
              <a:gd name="connsiteX1685" fmla="*/ 1709129 w 5915999"/>
              <a:gd name="connsiteY1685" fmla="*/ 1459935 h 5414873"/>
              <a:gd name="connsiteX1686" fmla="*/ 1745283 w 5915999"/>
              <a:gd name="connsiteY1686" fmla="*/ 1459936 h 5414873"/>
              <a:gd name="connsiteX1687" fmla="*/ 1781831 w 5915999"/>
              <a:gd name="connsiteY1687" fmla="*/ 1460332 h 5414873"/>
              <a:gd name="connsiteX1688" fmla="*/ 1817986 w 5915999"/>
              <a:gd name="connsiteY1688" fmla="*/ 1460332 h 5414873"/>
              <a:gd name="connsiteX1689" fmla="*/ 1853747 w 5915999"/>
              <a:gd name="connsiteY1689" fmla="*/ 1460726 h 5414873"/>
              <a:gd name="connsiteX1690" fmla="*/ 1889904 w 5915999"/>
              <a:gd name="connsiteY1690" fmla="*/ 1459941 h 5414873"/>
              <a:gd name="connsiteX1691" fmla="*/ 1926059 w 5915999"/>
              <a:gd name="connsiteY1691" fmla="*/ 1459941 h 5414873"/>
              <a:gd name="connsiteX1692" fmla="*/ 1962607 w 5915999"/>
              <a:gd name="connsiteY1692" fmla="*/ 1460338 h 5414873"/>
              <a:gd name="connsiteX1693" fmla="*/ 1998763 w 5915999"/>
              <a:gd name="connsiteY1693" fmla="*/ 1460339 h 5414873"/>
              <a:gd name="connsiteX1694" fmla="*/ 2035309 w 5915999"/>
              <a:gd name="connsiteY1694" fmla="*/ 1459946 h 5414873"/>
              <a:gd name="connsiteX1695" fmla="*/ 2071073 w 5915999"/>
              <a:gd name="connsiteY1695" fmla="*/ 1460339 h 5414873"/>
              <a:gd name="connsiteX1696" fmla="*/ 2106834 w 5915999"/>
              <a:gd name="connsiteY1696" fmla="*/ 1459948 h 5414873"/>
              <a:gd name="connsiteX1697" fmla="*/ 2142989 w 5915999"/>
              <a:gd name="connsiteY1697" fmla="*/ 1459950 h 5414873"/>
              <a:gd name="connsiteX1698" fmla="*/ 2179538 w 5915999"/>
              <a:gd name="connsiteY1698" fmla="*/ 1460345 h 5414873"/>
              <a:gd name="connsiteX1699" fmla="*/ 2215693 w 5915999"/>
              <a:gd name="connsiteY1699" fmla="*/ 1460346 h 5414873"/>
              <a:gd name="connsiteX1700" fmla="*/ 2252242 w 5915999"/>
              <a:gd name="connsiteY1700" fmla="*/ 1459955 h 5414873"/>
              <a:gd name="connsiteX1701" fmla="*/ 2287610 w 5915999"/>
              <a:gd name="connsiteY1701" fmla="*/ 1459955 h 5414873"/>
              <a:gd name="connsiteX1702" fmla="*/ 2323765 w 5915999"/>
              <a:gd name="connsiteY1702" fmla="*/ 1459956 h 5414873"/>
              <a:gd name="connsiteX1703" fmla="*/ 2360315 w 5915999"/>
              <a:gd name="connsiteY1703" fmla="*/ 1460350 h 5414873"/>
              <a:gd name="connsiteX1704" fmla="*/ 2396469 w 5915999"/>
              <a:gd name="connsiteY1704" fmla="*/ 1460351 h 5414873"/>
              <a:gd name="connsiteX1705" fmla="*/ 2433018 w 5915999"/>
              <a:gd name="connsiteY1705" fmla="*/ 1459960 h 5414873"/>
              <a:gd name="connsiteX1706" fmla="*/ 2469173 w 5915999"/>
              <a:gd name="connsiteY1706" fmla="*/ 1459961 h 5414873"/>
              <a:gd name="connsiteX1707" fmla="*/ 2504541 w 5915999"/>
              <a:gd name="connsiteY1707" fmla="*/ 1459962 h 5414873"/>
              <a:gd name="connsiteX1708" fmla="*/ 2541091 w 5915999"/>
              <a:gd name="connsiteY1708" fmla="*/ 1460358 h 5414873"/>
              <a:gd name="connsiteX1709" fmla="*/ 2577245 w 5915999"/>
              <a:gd name="connsiteY1709" fmla="*/ 1460359 h 5414873"/>
              <a:gd name="connsiteX1710" fmla="*/ 2613400 w 5915999"/>
              <a:gd name="connsiteY1710" fmla="*/ 1460360 h 5414873"/>
              <a:gd name="connsiteX1711" fmla="*/ 2649949 w 5915999"/>
              <a:gd name="connsiteY1711" fmla="*/ 1459969 h 5414873"/>
              <a:gd name="connsiteX1712" fmla="*/ 2686497 w 5915999"/>
              <a:gd name="connsiteY1712" fmla="*/ 1460362 h 5414873"/>
              <a:gd name="connsiteX1713" fmla="*/ 2721865 w 5915999"/>
              <a:gd name="connsiteY1713" fmla="*/ 1460363 h 5414873"/>
              <a:gd name="connsiteX1714" fmla="*/ 2758021 w 5915999"/>
              <a:gd name="connsiteY1714" fmla="*/ 1460365 h 5414873"/>
              <a:gd name="connsiteX1715" fmla="*/ 2794176 w 5915999"/>
              <a:gd name="connsiteY1715" fmla="*/ 1460366 h 5414873"/>
              <a:gd name="connsiteX1716" fmla="*/ 2830725 w 5915999"/>
              <a:gd name="connsiteY1716" fmla="*/ 1459976 h 5414873"/>
              <a:gd name="connsiteX1717" fmla="*/ 2867273 w 5915999"/>
              <a:gd name="connsiteY1717" fmla="*/ 1460369 h 5414873"/>
              <a:gd name="connsiteX1718" fmla="*/ 2903036 w 5915999"/>
              <a:gd name="connsiteY1718" fmla="*/ 1460763 h 5414873"/>
              <a:gd name="connsiteX1719" fmla="*/ 2938798 w 5915999"/>
              <a:gd name="connsiteY1719" fmla="*/ 1460371 h 5414873"/>
              <a:gd name="connsiteX1720" fmla="*/ 2974953 w 5915999"/>
              <a:gd name="connsiteY1720" fmla="*/ 1460372 h 5414873"/>
              <a:gd name="connsiteX1721" fmla="*/ 3011109 w 5915999"/>
              <a:gd name="connsiteY1721" fmla="*/ 1460374 h 5414873"/>
              <a:gd name="connsiteX1722" fmla="*/ 3047656 w 5915999"/>
              <a:gd name="connsiteY1722" fmla="*/ 1459982 h 5414873"/>
              <a:gd name="connsiteX1723" fmla="*/ 3084205 w 5915999"/>
              <a:gd name="connsiteY1723" fmla="*/ 1460375 h 5414873"/>
              <a:gd name="connsiteX1724" fmla="*/ 3119967 w 5915999"/>
              <a:gd name="connsiteY1724" fmla="*/ 1460771 h 5414873"/>
              <a:gd name="connsiteX1725" fmla="*/ 3155729 w 5915999"/>
              <a:gd name="connsiteY1725" fmla="*/ 1460379 h 5414873"/>
              <a:gd name="connsiteX1726" fmla="*/ 3191885 w 5915999"/>
              <a:gd name="connsiteY1726" fmla="*/ 1460380 h 5414873"/>
              <a:gd name="connsiteX1727" fmla="*/ 3228433 w 5915999"/>
              <a:gd name="connsiteY1727" fmla="*/ 1459989 h 5414873"/>
              <a:gd name="connsiteX1728" fmla="*/ 3249261 w 5915999"/>
              <a:gd name="connsiteY1728" fmla="*/ 1460382 h 5414873"/>
              <a:gd name="connsiteX1729" fmla="*/ 3257119 w 5915999"/>
              <a:gd name="connsiteY1729" fmla="*/ 1460382 h 5414873"/>
              <a:gd name="connsiteX1730" fmla="*/ 3264981 w 5915999"/>
              <a:gd name="connsiteY1730" fmla="*/ 1460382 h 5414873"/>
              <a:gd name="connsiteX1731" fmla="*/ 3273626 w 5915999"/>
              <a:gd name="connsiteY1731" fmla="*/ 1459597 h 5414873"/>
              <a:gd name="connsiteX1732" fmla="*/ 3283058 w 5915999"/>
              <a:gd name="connsiteY1732" fmla="*/ 1458811 h 5414873"/>
              <a:gd name="connsiteX1733" fmla="*/ 3291704 w 5915999"/>
              <a:gd name="connsiteY1733" fmla="*/ 1458026 h 5414873"/>
              <a:gd name="connsiteX1734" fmla="*/ 3300742 w 5915999"/>
              <a:gd name="connsiteY1734" fmla="*/ 1456847 h 5414873"/>
              <a:gd name="connsiteX1735" fmla="*/ 3309781 w 5915999"/>
              <a:gd name="connsiteY1735" fmla="*/ 1455668 h 5414873"/>
              <a:gd name="connsiteX1736" fmla="*/ 3318819 w 5915999"/>
              <a:gd name="connsiteY1736" fmla="*/ 1453703 h 5414873"/>
              <a:gd name="connsiteX1737" fmla="*/ 3328253 w 5915999"/>
              <a:gd name="connsiteY1737" fmla="*/ 1452132 h 5414873"/>
              <a:gd name="connsiteX1738" fmla="*/ 3336897 w 5915999"/>
              <a:gd name="connsiteY1738" fmla="*/ 1449774 h 5414873"/>
              <a:gd name="connsiteX1739" fmla="*/ 3346330 w 5915999"/>
              <a:gd name="connsiteY1739" fmla="*/ 1447417 h 5414873"/>
              <a:gd name="connsiteX1740" fmla="*/ 3355367 w 5915999"/>
              <a:gd name="connsiteY1740" fmla="*/ 1444667 h 5414873"/>
              <a:gd name="connsiteX1741" fmla="*/ 3364406 w 5915999"/>
              <a:gd name="connsiteY1741" fmla="*/ 1441915 h 5414873"/>
              <a:gd name="connsiteX1742" fmla="*/ 3373052 w 5915999"/>
              <a:gd name="connsiteY1742" fmla="*/ 1438772 h 5414873"/>
              <a:gd name="connsiteX1743" fmla="*/ 3382091 w 5915999"/>
              <a:gd name="connsiteY1743" fmla="*/ 1435236 h 5414873"/>
              <a:gd name="connsiteX1744" fmla="*/ 3391521 w 5915999"/>
              <a:gd name="connsiteY1744" fmla="*/ 1432091 h 5414873"/>
              <a:gd name="connsiteX1745" fmla="*/ 3400168 w 5915999"/>
              <a:gd name="connsiteY1745" fmla="*/ 1428161 h 5414873"/>
              <a:gd name="connsiteX1746" fmla="*/ 3409207 w 5915999"/>
              <a:gd name="connsiteY1746" fmla="*/ 1423840 h 5414873"/>
              <a:gd name="connsiteX1747" fmla="*/ 3418245 w 5915999"/>
              <a:gd name="connsiteY1747" fmla="*/ 1418729 h 5414873"/>
              <a:gd name="connsiteX1748" fmla="*/ 3427678 w 5915999"/>
              <a:gd name="connsiteY1748" fmla="*/ 1414015 h 5414873"/>
              <a:gd name="connsiteX1749" fmla="*/ 3435931 w 5915999"/>
              <a:gd name="connsiteY1749" fmla="*/ 1408907 h 5414873"/>
              <a:gd name="connsiteX1750" fmla="*/ 3445361 w 5915999"/>
              <a:gd name="connsiteY1750" fmla="*/ 1403405 h 5414873"/>
              <a:gd name="connsiteX1751" fmla="*/ 3454793 w 5915999"/>
              <a:gd name="connsiteY1751" fmla="*/ 1397118 h 5414873"/>
              <a:gd name="connsiteX1752" fmla="*/ 3464225 w 5915999"/>
              <a:gd name="connsiteY1752" fmla="*/ 1390830 h 5414873"/>
              <a:gd name="connsiteX1753" fmla="*/ 3472870 w 5915999"/>
              <a:gd name="connsiteY1753" fmla="*/ 1383757 h 5414873"/>
              <a:gd name="connsiteX1754" fmla="*/ 3481908 w 5915999"/>
              <a:gd name="connsiteY1754" fmla="*/ 1377076 h 5414873"/>
              <a:gd name="connsiteX1755" fmla="*/ 3490554 w 5915999"/>
              <a:gd name="connsiteY1755" fmla="*/ 1369216 h 5414873"/>
              <a:gd name="connsiteX1756" fmla="*/ 3499986 w 5915999"/>
              <a:gd name="connsiteY1756" fmla="*/ 1360571 h 5414873"/>
              <a:gd name="connsiteX1757" fmla="*/ 3508631 w 5915999"/>
              <a:gd name="connsiteY1757" fmla="*/ 1351926 h 5414873"/>
              <a:gd name="connsiteX1758" fmla="*/ 3517670 w 5915999"/>
              <a:gd name="connsiteY1758" fmla="*/ 1342888 h 5414873"/>
              <a:gd name="connsiteX1759" fmla="*/ 3527493 w 5915999"/>
              <a:gd name="connsiteY1759" fmla="*/ 1332277 h 5414873"/>
              <a:gd name="connsiteX1760" fmla="*/ 3536140 w 5915999"/>
              <a:gd name="connsiteY1760" fmla="*/ 1320487 h 5414873"/>
              <a:gd name="connsiteX1761" fmla="*/ 3545571 w 5915999"/>
              <a:gd name="connsiteY1761" fmla="*/ 1309484 h 5414873"/>
              <a:gd name="connsiteX1762" fmla="*/ 3554216 w 5915999"/>
              <a:gd name="connsiteY1762" fmla="*/ 1296909 h 5414873"/>
              <a:gd name="connsiteX1763" fmla="*/ 3564433 w 5915999"/>
              <a:gd name="connsiteY1763" fmla="*/ 1279618 h 5414873"/>
              <a:gd name="connsiteX1764" fmla="*/ 3573471 w 5915999"/>
              <a:gd name="connsiteY1764" fmla="*/ 1262720 h 5414873"/>
              <a:gd name="connsiteX1765" fmla="*/ 3582510 w 5915999"/>
              <a:gd name="connsiteY1765" fmla="*/ 1245034 h 5414873"/>
              <a:gd name="connsiteX1766" fmla="*/ 3589976 w 5915999"/>
              <a:gd name="connsiteY1766" fmla="*/ 1226563 h 5414873"/>
              <a:gd name="connsiteX1767" fmla="*/ 3595477 w 5915999"/>
              <a:gd name="connsiteY1767" fmla="*/ 1210844 h 5414873"/>
              <a:gd name="connsiteX1768" fmla="*/ 3600586 w 5915999"/>
              <a:gd name="connsiteY1768" fmla="*/ 1195517 h 5414873"/>
              <a:gd name="connsiteX1769" fmla="*/ 3604514 w 5915999"/>
              <a:gd name="connsiteY1769" fmla="*/ 1179798 h 5414873"/>
              <a:gd name="connsiteX1770" fmla="*/ 3607658 w 5915999"/>
              <a:gd name="connsiteY1770" fmla="*/ 1163293 h 5414873"/>
              <a:gd name="connsiteX1771" fmla="*/ 3610802 w 5915999"/>
              <a:gd name="connsiteY1771" fmla="*/ 1146788 h 5414873"/>
              <a:gd name="connsiteX1772" fmla="*/ 3612768 w 5915999"/>
              <a:gd name="connsiteY1772" fmla="*/ 1129888 h 5414873"/>
              <a:gd name="connsiteX1773" fmla="*/ 3613945 w 5915999"/>
              <a:gd name="connsiteY1773" fmla="*/ 1112990 h 5414873"/>
              <a:gd name="connsiteX1774" fmla="*/ 3613944 w 5915999"/>
              <a:gd name="connsiteY1774" fmla="*/ 1095698 h 5414873"/>
              <a:gd name="connsiteX1775" fmla="*/ 3613944 w 5915999"/>
              <a:gd name="connsiteY1775" fmla="*/ 1077621 h 5414873"/>
              <a:gd name="connsiteX1776" fmla="*/ 3613157 w 5915999"/>
              <a:gd name="connsiteY1776" fmla="*/ 1061116 h 5414873"/>
              <a:gd name="connsiteX1777" fmla="*/ 3610797 w 5915999"/>
              <a:gd name="connsiteY1777" fmla="*/ 1044611 h 5414873"/>
              <a:gd name="connsiteX1778" fmla="*/ 3608046 w 5915999"/>
              <a:gd name="connsiteY1778" fmla="*/ 1027710 h 5414873"/>
              <a:gd name="connsiteX1779" fmla="*/ 3604509 w 5915999"/>
              <a:gd name="connsiteY1779" fmla="*/ 1011598 h 5414873"/>
              <a:gd name="connsiteX1780" fmla="*/ 3600579 w 5915999"/>
              <a:gd name="connsiteY1780" fmla="*/ 995877 h 5414873"/>
              <a:gd name="connsiteX1781" fmla="*/ 3595862 w 5915999"/>
              <a:gd name="connsiteY1781" fmla="*/ 980158 h 5414873"/>
              <a:gd name="connsiteX1782" fmla="*/ 3589573 w 5915999"/>
              <a:gd name="connsiteY1782" fmla="*/ 964438 h 5414873"/>
              <a:gd name="connsiteX1783" fmla="*/ 3582499 w 5915999"/>
              <a:gd name="connsiteY1783" fmla="*/ 946361 h 5414873"/>
              <a:gd name="connsiteX1784" fmla="*/ 3573460 w 5915999"/>
              <a:gd name="connsiteY1784" fmla="*/ 928676 h 5414873"/>
              <a:gd name="connsiteX1785" fmla="*/ 3564027 w 5915999"/>
              <a:gd name="connsiteY1785" fmla="*/ 911385 h 5414873"/>
              <a:gd name="connsiteX1786" fmla="*/ 3553810 w 5915999"/>
              <a:gd name="connsiteY1786" fmla="*/ 894092 h 5414873"/>
              <a:gd name="connsiteX1787" fmla="*/ 3545164 w 5915999"/>
              <a:gd name="connsiteY1787" fmla="*/ 882303 h 5414873"/>
              <a:gd name="connsiteX1788" fmla="*/ 3536124 w 5915999"/>
              <a:gd name="connsiteY1788" fmla="*/ 870905 h 5414873"/>
              <a:gd name="connsiteX1789" fmla="*/ 3527479 w 5915999"/>
              <a:gd name="connsiteY1789" fmla="*/ 859115 h 5414873"/>
              <a:gd name="connsiteX1790" fmla="*/ 3517260 w 5915999"/>
              <a:gd name="connsiteY1790" fmla="*/ 848110 h 5414873"/>
              <a:gd name="connsiteX1791" fmla="*/ 3508613 w 5915999"/>
              <a:gd name="connsiteY1791" fmla="*/ 839464 h 5414873"/>
              <a:gd name="connsiteX1792" fmla="*/ 3499574 w 5915999"/>
              <a:gd name="connsiteY1792" fmla="*/ 830426 h 5414873"/>
              <a:gd name="connsiteX1793" fmla="*/ 3490535 w 5915999"/>
              <a:gd name="connsiteY1793" fmla="*/ 822172 h 5414873"/>
              <a:gd name="connsiteX1794" fmla="*/ 3481889 w 5915999"/>
              <a:gd name="connsiteY1794" fmla="*/ 814312 h 5414873"/>
              <a:gd name="connsiteX1795" fmla="*/ 3472851 w 5915999"/>
              <a:gd name="connsiteY1795" fmla="*/ 807631 h 5414873"/>
              <a:gd name="connsiteX1796" fmla="*/ 3464204 w 5915999"/>
              <a:gd name="connsiteY1796" fmla="*/ 800556 h 5414873"/>
              <a:gd name="connsiteX1797" fmla="*/ 3454772 w 5915999"/>
              <a:gd name="connsiteY1797" fmla="*/ 794268 h 5414873"/>
              <a:gd name="connsiteX1798" fmla="*/ 3445339 w 5915999"/>
              <a:gd name="connsiteY1798" fmla="*/ 787982 h 5414873"/>
              <a:gd name="connsiteX1799" fmla="*/ 3435908 w 5915999"/>
              <a:gd name="connsiteY1799" fmla="*/ 782477 h 5414873"/>
              <a:gd name="connsiteX1800" fmla="*/ 3427655 w 5915999"/>
              <a:gd name="connsiteY1800" fmla="*/ 776583 h 5414873"/>
              <a:gd name="connsiteX1801" fmla="*/ 3418223 w 5915999"/>
              <a:gd name="connsiteY1801" fmla="*/ 772652 h 5414873"/>
              <a:gd name="connsiteX1802" fmla="*/ 3409184 w 5915999"/>
              <a:gd name="connsiteY1802" fmla="*/ 767543 h 5414873"/>
              <a:gd name="connsiteX1803" fmla="*/ 3400146 w 5915999"/>
              <a:gd name="connsiteY1803" fmla="*/ 763221 h 5414873"/>
              <a:gd name="connsiteX1804" fmla="*/ 3391499 w 5915999"/>
              <a:gd name="connsiteY1804" fmla="*/ 759290 h 5414873"/>
              <a:gd name="connsiteX1805" fmla="*/ 3381675 w 5915999"/>
              <a:gd name="connsiteY1805" fmla="*/ 755753 h 5414873"/>
              <a:gd name="connsiteX1806" fmla="*/ 3372635 w 5915999"/>
              <a:gd name="connsiteY1806" fmla="*/ 752216 h 5414873"/>
              <a:gd name="connsiteX1807" fmla="*/ 3363596 w 5915999"/>
              <a:gd name="connsiteY1807" fmla="*/ 749464 h 5414873"/>
              <a:gd name="connsiteX1808" fmla="*/ 3354950 w 5915999"/>
              <a:gd name="connsiteY1808" fmla="*/ 746320 h 5414873"/>
              <a:gd name="connsiteX1809" fmla="*/ 3345911 w 5915999"/>
              <a:gd name="connsiteY1809" fmla="*/ 743570 h 5414873"/>
              <a:gd name="connsiteX1810" fmla="*/ 3336873 w 5915999"/>
              <a:gd name="connsiteY1810" fmla="*/ 740818 h 5414873"/>
              <a:gd name="connsiteX1811" fmla="*/ 3327833 w 5915999"/>
              <a:gd name="connsiteY1811" fmla="*/ 738853 h 5414873"/>
              <a:gd name="connsiteX1812" fmla="*/ 3318794 w 5915999"/>
              <a:gd name="connsiteY1812" fmla="*/ 737673 h 5414873"/>
              <a:gd name="connsiteX1813" fmla="*/ 3309757 w 5915999"/>
              <a:gd name="connsiteY1813" fmla="*/ 735708 h 5414873"/>
              <a:gd name="connsiteX1814" fmla="*/ 3300323 w 5915999"/>
              <a:gd name="connsiteY1814" fmla="*/ 734137 h 5414873"/>
              <a:gd name="connsiteX1815" fmla="*/ 3291679 w 5915999"/>
              <a:gd name="connsiteY1815" fmla="*/ 733350 h 5414873"/>
              <a:gd name="connsiteX1816" fmla="*/ 3282640 w 5915999"/>
              <a:gd name="connsiteY1816" fmla="*/ 732170 h 5414873"/>
              <a:gd name="connsiteX1817" fmla="*/ 3273599 w 5915999"/>
              <a:gd name="connsiteY1817" fmla="*/ 731777 h 5414873"/>
              <a:gd name="connsiteX1818" fmla="*/ 3264169 w 5915999"/>
              <a:gd name="connsiteY1818" fmla="*/ 730990 h 5414873"/>
              <a:gd name="connsiteX1819" fmla="*/ 3256702 w 5915999"/>
              <a:gd name="connsiteY1819" fmla="*/ 730597 h 5414873"/>
              <a:gd name="connsiteX1820" fmla="*/ 3248842 w 5915999"/>
              <a:gd name="connsiteY1820" fmla="*/ 730596 h 5414873"/>
              <a:gd name="connsiteX1821" fmla="*/ 3228407 w 5915999"/>
              <a:gd name="connsiteY1821" fmla="*/ 730595 h 5414873"/>
              <a:gd name="connsiteX1822" fmla="*/ 3192252 w 5915999"/>
              <a:gd name="connsiteY1822" fmla="*/ 730595 h 5414873"/>
              <a:gd name="connsiteX1823" fmla="*/ 3155309 w 5915999"/>
              <a:gd name="connsiteY1823" fmla="*/ 730594 h 5414873"/>
              <a:gd name="connsiteX1824" fmla="*/ 3119547 w 5915999"/>
              <a:gd name="connsiteY1824" fmla="*/ 730199 h 5414873"/>
              <a:gd name="connsiteX1825" fmla="*/ 3083785 w 5915999"/>
              <a:gd name="connsiteY1825" fmla="*/ 730591 h 5414873"/>
              <a:gd name="connsiteX1826" fmla="*/ 3047630 w 5915999"/>
              <a:gd name="connsiteY1826" fmla="*/ 730589 h 5414873"/>
              <a:gd name="connsiteX1827" fmla="*/ 3011475 w 5915999"/>
              <a:gd name="connsiteY1827" fmla="*/ 730589 h 5414873"/>
              <a:gd name="connsiteX1828" fmla="*/ 2974533 w 5915999"/>
              <a:gd name="connsiteY1828" fmla="*/ 730587 h 5414873"/>
              <a:gd name="connsiteX1829" fmla="*/ 2938379 w 5915999"/>
              <a:gd name="connsiteY1829" fmla="*/ 730585 h 5414873"/>
              <a:gd name="connsiteX1830" fmla="*/ 2902617 w 5915999"/>
              <a:gd name="connsiteY1830" fmla="*/ 730193 h 5414873"/>
              <a:gd name="connsiteX1831" fmla="*/ 2866855 w 5915999"/>
              <a:gd name="connsiteY1831" fmla="*/ 730583 h 5414873"/>
              <a:gd name="connsiteX1832" fmla="*/ 2830700 w 5915999"/>
              <a:gd name="connsiteY1832" fmla="*/ 730582 h 5414873"/>
              <a:gd name="connsiteX1833" fmla="*/ 2794544 w 5915999"/>
              <a:gd name="connsiteY1833" fmla="*/ 730580 h 5414873"/>
              <a:gd name="connsiteX1834" fmla="*/ 2757604 w 5915999"/>
              <a:gd name="connsiteY1834" fmla="*/ 730580 h 5414873"/>
              <a:gd name="connsiteX1835" fmla="*/ 2721448 w 5915999"/>
              <a:gd name="connsiteY1835" fmla="*/ 730579 h 5414873"/>
              <a:gd name="connsiteX1836" fmla="*/ 2686078 w 5915999"/>
              <a:gd name="connsiteY1836" fmla="*/ 730576 h 5414873"/>
              <a:gd name="connsiteX1837" fmla="*/ 2649923 w 5915999"/>
              <a:gd name="connsiteY1837" fmla="*/ 730576 h 5414873"/>
              <a:gd name="connsiteX1838" fmla="*/ 2613769 w 5915999"/>
              <a:gd name="connsiteY1838" fmla="*/ 730576 h 5414873"/>
              <a:gd name="connsiteX1839" fmla="*/ 2576827 w 5915999"/>
              <a:gd name="connsiteY1839" fmla="*/ 730574 h 5414873"/>
              <a:gd name="connsiteX1840" fmla="*/ 2540672 w 5915999"/>
              <a:gd name="connsiteY1840" fmla="*/ 730573 h 5414873"/>
              <a:gd name="connsiteX1841" fmla="*/ 2504516 w 5915999"/>
              <a:gd name="connsiteY1841" fmla="*/ 730572 h 5414873"/>
              <a:gd name="connsiteX1842" fmla="*/ 2469147 w 5915999"/>
              <a:gd name="connsiteY1842" fmla="*/ 730570 h 5414873"/>
              <a:gd name="connsiteX1843" fmla="*/ 2432991 w 5915999"/>
              <a:gd name="connsiteY1843" fmla="*/ 730568 h 5414873"/>
              <a:gd name="connsiteX1844" fmla="*/ 2396444 w 5915999"/>
              <a:gd name="connsiteY1844" fmla="*/ 730174 h 5414873"/>
              <a:gd name="connsiteX1845" fmla="*/ 2359895 w 5915999"/>
              <a:gd name="connsiteY1845" fmla="*/ 730566 h 5414873"/>
              <a:gd name="connsiteX1846" fmla="*/ 2323741 w 5915999"/>
              <a:gd name="connsiteY1846" fmla="*/ 730564 h 5414873"/>
              <a:gd name="connsiteX1847" fmla="*/ 2287585 w 5915999"/>
              <a:gd name="connsiteY1847" fmla="*/ 730563 h 5414873"/>
              <a:gd name="connsiteX1848" fmla="*/ 2252216 w 5915999"/>
              <a:gd name="connsiteY1848" fmla="*/ 730561 h 5414873"/>
              <a:gd name="connsiteX1849" fmla="*/ 2215668 w 5915999"/>
              <a:gd name="connsiteY1849" fmla="*/ 730167 h 5414873"/>
              <a:gd name="connsiteX1850" fmla="*/ 2179119 w 5915999"/>
              <a:gd name="connsiteY1850" fmla="*/ 730560 h 5414873"/>
              <a:gd name="connsiteX1851" fmla="*/ 2142965 w 5915999"/>
              <a:gd name="connsiteY1851" fmla="*/ 730558 h 5414873"/>
              <a:gd name="connsiteX1852" fmla="*/ 2106809 w 5915999"/>
              <a:gd name="connsiteY1852" fmla="*/ 730557 h 5414873"/>
              <a:gd name="connsiteX1853" fmla="*/ 2070261 w 5915999"/>
              <a:gd name="connsiteY1853" fmla="*/ 730163 h 5414873"/>
              <a:gd name="connsiteX1854" fmla="*/ 2034893 w 5915999"/>
              <a:gd name="connsiteY1854" fmla="*/ 730161 h 5414873"/>
              <a:gd name="connsiteX1855" fmla="*/ 1998736 w 5915999"/>
              <a:gd name="connsiteY1855" fmla="*/ 730161 h 5414873"/>
              <a:gd name="connsiteX1856" fmla="*/ 1962188 w 5915999"/>
              <a:gd name="connsiteY1856" fmla="*/ 730551 h 5414873"/>
              <a:gd name="connsiteX1857" fmla="*/ 1926032 w 5915999"/>
              <a:gd name="connsiteY1857" fmla="*/ 730551 h 5414873"/>
              <a:gd name="connsiteX1858" fmla="*/ 1889878 w 5915999"/>
              <a:gd name="connsiteY1858" fmla="*/ 730551 h 5414873"/>
              <a:gd name="connsiteX1859" fmla="*/ 1854509 w 5915999"/>
              <a:gd name="connsiteY1859" fmla="*/ 730548 h 5414873"/>
              <a:gd name="connsiteX1860" fmla="*/ 1817960 w 5915999"/>
              <a:gd name="connsiteY1860" fmla="*/ 730154 h 5414873"/>
              <a:gd name="connsiteX1861" fmla="*/ 1781412 w 5915999"/>
              <a:gd name="connsiteY1861" fmla="*/ 730546 h 5414873"/>
              <a:gd name="connsiteX1862" fmla="*/ 1745256 w 5915999"/>
              <a:gd name="connsiteY1862" fmla="*/ 730544 h 5414873"/>
              <a:gd name="connsiteX1863" fmla="*/ 1709102 w 5915999"/>
              <a:gd name="connsiteY1863" fmla="*/ 730544 h 5414873"/>
              <a:gd name="connsiteX1864" fmla="*/ 1672553 w 5915999"/>
              <a:gd name="connsiteY1864" fmla="*/ 730147 h 5414873"/>
              <a:gd name="connsiteX1865" fmla="*/ 1652905 w 5915999"/>
              <a:gd name="connsiteY1865" fmla="*/ 730148 h 5414873"/>
              <a:gd name="connsiteX1866" fmla="*/ 1645044 w 5915999"/>
              <a:gd name="connsiteY1866" fmla="*/ 730146 h 5414873"/>
              <a:gd name="connsiteX1867" fmla="*/ 1636791 w 5915999"/>
              <a:gd name="connsiteY1867" fmla="*/ 729755 h 5414873"/>
              <a:gd name="connsiteX1868" fmla="*/ 1627753 w 5915999"/>
              <a:gd name="connsiteY1868" fmla="*/ 729361 h 5414873"/>
              <a:gd name="connsiteX1869" fmla="*/ 1618715 w 5915999"/>
              <a:gd name="connsiteY1869" fmla="*/ 728182 h 5414873"/>
              <a:gd name="connsiteX1870" fmla="*/ 1609283 w 5915999"/>
              <a:gd name="connsiteY1870" fmla="*/ 728182 h 5414873"/>
              <a:gd name="connsiteX1871" fmla="*/ 1601029 w 5915999"/>
              <a:gd name="connsiteY1871" fmla="*/ 726218 h 5414873"/>
              <a:gd name="connsiteX1872" fmla="*/ 1591597 w 5915999"/>
              <a:gd name="connsiteY1872" fmla="*/ 724644 h 5414873"/>
              <a:gd name="connsiteX1873" fmla="*/ 1582559 w 5915999"/>
              <a:gd name="connsiteY1873" fmla="*/ 723465 h 5414873"/>
              <a:gd name="connsiteX1874" fmla="*/ 1573519 w 5915999"/>
              <a:gd name="connsiteY1874" fmla="*/ 721500 h 5414873"/>
              <a:gd name="connsiteX1875" fmla="*/ 1564481 w 5915999"/>
              <a:gd name="connsiteY1875" fmla="*/ 719533 h 5414873"/>
              <a:gd name="connsiteX1876" fmla="*/ 1555049 w 5915999"/>
              <a:gd name="connsiteY1876" fmla="*/ 717176 h 5414873"/>
              <a:gd name="connsiteX1877" fmla="*/ 1546010 w 5915999"/>
              <a:gd name="connsiteY1877" fmla="*/ 714424 h 5414873"/>
              <a:gd name="connsiteX1878" fmla="*/ 1536971 w 5915999"/>
              <a:gd name="connsiteY1878" fmla="*/ 711674 h 5414873"/>
              <a:gd name="connsiteX1879" fmla="*/ 1528326 w 5915999"/>
              <a:gd name="connsiteY1879" fmla="*/ 708530 h 5414873"/>
              <a:gd name="connsiteX1880" fmla="*/ 1518893 w 5915999"/>
              <a:gd name="connsiteY1880" fmla="*/ 705385 h 5414873"/>
              <a:gd name="connsiteX1881" fmla="*/ 1510247 w 5915999"/>
              <a:gd name="connsiteY1881" fmla="*/ 701454 h 5414873"/>
              <a:gd name="connsiteX1882" fmla="*/ 1501209 w 5915999"/>
              <a:gd name="connsiteY1882" fmla="*/ 697131 h 5414873"/>
              <a:gd name="connsiteX1883" fmla="*/ 1491776 w 5915999"/>
              <a:gd name="connsiteY1883" fmla="*/ 693201 h 5414873"/>
              <a:gd name="connsiteX1884" fmla="*/ 1482738 w 5915999"/>
              <a:gd name="connsiteY1884" fmla="*/ 688091 h 5414873"/>
              <a:gd name="connsiteX1885" fmla="*/ 1473697 w 5915999"/>
              <a:gd name="connsiteY1885" fmla="*/ 683769 h 5414873"/>
              <a:gd name="connsiteX1886" fmla="*/ 1464267 w 5915999"/>
              <a:gd name="connsiteY1886" fmla="*/ 678266 h 5414873"/>
              <a:gd name="connsiteX1887" fmla="*/ 1456013 w 5915999"/>
              <a:gd name="connsiteY1887" fmla="*/ 673158 h 5414873"/>
              <a:gd name="connsiteX1888" fmla="*/ 1446975 w 5915999"/>
              <a:gd name="connsiteY1888" fmla="*/ 666477 h 5414873"/>
              <a:gd name="connsiteX1889" fmla="*/ 1437542 w 5915999"/>
              <a:gd name="connsiteY1889" fmla="*/ 660188 h 5414873"/>
              <a:gd name="connsiteX1890" fmla="*/ 1428503 w 5915999"/>
              <a:gd name="connsiteY1890" fmla="*/ 653506 h 5414873"/>
              <a:gd name="connsiteX1891" fmla="*/ 1419858 w 5915999"/>
              <a:gd name="connsiteY1891" fmla="*/ 646433 h 5414873"/>
              <a:gd name="connsiteX1892" fmla="*/ 1410425 w 5915999"/>
              <a:gd name="connsiteY1892" fmla="*/ 637786 h 5414873"/>
              <a:gd name="connsiteX1893" fmla="*/ 1400993 w 5915999"/>
              <a:gd name="connsiteY1893" fmla="*/ 629926 h 5414873"/>
              <a:gd name="connsiteX1894" fmla="*/ 1391954 w 5915999"/>
              <a:gd name="connsiteY1894" fmla="*/ 620888 h 5414873"/>
              <a:gd name="connsiteX1895" fmla="*/ 1384093 w 5915999"/>
              <a:gd name="connsiteY1895" fmla="*/ 611455 h 5414873"/>
              <a:gd name="connsiteX1896" fmla="*/ 1373876 w 5915999"/>
              <a:gd name="connsiteY1896" fmla="*/ 600451 h 5414873"/>
              <a:gd name="connsiteX1897" fmla="*/ 1364444 w 5915999"/>
              <a:gd name="connsiteY1897" fmla="*/ 589447 h 5414873"/>
              <a:gd name="connsiteX1898" fmla="*/ 1355798 w 5915999"/>
              <a:gd name="connsiteY1898" fmla="*/ 577658 h 5414873"/>
              <a:gd name="connsiteX1899" fmla="*/ 1347544 w 5915999"/>
              <a:gd name="connsiteY1899" fmla="*/ 565474 h 5414873"/>
              <a:gd name="connsiteX1900" fmla="*/ 1337326 w 5915999"/>
              <a:gd name="connsiteY1900" fmla="*/ 548182 h 5414873"/>
              <a:gd name="connsiteX1901" fmla="*/ 1327500 w 5915999"/>
              <a:gd name="connsiteY1901" fmla="*/ 530498 h 5414873"/>
              <a:gd name="connsiteX1902" fmla="*/ 1318853 w 5915999"/>
              <a:gd name="connsiteY1902" fmla="*/ 512420 h 5414873"/>
              <a:gd name="connsiteX1903" fmla="*/ 1310994 w 5915999"/>
              <a:gd name="connsiteY1903" fmla="*/ 493554 h 5414873"/>
              <a:gd name="connsiteX1904" fmla="*/ 1306276 w 5915999"/>
              <a:gd name="connsiteY1904" fmla="*/ 478622 h 5414873"/>
              <a:gd name="connsiteX1905" fmla="*/ 1301168 w 5915999"/>
              <a:gd name="connsiteY1905" fmla="*/ 463296 h 5414873"/>
              <a:gd name="connsiteX1906" fmla="*/ 1297237 w 5915999"/>
              <a:gd name="connsiteY1906" fmla="*/ 447574 h 5414873"/>
              <a:gd name="connsiteX1907" fmla="*/ 1294092 w 5915999"/>
              <a:gd name="connsiteY1907" fmla="*/ 431070 h 5414873"/>
              <a:gd name="connsiteX1908" fmla="*/ 1290948 w 5915999"/>
              <a:gd name="connsiteY1908" fmla="*/ 415349 h 5414873"/>
              <a:gd name="connsiteX1909" fmla="*/ 1289769 w 5915999"/>
              <a:gd name="connsiteY1909" fmla="*/ 399236 h 5414873"/>
              <a:gd name="connsiteX1910" fmla="*/ 1288195 w 5915999"/>
              <a:gd name="connsiteY1910" fmla="*/ 381945 h 5414873"/>
              <a:gd name="connsiteX1911" fmla="*/ 1288196 w 5915999"/>
              <a:gd name="connsiteY1911" fmla="*/ 365440 h 5414873"/>
              <a:gd name="connsiteX1912" fmla="*/ 1288587 w 5915999"/>
              <a:gd name="connsiteY1912" fmla="*/ 348541 h 5414873"/>
              <a:gd name="connsiteX1913" fmla="*/ 1289766 w 5915999"/>
              <a:gd name="connsiteY1913" fmla="*/ 331643 h 5414873"/>
              <a:gd name="connsiteX1914" fmla="*/ 1290943 w 5915999"/>
              <a:gd name="connsiteY1914" fmla="*/ 315529 h 5414873"/>
              <a:gd name="connsiteX1915" fmla="*/ 1293694 w 5915999"/>
              <a:gd name="connsiteY1915" fmla="*/ 298632 h 5414873"/>
              <a:gd name="connsiteX1916" fmla="*/ 1297232 w 5915999"/>
              <a:gd name="connsiteY1916" fmla="*/ 283304 h 5414873"/>
              <a:gd name="connsiteX1917" fmla="*/ 1301162 w 5915999"/>
              <a:gd name="connsiteY1917" fmla="*/ 267584 h 5414873"/>
              <a:gd name="connsiteX1918" fmla="*/ 1306270 w 5915999"/>
              <a:gd name="connsiteY1918" fmla="*/ 252259 h 5414873"/>
              <a:gd name="connsiteX1919" fmla="*/ 1311379 w 5915999"/>
              <a:gd name="connsiteY1919" fmla="*/ 236932 h 5414873"/>
              <a:gd name="connsiteX1920" fmla="*/ 1318450 w 5915999"/>
              <a:gd name="connsiteY1920" fmla="*/ 218067 h 5414873"/>
              <a:gd name="connsiteX1921" fmla="*/ 1327489 w 5915999"/>
              <a:gd name="connsiteY1921" fmla="*/ 200385 h 5414873"/>
              <a:gd name="connsiteX1922" fmla="*/ 1337312 w 5915999"/>
              <a:gd name="connsiteY1922" fmla="*/ 182700 h 5414873"/>
              <a:gd name="connsiteX1923" fmla="*/ 1347529 w 5915999"/>
              <a:gd name="connsiteY1923" fmla="*/ 165409 h 5414873"/>
              <a:gd name="connsiteX1924" fmla="*/ 1355783 w 5915999"/>
              <a:gd name="connsiteY1924" fmla="*/ 153226 h 5414873"/>
              <a:gd name="connsiteX1925" fmla="*/ 1364426 w 5915999"/>
              <a:gd name="connsiteY1925" fmla="*/ 141437 h 5414873"/>
              <a:gd name="connsiteX1926" fmla="*/ 1373860 w 5915999"/>
              <a:gd name="connsiteY1926" fmla="*/ 130432 h 5414873"/>
              <a:gd name="connsiteX1927" fmla="*/ 1383291 w 5915999"/>
              <a:gd name="connsiteY1927" fmla="*/ 118644 h 5414873"/>
              <a:gd name="connsiteX1928" fmla="*/ 1391936 w 5915999"/>
              <a:gd name="connsiteY1928" fmla="*/ 109999 h 5414873"/>
              <a:gd name="connsiteX1929" fmla="*/ 1400976 w 5915999"/>
              <a:gd name="connsiteY1929" fmla="*/ 100960 h 5414873"/>
              <a:gd name="connsiteX1930" fmla="*/ 1410406 w 5915999"/>
              <a:gd name="connsiteY1930" fmla="*/ 93101 h 5414873"/>
              <a:gd name="connsiteX1931" fmla="*/ 1419838 w 5915999"/>
              <a:gd name="connsiteY1931" fmla="*/ 84455 h 5414873"/>
              <a:gd name="connsiteX1932" fmla="*/ 1428482 w 5915999"/>
              <a:gd name="connsiteY1932" fmla="*/ 77381 h 5414873"/>
              <a:gd name="connsiteX1933" fmla="*/ 1437522 w 5915999"/>
              <a:gd name="connsiteY1933" fmla="*/ 70701 h 5414873"/>
              <a:gd name="connsiteX1934" fmla="*/ 1446954 w 5915999"/>
              <a:gd name="connsiteY1934" fmla="*/ 64414 h 5414873"/>
              <a:gd name="connsiteX1935" fmla="*/ 1455992 w 5915999"/>
              <a:gd name="connsiteY1935" fmla="*/ 57734 h 5414873"/>
              <a:gd name="connsiteX1936" fmla="*/ 1464245 w 5915999"/>
              <a:gd name="connsiteY1936" fmla="*/ 52625 h 5414873"/>
              <a:gd name="connsiteX1937" fmla="*/ 1473677 w 5915999"/>
              <a:gd name="connsiteY1937" fmla="*/ 47123 h 5414873"/>
              <a:gd name="connsiteX1938" fmla="*/ 1482322 w 5915999"/>
              <a:gd name="connsiteY1938" fmla="*/ 42407 h 5414873"/>
              <a:gd name="connsiteX1939" fmla="*/ 1491753 w 5915999"/>
              <a:gd name="connsiteY1939" fmla="*/ 37692 h 5414873"/>
              <a:gd name="connsiteX1940" fmla="*/ 1501185 w 5915999"/>
              <a:gd name="connsiteY1940" fmla="*/ 33762 h 5414873"/>
              <a:gd name="connsiteX1941" fmla="*/ 1509831 w 5915999"/>
              <a:gd name="connsiteY1941" fmla="*/ 29833 h 5414873"/>
              <a:gd name="connsiteX1942" fmla="*/ 1518869 w 5915999"/>
              <a:gd name="connsiteY1942" fmla="*/ 25510 h 5414873"/>
              <a:gd name="connsiteX1943" fmla="*/ 1528301 w 5915999"/>
              <a:gd name="connsiteY1943" fmla="*/ 22365 h 5414873"/>
              <a:gd name="connsiteX1944" fmla="*/ 1536948 w 5915999"/>
              <a:gd name="connsiteY1944" fmla="*/ 19222 h 5414873"/>
              <a:gd name="connsiteX1945" fmla="*/ 1545986 w 5915999"/>
              <a:gd name="connsiteY1945" fmla="*/ 16472 h 5414873"/>
              <a:gd name="connsiteX1946" fmla="*/ 1555024 w 5915999"/>
              <a:gd name="connsiteY1946" fmla="*/ 13722 h 5414873"/>
              <a:gd name="connsiteX1947" fmla="*/ 1564455 w 5915999"/>
              <a:gd name="connsiteY1947" fmla="*/ 11364 h 5414873"/>
              <a:gd name="connsiteX1948" fmla="*/ 1573493 w 5915999"/>
              <a:gd name="connsiteY1948" fmla="*/ 9399 h 5414873"/>
              <a:gd name="connsiteX1949" fmla="*/ 1582140 w 5915999"/>
              <a:gd name="connsiteY1949" fmla="*/ 7828 h 5414873"/>
              <a:gd name="connsiteX1950" fmla="*/ 1591571 w 5915999"/>
              <a:gd name="connsiteY1950" fmla="*/ 6256 h 5414873"/>
              <a:gd name="connsiteX1951" fmla="*/ 1600219 w 5915999"/>
              <a:gd name="connsiteY1951" fmla="*/ 3899 h 5414873"/>
              <a:gd name="connsiteX1952" fmla="*/ 1608863 w 5915999"/>
              <a:gd name="connsiteY1952" fmla="*/ 3111 h 5414873"/>
              <a:gd name="connsiteX1953" fmla="*/ 1618689 w 5915999"/>
              <a:gd name="connsiteY1953" fmla="*/ 2720 h 5414873"/>
              <a:gd name="connsiteX1954" fmla="*/ 1627334 w 5915999"/>
              <a:gd name="connsiteY1954" fmla="*/ 1934 h 5414873"/>
              <a:gd name="connsiteX1955" fmla="*/ 1636765 w 5915999"/>
              <a:gd name="connsiteY1955" fmla="*/ 1149 h 5414873"/>
              <a:gd name="connsiteX1956" fmla="*/ 1645018 w 5915999"/>
              <a:gd name="connsiteY1956" fmla="*/ 756 h 5414873"/>
              <a:gd name="connsiteX1957" fmla="*/ 1652878 w 5915999"/>
              <a:gd name="connsiteY1957" fmla="*/ 757 h 5414873"/>
              <a:gd name="connsiteX1958" fmla="*/ 1672528 w 5915999"/>
              <a:gd name="connsiteY1958" fmla="*/ 757 h 5414873"/>
              <a:gd name="connsiteX1959" fmla="*/ 1708683 w 5915999"/>
              <a:gd name="connsiteY1959" fmla="*/ 758 h 5414873"/>
              <a:gd name="connsiteX1960" fmla="*/ 1745231 w 5915999"/>
              <a:gd name="connsiteY1960" fmla="*/ 367 h 5414873"/>
              <a:gd name="connsiteX1961" fmla="*/ 1781386 w 5915999"/>
              <a:gd name="connsiteY1961" fmla="*/ 369 h 5414873"/>
              <a:gd name="connsiteX1962" fmla="*/ 1817935 w 5915999"/>
              <a:gd name="connsiteY1962" fmla="*/ 763 h 5414873"/>
              <a:gd name="connsiteX1963" fmla="*/ 1853698 w 5915999"/>
              <a:gd name="connsiteY1963" fmla="*/ 369 h 5414873"/>
              <a:gd name="connsiteX1964" fmla="*/ 1889460 w 5915999"/>
              <a:gd name="connsiteY1964" fmla="*/ 764 h 5414873"/>
              <a:gd name="connsiteX1965" fmla="*/ 1925615 w 5915999"/>
              <a:gd name="connsiteY1965" fmla="*/ 765 h 5414873"/>
              <a:gd name="connsiteX1966" fmla="*/ 1962163 w 5915999"/>
              <a:gd name="connsiteY1966" fmla="*/ 374 h 5414873"/>
              <a:gd name="connsiteX1967" fmla="*/ 1998711 w 5915999"/>
              <a:gd name="connsiteY1967" fmla="*/ 768 h 5414873"/>
              <a:gd name="connsiteX1968" fmla="*/ 2034867 w 5915999"/>
              <a:gd name="connsiteY1968" fmla="*/ 770 h 5414873"/>
              <a:gd name="connsiteX1969" fmla="*/ 2070628 w 5915999"/>
              <a:gd name="connsiteY1969" fmla="*/ 379 h 5414873"/>
              <a:gd name="connsiteX1970" fmla="*/ 2106392 w 5915999"/>
              <a:gd name="connsiteY1970" fmla="*/ 771 h 5414873"/>
              <a:gd name="connsiteX1971" fmla="*/ 2142939 w 5915999"/>
              <a:gd name="connsiteY1971" fmla="*/ 379 h 5414873"/>
              <a:gd name="connsiteX1972" fmla="*/ 2179488 w 5915999"/>
              <a:gd name="connsiteY1972" fmla="*/ 774 h 5414873"/>
              <a:gd name="connsiteX1973" fmla="*/ 2215643 w 5915999"/>
              <a:gd name="connsiteY1973" fmla="*/ 776 h 5414873"/>
              <a:gd name="connsiteX1974" fmla="*/ 2251404 w 5915999"/>
              <a:gd name="connsiteY1974" fmla="*/ 384 h 5414873"/>
              <a:gd name="connsiteX1975" fmla="*/ 2287560 w 5915999"/>
              <a:gd name="connsiteY1975" fmla="*/ 386 h 5414873"/>
              <a:gd name="connsiteX1976" fmla="*/ 2323321 w 5915999"/>
              <a:gd name="connsiteY1976" fmla="*/ 779 h 5414873"/>
              <a:gd name="connsiteX1977" fmla="*/ 2360263 w 5915999"/>
              <a:gd name="connsiteY1977" fmla="*/ 782 h 5414873"/>
              <a:gd name="connsiteX1978" fmla="*/ 2396419 w 5915999"/>
              <a:gd name="connsiteY1978" fmla="*/ 784 h 5414873"/>
              <a:gd name="connsiteX1979" fmla="*/ 2432573 w 5915999"/>
              <a:gd name="connsiteY1979" fmla="*/ 784 h 5414873"/>
              <a:gd name="connsiteX1980" fmla="*/ 2468337 w 5915999"/>
              <a:gd name="connsiteY1980" fmla="*/ 392 h 541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5915999" h="5414873">
                <a:moveTo>
                  <a:pt x="366462" y="1448819"/>
                </a:moveTo>
                <a:lnTo>
                  <a:pt x="368816" y="1449603"/>
                </a:lnTo>
                <a:lnTo>
                  <a:pt x="376663" y="1449603"/>
                </a:lnTo>
                <a:lnTo>
                  <a:pt x="384510" y="1449603"/>
                </a:lnTo>
                <a:lnTo>
                  <a:pt x="392357" y="1450387"/>
                </a:lnTo>
                <a:lnTo>
                  <a:pt x="400990" y="1451173"/>
                </a:lnTo>
                <a:lnTo>
                  <a:pt x="408837" y="1451958"/>
                </a:lnTo>
                <a:lnTo>
                  <a:pt x="416684" y="1453526"/>
                </a:lnTo>
                <a:lnTo>
                  <a:pt x="425708" y="1454704"/>
                </a:lnTo>
                <a:lnTo>
                  <a:pt x="433947" y="1455881"/>
                </a:lnTo>
                <a:lnTo>
                  <a:pt x="442973" y="1457841"/>
                </a:lnTo>
                <a:lnTo>
                  <a:pt x="451997" y="1459804"/>
                </a:lnTo>
                <a:lnTo>
                  <a:pt x="461413" y="1462943"/>
                </a:lnTo>
                <a:lnTo>
                  <a:pt x="470829" y="1465297"/>
                </a:lnTo>
                <a:lnTo>
                  <a:pt x="480639" y="1468045"/>
                </a:lnTo>
                <a:lnTo>
                  <a:pt x="490448" y="1472360"/>
                </a:lnTo>
                <a:lnTo>
                  <a:pt x="495941" y="1473929"/>
                </a:lnTo>
                <a:lnTo>
                  <a:pt x="501433" y="1476284"/>
                </a:lnTo>
                <a:lnTo>
                  <a:pt x="506926" y="1478637"/>
                </a:lnTo>
                <a:lnTo>
                  <a:pt x="511635" y="1480205"/>
                </a:lnTo>
                <a:lnTo>
                  <a:pt x="517521" y="1483738"/>
                </a:lnTo>
                <a:lnTo>
                  <a:pt x="523406" y="1486484"/>
                </a:lnTo>
                <a:lnTo>
                  <a:pt x="528899" y="1488838"/>
                </a:lnTo>
                <a:lnTo>
                  <a:pt x="534783" y="1491584"/>
                </a:lnTo>
                <a:lnTo>
                  <a:pt x="541454" y="1495901"/>
                </a:lnTo>
                <a:lnTo>
                  <a:pt x="547732" y="1499041"/>
                </a:lnTo>
                <a:lnTo>
                  <a:pt x="554402" y="1502572"/>
                </a:lnTo>
                <a:lnTo>
                  <a:pt x="560680" y="1507279"/>
                </a:lnTo>
                <a:lnTo>
                  <a:pt x="568526" y="1511988"/>
                </a:lnTo>
                <a:lnTo>
                  <a:pt x="575589" y="1517482"/>
                </a:lnTo>
                <a:lnTo>
                  <a:pt x="583829" y="1523366"/>
                </a:lnTo>
                <a:lnTo>
                  <a:pt x="590891" y="1528859"/>
                </a:lnTo>
                <a:lnTo>
                  <a:pt x="603447" y="1539061"/>
                </a:lnTo>
                <a:lnTo>
                  <a:pt x="614825" y="1549654"/>
                </a:lnTo>
                <a:lnTo>
                  <a:pt x="626203" y="1561032"/>
                </a:lnTo>
                <a:lnTo>
                  <a:pt x="637190" y="1572803"/>
                </a:lnTo>
                <a:lnTo>
                  <a:pt x="649744" y="1587713"/>
                </a:lnTo>
                <a:lnTo>
                  <a:pt x="661516" y="1604192"/>
                </a:lnTo>
                <a:lnTo>
                  <a:pt x="672895" y="1620279"/>
                </a:lnTo>
                <a:lnTo>
                  <a:pt x="682703" y="1637149"/>
                </a:lnTo>
                <a:lnTo>
                  <a:pt x="690158" y="1650883"/>
                </a:lnTo>
                <a:lnTo>
                  <a:pt x="696829" y="1665399"/>
                </a:lnTo>
                <a:lnTo>
                  <a:pt x="703497" y="1679916"/>
                </a:lnTo>
                <a:lnTo>
                  <a:pt x="708207" y="1694827"/>
                </a:lnTo>
                <a:lnTo>
                  <a:pt x="711345" y="1703458"/>
                </a:lnTo>
                <a:lnTo>
                  <a:pt x="714091" y="1712482"/>
                </a:lnTo>
                <a:lnTo>
                  <a:pt x="716447" y="1721899"/>
                </a:lnTo>
                <a:lnTo>
                  <a:pt x="719193" y="1730924"/>
                </a:lnTo>
                <a:lnTo>
                  <a:pt x="720369" y="1738379"/>
                </a:lnTo>
                <a:lnTo>
                  <a:pt x="722332" y="1745832"/>
                </a:lnTo>
                <a:lnTo>
                  <a:pt x="723115" y="1752896"/>
                </a:lnTo>
                <a:lnTo>
                  <a:pt x="724685" y="1759959"/>
                </a:lnTo>
                <a:lnTo>
                  <a:pt x="726255" y="1773298"/>
                </a:lnTo>
                <a:lnTo>
                  <a:pt x="727433" y="1785462"/>
                </a:lnTo>
                <a:lnTo>
                  <a:pt x="727825" y="1796840"/>
                </a:lnTo>
                <a:lnTo>
                  <a:pt x="727825" y="1808611"/>
                </a:lnTo>
                <a:lnTo>
                  <a:pt x="728609" y="1810965"/>
                </a:lnTo>
                <a:lnTo>
                  <a:pt x="727825" y="1813319"/>
                </a:lnTo>
                <a:lnTo>
                  <a:pt x="727825" y="1821166"/>
                </a:lnTo>
                <a:lnTo>
                  <a:pt x="727825" y="1829014"/>
                </a:lnTo>
                <a:lnTo>
                  <a:pt x="727040" y="1839214"/>
                </a:lnTo>
                <a:lnTo>
                  <a:pt x="727040" y="1848630"/>
                </a:lnTo>
                <a:lnTo>
                  <a:pt x="725471" y="1858049"/>
                </a:lnTo>
                <a:lnTo>
                  <a:pt x="724293" y="1867072"/>
                </a:lnTo>
                <a:lnTo>
                  <a:pt x="722724" y="1875704"/>
                </a:lnTo>
                <a:lnTo>
                  <a:pt x="721153" y="1884336"/>
                </a:lnTo>
                <a:lnTo>
                  <a:pt x="719584" y="1892183"/>
                </a:lnTo>
                <a:lnTo>
                  <a:pt x="717622" y="1900422"/>
                </a:lnTo>
                <a:lnTo>
                  <a:pt x="715660" y="1907876"/>
                </a:lnTo>
                <a:lnTo>
                  <a:pt x="713699" y="1916116"/>
                </a:lnTo>
                <a:lnTo>
                  <a:pt x="711346" y="1923179"/>
                </a:lnTo>
                <a:lnTo>
                  <a:pt x="708601" y="1930633"/>
                </a:lnTo>
                <a:lnTo>
                  <a:pt x="706245" y="1937697"/>
                </a:lnTo>
                <a:lnTo>
                  <a:pt x="703106" y="1944759"/>
                </a:lnTo>
                <a:lnTo>
                  <a:pt x="700752" y="1951036"/>
                </a:lnTo>
                <a:lnTo>
                  <a:pt x="697612" y="1958099"/>
                </a:lnTo>
                <a:lnTo>
                  <a:pt x="694865" y="1964769"/>
                </a:lnTo>
                <a:lnTo>
                  <a:pt x="692512" y="1971047"/>
                </a:lnTo>
                <a:lnTo>
                  <a:pt x="688980" y="1977716"/>
                </a:lnTo>
                <a:lnTo>
                  <a:pt x="686234" y="1983602"/>
                </a:lnTo>
                <a:lnTo>
                  <a:pt x="682703" y="1990272"/>
                </a:lnTo>
                <a:lnTo>
                  <a:pt x="679171" y="1995373"/>
                </a:lnTo>
                <a:lnTo>
                  <a:pt x="676033" y="2001651"/>
                </a:lnTo>
                <a:lnTo>
                  <a:pt x="672108" y="2007143"/>
                </a:lnTo>
                <a:lnTo>
                  <a:pt x="668579" y="2013029"/>
                </a:lnTo>
                <a:lnTo>
                  <a:pt x="665048" y="2018130"/>
                </a:lnTo>
                <a:lnTo>
                  <a:pt x="661516" y="2023231"/>
                </a:lnTo>
                <a:lnTo>
                  <a:pt x="657200" y="2029117"/>
                </a:lnTo>
                <a:lnTo>
                  <a:pt x="653277" y="2033825"/>
                </a:lnTo>
                <a:lnTo>
                  <a:pt x="649745" y="2038924"/>
                </a:lnTo>
                <a:lnTo>
                  <a:pt x="645430" y="2044025"/>
                </a:lnTo>
                <a:lnTo>
                  <a:pt x="641505" y="2048734"/>
                </a:lnTo>
                <a:lnTo>
                  <a:pt x="637582" y="2053443"/>
                </a:lnTo>
                <a:lnTo>
                  <a:pt x="632482" y="2058543"/>
                </a:lnTo>
                <a:lnTo>
                  <a:pt x="628950" y="2063643"/>
                </a:lnTo>
                <a:lnTo>
                  <a:pt x="624634" y="2067959"/>
                </a:lnTo>
                <a:lnTo>
                  <a:pt x="620318" y="2072275"/>
                </a:lnTo>
                <a:lnTo>
                  <a:pt x="615609" y="2076984"/>
                </a:lnTo>
                <a:lnTo>
                  <a:pt x="611294" y="2081300"/>
                </a:lnTo>
                <a:lnTo>
                  <a:pt x="606193" y="2084831"/>
                </a:lnTo>
                <a:lnTo>
                  <a:pt x="601486" y="2088754"/>
                </a:lnTo>
                <a:lnTo>
                  <a:pt x="596778" y="2093462"/>
                </a:lnTo>
                <a:lnTo>
                  <a:pt x="592462" y="2096993"/>
                </a:lnTo>
                <a:lnTo>
                  <a:pt x="587754" y="2100916"/>
                </a:lnTo>
                <a:lnTo>
                  <a:pt x="582652" y="2104450"/>
                </a:lnTo>
                <a:lnTo>
                  <a:pt x="577552" y="2107981"/>
                </a:lnTo>
                <a:lnTo>
                  <a:pt x="572451" y="2112296"/>
                </a:lnTo>
                <a:lnTo>
                  <a:pt x="567351" y="2115042"/>
                </a:lnTo>
                <a:lnTo>
                  <a:pt x="562250" y="2118573"/>
                </a:lnTo>
                <a:lnTo>
                  <a:pt x="557147" y="2122104"/>
                </a:lnTo>
                <a:lnTo>
                  <a:pt x="552047" y="2124851"/>
                </a:lnTo>
                <a:lnTo>
                  <a:pt x="546554" y="2127990"/>
                </a:lnTo>
                <a:lnTo>
                  <a:pt x="541062" y="2131913"/>
                </a:lnTo>
                <a:lnTo>
                  <a:pt x="535569" y="2134266"/>
                </a:lnTo>
                <a:lnTo>
                  <a:pt x="530075" y="2137407"/>
                </a:lnTo>
                <a:lnTo>
                  <a:pt x="524975" y="2140152"/>
                </a:lnTo>
                <a:lnTo>
                  <a:pt x="519089" y="2142900"/>
                </a:lnTo>
                <a:lnTo>
                  <a:pt x="513597" y="2145254"/>
                </a:lnTo>
                <a:lnTo>
                  <a:pt x="507319" y="2147607"/>
                </a:lnTo>
                <a:lnTo>
                  <a:pt x="501826" y="2149962"/>
                </a:lnTo>
                <a:lnTo>
                  <a:pt x="495156" y="2152709"/>
                </a:lnTo>
                <a:lnTo>
                  <a:pt x="490056" y="2155456"/>
                </a:lnTo>
                <a:lnTo>
                  <a:pt x="484170" y="2157417"/>
                </a:lnTo>
                <a:lnTo>
                  <a:pt x="477892" y="2159771"/>
                </a:lnTo>
                <a:lnTo>
                  <a:pt x="471615" y="2161340"/>
                </a:lnTo>
                <a:lnTo>
                  <a:pt x="465729" y="2163301"/>
                </a:lnTo>
                <a:lnTo>
                  <a:pt x="459058" y="2164479"/>
                </a:lnTo>
                <a:lnTo>
                  <a:pt x="452388" y="2166441"/>
                </a:lnTo>
                <a:lnTo>
                  <a:pt x="446111" y="2168010"/>
                </a:lnTo>
                <a:lnTo>
                  <a:pt x="439833" y="2169579"/>
                </a:lnTo>
                <a:lnTo>
                  <a:pt x="433163" y="2170757"/>
                </a:lnTo>
                <a:lnTo>
                  <a:pt x="426495" y="2171934"/>
                </a:lnTo>
                <a:lnTo>
                  <a:pt x="419430" y="2172720"/>
                </a:lnTo>
                <a:lnTo>
                  <a:pt x="413155" y="2174287"/>
                </a:lnTo>
                <a:lnTo>
                  <a:pt x="405698" y="2174680"/>
                </a:lnTo>
                <a:lnTo>
                  <a:pt x="399028" y="2175857"/>
                </a:lnTo>
                <a:lnTo>
                  <a:pt x="391573" y="2176249"/>
                </a:lnTo>
                <a:lnTo>
                  <a:pt x="384119" y="2176642"/>
                </a:lnTo>
                <a:lnTo>
                  <a:pt x="377449" y="2177035"/>
                </a:lnTo>
                <a:lnTo>
                  <a:pt x="369994" y="2177429"/>
                </a:lnTo>
                <a:lnTo>
                  <a:pt x="367247" y="2177035"/>
                </a:lnTo>
                <a:lnTo>
                  <a:pt x="364109" y="2177035"/>
                </a:lnTo>
                <a:lnTo>
                  <a:pt x="359400" y="2177035"/>
                </a:lnTo>
                <a:lnTo>
                  <a:pt x="354299" y="2177426"/>
                </a:lnTo>
                <a:lnTo>
                  <a:pt x="347237" y="2176642"/>
                </a:lnTo>
                <a:lnTo>
                  <a:pt x="339391" y="2176642"/>
                </a:lnTo>
                <a:lnTo>
                  <a:pt x="331543" y="2175857"/>
                </a:lnTo>
                <a:lnTo>
                  <a:pt x="322912" y="2175072"/>
                </a:lnTo>
                <a:lnTo>
                  <a:pt x="314672" y="2173895"/>
                </a:lnTo>
                <a:lnTo>
                  <a:pt x="306039" y="2172326"/>
                </a:lnTo>
                <a:lnTo>
                  <a:pt x="297408" y="2171542"/>
                </a:lnTo>
                <a:lnTo>
                  <a:pt x="288776" y="2169187"/>
                </a:lnTo>
                <a:lnTo>
                  <a:pt x="279751" y="2167225"/>
                </a:lnTo>
                <a:lnTo>
                  <a:pt x="271120" y="2165657"/>
                </a:lnTo>
                <a:lnTo>
                  <a:pt x="260917" y="2162518"/>
                </a:lnTo>
                <a:lnTo>
                  <a:pt x="251502" y="2159379"/>
                </a:lnTo>
                <a:lnTo>
                  <a:pt x="242085" y="2156241"/>
                </a:lnTo>
                <a:lnTo>
                  <a:pt x="231098" y="2152315"/>
                </a:lnTo>
                <a:lnTo>
                  <a:pt x="226390" y="2149962"/>
                </a:lnTo>
                <a:lnTo>
                  <a:pt x="220897" y="2147607"/>
                </a:lnTo>
                <a:lnTo>
                  <a:pt x="215405" y="2145253"/>
                </a:lnTo>
                <a:lnTo>
                  <a:pt x="209913" y="2142900"/>
                </a:lnTo>
                <a:lnTo>
                  <a:pt x="203635" y="2140546"/>
                </a:lnTo>
                <a:lnTo>
                  <a:pt x="198141" y="2137405"/>
                </a:lnTo>
                <a:lnTo>
                  <a:pt x="191864" y="2133483"/>
                </a:lnTo>
                <a:lnTo>
                  <a:pt x="185979" y="2130736"/>
                </a:lnTo>
                <a:lnTo>
                  <a:pt x="179307" y="2126421"/>
                </a:lnTo>
                <a:lnTo>
                  <a:pt x="172638" y="2122888"/>
                </a:lnTo>
                <a:lnTo>
                  <a:pt x="165968" y="2118572"/>
                </a:lnTo>
                <a:lnTo>
                  <a:pt x="159298" y="2114256"/>
                </a:lnTo>
                <a:lnTo>
                  <a:pt x="150667" y="2107978"/>
                </a:lnTo>
                <a:lnTo>
                  <a:pt x="142819" y="2101702"/>
                </a:lnTo>
                <a:lnTo>
                  <a:pt x="134186" y="2095424"/>
                </a:lnTo>
                <a:lnTo>
                  <a:pt x="126340" y="2088360"/>
                </a:lnTo>
                <a:lnTo>
                  <a:pt x="109860" y="2074236"/>
                </a:lnTo>
                <a:lnTo>
                  <a:pt x="94951" y="2057758"/>
                </a:lnTo>
                <a:lnTo>
                  <a:pt x="80041" y="2041279"/>
                </a:lnTo>
                <a:lnTo>
                  <a:pt x="66700" y="2023231"/>
                </a:lnTo>
                <a:lnTo>
                  <a:pt x="54931" y="2005181"/>
                </a:lnTo>
                <a:lnTo>
                  <a:pt x="43945" y="1985564"/>
                </a:lnTo>
                <a:lnTo>
                  <a:pt x="38059" y="1975755"/>
                </a:lnTo>
                <a:lnTo>
                  <a:pt x="33743" y="1965161"/>
                </a:lnTo>
                <a:lnTo>
                  <a:pt x="29035" y="1954960"/>
                </a:lnTo>
                <a:lnTo>
                  <a:pt x="25111" y="1944759"/>
                </a:lnTo>
                <a:lnTo>
                  <a:pt x="21187" y="1935343"/>
                </a:lnTo>
                <a:lnTo>
                  <a:pt x="18048" y="1925140"/>
                </a:lnTo>
                <a:lnTo>
                  <a:pt x="15302" y="1915332"/>
                </a:lnTo>
                <a:lnTo>
                  <a:pt x="11771" y="1905522"/>
                </a:lnTo>
                <a:lnTo>
                  <a:pt x="10202" y="1897676"/>
                </a:lnTo>
                <a:lnTo>
                  <a:pt x="8632" y="1890614"/>
                </a:lnTo>
                <a:lnTo>
                  <a:pt x="6670" y="1882373"/>
                </a:lnTo>
                <a:lnTo>
                  <a:pt x="5885" y="1874527"/>
                </a:lnTo>
                <a:lnTo>
                  <a:pt x="4316" y="1868249"/>
                </a:lnTo>
                <a:lnTo>
                  <a:pt x="3139" y="1861579"/>
                </a:lnTo>
                <a:lnTo>
                  <a:pt x="2748" y="1854908"/>
                </a:lnTo>
                <a:lnTo>
                  <a:pt x="1571" y="1848239"/>
                </a:lnTo>
                <a:lnTo>
                  <a:pt x="1177" y="1836860"/>
                </a:lnTo>
                <a:lnTo>
                  <a:pt x="393" y="1825089"/>
                </a:lnTo>
                <a:lnTo>
                  <a:pt x="0" y="1819205"/>
                </a:lnTo>
                <a:lnTo>
                  <a:pt x="392" y="1813319"/>
                </a:lnTo>
                <a:lnTo>
                  <a:pt x="392" y="1808611"/>
                </a:lnTo>
                <a:lnTo>
                  <a:pt x="0" y="1803511"/>
                </a:lnTo>
                <a:lnTo>
                  <a:pt x="785" y="1793308"/>
                </a:lnTo>
                <a:lnTo>
                  <a:pt x="1962" y="1783499"/>
                </a:lnTo>
                <a:lnTo>
                  <a:pt x="1961" y="1774083"/>
                </a:lnTo>
                <a:lnTo>
                  <a:pt x="3532" y="1764665"/>
                </a:lnTo>
                <a:lnTo>
                  <a:pt x="4708" y="1755643"/>
                </a:lnTo>
                <a:lnTo>
                  <a:pt x="6278" y="1747795"/>
                </a:lnTo>
                <a:lnTo>
                  <a:pt x="7847" y="1739163"/>
                </a:lnTo>
                <a:lnTo>
                  <a:pt x="9415" y="1730531"/>
                </a:lnTo>
                <a:lnTo>
                  <a:pt x="11771" y="1722683"/>
                </a:lnTo>
                <a:lnTo>
                  <a:pt x="14125" y="1715620"/>
                </a:lnTo>
                <a:lnTo>
                  <a:pt x="16087" y="1707382"/>
                </a:lnTo>
                <a:lnTo>
                  <a:pt x="18049" y="1700713"/>
                </a:lnTo>
                <a:lnTo>
                  <a:pt x="20403" y="1693650"/>
                </a:lnTo>
                <a:lnTo>
                  <a:pt x="22758" y="1685802"/>
                </a:lnTo>
                <a:lnTo>
                  <a:pt x="25504" y="1679132"/>
                </a:lnTo>
                <a:lnTo>
                  <a:pt x="28644" y="1672070"/>
                </a:lnTo>
                <a:lnTo>
                  <a:pt x="30996" y="1665792"/>
                </a:lnTo>
                <a:lnTo>
                  <a:pt x="34919" y="1659514"/>
                </a:lnTo>
                <a:lnTo>
                  <a:pt x="37666" y="1652844"/>
                </a:lnTo>
                <a:lnTo>
                  <a:pt x="40412" y="1646959"/>
                </a:lnTo>
                <a:lnTo>
                  <a:pt x="43945" y="1640288"/>
                </a:lnTo>
                <a:lnTo>
                  <a:pt x="46691" y="1634403"/>
                </a:lnTo>
                <a:lnTo>
                  <a:pt x="51006" y="1628518"/>
                </a:lnTo>
                <a:lnTo>
                  <a:pt x="53753" y="1622632"/>
                </a:lnTo>
                <a:lnTo>
                  <a:pt x="57284" y="1617532"/>
                </a:lnTo>
                <a:lnTo>
                  <a:pt x="61209" y="1611253"/>
                </a:lnTo>
                <a:lnTo>
                  <a:pt x="65132" y="1606545"/>
                </a:lnTo>
                <a:lnTo>
                  <a:pt x="68271" y="1601053"/>
                </a:lnTo>
                <a:lnTo>
                  <a:pt x="72979" y="1595560"/>
                </a:lnTo>
                <a:lnTo>
                  <a:pt x="76510" y="1590460"/>
                </a:lnTo>
                <a:lnTo>
                  <a:pt x="80041" y="1585360"/>
                </a:lnTo>
                <a:lnTo>
                  <a:pt x="83966" y="1580650"/>
                </a:lnTo>
                <a:lnTo>
                  <a:pt x="88674" y="1575942"/>
                </a:lnTo>
                <a:lnTo>
                  <a:pt x="92990" y="1570842"/>
                </a:lnTo>
                <a:lnTo>
                  <a:pt x="97305" y="1566527"/>
                </a:lnTo>
                <a:lnTo>
                  <a:pt x="101621" y="1561425"/>
                </a:lnTo>
                <a:lnTo>
                  <a:pt x="105938" y="1557109"/>
                </a:lnTo>
                <a:lnTo>
                  <a:pt x="110253" y="1552794"/>
                </a:lnTo>
                <a:lnTo>
                  <a:pt x="114569" y="1548477"/>
                </a:lnTo>
                <a:lnTo>
                  <a:pt x="119669" y="1544162"/>
                </a:lnTo>
                <a:lnTo>
                  <a:pt x="123985" y="1539845"/>
                </a:lnTo>
                <a:lnTo>
                  <a:pt x="128694" y="1535923"/>
                </a:lnTo>
                <a:lnTo>
                  <a:pt x="133010" y="1532390"/>
                </a:lnTo>
                <a:lnTo>
                  <a:pt x="138110" y="1528859"/>
                </a:lnTo>
                <a:lnTo>
                  <a:pt x="143211" y="1524544"/>
                </a:lnTo>
                <a:lnTo>
                  <a:pt x="147919" y="1520621"/>
                </a:lnTo>
                <a:lnTo>
                  <a:pt x="152627" y="1516697"/>
                </a:lnTo>
                <a:lnTo>
                  <a:pt x="158121" y="1513557"/>
                </a:lnTo>
                <a:lnTo>
                  <a:pt x="162829" y="1510418"/>
                </a:lnTo>
                <a:lnTo>
                  <a:pt x="168322" y="1506495"/>
                </a:lnTo>
                <a:lnTo>
                  <a:pt x="173422" y="1502964"/>
                </a:lnTo>
                <a:lnTo>
                  <a:pt x="178523" y="1500217"/>
                </a:lnTo>
                <a:lnTo>
                  <a:pt x="184015" y="1497079"/>
                </a:lnTo>
                <a:lnTo>
                  <a:pt x="189509" y="1493938"/>
                </a:lnTo>
                <a:lnTo>
                  <a:pt x="195002" y="1491584"/>
                </a:lnTo>
                <a:lnTo>
                  <a:pt x="200103" y="1488053"/>
                </a:lnTo>
                <a:lnTo>
                  <a:pt x="205596" y="1485700"/>
                </a:lnTo>
                <a:lnTo>
                  <a:pt x="211872" y="1482561"/>
                </a:lnTo>
                <a:lnTo>
                  <a:pt x="217757" y="1480599"/>
                </a:lnTo>
                <a:lnTo>
                  <a:pt x="223253" y="1477460"/>
                </a:lnTo>
                <a:lnTo>
                  <a:pt x="228746" y="1475106"/>
                </a:lnTo>
                <a:lnTo>
                  <a:pt x="234630" y="1473145"/>
                </a:lnTo>
                <a:lnTo>
                  <a:pt x="240908" y="1470791"/>
                </a:lnTo>
                <a:lnTo>
                  <a:pt x="246795" y="1468828"/>
                </a:lnTo>
                <a:lnTo>
                  <a:pt x="252679" y="1466866"/>
                </a:lnTo>
                <a:lnTo>
                  <a:pt x="259350" y="1464905"/>
                </a:lnTo>
                <a:lnTo>
                  <a:pt x="265234" y="1462943"/>
                </a:lnTo>
                <a:lnTo>
                  <a:pt x="271904" y="1461766"/>
                </a:lnTo>
                <a:lnTo>
                  <a:pt x="278182" y="1460197"/>
                </a:lnTo>
                <a:lnTo>
                  <a:pt x="284459" y="1458627"/>
                </a:lnTo>
                <a:lnTo>
                  <a:pt x="291521" y="1456273"/>
                </a:lnTo>
                <a:lnTo>
                  <a:pt x="297802" y="1454704"/>
                </a:lnTo>
                <a:lnTo>
                  <a:pt x="304863" y="1453919"/>
                </a:lnTo>
                <a:lnTo>
                  <a:pt x="311533" y="1452742"/>
                </a:lnTo>
                <a:lnTo>
                  <a:pt x="318594" y="1451958"/>
                </a:lnTo>
                <a:lnTo>
                  <a:pt x="325264" y="1450780"/>
                </a:lnTo>
                <a:lnTo>
                  <a:pt x="332719" y="1450388"/>
                </a:lnTo>
                <a:lnTo>
                  <a:pt x="339390" y="1450778"/>
                </a:lnTo>
                <a:lnTo>
                  <a:pt x="346846" y="1450388"/>
                </a:lnTo>
                <a:lnTo>
                  <a:pt x="353907" y="1449603"/>
                </a:lnTo>
                <a:lnTo>
                  <a:pt x="359400" y="1449603"/>
                </a:lnTo>
                <a:lnTo>
                  <a:pt x="364109" y="1449603"/>
                </a:lnTo>
                <a:close/>
                <a:moveTo>
                  <a:pt x="2504883" y="0"/>
                </a:moveTo>
                <a:lnTo>
                  <a:pt x="2541040" y="788"/>
                </a:lnTo>
                <a:lnTo>
                  <a:pt x="2577194" y="788"/>
                </a:lnTo>
                <a:lnTo>
                  <a:pt x="2613349" y="789"/>
                </a:lnTo>
                <a:lnTo>
                  <a:pt x="2649505" y="790"/>
                </a:lnTo>
                <a:lnTo>
                  <a:pt x="2685268" y="398"/>
                </a:lnTo>
                <a:lnTo>
                  <a:pt x="2721029" y="793"/>
                </a:lnTo>
                <a:lnTo>
                  <a:pt x="2757970" y="794"/>
                </a:lnTo>
                <a:lnTo>
                  <a:pt x="2794126" y="795"/>
                </a:lnTo>
                <a:lnTo>
                  <a:pt x="2830282" y="796"/>
                </a:lnTo>
                <a:lnTo>
                  <a:pt x="2866436" y="798"/>
                </a:lnTo>
                <a:lnTo>
                  <a:pt x="2902592" y="13"/>
                </a:lnTo>
                <a:lnTo>
                  <a:pt x="2938746" y="800"/>
                </a:lnTo>
                <a:lnTo>
                  <a:pt x="2974901" y="801"/>
                </a:lnTo>
                <a:lnTo>
                  <a:pt x="3011056" y="805"/>
                </a:lnTo>
                <a:lnTo>
                  <a:pt x="3047212" y="806"/>
                </a:lnTo>
                <a:lnTo>
                  <a:pt x="3083760" y="1199"/>
                </a:lnTo>
                <a:lnTo>
                  <a:pt x="3119915" y="414"/>
                </a:lnTo>
                <a:lnTo>
                  <a:pt x="3155679" y="807"/>
                </a:lnTo>
                <a:lnTo>
                  <a:pt x="3191833" y="811"/>
                </a:lnTo>
                <a:lnTo>
                  <a:pt x="3227988" y="811"/>
                </a:lnTo>
                <a:lnTo>
                  <a:pt x="3264536" y="1204"/>
                </a:lnTo>
                <a:lnTo>
                  <a:pt x="3301085" y="813"/>
                </a:lnTo>
                <a:lnTo>
                  <a:pt x="3336847" y="421"/>
                </a:lnTo>
                <a:lnTo>
                  <a:pt x="3372609" y="817"/>
                </a:lnTo>
                <a:lnTo>
                  <a:pt x="3408765" y="818"/>
                </a:lnTo>
                <a:lnTo>
                  <a:pt x="3445313" y="1211"/>
                </a:lnTo>
                <a:lnTo>
                  <a:pt x="3481468" y="1213"/>
                </a:lnTo>
                <a:lnTo>
                  <a:pt x="3517623" y="428"/>
                </a:lnTo>
                <a:lnTo>
                  <a:pt x="3553385" y="822"/>
                </a:lnTo>
                <a:lnTo>
                  <a:pt x="3589541" y="824"/>
                </a:lnTo>
                <a:lnTo>
                  <a:pt x="3625696" y="824"/>
                </a:lnTo>
                <a:lnTo>
                  <a:pt x="3662244" y="1219"/>
                </a:lnTo>
                <a:lnTo>
                  <a:pt x="3698793" y="826"/>
                </a:lnTo>
                <a:lnTo>
                  <a:pt x="3734554" y="436"/>
                </a:lnTo>
                <a:lnTo>
                  <a:pt x="3770318" y="830"/>
                </a:lnTo>
                <a:lnTo>
                  <a:pt x="3806471" y="831"/>
                </a:lnTo>
                <a:lnTo>
                  <a:pt x="3843020" y="1225"/>
                </a:lnTo>
                <a:lnTo>
                  <a:pt x="3879175" y="1226"/>
                </a:lnTo>
                <a:lnTo>
                  <a:pt x="3915722" y="834"/>
                </a:lnTo>
                <a:lnTo>
                  <a:pt x="3951485" y="443"/>
                </a:lnTo>
                <a:lnTo>
                  <a:pt x="3987247" y="838"/>
                </a:lnTo>
                <a:lnTo>
                  <a:pt x="4023797" y="1232"/>
                </a:lnTo>
                <a:lnTo>
                  <a:pt x="4059953" y="1233"/>
                </a:lnTo>
                <a:lnTo>
                  <a:pt x="4096499" y="841"/>
                </a:lnTo>
                <a:lnTo>
                  <a:pt x="4132655" y="841"/>
                </a:lnTo>
                <a:lnTo>
                  <a:pt x="4168417" y="450"/>
                </a:lnTo>
                <a:lnTo>
                  <a:pt x="4204573" y="1239"/>
                </a:lnTo>
                <a:lnTo>
                  <a:pt x="4240727" y="1239"/>
                </a:lnTo>
                <a:lnTo>
                  <a:pt x="4276881" y="1240"/>
                </a:lnTo>
                <a:lnTo>
                  <a:pt x="4313431" y="848"/>
                </a:lnTo>
                <a:lnTo>
                  <a:pt x="4349979" y="1241"/>
                </a:lnTo>
                <a:lnTo>
                  <a:pt x="4385741" y="853"/>
                </a:lnTo>
                <a:lnTo>
                  <a:pt x="4421503" y="1244"/>
                </a:lnTo>
                <a:lnTo>
                  <a:pt x="4457658" y="1247"/>
                </a:lnTo>
                <a:lnTo>
                  <a:pt x="4494208" y="855"/>
                </a:lnTo>
                <a:lnTo>
                  <a:pt x="4530362" y="857"/>
                </a:lnTo>
                <a:lnTo>
                  <a:pt x="4566125" y="465"/>
                </a:lnTo>
                <a:lnTo>
                  <a:pt x="4602279" y="1252"/>
                </a:lnTo>
                <a:lnTo>
                  <a:pt x="4638434" y="1254"/>
                </a:lnTo>
                <a:lnTo>
                  <a:pt x="4674591" y="1254"/>
                </a:lnTo>
                <a:lnTo>
                  <a:pt x="4711138" y="863"/>
                </a:lnTo>
                <a:lnTo>
                  <a:pt x="4747687" y="1257"/>
                </a:lnTo>
                <a:lnTo>
                  <a:pt x="4783448" y="863"/>
                </a:lnTo>
                <a:lnTo>
                  <a:pt x="4819211" y="1260"/>
                </a:lnTo>
                <a:lnTo>
                  <a:pt x="4855367" y="1261"/>
                </a:lnTo>
                <a:lnTo>
                  <a:pt x="4891914" y="870"/>
                </a:lnTo>
                <a:lnTo>
                  <a:pt x="4928463" y="1263"/>
                </a:lnTo>
                <a:lnTo>
                  <a:pt x="4964618" y="1264"/>
                </a:lnTo>
                <a:lnTo>
                  <a:pt x="5000380" y="874"/>
                </a:lnTo>
                <a:lnTo>
                  <a:pt x="5036143" y="1267"/>
                </a:lnTo>
                <a:lnTo>
                  <a:pt x="5072297" y="1269"/>
                </a:lnTo>
                <a:lnTo>
                  <a:pt x="5109239" y="1269"/>
                </a:lnTo>
                <a:lnTo>
                  <a:pt x="5145394" y="1270"/>
                </a:lnTo>
                <a:lnTo>
                  <a:pt x="5181548" y="1272"/>
                </a:lnTo>
                <a:lnTo>
                  <a:pt x="5217311" y="881"/>
                </a:lnTo>
                <a:lnTo>
                  <a:pt x="5253073" y="1275"/>
                </a:lnTo>
                <a:lnTo>
                  <a:pt x="5290015" y="1275"/>
                </a:lnTo>
                <a:lnTo>
                  <a:pt x="5326169" y="1278"/>
                </a:lnTo>
                <a:lnTo>
                  <a:pt x="5362324" y="1278"/>
                </a:lnTo>
                <a:lnTo>
                  <a:pt x="5398479" y="1279"/>
                </a:lnTo>
                <a:lnTo>
                  <a:pt x="5433848" y="1280"/>
                </a:lnTo>
                <a:lnTo>
                  <a:pt x="5470004" y="1281"/>
                </a:lnTo>
                <a:lnTo>
                  <a:pt x="5506945" y="1283"/>
                </a:lnTo>
                <a:lnTo>
                  <a:pt x="5543101" y="1284"/>
                </a:lnTo>
                <a:lnTo>
                  <a:pt x="5579257" y="1285"/>
                </a:lnTo>
                <a:lnTo>
                  <a:pt x="5615019" y="893"/>
                </a:lnTo>
                <a:lnTo>
                  <a:pt x="5650781" y="1288"/>
                </a:lnTo>
                <a:lnTo>
                  <a:pt x="5687721" y="1290"/>
                </a:lnTo>
                <a:lnTo>
                  <a:pt x="5723877" y="1289"/>
                </a:lnTo>
                <a:lnTo>
                  <a:pt x="5760033" y="1291"/>
                </a:lnTo>
                <a:lnTo>
                  <a:pt x="5796187" y="1294"/>
                </a:lnTo>
                <a:lnTo>
                  <a:pt x="5831949" y="902"/>
                </a:lnTo>
                <a:lnTo>
                  <a:pt x="5868103" y="1688"/>
                </a:lnTo>
                <a:lnTo>
                  <a:pt x="5904653" y="1297"/>
                </a:lnTo>
                <a:lnTo>
                  <a:pt x="5915999" y="1297"/>
                </a:lnTo>
                <a:lnTo>
                  <a:pt x="5915999" y="729904"/>
                </a:lnTo>
                <a:lnTo>
                  <a:pt x="5904679" y="729904"/>
                </a:lnTo>
                <a:lnTo>
                  <a:pt x="5868523" y="730688"/>
                </a:lnTo>
                <a:lnTo>
                  <a:pt x="5832369" y="730687"/>
                </a:lnTo>
                <a:lnTo>
                  <a:pt x="5796213" y="730686"/>
                </a:lnTo>
                <a:lnTo>
                  <a:pt x="5760059" y="729898"/>
                </a:lnTo>
                <a:lnTo>
                  <a:pt x="5723903" y="729897"/>
                </a:lnTo>
                <a:lnTo>
                  <a:pt x="5687749" y="730681"/>
                </a:lnTo>
                <a:lnTo>
                  <a:pt x="5651592" y="730680"/>
                </a:lnTo>
                <a:lnTo>
                  <a:pt x="5615437" y="730679"/>
                </a:lnTo>
                <a:lnTo>
                  <a:pt x="5578889" y="730286"/>
                </a:lnTo>
                <a:lnTo>
                  <a:pt x="5543127" y="729890"/>
                </a:lnTo>
                <a:lnTo>
                  <a:pt x="5506971" y="729890"/>
                </a:lnTo>
                <a:lnTo>
                  <a:pt x="5470817" y="730674"/>
                </a:lnTo>
                <a:lnTo>
                  <a:pt x="5434661" y="730672"/>
                </a:lnTo>
                <a:lnTo>
                  <a:pt x="5398505" y="730672"/>
                </a:lnTo>
                <a:lnTo>
                  <a:pt x="5361957" y="730276"/>
                </a:lnTo>
                <a:lnTo>
                  <a:pt x="5326194" y="729883"/>
                </a:lnTo>
                <a:lnTo>
                  <a:pt x="5289647" y="730274"/>
                </a:lnTo>
                <a:lnTo>
                  <a:pt x="5253885" y="730667"/>
                </a:lnTo>
                <a:lnTo>
                  <a:pt x="5217728" y="730665"/>
                </a:lnTo>
                <a:lnTo>
                  <a:pt x="5181181" y="730271"/>
                </a:lnTo>
                <a:lnTo>
                  <a:pt x="5145419" y="729877"/>
                </a:lnTo>
                <a:lnTo>
                  <a:pt x="5109264" y="729875"/>
                </a:lnTo>
                <a:lnTo>
                  <a:pt x="5072717" y="730268"/>
                </a:lnTo>
                <a:lnTo>
                  <a:pt x="5036953" y="730658"/>
                </a:lnTo>
                <a:lnTo>
                  <a:pt x="5023199" y="730266"/>
                </a:lnTo>
                <a:lnTo>
                  <a:pt x="5011409" y="730265"/>
                </a:lnTo>
                <a:lnTo>
                  <a:pt x="5001191" y="731050"/>
                </a:lnTo>
                <a:lnTo>
                  <a:pt x="4991367" y="731444"/>
                </a:lnTo>
                <a:lnTo>
                  <a:pt x="4982327" y="732622"/>
                </a:lnTo>
                <a:lnTo>
                  <a:pt x="4973289" y="733800"/>
                </a:lnTo>
                <a:lnTo>
                  <a:pt x="4964643" y="734587"/>
                </a:lnTo>
                <a:lnTo>
                  <a:pt x="4955211" y="736158"/>
                </a:lnTo>
                <a:lnTo>
                  <a:pt x="4946566" y="738516"/>
                </a:lnTo>
                <a:lnTo>
                  <a:pt x="4937133" y="740874"/>
                </a:lnTo>
                <a:lnTo>
                  <a:pt x="4928096" y="742837"/>
                </a:lnTo>
                <a:lnTo>
                  <a:pt x="4918663" y="745196"/>
                </a:lnTo>
                <a:lnTo>
                  <a:pt x="4910411" y="747947"/>
                </a:lnTo>
                <a:lnTo>
                  <a:pt x="4900586" y="751483"/>
                </a:lnTo>
                <a:lnTo>
                  <a:pt x="4891941" y="754626"/>
                </a:lnTo>
                <a:lnTo>
                  <a:pt x="4882508" y="757770"/>
                </a:lnTo>
                <a:lnTo>
                  <a:pt x="4873864" y="761699"/>
                </a:lnTo>
                <a:lnTo>
                  <a:pt x="4864433" y="766415"/>
                </a:lnTo>
                <a:lnTo>
                  <a:pt x="4856179" y="770738"/>
                </a:lnTo>
                <a:lnTo>
                  <a:pt x="4846355" y="775847"/>
                </a:lnTo>
                <a:lnTo>
                  <a:pt x="4837709" y="780562"/>
                </a:lnTo>
                <a:lnTo>
                  <a:pt x="4828671" y="786457"/>
                </a:lnTo>
                <a:lnTo>
                  <a:pt x="4819631" y="792352"/>
                </a:lnTo>
                <a:lnTo>
                  <a:pt x="4810201" y="798639"/>
                </a:lnTo>
                <a:lnTo>
                  <a:pt x="4801161" y="805320"/>
                </a:lnTo>
                <a:lnTo>
                  <a:pt x="4791730" y="812391"/>
                </a:lnTo>
                <a:lnTo>
                  <a:pt x="4783477" y="819860"/>
                </a:lnTo>
                <a:lnTo>
                  <a:pt x="4774439" y="828111"/>
                </a:lnTo>
                <a:lnTo>
                  <a:pt x="4765007" y="837543"/>
                </a:lnTo>
                <a:lnTo>
                  <a:pt x="4755969" y="846581"/>
                </a:lnTo>
                <a:lnTo>
                  <a:pt x="4747324" y="856014"/>
                </a:lnTo>
                <a:lnTo>
                  <a:pt x="4737105" y="867804"/>
                </a:lnTo>
                <a:lnTo>
                  <a:pt x="4728067" y="879986"/>
                </a:lnTo>
                <a:lnTo>
                  <a:pt x="4719421" y="892561"/>
                </a:lnTo>
                <a:lnTo>
                  <a:pt x="4711169" y="905529"/>
                </a:lnTo>
                <a:lnTo>
                  <a:pt x="4700167" y="924392"/>
                </a:lnTo>
                <a:lnTo>
                  <a:pt x="4690735" y="944040"/>
                </a:lnTo>
                <a:lnTo>
                  <a:pt x="4682484" y="964869"/>
                </a:lnTo>
                <a:lnTo>
                  <a:pt x="4675017" y="984913"/>
                </a:lnTo>
                <a:lnTo>
                  <a:pt x="4671481" y="998668"/>
                </a:lnTo>
                <a:lnTo>
                  <a:pt x="4667943" y="1011635"/>
                </a:lnTo>
                <a:lnTo>
                  <a:pt x="4665194" y="1025390"/>
                </a:lnTo>
                <a:lnTo>
                  <a:pt x="4662837" y="1038751"/>
                </a:lnTo>
                <a:lnTo>
                  <a:pt x="4660873" y="1052505"/>
                </a:lnTo>
                <a:lnTo>
                  <a:pt x="4659693" y="1066261"/>
                </a:lnTo>
                <a:lnTo>
                  <a:pt x="4658122" y="1080408"/>
                </a:lnTo>
                <a:lnTo>
                  <a:pt x="4658909" y="1094556"/>
                </a:lnTo>
                <a:lnTo>
                  <a:pt x="4658907" y="1108704"/>
                </a:lnTo>
                <a:lnTo>
                  <a:pt x="4659302" y="1122458"/>
                </a:lnTo>
                <a:lnTo>
                  <a:pt x="4660482" y="1137000"/>
                </a:lnTo>
                <a:lnTo>
                  <a:pt x="4662447" y="1150754"/>
                </a:lnTo>
                <a:lnTo>
                  <a:pt x="4665197" y="1163723"/>
                </a:lnTo>
                <a:lnTo>
                  <a:pt x="4668341" y="1177871"/>
                </a:lnTo>
                <a:lnTo>
                  <a:pt x="4671094" y="1190840"/>
                </a:lnTo>
                <a:lnTo>
                  <a:pt x="4675418" y="1203807"/>
                </a:lnTo>
                <a:lnTo>
                  <a:pt x="4682492" y="1224243"/>
                </a:lnTo>
                <a:lnTo>
                  <a:pt x="4691531" y="1245073"/>
                </a:lnTo>
                <a:lnTo>
                  <a:pt x="4700178" y="1264723"/>
                </a:lnTo>
                <a:lnTo>
                  <a:pt x="4711577" y="1283981"/>
                </a:lnTo>
                <a:lnTo>
                  <a:pt x="4719437" y="1296556"/>
                </a:lnTo>
                <a:lnTo>
                  <a:pt x="4728083" y="1309132"/>
                </a:lnTo>
                <a:lnTo>
                  <a:pt x="4737514" y="1321707"/>
                </a:lnTo>
                <a:lnTo>
                  <a:pt x="4746947" y="1333497"/>
                </a:lnTo>
                <a:lnTo>
                  <a:pt x="4755986" y="1343323"/>
                </a:lnTo>
                <a:lnTo>
                  <a:pt x="4765025" y="1352362"/>
                </a:lnTo>
                <a:lnTo>
                  <a:pt x="4773671" y="1361008"/>
                </a:lnTo>
                <a:lnTo>
                  <a:pt x="4783497" y="1370046"/>
                </a:lnTo>
                <a:lnTo>
                  <a:pt x="4792536" y="1376728"/>
                </a:lnTo>
                <a:lnTo>
                  <a:pt x="4801182" y="1384588"/>
                </a:lnTo>
                <a:lnTo>
                  <a:pt x="4810614" y="1390877"/>
                </a:lnTo>
                <a:lnTo>
                  <a:pt x="4820045" y="1397165"/>
                </a:lnTo>
                <a:lnTo>
                  <a:pt x="4828691" y="1403453"/>
                </a:lnTo>
                <a:lnTo>
                  <a:pt x="4836943" y="1408562"/>
                </a:lnTo>
                <a:lnTo>
                  <a:pt x="4846376" y="1414064"/>
                </a:lnTo>
                <a:lnTo>
                  <a:pt x="4856201" y="1419174"/>
                </a:lnTo>
                <a:lnTo>
                  <a:pt x="4864455" y="1423496"/>
                </a:lnTo>
                <a:lnTo>
                  <a:pt x="4873493" y="1427035"/>
                </a:lnTo>
                <a:lnTo>
                  <a:pt x="4882925" y="1431750"/>
                </a:lnTo>
                <a:lnTo>
                  <a:pt x="4891964" y="1435287"/>
                </a:lnTo>
                <a:lnTo>
                  <a:pt x="4901003" y="1438040"/>
                </a:lnTo>
                <a:lnTo>
                  <a:pt x="4910042" y="1441576"/>
                </a:lnTo>
                <a:lnTo>
                  <a:pt x="4919081" y="1444327"/>
                </a:lnTo>
                <a:lnTo>
                  <a:pt x="4928513" y="1446685"/>
                </a:lnTo>
                <a:lnTo>
                  <a:pt x="4937160" y="1449043"/>
                </a:lnTo>
                <a:lnTo>
                  <a:pt x="4946197" y="1451010"/>
                </a:lnTo>
                <a:lnTo>
                  <a:pt x="4955629" y="1453366"/>
                </a:lnTo>
                <a:lnTo>
                  <a:pt x="4964275" y="1454155"/>
                </a:lnTo>
                <a:lnTo>
                  <a:pt x="4973707" y="1455726"/>
                </a:lnTo>
                <a:lnTo>
                  <a:pt x="4982353" y="1456513"/>
                </a:lnTo>
                <a:lnTo>
                  <a:pt x="4991393" y="1457692"/>
                </a:lnTo>
                <a:lnTo>
                  <a:pt x="5000430" y="1458085"/>
                </a:lnTo>
                <a:lnTo>
                  <a:pt x="5011434" y="1458871"/>
                </a:lnTo>
                <a:lnTo>
                  <a:pt x="5023223" y="1458871"/>
                </a:lnTo>
                <a:lnTo>
                  <a:pt x="5036979" y="1459264"/>
                </a:lnTo>
                <a:lnTo>
                  <a:pt x="5072742" y="1459659"/>
                </a:lnTo>
                <a:lnTo>
                  <a:pt x="5108897" y="1459660"/>
                </a:lnTo>
                <a:lnTo>
                  <a:pt x="5145837" y="1459662"/>
                </a:lnTo>
                <a:lnTo>
                  <a:pt x="5181994" y="1459663"/>
                </a:lnTo>
                <a:lnTo>
                  <a:pt x="5217755" y="1460057"/>
                </a:lnTo>
                <a:lnTo>
                  <a:pt x="5253910" y="1460058"/>
                </a:lnTo>
                <a:lnTo>
                  <a:pt x="5289672" y="1459669"/>
                </a:lnTo>
                <a:lnTo>
                  <a:pt x="5326221" y="1460062"/>
                </a:lnTo>
                <a:lnTo>
                  <a:pt x="5361983" y="1460456"/>
                </a:lnTo>
                <a:lnTo>
                  <a:pt x="5398531" y="1460062"/>
                </a:lnTo>
                <a:lnTo>
                  <a:pt x="5434686" y="1460064"/>
                </a:lnTo>
                <a:lnTo>
                  <a:pt x="5470843" y="1460852"/>
                </a:lnTo>
                <a:lnTo>
                  <a:pt x="5506996" y="1460852"/>
                </a:lnTo>
                <a:lnTo>
                  <a:pt x="5543151" y="1460855"/>
                </a:lnTo>
                <a:lnTo>
                  <a:pt x="5575769" y="1460462"/>
                </a:lnTo>
                <a:lnTo>
                  <a:pt x="5579701" y="1460463"/>
                </a:lnTo>
                <a:lnTo>
                  <a:pt x="5588737" y="1460856"/>
                </a:lnTo>
                <a:lnTo>
                  <a:pt x="5597777" y="1461250"/>
                </a:lnTo>
                <a:lnTo>
                  <a:pt x="5606816" y="1462429"/>
                </a:lnTo>
                <a:lnTo>
                  <a:pt x="5615461" y="1463215"/>
                </a:lnTo>
                <a:lnTo>
                  <a:pt x="5624500" y="1464395"/>
                </a:lnTo>
                <a:lnTo>
                  <a:pt x="5633541" y="1465573"/>
                </a:lnTo>
                <a:lnTo>
                  <a:pt x="5642972" y="1467146"/>
                </a:lnTo>
                <a:lnTo>
                  <a:pt x="5652009" y="1469111"/>
                </a:lnTo>
                <a:lnTo>
                  <a:pt x="5660657" y="1471469"/>
                </a:lnTo>
                <a:lnTo>
                  <a:pt x="5669695" y="1473434"/>
                </a:lnTo>
                <a:lnTo>
                  <a:pt x="5678735" y="1475400"/>
                </a:lnTo>
                <a:lnTo>
                  <a:pt x="5687381" y="1478543"/>
                </a:lnTo>
                <a:lnTo>
                  <a:pt x="5696813" y="1481689"/>
                </a:lnTo>
                <a:lnTo>
                  <a:pt x="5705458" y="1484833"/>
                </a:lnTo>
                <a:lnTo>
                  <a:pt x="5715282" y="1488370"/>
                </a:lnTo>
                <a:lnTo>
                  <a:pt x="5723929" y="1492300"/>
                </a:lnTo>
                <a:lnTo>
                  <a:pt x="5732969" y="1496623"/>
                </a:lnTo>
                <a:lnTo>
                  <a:pt x="5742793" y="1500946"/>
                </a:lnTo>
                <a:lnTo>
                  <a:pt x="5751439" y="1505663"/>
                </a:lnTo>
                <a:lnTo>
                  <a:pt x="5760477" y="1510772"/>
                </a:lnTo>
                <a:lnTo>
                  <a:pt x="5769911" y="1516275"/>
                </a:lnTo>
                <a:lnTo>
                  <a:pt x="5778948" y="1522955"/>
                </a:lnTo>
                <a:lnTo>
                  <a:pt x="5787595" y="1528457"/>
                </a:lnTo>
                <a:lnTo>
                  <a:pt x="5796633" y="1535140"/>
                </a:lnTo>
                <a:lnTo>
                  <a:pt x="5806066" y="1542999"/>
                </a:lnTo>
                <a:lnTo>
                  <a:pt x="5814713" y="1550859"/>
                </a:lnTo>
                <a:lnTo>
                  <a:pt x="5823751" y="1558326"/>
                </a:lnTo>
                <a:lnTo>
                  <a:pt x="5832397" y="1566187"/>
                </a:lnTo>
                <a:lnTo>
                  <a:pt x="5841829" y="1576404"/>
                </a:lnTo>
                <a:lnTo>
                  <a:pt x="5850870" y="1587016"/>
                </a:lnTo>
                <a:lnTo>
                  <a:pt x="5860299" y="1597234"/>
                </a:lnTo>
                <a:lnTo>
                  <a:pt x="5868555" y="1608631"/>
                </a:lnTo>
                <a:lnTo>
                  <a:pt x="5878379" y="1622386"/>
                </a:lnTo>
                <a:lnTo>
                  <a:pt x="5888205" y="1637712"/>
                </a:lnTo>
                <a:lnTo>
                  <a:pt x="5896851" y="1652646"/>
                </a:lnTo>
                <a:lnTo>
                  <a:pt x="5904713" y="1668367"/>
                </a:lnTo>
                <a:lnTo>
                  <a:pt x="5912964" y="1686052"/>
                </a:lnTo>
                <a:lnTo>
                  <a:pt x="5915999" y="1694142"/>
                </a:lnTo>
                <a:lnTo>
                  <a:pt x="5915999" y="1957013"/>
                </a:lnTo>
                <a:lnTo>
                  <a:pt x="5912975" y="1965076"/>
                </a:lnTo>
                <a:lnTo>
                  <a:pt x="5904723" y="1983547"/>
                </a:lnTo>
                <a:lnTo>
                  <a:pt x="5896863" y="1999265"/>
                </a:lnTo>
                <a:lnTo>
                  <a:pt x="5888611" y="2014593"/>
                </a:lnTo>
                <a:lnTo>
                  <a:pt x="5878785" y="2029132"/>
                </a:lnTo>
                <a:lnTo>
                  <a:pt x="5868569" y="2043281"/>
                </a:lnTo>
                <a:lnTo>
                  <a:pt x="5860710" y="2054283"/>
                </a:lnTo>
                <a:lnTo>
                  <a:pt x="5851671" y="2064893"/>
                </a:lnTo>
                <a:lnTo>
                  <a:pt x="5842240" y="2075112"/>
                </a:lnTo>
                <a:lnTo>
                  <a:pt x="5832415" y="2084936"/>
                </a:lnTo>
                <a:lnTo>
                  <a:pt x="5824163" y="2093189"/>
                </a:lnTo>
                <a:lnTo>
                  <a:pt x="5815517" y="2101048"/>
                </a:lnTo>
                <a:lnTo>
                  <a:pt x="5805693" y="2109299"/>
                </a:lnTo>
                <a:lnTo>
                  <a:pt x="5796261" y="2116373"/>
                </a:lnTo>
                <a:lnTo>
                  <a:pt x="5788008" y="2123053"/>
                </a:lnTo>
                <a:lnTo>
                  <a:pt x="5778577" y="2129341"/>
                </a:lnTo>
                <a:lnTo>
                  <a:pt x="5769931" y="2134844"/>
                </a:lnTo>
                <a:lnTo>
                  <a:pt x="5760498" y="2140345"/>
                </a:lnTo>
                <a:lnTo>
                  <a:pt x="5751462" y="2145455"/>
                </a:lnTo>
                <a:lnTo>
                  <a:pt x="5742815" y="2150169"/>
                </a:lnTo>
                <a:lnTo>
                  <a:pt x="5733384" y="2154885"/>
                </a:lnTo>
                <a:lnTo>
                  <a:pt x="5724345" y="2159207"/>
                </a:lnTo>
                <a:lnTo>
                  <a:pt x="5715307" y="2162744"/>
                </a:lnTo>
                <a:lnTo>
                  <a:pt x="5706268" y="2167067"/>
                </a:lnTo>
                <a:lnTo>
                  <a:pt x="5697622" y="2170212"/>
                </a:lnTo>
                <a:lnTo>
                  <a:pt x="5687798" y="2172961"/>
                </a:lnTo>
                <a:lnTo>
                  <a:pt x="5678757" y="2175711"/>
                </a:lnTo>
                <a:lnTo>
                  <a:pt x="5670114" y="2178855"/>
                </a:lnTo>
                <a:lnTo>
                  <a:pt x="5661075" y="2180821"/>
                </a:lnTo>
                <a:lnTo>
                  <a:pt x="5651249" y="2182784"/>
                </a:lnTo>
                <a:lnTo>
                  <a:pt x="5642605" y="2184356"/>
                </a:lnTo>
                <a:lnTo>
                  <a:pt x="5634351" y="2186321"/>
                </a:lnTo>
                <a:lnTo>
                  <a:pt x="5624920" y="2187893"/>
                </a:lnTo>
                <a:lnTo>
                  <a:pt x="5616273" y="2188676"/>
                </a:lnTo>
                <a:lnTo>
                  <a:pt x="5615487" y="2187891"/>
                </a:lnTo>
                <a:lnTo>
                  <a:pt x="5579725" y="2188283"/>
                </a:lnTo>
                <a:lnTo>
                  <a:pt x="5543570" y="2188283"/>
                </a:lnTo>
                <a:lnTo>
                  <a:pt x="5507023" y="2188674"/>
                </a:lnTo>
                <a:lnTo>
                  <a:pt x="5470867" y="2188673"/>
                </a:lnTo>
                <a:lnTo>
                  <a:pt x="5434711" y="2187885"/>
                </a:lnTo>
                <a:lnTo>
                  <a:pt x="5398949" y="2188277"/>
                </a:lnTo>
                <a:lnTo>
                  <a:pt x="5362793" y="2188277"/>
                </a:lnTo>
                <a:lnTo>
                  <a:pt x="5326245" y="2188667"/>
                </a:lnTo>
                <a:lnTo>
                  <a:pt x="5290091" y="2188668"/>
                </a:lnTo>
                <a:lnTo>
                  <a:pt x="5253541" y="2188270"/>
                </a:lnTo>
                <a:lnTo>
                  <a:pt x="5217779" y="2187878"/>
                </a:lnTo>
                <a:lnTo>
                  <a:pt x="5182019" y="2188268"/>
                </a:lnTo>
                <a:lnTo>
                  <a:pt x="5145862" y="2188267"/>
                </a:lnTo>
                <a:lnTo>
                  <a:pt x="5109315" y="2188660"/>
                </a:lnTo>
                <a:lnTo>
                  <a:pt x="5072767" y="2188265"/>
                </a:lnTo>
                <a:lnTo>
                  <a:pt x="5036613" y="2188265"/>
                </a:lnTo>
                <a:lnTo>
                  <a:pt x="5000850" y="2187870"/>
                </a:lnTo>
                <a:lnTo>
                  <a:pt x="4965086" y="2188262"/>
                </a:lnTo>
                <a:lnTo>
                  <a:pt x="4928539" y="2188654"/>
                </a:lnTo>
                <a:lnTo>
                  <a:pt x="4892384" y="2188653"/>
                </a:lnTo>
                <a:lnTo>
                  <a:pt x="4855835" y="2188259"/>
                </a:lnTo>
                <a:lnTo>
                  <a:pt x="4819680" y="2188257"/>
                </a:lnTo>
                <a:lnTo>
                  <a:pt x="4783918" y="2187863"/>
                </a:lnTo>
                <a:lnTo>
                  <a:pt x="4748155" y="2188255"/>
                </a:lnTo>
                <a:lnTo>
                  <a:pt x="4711608" y="2188646"/>
                </a:lnTo>
                <a:lnTo>
                  <a:pt x="4675059" y="2188252"/>
                </a:lnTo>
                <a:lnTo>
                  <a:pt x="4638905" y="2188250"/>
                </a:lnTo>
                <a:lnTo>
                  <a:pt x="4602749" y="2188249"/>
                </a:lnTo>
                <a:lnTo>
                  <a:pt x="4567380" y="2188249"/>
                </a:lnTo>
                <a:lnTo>
                  <a:pt x="4530831" y="2188640"/>
                </a:lnTo>
                <a:lnTo>
                  <a:pt x="4494283" y="2188247"/>
                </a:lnTo>
                <a:lnTo>
                  <a:pt x="4458128" y="2188243"/>
                </a:lnTo>
                <a:lnTo>
                  <a:pt x="4421972" y="2188242"/>
                </a:lnTo>
                <a:lnTo>
                  <a:pt x="4386209" y="2187849"/>
                </a:lnTo>
                <a:lnTo>
                  <a:pt x="4385817" y="2188241"/>
                </a:lnTo>
                <a:lnTo>
                  <a:pt x="4376386" y="2188241"/>
                </a:lnTo>
                <a:lnTo>
                  <a:pt x="4367347" y="2188633"/>
                </a:lnTo>
                <a:lnTo>
                  <a:pt x="4358701" y="2188633"/>
                </a:lnTo>
                <a:lnTo>
                  <a:pt x="4349663" y="2189813"/>
                </a:lnTo>
                <a:lnTo>
                  <a:pt x="4341016" y="2190598"/>
                </a:lnTo>
                <a:lnTo>
                  <a:pt x="4331585" y="2192169"/>
                </a:lnTo>
                <a:lnTo>
                  <a:pt x="4322153" y="2193740"/>
                </a:lnTo>
                <a:lnTo>
                  <a:pt x="4313901" y="2194921"/>
                </a:lnTo>
                <a:lnTo>
                  <a:pt x="4304469" y="2197278"/>
                </a:lnTo>
                <a:lnTo>
                  <a:pt x="4295822" y="2199634"/>
                </a:lnTo>
                <a:lnTo>
                  <a:pt x="4286392" y="2201993"/>
                </a:lnTo>
                <a:lnTo>
                  <a:pt x="4277351" y="2203958"/>
                </a:lnTo>
                <a:lnTo>
                  <a:pt x="4268313" y="2207495"/>
                </a:lnTo>
                <a:lnTo>
                  <a:pt x="4259275" y="2210246"/>
                </a:lnTo>
                <a:lnTo>
                  <a:pt x="4250237" y="2213781"/>
                </a:lnTo>
                <a:lnTo>
                  <a:pt x="4240804" y="2217711"/>
                </a:lnTo>
                <a:lnTo>
                  <a:pt x="4231765" y="2222035"/>
                </a:lnTo>
                <a:lnTo>
                  <a:pt x="4223121" y="2225965"/>
                </a:lnTo>
                <a:lnTo>
                  <a:pt x="4214082" y="2231072"/>
                </a:lnTo>
                <a:lnTo>
                  <a:pt x="4205436" y="2235788"/>
                </a:lnTo>
                <a:lnTo>
                  <a:pt x="4196003" y="2241290"/>
                </a:lnTo>
                <a:lnTo>
                  <a:pt x="4186572" y="2246791"/>
                </a:lnTo>
                <a:lnTo>
                  <a:pt x="4177141" y="2253079"/>
                </a:lnTo>
                <a:lnTo>
                  <a:pt x="4168889" y="2259760"/>
                </a:lnTo>
                <a:lnTo>
                  <a:pt x="4159456" y="2266833"/>
                </a:lnTo>
                <a:lnTo>
                  <a:pt x="4150419" y="2274298"/>
                </a:lnTo>
                <a:lnTo>
                  <a:pt x="4141380" y="2281765"/>
                </a:lnTo>
                <a:lnTo>
                  <a:pt x="4132340" y="2290018"/>
                </a:lnTo>
                <a:lnTo>
                  <a:pt x="4123303" y="2299054"/>
                </a:lnTo>
                <a:lnTo>
                  <a:pt x="4113872" y="2309273"/>
                </a:lnTo>
                <a:lnTo>
                  <a:pt x="4105226" y="2319492"/>
                </a:lnTo>
                <a:lnTo>
                  <a:pt x="4096187" y="2330101"/>
                </a:lnTo>
                <a:lnTo>
                  <a:pt x="4086364" y="2343855"/>
                </a:lnTo>
                <a:lnTo>
                  <a:pt x="4077325" y="2357610"/>
                </a:lnTo>
                <a:lnTo>
                  <a:pt x="4068678" y="2372543"/>
                </a:lnTo>
                <a:lnTo>
                  <a:pt x="4061213" y="2387084"/>
                </a:lnTo>
                <a:lnTo>
                  <a:pt x="4053746" y="2400838"/>
                </a:lnTo>
                <a:lnTo>
                  <a:pt x="4047461" y="2414199"/>
                </a:lnTo>
                <a:lnTo>
                  <a:pt x="4041958" y="2428347"/>
                </a:lnTo>
                <a:lnTo>
                  <a:pt x="4038029" y="2442495"/>
                </a:lnTo>
                <a:lnTo>
                  <a:pt x="4033315" y="2456643"/>
                </a:lnTo>
                <a:lnTo>
                  <a:pt x="4029383" y="2471576"/>
                </a:lnTo>
                <a:lnTo>
                  <a:pt x="4027027" y="2486510"/>
                </a:lnTo>
                <a:lnTo>
                  <a:pt x="4024669" y="2502230"/>
                </a:lnTo>
                <a:lnTo>
                  <a:pt x="4022311" y="2514805"/>
                </a:lnTo>
                <a:lnTo>
                  <a:pt x="4021525" y="2527382"/>
                </a:lnTo>
                <a:lnTo>
                  <a:pt x="4021133" y="2539564"/>
                </a:lnTo>
                <a:lnTo>
                  <a:pt x="4020741" y="2553317"/>
                </a:lnTo>
                <a:lnTo>
                  <a:pt x="4021135" y="2565501"/>
                </a:lnTo>
                <a:lnTo>
                  <a:pt x="4021527" y="2578469"/>
                </a:lnTo>
                <a:lnTo>
                  <a:pt x="4023102" y="2591045"/>
                </a:lnTo>
                <a:lnTo>
                  <a:pt x="4023887" y="2603621"/>
                </a:lnTo>
                <a:lnTo>
                  <a:pt x="4026639" y="2618947"/>
                </a:lnTo>
                <a:lnTo>
                  <a:pt x="4029389" y="2633489"/>
                </a:lnTo>
                <a:lnTo>
                  <a:pt x="4033321" y="2648422"/>
                </a:lnTo>
                <a:lnTo>
                  <a:pt x="4038035" y="2662570"/>
                </a:lnTo>
                <a:lnTo>
                  <a:pt x="4042753" y="2677504"/>
                </a:lnTo>
                <a:lnTo>
                  <a:pt x="4047863" y="2691260"/>
                </a:lnTo>
                <a:lnTo>
                  <a:pt x="4053758" y="2705014"/>
                </a:lnTo>
                <a:lnTo>
                  <a:pt x="4060439" y="2718769"/>
                </a:lnTo>
                <a:lnTo>
                  <a:pt x="4068693" y="2733311"/>
                </a:lnTo>
                <a:lnTo>
                  <a:pt x="4077338" y="2748244"/>
                </a:lnTo>
                <a:lnTo>
                  <a:pt x="4087163" y="2761999"/>
                </a:lnTo>
                <a:lnTo>
                  <a:pt x="4096989" y="2775754"/>
                </a:lnTo>
                <a:lnTo>
                  <a:pt x="4105243" y="2785580"/>
                </a:lnTo>
                <a:lnTo>
                  <a:pt x="4113889" y="2795797"/>
                </a:lnTo>
                <a:lnTo>
                  <a:pt x="4123321" y="2806015"/>
                </a:lnTo>
                <a:lnTo>
                  <a:pt x="4132753" y="2815448"/>
                </a:lnTo>
                <a:lnTo>
                  <a:pt x="4141006" y="2823701"/>
                </a:lnTo>
                <a:lnTo>
                  <a:pt x="4150437" y="2830773"/>
                </a:lnTo>
                <a:lnTo>
                  <a:pt x="4159477" y="2839027"/>
                </a:lnTo>
                <a:lnTo>
                  <a:pt x="4169301" y="2845710"/>
                </a:lnTo>
                <a:lnTo>
                  <a:pt x="4177947" y="2852783"/>
                </a:lnTo>
                <a:lnTo>
                  <a:pt x="4186987" y="2858679"/>
                </a:lnTo>
                <a:lnTo>
                  <a:pt x="4196025" y="2863786"/>
                </a:lnTo>
                <a:lnTo>
                  <a:pt x="4205065" y="2869683"/>
                </a:lnTo>
                <a:lnTo>
                  <a:pt x="4214497" y="2874399"/>
                </a:lnTo>
                <a:lnTo>
                  <a:pt x="4223141" y="2879114"/>
                </a:lnTo>
                <a:lnTo>
                  <a:pt x="4232575" y="2883831"/>
                </a:lnTo>
                <a:lnTo>
                  <a:pt x="4241221" y="2887761"/>
                </a:lnTo>
                <a:lnTo>
                  <a:pt x="4250259" y="2891297"/>
                </a:lnTo>
                <a:lnTo>
                  <a:pt x="4259298" y="2894835"/>
                </a:lnTo>
                <a:lnTo>
                  <a:pt x="4268337" y="2897588"/>
                </a:lnTo>
                <a:lnTo>
                  <a:pt x="4277377" y="2901124"/>
                </a:lnTo>
                <a:lnTo>
                  <a:pt x="4286416" y="2903088"/>
                </a:lnTo>
                <a:lnTo>
                  <a:pt x="4295060" y="2906233"/>
                </a:lnTo>
                <a:lnTo>
                  <a:pt x="4304493" y="2908591"/>
                </a:lnTo>
                <a:lnTo>
                  <a:pt x="4313925" y="2910164"/>
                </a:lnTo>
                <a:lnTo>
                  <a:pt x="4322965" y="2912130"/>
                </a:lnTo>
                <a:lnTo>
                  <a:pt x="4331609" y="2912914"/>
                </a:lnTo>
                <a:lnTo>
                  <a:pt x="4341043" y="2914489"/>
                </a:lnTo>
                <a:lnTo>
                  <a:pt x="4349687" y="2915275"/>
                </a:lnTo>
                <a:lnTo>
                  <a:pt x="4358726" y="2916454"/>
                </a:lnTo>
                <a:lnTo>
                  <a:pt x="4367372" y="2916454"/>
                </a:lnTo>
                <a:lnTo>
                  <a:pt x="4376411" y="2917633"/>
                </a:lnTo>
                <a:lnTo>
                  <a:pt x="4385057" y="2917633"/>
                </a:lnTo>
                <a:lnTo>
                  <a:pt x="4385842" y="2917633"/>
                </a:lnTo>
                <a:lnTo>
                  <a:pt x="4422391" y="2917240"/>
                </a:lnTo>
                <a:lnTo>
                  <a:pt x="4458151" y="2916849"/>
                </a:lnTo>
                <a:lnTo>
                  <a:pt x="4494701" y="2917245"/>
                </a:lnTo>
                <a:lnTo>
                  <a:pt x="4530463" y="2917640"/>
                </a:lnTo>
                <a:lnTo>
                  <a:pt x="4566618" y="2917640"/>
                </a:lnTo>
                <a:lnTo>
                  <a:pt x="4603169" y="2917247"/>
                </a:lnTo>
                <a:lnTo>
                  <a:pt x="4639716" y="2917644"/>
                </a:lnTo>
                <a:lnTo>
                  <a:pt x="4675477" y="2917251"/>
                </a:lnTo>
                <a:lnTo>
                  <a:pt x="4711633" y="2917253"/>
                </a:lnTo>
                <a:lnTo>
                  <a:pt x="4747395" y="2917647"/>
                </a:lnTo>
                <a:lnTo>
                  <a:pt x="4783550" y="2917647"/>
                </a:lnTo>
                <a:lnTo>
                  <a:pt x="4820492" y="2917650"/>
                </a:lnTo>
                <a:lnTo>
                  <a:pt x="4856647" y="2917649"/>
                </a:lnTo>
                <a:lnTo>
                  <a:pt x="4892409" y="2917259"/>
                </a:lnTo>
                <a:lnTo>
                  <a:pt x="4928566" y="2917260"/>
                </a:lnTo>
                <a:lnTo>
                  <a:pt x="4964326" y="2917653"/>
                </a:lnTo>
                <a:lnTo>
                  <a:pt x="5001268" y="2917656"/>
                </a:lnTo>
                <a:lnTo>
                  <a:pt x="5037422" y="2917656"/>
                </a:lnTo>
                <a:lnTo>
                  <a:pt x="5073187" y="2917264"/>
                </a:lnTo>
                <a:lnTo>
                  <a:pt x="5109339" y="2917266"/>
                </a:lnTo>
                <a:lnTo>
                  <a:pt x="5145495" y="2917267"/>
                </a:lnTo>
                <a:lnTo>
                  <a:pt x="5181257" y="2917662"/>
                </a:lnTo>
                <a:lnTo>
                  <a:pt x="5218199" y="2917662"/>
                </a:lnTo>
                <a:lnTo>
                  <a:pt x="5254353" y="2917664"/>
                </a:lnTo>
                <a:lnTo>
                  <a:pt x="5290115" y="2917272"/>
                </a:lnTo>
                <a:lnTo>
                  <a:pt x="5326270" y="2917273"/>
                </a:lnTo>
                <a:lnTo>
                  <a:pt x="5362819" y="2916883"/>
                </a:lnTo>
                <a:lnTo>
                  <a:pt x="5398975" y="2917667"/>
                </a:lnTo>
                <a:lnTo>
                  <a:pt x="5435129" y="2917670"/>
                </a:lnTo>
                <a:lnTo>
                  <a:pt x="5471285" y="2917672"/>
                </a:lnTo>
                <a:lnTo>
                  <a:pt x="5507047" y="2917280"/>
                </a:lnTo>
                <a:lnTo>
                  <a:pt x="5543203" y="2917281"/>
                </a:lnTo>
                <a:lnTo>
                  <a:pt x="5579357" y="2918068"/>
                </a:lnTo>
                <a:lnTo>
                  <a:pt x="5615905" y="2917677"/>
                </a:lnTo>
                <a:lnTo>
                  <a:pt x="5652061" y="2917679"/>
                </a:lnTo>
                <a:lnTo>
                  <a:pt x="5688217" y="2917679"/>
                </a:lnTo>
                <a:lnTo>
                  <a:pt x="5723979" y="2917287"/>
                </a:lnTo>
                <a:lnTo>
                  <a:pt x="5760920" y="2917288"/>
                </a:lnTo>
                <a:lnTo>
                  <a:pt x="5796682" y="2917683"/>
                </a:lnTo>
                <a:lnTo>
                  <a:pt x="5832837" y="2917684"/>
                </a:lnTo>
                <a:lnTo>
                  <a:pt x="5868993" y="2917686"/>
                </a:lnTo>
                <a:lnTo>
                  <a:pt x="5905541" y="2918080"/>
                </a:lnTo>
                <a:lnTo>
                  <a:pt x="5915999" y="2917966"/>
                </a:lnTo>
                <a:lnTo>
                  <a:pt x="5915999" y="3646802"/>
                </a:lnTo>
                <a:lnTo>
                  <a:pt x="5905566" y="3646687"/>
                </a:lnTo>
                <a:lnTo>
                  <a:pt x="5869412" y="3646684"/>
                </a:lnTo>
                <a:lnTo>
                  <a:pt x="5832863" y="3646289"/>
                </a:lnTo>
                <a:lnTo>
                  <a:pt x="5796708" y="3646289"/>
                </a:lnTo>
                <a:lnTo>
                  <a:pt x="5760551" y="3647072"/>
                </a:lnTo>
                <a:lnTo>
                  <a:pt x="5724398" y="3647072"/>
                </a:lnTo>
                <a:lnTo>
                  <a:pt x="5688635" y="3646679"/>
                </a:lnTo>
                <a:lnTo>
                  <a:pt x="5661125" y="3646677"/>
                </a:lnTo>
                <a:lnTo>
                  <a:pt x="5657195" y="3646677"/>
                </a:lnTo>
                <a:lnTo>
                  <a:pt x="5652087" y="3646282"/>
                </a:lnTo>
                <a:lnTo>
                  <a:pt x="5642656" y="3647070"/>
                </a:lnTo>
                <a:lnTo>
                  <a:pt x="5634009" y="3647855"/>
                </a:lnTo>
                <a:lnTo>
                  <a:pt x="5624577" y="3648641"/>
                </a:lnTo>
                <a:lnTo>
                  <a:pt x="5615932" y="3649427"/>
                </a:lnTo>
                <a:lnTo>
                  <a:pt x="5606891" y="3650605"/>
                </a:lnTo>
                <a:lnTo>
                  <a:pt x="5597854" y="3651784"/>
                </a:lnTo>
                <a:lnTo>
                  <a:pt x="5588814" y="3653748"/>
                </a:lnTo>
                <a:lnTo>
                  <a:pt x="5579775" y="3655713"/>
                </a:lnTo>
                <a:lnTo>
                  <a:pt x="5570737" y="3658464"/>
                </a:lnTo>
                <a:lnTo>
                  <a:pt x="5561307" y="3660821"/>
                </a:lnTo>
                <a:lnTo>
                  <a:pt x="5552267" y="3662787"/>
                </a:lnTo>
                <a:lnTo>
                  <a:pt x="5543623" y="3665930"/>
                </a:lnTo>
                <a:lnTo>
                  <a:pt x="5534189" y="3669073"/>
                </a:lnTo>
                <a:lnTo>
                  <a:pt x="5525545" y="3673003"/>
                </a:lnTo>
                <a:lnTo>
                  <a:pt x="5516113" y="3676146"/>
                </a:lnTo>
                <a:lnTo>
                  <a:pt x="5507073" y="3680469"/>
                </a:lnTo>
                <a:lnTo>
                  <a:pt x="5498427" y="3685186"/>
                </a:lnTo>
                <a:lnTo>
                  <a:pt x="5489389" y="3689509"/>
                </a:lnTo>
                <a:lnTo>
                  <a:pt x="5480350" y="3694616"/>
                </a:lnTo>
                <a:lnTo>
                  <a:pt x="5470919" y="3700117"/>
                </a:lnTo>
                <a:lnTo>
                  <a:pt x="5462273" y="3705619"/>
                </a:lnTo>
                <a:lnTo>
                  <a:pt x="5452842" y="3711906"/>
                </a:lnTo>
                <a:lnTo>
                  <a:pt x="5443803" y="3718587"/>
                </a:lnTo>
                <a:lnTo>
                  <a:pt x="5435159" y="3724875"/>
                </a:lnTo>
                <a:lnTo>
                  <a:pt x="5425726" y="3733519"/>
                </a:lnTo>
                <a:lnTo>
                  <a:pt x="5416294" y="3740594"/>
                </a:lnTo>
                <a:lnTo>
                  <a:pt x="5407648" y="3749240"/>
                </a:lnTo>
                <a:lnTo>
                  <a:pt x="5398611" y="3758276"/>
                </a:lnTo>
                <a:lnTo>
                  <a:pt x="5389573" y="3768889"/>
                </a:lnTo>
                <a:lnTo>
                  <a:pt x="5380141" y="3779105"/>
                </a:lnTo>
                <a:lnTo>
                  <a:pt x="5371495" y="3790895"/>
                </a:lnTo>
                <a:lnTo>
                  <a:pt x="5362850" y="3801899"/>
                </a:lnTo>
                <a:lnTo>
                  <a:pt x="5352633" y="3817618"/>
                </a:lnTo>
                <a:lnTo>
                  <a:pt x="5343203" y="3833337"/>
                </a:lnTo>
                <a:lnTo>
                  <a:pt x="5333771" y="3849842"/>
                </a:lnTo>
                <a:lnTo>
                  <a:pt x="5326698" y="3867133"/>
                </a:lnTo>
                <a:lnTo>
                  <a:pt x="5319623" y="3883640"/>
                </a:lnTo>
                <a:lnTo>
                  <a:pt x="5314123" y="3900144"/>
                </a:lnTo>
                <a:lnTo>
                  <a:pt x="5308621" y="3918222"/>
                </a:lnTo>
                <a:lnTo>
                  <a:pt x="5304693" y="3936299"/>
                </a:lnTo>
                <a:lnTo>
                  <a:pt x="5301157" y="3953984"/>
                </a:lnTo>
                <a:lnTo>
                  <a:pt x="5299193" y="3973241"/>
                </a:lnTo>
                <a:lnTo>
                  <a:pt x="5297619" y="3992105"/>
                </a:lnTo>
                <a:lnTo>
                  <a:pt x="5296836" y="4010967"/>
                </a:lnTo>
                <a:lnTo>
                  <a:pt x="5297229" y="4030224"/>
                </a:lnTo>
                <a:lnTo>
                  <a:pt x="5298801" y="4049087"/>
                </a:lnTo>
                <a:lnTo>
                  <a:pt x="5301553" y="4067559"/>
                </a:lnTo>
                <a:lnTo>
                  <a:pt x="5305091" y="4086029"/>
                </a:lnTo>
                <a:lnTo>
                  <a:pt x="5309021" y="4103321"/>
                </a:lnTo>
                <a:lnTo>
                  <a:pt x="5313737" y="4121398"/>
                </a:lnTo>
                <a:lnTo>
                  <a:pt x="5319632" y="4139084"/>
                </a:lnTo>
                <a:lnTo>
                  <a:pt x="5326709" y="4155590"/>
                </a:lnTo>
                <a:lnTo>
                  <a:pt x="5334568" y="4172096"/>
                </a:lnTo>
                <a:lnTo>
                  <a:pt x="5343607" y="4188995"/>
                </a:lnTo>
                <a:lnTo>
                  <a:pt x="5352255" y="4204715"/>
                </a:lnTo>
                <a:lnTo>
                  <a:pt x="5362865" y="4220042"/>
                </a:lnTo>
                <a:lnTo>
                  <a:pt x="5371511" y="4231831"/>
                </a:lnTo>
                <a:lnTo>
                  <a:pt x="5380157" y="4242835"/>
                </a:lnTo>
                <a:lnTo>
                  <a:pt x="5389590" y="4253839"/>
                </a:lnTo>
                <a:lnTo>
                  <a:pt x="5399021" y="4264057"/>
                </a:lnTo>
                <a:lnTo>
                  <a:pt x="5408061" y="4273097"/>
                </a:lnTo>
                <a:lnTo>
                  <a:pt x="5416707" y="4280956"/>
                </a:lnTo>
                <a:lnTo>
                  <a:pt x="5425745" y="4289210"/>
                </a:lnTo>
                <a:lnTo>
                  <a:pt x="5435571" y="4296678"/>
                </a:lnTo>
                <a:lnTo>
                  <a:pt x="5444217" y="4303752"/>
                </a:lnTo>
                <a:lnTo>
                  <a:pt x="5453255" y="4310433"/>
                </a:lnTo>
                <a:lnTo>
                  <a:pt x="5461509" y="4316327"/>
                </a:lnTo>
                <a:lnTo>
                  <a:pt x="5471335" y="4322223"/>
                </a:lnTo>
                <a:lnTo>
                  <a:pt x="5479981" y="4327725"/>
                </a:lnTo>
                <a:lnTo>
                  <a:pt x="5488626" y="4332441"/>
                </a:lnTo>
                <a:lnTo>
                  <a:pt x="5498059" y="4337158"/>
                </a:lnTo>
                <a:lnTo>
                  <a:pt x="5507491" y="4341088"/>
                </a:lnTo>
                <a:lnTo>
                  <a:pt x="5516921" y="4345803"/>
                </a:lnTo>
                <a:lnTo>
                  <a:pt x="5525175" y="4349341"/>
                </a:lnTo>
                <a:lnTo>
                  <a:pt x="5534606" y="4352486"/>
                </a:lnTo>
                <a:lnTo>
                  <a:pt x="5543647" y="4356023"/>
                </a:lnTo>
                <a:lnTo>
                  <a:pt x="5552685" y="4358774"/>
                </a:lnTo>
                <a:lnTo>
                  <a:pt x="5561330" y="4361917"/>
                </a:lnTo>
                <a:lnTo>
                  <a:pt x="5570763" y="4364277"/>
                </a:lnTo>
                <a:lnTo>
                  <a:pt x="5579800" y="4366241"/>
                </a:lnTo>
                <a:lnTo>
                  <a:pt x="5588447" y="4368600"/>
                </a:lnTo>
                <a:lnTo>
                  <a:pt x="5597485" y="4369780"/>
                </a:lnTo>
                <a:lnTo>
                  <a:pt x="5606524" y="4371744"/>
                </a:lnTo>
                <a:lnTo>
                  <a:pt x="5616350" y="4372923"/>
                </a:lnTo>
                <a:lnTo>
                  <a:pt x="5624995" y="4373709"/>
                </a:lnTo>
                <a:lnTo>
                  <a:pt x="5634033" y="4374889"/>
                </a:lnTo>
                <a:lnTo>
                  <a:pt x="5643465" y="4374890"/>
                </a:lnTo>
                <a:lnTo>
                  <a:pt x="5652505" y="4375281"/>
                </a:lnTo>
                <a:lnTo>
                  <a:pt x="5656829" y="4375677"/>
                </a:lnTo>
                <a:lnTo>
                  <a:pt x="5661545" y="4375675"/>
                </a:lnTo>
                <a:lnTo>
                  <a:pt x="5688659" y="4376070"/>
                </a:lnTo>
                <a:lnTo>
                  <a:pt x="5724421" y="4376464"/>
                </a:lnTo>
                <a:lnTo>
                  <a:pt x="5760971" y="4377644"/>
                </a:lnTo>
                <a:lnTo>
                  <a:pt x="5796733" y="4378038"/>
                </a:lnTo>
                <a:lnTo>
                  <a:pt x="5833281" y="4379219"/>
                </a:lnTo>
                <a:lnTo>
                  <a:pt x="5869043" y="4379614"/>
                </a:lnTo>
                <a:lnTo>
                  <a:pt x="5895373" y="4380007"/>
                </a:lnTo>
                <a:lnTo>
                  <a:pt x="5900875" y="4380008"/>
                </a:lnTo>
                <a:lnTo>
                  <a:pt x="5905591" y="4380007"/>
                </a:lnTo>
                <a:lnTo>
                  <a:pt x="5914631" y="4380402"/>
                </a:lnTo>
                <a:lnTo>
                  <a:pt x="5915999" y="4380525"/>
                </a:lnTo>
                <a:lnTo>
                  <a:pt x="5915999" y="5104407"/>
                </a:lnTo>
                <a:lnTo>
                  <a:pt x="5905223" y="5104290"/>
                </a:lnTo>
                <a:lnTo>
                  <a:pt x="5869461" y="5104682"/>
                </a:lnTo>
                <a:lnTo>
                  <a:pt x="5832913" y="5105073"/>
                </a:lnTo>
                <a:lnTo>
                  <a:pt x="5796758" y="5105073"/>
                </a:lnTo>
                <a:lnTo>
                  <a:pt x="5760996" y="5104679"/>
                </a:lnTo>
                <a:lnTo>
                  <a:pt x="5752743" y="5105070"/>
                </a:lnTo>
                <a:lnTo>
                  <a:pt x="5738597" y="5105070"/>
                </a:lnTo>
                <a:lnTo>
                  <a:pt x="5724839" y="5105463"/>
                </a:lnTo>
                <a:lnTo>
                  <a:pt x="5715802" y="5106642"/>
                </a:lnTo>
                <a:lnTo>
                  <a:pt x="5706763" y="5107821"/>
                </a:lnTo>
                <a:lnTo>
                  <a:pt x="5697723" y="5108999"/>
                </a:lnTo>
                <a:lnTo>
                  <a:pt x="5688293" y="5110571"/>
                </a:lnTo>
                <a:lnTo>
                  <a:pt x="5679647" y="5112142"/>
                </a:lnTo>
                <a:lnTo>
                  <a:pt x="5670216" y="5113715"/>
                </a:lnTo>
                <a:lnTo>
                  <a:pt x="5661175" y="5116465"/>
                </a:lnTo>
                <a:lnTo>
                  <a:pt x="5652531" y="5118823"/>
                </a:lnTo>
                <a:lnTo>
                  <a:pt x="5643098" y="5121180"/>
                </a:lnTo>
                <a:lnTo>
                  <a:pt x="5633667" y="5124324"/>
                </a:lnTo>
                <a:lnTo>
                  <a:pt x="5625021" y="5127468"/>
                </a:lnTo>
                <a:lnTo>
                  <a:pt x="5616377" y="5131396"/>
                </a:lnTo>
                <a:lnTo>
                  <a:pt x="5606551" y="5134934"/>
                </a:lnTo>
                <a:lnTo>
                  <a:pt x="5597905" y="5138862"/>
                </a:lnTo>
                <a:lnTo>
                  <a:pt x="5589259" y="5143579"/>
                </a:lnTo>
                <a:lnTo>
                  <a:pt x="5579828" y="5148294"/>
                </a:lnTo>
                <a:lnTo>
                  <a:pt x="5570397" y="5153796"/>
                </a:lnTo>
                <a:lnTo>
                  <a:pt x="5561751" y="5158512"/>
                </a:lnTo>
                <a:lnTo>
                  <a:pt x="5552711" y="5164406"/>
                </a:lnTo>
                <a:lnTo>
                  <a:pt x="5543675" y="5170300"/>
                </a:lnTo>
                <a:lnTo>
                  <a:pt x="5534635" y="5177767"/>
                </a:lnTo>
                <a:lnTo>
                  <a:pt x="5525203" y="5184054"/>
                </a:lnTo>
                <a:lnTo>
                  <a:pt x="5516557" y="5191915"/>
                </a:lnTo>
                <a:lnTo>
                  <a:pt x="5507913" y="5199773"/>
                </a:lnTo>
                <a:lnTo>
                  <a:pt x="5498088" y="5208026"/>
                </a:lnTo>
                <a:lnTo>
                  <a:pt x="5488656" y="5217458"/>
                </a:lnTo>
                <a:lnTo>
                  <a:pt x="5480403" y="5227282"/>
                </a:lnTo>
                <a:lnTo>
                  <a:pt x="5471758" y="5237499"/>
                </a:lnTo>
                <a:lnTo>
                  <a:pt x="5461541" y="5250075"/>
                </a:lnTo>
                <a:lnTo>
                  <a:pt x="5452897" y="5262651"/>
                </a:lnTo>
                <a:lnTo>
                  <a:pt x="5443858" y="5276405"/>
                </a:lnTo>
                <a:lnTo>
                  <a:pt x="5435605" y="5289374"/>
                </a:lnTo>
                <a:lnTo>
                  <a:pt x="5429319" y="5300377"/>
                </a:lnTo>
                <a:lnTo>
                  <a:pt x="5424211" y="5311774"/>
                </a:lnTo>
                <a:lnTo>
                  <a:pt x="5419101" y="5322384"/>
                </a:lnTo>
                <a:lnTo>
                  <a:pt x="5414385" y="5333389"/>
                </a:lnTo>
                <a:lnTo>
                  <a:pt x="5410455" y="5345177"/>
                </a:lnTo>
                <a:lnTo>
                  <a:pt x="5405741" y="5356181"/>
                </a:lnTo>
                <a:lnTo>
                  <a:pt x="5402597" y="5368757"/>
                </a:lnTo>
                <a:lnTo>
                  <a:pt x="5399453" y="5380547"/>
                </a:lnTo>
                <a:lnTo>
                  <a:pt x="5394737" y="5401768"/>
                </a:lnTo>
                <a:lnTo>
                  <a:pt x="5392669" y="5414873"/>
                </a:lnTo>
                <a:lnTo>
                  <a:pt x="2515580" y="5414873"/>
                </a:lnTo>
                <a:lnTo>
                  <a:pt x="2514505" y="5409134"/>
                </a:lnTo>
                <a:lnTo>
                  <a:pt x="2512147" y="5396559"/>
                </a:lnTo>
                <a:lnTo>
                  <a:pt x="2509002" y="5383983"/>
                </a:lnTo>
                <a:lnTo>
                  <a:pt x="2505857" y="5371407"/>
                </a:lnTo>
                <a:lnTo>
                  <a:pt x="2502320" y="5361581"/>
                </a:lnTo>
                <a:lnTo>
                  <a:pt x="2498784" y="5350185"/>
                </a:lnTo>
                <a:lnTo>
                  <a:pt x="2494461" y="5339573"/>
                </a:lnTo>
                <a:lnTo>
                  <a:pt x="2490529" y="5328570"/>
                </a:lnTo>
                <a:lnTo>
                  <a:pt x="2485026" y="5318352"/>
                </a:lnTo>
                <a:lnTo>
                  <a:pt x="2480705" y="5308528"/>
                </a:lnTo>
                <a:lnTo>
                  <a:pt x="2474808" y="5298702"/>
                </a:lnTo>
                <a:lnTo>
                  <a:pt x="2470093" y="5288485"/>
                </a:lnTo>
                <a:lnTo>
                  <a:pt x="2461447" y="5275124"/>
                </a:lnTo>
                <a:lnTo>
                  <a:pt x="2452801" y="5262545"/>
                </a:lnTo>
                <a:lnTo>
                  <a:pt x="2442975" y="5249577"/>
                </a:lnTo>
                <a:lnTo>
                  <a:pt x="2433150" y="5238181"/>
                </a:lnTo>
                <a:lnTo>
                  <a:pt x="2425288" y="5227961"/>
                </a:lnTo>
                <a:lnTo>
                  <a:pt x="2415857" y="5218531"/>
                </a:lnTo>
                <a:lnTo>
                  <a:pt x="2406817" y="5209491"/>
                </a:lnTo>
                <a:lnTo>
                  <a:pt x="2396993" y="5201239"/>
                </a:lnTo>
                <a:lnTo>
                  <a:pt x="2388346" y="5193377"/>
                </a:lnTo>
                <a:lnTo>
                  <a:pt x="2379701" y="5186304"/>
                </a:lnTo>
                <a:lnTo>
                  <a:pt x="2370268" y="5179229"/>
                </a:lnTo>
                <a:lnTo>
                  <a:pt x="2360839" y="5172941"/>
                </a:lnTo>
                <a:lnTo>
                  <a:pt x="2352191" y="5166652"/>
                </a:lnTo>
                <a:lnTo>
                  <a:pt x="2343544" y="5161151"/>
                </a:lnTo>
                <a:lnTo>
                  <a:pt x="2334506" y="5156042"/>
                </a:lnTo>
                <a:lnTo>
                  <a:pt x="2324681" y="5150932"/>
                </a:lnTo>
                <a:lnTo>
                  <a:pt x="2316428" y="5146609"/>
                </a:lnTo>
                <a:lnTo>
                  <a:pt x="2306603" y="5142284"/>
                </a:lnTo>
                <a:lnTo>
                  <a:pt x="2297957" y="5138354"/>
                </a:lnTo>
                <a:lnTo>
                  <a:pt x="2288918" y="5134818"/>
                </a:lnTo>
                <a:lnTo>
                  <a:pt x="2279486" y="5130888"/>
                </a:lnTo>
                <a:lnTo>
                  <a:pt x="2270841" y="5127744"/>
                </a:lnTo>
                <a:lnTo>
                  <a:pt x="2261802" y="5124992"/>
                </a:lnTo>
                <a:lnTo>
                  <a:pt x="2252369" y="5121848"/>
                </a:lnTo>
                <a:lnTo>
                  <a:pt x="2243330" y="5119882"/>
                </a:lnTo>
                <a:lnTo>
                  <a:pt x="2234683" y="5118311"/>
                </a:lnTo>
                <a:lnTo>
                  <a:pt x="2225645" y="5116347"/>
                </a:lnTo>
                <a:lnTo>
                  <a:pt x="2215821" y="5114381"/>
                </a:lnTo>
                <a:lnTo>
                  <a:pt x="2206782" y="5113201"/>
                </a:lnTo>
                <a:lnTo>
                  <a:pt x="2198529" y="5112021"/>
                </a:lnTo>
                <a:lnTo>
                  <a:pt x="2189096" y="5110449"/>
                </a:lnTo>
                <a:lnTo>
                  <a:pt x="2180451" y="5109662"/>
                </a:lnTo>
                <a:lnTo>
                  <a:pt x="2167876" y="5108877"/>
                </a:lnTo>
                <a:lnTo>
                  <a:pt x="2154907" y="5109268"/>
                </a:lnTo>
                <a:lnTo>
                  <a:pt x="2144297" y="5108876"/>
                </a:lnTo>
                <a:lnTo>
                  <a:pt x="2107748" y="5109267"/>
                </a:lnTo>
                <a:lnTo>
                  <a:pt x="2071592" y="5109265"/>
                </a:lnTo>
                <a:lnTo>
                  <a:pt x="2035438" y="5109265"/>
                </a:lnTo>
                <a:lnTo>
                  <a:pt x="1999282" y="5109264"/>
                </a:lnTo>
                <a:lnTo>
                  <a:pt x="1963913" y="5109262"/>
                </a:lnTo>
                <a:lnTo>
                  <a:pt x="1926972" y="5109260"/>
                </a:lnTo>
                <a:lnTo>
                  <a:pt x="1890816" y="5109260"/>
                </a:lnTo>
                <a:lnTo>
                  <a:pt x="1854662" y="5109259"/>
                </a:lnTo>
                <a:lnTo>
                  <a:pt x="1818506" y="5109258"/>
                </a:lnTo>
                <a:lnTo>
                  <a:pt x="1781959" y="5108863"/>
                </a:lnTo>
                <a:lnTo>
                  <a:pt x="1746588" y="5108862"/>
                </a:lnTo>
                <a:lnTo>
                  <a:pt x="1710040" y="5109253"/>
                </a:lnTo>
                <a:lnTo>
                  <a:pt x="1673887" y="5109251"/>
                </a:lnTo>
                <a:lnTo>
                  <a:pt x="1637731" y="5109251"/>
                </a:lnTo>
                <a:lnTo>
                  <a:pt x="1601184" y="5108857"/>
                </a:lnTo>
                <a:lnTo>
                  <a:pt x="1564634" y="5109249"/>
                </a:lnTo>
                <a:lnTo>
                  <a:pt x="1529266" y="5109247"/>
                </a:lnTo>
                <a:lnTo>
                  <a:pt x="1493109" y="5109247"/>
                </a:lnTo>
                <a:lnTo>
                  <a:pt x="1471495" y="5108853"/>
                </a:lnTo>
                <a:lnTo>
                  <a:pt x="1463635" y="5108850"/>
                </a:lnTo>
                <a:lnTo>
                  <a:pt x="1456954" y="5109244"/>
                </a:lnTo>
                <a:lnTo>
                  <a:pt x="1447523" y="5108458"/>
                </a:lnTo>
                <a:lnTo>
                  <a:pt x="1438876" y="5107671"/>
                </a:lnTo>
                <a:lnTo>
                  <a:pt x="1429837" y="5106492"/>
                </a:lnTo>
                <a:lnTo>
                  <a:pt x="1421192" y="5105706"/>
                </a:lnTo>
                <a:lnTo>
                  <a:pt x="1411758" y="5104133"/>
                </a:lnTo>
                <a:lnTo>
                  <a:pt x="1402329" y="5102561"/>
                </a:lnTo>
                <a:lnTo>
                  <a:pt x="1393288" y="5100597"/>
                </a:lnTo>
                <a:lnTo>
                  <a:pt x="1384643" y="5099023"/>
                </a:lnTo>
                <a:lnTo>
                  <a:pt x="1375604" y="5096272"/>
                </a:lnTo>
                <a:lnTo>
                  <a:pt x="1366172" y="5093915"/>
                </a:lnTo>
                <a:lnTo>
                  <a:pt x="1357133" y="5091163"/>
                </a:lnTo>
                <a:lnTo>
                  <a:pt x="1348488" y="5088020"/>
                </a:lnTo>
                <a:lnTo>
                  <a:pt x="1338662" y="5084483"/>
                </a:lnTo>
                <a:lnTo>
                  <a:pt x="1330017" y="5080551"/>
                </a:lnTo>
                <a:lnTo>
                  <a:pt x="1321372" y="5076622"/>
                </a:lnTo>
                <a:lnTo>
                  <a:pt x="1312725" y="5072691"/>
                </a:lnTo>
                <a:lnTo>
                  <a:pt x="1302509" y="5067974"/>
                </a:lnTo>
                <a:lnTo>
                  <a:pt x="1293468" y="5062865"/>
                </a:lnTo>
                <a:lnTo>
                  <a:pt x="1284822" y="5058150"/>
                </a:lnTo>
                <a:lnTo>
                  <a:pt x="1275391" y="5052648"/>
                </a:lnTo>
                <a:lnTo>
                  <a:pt x="1266351" y="5045966"/>
                </a:lnTo>
                <a:lnTo>
                  <a:pt x="1257313" y="5040072"/>
                </a:lnTo>
                <a:lnTo>
                  <a:pt x="1248273" y="5033391"/>
                </a:lnTo>
                <a:lnTo>
                  <a:pt x="1239627" y="5026316"/>
                </a:lnTo>
                <a:lnTo>
                  <a:pt x="1230589" y="5018062"/>
                </a:lnTo>
                <a:lnTo>
                  <a:pt x="1221156" y="5010202"/>
                </a:lnTo>
                <a:lnTo>
                  <a:pt x="1212117" y="5001163"/>
                </a:lnTo>
                <a:lnTo>
                  <a:pt x="1203471" y="4992516"/>
                </a:lnTo>
                <a:lnTo>
                  <a:pt x="1193646" y="4981120"/>
                </a:lnTo>
                <a:lnTo>
                  <a:pt x="1184214" y="4970117"/>
                </a:lnTo>
                <a:lnTo>
                  <a:pt x="1175568" y="4958326"/>
                </a:lnTo>
                <a:lnTo>
                  <a:pt x="1167707" y="4946536"/>
                </a:lnTo>
                <a:lnTo>
                  <a:pt x="1156703" y="4930030"/>
                </a:lnTo>
                <a:lnTo>
                  <a:pt x="1147271" y="4912737"/>
                </a:lnTo>
                <a:lnTo>
                  <a:pt x="1138624" y="4894661"/>
                </a:lnTo>
                <a:lnTo>
                  <a:pt x="1131155" y="4876975"/>
                </a:lnTo>
                <a:lnTo>
                  <a:pt x="1126046" y="4861648"/>
                </a:lnTo>
                <a:lnTo>
                  <a:pt x="1120545" y="4845142"/>
                </a:lnTo>
                <a:lnTo>
                  <a:pt x="1116221" y="4829030"/>
                </a:lnTo>
                <a:lnTo>
                  <a:pt x="1112685" y="4812916"/>
                </a:lnTo>
                <a:lnTo>
                  <a:pt x="1109931" y="4796019"/>
                </a:lnTo>
                <a:lnTo>
                  <a:pt x="1107965" y="4779120"/>
                </a:lnTo>
                <a:lnTo>
                  <a:pt x="1106394" y="4761827"/>
                </a:lnTo>
                <a:lnTo>
                  <a:pt x="1106786" y="4744144"/>
                </a:lnTo>
                <a:lnTo>
                  <a:pt x="1106392" y="4726459"/>
                </a:lnTo>
                <a:lnTo>
                  <a:pt x="1107963" y="4709167"/>
                </a:lnTo>
                <a:lnTo>
                  <a:pt x="1110322" y="4692661"/>
                </a:lnTo>
                <a:lnTo>
                  <a:pt x="1112678" y="4675368"/>
                </a:lnTo>
                <a:lnTo>
                  <a:pt x="1116217" y="4659257"/>
                </a:lnTo>
                <a:lnTo>
                  <a:pt x="1120537" y="4643145"/>
                </a:lnTo>
                <a:lnTo>
                  <a:pt x="1125646" y="4627032"/>
                </a:lnTo>
                <a:lnTo>
                  <a:pt x="1131147" y="4611313"/>
                </a:lnTo>
                <a:lnTo>
                  <a:pt x="1139006" y="4593235"/>
                </a:lnTo>
                <a:lnTo>
                  <a:pt x="1147259" y="4575552"/>
                </a:lnTo>
                <a:lnTo>
                  <a:pt x="1156690" y="4558259"/>
                </a:lnTo>
                <a:lnTo>
                  <a:pt x="1167694" y="4541756"/>
                </a:lnTo>
                <a:lnTo>
                  <a:pt x="1175553" y="4529966"/>
                </a:lnTo>
                <a:lnTo>
                  <a:pt x="1184197" y="4518177"/>
                </a:lnTo>
                <a:lnTo>
                  <a:pt x="1193628" y="4507173"/>
                </a:lnTo>
                <a:lnTo>
                  <a:pt x="1203061" y="4496169"/>
                </a:lnTo>
                <a:lnTo>
                  <a:pt x="1212100" y="4487131"/>
                </a:lnTo>
                <a:lnTo>
                  <a:pt x="1220745" y="4478486"/>
                </a:lnTo>
                <a:lnTo>
                  <a:pt x="1230569" y="4470233"/>
                </a:lnTo>
                <a:lnTo>
                  <a:pt x="1239607" y="4461980"/>
                </a:lnTo>
                <a:lnTo>
                  <a:pt x="1248253" y="4454906"/>
                </a:lnTo>
                <a:lnTo>
                  <a:pt x="1257292" y="4448226"/>
                </a:lnTo>
                <a:lnTo>
                  <a:pt x="1266330" y="4442331"/>
                </a:lnTo>
                <a:lnTo>
                  <a:pt x="1275369" y="4435651"/>
                </a:lnTo>
                <a:lnTo>
                  <a:pt x="1284800" y="4430149"/>
                </a:lnTo>
                <a:lnTo>
                  <a:pt x="1293446" y="4425433"/>
                </a:lnTo>
                <a:lnTo>
                  <a:pt x="1302487" y="4420324"/>
                </a:lnTo>
                <a:lnTo>
                  <a:pt x="1312308" y="4416003"/>
                </a:lnTo>
                <a:lnTo>
                  <a:pt x="1320954" y="4411287"/>
                </a:lnTo>
                <a:lnTo>
                  <a:pt x="1329994" y="4407751"/>
                </a:lnTo>
                <a:lnTo>
                  <a:pt x="1338639" y="4403820"/>
                </a:lnTo>
                <a:lnTo>
                  <a:pt x="1348070" y="4400676"/>
                </a:lnTo>
                <a:lnTo>
                  <a:pt x="1356717" y="4397533"/>
                </a:lnTo>
                <a:lnTo>
                  <a:pt x="1365755" y="4394784"/>
                </a:lnTo>
                <a:lnTo>
                  <a:pt x="1375186" y="4392425"/>
                </a:lnTo>
                <a:lnTo>
                  <a:pt x="1384227" y="4389675"/>
                </a:lnTo>
                <a:lnTo>
                  <a:pt x="1393264" y="4387712"/>
                </a:lnTo>
                <a:lnTo>
                  <a:pt x="1402302" y="4385746"/>
                </a:lnTo>
                <a:lnTo>
                  <a:pt x="1411735" y="4384174"/>
                </a:lnTo>
                <a:lnTo>
                  <a:pt x="1420772" y="4382995"/>
                </a:lnTo>
                <a:lnTo>
                  <a:pt x="1429813" y="4381818"/>
                </a:lnTo>
                <a:lnTo>
                  <a:pt x="1438457" y="4381030"/>
                </a:lnTo>
                <a:lnTo>
                  <a:pt x="1447497" y="4379850"/>
                </a:lnTo>
                <a:lnTo>
                  <a:pt x="1456535" y="4379459"/>
                </a:lnTo>
                <a:lnTo>
                  <a:pt x="1463610" y="4379460"/>
                </a:lnTo>
                <a:lnTo>
                  <a:pt x="1471471" y="4379460"/>
                </a:lnTo>
                <a:lnTo>
                  <a:pt x="1492691" y="4379460"/>
                </a:lnTo>
                <a:lnTo>
                  <a:pt x="1528845" y="4378675"/>
                </a:lnTo>
                <a:lnTo>
                  <a:pt x="1565395" y="4379071"/>
                </a:lnTo>
                <a:lnTo>
                  <a:pt x="1601157" y="4379463"/>
                </a:lnTo>
                <a:lnTo>
                  <a:pt x="1637311" y="4379465"/>
                </a:lnTo>
                <a:lnTo>
                  <a:pt x="1673468" y="4379466"/>
                </a:lnTo>
                <a:lnTo>
                  <a:pt x="1710408" y="4379468"/>
                </a:lnTo>
                <a:lnTo>
                  <a:pt x="1746171" y="4379077"/>
                </a:lnTo>
                <a:lnTo>
                  <a:pt x="1781932" y="4379471"/>
                </a:lnTo>
                <a:lnTo>
                  <a:pt x="1818087" y="4379472"/>
                </a:lnTo>
                <a:lnTo>
                  <a:pt x="1854244" y="4379473"/>
                </a:lnTo>
                <a:lnTo>
                  <a:pt x="1890398" y="4379475"/>
                </a:lnTo>
                <a:lnTo>
                  <a:pt x="1927341" y="4379475"/>
                </a:lnTo>
                <a:lnTo>
                  <a:pt x="1963100" y="4379084"/>
                </a:lnTo>
                <a:lnTo>
                  <a:pt x="1998863" y="4379479"/>
                </a:lnTo>
                <a:lnTo>
                  <a:pt x="2035020" y="4379479"/>
                </a:lnTo>
                <a:lnTo>
                  <a:pt x="2071175" y="4379481"/>
                </a:lnTo>
                <a:lnTo>
                  <a:pt x="2108117" y="4379481"/>
                </a:lnTo>
                <a:lnTo>
                  <a:pt x="2144271" y="4379483"/>
                </a:lnTo>
                <a:lnTo>
                  <a:pt x="2180033" y="4379092"/>
                </a:lnTo>
                <a:lnTo>
                  <a:pt x="2215794" y="4379486"/>
                </a:lnTo>
                <a:lnTo>
                  <a:pt x="2251950" y="4379487"/>
                </a:lnTo>
                <a:lnTo>
                  <a:pt x="2288499" y="4379882"/>
                </a:lnTo>
                <a:lnTo>
                  <a:pt x="2325045" y="4379490"/>
                </a:lnTo>
                <a:lnTo>
                  <a:pt x="2361202" y="4379492"/>
                </a:lnTo>
                <a:lnTo>
                  <a:pt x="2396965" y="4379099"/>
                </a:lnTo>
                <a:lnTo>
                  <a:pt x="2432727" y="4379494"/>
                </a:lnTo>
                <a:lnTo>
                  <a:pt x="2469275" y="4379888"/>
                </a:lnTo>
                <a:lnTo>
                  <a:pt x="2505823" y="4379496"/>
                </a:lnTo>
                <a:lnTo>
                  <a:pt x="2541978" y="4379498"/>
                </a:lnTo>
                <a:lnTo>
                  <a:pt x="2577741" y="4379105"/>
                </a:lnTo>
                <a:lnTo>
                  <a:pt x="2613895" y="4379108"/>
                </a:lnTo>
                <a:lnTo>
                  <a:pt x="2650052" y="4379894"/>
                </a:lnTo>
                <a:lnTo>
                  <a:pt x="2686206" y="4379896"/>
                </a:lnTo>
                <a:lnTo>
                  <a:pt x="2722753" y="4379502"/>
                </a:lnTo>
                <a:lnTo>
                  <a:pt x="2758909" y="4379505"/>
                </a:lnTo>
                <a:lnTo>
                  <a:pt x="2794672" y="4379114"/>
                </a:lnTo>
                <a:lnTo>
                  <a:pt x="2830826" y="4379114"/>
                </a:lnTo>
                <a:lnTo>
                  <a:pt x="2866982" y="4379902"/>
                </a:lnTo>
                <a:lnTo>
                  <a:pt x="2903531" y="4379509"/>
                </a:lnTo>
                <a:lnTo>
                  <a:pt x="2931040" y="4379510"/>
                </a:lnTo>
                <a:lnTo>
                  <a:pt x="2934969" y="4379511"/>
                </a:lnTo>
                <a:lnTo>
                  <a:pt x="2939685" y="4379510"/>
                </a:lnTo>
                <a:lnTo>
                  <a:pt x="2948724" y="4379117"/>
                </a:lnTo>
                <a:lnTo>
                  <a:pt x="2957763" y="4377941"/>
                </a:lnTo>
                <a:lnTo>
                  <a:pt x="2967194" y="4377941"/>
                </a:lnTo>
                <a:lnTo>
                  <a:pt x="2976233" y="4376761"/>
                </a:lnTo>
                <a:lnTo>
                  <a:pt x="2984880" y="4375975"/>
                </a:lnTo>
                <a:lnTo>
                  <a:pt x="2994311" y="4374404"/>
                </a:lnTo>
                <a:lnTo>
                  <a:pt x="3002956" y="4372045"/>
                </a:lnTo>
                <a:lnTo>
                  <a:pt x="3011994" y="4370081"/>
                </a:lnTo>
                <a:lnTo>
                  <a:pt x="3020641" y="4368509"/>
                </a:lnTo>
                <a:lnTo>
                  <a:pt x="3030073" y="4366152"/>
                </a:lnTo>
                <a:lnTo>
                  <a:pt x="3038717" y="4363009"/>
                </a:lnTo>
                <a:lnTo>
                  <a:pt x="3048151" y="4360652"/>
                </a:lnTo>
                <a:lnTo>
                  <a:pt x="3057188" y="4357115"/>
                </a:lnTo>
                <a:lnTo>
                  <a:pt x="3066620" y="4353185"/>
                </a:lnTo>
                <a:lnTo>
                  <a:pt x="3075659" y="4349648"/>
                </a:lnTo>
                <a:lnTo>
                  <a:pt x="3084305" y="4345717"/>
                </a:lnTo>
                <a:lnTo>
                  <a:pt x="3094130" y="4341396"/>
                </a:lnTo>
                <a:lnTo>
                  <a:pt x="3102776" y="4336681"/>
                </a:lnTo>
                <a:lnTo>
                  <a:pt x="3111813" y="4331572"/>
                </a:lnTo>
                <a:lnTo>
                  <a:pt x="3120459" y="4326856"/>
                </a:lnTo>
                <a:lnTo>
                  <a:pt x="3129498" y="4320177"/>
                </a:lnTo>
                <a:lnTo>
                  <a:pt x="3138537" y="4314282"/>
                </a:lnTo>
                <a:lnTo>
                  <a:pt x="3147967" y="4307994"/>
                </a:lnTo>
                <a:lnTo>
                  <a:pt x="3156614" y="4300920"/>
                </a:lnTo>
                <a:lnTo>
                  <a:pt x="3166045" y="4293848"/>
                </a:lnTo>
                <a:lnTo>
                  <a:pt x="3175477" y="4285201"/>
                </a:lnTo>
                <a:lnTo>
                  <a:pt x="3183729" y="4276949"/>
                </a:lnTo>
                <a:lnTo>
                  <a:pt x="3192374" y="4268303"/>
                </a:lnTo>
                <a:lnTo>
                  <a:pt x="3202200" y="4258478"/>
                </a:lnTo>
                <a:lnTo>
                  <a:pt x="3212023" y="4247083"/>
                </a:lnTo>
                <a:lnTo>
                  <a:pt x="3220669" y="4236080"/>
                </a:lnTo>
                <a:lnTo>
                  <a:pt x="3228922" y="4224681"/>
                </a:lnTo>
                <a:lnTo>
                  <a:pt x="3239139" y="4209749"/>
                </a:lnTo>
                <a:lnTo>
                  <a:pt x="3248569" y="4193243"/>
                </a:lnTo>
                <a:lnTo>
                  <a:pt x="3257608" y="4177918"/>
                </a:lnTo>
                <a:lnTo>
                  <a:pt x="3264682" y="4160626"/>
                </a:lnTo>
                <a:lnTo>
                  <a:pt x="3271754" y="4144121"/>
                </a:lnTo>
                <a:lnTo>
                  <a:pt x="3278041" y="4126830"/>
                </a:lnTo>
                <a:lnTo>
                  <a:pt x="3283543" y="4108752"/>
                </a:lnTo>
                <a:lnTo>
                  <a:pt x="3287865" y="4090282"/>
                </a:lnTo>
                <a:lnTo>
                  <a:pt x="3290616" y="4071811"/>
                </a:lnTo>
                <a:lnTo>
                  <a:pt x="3293759" y="4052947"/>
                </a:lnTo>
                <a:lnTo>
                  <a:pt x="3295329" y="4034084"/>
                </a:lnTo>
                <a:lnTo>
                  <a:pt x="3295721" y="4014827"/>
                </a:lnTo>
                <a:lnTo>
                  <a:pt x="3294936" y="3995178"/>
                </a:lnTo>
                <a:lnTo>
                  <a:pt x="3292972" y="3975922"/>
                </a:lnTo>
                <a:lnTo>
                  <a:pt x="3291005" y="3957451"/>
                </a:lnTo>
                <a:lnTo>
                  <a:pt x="3287075" y="3938587"/>
                </a:lnTo>
                <a:lnTo>
                  <a:pt x="3283538" y="3920902"/>
                </a:lnTo>
                <a:lnTo>
                  <a:pt x="3278033" y="3902823"/>
                </a:lnTo>
                <a:lnTo>
                  <a:pt x="3272139" y="3885140"/>
                </a:lnTo>
                <a:lnTo>
                  <a:pt x="3265064" y="3868633"/>
                </a:lnTo>
                <a:lnTo>
                  <a:pt x="3257596" y="3851735"/>
                </a:lnTo>
                <a:lnTo>
                  <a:pt x="3248559" y="3834836"/>
                </a:lnTo>
                <a:lnTo>
                  <a:pt x="3239125" y="3819902"/>
                </a:lnTo>
                <a:lnTo>
                  <a:pt x="3228907" y="3804969"/>
                </a:lnTo>
                <a:lnTo>
                  <a:pt x="3220653" y="3793571"/>
                </a:lnTo>
                <a:lnTo>
                  <a:pt x="3211615" y="3781389"/>
                </a:lnTo>
                <a:lnTo>
                  <a:pt x="3202183" y="3771169"/>
                </a:lnTo>
                <a:lnTo>
                  <a:pt x="3192749" y="3760952"/>
                </a:lnTo>
                <a:lnTo>
                  <a:pt x="3184105" y="3752306"/>
                </a:lnTo>
                <a:lnTo>
                  <a:pt x="3174671" y="3743659"/>
                </a:lnTo>
                <a:lnTo>
                  <a:pt x="3166025" y="3735799"/>
                </a:lnTo>
                <a:lnTo>
                  <a:pt x="3156200" y="3728331"/>
                </a:lnTo>
                <a:lnTo>
                  <a:pt x="3147949" y="3721651"/>
                </a:lnTo>
                <a:lnTo>
                  <a:pt x="3138909" y="3714970"/>
                </a:lnTo>
                <a:lnTo>
                  <a:pt x="3129870" y="3708288"/>
                </a:lnTo>
                <a:lnTo>
                  <a:pt x="3120437" y="3702786"/>
                </a:lnTo>
                <a:lnTo>
                  <a:pt x="3111793" y="3698068"/>
                </a:lnTo>
                <a:lnTo>
                  <a:pt x="3102752" y="3692960"/>
                </a:lnTo>
                <a:lnTo>
                  <a:pt x="3093321" y="3687459"/>
                </a:lnTo>
                <a:lnTo>
                  <a:pt x="3083889" y="3683529"/>
                </a:lnTo>
                <a:lnTo>
                  <a:pt x="3075242" y="3679597"/>
                </a:lnTo>
                <a:lnTo>
                  <a:pt x="3066203" y="3675274"/>
                </a:lnTo>
                <a:lnTo>
                  <a:pt x="3057165" y="3672523"/>
                </a:lnTo>
                <a:lnTo>
                  <a:pt x="3048126" y="3668986"/>
                </a:lnTo>
                <a:lnTo>
                  <a:pt x="3039087" y="3666235"/>
                </a:lnTo>
                <a:lnTo>
                  <a:pt x="3030049" y="3663483"/>
                </a:lnTo>
                <a:lnTo>
                  <a:pt x="3021009" y="3660733"/>
                </a:lnTo>
                <a:lnTo>
                  <a:pt x="3011578" y="3659161"/>
                </a:lnTo>
                <a:lnTo>
                  <a:pt x="3002932" y="3657588"/>
                </a:lnTo>
                <a:lnTo>
                  <a:pt x="2994285" y="3655230"/>
                </a:lnTo>
                <a:lnTo>
                  <a:pt x="2984854" y="3653659"/>
                </a:lnTo>
                <a:lnTo>
                  <a:pt x="2975422" y="3652086"/>
                </a:lnTo>
                <a:lnTo>
                  <a:pt x="2966777" y="3651299"/>
                </a:lnTo>
                <a:lnTo>
                  <a:pt x="2957738" y="3650120"/>
                </a:lnTo>
                <a:lnTo>
                  <a:pt x="2948305" y="3650118"/>
                </a:lnTo>
                <a:lnTo>
                  <a:pt x="2939659" y="3650118"/>
                </a:lnTo>
                <a:lnTo>
                  <a:pt x="2934551" y="3649725"/>
                </a:lnTo>
                <a:lnTo>
                  <a:pt x="2930621" y="3649726"/>
                </a:lnTo>
                <a:lnTo>
                  <a:pt x="2903111" y="3649725"/>
                </a:lnTo>
                <a:lnTo>
                  <a:pt x="2866957" y="3649725"/>
                </a:lnTo>
                <a:lnTo>
                  <a:pt x="2831194" y="3649328"/>
                </a:lnTo>
                <a:lnTo>
                  <a:pt x="2794646" y="3649720"/>
                </a:lnTo>
                <a:lnTo>
                  <a:pt x="2758883" y="3650112"/>
                </a:lnTo>
                <a:lnTo>
                  <a:pt x="2722335" y="3649719"/>
                </a:lnTo>
                <a:lnTo>
                  <a:pt x="2686179" y="3649719"/>
                </a:lnTo>
                <a:lnTo>
                  <a:pt x="2650025" y="3649716"/>
                </a:lnTo>
                <a:lnTo>
                  <a:pt x="2614262" y="3649322"/>
                </a:lnTo>
                <a:lnTo>
                  <a:pt x="2577715" y="3649714"/>
                </a:lnTo>
                <a:lnTo>
                  <a:pt x="2541951" y="3650105"/>
                </a:lnTo>
                <a:lnTo>
                  <a:pt x="2505404" y="3649710"/>
                </a:lnTo>
                <a:lnTo>
                  <a:pt x="2469249" y="3649709"/>
                </a:lnTo>
                <a:lnTo>
                  <a:pt x="2432702" y="3650102"/>
                </a:lnTo>
                <a:lnTo>
                  <a:pt x="2396939" y="3649708"/>
                </a:lnTo>
                <a:lnTo>
                  <a:pt x="2360390" y="3649312"/>
                </a:lnTo>
                <a:lnTo>
                  <a:pt x="2324628" y="3649704"/>
                </a:lnTo>
                <a:lnTo>
                  <a:pt x="2288473" y="3649704"/>
                </a:lnTo>
                <a:lnTo>
                  <a:pt x="2252318" y="3649703"/>
                </a:lnTo>
                <a:lnTo>
                  <a:pt x="2215771" y="3650093"/>
                </a:lnTo>
                <a:lnTo>
                  <a:pt x="2179614" y="3649306"/>
                </a:lnTo>
                <a:lnTo>
                  <a:pt x="2143459" y="3649306"/>
                </a:lnTo>
                <a:lnTo>
                  <a:pt x="2107697" y="3649697"/>
                </a:lnTo>
                <a:lnTo>
                  <a:pt x="2071542" y="3649697"/>
                </a:lnTo>
                <a:lnTo>
                  <a:pt x="2034994" y="3650089"/>
                </a:lnTo>
                <a:lnTo>
                  <a:pt x="1998445" y="3649695"/>
                </a:lnTo>
                <a:lnTo>
                  <a:pt x="1962684" y="3649299"/>
                </a:lnTo>
                <a:lnTo>
                  <a:pt x="1926920" y="3649691"/>
                </a:lnTo>
                <a:lnTo>
                  <a:pt x="1890767" y="3649690"/>
                </a:lnTo>
                <a:lnTo>
                  <a:pt x="1854611" y="3649688"/>
                </a:lnTo>
                <a:lnTo>
                  <a:pt x="1817670" y="3649686"/>
                </a:lnTo>
                <a:lnTo>
                  <a:pt x="1781906" y="3649293"/>
                </a:lnTo>
                <a:lnTo>
                  <a:pt x="1745752" y="3649292"/>
                </a:lnTo>
                <a:lnTo>
                  <a:pt x="1709991" y="3649683"/>
                </a:lnTo>
                <a:lnTo>
                  <a:pt x="1673835" y="3649682"/>
                </a:lnTo>
                <a:lnTo>
                  <a:pt x="1637287" y="3650073"/>
                </a:lnTo>
                <a:lnTo>
                  <a:pt x="1600738" y="3649680"/>
                </a:lnTo>
                <a:lnTo>
                  <a:pt x="1564976" y="3649285"/>
                </a:lnTo>
                <a:lnTo>
                  <a:pt x="1528820" y="3649283"/>
                </a:lnTo>
                <a:lnTo>
                  <a:pt x="1493058" y="3649676"/>
                </a:lnTo>
                <a:lnTo>
                  <a:pt x="1456904" y="3649674"/>
                </a:lnTo>
                <a:lnTo>
                  <a:pt x="1419963" y="3649674"/>
                </a:lnTo>
                <a:lnTo>
                  <a:pt x="1383806" y="3649672"/>
                </a:lnTo>
                <a:lnTo>
                  <a:pt x="1348044" y="3649278"/>
                </a:lnTo>
                <a:lnTo>
                  <a:pt x="1311891" y="3649276"/>
                </a:lnTo>
                <a:lnTo>
                  <a:pt x="1276126" y="3649669"/>
                </a:lnTo>
                <a:lnTo>
                  <a:pt x="1239186" y="3649668"/>
                </a:lnTo>
                <a:lnTo>
                  <a:pt x="1203030" y="3649665"/>
                </a:lnTo>
                <a:lnTo>
                  <a:pt x="1166876" y="3649663"/>
                </a:lnTo>
                <a:lnTo>
                  <a:pt x="1131114" y="3649271"/>
                </a:lnTo>
                <a:lnTo>
                  <a:pt x="1094566" y="3648875"/>
                </a:lnTo>
                <a:lnTo>
                  <a:pt x="1058804" y="3649268"/>
                </a:lnTo>
                <a:lnTo>
                  <a:pt x="1022255" y="3649658"/>
                </a:lnTo>
                <a:lnTo>
                  <a:pt x="986099" y="3649657"/>
                </a:lnTo>
                <a:lnTo>
                  <a:pt x="950337" y="3649265"/>
                </a:lnTo>
                <a:lnTo>
                  <a:pt x="913790" y="3648869"/>
                </a:lnTo>
                <a:lnTo>
                  <a:pt x="878027" y="3649261"/>
                </a:lnTo>
                <a:lnTo>
                  <a:pt x="841478" y="3649652"/>
                </a:lnTo>
                <a:lnTo>
                  <a:pt x="805323" y="3649650"/>
                </a:lnTo>
                <a:lnTo>
                  <a:pt x="769168" y="3649650"/>
                </a:lnTo>
                <a:lnTo>
                  <a:pt x="733406" y="3649256"/>
                </a:lnTo>
                <a:lnTo>
                  <a:pt x="696859" y="3648862"/>
                </a:lnTo>
                <a:lnTo>
                  <a:pt x="661095" y="3649254"/>
                </a:lnTo>
                <a:lnTo>
                  <a:pt x="624548" y="3649646"/>
                </a:lnTo>
                <a:lnTo>
                  <a:pt x="588392" y="3649645"/>
                </a:lnTo>
                <a:lnTo>
                  <a:pt x="552238" y="3649642"/>
                </a:lnTo>
                <a:lnTo>
                  <a:pt x="516083" y="3648857"/>
                </a:lnTo>
                <a:lnTo>
                  <a:pt x="479927" y="3648855"/>
                </a:lnTo>
                <a:lnTo>
                  <a:pt x="467352" y="3649640"/>
                </a:lnTo>
                <a:lnTo>
                  <a:pt x="455168" y="3649246"/>
                </a:lnTo>
                <a:lnTo>
                  <a:pt x="444164" y="3648460"/>
                </a:lnTo>
                <a:lnTo>
                  <a:pt x="434340" y="3648067"/>
                </a:lnTo>
                <a:lnTo>
                  <a:pt x="425694" y="3647281"/>
                </a:lnTo>
                <a:lnTo>
                  <a:pt x="416262" y="3645707"/>
                </a:lnTo>
                <a:lnTo>
                  <a:pt x="407618" y="3644922"/>
                </a:lnTo>
                <a:lnTo>
                  <a:pt x="398184" y="3643351"/>
                </a:lnTo>
                <a:lnTo>
                  <a:pt x="389538" y="3640991"/>
                </a:lnTo>
                <a:lnTo>
                  <a:pt x="380106" y="3638633"/>
                </a:lnTo>
                <a:lnTo>
                  <a:pt x="371068" y="3636668"/>
                </a:lnTo>
                <a:lnTo>
                  <a:pt x="362422" y="3633525"/>
                </a:lnTo>
                <a:lnTo>
                  <a:pt x="352991" y="3631166"/>
                </a:lnTo>
                <a:lnTo>
                  <a:pt x="343559" y="3628020"/>
                </a:lnTo>
                <a:lnTo>
                  <a:pt x="335306" y="3624483"/>
                </a:lnTo>
                <a:lnTo>
                  <a:pt x="326265" y="3620945"/>
                </a:lnTo>
                <a:lnTo>
                  <a:pt x="316835" y="3616230"/>
                </a:lnTo>
                <a:lnTo>
                  <a:pt x="307795" y="3612693"/>
                </a:lnTo>
                <a:lnTo>
                  <a:pt x="298756" y="3608370"/>
                </a:lnTo>
                <a:lnTo>
                  <a:pt x="289716" y="3603261"/>
                </a:lnTo>
                <a:lnTo>
                  <a:pt x="280285" y="3597758"/>
                </a:lnTo>
                <a:lnTo>
                  <a:pt x="271639" y="3592256"/>
                </a:lnTo>
                <a:lnTo>
                  <a:pt x="263386" y="3586360"/>
                </a:lnTo>
                <a:lnTo>
                  <a:pt x="253560" y="3579680"/>
                </a:lnTo>
                <a:lnTo>
                  <a:pt x="244129" y="3573392"/>
                </a:lnTo>
                <a:lnTo>
                  <a:pt x="235877" y="3565924"/>
                </a:lnTo>
                <a:lnTo>
                  <a:pt x="226444" y="3558850"/>
                </a:lnTo>
                <a:lnTo>
                  <a:pt x="217013" y="3550205"/>
                </a:lnTo>
                <a:lnTo>
                  <a:pt x="207581" y="3540772"/>
                </a:lnTo>
                <a:lnTo>
                  <a:pt x="199328" y="3531734"/>
                </a:lnTo>
                <a:lnTo>
                  <a:pt x="190681" y="3521515"/>
                </a:lnTo>
                <a:lnTo>
                  <a:pt x="180855" y="3510118"/>
                </a:lnTo>
                <a:lnTo>
                  <a:pt x="171422" y="3497541"/>
                </a:lnTo>
                <a:lnTo>
                  <a:pt x="162777" y="3484966"/>
                </a:lnTo>
                <a:lnTo>
                  <a:pt x="154131" y="3471603"/>
                </a:lnTo>
                <a:lnTo>
                  <a:pt x="143913" y="3452740"/>
                </a:lnTo>
                <a:lnTo>
                  <a:pt x="133694" y="3432305"/>
                </a:lnTo>
                <a:lnTo>
                  <a:pt x="128978" y="3422087"/>
                </a:lnTo>
                <a:lnTo>
                  <a:pt x="125832" y="3411868"/>
                </a:lnTo>
                <a:lnTo>
                  <a:pt x="121902" y="3400864"/>
                </a:lnTo>
                <a:lnTo>
                  <a:pt x="118365" y="3391040"/>
                </a:lnTo>
                <a:lnTo>
                  <a:pt x="114435" y="3377678"/>
                </a:lnTo>
                <a:lnTo>
                  <a:pt x="111291" y="3365101"/>
                </a:lnTo>
                <a:lnTo>
                  <a:pt x="108933" y="3351740"/>
                </a:lnTo>
                <a:lnTo>
                  <a:pt x="106575" y="3338377"/>
                </a:lnTo>
                <a:lnTo>
                  <a:pt x="105394" y="3325409"/>
                </a:lnTo>
                <a:lnTo>
                  <a:pt x="103822" y="3312047"/>
                </a:lnTo>
                <a:lnTo>
                  <a:pt x="102643" y="3298293"/>
                </a:lnTo>
                <a:lnTo>
                  <a:pt x="102642" y="3284931"/>
                </a:lnTo>
                <a:lnTo>
                  <a:pt x="102642" y="3270784"/>
                </a:lnTo>
                <a:lnTo>
                  <a:pt x="103819" y="3257029"/>
                </a:lnTo>
                <a:lnTo>
                  <a:pt x="104606" y="3243667"/>
                </a:lnTo>
                <a:lnTo>
                  <a:pt x="106178" y="3230306"/>
                </a:lnTo>
                <a:lnTo>
                  <a:pt x="108535" y="3216944"/>
                </a:lnTo>
                <a:lnTo>
                  <a:pt x="111284" y="3203975"/>
                </a:lnTo>
                <a:lnTo>
                  <a:pt x="114429" y="3191400"/>
                </a:lnTo>
                <a:lnTo>
                  <a:pt x="118359" y="3178824"/>
                </a:lnTo>
                <a:lnTo>
                  <a:pt x="121502" y="3167819"/>
                </a:lnTo>
                <a:lnTo>
                  <a:pt x="125430" y="3156816"/>
                </a:lnTo>
                <a:lnTo>
                  <a:pt x="129360" y="3146600"/>
                </a:lnTo>
                <a:lnTo>
                  <a:pt x="134075" y="3136382"/>
                </a:lnTo>
                <a:lnTo>
                  <a:pt x="143508" y="3115946"/>
                </a:lnTo>
                <a:lnTo>
                  <a:pt x="154117" y="3096691"/>
                </a:lnTo>
                <a:lnTo>
                  <a:pt x="162763" y="3083329"/>
                </a:lnTo>
                <a:lnTo>
                  <a:pt x="171408" y="3070752"/>
                </a:lnTo>
                <a:lnTo>
                  <a:pt x="180841" y="3058177"/>
                </a:lnTo>
                <a:lnTo>
                  <a:pt x="190270" y="3046389"/>
                </a:lnTo>
                <a:lnTo>
                  <a:pt x="198917" y="3036958"/>
                </a:lnTo>
                <a:lnTo>
                  <a:pt x="207955" y="3027919"/>
                </a:lnTo>
                <a:lnTo>
                  <a:pt x="216994" y="3018881"/>
                </a:lnTo>
                <a:lnTo>
                  <a:pt x="226817" y="3009841"/>
                </a:lnTo>
                <a:lnTo>
                  <a:pt x="235463" y="3002769"/>
                </a:lnTo>
                <a:lnTo>
                  <a:pt x="244502" y="2995301"/>
                </a:lnTo>
                <a:lnTo>
                  <a:pt x="253541" y="2988620"/>
                </a:lnTo>
                <a:lnTo>
                  <a:pt x="262578" y="2981940"/>
                </a:lnTo>
                <a:lnTo>
                  <a:pt x="271618" y="2976046"/>
                </a:lnTo>
                <a:lnTo>
                  <a:pt x="280655" y="2970937"/>
                </a:lnTo>
                <a:lnTo>
                  <a:pt x="289695" y="2965828"/>
                </a:lnTo>
                <a:lnTo>
                  <a:pt x="299127" y="2960326"/>
                </a:lnTo>
                <a:lnTo>
                  <a:pt x="307380" y="2956004"/>
                </a:lnTo>
                <a:lnTo>
                  <a:pt x="316418" y="2951683"/>
                </a:lnTo>
                <a:lnTo>
                  <a:pt x="326242" y="2948145"/>
                </a:lnTo>
                <a:lnTo>
                  <a:pt x="334887" y="2944216"/>
                </a:lnTo>
                <a:lnTo>
                  <a:pt x="344320" y="2941070"/>
                </a:lnTo>
                <a:lnTo>
                  <a:pt x="352965" y="2937929"/>
                </a:lnTo>
                <a:lnTo>
                  <a:pt x="362004" y="2935178"/>
                </a:lnTo>
                <a:lnTo>
                  <a:pt x="371043" y="2932427"/>
                </a:lnTo>
                <a:lnTo>
                  <a:pt x="380475" y="2930069"/>
                </a:lnTo>
                <a:lnTo>
                  <a:pt x="389514" y="2928105"/>
                </a:lnTo>
                <a:lnTo>
                  <a:pt x="398551" y="2926140"/>
                </a:lnTo>
                <a:lnTo>
                  <a:pt x="407591" y="2924961"/>
                </a:lnTo>
                <a:lnTo>
                  <a:pt x="416236" y="2922605"/>
                </a:lnTo>
                <a:lnTo>
                  <a:pt x="424883" y="2921818"/>
                </a:lnTo>
                <a:lnTo>
                  <a:pt x="434707" y="2921425"/>
                </a:lnTo>
                <a:lnTo>
                  <a:pt x="443352" y="2920640"/>
                </a:lnTo>
                <a:lnTo>
                  <a:pt x="455928" y="2919853"/>
                </a:lnTo>
                <a:lnTo>
                  <a:pt x="467719" y="2919855"/>
                </a:lnTo>
                <a:lnTo>
                  <a:pt x="479901" y="2919463"/>
                </a:lnTo>
                <a:lnTo>
                  <a:pt x="516055" y="2919463"/>
                </a:lnTo>
                <a:lnTo>
                  <a:pt x="552212" y="2919464"/>
                </a:lnTo>
                <a:lnTo>
                  <a:pt x="587974" y="2919859"/>
                </a:lnTo>
                <a:lnTo>
                  <a:pt x="624522" y="2919468"/>
                </a:lnTo>
                <a:lnTo>
                  <a:pt x="660284" y="2919076"/>
                </a:lnTo>
                <a:lnTo>
                  <a:pt x="696832" y="2919469"/>
                </a:lnTo>
                <a:lnTo>
                  <a:pt x="732988" y="2919470"/>
                </a:lnTo>
                <a:lnTo>
                  <a:pt x="768750" y="2919866"/>
                </a:lnTo>
                <a:lnTo>
                  <a:pt x="804906" y="2919867"/>
                </a:lnTo>
                <a:lnTo>
                  <a:pt x="841846" y="2919868"/>
                </a:lnTo>
                <a:lnTo>
                  <a:pt x="877608" y="2919476"/>
                </a:lnTo>
                <a:lnTo>
                  <a:pt x="913763" y="2919477"/>
                </a:lnTo>
                <a:lnTo>
                  <a:pt x="949919" y="2919479"/>
                </a:lnTo>
                <a:lnTo>
                  <a:pt x="985681" y="2919873"/>
                </a:lnTo>
                <a:lnTo>
                  <a:pt x="1022623" y="2919874"/>
                </a:lnTo>
                <a:lnTo>
                  <a:pt x="1058777" y="2919877"/>
                </a:lnTo>
                <a:lnTo>
                  <a:pt x="1094539" y="2919484"/>
                </a:lnTo>
                <a:lnTo>
                  <a:pt x="1130695" y="2919485"/>
                </a:lnTo>
                <a:lnTo>
                  <a:pt x="1167243" y="2919094"/>
                </a:lnTo>
                <a:lnTo>
                  <a:pt x="1203005" y="2920273"/>
                </a:lnTo>
                <a:lnTo>
                  <a:pt x="1239554" y="2919882"/>
                </a:lnTo>
                <a:lnTo>
                  <a:pt x="1275709" y="2919883"/>
                </a:lnTo>
                <a:lnTo>
                  <a:pt x="1311472" y="2919491"/>
                </a:lnTo>
                <a:lnTo>
                  <a:pt x="1347627" y="2919493"/>
                </a:lnTo>
                <a:lnTo>
                  <a:pt x="1384568" y="2919494"/>
                </a:lnTo>
                <a:lnTo>
                  <a:pt x="1420330" y="2919889"/>
                </a:lnTo>
                <a:lnTo>
                  <a:pt x="1456485" y="2919890"/>
                </a:lnTo>
                <a:lnTo>
                  <a:pt x="1492247" y="2919497"/>
                </a:lnTo>
                <a:lnTo>
                  <a:pt x="1528404" y="2919498"/>
                </a:lnTo>
                <a:lnTo>
                  <a:pt x="1564950" y="2919106"/>
                </a:lnTo>
                <a:lnTo>
                  <a:pt x="1601499" y="2919502"/>
                </a:lnTo>
                <a:lnTo>
                  <a:pt x="1637262" y="2919895"/>
                </a:lnTo>
                <a:lnTo>
                  <a:pt x="1673415" y="2919897"/>
                </a:lnTo>
                <a:lnTo>
                  <a:pt x="1709179" y="2919506"/>
                </a:lnTo>
                <a:lnTo>
                  <a:pt x="1745333" y="2919506"/>
                </a:lnTo>
                <a:lnTo>
                  <a:pt x="1782276" y="2919508"/>
                </a:lnTo>
                <a:lnTo>
                  <a:pt x="1818037" y="2919902"/>
                </a:lnTo>
                <a:lnTo>
                  <a:pt x="1854191" y="2919903"/>
                </a:lnTo>
                <a:lnTo>
                  <a:pt x="1890348" y="2919904"/>
                </a:lnTo>
                <a:lnTo>
                  <a:pt x="1926110" y="2919513"/>
                </a:lnTo>
                <a:lnTo>
                  <a:pt x="1963051" y="2919515"/>
                </a:lnTo>
                <a:lnTo>
                  <a:pt x="1999206" y="2919515"/>
                </a:lnTo>
                <a:lnTo>
                  <a:pt x="2034968" y="2919910"/>
                </a:lnTo>
                <a:lnTo>
                  <a:pt x="2071124" y="2919911"/>
                </a:lnTo>
                <a:lnTo>
                  <a:pt x="2107672" y="2920305"/>
                </a:lnTo>
                <a:lnTo>
                  <a:pt x="2143433" y="2919915"/>
                </a:lnTo>
                <a:lnTo>
                  <a:pt x="2179981" y="2919521"/>
                </a:lnTo>
                <a:lnTo>
                  <a:pt x="2216138" y="2919522"/>
                </a:lnTo>
                <a:lnTo>
                  <a:pt x="2251900" y="2919916"/>
                </a:lnTo>
                <a:lnTo>
                  <a:pt x="2288447" y="2920311"/>
                </a:lnTo>
                <a:lnTo>
                  <a:pt x="2324602" y="2920313"/>
                </a:lnTo>
                <a:lnTo>
                  <a:pt x="2360758" y="2919527"/>
                </a:lnTo>
                <a:lnTo>
                  <a:pt x="2396912" y="2919530"/>
                </a:lnTo>
                <a:lnTo>
                  <a:pt x="2433069" y="2919532"/>
                </a:lnTo>
                <a:lnTo>
                  <a:pt x="2468831" y="2919925"/>
                </a:lnTo>
                <a:lnTo>
                  <a:pt x="2474331" y="2919924"/>
                </a:lnTo>
                <a:lnTo>
                  <a:pt x="2482193" y="2919925"/>
                </a:lnTo>
                <a:lnTo>
                  <a:pt x="2490051" y="2919925"/>
                </a:lnTo>
                <a:lnTo>
                  <a:pt x="2497127" y="2919140"/>
                </a:lnTo>
                <a:lnTo>
                  <a:pt x="2505378" y="2917960"/>
                </a:lnTo>
                <a:lnTo>
                  <a:pt x="2514417" y="2917568"/>
                </a:lnTo>
                <a:lnTo>
                  <a:pt x="2523457" y="2916390"/>
                </a:lnTo>
                <a:lnTo>
                  <a:pt x="2532495" y="2915212"/>
                </a:lnTo>
                <a:lnTo>
                  <a:pt x="2541141" y="2913640"/>
                </a:lnTo>
                <a:lnTo>
                  <a:pt x="2550966" y="2911675"/>
                </a:lnTo>
                <a:lnTo>
                  <a:pt x="2560004" y="2909710"/>
                </a:lnTo>
                <a:lnTo>
                  <a:pt x="2568651" y="2908139"/>
                </a:lnTo>
                <a:lnTo>
                  <a:pt x="2577297" y="2904995"/>
                </a:lnTo>
                <a:lnTo>
                  <a:pt x="2586727" y="2902638"/>
                </a:lnTo>
                <a:lnTo>
                  <a:pt x="2596159" y="2898707"/>
                </a:lnTo>
                <a:lnTo>
                  <a:pt x="2605199" y="2895957"/>
                </a:lnTo>
                <a:lnTo>
                  <a:pt x="2613843" y="2892027"/>
                </a:lnTo>
                <a:lnTo>
                  <a:pt x="2622488" y="2888098"/>
                </a:lnTo>
                <a:lnTo>
                  <a:pt x="2632314" y="2883775"/>
                </a:lnTo>
                <a:lnTo>
                  <a:pt x="2641353" y="2879453"/>
                </a:lnTo>
                <a:lnTo>
                  <a:pt x="2649605" y="2875130"/>
                </a:lnTo>
                <a:lnTo>
                  <a:pt x="2659037" y="2869628"/>
                </a:lnTo>
                <a:lnTo>
                  <a:pt x="2668468" y="2864127"/>
                </a:lnTo>
                <a:lnTo>
                  <a:pt x="2677507" y="2858232"/>
                </a:lnTo>
                <a:lnTo>
                  <a:pt x="2685759" y="2852337"/>
                </a:lnTo>
                <a:lnTo>
                  <a:pt x="2695191" y="2845265"/>
                </a:lnTo>
                <a:lnTo>
                  <a:pt x="2704623" y="2837405"/>
                </a:lnTo>
                <a:lnTo>
                  <a:pt x="2713660" y="2830724"/>
                </a:lnTo>
                <a:lnTo>
                  <a:pt x="2722307" y="2822865"/>
                </a:lnTo>
                <a:lnTo>
                  <a:pt x="2731739" y="2813434"/>
                </a:lnTo>
                <a:lnTo>
                  <a:pt x="2740776" y="2804395"/>
                </a:lnTo>
                <a:lnTo>
                  <a:pt x="2749815" y="2794569"/>
                </a:lnTo>
                <a:lnTo>
                  <a:pt x="2758068" y="2783960"/>
                </a:lnTo>
                <a:lnTo>
                  <a:pt x="2768679" y="2770990"/>
                </a:lnTo>
                <a:lnTo>
                  <a:pt x="2778109" y="2757629"/>
                </a:lnTo>
                <a:lnTo>
                  <a:pt x="2786363" y="2743876"/>
                </a:lnTo>
                <a:lnTo>
                  <a:pt x="2794614" y="2730122"/>
                </a:lnTo>
                <a:lnTo>
                  <a:pt x="2800117" y="2718333"/>
                </a:lnTo>
                <a:lnTo>
                  <a:pt x="2806010" y="2706935"/>
                </a:lnTo>
                <a:lnTo>
                  <a:pt x="2811119" y="2694752"/>
                </a:lnTo>
                <a:lnTo>
                  <a:pt x="2815833" y="2682964"/>
                </a:lnTo>
                <a:lnTo>
                  <a:pt x="2820550" y="2670388"/>
                </a:lnTo>
                <a:lnTo>
                  <a:pt x="2824086" y="2658205"/>
                </a:lnTo>
                <a:lnTo>
                  <a:pt x="2828015" y="2645630"/>
                </a:lnTo>
                <a:lnTo>
                  <a:pt x="2830766" y="2632661"/>
                </a:lnTo>
                <a:lnTo>
                  <a:pt x="2834302" y="2613405"/>
                </a:lnTo>
                <a:lnTo>
                  <a:pt x="2836659" y="2594542"/>
                </a:lnTo>
                <a:lnTo>
                  <a:pt x="2838623" y="2575284"/>
                </a:lnTo>
                <a:lnTo>
                  <a:pt x="2839408" y="2554848"/>
                </a:lnTo>
                <a:lnTo>
                  <a:pt x="2838622" y="2534413"/>
                </a:lnTo>
                <a:lnTo>
                  <a:pt x="2837050" y="2515550"/>
                </a:lnTo>
                <a:lnTo>
                  <a:pt x="2834297" y="2496294"/>
                </a:lnTo>
                <a:lnTo>
                  <a:pt x="2830761" y="2477035"/>
                </a:lnTo>
                <a:lnTo>
                  <a:pt x="2828009" y="2464067"/>
                </a:lnTo>
                <a:lnTo>
                  <a:pt x="2824471" y="2451885"/>
                </a:lnTo>
                <a:lnTo>
                  <a:pt x="2820541" y="2439308"/>
                </a:lnTo>
                <a:lnTo>
                  <a:pt x="2815825" y="2426732"/>
                </a:lnTo>
                <a:lnTo>
                  <a:pt x="2811109" y="2414942"/>
                </a:lnTo>
                <a:lnTo>
                  <a:pt x="2806393" y="2403153"/>
                </a:lnTo>
                <a:lnTo>
                  <a:pt x="2800104" y="2391362"/>
                </a:lnTo>
                <a:lnTo>
                  <a:pt x="2794601" y="2380360"/>
                </a:lnTo>
                <a:lnTo>
                  <a:pt x="2785956" y="2366210"/>
                </a:lnTo>
                <a:lnTo>
                  <a:pt x="2778093" y="2352063"/>
                </a:lnTo>
                <a:lnTo>
                  <a:pt x="2768663" y="2338702"/>
                </a:lnTo>
                <a:lnTo>
                  <a:pt x="2758444" y="2326125"/>
                </a:lnTo>
                <a:lnTo>
                  <a:pt x="2749797" y="2315907"/>
                </a:lnTo>
                <a:lnTo>
                  <a:pt x="2741153" y="2306475"/>
                </a:lnTo>
                <a:lnTo>
                  <a:pt x="2732113" y="2296650"/>
                </a:lnTo>
                <a:lnTo>
                  <a:pt x="2722289" y="2287610"/>
                </a:lnTo>
                <a:lnTo>
                  <a:pt x="2713642" y="2279751"/>
                </a:lnTo>
                <a:lnTo>
                  <a:pt x="2704602" y="2272283"/>
                </a:lnTo>
                <a:lnTo>
                  <a:pt x="2695170" y="2264423"/>
                </a:lnTo>
                <a:lnTo>
                  <a:pt x="2685739" y="2258136"/>
                </a:lnTo>
                <a:lnTo>
                  <a:pt x="2677878" y="2251847"/>
                </a:lnTo>
                <a:lnTo>
                  <a:pt x="2668447" y="2246345"/>
                </a:lnTo>
                <a:lnTo>
                  <a:pt x="2659408" y="2240448"/>
                </a:lnTo>
                <a:lnTo>
                  <a:pt x="2649976" y="2234947"/>
                </a:lnTo>
                <a:lnTo>
                  <a:pt x="2641329" y="2230232"/>
                </a:lnTo>
                <a:lnTo>
                  <a:pt x="2631897" y="2225515"/>
                </a:lnTo>
                <a:lnTo>
                  <a:pt x="2622860" y="2221976"/>
                </a:lnTo>
                <a:lnTo>
                  <a:pt x="2613821" y="2217654"/>
                </a:lnTo>
                <a:lnTo>
                  <a:pt x="2605174" y="2214511"/>
                </a:lnTo>
                <a:lnTo>
                  <a:pt x="2595349" y="2210972"/>
                </a:lnTo>
                <a:lnTo>
                  <a:pt x="2586703" y="2207829"/>
                </a:lnTo>
                <a:lnTo>
                  <a:pt x="2577272" y="2204685"/>
                </a:lnTo>
                <a:lnTo>
                  <a:pt x="2568232" y="2202720"/>
                </a:lnTo>
                <a:lnTo>
                  <a:pt x="2559193" y="2199968"/>
                </a:lnTo>
                <a:lnTo>
                  <a:pt x="2550549" y="2198395"/>
                </a:lnTo>
                <a:lnTo>
                  <a:pt x="2541508" y="2196430"/>
                </a:lnTo>
                <a:lnTo>
                  <a:pt x="2532077" y="2194857"/>
                </a:lnTo>
                <a:lnTo>
                  <a:pt x="2522645" y="2193285"/>
                </a:lnTo>
                <a:lnTo>
                  <a:pt x="2513999" y="2192500"/>
                </a:lnTo>
                <a:lnTo>
                  <a:pt x="2504961" y="2191320"/>
                </a:lnTo>
                <a:lnTo>
                  <a:pt x="2497101" y="2190533"/>
                </a:lnTo>
                <a:lnTo>
                  <a:pt x="2489241" y="2190535"/>
                </a:lnTo>
                <a:lnTo>
                  <a:pt x="2482166" y="2189747"/>
                </a:lnTo>
                <a:lnTo>
                  <a:pt x="2474307" y="2189747"/>
                </a:lnTo>
                <a:lnTo>
                  <a:pt x="2468805" y="2190533"/>
                </a:lnTo>
                <a:lnTo>
                  <a:pt x="2433044" y="2190139"/>
                </a:lnTo>
                <a:lnTo>
                  <a:pt x="2396494" y="2189743"/>
                </a:lnTo>
                <a:lnTo>
                  <a:pt x="2360340" y="2189743"/>
                </a:lnTo>
                <a:lnTo>
                  <a:pt x="2324184" y="2189743"/>
                </a:lnTo>
                <a:lnTo>
                  <a:pt x="2288030" y="2190528"/>
                </a:lnTo>
                <a:lnTo>
                  <a:pt x="2251874" y="2190526"/>
                </a:lnTo>
                <a:lnTo>
                  <a:pt x="2216111" y="2190132"/>
                </a:lnTo>
                <a:lnTo>
                  <a:pt x="2179563" y="2189737"/>
                </a:lnTo>
                <a:lnTo>
                  <a:pt x="2143409" y="2189735"/>
                </a:lnTo>
                <a:lnTo>
                  <a:pt x="2106859" y="2190127"/>
                </a:lnTo>
                <a:lnTo>
                  <a:pt x="2071098" y="2190519"/>
                </a:lnTo>
                <a:lnTo>
                  <a:pt x="2035336" y="2190125"/>
                </a:lnTo>
                <a:lnTo>
                  <a:pt x="1998787" y="2189731"/>
                </a:lnTo>
                <a:lnTo>
                  <a:pt x="1962633" y="2189729"/>
                </a:lnTo>
                <a:lnTo>
                  <a:pt x="1926477" y="2189727"/>
                </a:lnTo>
                <a:lnTo>
                  <a:pt x="1889929" y="2190119"/>
                </a:lnTo>
                <a:lnTo>
                  <a:pt x="1854167" y="2190511"/>
                </a:lnTo>
                <a:lnTo>
                  <a:pt x="1818012" y="2189724"/>
                </a:lnTo>
                <a:lnTo>
                  <a:pt x="1781856" y="2189722"/>
                </a:lnTo>
                <a:lnTo>
                  <a:pt x="1745701" y="2189722"/>
                </a:lnTo>
                <a:lnTo>
                  <a:pt x="1709153" y="2190113"/>
                </a:lnTo>
                <a:lnTo>
                  <a:pt x="1673391" y="2190505"/>
                </a:lnTo>
                <a:lnTo>
                  <a:pt x="1636842" y="2190112"/>
                </a:lnTo>
                <a:lnTo>
                  <a:pt x="1601080" y="2189715"/>
                </a:lnTo>
                <a:lnTo>
                  <a:pt x="1564924" y="2189715"/>
                </a:lnTo>
                <a:lnTo>
                  <a:pt x="1528768" y="2189714"/>
                </a:lnTo>
                <a:lnTo>
                  <a:pt x="1491828" y="2189713"/>
                </a:lnTo>
                <a:lnTo>
                  <a:pt x="1456066" y="2190105"/>
                </a:lnTo>
                <a:lnTo>
                  <a:pt x="1419911" y="2190103"/>
                </a:lnTo>
                <a:lnTo>
                  <a:pt x="1384148" y="2189709"/>
                </a:lnTo>
                <a:lnTo>
                  <a:pt x="1347993" y="2189707"/>
                </a:lnTo>
                <a:lnTo>
                  <a:pt x="1311446" y="2190100"/>
                </a:lnTo>
                <a:lnTo>
                  <a:pt x="1274898" y="2189704"/>
                </a:lnTo>
                <a:lnTo>
                  <a:pt x="1239135" y="2190096"/>
                </a:lnTo>
                <a:lnTo>
                  <a:pt x="1202980" y="2190096"/>
                </a:lnTo>
                <a:lnTo>
                  <a:pt x="1197085" y="2190488"/>
                </a:lnTo>
                <a:lnTo>
                  <a:pt x="1190010" y="2189702"/>
                </a:lnTo>
                <a:lnTo>
                  <a:pt x="1182152" y="2189702"/>
                </a:lnTo>
                <a:lnTo>
                  <a:pt x="1174684" y="2189309"/>
                </a:lnTo>
                <a:lnTo>
                  <a:pt x="1167217" y="2188916"/>
                </a:lnTo>
                <a:lnTo>
                  <a:pt x="1157393" y="2187735"/>
                </a:lnTo>
                <a:lnTo>
                  <a:pt x="1148353" y="2186556"/>
                </a:lnTo>
                <a:lnTo>
                  <a:pt x="1140101" y="2185377"/>
                </a:lnTo>
                <a:lnTo>
                  <a:pt x="1130669" y="2183803"/>
                </a:lnTo>
                <a:lnTo>
                  <a:pt x="1121239" y="2182232"/>
                </a:lnTo>
                <a:lnTo>
                  <a:pt x="1111806" y="2179874"/>
                </a:lnTo>
                <a:lnTo>
                  <a:pt x="1103553" y="2177910"/>
                </a:lnTo>
                <a:lnTo>
                  <a:pt x="1094513" y="2175159"/>
                </a:lnTo>
                <a:lnTo>
                  <a:pt x="1085082" y="2172801"/>
                </a:lnTo>
                <a:lnTo>
                  <a:pt x="1076436" y="2169656"/>
                </a:lnTo>
                <a:lnTo>
                  <a:pt x="1066610" y="2166118"/>
                </a:lnTo>
                <a:lnTo>
                  <a:pt x="1058357" y="2162581"/>
                </a:lnTo>
                <a:lnTo>
                  <a:pt x="1049319" y="2158258"/>
                </a:lnTo>
                <a:lnTo>
                  <a:pt x="1040674" y="2154328"/>
                </a:lnTo>
                <a:lnTo>
                  <a:pt x="1030848" y="2150005"/>
                </a:lnTo>
                <a:lnTo>
                  <a:pt x="1022204" y="2145288"/>
                </a:lnTo>
                <a:lnTo>
                  <a:pt x="1012770" y="2139786"/>
                </a:lnTo>
                <a:lnTo>
                  <a:pt x="1003731" y="2134678"/>
                </a:lnTo>
                <a:lnTo>
                  <a:pt x="995478" y="2128781"/>
                </a:lnTo>
                <a:lnTo>
                  <a:pt x="986045" y="2122493"/>
                </a:lnTo>
                <a:lnTo>
                  <a:pt x="976613" y="2116205"/>
                </a:lnTo>
                <a:lnTo>
                  <a:pt x="967183" y="2108345"/>
                </a:lnTo>
                <a:lnTo>
                  <a:pt x="958143" y="2100877"/>
                </a:lnTo>
                <a:lnTo>
                  <a:pt x="949891" y="2093411"/>
                </a:lnTo>
                <a:lnTo>
                  <a:pt x="940066" y="2084372"/>
                </a:lnTo>
                <a:lnTo>
                  <a:pt x="931419" y="2074939"/>
                </a:lnTo>
                <a:lnTo>
                  <a:pt x="922379" y="2065114"/>
                </a:lnTo>
                <a:lnTo>
                  <a:pt x="913733" y="2054896"/>
                </a:lnTo>
                <a:lnTo>
                  <a:pt x="903516" y="2042321"/>
                </a:lnTo>
                <a:lnTo>
                  <a:pt x="894477" y="2029351"/>
                </a:lnTo>
                <a:lnTo>
                  <a:pt x="885829" y="2015204"/>
                </a:lnTo>
                <a:lnTo>
                  <a:pt x="877182" y="2001056"/>
                </a:lnTo>
                <a:lnTo>
                  <a:pt x="871288" y="1990445"/>
                </a:lnTo>
                <a:lnTo>
                  <a:pt x="866180" y="1979047"/>
                </a:lnTo>
                <a:lnTo>
                  <a:pt x="861070" y="1966865"/>
                </a:lnTo>
                <a:lnTo>
                  <a:pt x="855960" y="1955468"/>
                </a:lnTo>
                <a:lnTo>
                  <a:pt x="851638" y="1944071"/>
                </a:lnTo>
                <a:lnTo>
                  <a:pt x="847705" y="1931495"/>
                </a:lnTo>
                <a:lnTo>
                  <a:pt x="844563" y="1918919"/>
                </a:lnTo>
                <a:lnTo>
                  <a:pt x="841417" y="1907129"/>
                </a:lnTo>
                <a:lnTo>
                  <a:pt x="837095" y="1887086"/>
                </a:lnTo>
                <a:lnTo>
                  <a:pt x="833950" y="1866651"/>
                </a:lnTo>
                <a:lnTo>
                  <a:pt x="832769" y="1845821"/>
                </a:lnTo>
                <a:lnTo>
                  <a:pt x="831590" y="1824993"/>
                </a:lnTo>
                <a:lnTo>
                  <a:pt x="832769" y="1804163"/>
                </a:lnTo>
                <a:lnTo>
                  <a:pt x="834339" y="1782944"/>
                </a:lnTo>
                <a:lnTo>
                  <a:pt x="837482" y="1763294"/>
                </a:lnTo>
                <a:lnTo>
                  <a:pt x="840626" y="1742858"/>
                </a:lnTo>
                <a:lnTo>
                  <a:pt x="844162" y="1730676"/>
                </a:lnTo>
                <a:lnTo>
                  <a:pt x="847698" y="1718494"/>
                </a:lnTo>
                <a:lnTo>
                  <a:pt x="852414" y="1705917"/>
                </a:lnTo>
                <a:lnTo>
                  <a:pt x="856344" y="1694129"/>
                </a:lnTo>
                <a:lnTo>
                  <a:pt x="861060" y="1682340"/>
                </a:lnTo>
                <a:lnTo>
                  <a:pt x="865776" y="1670549"/>
                </a:lnTo>
                <a:lnTo>
                  <a:pt x="871276" y="1659544"/>
                </a:lnTo>
                <a:lnTo>
                  <a:pt x="877564" y="1648542"/>
                </a:lnTo>
                <a:lnTo>
                  <a:pt x="885425" y="1634394"/>
                </a:lnTo>
                <a:lnTo>
                  <a:pt x="894462" y="1620638"/>
                </a:lnTo>
                <a:lnTo>
                  <a:pt x="903894" y="1607278"/>
                </a:lnTo>
                <a:lnTo>
                  <a:pt x="913719" y="1594310"/>
                </a:lnTo>
                <a:lnTo>
                  <a:pt x="922363" y="1584879"/>
                </a:lnTo>
                <a:lnTo>
                  <a:pt x="931401" y="1575053"/>
                </a:lnTo>
                <a:lnTo>
                  <a:pt x="940832" y="1565623"/>
                </a:lnTo>
                <a:lnTo>
                  <a:pt x="950264" y="1556191"/>
                </a:lnTo>
                <a:lnTo>
                  <a:pt x="958517" y="1548725"/>
                </a:lnTo>
                <a:lnTo>
                  <a:pt x="967162" y="1540866"/>
                </a:lnTo>
                <a:lnTo>
                  <a:pt x="976595" y="1533791"/>
                </a:lnTo>
                <a:lnTo>
                  <a:pt x="985632" y="1527112"/>
                </a:lnTo>
                <a:lnTo>
                  <a:pt x="994671" y="1521217"/>
                </a:lnTo>
                <a:lnTo>
                  <a:pt x="1003316" y="1515715"/>
                </a:lnTo>
                <a:lnTo>
                  <a:pt x="1012749" y="1510214"/>
                </a:lnTo>
                <a:lnTo>
                  <a:pt x="1022179" y="1504711"/>
                </a:lnTo>
                <a:lnTo>
                  <a:pt x="1030825" y="1499996"/>
                </a:lnTo>
                <a:lnTo>
                  <a:pt x="1040256" y="1495280"/>
                </a:lnTo>
                <a:lnTo>
                  <a:pt x="1048903" y="1491352"/>
                </a:lnTo>
                <a:lnTo>
                  <a:pt x="1057940" y="1487814"/>
                </a:lnTo>
                <a:lnTo>
                  <a:pt x="1067372" y="1483885"/>
                </a:lnTo>
                <a:lnTo>
                  <a:pt x="1076017" y="1479956"/>
                </a:lnTo>
                <a:lnTo>
                  <a:pt x="1085450" y="1477597"/>
                </a:lnTo>
                <a:lnTo>
                  <a:pt x="1094489" y="1474847"/>
                </a:lnTo>
                <a:lnTo>
                  <a:pt x="1103529" y="1472096"/>
                </a:lnTo>
                <a:lnTo>
                  <a:pt x="1112173" y="1469738"/>
                </a:lnTo>
                <a:lnTo>
                  <a:pt x="1122000" y="1467774"/>
                </a:lnTo>
                <a:lnTo>
                  <a:pt x="1130643" y="1466202"/>
                </a:lnTo>
                <a:lnTo>
                  <a:pt x="1139683" y="1465024"/>
                </a:lnTo>
                <a:lnTo>
                  <a:pt x="1149114" y="1463453"/>
                </a:lnTo>
                <a:lnTo>
                  <a:pt x="1157762" y="1462666"/>
                </a:lnTo>
                <a:lnTo>
                  <a:pt x="1167192" y="1461095"/>
                </a:lnTo>
                <a:lnTo>
                  <a:pt x="1174266" y="1460309"/>
                </a:lnTo>
                <a:lnTo>
                  <a:pt x="1181732" y="1459916"/>
                </a:lnTo>
                <a:lnTo>
                  <a:pt x="1189593" y="1459918"/>
                </a:lnTo>
                <a:lnTo>
                  <a:pt x="1196666" y="1459916"/>
                </a:lnTo>
                <a:lnTo>
                  <a:pt x="1202954" y="1459918"/>
                </a:lnTo>
                <a:lnTo>
                  <a:pt x="1238323" y="1459919"/>
                </a:lnTo>
                <a:lnTo>
                  <a:pt x="1275265" y="1459919"/>
                </a:lnTo>
                <a:lnTo>
                  <a:pt x="1311419" y="1459921"/>
                </a:lnTo>
                <a:lnTo>
                  <a:pt x="1347576" y="1459922"/>
                </a:lnTo>
                <a:lnTo>
                  <a:pt x="1383731" y="1459924"/>
                </a:lnTo>
                <a:lnTo>
                  <a:pt x="1420279" y="1460317"/>
                </a:lnTo>
                <a:lnTo>
                  <a:pt x="1455647" y="1460319"/>
                </a:lnTo>
                <a:lnTo>
                  <a:pt x="1492196" y="1459928"/>
                </a:lnTo>
                <a:lnTo>
                  <a:pt x="1528352" y="1459929"/>
                </a:lnTo>
                <a:lnTo>
                  <a:pt x="1564507" y="1459931"/>
                </a:lnTo>
                <a:lnTo>
                  <a:pt x="1601055" y="1460325"/>
                </a:lnTo>
                <a:lnTo>
                  <a:pt x="1637603" y="1459933"/>
                </a:lnTo>
                <a:lnTo>
                  <a:pt x="1672972" y="1459933"/>
                </a:lnTo>
                <a:lnTo>
                  <a:pt x="1709129" y="1459935"/>
                </a:lnTo>
                <a:lnTo>
                  <a:pt x="1745283" y="1459936"/>
                </a:lnTo>
                <a:lnTo>
                  <a:pt x="1781831" y="1460332"/>
                </a:lnTo>
                <a:lnTo>
                  <a:pt x="1817986" y="1460332"/>
                </a:lnTo>
                <a:lnTo>
                  <a:pt x="1853747" y="1460726"/>
                </a:lnTo>
                <a:lnTo>
                  <a:pt x="1889904" y="1459941"/>
                </a:lnTo>
                <a:lnTo>
                  <a:pt x="1926059" y="1459941"/>
                </a:lnTo>
                <a:lnTo>
                  <a:pt x="1962607" y="1460338"/>
                </a:lnTo>
                <a:lnTo>
                  <a:pt x="1998763" y="1460339"/>
                </a:lnTo>
                <a:lnTo>
                  <a:pt x="2035309" y="1459946"/>
                </a:lnTo>
                <a:lnTo>
                  <a:pt x="2071073" y="1460339"/>
                </a:lnTo>
                <a:lnTo>
                  <a:pt x="2106834" y="1459948"/>
                </a:lnTo>
                <a:lnTo>
                  <a:pt x="2142989" y="1459950"/>
                </a:lnTo>
                <a:lnTo>
                  <a:pt x="2179538" y="1460345"/>
                </a:lnTo>
                <a:lnTo>
                  <a:pt x="2215693" y="1460346"/>
                </a:lnTo>
                <a:lnTo>
                  <a:pt x="2252242" y="1459955"/>
                </a:lnTo>
                <a:lnTo>
                  <a:pt x="2287610" y="1459955"/>
                </a:lnTo>
                <a:lnTo>
                  <a:pt x="2323765" y="1459956"/>
                </a:lnTo>
                <a:lnTo>
                  <a:pt x="2360315" y="1460350"/>
                </a:lnTo>
                <a:lnTo>
                  <a:pt x="2396469" y="1460351"/>
                </a:lnTo>
                <a:lnTo>
                  <a:pt x="2433018" y="1459960"/>
                </a:lnTo>
                <a:lnTo>
                  <a:pt x="2469173" y="1459961"/>
                </a:lnTo>
                <a:lnTo>
                  <a:pt x="2504541" y="1459962"/>
                </a:lnTo>
                <a:lnTo>
                  <a:pt x="2541091" y="1460358"/>
                </a:lnTo>
                <a:lnTo>
                  <a:pt x="2577245" y="1460359"/>
                </a:lnTo>
                <a:lnTo>
                  <a:pt x="2613400" y="1460360"/>
                </a:lnTo>
                <a:lnTo>
                  <a:pt x="2649949" y="1459969"/>
                </a:lnTo>
                <a:lnTo>
                  <a:pt x="2686497" y="1460362"/>
                </a:lnTo>
                <a:lnTo>
                  <a:pt x="2721865" y="1460363"/>
                </a:lnTo>
                <a:lnTo>
                  <a:pt x="2758021" y="1460365"/>
                </a:lnTo>
                <a:lnTo>
                  <a:pt x="2794176" y="1460366"/>
                </a:lnTo>
                <a:lnTo>
                  <a:pt x="2830725" y="1459976"/>
                </a:lnTo>
                <a:lnTo>
                  <a:pt x="2867273" y="1460369"/>
                </a:lnTo>
                <a:lnTo>
                  <a:pt x="2903036" y="1460763"/>
                </a:lnTo>
                <a:lnTo>
                  <a:pt x="2938798" y="1460371"/>
                </a:lnTo>
                <a:lnTo>
                  <a:pt x="2974953" y="1460372"/>
                </a:lnTo>
                <a:lnTo>
                  <a:pt x="3011109" y="1460374"/>
                </a:lnTo>
                <a:lnTo>
                  <a:pt x="3047656" y="1459982"/>
                </a:lnTo>
                <a:lnTo>
                  <a:pt x="3084205" y="1460375"/>
                </a:lnTo>
                <a:lnTo>
                  <a:pt x="3119967" y="1460771"/>
                </a:lnTo>
                <a:lnTo>
                  <a:pt x="3155729" y="1460379"/>
                </a:lnTo>
                <a:lnTo>
                  <a:pt x="3191885" y="1460380"/>
                </a:lnTo>
                <a:lnTo>
                  <a:pt x="3228433" y="1459989"/>
                </a:lnTo>
                <a:lnTo>
                  <a:pt x="3249261" y="1460382"/>
                </a:lnTo>
                <a:lnTo>
                  <a:pt x="3257119" y="1460382"/>
                </a:lnTo>
                <a:lnTo>
                  <a:pt x="3264981" y="1460382"/>
                </a:lnTo>
                <a:lnTo>
                  <a:pt x="3273626" y="1459597"/>
                </a:lnTo>
                <a:lnTo>
                  <a:pt x="3283058" y="1458811"/>
                </a:lnTo>
                <a:lnTo>
                  <a:pt x="3291704" y="1458026"/>
                </a:lnTo>
                <a:lnTo>
                  <a:pt x="3300742" y="1456847"/>
                </a:lnTo>
                <a:lnTo>
                  <a:pt x="3309781" y="1455668"/>
                </a:lnTo>
                <a:lnTo>
                  <a:pt x="3318819" y="1453703"/>
                </a:lnTo>
                <a:lnTo>
                  <a:pt x="3328253" y="1452132"/>
                </a:lnTo>
                <a:lnTo>
                  <a:pt x="3336897" y="1449774"/>
                </a:lnTo>
                <a:lnTo>
                  <a:pt x="3346330" y="1447417"/>
                </a:lnTo>
                <a:lnTo>
                  <a:pt x="3355367" y="1444667"/>
                </a:lnTo>
                <a:lnTo>
                  <a:pt x="3364406" y="1441915"/>
                </a:lnTo>
                <a:lnTo>
                  <a:pt x="3373052" y="1438772"/>
                </a:lnTo>
                <a:lnTo>
                  <a:pt x="3382091" y="1435236"/>
                </a:lnTo>
                <a:lnTo>
                  <a:pt x="3391521" y="1432091"/>
                </a:lnTo>
                <a:lnTo>
                  <a:pt x="3400168" y="1428161"/>
                </a:lnTo>
                <a:lnTo>
                  <a:pt x="3409207" y="1423840"/>
                </a:lnTo>
                <a:lnTo>
                  <a:pt x="3418245" y="1418729"/>
                </a:lnTo>
                <a:lnTo>
                  <a:pt x="3427678" y="1414015"/>
                </a:lnTo>
                <a:lnTo>
                  <a:pt x="3435931" y="1408907"/>
                </a:lnTo>
                <a:lnTo>
                  <a:pt x="3445361" y="1403405"/>
                </a:lnTo>
                <a:lnTo>
                  <a:pt x="3454793" y="1397118"/>
                </a:lnTo>
                <a:lnTo>
                  <a:pt x="3464225" y="1390830"/>
                </a:lnTo>
                <a:lnTo>
                  <a:pt x="3472870" y="1383757"/>
                </a:lnTo>
                <a:lnTo>
                  <a:pt x="3481908" y="1377076"/>
                </a:lnTo>
                <a:lnTo>
                  <a:pt x="3490554" y="1369216"/>
                </a:lnTo>
                <a:lnTo>
                  <a:pt x="3499986" y="1360571"/>
                </a:lnTo>
                <a:lnTo>
                  <a:pt x="3508631" y="1351926"/>
                </a:lnTo>
                <a:lnTo>
                  <a:pt x="3517670" y="1342888"/>
                </a:lnTo>
                <a:lnTo>
                  <a:pt x="3527493" y="1332277"/>
                </a:lnTo>
                <a:lnTo>
                  <a:pt x="3536140" y="1320487"/>
                </a:lnTo>
                <a:lnTo>
                  <a:pt x="3545571" y="1309484"/>
                </a:lnTo>
                <a:lnTo>
                  <a:pt x="3554216" y="1296909"/>
                </a:lnTo>
                <a:lnTo>
                  <a:pt x="3564433" y="1279618"/>
                </a:lnTo>
                <a:lnTo>
                  <a:pt x="3573471" y="1262720"/>
                </a:lnTo>
                <a:lnTo>
                  <a:pt x="3582510" y="1245034"/>
                </a:lnTo>
                <a:lnTo>
                  <a:pt x="3589976" y="1226563"/>
                </a:lnTo>
                <a:lnTo>
                  <a:pt x="3595477" y="1210844"/>
                </a:lnTo>
                <a:lnTo>
                  <a:pt x="3600586" y="1195517"/>
                </a:lnTo>
                <a:lnTo>
                  <a:pt x="3604514" y="1179798"/>
                </a:lnTo>
                <a:lnTo>
                  <a:pt x="3607658" y="1163293"/>
                </a:lnTo>
                <a:lnTo>
                  <a:pt x="3610802" y="1146788"/>
                </a:lnTo>
                <a:lnTo>
                  <a:pt x="3612768" y="1129888"/>
                </a:lnTo>
                <a:lnTo>
                  <a:pt x="3613945" y="1112990"/>
                </a:lnTo>
                <a:lnTo>
                  <a:pt x="3613944" y="1095698"/>
                </a:lnTo>
                <a:lnTo>
                  <a:pt x="3613944" y="1077621"/>
                </a:lnTo>
                <a:lnTo>
                  <a:pt x="3613157" y="1061116"/>
                </a:lnTo>
                <a:lnTo>
                  <a:pt x="3610797" y="1044611"/>
                </a:lnTo>
                <a:lnTo>
                  <a:pt x="3608046" y="1027710"/>
                </a:lnTo>
                <a:lnTo>
                  <a:pt x="3604509" y="1011598"/>
                </a:lnTo>
                <a:lnTo>
                  <a:pt x="3600579" y="995877"/>
                </a:lnTo>
                <a:lnTo>
                  <a:pt x="3595862" y="980158"/>
                </a:lnTo>
                <a:lnTo>
                  <a:pt x="3589573" y="964438"/>
                </a:lnTo>
                <a:lnTo>
                  <a:pt x="3582499" y="946361"/>
                </a:lnTo>
                <a:lnTo>
                  <a:pt x="3573460" y="928676"/>
                </a:lnTo>
                <a:lnTo>
                  <a:pt x="3564027" y="911385"/>
                </a:lnTo>
                <a:lnTo>
                  <a:pt x="3553810" y="894092"/>
                </a:lnTo>
                <a:lnTo>
                  <a:pt x="3545164" y="882303"/>
                </a:lnTo>
                <a:lnTo>
                  <a:pt x="3536124" y="870905"/>
                </a:lnTo>
                <a:lnTo>
                  <a:pt x="3527479" y="859115"/>
                </a:lnTo>
                <a:lnTo>
                  <a:pt x="3517260" y="848110"/>
                </a:lnTo>
                <a:lnTo>
                  <a:pt x="3508613" y="839464"/>
                </a:lnTo>
                <a:lnTo>
                  <a:pt x="3499574" y="830426"/>
                </a:lnTo>
                <a:lnTo>
                  <a:pt x="3490535" y="822172"/>
                </a:lnTo>
                <a:lnTo>
                  <a:pt x="3481889" y="814312"/>
                </a:lnTo>
                <a:lnTo>
                  <a:pt x="3472851" y="807631"/>
                </a:lnTo>
                <a:lnTo>
                  <a:pt x="3464204" y="800556"/>
                </a:lnTo>
                <a:lnTo>
                  <a:pt x="3454772" y="794268"/>
                </a:lnTo>
                <a:lnTo>
                  <a:pt x="3445339" y="787982"/>
                </a:lnTo>
                <a:lnTo>
                  <a:pt x="3435908" y="782477"/>
                </a:lnTo>
                <a:lnTo>
                  <a:pt x="3427655" y="776583"/>
                </a:lnTo>
                <a:lnTo>
                  <a:pt x="3418223" y="772652"/>
                </a:lnTo>
                <a:lnTo>
                  <a:pt x="3409184" y="767543"/>
                </a:lnTo>
                <a:lnTo>
                  <a:pt x="3400146" y="763221"/>
                </a:lnTo>
                <a:lnTo>
                  <a:pt x="3391499" y="759290"/>
                </a:lnTo>
                <a:lnTo>
                  <a:pt x="3381675" y="755753"/>
                </a:lnTo>
                <a:lnTo>
                  <a:pt x="3372635" y="752216"/>
                </a:lnTo>
                <a:lnTo>
                  <a:pt x="3363596" y="749464"/>
                </a:lnTo>
                <a:lnTo>
                  <a:pt x="3354950" y="746320"/>
                </a:lnTo>
                <a:lnTo>
                  <a:pt x="3345911" y="743570"/>
                </a:lnTo>
                <a:lnTo>
                  <a:pt x="3336873" y="740818"/>
                </a:lnTo>
                <a:lnTo>
                  <a:pt x="3327833" y="738853"/>
                </a:lnTo>
                <a:lnTo>
                  <a:pt x="3318794" y="737673"/>
                </a:lnTo>
                <a:lnTo>
                  <a:pt x="3309757" y="735708"/>
                </a:lnTo>
                <a:lnTo>
                  <a:pt x="3300323" y="734137"/>
                </a:lnTo>
                <a:lnTo>
                  <a:pt x="3291679" y="733350"/>
                </a:lnTo>
                <a:lnTo>
                  <a:pt x="3282640" y="732170"/>
                </a:lnTo>
                <a:lnTo>
                  <a:pt x="3273599" y="731777"/>
                </a:lnTo>
                <a:lnTo>
                  <a:pt x="3264169" y="730990"/>
                </a:lnTo>
                <a:lnTo>
                  <a:pt x="3256702" y="730597"/>
                </a:lnTo>
                <a:lnTo>
                  <a:pt x="3248842" y="730596"/>
                </a:lnTo>
                <a:lnTo>
                  <a:pt x="3228407" y="730595"/>
                </a:lnTo>
                <a:lnTo>
                  <a:pt x="3192252" y="730595"/>
                </a:lnTo>
                <a:lnTo>
                  <a:pt x="3155309" y="730594"/>
                </a:lnTo>
                <a:lnTo>
                  <a:pt x="3119547" y="730199"/>
                </a:lnTo>
                <a:lnTo>
                  <a:pt x="3083785" y="730591"/>
                </a:lnTo>
                <a:lnTo>
                  <a:pt x="3047630" y="730589"/>
                </a:lnTo>
                <a:lnTo>
                  <a:pt x="3011475" y="730589"/>
                </a:lnTo>
                <a:lnTo>
                  <a:pt x="2974533" y="730587"/>
                </a:lnTo>
                <a:lnTo>
                  <a:pt x="2938379" y="730585"/>
                </a:lnTo>
                <a:lnTo>
                  <a:pt x="2902617" y="730193"/>
                </a:lnTo>
                <a:lnTo>
                  <a:pt x="2866855" y="730583"/>
                </a:lnTo>
                <a:lnTo>
                  <a:pt x="2830700" y="730582"/>
                </a:lnTo>
                <a:lnTo>
                  <a:pt x="2794544" y="730580"/>
                </a:lnTo>
                <a:lnTo>
                  <a:pt x="2757604" y="730580"/>
                </a:lnTo>
                <a:lnTo>
                  <a:pt x="2721448" y="730579"/>
                </a:lnTo>
                <a:lnTo>
                  <a:pt x="2686078" y="730576"/>
                </a:lnTo>
                <a:lnTo>
                  <a:pt x="2649923" y="730576"/>
                </a:lnTo>
                <a:lnTo>
                  <a:pt x="2613769" y="730576"/>
                </a:lnTo>
                <a:lnTo>
                  <a:pt x="2576827" y="730574"/>
                </a:lnTo>
                <a:lnTo>
                  <a:pt x="2540672" y="730573"/>
                </a:lnTo>
                <a:lnTo>
                  <a:pt x="2504516" y="730572"/>
                </a:lnTo>
                <a:lnTo>
                  <a:pt x="2469147" y="730570"/>
                </a:lnTo>
                <a:lnTo>
                  <a:pt x="2432991" y="730568"/>
                </a:lnTo>
                <a:lnTo>
                  <a:pt x="2396444" y="730174"/>
                </a:lnTo>
                <a:lnTo>
                  <a:pt x="2359895" y="730566"/>
                </a:lnTo>
                <a:lnTo>
                  <a:pt x="2323741" y="730564"/>
                </a:lnTo>
                <a:lnTo>
                  <a:pt x="2287585" y="730563"/>
                </a:lnTo>
                <a:lnTo>
                  <a:pt x="2252216" y="730561"/>
                </a:lnTo>
                <a:lnTo>
                  <a:pt x="2215668" y="730167"/>
                </a:lnTo>
                <a:lnTo>
                  <a:pt x="2179119" y="730560"/>
                </a:lnTo>
                <a:lnTo>
                  <a:pt x="2142965" y="730558"/>
                </a:lnTo>
                <a:lnTo>
                  <a:pt x="2106809" y="730557"/>
                </a:lnTo>
                <a:lnTo>
                  <a:pt x="2070261" y="730163"/>
                </a:lnTo>
                <a:lnTo>
                  <a:pt x="2034893" y="730161"/>
                </a:lnTo>
                <a:lnTo>
                  <a:pt x="1998736" y="730161"/>
                </a:lnTo>
                <a:lnTo>
                  <a:pt x="1962188" y="730551"/>
                </a:lnTo>
                <a:lnTo>
                  <a:pt x="1926032" y="730551"/>
                </a:lnTo>
                <a:lnTo>
                  <a:pt x="1889878" y="730551"/>
                </a:lnTo>
                <a:lnTo>
                  <a:pt x="1854509" y="730548"/>
                </a:lnTo>
                <a:lnTo>
                  <a:pt x="1817960" y="730154"/>
                </a:lnTo>
                <a:lnTo>
                  <a:pt x="1781412" y="730546"/>
                </a:lnTo>
                <a:lnTo>
                  <a:pt x="1745256" y="730544"/>
                </a:lnTo>
                <a:lnTo>
                  <a:pt x="1709102" y="730544"/>
                </a:lnTo>
                <a:lnTo>
                  <a:pt x="1672553" y="730147"/>
                </a:lnTo>
                <a:lnTo>
                  <a:pt x="1652905" y="730148"/>
                </a:lnTo>
                <a:lnTo>
                  <a:pt x="1645044" y="730146"/>
                </a:lnTo>
                <a:lnTo>
                  <a:pt x="1636791" y="729755"/>
                </a:lnTo>
                <a:lnTo>
                  <a:pt x="1627753" y="729361"/>
                </a:lnTo>
                <a:lnTo>
                  <a:pt x="1618715" y="728182"/>
                </a:lnTo>
                <a:lnTo>
                  <a:pt x="1609283" y="728182"/>
                </a:lnTo>
                <a:lnTo>
                  <a:pt x="1601029" y="726218"/>
                </a:lnTo>
                <a:lnTo>
                  <a:pt x="1591597" y="724644"/>
                </a:lnTo>
                <a:lnTo>
                  <a:pt x="1582559" y="723465"/>
                </a:lnTo>
                <a:lnTo>
                  <a:pt x="1573519" y="721500"/>
                </a:lnTo>
                <a:lnTo>
                  <a:pt x="1564481" y="719533"/>
                </a:lnTo>
                <a:lnTo>
                  <a:pt x="1555049" y="717176"/>
                </a:lnTo>
                <a:lnTo>
                  <a:pt x="1546010" y="714424"/>
                </a:lnTo>
                <a:lnTo>
                  <a:pt x="1536971" y="711674"/>
                </a:lnTo>
                <a:lnTo>
                  <a:pt x="1528326" y="708530"/>
                </a:lnTo>
                <a:lnTo>
                  <a:pt x="1518893" y="705385"/>
                </a:lnTo>
                <a:lnTo>
                  <a:pt x="1510247" y="701454"/>
                </a:lnTo>
                <a:lnTo>
                  <a:pt x="1501209" y="697131"/>
                </a:lnTo>
                <a:lnTo>
                  <a:pt x="1491776" y="693201"/>
                </a:lnTo>
                <a:lnTo>
                  <a:pt x="1482738" y="688091"/>
                </a:lnTo>
                <a:lnTo>
                  <a:pt x="1473697" y="683769"/>
                </a:lnTo>
                <a:lnTo>
                  <a:pt x="1464267" y="678266"/>
                </a:lnTo>
                <a:lnTo>
                  <a:pt x="1456013" y="673158"/>
                </a:lnTo>
                <a:lnTo>
                  <a:pt x="1446975" y="666477"/>
                </a:lnTo>
                <a:lnTo>
                  <a:pt x="1437542" y="660188"/>
                </a:lnTo>
                <a:lnTo>
                  <a:pt x="1428503" y="653506"/>
                </a:lnTo>
                <a:lnTo>
                  <a:pt x="1419858" y="646433"/>
                </a:lnTo>
                <a:lnTo>
                  <a:pt x="1410425" y="637786"/>
                </a:lnTo>
                <a:lnTo>
                  <a:pt x="1400993" y="629926"/>
                </a:lnTo>
                <a:lnTo>
                  <a:pt x="1391954" y="620888"/>
                </a:lnTo>
                <a:lnTo>
                  <a:pt x="1384093" y="611455"/>
                </a:lnTo>
                <a:lnTo>
                  <a:pt x="1373876" y="600451"/>
                </a:lnTo>
                <a:lnTo>
                  <a:pt x="1364444" y="589447"/>
                </a:lnTo>
                <a:lnTo>
                  <a:pt x="1355798" y="577658"/>
                </a:lnTo>
                <a:lnTo>
                  <a:pt x="1347544" y="565474"/>
                </a:lnTo>
                <a:lnTo>
                  <a:pt x="1337326" y="548182"/>
                </a:lnTo>
                <a:lnTo>
                  <a:pt x="1327500" y="530498"/>
                </a:lnTo>
                <a:lnTo>
                  <a:pt x="1318853" y="512420"/>
                </a:lnTo>
                <a:lnTo>
                  <a:pt x="1310994" y="493554"/>
                </a:lnTo>
                <a:lnTo>
                  <a:pt x="1306276" y="478622"/>
                </a:lnTo>
                <a:lnTo>
                  <a:pt x="1301168" y="463296"/>
                </a:lnTo>
                <a:lnTo>
                  <a:pt x="1297237" y="447574"/>
                </a:lnTo>
                <a:lnTo>
                  <a:pt x="1294092" y="431070"/>
                </a:lnTo>
                <a:lnTo>
                  <a:pt x="1290948" y="415349"/>
                </a:lnTo>
                <a:lnTo>
                  <a:pt x="1289769" y="399236"/>
                </a:lnTo>
                <a:lnTo>
                  <a:pt x="1288195" y="381945"/>
                </a:lnTo>
                <a:lnTo>
                  <a:pt x="1288196" y="365440"/>
                </a:lnTo>
                <a:lnTo>
                  <a:pt x="1288587" y="348541"/>
                </a:lnTo>
                <a:lnTo>
                  <a:pt x="1289766" y="331643"/>
                </a:lnTo>
                <a:lnTo>
                  <a:pt x="1290943" y="315529"/>
                </a:lnTo>
                <a:lnTo>
                  <a:pt x="1293694" y="298632"/>
                </a:lnTo>
                <a:lnTo>
                  <a:pt x="1297232" y="283304"/>
                </a:lnTo>
                <a:lnTo>
                  <a:pt x="1301162" y="267584"/>
                </a:lnTo>
                <a:lnTo>
                  <a:pt x="1306270" y="252259"/>
                </a:lnTo>
                <a:lnTo>
                  <a:pt x="1311379" y="236932"/>
                </a:lnTo>
                <a:lnTo>
                  <a:pt x="1318450" y="218067"/>
                </a:lnTo>
                <a:lnTo>
                  <a:pt x="1327489" y="200385"/>
                </a:lnTo>
                <a:lnTo>
                  <a:pt x="1337312" y="182700"/>
                </a:lnTo>
                <a:lnTo>
                  <a:pt x="1347529" y="165409"/>
                </a:lnTo>
                <a:lnTo>
                  <a:pt x="1355783" y="153226"/>
                </a:lnTo>
                <a:lnTo>
                  <a:pt x="1364426" y="141437"/>
                </a:lnTo>
                <a:lnTo>
                  <a:pt x="1373860" y="130432"/>
                </a:lnTo>
                <a:lnTo>
                  <a:pt x="1383291" y="118644"/>
                </a:lnTo>
                <a:lnTo>
                  <a:pt x="1391936" y="109999"/>
                </a:lnTo>
                <a:lnTo>
                  <a:pt x="1400976" y="100960"/>
                </a:lnTo>
                <a:lnTo>
                  <a:pt x="1410406" y="93101"/>
                </a:lnTo>
                <a:lnTo>
                  <a:pt x="1419838" y="84455"/>
                </a:lnTo>
                <a:lnTo>
                  <a:pt x="1428482" y="77381"/>
                </a:lnTo>
                <a:lnTo>
                  <a:pt x="1437522" y="70701"/>
                </a:lnTo>
                <a:lnTo>
                  <a:pt x="1446954" y="64414"/>
                </a:lnTo>
                <a:lnTo>
                  <a:pt x="1455992" y="57734"/>
                </a:lnTo>
                <a:lnTo>
                  <a:pt x="1464245" y="52625"/>
                </a:lnTo>
                <a:lnTo>
                  <a:pt x="1473677" y="47123"/>
                </a:lnTo>
                <a:lnTo>
                  <a:pt x="1482322" y="42407"/>
                </a:lnTo>
                <a:lnTo>
                  <a:pt x="1491753" y="37692"/>
                </a:lnTo>
                <a:lnTo>
                  <a:pt x="1501185" y="33762"/>
                </a:lnTo>
                <a:lnTo>
                  <a:pt x="1509831" y="29833"/>
                </a:lnTo>
                <a:lnTo>
                  <a:pt x="1518869" y="25510"/>
                </a:lnTo>
                <a:lnTo>
                  <a:pt x="1528301" y="22365"/>
                </a:lnTo>
                <a:lnTo>
                  <a:pt x="1536948" y="19222"/>
                </a:lnTo>
                <a:lnTo>
                  <a:pt x="1545986" y="16472"/>
                </a:lnTo>
                <a:lnTo>
                  <a:pt x="1555024" y="13722"/>
                </a:lnTo>
                <a:lnTo>
                  <a:pt x="1564455" y="11364"/>
                </a:lnTo>
                <a:lnTo>
                  <a:pt x="1573493" y="9399"/>
                </a:lnTo>
                <a:lnTo>
                  <a:pt x="1582140" y="7828"/>
                </a:lnTo>
                <a:lnTo>
                  <a:pt x="1591571" y="6256"/>
                </a:lnTo>
                <a:lnTo>
                  <a:pt x="1600219" y="3899"/>
                </a:lnTo>
                <a:lnTo>
                  <a:pt x="1608863" y="3111"/>
                </a:lnTo>
                <a:lnTo>
                  <a:pt x="1618689" y="2720"/>
                </a:lnTo>
                <a:lnTo>
                  <a:pt x="1627334" y="1934"/>
                </a:lnTo>
                <a:lnTo>
                  <a:pt x="1636765" y="1149"/>
                </a:lnTo>
                <a:lnTo>
                  <a:pt x="1645018" y="756"/>
                </a:lnTo>
                <a:lnTo>
                  <a:pt x="1652878" y="757"/>
                </a:lnTo>
                <a:lnTo>
                  <a:pt x="1672528" y="757"/>
                </a:lnTo>
                <a:lnTo>
                  <a:pt x="1708683" y="758"/>
                </a:lnTo>
                <a:lnTo>
                  <a:pt x="1745231" y="367"/>
                </a:lnTo>
                <a:lnTo>
                  <a:pt x="1781386" y="369"/>
                </a:lnTo>
                <a:lnTo>
                  <a:pt x="1817935" y="763"/>
                </a:lnTo>
                <a:lnTo>
                  <a:pt x="1853698" y="369"/>
                </a:lnTo>
                <a:lnTo>
                  <a:pt x="1889460" y="764"/>
                </a:lnTo>
                <a:lnTo>
                  <a:pt x="1925615" y="765"/>
                </a:lnTo>
                <a:lnTo>
                  <a:pt x="1962163" y="374"/>
                </a:lnTo>
                <a:lnTo>
                  <a:pt x="1998711" y="768"/>
                </a:lnTo>
                <a:lnTo>
                  <a:pt x="2034867" y="770"/>
                </a:lnTo>
                <a:lnTo>
                  <a:pt x="2070628" y="379"/>
                </a:lnTo>
                <a:lnTo>
                  <a:pt x="2106392" y="771"/>
                </a:lnTo>
                <a:lnTo>
                  <a:pt x="2142939" y="379"/>
                </a:lnTo>
                <a:lnTo>
                  <a:pt x="2179488" y="774"/>
                </a:lnTo>
                <a:lnTo>
                  <a:pt x="2215643" y="776"/>
                </a:lnTo>
                <a:lnTo>
                  <a:pt x="2251404" y="384"/>
                </a:lnTo>
                <a:lnTo>
                  <a:pt x="2287560" y="386"/>
                </a:lnTo>
                <a:lnTo>
                  <a:pt x="2323321" y="779"/>
                </a:lnTo>
                <a:lnTo>
                  <a:pt x="2360263" y="782"/>
                </a:lnTo>
                <a:lnTo>
                  <a:pt x="2396419" y="784"/>
                </a:lnTo>
                <a:lnTo>
                  <a:pt x="2432573" y="784"/>
                </a:lnTo>
                <a:lnTo>
                  <a:pt x="2468337" y="39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208332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603752" y="886460"/>
            <a:ext cx="2984500" cy="4851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56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8257D1EE-0F66-43B3-A922-993AE0D2C9B0}"/>
              </a:ext>
            </a:extLst>
          </p:cNvPr>
          <p:cNvSpPr/>
          <p:nvPr userDrawn="1"/>
        </p:nvSpPr>
        <p:spPr>
          <a:xfrm>
            <a:off x="1011934" y="752511"/>
            <a:ext cx="4717774" cy="5473148"/>
          </a:xfrm>
          <a:prstGeom prst="rect">
            <a:avLst/>
          </a:prstGeom>
          <a:solidFill>
            <a:schemeClr val="accent2">
              <a:alpha val="7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FCF650E-161D-4E30-AC4C-892019F82D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1063625"/>
            <a:ext cx="5499100" cy="4851400"/>
          </a:xfrm>
          <a:custGeom>
            <a:avLst/>
            <a:gdLst>
              <a:gd name="connsiteX0" fmla="*/ 0 w 5499100"/>
              <a:gd name="connsiteY0" fmla="*/ 0 h 4851400"/>
              <a:gd name="connsiteX1" fmla="*/ 5499100 w 5499100"/>
              <a:gd name="connsiteY1" fmla="*/ 0 h 4851400"/>
              <a:gd name="connsiteX2" fmla="*/ 5499100 w 5499100"/>
              <a:gd name="connsiteY2" fmla="*/ 4851400 h 4851400"/>
              <a:gd name="connsiteX3" fmla="*/ 0 w 5499100"/>
              <a:gd name="connsiteY3" fmla="*/ 485140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9100" h="4851400">
                <a:moveTo>
                  <a:pt x="0" y="0"/>
                </a:moveTo>
                <a:lnTo>
                  <a:pt x="5499100" y="0"/>
                </a:lnTo>
                <a:lnTo>
                  <a:pt x="5499100" y="4851400"/>
                </a:lnTo>
                <a:lnTo>
                  <a:pt x="0" y="4851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79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47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944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95341C43-5D28-44F5-BC25-A74F49FF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F0CF4B16-CCB4-481B-A7E2-92FB4BB4646A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7432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1388731"/>
            <a:ext cx="6508483" cy="4081957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  <a:endParaRPr lang="id-ID" dirty="0"/>
          </a:p>
          <a:p>
            <a:r>
              <a:rPr lang="en-US" dirty="0"/>
              <a:t> Placeholder</a:t>
            </a:r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210051" y="1388731"/>
            <a:ext cx="2298434" cy="4081957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 </a:t>
            </a:r>
            <a:endParaRPr lang="id-ID" dirty="0"/>
          </a:p>
          <a:p>
            <a:r>
              <a:rPr lang="en-US" dirty="0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21208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Slide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531620" y="-434340"/>
            <a:ext cx="3131820" cy="4160520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 anchor="ctr"/>
          <a:lstStyle>
            <a:lvl1pPr marL="0" indent="0" algn="ctr">
              <a:buNone/>
              <a:defRPr sz="2000" b="1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530465" y="3028951"/>
            <a:ext cx="3131820" cy="4160520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 anchor="ctr"/>
          <a:lstStyle>
            <a:lvl1pPr marL="0" indent="0" algn="ctr">
              <a:buNone/>
              <a:defRPr sz="2000" b="1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685CF-E305-4AD9-BDCE-A4302942702A}"/>
              </a:ext>
            </a:extLst>
          </p:cNvPr>
          <p:cNvSpPr txBox="1"/>
          <p:nvPr userDrawn="1"/>
        </p:nvSpPr>
        <p:spPr>
          <a:xfrm>
            <a:off x="11435813" y="6391944"/>
            <a:ext cx="74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trike="noStrike" spc="0" smtClean="0">
                <a:solidFill>
                  <a:schemeClr val="bg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800" b="0" i="0" strike="noStrike" spc="0" dirty="0">
              <a:solidFill>
                <a:schemeClr val="bg1"/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Freeform 1125">
            <a:extLst>
              <a:ext uri="{FF2B5EF4-FFF2-40B4-BE49-F238E27FC236}">
                <a16:creationId xmlns:a16="http://schemas.microsoft.com/office/drawing/2014/main" id="{B727A428-D2DA-47C8-9429-A064B63ACF49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361200" y="6227625"/>
            <a:ext cx="788978" cy="790293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51F13-4371-4BA1-8CAC-4B2A10D516AF}"/>
              </a:ext>
            </a:extLst>
          </p:cNvPr>
          <p:cNvSpPr txBox="1"/>
          <p:nvPr userDrawn="1"/>
        </p:nvSpPr>
        <p:spPr>
          <a:xfrm>
            <a:off x="172258" y="147483"/>
            <a:ext cx="116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spc="300" dirty="0">
                <a:solidFill>
                  <a:schemeClr val="bg1"/>
                </a:solidFill>
                <a:latin typeface="Nexa Light" panose="02000000000000000000" pitchFamily="50" charset="0"/>
              </a:rPr>
              <a:t>Modera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1C1086-F470-4AC9-BE4D-DB858D34F2AA}"/>
              </a:ext>
            </a:extLst>
          </p:cNvPr>
          <p:cNvGrpSpPr/>
          <p:nvPr userDrawn="1"/>
        </p:nvGrpSpPr>
        <p:grpSpPr>
          <a:xfrm>
            <a:off x="10900150" y="310152"/>
            <a:ext cx="909520" cy="197589"/>
            <a:chOff x="9475619" y="5793834"/>
            <a:chExt cx="648944" cy="140980"/>
          </a:xfrm>
          <a:solidFill>
            <a:schemeClr val="bg1"/>
          </a:solidFill>
        </p:grpSpPr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737BD123-D030-489F-95A6-3E5EEB66DE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Freeform 75">
              <a:extLst>
                <a:ext uri="{FF2B5EF4-FFF2-40B4-BE49-F238E27FC236}">
                  <a16:creationId xmlns:a16="http://schemas.microsoft.com/office/drawing/2014/main" id="{61DDBD07-1A31-4309-A67D-431D97C8173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88A99D82-EB8B-4C7F-AE8B-960298BFE4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296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Slide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870200" y="1625600"/>
            <a:ext cx="1993900" cy="3549650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333104-2C5C-46C1-8FFF-2201A769847A}"/>
              </a:ext>
            </a:extLst>
          </p:cNvPr>
          <p:cNvSpPr txBox="1"/>
          <p:nvPr userDrawn="1"/>
        </p:nvSpPr>
        <p:spPr>
          <a:xfrm>
            <a:off x="11435813" y="6391944"/>
            <a:ext cx="74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trike="noStrike" spc="0" smtClean="0">
                <a:solidFill>
                  <a:schemeClr val="bg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800" b="0" i="0" strike="noStrike" spc="0" dirty="0">
              <a:solidFill>
                <a:schemeClr val="bg1"/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Freeform 1125">
            <a:extLst>
              <a:ext uri="{FF2B5EF4-FFF2-40B4-BE49-F238E27FC236}">
                <a16:creationId xmlns:a16="http://schemas.microsoft.com/office/drawing/2014/main" id="{AACA9A8B-3D3C-40DE-B80D-3A8A9247BBF2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361200" y="6227625"/>
            <a:ext cx="788978" cy="790293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88038-381B-4253-9DD9-560BD634DD63}"/>
              </a:ext>
            </a:extLst>
          </p:cNvPr>
          <p:cNvSpPr txBox="1"/>
          <p:nvPr userDrawn="1"/>
        </p:nvSpPr>
        <p:spPr>
          <a:xfrm>
            <a:off x="172258" y="147483"/>
            <a:ext cx="116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spc="300" dirty="0">
                <a:solidFill>
                  <a:schemeClr val="bg1"/>
                </a:solidFill>
                <a:latin typeface="Nexa Light" panose="02000000000000000000" pitchFamily="50" charset="0"/>
              </a:rPr>
              <a:t>Modera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BDDA93-2BAF-46F4-B582-1E41CFB6DCD7}"/>
              </a:ext>
            </a:extLst>
          </p:cNvPr>
          <p:cNvGrpSpPr/>
          <p:nvPr userDrawn="1"/>
        </p:nvGrpSpPr>
        <p:grpSpPr>
          <a:xfrm>
            <a:off x="10900150" y="310152"/>
            <a:ext cx="909520" cy="197589"/>
            <a:chOff x="9475619" y="5793834"/>
            <a:chExt cx="648944" cy="140980"/>
          </a:xfrm>
          <a:solidFill>
            <a:schemeClr val="bg1"/>
          </a:solidFill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438441D3-2036-4B1A-8223-B4740A21AB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8BF9A9DF-228E-49CC-88C0-9DC84F28847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B2C39EEA-1EF8-4F94-B225-8D390995F0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68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02986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65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27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C203A7E-1880-4979-BF07-E20E3276C5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2279" y="1785257"/>
            <a:ext cx="3575844" cy="3704330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79F8664-E049-418C-8218-6DC426F2AF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07308" y="2086402"/>
            <a:ext cx="2997261" cy="3104958"/>
          </a:xfrm>
          <a:custGeom>
            <a:avLst/>
            <a:gdLst>
              <a:gd name="connsiteX0" fmla="*/ 657078 w 2997261"/>
              <a:gd name="connsiteY0" fmla="*/ 314424 h 3104958"/>
              <a:gd name="connsiteX1" fmla="*/ 651810 w 2997261"/>
              <a:gd name="connsiteY1" fmla="*/ 314559 h 3104958"/>
              <a:gd name="connsiteX2" fmla="*/ 647082 w 2997261"/>
              <a:gd name="connsiteY2" fmla="*/ 314830 h 3104958"/>
              <a:gd name="connsiteX3" fmla="*/ 643301 w 2997261"/>
              <a:gd name="connsiteY3" fmla="*/ 315370 h 3104958"/>
              <a:gd name="connsiteX4" fmla="*/ 639789 w 2997261"/>
              <a:gd name="connsiteY4" fmla="*/ 315910 h 3104958"/>
              <a:gd name="connsiteX5" fmla="*/ 637222 w 2997261"/>
              <a:gd name="connsiteY5" fmla="*/ 316721 h 3104958"/>
              <a:gd name="connsiteX6" fmla="*/ 632224 w 2997261"/>
              <a:gd name="connsiteY6" fmla="*/ 316990 h 3104958"/>
              <a:gd name="connsiteX7" fmla="*/ 627497 w 2997261"/>
              <a:gd name="connsiteY7" fmla="*/ 317666 h 3104958"/>
              <a:gd name="connsiteX8" fmla="*/ 622904 w 2997261"/>
              <a:gd name="connsiteY8" fmla="*/ 318342 h 3104958"/>
              <a:gd name="connsiteX9" fmla="*/ 618177 w 2997261"/>
              <a:gd name="connsiteY9" fmla="*/ 319152 h 3104958"/>
              <a:gd name="connsiteX10" fmla="*/ 613585 w 2997261"/>
              <a:gd name="connsiteY10" fmla="*/ 320233 h 3104958"/>
              <a:gd name="connsiteX11" fmla="*/ 608992 w 2997261"/>
              <a:gd name="connsiteY11" fmla="*/ 321583 h 3104958"/>
              <a:gd name="connsiteX12" fmla="*/ 604399 w 2997261"/>
              <a:gd name="connsiteY12" fmla="*/ 322934 h 3104958"/>
              <a:gd name="connsiteX13" fmla="*/ 600077 w 2997261"/>
              <a:gd name="connsiteY13" fmla="*/ 324285 h 3104958"/>
              <a:gd name="connsiteX14" fmla="*/ 595755 w 2997261"/>
              <a:gd name="connsiteY14" fmla="*/ 325906 h 3104958"/>
              <a:gd name="connsiteX15" fmla="*/ 591568 w 2997261"/>
              <a:gd name="connsiteY15" fmla="*/ 327526 h 3104958"/>
              <a:gd name="connsiteX16" fmla="*/ 587515 w 2997261"/>
              <a:gd name="connsiteY16" fmla="*/ 329417 h 3104958"/>
              <a:gd name="connsiteX17" fmla="*/ 583463 w 2997261"/>
              <a:gd name="connsiteY17" fmla="*/ 331309 h 3104958"/>
              <a:gd name="connsiteX18" fmla="*/ 579411 w 2997261"/>
              <a:gd name="connsiteY18" fmla="*/ 333065 h 3104958"/>
              <a:gd name="connsiteX19" fmla="*/ 575764 w 2997261"/>
              <a:gd name="connsiteY19" fmla="*/ 335091 h 3104958"/>
              <a:gd name="connsiteX20" fmla="*/ 571982 w 2997261"/>
              <a:gd name="connsiteY20" fmla="*/ 337252 h 3104958"/>
              <a:gd name="connsiteX21" fmla="*/ 568470 w 2997261"/>
              <a:gd name="connsiteY21" fmla="*/ 339278 h 3104958"/>
              <a:gd name="connsiteX22" fmla="*/ 563878 w 2997261"/>
              <a:gd name="connsiteY22" fmla="*/ 342114 h 3104958"/>
              <a:gd name="connsiteX23" fmla="*/ 559690 w 2997261"/>
              <a:gd name="connsiteY23" fmla="*/ 344681 h 3104958"/>
              <a:gd name="connsiteX24" fmla="*/ 555774 w 2997261"/>
              <a:gd name="connsiteY24" fmla="*/ 347382 h 3104958"/>
              <a:gd name="connsiteX25" fmla="*/ 552262 w 2997261"/>
              <a:gd name="connsiteY25" fmla="*/ 349814 h 3104958"/>
              <a:gd name="connsiteX26" fmla="*/ 549019 w 2997261"/>
              <a:gd name="connsiteY26" fmla="*/ 352245 h 3104958"/>
              <a:gd name="connsiteX27" fmla="*/ 546048 w 2997261"/>
              <a:gd name="connsiteY27" fmla="*/ 354676 h 3104958"/>
              <a:gd name="connsiteX28" fmla="*/ 543211 w 2997261"/>
              <a:gd name="connsiteY28" fmla="*/ 356972 h 3104958"/>
              <a:gd name="connsiteX29" fmla="*/ 540645 w 2997261"/>
              <a:gd name="connsiteY29" fmla="*/ 359269 h 3104958"/>
              <a:gd name="connsiteX30" fmla="*/ 535377 w 2997261"/>
              <a:gd name="connsiteY30" fmla="*/ 363996 h 3104958"/>
              <a:gd name="connsiteX31" fmla="*/ 530109 w 2997261"/>
              <a:gd name="connsiteY31" fmla="*/ 369129 h 3104958"/>
              <a:gd name="connsiteX32" fmla="*/ 524571 w 2997261"/>
              <a:gd name="connsiteY32" fmla="*/ 374667 h 3104958"/>
              <a:gd name="connsiteX33" fmla="*/ 517953 w 2997261"/>
              <a:gd name="connsiteY33" fmla="*/ 380745 h 3104958"/>
              <a:gd name="connsiteX34" fmla="*/ 516332 w 2997261"/>
              <a:gd name="connsiteY34" fmla="*/ 382501 h 3104958"/>
              <a:gd name="connsiteX35" fmla="*/ 514576 w 2997261"/>
              <a:gd name="connsiteY35" fmla="*/ 384257 h 3104958"/>
              <a:gd name="connsiteX36" fmla="*/ 512550 w 2997261"/>
              <a:gd name="connsiteY36" fmla="*/ 386419 h 3104958"/>
              <a:gd name="connsiteX37" fmla="*/ 510524 w 2997261"/>
              <a:gd name="connsiteY37" fmla="*/ 388715 h 3104958"/>
              <a:gd name="connsiteX38" fmla="*/ 506067 w 2997261"/>
              <a:gd name="connsiteY38" fmla="*/ 394388 h 3104958"/>
              <a:gd name="connsiteX39" fmla="*/ 501204 w 2997261"/>
              <a:gd name="connsiteY39" fmla="*/ 400466 h 3104958"/>
              <a:gd name="connsiteX40" fmla="*/ 496207 w 2997261"/>
              <a:gd name="connsiteY40" fmla="*/ 407490 h 3104958"/>
              <a:gd name="connsiteX41" fmla="*/ 491074 w 2997261"/>
              <a:gd name="connsiteY41" fmla="*/ 414919 h 3104958"/>
              <a:gd name="connsiteX42" fmla="*/ 485671 w 2997261"/>
              <a:gd name="connsiteY42" fmla="*/ 422753 h 3104958"/>
              <a:gd name="connsiteX43" fmla="*/ 480403 w 2997261"/>
              <a:gd name="connsiteY43" fmla="*/ 430993 h 3104958"/>
              <a:gd name="connsiteX44" fmla="*/ 475135 w 2997261"/>
              <a:gd name="connsiteY44" fmla="*/ 439502 h 3104958"/>
              <a:gd name="connsiteX45" fmla="*/ 470137 w 2997261"/>
              <a:gd name="connsiteY45" fmla="*/ 447877 h 3104958"/>
              <a:gd name="connsiteX46" fmla="*/ 465275 w 2997261"/>
              <a:gd name="connsiteY46" fmla="*/ 456387 h 3104958"/>
              <a:gd name="connsiteX47" fmla="*/ 460682 w 2997261"/>
              <a:gd name="connsiteY47" fmla="*/ 464490 h 3104958"/>
              <a:gd name="connsiteX48" fmla="*/ 456765 w 2997261"/>
              <a:gd name="connsiteY48" fmla="*/ 472460 h 3104958"/>
              <a:gd name="connsiteX49" fmla="*/ 453118 w 2997261"/>
              <a:gd name="connsiteY49" fmla="*/ 480024 h 3104958"/>
              <a:gd name="connsiteX50" fmla="*/ 451633 w 2997261"/>
              <a:gd name="connsiteY50" fmla="*/ 483536 h 3104958"/>
              <a:gd name="connsiteX51" fmla="*/ 450281 w 2997261"/>
              <a:gd name="connsiteY51" fmla="*/ 486913 h 3104958"/>
              <a:gd name="connsiteX52" fmla="*/ 448931 w 2997261"/>
              <a:gd name="connsiteY52" fmla="*/ 490155 h 3104958"/>
              <a:gd name="connsiteX53" fmla="*/ 447850 w 2997261"/>
              <a:gd name="connsiteY53" fmla="*/ 493127 h 3104958"/>
              <a:gd name="connsiteX54" fmla="*/ 445284 w 2997261"/>
              <a:gd name="connsiteY54" fmla="*/ 498394 h 3104958"/>
              <a:gd name="connsiteX55" fmla="*/ 442583 w 2997261"/>
              <a:gd name="connsiteY55" fmla="*/ 504067 h 3104958"/>
              <a:gd name="connsiteX56" fmla="*/ 439881 w 2997261"/>
              <a:gd name="connsiteY56" fmla="*/ 510145 h 3104958"/>
              <a:gd name="connsiteX57" fmla="*/ 437179 w 2997261"/>
              <a:gd name="connsiteY57" fmla="*/ 516494 h 3104958"/>
              <a:gd name="connsiteX58" fmla="*/ 434613 w 2997261"/>
              <a:gd name="connsiteY58" fmla="*/ 523112 h 3104958"/>
              <a:gd name="connsiteX59" fmla="*/ 431912 w 2997261"/>
              <a:gd name="connsiteY59" fmla="*/ 530001 h 3104958"/>
              <a:gd name="connsiteX60" fmla="*/ 429345 w 2997261"/>
              <a:gd name="connsiteY60" fmla="*/ 537025 h 3104958"/>
              <a:gd name="connsiteX61" fmla="*/ 426914 w 2997261"/>
              <a:gd name="connsiteY61" fmla="*/ 544319 h 3104958"/>
              <a:gd name="connsiteX62" fmla="*/ 421916 w 2997261"/>
              <a:gd name="connsiteY62" fmla="*/ 558637 h 3104958"/>
              <a:gd name="connsiteX63" fmla="*/ 417324 w 2997261"/>
              <a:gd name="connsiteY63" fmla="*/ 573090 h 3104958"/>
              <a:gd name="connsiteX64" fmla="*/ 413002 w 2997261"/>
              <a:gd name="connsiteY64" fmla="*/ 586732 h 3104958"/>
              <a:gd name="connsiteX65" fmla="*/ 408949 w 2997261"/>
              <a:gd name="connsiteY65" fmla="*/ 599429 h 3104958"/>
              <a:gd name="connsiteX66" fmla="*/ 406788 w 2997261"/>
              <a:gd name="connsiteY66" fmla="*/ 606453 h 3104958"/>
              <a:gd name="connsiteX67" fmla="*/ 404627 w 2997261"/>
              <a:gd name="connsiteY67" fmla="*/ 613341 h 3104958"/>
              <a:gd name="connsiteX68" fmla="*/ 402466 w 2997261"/>
              <a:gd name="connsiteY68" fmla="*/ 620230 h 3104958"/>
              <a:gd name="connsiteX69" fmla="*/ 400440 w 2997261"/>
              <a:gd name="connsiteY69" fmla="*/ 627119 h 3104958"/>
              <a:gd name="connsiteX70" fmla="*/ 398279 w 2997261"/>
              <a:gd name="connsiteY70" fmla="*/ 634143 h 3104958"/>
              <a:gd name="connsiteX71" fmla="*/ 396118 w 2997261"/>
              <a:gd name="connsiteY71" fmla="*/ 641031 h 3104958"/>
              <a:gd name="connsiteX72" fmla="*/ 393956 w 2997261"/>
              <a:gd name="connsiteY72" fmla="*/ 648190 h 3104958"/>
              <a:gd name="connsiteX73" fmla="*/ 391795 w 2997261"/>
              <a:gd name="connsiteY73" fmla="*/ 655214 h 3104958"/>
              <a:gd name="connsiteX74" fmla="*/ 389769 w 2997261"/>
              <a:gd name="connsiteY74" fmla="*/ 661968 h 3104958"/>
              <a:gd name="connsiteX75" fmla="*/ 387608 w 2997261"/>
              <a:gd name="connsiteY75" fmla="*/ 669127 h 3104958"/>
              <a:gd name="connsiteX76" fmla="*/ 385311 w 2997261"/>
              <a:gd name="connsiteY76" fmla="*/ 676691 h 3104958"/>
              <a:gd name="connsiteX77" fmla="*/ 383151 w 2997261"/>
              <a:gd name="connsiteY77" fmla="*/ 684525 h 3104958"/>
              <a:gd name="connsiteX78" fmla="*/ 380989 w 2997261"/>
              <a:gd name="connsiteY78" fmla="*/ 692224 h 3104958"/>
              <a:gd name="connsiteX79" fmla="*/ 378963 w 2997261"/>
              <a:gd name="connsiteY79" fmla="*/ 699653 h 3104958"/>
              <a:gd name="connsiteX80" fmla="*/ 377208 w 2997261"/>
              <a:gd name="connsiteY80" fmla="*/ 706947 h 3104958"/>
              <a:gd name="connsiteX81" fmla="*/ 375992 w 2997261"/>
              <a:gd name="connsiteY81" fmla="*/ 713565 h 3104958"/>
              <a:gd name="connsiteX82" fmla="*/ 374776 w 2997261"/>
              <a:gd name="connsiteY82" fmla="*/ 716537 h 3104958"/>
              <a:gd name="connsiteX83" fmla="*/ 373561 w 2997261"/>
              <a:gd name="connsiteY83" fmla="*/ 720049 h 3104958"/>
              <a:gd name="connsiteX84" fmla="*/ 372345 w 2997261"/>
              <a:gd name="connsiteY84" fmla="*/ 724101 h 3104958"/>
              <a:gd name="connsiteX85" fmla="*/ 370994 w 2997261"/>
              <a:gd name="connsiteY85" fmla="*/ 728694 h 3104958"/>
              <a:gd name="connsiteX86" fmla="*/ 368293 w 2997261"/>
              <a:gd name="connsiteY86" fmla="*/ 738824 h 3104958"/>
              <a:gd name="connsiteX87" fmla="*/ 365456 w 2997261"/>
              <a:gd name="connsiteY87" fmla="*/ 750036 h 3104958"/>
              <a:gd name="connsiteX88" fmla="*/ 362890 w 2997261"/>
              <a:gd name="connsiteY88" fmla="*/ 761517 h 3104958"/>
              <a:gd name="connsiteX89" fmla="*/ 360459 w 2997261"/>
              <a:gd name="connsiteY89" fmla="*/ 772323 h 3104958"/>
              <a:gd name="connsiteX90" fmla="*/ 358297 w 2997261"/>
              <a:gd name="connsiteY90" fmla="*/ 781913 h 3104958"/>
              <a:gd name="connsiteX91" fmla="*/ 356541 w 2997261"/>
              <a:gd name="connsiteY91" fmla="*/ 789747 h 3104958"/>
              <a:gd name="connsiteX92" fmla="*/ 354245 w 2997261"/>
              <a:gd name="connsiteY92" fmla="*/ 799743 h 3104958"/>
              <a:gd name="connsiteX93" fmla="*/ 351949 w 2997261"/>
              <a:gd name="connsiteY93" fmla="*/ 809738 h 3104958"/>
              <a:gd name="connsiteX94" fmla="*/ 349788 w 2997261"/>
              <a:gd name="connsiteY94" fmla="*/ 819598 h 3104958"/>
              <a:gd name="connsiteX95" fmla="*/ 347626 w 2997261"/>
              <a:gd name="connsiteY95" fmla="*/ 829459 h 3104958"/>
              <a:gd name="connsiteX96" fmla="*/ 345466 w 2997261"/>
              <a:gd name="connsiteY96" fmla="*/ 839319 h 3104958"/>
              <a:gd name="connsiteX97" fmla="*/ 343304 w 2997261"/>
              <a:gd name="connsiteY97" fmla="*/ 849314 h 3104958"/>
              <a:gd name="connsiteX98" fmla="*/ 341143 w 2997261"/>
              <a:gd name="connsiteY98" fmla="*/ 859175 h 3104958"/>
              <a:gd name="connsiteX99" fmla="*/ 338982 w 2997261"/>
              <a:gd name="connsiteY99" fmla="*/ 869305 h 3104958"/>
              <a:gd name="connsiteX100" fmla="*/ 336821 w 2997261"/>
              <a:gd name="connsiteY100" fmla="*/ 879301 h 3104958"/>
              <a:gd name="connsiteX101" fmla="*/ 334795 w 2997261"/>
              <a:gd name="connsiteY101" fmla="*/ 889296 h 3104958"/>
              <a:gd name="connsiteX102" fmla="*/ 332633 w 2997261"/>
              <a:gd name="connsiteY102" fmla="*/ 899292 h 3104958"/>
              <a:gd name="connsiteX103" fmla="*/ 330608 w 2997261"/>
              <a:gd name="connsiteY103" fmla="*/ 909557 h 3104958"/>
              <a:gd name="connsiteX104" fmla="*/ 328581 w 2997261"/>
              <a:gd name="connsiteY104" fmla="*/ 919958 h 3104958"/>
              <a:gd name="connsiteX105" fmla="*/ 326555 w 2997261"/>
              <a:gd name="connsiteY105" fmla="*/ 930223 h 3104958"/>
              <a:gd name="connsiteX106" fmla="*/ 324664 w 2997261"/>
              <a:gd name="connsiteY106" fmla="*/ 940624 h 3104958"/>
              <a:gd name="connsiteX107" fmla="*/ 322773 w 2997261"/>
              <a:gd name="connsiteY107" fmla="*/ 951159 h 3104958"/>
              <a:gd name="connsiteX108" fmla="*/ 320882 w 2997261"/>
              <a:gd name="connsiteY108" fmla="*/ 961560 h 3104958"/>
              <a:gd name="connsiteX109" fmla="*/ 318991 w 2997261"/>
              <a:gd name="connsiteY109" fmla="*/ 971961 h 3104958"/>
              <a:gd name="connsiteX110" fmla="*/ 317235 w 2997261"/>
              <a:gd name="connsiteY110" fmla="*/ 982497 h 3104958"/>
              <a:gd name="connsiteX111" fmla="*/ 315614 w 2997261"/>
              <a:gd name="connsiteY111" fmla="*/ 993032 h 3104958"/>
              <a:gd name="connsiteX112" fmla="*/ 313858 w 2997261"/>
              <a:gd name="connsiteY112" fmla="*/ 1003298 h 3104958"/>
              <a:gd name="connsiteX113" fmla="*/ 312373 w 2997261"/>
              <a:gd name="connsiteY113" fmla="*/ 1013699 h 3104958"/>
              <a:gd name="connsiteX114" fmla="*/ 311022 w 2997261"/>
              <a:gd name="connsiteY114" fmla="*/ 1023964 h 3104958"/>
              <a:gd name="connsiteX115" fmla="*/ 309536 w 2997261"/>
              <a:gd name="connsiteY115" fmla="*/ 1034095 h 3104958"/>
              <a:gd name="connsiteX116" fmla="*/ 307510 w 2997261"/>
              <a:gd name="connsiteY116" fmla="*/ 1049493 h 3104958"/>
              <a:gd name="connsiteX117" fmla="*/ 305349 w 2997261"/>
              <a:gd name="connsiteY117" fmla="*/ 1064756 h 3104958"/>
              <a:gd name="connsiteX118" fmla="*/ 303323 w 2997261"/>
              <a:gd name="connsiteY118" fmla="*/ 1080020 h 3104958"/>
              <a:gd name="connsiteX119" fmla="*/ 301432 w 2997261"/>
              <a:gd name="connsiteY119" fmla="*/ 1095283 h 3104958"/>
              <a:gd name="connsiteX120" fmla="*/ 299271 w 2997261"/>
              <a:gd name="connsiteY120" fmla="*/ 1110817 h 3104958"/>
              <a:gd name="connsiteX121" fmla="*/ 297245 w 2997261"/>
              <a:gd name="connsiteY121" fmla="*/ 1126079 h 3104958"/>
              <a:gd name="connsiteX122" fmla="*/ 295218 w 2997261"/>
              <a:gd name="connsiteY122" fmla="*/ 1141613 h 3104958"/>
              <a:gd name="connsiteX123" fmla="*/ 293192 w 2997261"/>
              <a:gd name="connsiteY123" fmla="*/ 1157012 h 3104958"/>
              <a:gd name="connsiteX124" fmla="*/ 291166 w 2997261"/>
              <a:gd name="connsiteY124" fmla="*/ 1172410 h 3104958"/>
              <a:gd name="connsiteX125" fmla="*/ 289275 w 2997261"/>
              <a:gd name="connsiteY125" fmla="*/ 1187943 h 3104958"/>
              <a:gd name="connsiteX126" fmla="*/ 287654 w 2997261"/>
              <a:gd name="connsiteY126" fmla="*/ 1203342 h 3104958"/>
              <a:gd name="connsiteX127" fmla="*/ 285899 w 2997261"/>
              <a:gd name="connsiteY127" fmla="*/ 1219010 h 3104958"/>
              <a:gd name="connsiteX128" fmla="*/ 284278 w 2997261"/>
              <a:gd name="connsiteY128" fmla="*/ 1234408 h 3104958"/>
              <a:gd name="connsiteX129" fmla="*/ 282791 w 2997261"/>
              <a:gd name="connsiteY129" fmla="*/ 1250077 h 3104958"/>
              <a:gd name="connsiteX130" fmla="*/ 281441 w 2997261"/>
              <a:gd name="connsiteY130" fmla="*/ 1265610 h 3104958"/>
              <a:gd name="connsiteX131" fmla="*/ 280360 w 2997261"/>
              <a:gd name="connsiteY131" fmla="*/ 1281279 h 3104958"/>
              <a:gd name="connsiteX132" fmla="*/ 278469 w 2997261"/>
              <a:gd name="connsiteY132" fmla="*/ 1303026 h 3104958"/>
              <a:gd name="connsiteX133" fmla="*/ 276713 w 2997261"/>
              <a:gd name="connsiteY133" fmla="*/ 1324908 h 3104958"/>
              <a:gd name="connsiteX134" fmla="*/ 274957 w 2997261"/>
              <a:gd name="connsiteY134" fmla="*/ 1346789 h 3104958"/>
              <a:gd name="connsiteX135" fmla="*/ 273066 w 2997261"/>
              <a:gd name="connsiteY135" fmla="*/ 1368671 h 3104958"/>
              <a:gd name="connsiteX136" fmla="*/ 271580 w 2997261"/>
              <a:gd name="connsiteY136" fmla="*/ 1390553 h 3104958"/>
              <a:gd name="connsiteX137" fmla="*/ 269960 w 2997261"/>
              <a:gd name="connsiteY137" fmla="*/ 1412570 h 3104958"/>
              <a:gd name="connsiteX138" fmla="*/ 268474 w 2997261"/>
              <a:gd name="connsiteY138" fmla="*/ 1434587 h 3104958"/>
              <a:gd name="connsiteX139" fmla="*/ 267258 w 2997261"/>
              <a:gd name="connsiteY139" fmla="*/ 1456604 h 3104958"/>
              <a:gd name="connsiteX140" fmla="*/ 266177 w 2997261"/>
              <a:gd name="connsiteY140" fmla="*/ 1478621 h 3104958"/>
              <a:gd name="connsiteX141" fmla="*/ 265367 w 2997261"/>
              <a:gd name="connsiteY141" fmla="*/ 1500638 h 3104958"/>
              <a:gd name="connsiteX142" fmla="*/ 264692 w 2997261"/>
              <a:gd name="connsiteY142" fmla="*/ 1522790 h 3104958"/>
              <a:gd name="connsiteX143" fmla="*/ 264287 w 2997261"/>
              <a:gd name="connsiteY143" fmla="*/ 1544807 h 3104958"/>
              <a:gd name="connsiteX144" fmla="*/ 264287 w 2997261"/>
              <a:gd name="connsiteY144" fmla="*/ 1555747 h 3104958"/>
              <a:gd name="connsiteX145" fmla="*/ 264287 w 2997261"/>
              <a:gd name="connsiteY145" fmla="*/ 1566959 h 3104958"/>
              <a:gd name="connsiteX146" fmla="*/ 264421 w 2997261"/>
              <a:gd name="connsiteY146" fmla="*/ 1577900 h 3104958"/>
              <a:gd name="connsiteX147" fmla="*/ 264557 w 2997261"/>
              <a:gd name="connsiteY147" fmla="*/ 1589110 h 3104958"/>
              <a:gd name="connsiteX148" fmla="*/ 264692 w 2997261"/>
              <a:gd name="connsiteY148" fmla="*/ 1600052 h 3104958"/>
              <a:gd name="connsiteX149" fmla="*/ 265232 w 2997261"/>
              <a:gd name="connsiteY149" fmla="*/ 1610992 h 3104958"/>
              <a:gd name="connsiteX150" fmla="*/ 265638 w 2997261"/>
              <a:gd name="connsiteY150" fmla="*/ 1622069 h 3104958"/>
              <a:gd name="connsiteX151" fmla="*/ 266177 w 2997261"/>
              <a:gd name="connsiteY151" fmla="*/ 1633145 h 3104958"/>
              <a:gd name="connsiteX152" fmla="*/ 267123 w 2997261"/>
              <a:gd name="connsiteY152" fmla="*/ 1649624 h 3104958"/>
              <a:gd name="connsiteX153" fmla="*/ 267933 w 2997261"/>
              <a:gd name="connsiteY153" fmla="*/ 1665967 h 3104958"/>
              <a:gd name="connsiteX154" fmla="*/ 268879 w 2997261"/>
              <a:gd name="connsiteY154" fmla="*/ 1682446 h 3104958"/>
              <a:gd name="connsiteX155" fmla="*/ 269825 w 2997261"/>
              <a:gd name="connsiteY155" fmla="*/ 1698790 h 3104958"/>
              <a:gd name="connsiteX156" fmla="*/ 270635 w 2997261"/>
              <a:gd name="connsiteY156" fmla="*/ 1714999 h 3104958"/>
              <a:gd name="connsiteX157" fmla="*/ 271580 w 2997261"/>
              <a:gd name="connsiteY157" fmla="*/ 1731343 h 3104958"/>
              <a:gd name="connsiteX158" fmla="*/ 272526 w 2997261"/>
              <a:gd name="connsiteY158" fmla="*/ 1747687 h 3104958"/>
              <a:gd name="connsiteX159" fmla="*/ 273472 w 2997261"/>
              <a:gd name="connsiteY159" fmla="*/ 1763895 h 3104958"/>
              <a:gd name="connsiteX160" fmla="*/ 274282 w 2997261"/>
              <a:gd name="connsiteY160" fmla="*/ 1780105 h 3104958"/>
              <a:gd name="connsiteX161" fmla="*/ 275363 w 2997261"/>
              <a:gd name="connsiteY161" fmla="*/ 1796313 h 3104958"/>
              <a:gd name="connsiteX162" fmla="*/ 276443 w 2997261"/>
              <a:gd name="connsiteY162" fmla="*/ 1812522 h 3104958"/>
              <a:gd name="connsiteX163" fmla="*/ 277523 w 2997261"/>
              <a:gd name="connsiteY163" fmla="*/ 1829001 h 3104958"/>
              <a:gd name="connsiteX164" fmla="*/ 278875 w 2997261"/>
              <a:gd name="connsiteY164" fmla="*/ 1845209 h 3104958"/>
              <a:gd name="connsiteX165" fmla="*/ 280090 w 2997261"/>
              <a:gd name="connsiteY165" fmla="*/ 1861553 h 3104958"/>
              <a:gd name="connsiteX166" fmla="*/ 281441 w 2997261"/>
              <a:gd name="connsiteY166" fmla="*/ 1877898 h 3104958"/>
              <a:gd name="connsiteX167" fmla="*/ 282927 w 2997261"/>
              <a:gd name="connsiteY167" fmla="*/ 1894376 h 3104958"/>
              <a:gd name="connsiteX168" fmla="*/ 284413 w 2997261"/>
              <a:gd name="connsiteY168" fmla="*/ 1909774 h 3104958"/>
              <a:gd name="connsiteX169" fmla="*/ 285899 w 2997261"/>
              <a:gd name="connsiteY169" fmla="*/ 1925308 h 3104958"/>
              <a:gd name="connsiteX170" fmla="*/ 287519 w 2997261"/>
              <a:gd name="connsiteY170" fmla="*/ 1940706 h 3104958"/>
              <a:gd name="connsiteX171" fmla="*/ 289140 w 2997261"/>
              <a:gd name="connsiteY171" fmla="*/ 1956104 h 3104958"/>
              <a:gd name="connsiteX172" fmla="*/ 290896 w 2997261"/>
              <a:gd name="connsiteY172" fmla="*/ 1971638 h 3104958"/>
              <a:gd name="connsiteX173" fmla="*/ 292517 w 2997261"/>
              <a:gd name="connsiteY173" fmla="*/ 1987037 h 3104958"/>
              <a:gd name="connsiteX174" fmla="*/ 294408 w 2997261"/>
              <a:gd name="connsiteY174" fmla="*/ 2002570 h 3104958"/>
              <a:gd name="connsiteX175" fmla="*/ 296299 w 2997261"/>
              <a:gd name="connsiteY175" fmla="*/ 2017833 h 3104958"/>
              <a:gd name="connsiteX176" fmla="*/ 298325 w 2997261"/>
              <a:gd name="connsiteY176" fmla="*/ 2033232 h 3104958"/>
              <a:gd name="connsiteX177" fmla="*/ 300351 w 2997261"/>
              <a:gd name="connsiteY177" fmla="*/ 2048630 h 3104958"/>
              <a:gd name="connsiteX178" fmla="*/ 302242 w 2997261"/>
              <a:gd name="connsiteY178" fmla="*/ 2064029 h 3104958"/>
              <a:gd name="connsiteX179" fmla="*/ 304538 w 2997261"/>
              <a:gd name="connsiteY179" fmla="*/ 2079291 h 3104958"/>
              <a:gd name="connsiteX180" fmla="*/ 306699 w 2997261"/>
              <a:gd name="connsiteY180" fmla="*/ 2094690 h 3104958"/>
              <a:gd name="connsiteX181" fmla="*/ 308996 w 2997261"/>
              <a:gd name="connsiteY181" fmla="*/ 2109953 h 3104958"/>
              <a:gd name="connsiteX182" fmla="*/ 311427 w 2997261"/>
              <a:gd name="connsiteY182" fmla="*/ 2125216 h 3104958"/>
              <a:gd name="connsiteX183" fmla="*/ 313723 w 2997261"/>
              <a:gd name="connsiteY183" fmla="*/ 2140479 h 3104958"/>
              <a:gd name="connsiteX184" fmla="*/ 318045 w 2997261"/>
              <a:gd name="connsiteY184" fmla="*/ 2165873 h 3104958"/>
              <a:gd name="connsiteX185" fmla="*/ 322773 w 2997261"/>
              <a:gd name="connsiteY185" fmla="*/ 2192618 h 3104958"/>
              <a:gd name="connsiteX186" fmla="*/ 327771 w 2997261"/>
              <a:gd name="connsiteY186" fmla="*/ 2220308 h 3104958"/>
              <a:gd name="connsiteX187" fmla="*/ 333309 w 2997261"/>
              <a:gd name="connsiteY187" fmla="*/ 2248943 h 3104958"/>
              <a:gd name="connsiteX188" fmla="*/ 339252 w 2997261"/>
              <a:gd name="connsiteY188" fmla="*/ 2278119 h 3104958"/>
              <a:gd name="connsiteX189" fmla="*/ 345601 w 2997261"/>
              <a:gd name="connsiteY189" fmla="*/ 2307701 h 3104958"/>
              <a:gd name="connsiteX190" fmla="*/ 352084 w 2997261"/>
              <a:gd name="connsiteY190" fmla="*/ 2337686 h 3104958"/>
              <a:gd name="connsiteX191" fmla="*/ 358972 w 2997261"/>
              <a:gd name="connsiteY191" fmla="*/ 2367538 h 3104958"/>
              <a:gd name="connsiteX192" fmla="*/ 362755 w 2997261"/>
              <a:gd name="connsiteY192" fmla="*/ 2382531 h 3104958"/>
              <a:gd name="connsiteX193" fmla="*/ 366266 w 2997261"/>
              <a:gd name="connsiteY193" fmla="*/ 2397254 h 3104958"/>
              <a:gd name="connsiteX194" fmla="*/ 370184 w 2997261"/>
              <a:gd name="connsiteY194" fmla="*/ 2412112 h 3104958"/>
              <a:gd name="connsiteX195" fmla="*/ 373830 w 2997261"/>
              <a:gd name="connsiteY195" fmla="*/ 2426835 h 3104958"/>
              <a:gd name="connsiteX196" fmla="*/ 377748 w 2997261"/>
              <a:gd name="connsiteY196" fmla="*/ 2441423 h 3104958"/>
              <a:gd name="connsiteX197" fmla="*/ 381800 w 2997261"/>
              <a:gd name="connsiteY197" fmla="*/ 2455876 h 3104958"/>
              <a:gd name="connsiteX198" fmla="*/ 385717 w 2997261"/>
              <a:gd name="connsiteY198" fmla="*/ 2470058 h 3104958"/>
              <a:gd name="connsiteX199" fmla="*/ 389769 w 2997261"/>
              <a:gd name="connsiteY199" fmla="*/ 2484241 h 3104958"/>
              <a:gd name="connsiteX200" fmla="*/ 393956 w 2997261"/>
              <a:gd name="connsiteY200" fmla="*/ 2497883 h 3104958"/>
              <a:gd name="connsiteX201" fmla="*/ 398144 w 2997261"/>
              <a:gd name="connsiteY201" fmla="*/ 2511526 h 3104958"/>
              <a:gd name="connsiteX202" fmla="*/ 402331 w 2997261"/>
              <a:gd name="connsiteY202" fmla="*/ 2524898 h 3104958"/>
              <a:gd name="connsiteX203" fmla="*/ 406653 w 2997261"/>
              <a:gd name="connsiteY203" fmla="*/ 2537865 h 3104958"/>
              <a:gd name="connsiteX204" fmla="*/ 410976 w 2997261"/>
              <a:gd name="connsiteY204" fmla="*/ 2550697 h 3104958"/>
              <a:gd name="connsiteX205" fmla="*/ 415433 w 2997261"/>
              <a:gd name="connsiteY205" fmla="*/ 2562854 h 3104958"/>
              <a:gd name="connsiteX206" fmla="*/ 419890 w 2997261"/>
              <a:gd name="connsiteY206" fmla="*/ 2574875 h 3104958"/>
              <a:gd name="connsiteX207" fmla="*/ 424348 w 2997261"/>
              <a:gd name="connsiteY207" fmla="*/ 2586492 h 3104958"/>
              <a:gd name="connsiteX208" fmla="*/ 429751 w 2997261"/>
              <a:gd name="connsiteY208" fmla="*/ 2599863 h 3104958"/>
              <a:gd name="connsiteX209" fmla="*/ 435424 w 2997261"/>
              <a:gd name="connsiteY209" fmla="*/ 2612966 h 3104958"/>
              <a:gd name="connsiteX210" fmla="*/ 438260 w 2997261"/>
              <a:gd name="connsiteY210" fmla="*/ 2619314 h 3104958"/>
              <a:gd name="connsiteX211" fmla="*/ 441232 w 2997261"/>
              <a:gd name="connsiteY211" fmla="*/ 2625663 h 3104958"/>
              <a:gd name="connsiteX212" fmla="*/ 444203 w 2997261"/>
              <a:gd name="connsiteY212" fmla="*/ 2631741 h 3104958"/>
              <a:gd name="connsiteX213" fmla="*/ 447175 w 2997261"/>
              <a:gd name="connsiteY213" fmla="*/ 2637955 h 3104958"/>
              <a:gd name="connsiteX214" fmla="*/ 450281 w 2997261"/>
              <a:gd name="connsiteY214" fmla="*/ 2644033 h 3104958"/>
              <a:gd name="connsiteX215" fmla="*/ 453253 w 2997261"/>
              <a:gd name="connsiteY215" fmla="*/ 2649841 h 3104958"/>
              <a:gd name="connsiteX216" fmla="*/ 456495 w 2997261"/>
              <a:gd name="connsiteY216" fmla="*/ 2655784 h 3104958"/>
              <a:gd name="connsiteX217" fmla="*/ 459736 w 2997261"/>
              <a:gd name="connsiteY217" fmla="*/ 2661457 h 3104958"/>
              <a:gd name="connsiteX218" fmla="*/ 462979 w 2997261"/>
              <a:gd name="connsiteY218" fmla="*/ 2666995 h 3104958"/>
              <a:gd name="connsiteX219" fmla="*/ 466355 w 2997261"/>
              <a:gd name="connsiteY219" fmla="*/ 2672668 h 3104958"/>
              <a:gd name="connsiteX220" fmla="*/ 469732 w 2997261"/>
              <a:gd name="connsiteY220" fmla="*/ 2678071 h 3104958"/>
              <a:gd name="connsiteX221" fmla="*/ 473109 w 2997261"/>
              <a:gd name="connsiteY221" fmla="*/ 2683339 h 3104958"/>
              <a:gd name="connsiteX222" fmla="*/ 476621 w 2997261"/>
              <a:gd name="connsiteY222" fmla="*/ 2688472 h 3104958"/>
              <a:gd name="connsiteX223" fmla="*/ 480133 w 2997261"/>
              <a:gd name="connsiteY223" fmla="*/ 2693605 h 3104958"/>
              <a:gd name="connsiteX224" fmla="*/ 483780 w 2997261"/>
              <a:gd name="connsiteY224" fmla="*/ 2698602 h 3104958"/>
              <a:gd name="connsiteX225" fmla="*/ 487427 w 2997261"/>
              <a:gd name="connsiteY225" fmla="*/ 2703465 h 3104958"/>
              <a:gd name="connsiteX226" fmla="*/ 491208 w 2997261"/>
              <a:gd name="connsiteY226" fmla="*/ 2708192 h 3104958"/>
              <a:gd name="connsiteX227" fmla="*/ 494855 w 2997261"/>
              <a:gd name="connsiteY227" fmla="*/ 2712785 h 3104958"/>
              <a:gd name="connsiteX228" fmla="*/ 498773 w 2997261"/>
              <a:gd name="connsiteY228" fmla="*/ 2717242 h 3104958"/>
              <a:gd name="connsiteX229" fmla="*/ 502555 w 2997261"/>
              <a:gd name="connsiteY229" fmla="*/ 2721700 h 3104958"/>
              <a:gd name="connsiteX230" fmla="*/ 506607 w 2997261"/>
              <a:gd name="connsiteY230" fmla="*/ 2725887 h 3104958"/>
              <a:gd name="connsiteX231" fmla="*/ 510659 w 2997261"/>
              <a:gd name="connsiteY231" fmla="*/ 2730074 h 3104958"/>
              <a:gd name="connsiteX232" fmla="*/ 514711 w 2997261"/>
              <a:gd name="connsiteY232" fmla="*/ 2734127 h 3104958"/>
              <a:gd name="connsiteX233" fmla="*/ 518899 w 2997261"/>
              <a:gd name="connsiteY233" fmla="*/ 2738044 h 3104958"/>
              <a:gd name="connsiteX234" fmla="*/ 523221 w 2997261"/>
              <a:gd name="connsiteY234" fmla="*/ 2741691 h 3104958"/>
              <a:gd name="connsiteX235" fmla="*/ 527273 w 2997261"/>
              <a:gd name="connsiteY235" fmla="*/ 2745473 h 3104958"/>
              <a:gd name="connsiteX236" fmla="*/ 531730 w 2997261"/>
              <a:gd name="connsiteY236" fmla="*/ 2748850 h 3104958"/>
              <a:gd name="connsiteX237" fmla="*/ 536188 w 2997261"/>
              <a:gd name="connsiteY237" fmla="*/ 2752226 h 3104958"/>
              <a:gd name="connsiteX238" fmla="*/ 541456 w 2997261"/>
              <a:gd name="connsiteY238" fmla="*/ 2755874 h 3104958"/>
              <a:gd name="connsiteX239" fmla="*/ 546723 w 2997261"/>
              <a:gd name="connsiteY239" fmla="*/ 2759520 h 3104958"/>
              <a:gd name="connsiteX240" fmla="*/ 552262 w 2997261"/>
              <a:gd name="connsiteY240" fmla="*/ 2762897 h 3104958"/>
              <a:gd name="connsiteX241" fmla="*/ 557799 w 2997261"/>
              <a:gd name="connsiteY241" fmla="*/ 2766139 h 3104958"/>
              <a:gd name="connsiteX242" fmla="*/ 563473 w 2997261"/>
              <a:gd name="connsiteY242" fmla="*/ 2769245 h 3104958"/>
              <a:gd name="connsiteX243" fmla="*/ 569415 w 2997261"/>
              <a:gd name="connsiteY243" fmla="*/ 2771947 h 3104958"/>
              <a:gd name="connsiteX244" fmla="*/ 575358 w 2997261"/>
              <a:gd name="connsiteY244" fmla="*/ 2774648 h 3104958"/>
              <a:gd name="connsiteX245" fmla="*/ 581572 w 2997261"/>
              <a:gd name="connsiteY245" fmla="*/ 2777080 h 3104958"/>
              <a:gd name="connsiteX246" fmla="*/ 588056 w 2997261"/>
              <a:gd name="connsiteY246" fmla="*/ 2779376 h 3104958"/>
              <a:gd name="connsiteX247" fmla="*/ 594674 w 2997261"/>
              <a:gd name="connsiteY247" fmla="*/ 2781402 h 3104958"/>
              <a:gd name="connsiteX248" fmla="*/ 601563 w 2997261"/>
              <a:gd name="connsiteY248" fmla="*/ 2783158 h 3104958"/>
              <a:gd name="connsiteX249" fmla="*/ 608586 w 2997261"/>
              <a:gd name="connsiteY249" fmla="*/ 2784509 h 3104958"/>
              <a:gd name="connsiteX250" fmla="*/ 612233 w 2997261"/>
              <a:gd name="connsiteY250" fmla="*/ 2785184 h 3104958"/>
              <a:gd name="connsiteX251" fmla="*/ 615880 w 2997261"/>
              <a:gd name="connsiteY251" fmla="*/ 2785725 h 3104958"/>
              <a:gd name="connsiteX252" fmla="*/ 619663 w 2997261"/>
              <a:gd name="connsiteY252" fmla="*/ 2786265 h 3104958"/>
              <a:gd name="connsiteX253" fmla="*/ 623310 w 2997261"/>
              <a:gd name="connsiteY253" fmla="*/ 2786670 h 3104958"/>
              <a:gd name="connsiteX254" fmla="*/ 627227 w 2997261"/>
              <a:gd name="connsiteY254" fmla="*/ 2786940 h 3104958"/>
              <a:gd name="connsiteX255" fmla="*/ 631144 w 2997261"/>
              <a:gd name="connsiteY255" fmla="*/ 2787346 h 3104958"/>
              <a:gd name="connsiteX256" fmla="*/ 635061 w 2997261"/>
              <a:gd name="connsiteY256" fmla="*/ 2787481 h 3104958"/>
              <a:gd name="connsiteX257" fmla="*/ 639248 w 2997261"/>
              <a:gd name="connsiteY257" fmla="*/ 2787481 h 3104958"/>
              <a:gd name="connsiteX258" fmla="*/ 647217 w 2997261"/>
              <a:gd name="connsiteY258" fmla="*/ 2787615 h 3104958"/>
              <a:gd name="connsiteX259" fmla="*/ 655457 w 2997261"/>
              <a:gd name="connsiteY259" fmla="*/ 2787615 h 3104958"/>
              <a:gd name="connsiteX260" fmla="*/ 663696 w 2997261"/>
              <a:gd name="connsiteY260" fmla="*/ 2787481 h 3104958"/>
              <a:gd name="connsiteX261" fmla="*/ 671800 w 2997261"/>
              <a:gd name="connsiteY261" fmla="*/ 2787346 h 3104958"/>
              <a:gd name="connsiteX262" fmla="*/ 680175 w 2997261"/>
              <a:gd name="connsiteY262" fmla="*/ 2786940 h 3104958"/>
              <a:gd name="connsiteX263" fmla="*/ 688414 w 2997261"/>
              <a:gd name="connsiteY263" fmla="*/ 2786670 h 3104958"/>
              <a:gd name="connsiteX264" fmla="*/ 696519 w 2997261"/>
              <a:gd name="connsiteY264" fmla="*/ 2786265 h 3104958"/>
              <a:gd name="connsiteX265" fmla="*/ 704893 w 2997261"/>
              <a:gd name="connsiteY265" fmla="*/ 2785725 h 3104958"/>
              <a:gd name="connsiteX266" fmla="*/ 713133 w 2997261"/>
              <a:gd name="connsiteY266" fmla="*/ 2785184 h 3104958"/>
              <a:gd name="connsiteX267" fmla="*/ 721373 w 2997261"/>
              <a:gd name="connsiteY267" fmla="*/ 2784509 h 3104958"/>
              <a:gd name="connsiteX268" fmla="*/ 729476 w 2997261"/>
              <a:gd name="connsiteY268" fmla="*/ 2783969 h 3104958"/>
              <a:gd name="connsiteX269" fmla="*/ 737716 w 2997261"/>
              <a:gd name="connsiteY269" fmla="*/ 2783158 h 3104958"/>
              <a:gd name="connsiteX270" fmla="*/ 745821 w 2997261"/>
              <a:gd name="connsiteY270" fmla="*/ 2782347 h 3104958"/>
              <a:gd name="connsiteX271" fmla="*/ 753925 w 2997261"/>
              <a:gd name="connsiteY271" fmla="*/ 2781402 h 3104958"/>
              <a:gd name="connsiteX272" fmla="*/ 762164 w 2997261"/>
              <a:gd name="connsiteY272" fmla="*/ 2780457 h 3104958"/>
              <a:gd name="connsiteX273" fmla="*/ 770133 w 2997261"/>
              <a:gd name="connsiteY273" fmla="*/ 2779511 h 3104958"/>
              <a:gd name="connsiteX274" fmla="*/ 781479 w 2997261"/>
              <a:gd name="connsiteY274" fmla="*/ 2778160 h 3104958"/>
              <a:gd name="connsiteX275" fmla="*/ 792690 w 2997261"/>
              <a:gd name="connsiteY275" fmla="*/ 2776810 h 3104958"/>
              <a:gd name="connsiteX276" fmla="*/ 803901 w 2997261"/>
              <a:gd name="connsiteY276" fmla="*/ 2775189 h 3104958"/>
              <a:gd name="connsiteX277" fmla="*/ 814842 w 2997261"/>
              <a:gd name="connsiteY277" fmla="*/ 2773568 h 3104958"/>
              <a:gd name="connsiteX278" fmla="*/ 825783 w 2997261"/>
              <a:gd name="connsiteY278" fmla="*/ 2771677 h 3104958"/>
              <a:gd name="connsiteX279" fmla="*/ 836454 w 2997261"/>
              <a:gd name="connsiteY279" fmla="*/ 2769786 h 3104958"/>
              <a:gd name="connsiteX280" fmla="*/ 847260 w 2997261"/>
              <a:gd name="connsiteY280" fmla="*/ 2768030 h 3104958"/>
              <a:gd name="connsiteX281" fmla="*/ 857931 w 2997261"/>
              <a:gd name="connsiteY281" fmla="*/ 2766004 h 3104958"/>
              <a:gd name="connsiteX282" fmla="*/ 868467 w 2997261"/>
              <a:gd name="connsiteY282" fmla="*/ 2763843 h 3104958"/>
              <a:gd name="connsiteX283" fmla="*/ 878732 w 2997261"/>
              <a:gd name="connsiteY283" fmla="*/ 2761681 h 3104958"/>
              <a:gd name="connsiteX284" fmla="*/ 889267 w 2997261"/>
              <a:gd name="connsiteY284" fmla="*/ 2759386 h 3104958"/>
              <a:gd name="connsiteX285" fmla="*/ 899668 w 2997261"/>
              <a:gd name="connsiteY285" fmla="*/ 2756954 h 3104958"/>
              <a:gd name="connsiteX286" fmla="*/ 909799 w 2997261"/>
              <a:gd name="connsiteY286" fmla="*/ 2754658 h 3104958"/>
              <a:gd name="connsiteX287" fmla="*/ 920064 w 2997261"/>
              <a:gd name="connsiteY287" fmla="*/ 2752226 h 3104958"/>
              <a:gd name="connsiteX288" fmla="*/ 930329 w 2997261"/>
              <a:gd name="connsiteY288" fmla="*/ 2749525 h 3104958"/>
              <a:gd name="connsiteX289" fmla="*/ 940460 w 2997261"/>
              <a:gd name="connsiteY289" fmla="*/ 2746959 h 3104958"/>
              <a:gd name="connsiteX290" fmla="*/ 960721 w 2997261"/>
              <a:gd name="connsiteY290" fmla="*/ 2741555 h 3104958"/>
              <a:gd name="connsiteX291" fmla="*/ 980846 w 2997261"/>
              <a:gd name="connsiteY291" fmla="*/ 2735883 h 3104958"/>
              <a:gd name="connsiteX292" fmla="*/ 1001107 w 2997261"/>
              <a:gd name="connsiteY292" fmla="*/ 2729804 h 3104958"/>
              <a:gd name="connsiteX293" fmla="*/ 1021098 w 2997261"/>
              <a:gd name="connsiteY293" fmla="*/ 2723591 h 3104958"/>
              <a:gd name="connsiteX294" fmla="*/ 1041359 w 2997261"/>
              <a:gd name="connsiteY294" fmla="*/ 2717242 h 3104958"/>
              <a:gd name="connsiteX295" fmla="*/ 1061755 w 2997261"/>
              <a:gd name="connsiteY295" fmla="*/ 2710758 h 3104958"/>
              <a:gd name="connsiteX296" fmla="*/ 1082286 w 2997261"/>
              <a:gd name="connsiteY296" fmla="*/ 2704005 h 3104958"/>
              <a:gd name="connsiteX297" fmla="*/ 1103222 w 2997261"/>
              <a:gd name="connsiteY297" fmla="*/ 2696981 h 3104958"/>
              <a:gd name="connsiteX298" fmla="*/ 1111597 w 2997261"/>
              <a:gd name="connsiteY298" fmla="*/ 2694280 h 3104958"/>
              <a:gd name="connsiteX299" fmla="*/ 1124429 w 2997261"/>
              <a:gd name="connsiteY299" fmla="*/ 2689822 h 3104958"/>
              <a:gd name="connsiteX300" fmla="*/ 1139962 w 2997261"/>
              <a:gd name="connsiteY300" fmla="*/ 2684150 h 3104958"/>
              <a:gd name="connsiteX301" fmla="*/ 1156846 w 2997261"/>
              <a:gd name="connsiteY301" fmla="*/ 2678341 h 3104958"/>
              <a:gd name="connsiteX302" fmla="*/ 1173190 w 2997261"/>
              <a:gd name="connsiteY302" fmla="*/ 2672263 h 3104958"/>
              <a:gd name="connsiteX303" fmla="*/ 1187777 w 2997261"/>
              <a:gd name="connsiteY303" fmla="*/ 2666725 h 3104958"/>
              <a:gd name="connsiteX304" fmla="*/ 1193721 w 2997261"/>
              <a:gd name="connsiteY304" fmla="*/ 2664428 h 3104958"/>
              <a:gd name="connsiteX305" fmla="*/ 1198584 w 2997261"/>
              <a:gd name="connsiteY305" fmla="*/ 2662268 h 3104958"/>
              <a:gd name="connsiteX306" fmla="*/ 1202095 w 2997261"/>
              <a:gd name="connsiteY306" fmla="*/ 2660512 h 3104958"/>
              <a:gd name="connsiteX307" fmla="*/ 1204256 w 2997261"/>
              <a:gd name="connsiteY307" fmla="*/ 2659431 h 3104958"/>
              <a:gd name="connsiteX308" fmla="*/ 1208984 w 2997261"/>
              <a:gd name="connsiteY308" fmla="*/ 2658081 h 3104958"/>
              <a:gd name="connsiteX309" fmla="*/ 1216008 w 2997261"/>
              <a:gd name="connsiteY309" fmla="*/ 2655649 h 3104958"/>
              <a:gd name="connsiteX310" fmla="*/ 1225463 w 2997261"/>
              <a:gd name="connsiteY310" fmla="*/ 2652272 h 3104958"/>
              <a:gd name="connsiteX311" fmla="*/ 1236809 w 2997261"/>
              <a:gd name="connsiteY311" fmla="*/ 2648085 h 3104958"/>
              <a:gd name="connsiteX312" fmla="*/ 1249506 w 2997261"/>
              <a:gd name="connsiteY312" fmla="*/ 2643087 h 3104958"/>
              <a:gd name="connsiteX313" fmla="*/ 1263418 w 2997261"/>
              <a:gd name="connsiteY313" fmla="*/ 2637684 h 3104958"/>
              <a:gd name="connsiteX314" fmla="*/ 1278276 w 2997261"/>
              <a:gd name="connsiteY314" fmla="*/ 2631741 h 3104958"/>
              <a:gd name="connsiteX315" fmla="*/ 1293674 w 2997261"/>
              <a:gd name="connsiteY315" fmla="*/ 2625798 h 3104958"/>
              <a:gd name="connsiteX316" fmla="*/ 1308938 w 2997261"/>
              <a:gd name="connsiteY316" fmla="*/ 2619585 h 3104958"/>
              <a:gd name="connsiteX317" fmla="*/ 1324066 w 2997261"/>
              <a:gd name="connsiteY317" fmla="*/ 2613506 h 3104958"/>
              <a:gd name="connsiteX318" fmla="*/ 1338789 w 2997261"/>
              <a:gd name="connsiteY318" fmla="*/ 2607563 h 3104958"/>
              <a:gd name="connsiteX319" fmla="*/ 1352566 w 2997261"/>
              <a:gd name="connsiteY319" fmla="*/ 2602160 h 3104958"/>
              <a:gd name="connsiteX320" fmla="*/ 1364858 w 2997261"/>
              <a:gd name="connsiteY320" fmla="*/ 2597027 h 3104958"/>
              <a:gd name="connsiteX321" fmla="*/ 1375664 w 2997261"/>
              <a:gd name="connsiteY321" fmla="*/ 2592705 h 3104958"/>
              <a:gd name="connsiteX322" fmla="*/ 1384713 w 2997261"/>
              <a:gd name="connsiteY322" fmla="*/ 2589193 h 3104958"/>
              <a:gd name="connsiteX323" fmla="*/ 1391332 w 2997261"/>
              <a:gd name="connsiteY323" fmla="*/ 2586492 h 3104958"/>
              <a:gd name="connsiteX324" fmla="*/ 1398356 w 2997261"/>
              <a:gd name="connsiteY324" fmla="*/ 2583520 h 3104958"/>
              <a:gd name="connsiteX325" fmla="*/ 1406190 w 2997261"/>
              <a:gd name="connsiteY325" fmla="*/ 2580683 h 3104958"/>
              <a:gd name="connsiteX326" fmla="*/ 1414159 w 2997261"/>
              <a:gd name="connsiteY326" fmla="*/ 2577577 h 3104958"/>
              <a:gd name="connsiteX327" fmla="*/ 1422398 w 2997261"/>
              <a:gd name="connsiteY327" fmla="*/ 2574335 h 3104958"/>
              <a:gd name="connsiteX328" fmla="*/ 1430368 w 2997261"/>
              <a:gd name="connsiteY328" fmla="*/ 2571093 h 3104958"/>
              <a:gd name="connsiteX329" fmla="*/ 1438067 w 2997261"/>
              <a:gd name="connsiteY329" fmla="*/ 2567716 h 3104958"/>
              <a:gd name="connsiteX330" fmla="*/ 1445361 w 2997261"/>
              <a:gd name="connsiteY330" fmla="*/ 2564475 h 3104958"/>
              <a:gd name="connsiteX331" fmla="*/ 1451845 w 2997261"/>
              <a:gd name="connsiteY331" fmla="*/ 2561098 h 3104958"/>
              <a:gd name="connsiteX332" fmla="*/ 1456842 w 2997261"/>
              <a:gd name="connsiteY332" fmla="*/ 2559477 h 3104958"/>
              <a:gd name="connsiteX333" fmla="*/ 1462650 w 2997261"/>
              <a:gd name="connsiteY333" fmla="*/ 2557316 h 3104958"/>
              <a:gd name="connsiteX334" fmla="*/ 1468863 w 2997261"/>
              <a:gd name="connsiteY334" fmla="*/ 2554885 h 3104958"/>
              <a:gd name="connsiteX335" fmla="*/ 1475212 w 2997261"/>
              <a:gd name="connsiteY335" fmla="*/ 2551913 h 3104958"/>
              <a:gd name="connsiteX336" fmla="*/ 1481696 w 2997261"/>
              <a:gd name="connsiteY336" fmla="*/ 2548941 h 3104958"/>
              <a:gd name="connsiteX337" fmla="*/ 1487909 w 2997261"/>
              <a:gd name="connsiteY337" fmla="*/ 2546105 h 3104958"/>
              <a:gd name="connsiteX338" fmla="*/ 1493447 w 2997261"/>
              <a:gd name="connsiteY338" fmla="*/ 2543403 h 3104958"/>
              <a:gd name="connsiteX339" fmla="*/ 1498445 w 2997261"/>
              <a:gd name="connsiteY339" fmla="*/ 2541107 h 3104958"/>
              <a:gd name="connsiteX340" fmla="*/ 1503982 w 2997261"/>
              <a:gd name="connsiteY340" fmla="*/ 2538406 h 3104958"/>
              <a:gd name="connsiteX341" fmla="*/ 1509656 w 2997261"/>
              <a:gd name="connsiteY341" fmla="*/ 2535974 h 3104958"/>
              <a:gd name="connsiteX342" fmla="*/ 1515464 w 2997261"/>
              <a:gd name="connsiteY342" fmla="*/ 2533543 h 3104958"/>
              <a:gd name="connsiteX343" fmla="*/ 1521002 w 2997261"/>
              <a:gd name="connsiteY343" fmla="*/ 2530841 h 3104958"/>
              <a:gd name="connsiteX344" fmla="*/ 1526674 w 2997261"/>
              <a:gd name="connsiteY344" fmla="*/ 2528410 h 3104958"/>
              <a:gd name="connsiteX345" fmla="*/ 1532348 w 2997261"/>
              <a:gd name="connsiteY345" fmla="*/ 2525708 h 3104958"/>
              <a:gd name="connsiteX346" fmla="*/ 1538021 w 2997261"/>
              <a:gd name="connsiteY346" fmla="*/ 2523142 h 3104958"/>
              <a:gd name="connsiteX347" fmla="*/ 1543559 w 2997261"/>
              <a:gd name="connsiteY347" fmla="*/ 2520305 h 3104958"/>
              <a:gd name="connsiteX348" fmla="*/ 1554230 w 2997261"/>
              <a:gd name="connsiteY348" fmla="*/ 2515037 h 3104958"/>
              <a:gd name="connsiteX349" fmla="*/ 1565440 w 2997261"/>
              <a:gd name="connsiteY349" fmla="*/ 2509905 h 3104958"/>
              <a:gd name="connsiteX350" fmla="*/ 1577192 w 2997261"/>
              <a:gd name="connsiteY350" fmla="*/ 2504502 h 3104958"/>
              <a:gd name="connsiteX351" fmla="*/ 1588943 w 2997261"/>
              <a:gd name="connsiteY351" fmla="*/ 2498964 h 3104958"/>
              <a:gd name="connsiteX352" fmla="*/ 1600695 w 2997261"/>
              <a:gd name="connsiteY352" fmla="*/ 2493426 h 3104958"/>
              <a:gd name="connsiteX353" fmla="*/ 1612041 w 2997261"/>
              <a:gd name="connsiteY353" fmla="*/ 2487888 h 3104958"/>
              <a:gd name="connsiteX354" fmla="*/ 1617444 w 2997261"/>
              <a:gd name="connsiteY354" fmla="*/ 2484917 h 3104958"/>
              <a:gd name="connsiteX355" fmla="*/ 1622712 w 2997261"/>
              <a:gd name="connsiteY355" fmla="*/ 2482080 h 3104958"/>
              <a:gd name="connsiteX356" fmla="*/ 1627574 w 2997261"/>
              <a:gd name="connsiteY356" fmla="*/ 2479108 h 3104958"/>
              <a:gd name="connsiteX357" fmla="*/ 1632437 w 2997261"/>
              <a:gd name="connsiteY357" fmla="*/ 2476137 h 3104958"/>
              <a:gd name="connsiteX358" fmla="*/ 1635678 w 2997261"/>
              <a:gd name="connsiteY358" fmla="*/ 2474786 h 3104958"/>
              <a:gd name="connsiteX359" fmla="*/ 1639865 w 2997261"/>
              <a:gd name="connsiteY359" fmla="*/ 2472760 h 3104958"/>
              <a:gd name="connsiteX360" fmla="*/ 1644728 w 2997261"/>
              <a:gd name="connsiteY360" fmla="*/ 2470463 h 3104958"/>
              <a:gd name="connsiteX361" fmla="*/ 1650536 w 2997261"/>
              <a:gd name="connsiteY361" fmla="*/ 2467357 h 3104958"/>
              <a:gd name="connsiteX362" fmla="*/ 1664044 w 2997261"/>
              <a:gd name="connsiteY362" fmla="*/ 2460198 h 3104958"/>
              <a:gd name="connsiteX363" fmla="*/ 1680117 w 2997261"/>
              <a:gd name="connsiteY363" fmla="*/ 2451418 h 3104958"/>
              <a:gd name="connsiteX364" fmla="*/ 1697947 w 2997261"/>
              <a:gd name="connsiteY364" fmla="*/ 2441558 h 3104958"/>
              <a:gd name="connsiteX365" fmla="*/ 1717127 w 2997261"/>
              <a:gd name="connsiteY365" fmla="*/ 2430887 h 3104958"/>
              <a:gd name="connsiteX366" fmla="*/ 1736982 w 2997261"/>
              <a:gd name="connsiteY366" fmla="*/ 2419406 h 3104958"/>
              <a:gd name="connsiteX367" fmla="*/ 1757244 w 2997261"/>
              <a:gd name="connsiteY367" fmla="*/ 2407789 h 3104958"/>
              <a:gd name="connsiteX368" fmla="*/ 1777369 w 2997261"/>
              <a:gd name="connsiteY368" fmla="*/ 2396038 h 3104958"/>
              <a:gd name="connsiteX369" fmla="*/ 1796549 w 2997261"/>
              <a:gd name="connsiteY369" fmla="*/ 2384827 h 3104958"/>
              <a:gd name="connsiteX370" fmla="*/ 1814515 w 2997261"/>
              <a:gd name="connsiteY370" fmla="*/ 2374157 h 3104958"/>
              <a:gd name="connsiteX371" fmla="*/ 1830723 w 2997261"/>
              <a:gd name="connsiteY371" fmla="*/ 2364296 h 3104958"/>
              <a:gd name="connsiteX372" fmla="*/ 1844635 w 2997261"/>
              <a:gd name="connsiteY372" fmla="*/ 2355516 h 3104958"/>
              <a:gd name="connsiteX373" fmla="*/ 1855576 w 2997261"/>
              <a:gd name="connsiteY373" fmla="*/ 2348628 h 3104958"/>
              <a:gd name="connsiteX374" fmla="*/ 1859899 w 2997261"/>
              <a:gd name="connsiteY374" fmla="*/ 2345656 h 3104958"/>
              <a:gd name="connsiteX375" fmla="*/ 1863275 w 2997261"/>
              <a:gd name="connsiteY375" fmla="*/ 2343360 h 3104958"/>
              <a:gd name="connsiteX376" fmla="*/ 1865842 w 2997261"/>
              <a:gd name="connsiteY376" fmla="*/ 2341469 h 3104958"/>
              <a:gd name="connsiteX377" fmla="*/ 1867193 w 2997261"/>
              <a:gd name="connsiteY377" fmla="*/ 2340118 h 3104958"/>
              <a:gd name="connsiteX378" fmla="*/ 1868814 w 2997261"/>
              <a:gd name="connsiteY378" fmla="*/ 2339307 h 3104958"/>
              <a:gd name="connsiteX379" fmla="*/ 1871380 w 2997261"/>
              <a:gd name="connsiteY379" fmla="*/ 2338092 h 3104958"/>
              <a:gd name="connsiteX380" fmla="*/ 1874217 w 2997261"/>
              <a:gd name="connsiteY380" fmla="*/ 2336471 h 3104958"/>
              <a:gd name="connsiteX381" fmla="*/ 1877998 w 2997261"/>
              <a:gd name="connsiteY381" fmla="*/ 2334309 h 3104958"/>
              <a:gd name="connsiteX382" fmla="*/ 1886778 w 2997261"/>
              <a:gd name="connsiteY382" fmla="*/ 2328772 h 3104958"/>
              <a:gd name="connsiteX383" fmla="*/ 1897314 w 2997261"/>
              <a:gd name="connsiteY383" fmla="*/ 2322153 h 3104958"/>
              <a:gd name="connsiteX384" fmla="*/ 1909335 w 2997261"/>
              <a:gd name="connsiteY384" fmla="*/ 2314319 h 3104958"/>
              <a:gd name="connsiteX385" fmla="*/ 1922437 w 2997261"/>
              <a:gd name="connsiteY385" fmla="*/ 2305539 h 3104958"/>
              <a:gd name="connsiteX386" fmla="*/ 1936350 w 2997261"/>
              <a:gd name="connsiteY386" fmla="*/ 2296219 h 3104958"/>
              <a:gd name="connsiteX387" fmla="*/ 1950667 w 2997261"/>
              <a:gd name="connsiteY387" fmla="*/ 2286494 h 3104958"/>
              <a:gd name="connsiteX388" fmla="*/ 1964850 w 2997261"/>
              <a:gd name="connsiteY388" fmla="*/ 2276768 h 3104958"/>
              <a:gd name="connsiteX389" fmla="*/ 1978897 w 2997261"/>
              <a:gd name="connsiteY389" fmla="*/ 2267178 h 3104958"/>
              <a:gd name="connsiteX390" fmla="*/ 1992000 w 2997261"/>
              <a:gd name="connsiteY390" fmla="*/ 2257858 h 3104958"/>
              <a:gd name="connsiteX391" fmla="*/ 2004426 w 2997261"/>
              <a:gd name="connsiteY391" fmla="*/ 2249214 h 3104958"/>
              <a:gd name="connsiteX392" fmla="*/ 2015232 w 2997261"/>
              <a:gd name="connsiteY392" fmla="*/ 2241514 h 3104958"/>
              <a:gd name="connsiteX393" fmla="*/ 2024417 w 2997261"/>
              <a:gd name="connsiteY393" fmla="*/ 2234896 h 3104958"/>
              <a:gd name="connsiteX394" fmla="*/ 2031441 w 2997261"/>
              <a:gd name="connsiteY394" fmla="*/ 2229628 h 3104958"/>
              <a:gd name="connsiteX395" fmla="*/ 2035898 w 2997261"/>
              <a:gd name="connsiteY395" fmla="*/ 2225981 h 3104958"/>
              <a:gd name="connsiteX396" fmla="*/ 2037924 w 2997261"/>
              <a:gd name="connsiteY396" fmla="*/ 2224766 h 3104958"/>
              <a:gd name="connsiteX397" fmla="*/ 2040761 w 2997261"/>
              <a:gd name="connsiteY397" fmla="*/ 2223144 h 3104958"/>
              <a:gd name="connsiteX398" fmla="*/ 2044408 w 2997261"/>
              <a:gd name="connsiteY398" fmla="*/ 2220578 h 3104958"/>
              <a:gd name="connsiteX399" fmla="*/ 2048865 w 2997261"/>
              <a:gd name="connsiteY399" fmla="*/ 2217336 h 3104958"/>
              <a:gd name="connsiteX400" fmla="*/ 2059941 w 2997261"/>
              <a:gd name="connsiteY400" fmla="*/ 2209502 h 3104958"/>
              <a:gd name="connsiteX401" fmla="*/ 2073178 w 2997261"/>
              <a:gd name="connsiteY401" fmla="*/ 2199777 h 3104958"/>
              <a:gd name="connsiteX402" fmla="*/ 2088442 w 2997261"/>
              <a:gd name="connsiteY402" fmla="*/ 2188295 h 3104958"/>
              <a:gd name="connsiteX403" fmla="*/ 2105055 w 2997261"/>
              <a:gd name="connsiteY403" fmla="*/ 2175599 h 3104958"/>
              <a:gd name="connsiteX404" fmla="*/ 2122615 w 2997261"/>
              <a:gd name="connsiteY404" fmla="*/ 2162226 h 3104958"/>
              <a:gd name="connsiteX405" fmla="*/ 2140579 w 2997261"/>
              <a:gd name="connsiteY405" fmla="*/ 2148449 h 3104958"/>
              <a:gd name="connsiteX406" fmla="*/ 2158544 w 2997261"/>
              <a:gd name="connsiteY406" fmla="*/ 2134536 h 3104958"/>
              <a:gd name="connsiteX407" fmla="*/ 2175968 w 2997261"/>
              <a:gd name="connsiteY407" fmla="*/ 2120894 h 3104958"/>
              <a:gd name="connsiteX408" fmla="*/ 2192312 w 2997261"/>
              <a:gd name="connsiteY408" fmla="*/ 2107927 h 3104958"/>
              <a:gd name="connsiteX409" fmla="*/ 2207305 w 2997261"/>
              <a:gd name="connsiteY409" fmla="*/ 2096041 h 3104958"/>
              <a:gd name="connsiteX410" fmla="*/ 2220272 w 2997261"/>
              <a:gd name="connsiteY410" fmla="*/ 2085505 h 3104958"/>
              <a:gd name="connsiteX411" fmla="*/ 2230808 w 2997261"/>
              <a:gd name="connsiteY411" fmla="*/ 2076860 h 3104958"/>
              <a:gd name="connsiteX412" fmla="*/ 2234995 w 2997261"/>
              <a:gd name="connsiteY412" fmla="*/ 2073348 h 3104958"/>
              <a:gd name="connsiteX413" fmla="*/ 2238372 w 2997261"/>
              <a:gd name="connsiteY413" fmla="*/ 2070376 h 3104958"/>
              <a:gd name="connsiteX414" fmla="*/ 2240938 w 2997261"/>
              <a:gd name="connsiteY414" fmla="*/ 2067945 h 3104958"/>
              <a:gd name="connsiteX415" fmla="*/ 2242424 w 2997261"/>
              <a:gd name="connsiteY415" fmla="*/ 2066324 h 3104958"/>
              <a:gd name="connsiteX416" fmla="*/ 2244180 w 2997261"/>
              <a:gd name="connsiteY416" fmla="*/ 2065379 h 3104958"/>
              <a:gd name="connsiteX417" fmla="*/ 2246206 w 2997261"/>
              <a:gd name="connsiteY417" fmla="*/ 2064163 h 3104958"/>
              <a:gd name="connsiteX418" fmla="*/ 2248502 w 2997261"/>
              <a:gd name="connsiteY418" fmla="*/ 2062542 h 3104958"/>
              <a:gd name="connsiteX419" fmla="*/ 2250934 w 2997261"/>
              <a:gd name="connsiteY419" fmla="*/ 2060651 h 3104958"/>
              <a:gd name="connsiteX420" fmla="*/ 2256742 w 2997261"/>
              <a:gd name="connsiteY420" fmla="*/ 2056194 h 3104958"/>
              <a:gd name="connsiteX421" fmla="*/ 2263630 w 2997261"/>
              <a:gd name="connsiteY421" fmla="*/ 2050656 h 3104958"/>
              <a:gd name="connsiteX422" fmla="*/ 2271060 w 2997261"/>
              <a:gd name="connsiteY422" fmla="*/ 2044307 h 3104958"/>
              <a:gd name="connsiteX423" fmla="*/ 2279164 w 2997261"/>
              <a:gd name="connsiteY423" fmla="*/ 2037419 h 3104958"/>
              <a:gd name="connsiteX424" fmla="*/ 2287539 w 2997261"/>
              <a:gd name="connsiteY424" fmla="*/ 2029990 h 3104958"/>
              <a:gd name="connsiteX425" fmla="*/ 2296319 w 2997261"/>
              <a:gd name="connsiteY425" fmla="*/ 2022425 h 3104958"/>
              <a:gd name="connsiteX426" fmla="*/ 2305233 w 2997261"/>
              <a:gd name="connsiteY426" fmla="*/ 2014591 h 3104958"/>
              <a:gd name="connsiteX427" fmla="*/ 2314013 w 2997261"/>
              <a:gd name="connsiteY427" fmla="*/ 2006892 h 3104958"/>
              <a:gd name="connsiteX428" fmla="*/ 2322523 w 2997261"/>
              <a:gd name="connsiteY428" fmla="*/ 1999463 h 3104958"/>
              <a:gd name="connsiteX429" fmla="*/ 2330627 w 2997261"/>
              <a:gd name="connsiteY429" fmla="*/ 1992169 h 3104958"/>
              <a:gd name="connsiteX430" fmla="*/ 2338191 w 2997261"/>
              <a:gd name="connsiteY430" fmla="*/ 1985551 h 3104958"/>
              <a:gd name="connsiteX431" fmla="*/ 2345079 w 2997261"/>
              <a:gd name="connsiteY431" fmla="*/ 1979607 h 3104958"/>
              <a:gd name="connsiteX432" fmla="*/ 2351293 w 2997261"/>
              <a:gd name="connsiteY432" fmla="*/ 1974610 h 3104958"/>
              <a:gd name="connsiteX433" fmla="*/ 2356155 w 2997261"/>
              <a:gd name="connsiteY433" fmla="*/ 1970558 h 3104958"/>
              <a:gd name="connsiteX434" fmla="*/ 2358991 w 2997261"/>
              <a:gd name="connsiteY434" fmla="*/ 1968396 h 3104958"/>
              <a:gd name="connsiteX435" fmla="*/ 2360612 w 2997261"/>
              <a:gd name="connsiteY435" fmla="*/ 1966775 h 3104958"/>
              <a:gd name="connsiteX436" fmla="*/ 2362503 w 2997261"/>
              <a:gd name="connsiteY436" fmla="*/ 1965019 h 3104958"/>
              <a:gd name="connsiteX437" fmla="*/ 2365340 w 2997261"/>
              <a:gd name="connsiteY437" fmla="*/ 1962318 h 3104958"/>
              <a:gd name="connsiteX438" fmla="*/ 2393705 w 2997261"/>
              <a:gd name="connsiteY438" fmla="*/ 1937059 h 3104958"/>
              <a:gd name="connsiteX439" fmla="*/ 2398163 w 2997261"/>
              <a:gd name="connsiteY439" fmla="*/ 1932467 h 3104958"/>
              <a:gd name="connsiteX440" fmla="*/ 2402485 w 2997261"/>
              <a:gd name="connsiteY440" fmla="*/ 1928144 h 3104958"/>
              <a:gd name="connsiteX441" fmla="*/ 2406942 w 2997261"/>
              <a:gd name="connsiteY441" fmla="*/ 1923822 h 3104958"/>
              <a:gd name="connsiteX442" fmla="*/ 2411265 w 2997261"/>
              <a:gd name="connsiteY442" fmla="*/ 1919635 h 3104958"/>
              <a:gd name="connsiteX443" fmla="*/ 2415587 w 2997261"/>
              <a:gd name="connsiteY443" fmla="*/ 1915448 h 3104958"/>
              <a:gd name="connsiteX444" fmla="*/ 2419910 w 2997261"/>
              <a:gd name="connsiteY444" fmla="*/ 1911395 h 3104958"/>
              <a:gd name="connsiteX445" fmla="*/ 2424367 w 2997261"/>
              <a:gd name="connsiteY445" fmla="*/ 1906938 h 3104958"/>
              <a:gd name="connsiteX446" fmla="*/ 2428824 w 2997261"/>
              <a:gd name="connsiteY446" fmla="*/ 1902615 h 3104958"/>
              <a:gd name="connsiteX447" fmla="*/ 2432471 w 2997261"/>
              <a:gd name="connsiteY447" fmla="*/ 1899239 h 3104958"/>
              <a:gd name="connsiteX448" fmla="*/ 2437469 w 2997261"/>
              <a:gd name="connsiteY448" fmla="*/ 1894241 h 3104958"/>
              <a:gd name="connsiteX449" fmla="*/ 2443817 w 2997261"/>
              <a:gd name="connsiteY449" fmla="*/ 1887892 h 3104958"/>
              <a:gd name="connsiteX450" fmla="*/ 2451111 w 2997261"/>
              <a:gd name="connsiteY450" fmla="*/ 1880599 h 3104958"/>
              <a:gd name="connsiteX451" fmla="*/ 2458945 w 2997261"/>
              <a:gd name="connsiteY451" fmla="*/ 1872494 h 3104958"/>
              <a:gd name="connsiteX452" fmla="*/ 2467455 w 2997261"/>
              <a:gd name="connsiteY452" fmla="*/ 1863715 h 3104958"/>
              <a:gd name="connsiteX453" fmla="*/ 2476370 w 2997261"/>
              <a:gd name="connsiteY453" fmla="*/ 1854664 h 3104958"/>
              <a:gd name="connsiteX454" fmla="*/ 2485285 w 2997261"/>
              <a:gd name="connsiteY454" fmla="*/ 1845480 h 3104958"/>
              <a:gd name="connsiteX455" fmla="*/ 2494064 w 2997261"/>
              <a:gd name="connsiteY455" fmla="*/ 1836430 h 3104958"/>
              <a:gd name="connsiteX456" fmla="*/ 2502574 w 2997261"/>
              <a:gd name="connsiteY456" fmla="*/ 1827515 h 3104958"/>
              <a:gd name="connsiteX457" fmla="*/ 2510408 w 2997261"/>
              <a:gd name="connsiteY457" fmla="*/ 1819140 h 3104958"/>
              <a:gd name="connsiteX458" fmla="*/ 2517432 w 2997261"/>
              <a:gd name="connsiteY458" fmla="*/ 1811577 h 3104958"/>
              <a:gd name="connsiteX459" fmla="*/ 2523510 w 2997261"/>
              <a:gd name="connsiteY459" fmla="*/ 1805093 h 3104958"/>
              <a:gd name="connsiteX460" fmla="*/ 2528238 w 2997261"/>
              <a:gd name="connsiteY460" fmla="*/ 1799825 h 3104958"/>
              <a:gd name="connsiteX461" fmla="*/ 2531614 w 2997261"/>
              <a:gd name="connsiteY461" fmla="*/ 1796043 h 3104958"/>
              <a:gd name="connsiteX462" fmla="*/ 2533100 w 2997261"/>
              <a:gd name="connsiteY462" fmla="*/ 1793882 h 3104958"/>
              <a:gd name="connsiteX463" fmla="*/ 2535937 w 2997261"/>
              <a:gd name="connsiteY463" fmla="*/ 1791451 h 3104958"/>
              <a:gd name="connsiteX464" fmla="*/ 2538503 w 2997261"/>
              <a:gd name="connsiteY464" fmla="*/ 1788749 h 3104958"/>
              <a:gd name="connsiteX465" fmla="*/ 2541069 w 2997261"/>
              <a:gd name="connsiteY465" fmla="*/ 1786183 h 3104958"/>
              <a:gd name="connsiteX466" fmla="*/ 2543501 w 2997261"/>
              <a:gd name="connsiteY466" fmla="*/ 1783346 h 3104958"/>
              <a:gd name="connsiteX467" fmla="*/ 2548093 w 2997261"/>
              <a:gd name="connsiteY467" fmla="*/ 1777673 h 3104958"/>
              <a:gd name="connsiteX468" fmla="*/ 2552821 w 2997261"/>
              <a:gd name="connsiteY468" fmla="*/ 1771730 h 3104958"/>
              <a:gd name="connsiteX469" fmla="*/ 2561330 w 2997261"/>
              <a:gd name="connsiteY469" fmla="*/ 1760654 h 3104958"/>
              <a:gd name="connsiteX470" fmla="*/ 2569570 w 2997261"/>
              <a:gd name="connsiteY470" fmla="*/ 1749713 h 3104958"/>
              <a:gd name="connsiteX471" fmla="*/ 2577809 w 2997261"/>
              <a:gd name="connsiteY471" fmla="*/ 1738501 h 3104958"/>
              <a:gd name="connsiteX472" fmla="*/ 2585509 w 2997261"/>
              <a:gd name="connsiteY472" fmla="*/ 1727561 h 3104958"/>
              <a:gd name="connsiteX473" fmla="*/ 2589426 w 2997261"/>
              <a:gd name="connsiteY473" fmla="*/ 1722023 h 3104958"/>
              <a:gd name="connsiteX474" fmla="*/ 2593072 w 2997261"/>
              <a:gd name="connsiteY474" fmla="*/ 1716350 h 3104958"/>
              <a:gd name="connsiteX475" fmla="*/ 2596855 w 2997261"/>
              <a:gd name="connsiteY475" fmla="*/ 1710677 h 3104958"/>
              <a:gd name="connsiteX476" fmla="*/ 2600367 w 2997261"/>
              <a:gd name="connsiteY476" fmla="*/ 1705138 h 3104958"/>
              <a:gd name="connsiteX477" fmla="*/ 2603878 w 2997261"/>
              <a:gd name="connsiteY477" fmla="*/ 1699466 h 3104958"/>
              <a:gd name="connsiteX478" fmla="*/ 2607390 w 2997261"/>
              <a:gd name="connsiteY478" fmla="*/ 1693657 h 3104958"/>
              <a:gd name="connsiteX479" fmla="*/ 2610767 w 2997261"/>
              <a:gd name="connsiteY479" fmla="*/ 1687984 h 3104958"/>
              <a:gd name="connsiteX480" fmla="*/ 2614009 w 2997261"/>
              <a:gd name="connsiteY480" fmla="*/ 1682041 h 3104958"/>
              <a:gd name="connsiteX481" fmla="*/ 2617115 w 2997261"/>
              <a:gd name="connsiteY481" fmla="*/ 1676098 h 3104958"/>
              <a:gd name="connsiteX482" fmla="*/ 2620222 w 2997261"/>
              <a:gd name="connsiteY482" fmla="*/ 1670155 h 3104958"/>
              <a:gd name="connsiteX483" fmla="*/ 2623059 w 2997261"/>
              <a:gd name="connsiteY483" fmla="*/ 1664076 h 3104958"/>
              <a:gd name="connsiteX484" fmla="*/ 2626030 w 2997261"/>
              <a:gd name="connsiteY484" fmla="*/ 1657863 h 3104958"/>
              <a:gd name="connsiteX485" fmla="*/ 2628731 w 2997261"/>
              <a:gd name="connsiteY485" fmla="*/ 1651650 h 3104958"/>
              <a:gd name="connsiteX486" fmla="*/ 2631298 w 2997261"/>
              <a:gd name="connsiteY486" fmla="*/ 1645301 h 3104958"/>
              <a:gd name="connsiteX487" fmla="*/ 2633864 w 2997261"/>
              <a:gd name="connsiteY487" fmla="*/ 1638817 h 3104958"/>
              <a:gd name="connsiteX488" fmla="*/ 2636296 w 2997261"/>
              <a:gd name="connsiteY488" fmla="*/ 1632334 h 3104958"/>
              <a:gd name="connsiteX489" fmla="*/ 2638592 w 2997261"/>
              <a:gd name="connsiteY489" fmla="*/ 1625715 h 3104958"/>
              <a:gd name="connsiteX490" fmla="*/ 2640753 w 2997261"/>
              <a:gd name="connsiteY490" fmla="*/ 1618827 h 3104958"/>
              <a:gd name="connsiteX491" fmla="*/ 2642779 w 2997261"/>
              <a:gd name="connsiteY491" fmla="*/ 1611938 h 3104958"/>
              <a:gd name="connsiteX492" fmla="*/ 2644535 w 2997261"/>
              <a:gd name="connsiteY492" fmla="*/ 1604779 h 3104958"/>
              <a:gd name="connsiteX493" fmla="*/ 2646426 w 2997261"/>
              <a:gd name="connsiteY493" fmla="*/ 1597755 h 3104958"/>
              <a:gd name="connsiteX494" fmla="*/ 2648047 w 2997261"/>
              <a:gd name="connsiteY494" fmla="*/ 1590326 h 3104958"/>
              <a:gd name="connsiteX495" fmla="*/ 2649533 w 2997261"/>
              <a:gd name="connsiteY495" fmla="*/ 1582897 h 3104958"/>
              <a:gd name="connsiteX496" fmla="*/ 2650884 w 2997261"/>
              <a:gd name="connsiteY496" fmla="*/ 1575198 h 3104958"/>
              <a:gd name="connsiteX497" fmla="*/ 2651423 w 2997261"/>
              <a:gd name="connsiteY497" fmla="*/ 1571821 h 3104958"/>
              <a:gd name="connsiteX498" fmla="*/ 2651694 w 2997261"/>
              <a:gd name="connsiteY498" fmla="*/ 1568309 h 3104958"/>
              <a:gd name="connsiteX499" fmla="*/ 2651694 w 2997261"/>
              <a:gd name="connsiteY499" fmla="*/ 1564527 h 3104958"/>
              <a:gd name="connsiteX500" fmla="*/ 2651559 w 2997261"/>
              <a:gd name="connsiteY500" fmla="*/ 1560610 h 3104958"/>
              <a:gd name="connsiteX501" fmla="*/ 2651289 w 2997261"/>
              <a:gd name="connsiteY501" fmla="*/ 1556558 h 3104958"/>
              <a:gd name="connsiteX502" fmla="*/ 2650884 w 2997261"/>
              <a:gd name="connsiteY502" fmla="*/ 1552370 h 3104958"/>
              <a:gd name="connsiteX503" fmla="*/ 2650343 w 2997261"/>
              <a:gd name="connsiteY503" fmla="*/ 1548048 h 3104958"/>
              <a:gd name="connsiteX504" fmla="*/ 2649533 w 2997261"/>
              <a:gd name="connsiteY504" fmla="*/ 1543726 h 3104958"/>
              <a:gd name="connsiteX505" fmla="*/ 2648722 w 2997261"/>
              <a:gd name="connsiteY505" fmla="*/ 1539268 h 3104958"/>
              <a:gd name="connsiteX506" fmla="*/ 2647642 w 2997261"/>
              <a:gd name="connsiteY506" fmla="*/ 1534676 h 3104958"/>
              <a:gd name="connsiteX507" fmla="*/ 2646561 w 2997261"/>
              <a:gd name="connsiteY507" fmla="*/ 1529949 h 3104958"/>
              <a:gd name="connsiteX508" fmla="*/ 2645480 w 2997261"/>
              <a:gd name="connsiteY508" fmla="*/ 1525356 h 3104958"/>
              <a:gd name="connsiteX509" fmla="*/ 2642779 w 2997261"/>
              <a:gd name="connsiteY509" fmla="*/ 1515901 h 3104958"/>
              <a:gd name="connsiteX510" fmla="*/ 2639808 w 2997261"/>
              <a:gd name="connsiteY510" fmla="*/ 1506446 h 3104958"/>
              <a:gd name="connsiteX511" fmla="*/ 2636566 w 2997261"/>
              <a:gd name="connsiteY511" fmla="*/ 1497261 h 3104958"/>
              <a:gd name="connsiteX512" fmla="*/ 2633324 w 2997261"/>
              <a:gd name="connsiteY512" fmla="*/ 1488076 h 3104958"/>
              <a:gd name="connsiteX513" fmla="*/ 2629812 w 2997261"/>
              <a:gd name="connsiteY513" fmla="*/ 1479296 h 3104958"/>
              <a:gd name="connsiteX514" fmla="*/ 2626300 w 2997261"/>
              <a:gd name="connsiteY514" fmla="*/ 1471056 h 3104958"/>
              <a:gd name="connsiteX515" fmla="*/ 2622924 w 2997261"/>
              <a:gd name="connsiteY515" fmla="*/ 1463357 h 3104958"/>
              <a:gd name="connsiteX516" fmla="*/ 2619547 w 2997261"/>
              <a:gd name="connsiteY516" fmla="*/ 1456469 h 3104958"/>
              <a:gd name="connsiteX517" fmla="*/ 2616575 w 2997261"/>
              <a:gd name="connsiteY517" fmla="*/ 1450120 h 3104958"/>
              <a:gd name="connsiteX518" fmla="*/ 2613738 w 2997261"/>
              <a:gd name="connsiteY518" fmla="*/ 1444852 h 3104958"/>
              <a:gd name="connsiteX519" fmla="*/ 2609146 w 2997261"/>
              <a:gd name="connsiteY519" fmla="*/ 1436883 h 3104958"/>
              <a:gd name="connsiteX520" fmla="*/ 2604824 w 2997261"/>
              <a:gd name="connsiteY520" fmla="*/ 1429319 h 3104958"/>
              <a:gd name="connsiteX521" fmla="*/ 2600636 w 2997261"/>
              <a:gd name="connsiteY521" fmla="*/ 1422430 h 3104958"/>
              <a:gd name="connsiteX522" fmla="*/ 2596720 w 2997261"/>
              <a:gd name="connsiteY522" fmla="*/ 1415947 h 3104958"/>
              <a:gd name="connsiteX523" fmla="*/ 2592802 w 2997261"/>
              <a:gd name="connsiteY523" fmla="*/ 1409733 h 3104958"/>
              <a:gd name="connsiteX524" fmla="*/ 2588885 w 2997261"/>
              <a:gd name="connsiteY524" fmla="*/ 1403925 h 3104958"/>
              <a:gd name="connsiteX525" fmla="*/ 2585103 w 2997261"/>
              <a:gd name="connsiteY525" fmla="*/ 1398117 h 3104958"/>
              <a:gd name="connsiteX526" fmla="*/ 2581186 w 2997261"/>
              <a:gd name="connsiteY526" fmla="*/ 1392444 h 3104958"/>
              <a:gd name="connsiteX527" fmla="*/ 2577134 w 2997261"/>
              <a:gd name="connsiteY527" fmla="*/ 1387041 h 3104958"/>
              <a:gd name="connsiteX528" fmla="*/ 2573082 w 2997261"/>
              <a:gd name="connsiteY528" fmla="*/ 1381503 h 3104958"/>
              <a:gd name="connsiteX529" fmla="*/ 2568895 w 2997261"/>
              <a:gd name="connsiteY529" fmla="*/ 1375830 h 3104958"/>
              <a:gd name="connsiteX530" fmla="*/ 2564437 w 2997261"/>
              <a:gd name="connsiteY530" fmla="*/ 1370157 h 3104958"/>
              <a:gd name="connsiteX531" fmla="*/ 2554847 w 2997261"/>
              <a:gd name="connsiteY531" fmla="*/ 1358136 h 3104958"/>
              <a:gd name="connsiteX532" fmla="*/ 2543906 w 2997261"/>
              <a:gd name="connsiteY532" fmla="*/ 1344628 h 3104958"/>
              <a:gd name="connsiteX533" fmla="*/ 2539313 w 2997261"/>
              <a:gd name="connsiteY533" fmla="*/ 1338955 h 3104958"/>
              <a:gd name="connsiteX534" fmla="*/ 2534181 w 2997261"/>
              <a:gd name="connsiteY534" fmla="*/ 1332877 h 3104958"/>
              <a:gd name="connsiteX535" fmla="*/ 2528913 w 2997261"/>
              <a:gd name="connsiteY535" fmla="*/ 1326528 h 3104958"/>
              <a:gd name="connsiteX536" fmla="*/ 2523375 w 2997261"/>
              <a:gd name="connsiteY536" fmla="*/ 1320180 h 3104958"/>
              <a:gd name="connsiteX537" fmla="*/ 2512029 w 2997261"/>
              <a:gd name="connsiteY537" fmla="*/ 1307213 h 3104958"/>
              <a:gd name="connsiteX538" fmla="*/ 2499872 w 2997261"/>
              <a:gd name="connsiteY538" fmla="*/ 1294111 h 3104958"/>
              <a:gd name="connsiteX539" fmla="*/ 2487851 w 2997261"/>
              <a:gd name="connsiteY539" fmla="*/ 1281144 h 3104958"/>
              <a:gd name="connsiteX540" fmla="*/ 2475830 w 2997261"/>
              <a:gd name="connsiteY540" fmla="*/ 1268717 h 3104958"/>
              <a:gd name="connsiteX541" fmla="*/ 2464213 w 2997261"/>
              <a:gd name="connsiteY541" fmla="*/ 1256965 h 3104958"/>
              <a:gd name="connsiteX542" fmla="*/ 2453407 w 2997261"/>
              <a:gd name="connsiteY542" fmla="*/ 1246295 h 3104958"/>
              <a:gd name="connsiteX543" fmla="*/ 2449626 w 2997261"/>
              <a:gd name="connsiteY543" fmla="*/ 1242648 h 3104958"/>
              <a:gd name="connsiteX544" fmla="*/ 2446114 w 2997261"/>
              <a:gd name="connsiteY544" fmla="*/ 1238595 h 3104958"/>
              <a:gd name="connsiteX545" fmla="*/ 2442602 w 2997261"/>
              <a:gd name="connsiteY545" fmla="*/ 1234408 h 3104958"/>
              <a:gd name="connsiteX546" fmla="*/ 2438820 w 2997261"/>
              <a:gd name="connsiteY546" fmla="*/ 1230086 h 3104958"/>
              <a:gd name="connsiteX547" fmla="*/ 2435037 w 2997261"/>
              <a:gd name="connsiteY547" fmla="*/ 1225764 h 3104958"/>
              <a:gd name="connsiteX548" fmla="*/ 2431121 w 2997261"/>
              <a:gd name="connsiteY548" fmla="*/ 1221441 h 3104958"/>
              <a:gd name="connsiteX549" fmla="*/ 2426933 w 2997261"/>
              <a:gd name="connsiteY549" fmla="*/ 1217119 h 3104958"/>
              <a:gd name="connsiteX550" fmla="*/ 2422611 w 2997261"/>
              <a:gd name="connsiteY550" fmla="*/ 1212932 h 3104958"/>
              <a:gd name="connsiteX551" fmla="*/ 2197580 w 2997261"/>
              <a:gd name="connsiteY551" fmla="*/ 1014914 h 3104958"/>
              <a:gd name="connsiteX552" fmla="*/ 2186369 w 2997261"/>
              <a:gd name="connsiteY552" fmla="*/ 1006134 h 3104958"/>
              <a:gd name="connsiteX553" fmla="*/ 2174753 w 2997261"/>
              <a:gd name="connsiteY553" fmla="*/ 996814 h 3104958"/>
              <a:gd name="connsiteX554" fmla="*/ 2163137 w 2997261"/>
              <a:gd name="connsiteY554" fmla="*/ 987224 h 3104958"/>
              <a:gd name="connsiteX555" fmla="*/ 2151520 w 2997261"/>
              <a:gd name="connsiteY555" fmla="*/ 977769 h 3104958"/>
              <a:gd name="connsiteX556" fmla="*/ 2139769 w 2997261"/>
              <a:gd name="connsiteY556" fmla="*/ 968179 h 3104958"/>
              <a:gd name="connsiteX557" fmla="*/ 2127883 w 2997261"/>
              <a:gd name="connsiteY557" fmla="*/ 958589 h 3104958"/>
              <a:gd name="connsiteX558" fmla="*/ 2115996 w 2997261"/>
              <a:gd name="connsiteY558" fmla="*/ 949269 h 3104958"/>
              <a:gd name="connsiteX559" fmla="*/ 2104245 w 2997261"/>
              <a:gd name="connsiteY559" fmla="*/ 940354 h 3104958"/>
              <a:gd name="connsiteX560" fmla="*/ 2091548 w 2997261"/>
              <a:gd name="connsiteY560" fmla="*/ 931034 h 3104958"/>
              <a:gd name="connsiteX561" fmla="*/ 2079257 w 2997261"/>
              <a:gd name="connsiteY561" fmla="*/ 921714 h 3104958"/>
              <a:gd name="connsiteX562" fmla="*/ 2067235 w 2997261"/>
              <a:gd name="connsiteY562" fmla="*/ 912799 h 3104958"/>
              <a:gd name="connsiteX563" fmla="*/ 2055214 w 2997261"/>
              <a:gd name="connsiteY563" fmla="*/ 903884 h 3104958"/>
              <a:gd name="connsiteX564" fmla="*/ 2043462 w 2997261"/>
              <a:gd name="connsiteY564" fmla="*/ 895104 h 3104958"/>
              <a:gd name="connsiteX565" fmla="*/ 2031711 w 2997261"/>
              <a:gd name="connsiteY565" fmla="*/ 886325 h 3104958"/>
              <a:gd name="connsiteX566" fmla="*/ 2020095 w 2997261"/>
              <a:gd name="connsiteY566" fmla="*/ 877680 h 3104958"/>
              <a:gd name="connsiteX567" fmla="*/ 2008478 w 2997261"/>
              <a:gd name="connsiteY567" fmla="*/ 869170 h 3104958"/>
              <a:gd name="connsiteX568" fmla="*/ 1996727 w 2997261"/>
              <a:gd name="connsiteY568" fmla="*/ 860525 h 3104958"/>
              <a:gd name="connsiteX569" fmla="*/ 1984840 w 2997261"/>
              <a:gd name="connsiteY569" fmla="*/ 852016 h 3104958"/>
              <a:gd name="connsiteX570" fmla="*/ 1972954 w 2997261"/>
              <a:gd name="connsiteY570" fmla="*/ 843371 h 3104958"/>
              <a:gd name="connsiteX571" fmla="*/ 1960663 w 2997261"/>
              <a:gd name="connsiteY571" fmla="*/ 834727 h 3104958"/>
              <a:gd name="connsiteX572" fmla="*/ 1948371 w 2997261"/>
              <a:gd name="connsiteY572" fmla="*/ 825947 h 3104958"/>
              <a:gd name="connsiteX573" fmla="*/ 1935540 w 2997261"/>
              <a:gd name="connsiteY573" fmla="*/ 817167 h 3104958"/>
              <a:gd name="connsiteX574" fmla="*/ 1922437 w 2997261"/>
              <a:gd name="connsiteY574" fmla="*/ 808117 h 3104958"/>
              <a:gd name="connsiteX575" fmla="*/ 1909065 w 2997261"/>
              <a:gd name="connsiteY575" fmla="*/ 799202 h 3104958"/>
              <a:gd name="connsiteX576" fmla="*/ 1896368 w 2997261"/>
              <a:gd name="connsiteY576" fmla="*/ 790557 h 3104958"/>
              <a:gd name="connsiteX577" fmla="*/ 1883536 w 2997261"/>
              <a:gd name="connsiteY577" fmla="*/ 782183 h 3104958"/>
              <a:gd name="connsiteX578" fmla="*/ 1870705 w 2997261"/>
              <a:gd name="connsiteY578" fmla="*/ 773943 h 3104958"/>
              <a:gd name="connsiteX579" fmla="*/ 1857872 w 2997261"/>
              <a:gd name="connsiteY579" fmla="*/ 765569 h 3104958"/>
              <a:gd name="connsiteX580" fmla="*/ 1844906 w 2997261"/>
              <a:gd name="connsiteY580" fmla="*/ 757465 h 3104958"/>
              <a:gd name="connsiteX581" fmla="*/ 1831939 w 2997261"/>
              <a:gd name="connsiteY581" fmla="*/ 749225 h 3104958"/>
              <a:gd name="connsiteX582" fmla="*/ 1818837 w 2997261"/>
              <a:gd name="connsiteY582" fmla="*/ 740986 h 3104958"/>
              <a:gd name="connsiteX583" fmla="*/ 1805599 w 2997261"/>
              <a:gd name="connsiteY583" fmla="*/ 732746 h 3104958"/>
              <a:gd name="connsiteX584" fmla="*/ 1793037 w 2997261"/>
              <a:gd name="connsiteY584" fmla="*/ 724642 h 3104958"/>
              <a:gd name="connsiteX585" fmla="*/ 1780071 w 2997261"/>
              <a:gd name="connsiteY585" fmla="*/ 716808 h 3104958"/>
              <a:gd name="connsiteX586" fmla="*/ 1766969 w 2997261"/>
              <a:gd name="connsiteY586" fmla="*/ 708838 h 3104958"/>
              <a:gd name="connsiteX587" fmla="*/ 1753867 w 2997261"/>
              <a:gd name="connsiteY587" fmla="*/ 701139 h 3104958"/>
              <a:gd name="connsiteX588" fmla="*/ 1740629 w 2997261"/>
              <a:gd name="connsiteY588" fmla="*/ 693440 h 3104958"/>
              <a:gd name="connsiteX589" fmla="*/ 1727257 w 2997261"/>
              <a:gd name="connsiteY589" fmla="*/ 685741 h 3104958"/>
              <a:gd name="connsiteX590" fmla="*/ 1713886 w 2997261"/>
              <a:gd name="connsiteY590" fmla="*/ 678041 h 3104958"/>
              <a:gd name="connsiteX591" fmla="*/ 1700243 w 2997261"/>
              <a:gd name="connsiteY591" fmla="*/ 670342 h 3104958"/>
              <a:gd name="connsiteX592" fmla="*/ 1686466 w 2997261"/>
              <a:gd name="connsiteY592" fmla="*/ 662778 h 3104958"/>
              <a:gd name="connsiteX593" fmla="*/ 1672688 w 2997261"/>
              <a:gd name="connsiteY593" fmla="*/ 655214 h 3104958"/>
              <a:gd name="connsiteX594" fmla="*/ 1659046 w 2997261"/>
              <a:gd name="connsiteY594" fmla="*/ 647785 h 3104958"/>
              <a:gd name="connsiteX595" fmla="*/ 1645133 w 2997261"/>
              <a:gd name="connsiteY595" fmla="*/ 640356 h 3104958"/>
              <a:gd name="connsiteX596" fmla="*/ 1631221 w 2997261"/>
              <a:gd name="connsiteY596" fmla="*/ 633062 h 3104958"/>
              <a:gd name="connsiteX597" fmla="*/ 1617038 w 2997261"/>
              <a:gd name="connsiteY597" fmla="*/ 625768 h 3104958"/>
              <a:gd name="connsiteX598" fmla="*/ 1602990 w 2997261"/>
              <a:gd name="connsiteY598" fmla="*/ 618474 h 3104958"/>
              <a:gd name="connsiteX599" fmla="*/ 1588943 w 2997261"/>
              <a:gd name="connsiteY599" fmla="*/ 611315 h 3104958"/>
              <a:gd name="connsiteX600" fmla="*/ 1579218 w 2997261"/>
              <a:gd name="connsiteY600" fmla="*/ 606453 h 3104958"/>
              <a:gd name="connsiteX601" fmla="*/ 1569087 w 2997261"/>
              <a:gd name="connsiteY601" fmla="*/ 601320 h 3104958"/>
              <a:gd name="connsiteX602" fmla="*/ 1558687 w 2997261"/>
              <a:gd name="connsiteY602" fmla="*/ 596187 h 3104958"/>
              <a:gd name="connsiteX603" fmla="*/ 1548016 w 2997261"/>
              <a:gd name="connsiteY603" fmla="*/ 590919 h 3104958"/>
              <a:gd name="connsiteX604" fmla="*/ 1537075 w 2997261"/>
              <a:gd name="connsiteY604" fmla="*/ 585921 h 3104958"/>
              <a:gd name="connsiteX605" fmla="*/ 1525864 w 2997261"/>
              <a:gd name="connsiteY605" fmla="*/ 580654 h 3104958"/>
              <a:gd name="connsiteX606" fmla="*/ 1514788 w 2997261"/>
              <a:gd name="connsiteY606" fmla="*/ 575386 h 3104958"/>
              <a:gd name="connsiteX607" fmla="*/ 1503442 w 2997261"/>
              <a:gd name="connsiteY607" fmla="*/ 570118 h 3104958"/>
              <a:gd name="connsiteX608" fmla="*/ 1492231 w 2997261"/>
              <a:gd name="connsiteY608" fmla="*/ 564985 h 3104958"/>
              <a:gd name="connsiteX609" fmla="*/ 1480750 w 2997261"/>
              <a:gd name="connsiteY609" fmla="*/ 559717 h 3104958"/>
              <a:gd name="connsiteX610" fmla="*/ 1469539 w 2997261"/>
              <a:gd name="connsiteY610" fmla="*/ 554855 h 3104958"/>
              <a:gd name="connsiteX611" fmla="*/ 1458328 w 2997261"/>
              <a:gd name="connsiteY611" fmla="*/ 549857 h 3104958"/>
              <a:gd name="connsiteX612" fmla="*/ 1447387 w 2997261"/>
              <a:gd name="connsiteY612" fmla="*/ 544994 h 3104958"/>
              <a:gd name="connsiteX613" fmla="*/ 1436581 w 2997261"/>
              <a:gd name="connsiteY613" fmla="*/ 540402 h 3104958"/>
              <a:gd name="connsiteX614" fmla="*/ 1425910 w 2997261"/>
              <a:gd name="connsiteY614" fmla="*/ 535945 h 3104958"/>
              <a:gd name="connsiteX615" fmla="*/ 1415510 w 2997261"/>
              <a:gd name="connsiteY615" fmla="*/ 531622 h 3104958"/>
              <a:gd name="connsiteX616" fmla="*/ 1408621 w 2997261"/>
              <a:gd name="connsiteY616" fmla="*/ 528786 h 3104958"/>
              <a:gd name="connsiteX617" fmla="*/ 1401193 w 2997261"/>
              <a:gd name="connsiteY617" fmla="*/ 525409 h 3104958"/>
              <a:gd name="connsiteX618" fmla="*/ 1393493 w 2997261"/>
              <a:gd name="connsiteY618" fmla="*/ 522032 h 3104958"/>
              <a:gd name="connsiteX619" fmla="*/ 1385389 w 2997261"/>
              <a:gd name="connsiteY619" fmla="*/ 518520 h 3104958"/>
              <a:gd name="connsiteX620" fmla="*/ 1377555 w 2997261"/>
              <a:gd name="connsiteY620" fmla="*/ 515008 h 3104958"/>
              <a:gd name="connsiteX621" fmla="*/ 1369720 w 2997261"/>
              <a:gd name="connsiteY621" fmla="*/ 511766 h 3104958"/>
              <a:gd name="connsiteX622" fmla="*/ 1365939 w 2997261"/>
              <a:gd name="connsiteY622" fmla="*/ 510416 h 3104958"/>
              <a:gd name="connsiteX623" fmla="*/ 1362291 w 2997261"/>
              <a:gd name="connsiteY623" fmla="*/ 509200 h 3104958"/>
              <a:gd name="connsiteX624" fmla="*/ 1358644 w 2997261"/>
              <a:gd name="connsiteY624" fmla="*/ 507985 h 3104958"/>
              <a:gd name="connsiteX625" fmla="*/ 1355403 w 2997261"/>
              <a:gd name="connsiteY625" fmla="*/ 507039 h 3104958"/>
              <a:gd name="connsiteX626" fmla="*/ 1351216 w 2997261"/>
              <a:gd name="connsiteY626" fmla="*/ 504742 h 3104958"/>
              <a:gd name="connsiteX627" fmla="*/ 1346758 w 2997261"/>
              <a:gd name="connsiteY627" fmla="*/ 502446 h 3104958"/>
              <a:gd name="connsiteX628" fmla="*/ 1341895 w 2997261"/>
              <a:gd name="connsiteY628" fmla="*/ 500285 h 3104958"/>
              <a:gd name="connsiteX629" fmla="*/ 1336762 w 2997261"/>
              <a:gd name="connsiteY629" fmla="*/ 498124 h 3104958"/>
              <a:gd name="connsiteX630" fmla="*/ 1331495 w 2997261"/>
              <a:gd name="connsiteY630" fmla="*/ 496098 h 3104958"/>
              <a:gd name="connsiteX631" fmla="*/ 1326227 w 2997261"/>
              <a:gd name="connsiteY631" fmla="*/ 494072 h 3104958"/>
              <a:gd name="connsiteX632" fmla="*/ 1321229 w 2997261"/>
              <a:gd name="connsiteY632" fmla="*/ 492046 h 3104958"/>
              <a:gd name="connsiteX633" fmla="*/ 1316637 w 2997261"/>
              <a:gd name="connsiteY633" fmla="*/ 490155 h 3104958"/>
              <a:gd name="connsiteX634" fmla="*/ 1288541 w 2997261"/>
              <a:gd name="connsiteY634" fmla="*/ 478269 h 3104958"/>
              <a:gd name="connsiteX635" fmla="*/ 1259906 w 2997261"/>
              <a:gd name="connsiteY635" fmla="*/ 466382 h 3104958"/>
              <a:gd name="connsiteX636" fmla="*/ 1231136 w 2997261"/>
              <a:gd name="connsiteY636" fmla="*/ 454631 h 3104958"/>
              <a:gd name="connsiteX637" fmla="*/ 1202095 w 2997261"/>
              <a:gd name="connsiteY637" fmla="*/ 443149 h 3104958"/>
              <a:gd name="connsiteX638" fmla="*/ 1187642 w 2997261"/>
              <a:gd name="connsiteY638" fmla="*/ 437476 h 3104958"/>
              <a:gd name="connsiteX639" fmla="*/ 1172919 w 2997261"/>
              <a:gd name="connsiteY639" fmla="*/ 431803 h 3104958"/>
              <a:gd name="connsiteX640" fmla="*/ 1158197 w 2997261"/>
              <a:gd name="connsiteY640" fmla="*/ 426130 h 3104958"/>
              <a:gd name="connsiteX641" fmla="*/ 1143339 w 2997261"/>
              <a:gd name="connsiteY641" fmla="*/ 420727 h 3104958"/>
              <a:gd name="connsiteX642" fmla="*/ 1128751 w 2997261"/>
              <a:gd name="connsiteY642" fmla="*/ 415324 h 3104958"/>
              <a:gd name="connsiteX643" fmla="*/ 1113893 w 2997261"/>
              <a:gd name="connsiteY643" fmla="*/ 409921 h 3104958"/>
              <a:gd name="connsiteX644" fmla="*/ 1099035 w 2997261"/>
              <a:gd name="connsiteY644" fmla="*/ 404653 h 3104958"/>
              <a:gd name="connsiteX645" fmla="*/ 1084177 w 2997261"/>
              <a:gd name="connsiteY645" fmla="*/ 399656 h 3104958"/>
              <a:gd name="connsiteX646" fmla="*/ 1069184 w 2997261"/>
              <a:gd name="connsiteY646" fmla="*/ 394523 h 3104958"/>
              <a:gd name="connsiteX647" fmla="*/ 1054191 w 2997261"/>
              <a:gd name="connsiteY647" fmla="*/ 389525 h 3104958"/>
              <a:gd name="connsiteX648" fmla="*/ 1039198 w 2997261"/>
              <a:gd name="connsiteY648" fmla="*/ 384798 h 3104958"/>
              <a:gd name="connsiteX649" fmla="*/ 1024205 w 2997261"/>
              <a:gd name="connsiteY649" fmla="*/ 379935 h 3104958"/>
              <a:gd name="connsiteX650" fmla="*/ 1009212 w 2997261"/>
              <a:gd name="connsiteY650" fmla="*/ 375342 h 3104958"/>
              <a:gd name="connsiteX651" fmla="*/ 994218 w 2997261"/>
              <a:gd name="connsiteY651" fmla="*/ 370885 h 3104958"/>
              <a:gd name="connsiteX652" fmla="*/ 979091 w 2997261"/>
              <a:gd name="connsiteY652" fmla="*/ 366563 h 3104958"/>
              <a:gd name="connsiteX653" fmla="*/ 964098 w 2997261"/>
              <a:gd name="connsiteY653" fmla="*/ 362375 h 3104958"/>
              <a:gd name="connsiteX654" fmla="*/ 948969 w 2997261"/>
              <a:gd name="connsiteY654" fmla="*/ 358188 h 3104958"/>
              <a:gd name="connsiteX655" fmla="*/ 933976 w 2997261"/>
              <a:gd name="connsiteY655" fmla="*/ 354271 h 3104958"/>
              <a:gd name="connsiteX656" fmla="*/ 918848 w 2997261"/>
              <a:gd name="connsiteY656" fmla="*/ 350489 h 3104958"/>
              <a:gd name="connsiteX657" fmla="*/ 903855 w 2997261"/>
              <a:gd name="connsiteY657" fmla="*/ 346842 h 3104958"/>
              <a:gd name="connsiteX658" fmla="*/ 888727 w 2997261"/>
              <a:gd name="connsiteY658" fmla="*/ 343465 h 3104958"/>
              <a:gd name="connsiteX659" fmla="*/ 873599 w 2997261"/>
              <a:gd name="connsiteY659" fmla="*/ 340224 h 3104958"/>
              <a:gd name="connsiteX660" fmla="*/ 858606 w 2997261"/>
              <a:gd name="connsiteY660" fmla="*/ 337116 h 3104958"/>
              <a:gd name="connsiteX661" fmla="*/ 843343 w 2997261"/>
              <a:gd name="connsiteY661" fmla="*/ 334145 h 3104958"/>
              <a:gd name="connsiteX662" fmla="*/ 836184 w 2997261"/>
              <a:gd name="connsiteY662" fmla="*/ 332794 h 3104958"/>
              <a:gd name="connsiteX663" fmla="*/ 826459 w 2997261"/>
              <a:gd name="connsiteY663" fmla="*/ 331309 h 3104958"/>
              <a:gd name="connsiteX664" fmla="*/ 814707 w 2997261"/>
              <a:gd name="connsiteY664" fmla="*/ 329553 h 3104958"/>
              <a:gd name="connsiteX665" fmla="*/ 801200 w 2997261"/>
              <a:gd name="connsiteY665" fmla="*/ 327662 h 3104958"/>
              <a:gd name="connsiteX666" fmla="*/ 786342 w 2997261"/>
              <a:gd name="connsiteY666" fmla="*/ 325770 h 3104958"/>
              <a:gd name="connsiteX667" fmla="*/ 770673 w 2997261"/>
              <a:gd name="connsiteY667" fmla="*/ 323744 h 3104958"/>
              <a:gd name="connsiteX668" fmla="*/ 754195 w 2997261"/>
              <a:gd name="connsiteY668" fmla="*/ 321718 h 3104958"/>
              <a:gd name="connsiteX669" fmla="*/ 737581 w 2997261"/>
              <a:gd name="connsiteY669" fmla="*/ 319827 h 3104958"/>
              <a:gd name="connsiteX670" fmla="*/ 720967 w 2997261"/>
              <a:gd name="connsiteY670" fmla="*/ 318071 h 3104958"/>
              <a:gd name="connsiteX671" fmla="*/ 704893 w 2997261"/>
              <a:gd name="connsiteY671" fmla="*/ 316721 h 3104958"/>
              <a:gd name="connsiteX672" fmla="*/ 689495 w 2997261"/>
              <a:gd name="connsiteY672" fmla="*/ 315505 h 3104958"/>
              <a:gd name="connsiteX673" fmla="*/ 675312 w 2997261"/>
              <a:gd name="connsiteY673" fmla="*/ 314695 h 3104958"/>
              <a:gd name="connsiteX674" fmla="*/ 668694 w 2997261"/>
              <a:gd name="connsiteY674" fmla="*/ 314559 h 3104958"/>
              <a:gd name="connsiteX675" fmla="*/ 662616 w 2997261"/>
              <a:gd name="connsiteY675" fmla="*/ 314424 h 3104958"/>
              <a:gd name="connsiteX676" fmla="*/ 493128 w 2997261"/>
              <a:gd name="connsiteY676" fmla="*/ 0 h 3104958"/>
              <a:gd name="connsiteX677" fmla="*/ 500081 w 2997261"/>
              <a:gd name="connsiteY677" fmla="*/ 0 h 3104958"/>
              <a:gd name="connsiteX678" fmla="*/ 507712 w 2997261"/>
              <a:gd name="connsiteY678" fmla="*/ 170 h 3104958"/>
              <a:gd name="connsiteX679" fmla="*/ 516021 w 2997261"/>
              <a:gd name="connsiteY679" fmla="*/ 339 h 3104958"/>
              <a:gd name="connsiteX680" fmla="*/ 533827 w 2997261"/>
              <a:gd name="connsiteY680" fmla="*/ 1357 h 3104958"/>
              <a:gd name="connsiteX681" fmla="*/ 553158 w 2997261"/>
              <a:gd name="connsiteY681" fmla="*/ 2883 h 3104958"/>
              <a:gd name="connsiteX682" fmla="*/ 573338 w 2997261"/>
              <a:gd name="connsiteY682" fmla="*/ 4579 h 3104958"/>
              <a:gd name="connsiteX683" fmla="*/ 594195 w 2997261"/>
              <a:gd name="connsiteY683" fmla="*/ 6783 h 3104958"/>
              <a:gd name="connsiteX684" fmla="*/ 615054 w 2997261"/>
              <a:gd name="connsiteY684" fmla="*/ 9157 h 3104958"/>
              <a:gd name="connsiteX685" fmla="*/ 635742 w 2997261"/>
              <a:gd name="connsiteY685" fmla="*/ 11701 h 3104958"/>
              <a:gd name="connsiteX686" fmla="*/ 655413 w 2997261"/>
              <a:gd name="connsiteY686" fmla="*/ 14245 h 3104958"/>
              <a:gd name="connsiteX687" fmla="*/ 674066 w 2997261"/>
              <a:gd name="connsiteY687" fmla="*/ 16619 h 3104958"/>
              <a:gd name="connsiteX688" fmla="*/ 691024 w 2997261"/>
              <a:gd name="connsiteY688" fmla="*/ 18993 h 3104958"/>
              <a:gd name="connsiteX689" fmla="*/ 705777 w 2997261"/>
              <a:gd name="connsiteY689" fmla="*/ 21198 h 3104958"/>
              <a:gd name="connsiteX690" fmla="*/ 717986 w 2997261"/>
              <a:gd name="connsiteY690" fmla="*/ 23062 h 3104958"/>
              <a:gd name="connsiteX691" fmla="*/ 726974 w 2997261"/>
              <a:gd name="connsiteY691" fmla="*/ 24758 h 3104958"/>
              <a:gd name="connsiteX692" fmla="*/ 746136 w 2997261"/>
              <a:gd name="connsiteY692" fmla="*/ 28489 h 3104958"/>
              <a:gd name="connsiteX693" fmla="*/ 764959 w 2997261"/>
              <a:gd name="connsiteY693" fmla="*/ 32390 h 3104958"/>
              <a:gd name="connsiteX694" fmla="*/ 783951 w 2997261"/>
              <a:gd name="connsiteY694" fmla="*/ 36460 h 3104958"/>
              <a:gd name="connsiteX695" fmla="*/ 802944 w 2997261"/>
              <a:gd name="connsiteY695" fmla="*/ 40698 h 3104958"/>
              <a:gd name="connsiteX696" fmla="*/ 821767 w 2997261"/>
              <a:gd name="connsiteY696" fmla="*/ 45278 h 3104958"/>
              <a:gd name="connsiteX697" fmla="*/ 840759 w 2997261"/>
              <a:gd name="connsiteY697" fmla="*/ 50026 h 3104958"/>
              <a:gd name="connsiteX698" fmla="*/ 859583 w 2997261"/>
              <a:gd name="connsiteY698" fmla="*/ 54943 h 3104958"/>
              <a:gd name="connsiteX699" fmla="*/ 878575 w 2997261"/>
              <a:gd name="connsiteY699" fmla="*/ 60200 h 3104958"/>
              <a:gd name="connsiteX700" fmla="*/ 897398 w 2997261"/>
              <a:gd name="connsiteY700" fmla="*/ 65457 h 3104958"/>
              <a:gd name="connsiteX701" fmla="*/ 916391 w 2997261"/>
              <a:gd name="connsiteY701" fmla="*/ 70883 h 3104958"/>
              <a:gd name="connsiteX702" fmla="*/ 935214 w 2997261"/>
              <a:gd name="connsiteY702" fmla="*/ 76480 h 3104958"/>
              <a:gd name="connsiteX703" fmla="*/ 954036 w 2997261"/>
              <a:gd name="connsiteY703" fmla="*/ 82245 h 3104958"/>
              <a:gd name="connsiteX704" fmla="*/ 972859 w 2997261"/>
              <a:gd name="connsiteY704" fmla="*/ 88350 h 3104958"/>
              <a:gd name="connsiteX705" fmla="*/ 991683 w 2997261"/>
              <a:gd name="connsiteY705" fmla="*/ 94285 h 3104958"/>
              <a:gd name="connsiteX706" fmla="*/ 1010505 w 2997261"/>
              <a:gd name="connsiteY706" fmla="*/ 100559 h 3104958"/>
              <a:gd name="connsiteX707" fmla="*/ 1029328 w 2997261"/>
              <a:gd name="connsiteY707" fmla="*/ 107003 h 3104958"/>
              <a:gd name="connsiteX708" fmla="*/ 1047982 w 2997261"/>
              <a:gd name="connsiteY708" fmla="*/ 113278 h 3104958"/>
              <a:gd name="connsiteX709" fmla="*/ 1066635 w 2997261"/>
              <a:gd name="connsiteY709" fmla="*/ 119891 h 3104958"/>
              <a:gd name="connsiteX710" fmla="*/ 1085288 w 2997261"/>
              <a:gd name="connsiteY710" fmla="*/ 126674 h 3104958"/>
              <a:gd name="connsiteX711" fmla="*/ 1103603 w 2997261"/>
              <a:gd name="connsiteY711" fmla="*/ 133457 h 3104958"/>
              <a:gd name="connsiteX712" fmla="*/ 1122256 w 2997261"/>
              <a:gd name="connsiteY712" fmla="*/ 140240 h 3104958"/>
              <a:gd name="connsiteX713" fmla="*/ 1140740 w 2997261"/>
              <a:gd name="connsiteY713" fmla="*/ 147363 h 3104958"/>
              <a:gd name="connsiteX714" fmla="*/ 1159224 w 2997261"/>
              <a:gd name="connsiteY714" fmla="*/ 154485 h 3104958"/>
              <a:gd name="connsiteX715" fmla="*/ 1177369 w 2997261"/>
              <a:gd name="connsiteY715" fmla="*/ 161607 h 3104958"/>
              <a:gd name="connsiteX716" fmla="*/ 1213827 w 2997261"/>
              <a:gd name="connsiteY716" fmla="*/ 176021 h 3104958"/>
              <a:gd name="connsiteX717" fmla="*/ 1249947 w 2997261"/>
              <a:gd name="connsiteY717" fmla="*/ 190775 h 3104958"/>
              <a:gd name="connsiteX718" fmla="*/ 1285898 w 2997261"/>
              <a:gd name="connsiteY718" fmla="*/ 205698 h 3104958"/>
              <a:gd name="connsiteX719" fmla="*/ 1321169 w 2997261"/>
              <a:gd name="connsiteY719" fmla="*/ 220620 h 3104958"/>
              <a:gd name="connsiteX720" fmla="*/ 1326935 w 2997261"/>
              <a:gd name="connsiteY720" fmla="*/ 222994 h 3104958"/>
              <a:gd name="connsiteX721" fmla="*/ 1333209 w 2997261"/>
              <a:gd name="connsiteY721" fmla="*/ 225537 h 3104958"/>
              <a:gd name="connsiteX722" fmla="*/ 1339822 w 2997261"/>
              <a:gd name="connsiteY722" fmla="*/ 228082 h 3104958"/>
              <a:gd name="connsiteX723" fmla="*/ 1346436 w 2997261"/>
              <a:gd name="connsiteY723" fmla="*/ 230625 h 3104958"/>
              <a:gd name="connsiteX724" fmla="*/ 1352880 w 2997261"/>
              <a:gd name="connsiteY724" fmla="*/ 233338 h 3104958"/>
              <a:gd name="connsiteX725" fmla="*/ 1358985 w 2997261"/>
              <a:gd name="connsiteY725" fmla="*/ 236051 h 3104958"/>
              <a:gd name="connsiteX726" fmla="*/ 1364580 w 2997261"/>
              <a:gd name="connsiteY726" fmla="*/ 238935 h 3104958"/>
              <a:gd name="connsiteX727" fmla="*/ 1369838 w 2997261"/>
              <a:gd name="connsiteY727" fmla="*/ 241817 h 3104958"/>
              <a:gd name="connsiteX728" fmla="*/ 1373908 w 2997261"/>
              <a:gd name="connsiteY728" fmla="*/ 243004 h 3104958"/>
              <a:gd name="connsiteX729" fmla="*/ 1378486 w 2997261"/>
              <a:gd name="connsiteY729" fmla="*/ 244530 h 3104958"/>
              <a:gd name="connsiteX730" fmla="*/ 1383065 w 2997261"/>
              <a:gd name="connsiteY730" fmla="*/ 246057 h 3104958"/>
              <a:gd name="connsiteX731" fmla="*/ 1387813 w 2997261"/>
              <a:gd name="connsiteY731" fmla="*/ 247752 h 3104958"/>
              <a:gd name="connsiteX732" fmla="*/ 1397648 w 2997261"/>
              <a:gd name="connsiteY732" fmla="*/ 251822 h 3104958"/>
              <a:gd name="connsiteX733" fmla="*/ 1407483 w 2997261"/>
              <a:gd name="connsiteY733" fmla="*/ 256231 h 3104958"/>
              <a:gd name="connsiteX734" fmla="*/ 1417658 w 2997261"/>
              <a:gd name="connsiteY734" fmla="*/ 260640 h 3104958"/>
              <a:gd name="connsiteX735" fmla="*/ 1427324 w 2997261"/>
              <a:gd name="connsiteY735" fmla="*/ 264880 h 3104958"/>
              <a:gd name="connsiteX736" fmla="*/ 1436650 w 2997261"/>
              <a:gd name="connsiteY736" fmla="*/ 269119 h 3104958"/>
              <a:gd name="connsiteX737" fmla="*/ 1445299 w 2997261"/>
              <a:gd name="connsiteY737" fmla="*/ 272681 h 3104958"/>
              <a:gd name="connsiteX738" fmla="*/ 1458357 w 2997261"/>
              <a:gd name="connsiteY738" fmla="*/ 278107 h 3104958"/>
              <a:gd name="connsiteX739" fmla="*/ 1471753 w 2997261"/>
              <a:gd name="connsiteY739" fmla="*/ 283703 h 3104958"/>
              <a:gd name="connsiteX740" fmla="*/ 1485319 w 2997261"/>
              <a:gd name="connsiteY740" fmla="*/ 289468 h 3104958"/>
              <a:gd name="connsiteX741" fmla="*/ 1499055 w 2997261"/>
              <a:gd name="connsiteY741" fmla="*/ 295573 h 3104958"/>
              <a:gd name="connsiteX742" fmla="*/ 1513130 w 2997261"/>
              <a:gd name="connsiteY742" fmla="*/ 301848 h 3104958"/>
              <a:gd name="connsiteX743" fmla="*/ 1527204 w 2997261"/>
              <a:gd name="connsiteY743" fmla="*/ 307953 h 3104958"/>
              <a:gd name="connsiteX744" fmla="*/ 1541619 w 2997261"/>
              <a:gd name="connsiteY744" fmla="*/ 314566 h 3104958"/>
              <a:gd name="connsiteX745" fmla="*/ 1555693 w 2997261"/>
              <a:gd name="connsiteY745" fmla="*/ 321009 h 3104958"/>
              <a:gd name="connsiteX746" fmla="*/ 1569938 w 2997261"/>
              <a:gd name="connsiteY746" fmla="*/ 327623 h 3104958"/>
              <a:gd name="connsiteX747" fmla="*/ 1583843 w 2997261"/>
              <a:gd name="connsiteY747" fmla="*/ 334237 h 3104958"/>
              <a:gd name="connsiteX748" fmla="*/ 1597917 w 2997261"/>
              <a:gd name="connsiteY748" fmla="*/ 340850 h 3104958"/>
              <a:gd name="connsiteX749" fmla="*/ 1611653 w 2997261"/>
              <a:gd name="connsiteY749" fmla="*/ 347125 h 3104958"/>
              <a:gd name="connsiteX750" fmla="*/ 1625050 w 2997261"/>
              <a:gd name="connsiteY750" fmla="*/ 353738 h 3104958"/>
              <a:gd name="connsiteX751" fmla="*/ 1638107 w 2997261"/>
              <a:gd name="connsiteY751" fmla="*/ 360182 h 3104958"/>
              <a:gd name="connsiteX752" fmla="*/ 1650826 w 2997261"/>
              <a:gd name="connsiteY752" fmla="*/ 366626 h 3104958"/>
              <a:gd name="connsiteX753" fmla="*/ 1663035 w 2997261"/>
              <a:gd name="connsiteY753" fmla="*/ 372731 h 3104958"/>
              <a:gd name="connsiteX754" fmla="*/ 1680671 w 2997261"/>
              <a:gd name="connsiteY754" fmla="*/ 381719 h 3104958"/>
              <a:gd name="connsiteX755" fmla="*/ 1698307 w 2997261"/>
              <a:gd name="connsiteY755" fmla="*/ 390876 h 3104958"/>
              <a:gd name="connsiteX756" fmla="*/ 1716112 w 2997261"/>
              <a:gd name="connsiteY756" fmla="*/ 400033 h 3104958"/>
              <a:gd name="connsiteX757" fmla="*/ 1733578 w 2997261"/>
              <a:gd name="connsiteY757" fmla="*/ 409190 h 3104958"/>
              <a:gd name="connsiteX758" fmla="*/ 1751045 w 2997261"/>
              <a:gd name="connsiteY758" fmla="*/ 418516 h 3104958"/>
              <a:gd name="connsiteX759" fmla="*/ 1768173 w 2997261"/>
              <a:gd name="connsiteY759" fmla="*/ 427844 h 3104958"/>
              <a:gd name="connsiteX760" fmla="*/ 1785469 w 2997261"/>
              <a:gd name="connsiteY760" fmla="*/ 437340 h 3104958"/>
              <a:gd name="connsiteX761" fmla="*/ 1802766 w 2997261"/>
              <a:gd name="connsiteY761" fmla="*/ 446836 h 3104958"/>
              <a:gd name="connsiteX762" fmla="*/ 1819893 w 2997261"/>
              <a:gd name="connsiteY762" fmla="*/ 456502 h 3104958"/>
              <a:gd name="connsiteX763" fmla="*/ 1836681 w 2997261"/>
              <a:gd name="connsiteY763" fmla="*/ 466168 h 3104958"/>
              <a:gd name="connsiteX764" fmla="*/ 1853469 w 2997261"/>
              <a:gd name="connsiteY764" fmla="*/ 475834 h 3104958"/>
              <a:gd name="connsiteX765" fmla="*/ 1870087 w 2997261"/>
              <a:gd name="connsiteY765" fmla="*/ 485499 h 3104958"/>
              <a:gd name="connsiteX766" fmla="*/ 1886537 w 2997261"/>
              <a:gd name="connsiteY766" fmla="*/ 495166 h 3104958"/>
              <a:gd name="connsiteX767" fmla="*/ 1902985 w 2997261"/>
              <a:gd name="connsiteY767" fmla="*/ 505170 h 3104958"/>
              <a:gd name="connsiteX768" fmla="*/ 1919265 w 2997261"/>
              <a:gd name="connsiteY768" fmla="*/ 515006 h 3104958"/>
              <a:gd name="connsiteX769" fmla="*/ 1935035 w 2997261"/>
              <a:gd name="connsiteY769" fmla="*/ 525181 h 3104958"/>
              <a:gd name="connsiteX770" fmla="*/ 1951653 w 2997261"/>
              <a:gd name="connsiteY770" fmla="*/ 535525 h 3104958"/>
              <a:gd name="connsiteX771" fmla="*/ 1968103 w 2997261"/>
              <a:gd name="connsiteY771" fmla="*/ 545869 h 3104958"/>
              <a:gd name="connsiteX772" fmla="*/ 1984382 w 2997261"/>
              <a:gd name="connsiteY772" fmla="*/ 556213 h 3104958"/>
              <a:gd name="connsiteX773" fmla="*/ 2000661 w 2997261"/>
              <a:gd name="connsiteY773" fmla="*/ 566388 h 3104958"/>
              <a:gd name="connsiteX774" fmla="*/ 2016771 w 2997261"/>
              <a:gd name="connsiteY774" fmla="*/ 576901 h 3104958"/>
              <a:gd name="connsiteX775" fmla="*/ 2032881 w 2997261"/>
              <a:gd name="connsiteY775" fmla="*/ 587246 h 3104958"/>
              <a:gd name="connsiteX776" fmla="*/ 2048991 w 2997261"/>
              <a:gd name="connsiteY776" fmla="*/ 597760 h 3104958"/>
              <a:gd name="connsiteX777" fmla="*/ 2064930 w 2997261"/>
              <a:gd name="connsiteY777" fmla="*/ 608613 h 3104958"/>
              <a:gd name="connsiteX778" fmla="*/ 2081719 w 2997261"/>
              <a:gd name="connsiteY778" fmla="*/ 619805 h 3104958"/>
              <a:gd name="connsiteX779" fmla="*/ 2098168 w 2997261"/>
              <a:gd name="connsiteY779" fmla="*/ 631167 h 3104958"/>
              <a:gd name="connsiteX780" fmla="*/ 2114277 w 2997261"/>
              <a:gd name="connsiteY780" fmla="*/ 642189 h 3104958"/>
              <a:gd name="connsiteX781" fmla="*/ 2129709 w 2997261"/>
              <a:gd name="connsiteY781" fmla="*/ 653212 h 3104958"/>
              <a:gd name="connsiteX782" fmla="*/ 2145140 w 2997261"/>
              <a:gd name="connsiteY782" fmla="*/ 664065 h 3104958"/>
              <a:gd name="connsiteX783" fmla="*/ 2160063 w 2997261"/>
              <a:gd name="connsiteY783" fmla="*/ 674918 h 3104958"/>
              <a:gd name="connsiteX784" fmla="*/ 2174986 w 2997261"/>
              <a:gd name="connsiteY784" fmla="*/ 685600 h 3104958"/>
              <a:gd name="connsiteX785" fmla="*/ 2189739 w 2997261"/>
              <a:gd name="connsiteY785" fmla="*/ 696454 h 3104958"/>
              <a:gd name="connsiteX786" fmla="*/ 2204322 w 2997261"/>
              <a:gd name="connsiteY786" fmla="*/ 707137 h 3104958"/>
              <a:gd name="connsiteX787" fmla="*/ 2218906 w 2997261"/>
              <a:gd name="connsiteY787" fmla="*/ 717990 h 3104958"/>
              <a:gd name="connsiteX788" fmla="*/ 2233659 w 2997261"/>
              <a:gd name="connsiteY788" fmla="*/ 729013 h 3104958"/>
              <a:gd name="connsiteX789" fmla="*/ 2248413 w 2997261"/>
              <a:gd name="connsiteY789" fmla="*/ 740035 h 3104958"/>
              <a:gd name="connsiteX790" fmla="*/ 2263504 w 2997261"/>
              <a:gd name="connsiteY790" fmla="*/ 751227 h 3104958"/>
              <a:gd name="connsiteX791" fmla="*/ 2278597 w 2997261"/>
              <a:gd name="connsiteY791" fmla="*/ 762419 h 3104958"/>
              <a:gd name="connsiteX792" fmla="*/ 2294029 w 2997261"/>
              <a:gd name="connsiteY792" fmla="*/ 774120 h 3104958"/>
              <a:gd name="connsiteX793" fmla="*/ 2309969 w 2997261"/>
              <a:gd name="connsiteY793" fmla="*/ 785821 h 3104958"/>
              <a:gd name="connsiteX794" fmla="*/ 2324721 w 2997261"/>
              <a:gd name="connsiteY794" fmla="*/ 797013 h 3104958"/>
              <a:gd name="connsiteX795" fmla="*/ 2339644 w 2997261"/>
              <a:gd name="connsiteY795" fmla="*/ 808714 h 3104958"/>
              <a:gd name="connsiteX796" fmla="*/ 2354567 w 2997261"/>
              <a:gd name="connsiteY796" fmla="*/ 820754 h 3104958"/>
              <a:gd name="connsiteX797" fmla="*/ 2369320 w 2997261"/>
              <a:gd name="connsiteY797" fmla="*/ 832794 h 3104958"/>
              <a:gd name="connsiteX798" fmla="*/ 2383903 w 2997261"/>
              <a:gd name="connsiteY798" fmla="*/ 844664 h 3104958"/>
              <a:gd name="connsiteX799" fmla="*/ 2398487 w 2997261"/>
              <a:gd name="connsiteY799" fmla="*/ 856704 h 3104958"/>
              <a:gd name="connsiteX800" fmla="*/ 2413071 w 2997261"/>
              <a:gd name="connsiteY800" fmla="*/ 868405 h 3104958"/>
              <a:gd name="connsiteX801" fmla="*/ 2427145 w 2997261"/>
              <a:gd name="connsiteY801" fmla="*/ 879428 h 3104958"/>
              <a:gd name="connsiteX802" fmla="*/ 2709660 w 2997261"/>
              <a:gd name="connsiteY802" fmla="*/ 1128027 h 3104958"/>
              <a:gd name="connsiteX803" fmla="*/ 2715087 w 2997261"/>
              <a:gd name="connsiteY803" fmla="*/ 1133285 h 3104958"/>
              <a:gd name="connsiteX804" fmla="*/ 2720343 w 2997261"/>
              <a:gd name="connsiteY804" fmla="*/ 1138711 h 3104958"/>
              <a:gd name="connsiteX805" fmla="*/ 2725261 w 2997261"/>
              <a:gd name="connsiteY805" fmla="*/ 1144138 h 3104958"/>
              <a:gd name="connsiteX806" fmla="*/ 2730009 w 2997261"/>
              <a:gd name="connsiteY806" fmla="*/ 1149564 h 3104958"/>
              <a:gd name="connsiteX807" fmla="*/ 2734757 w 2997261"/>
              <a:gd name="connsiteY807" fmla="*/ 1154990 h 3104958"/>
              <a:gd name="connsiteX808" fmla="*/ 2739166 w 2997261"/>
              <a:gd name="connsiteY808" fmla="*/ 1160247 h 3104958"/>
              <a:gd name="connsiteX809" fmla="*/ 2743575 w 2997261"/>
              <a:gd name="connsiteY809" fmla="*/ 1165335 h 3104958"/>
              <a:gd name="connsiteX810" fmla="*/ 2748323 w 2997261"/>
              <a:gd name="connsiteY810" fmla="*/ 1169913 h 3104958"/>
              <a:gd name="connsiteX811" fmla="*/ 2761889 w 2997261"/>
              <a:gd name="connsiteY811" fmla="*/ 1183310 h 3104958"/>
              <a:gd name="connsiteX812" fmla="*/ 2776472 w 2997261"/>
              <a:gd name="connsiteY812" fmla="*/ 1198063 h 3104958"/>
              <a:gd name="connsiteX813" fmla="*/ 2791565 w 2997261"/>
              <a:gd name="connsiteY813" fmla="*/ 1213664 h 3104958"/>
              <a:gd name="connsiteX814" fmla="*/ 2806657 w 2997261"/>
              <a:gd name="connsiteY814" fmla="*/ 1229943 h 3104958"/>
              <a:gd name="connsiteX815" fmla="*/ 2821919 w 2997261"/>
              <a:gd name="connsiteY815" fmla="*/ 1246393 h 3104958"/>
              <a:gd name="connsiteX816" fmla="*/ 2836164 w 2997261"/>
              <a:gd name="connsiteY816" fmla="*/ 1262672 h 3104958"/>
              <a:gd name="connsiteX817" fmla="*/ 2843116 w 2997261"/>
              <a:gd name="connsiteY817" fmla="*/ 1270642 h 3104958"/>
              <a:gd name="connsiteX818" fmla="*/ 2849730 w 2997261"/>
              <a:gd name="connsiteY818" fmla="*/ 1278612 h 3104958"/>
              <a:gd name="connsiteX819" fmla="*/ 2856174 w 2997261"/>
              <a:gd name="connsiteY819" fmla="*/ 1286243 h 3104958"/>
              <a:gd name="connsiteX820" fmla="*/ 2861939 w 2997261"/>
              <a:gd name="connsiteY820" fmla="*/ 1293366 h 3104958"/>
              <a:gd name="connsiteX821" fmla="*/ 2875675 w 2997261"/>
              <a:gd name="connsiteY821" fmla="*/ 1310323 h 3104958"/>
              <a:gd name="connsiteX822" fmla="*/ 2887715 w 2997261"/>
              <a:gd name="connsiteY822" fmla="*/ 1325415 h 3104958"/>
              <a:gd name="connsiteX823" fmla="*/ 2893311 w 2997261"/>
              <a:gd name="connsiteY823" fmla="*/ 1332538 h 3104958"/>
              <a:gd name="connsiteX824" fmla="*/ 2898567 w 2997261"/>
              <a:gd name="connsiteY824" fmla="*/ 1339660 h 3104958"/>
              <a:gd name="connsiteX825" fmla="*/ 2903655 w 2997261"/>
              <a:gd name="connsiteY825" fmla="*/ 1346613 h 3104958"/>
              <a:gd name="connsiteX826" fmla="*/ 2908742 w 2997261"/>
              <a:gd name="connsiteY826" fmla="*/ 1353396 h 3104958"/>
              <a:gd name="connsiteX827" fmla="*/ 2913660 w 2997261"/>
              <a:gd name="connsiteY827" fmla="*/ 1360518 h 3104958"/>
              <a:gd name="connsiteX828" fmla="*/ 2918408 w 2997261"/>
              <a:gd name="connsiteY828" fmla="*/ 1367810 h 3104958"/>
              <a:gd name="connsiteX829" fmla="*/ 2923326 w 2997261"/>
              <a:gd name="connsiteY829" fmla="*/ 1375101 h 3104958"/>
              <a:gd name="connsiteX830" fmla="*/ 2928244 w 2997261"/>
              <a:gd name="connsiteY830" fmla="*/ 1382902 h 3104958"/>
              <a:gd name="connsiteX831" fmla="*/ 2933161 w 2997261"/>
              <a:gd name="connsiteY831" fmla="*/ 1391042 h 3104958"/>
              <a:gd name="connsiteX832" fmla="*/ 2938418 w 2997261"/>
              <a:gd name="connsiteY832" fmla="*/ 1399690 h 3104958"/>
              <a:gd name="connsiteX833" fmla="*/ 2943844 w 2997261"/>
              <a:gd name="connsiteY833" fmla="*/ 1409187 h 3104958"/>
              <a:gd name="connsiteX834" fmla="*/ 2949610 w 2997261"/>
              <a:gd name="connsiteY834" fmla="*/ 1419191 h 3104958"/>
              <a:gd name="connsiteX835" fmla="*/ 2953171 w 2997261"/>
              <a:gd name="connsiteY835" fmla="*/ 1425805 h 3104958"/>
              <a:gd name="connsiteX836" fmla="*/ 2956902 w 2997261"/>
              <a:gd name="connsiteY836" fmla="*/ 1433775 h 3104958"/>
              <a:gd name="connsiteX837" fmla="*/ 2961141 w 2997261"/>
              <a:gd name="connsiteY837" fmla="*/ 1442424 h 3104958"/>
              <a:gd name="connsiteX838" fmla="*/ 2965381 w 2997261"/>
              <a:gd name="connsiteY838" fmla="*/ 1452090 h 3104958"/>
              <a:gd name="connsiteX839" fmla="*/ 2969790 w 2997261"/>
              <a:gd name="connsiteY839" fmla="*/ 1462434 h 3104958"/>
              <a:gd name="connsiteX840" fmla="*/ 2974199 w 2997261"/>
              <a:gd name="connsiteY840" fmla="*/ 1473457 h 3104958"/>
              <a:gd name="connsiteX841" fmla="*/ 2978269 w 2997261"/>
              <a:gd name="connsiteY841" fmla="*/ 1484988 h 3104958"/>
              <a:gd name="connsiteX842" fmla="*/ 2982339 w 2997261"/>
              <a:gd name="connsiteY842" fmla="*/ 1496519 h 3104958"/>
              <a:gd name="connsiteX843" fmla="*/ 2986069 w 2997261"/>
              <a:gd name="connsiteY843" fmla="*/ 1508389 h 3104958"/>
              <a:gd name="connsiteX844" fmla="*/ 2989460 w 2997261"/>
              <a:gd name="connsiteY844" fmla="*/ 1520260 h 3104958"/>
              <a:gd name="connsiteX845" fmla="*/ 2990817 w 2997261"/>
              <a:gd name="connsiteY845" fmla="*/ 1526025 h 3104958"/>
              <a:gd name="connsiteX846" fmla="*/ 2992174 w 2997261"/>
              <a:gd name="connsiteY846" fmla="*/ 1531961 h 3104958"/>
              <a:gd name="connsiteX847" fmla="*/ 2993530 w 2997261"/>
              <a:gd name="connsiteY847" fmla="*/ 1537726 h 3104958"/>
              <a:gd name="connsiteX848" fmla="*/ 2994548 w 2997261"/>
              <a:gd name="connsiteY848" fmla="*/ 1543322 h 3104958"/>
              <a:gd name="connsiteX849" fmla="*/ 2995566 w 2997261"/>
              <a:gd name="connsiteY849" fmla="*/ 1548748 h 3104958"/>
              <a:gd name="connsiteX850" fmla="*/ 2996244 w 2997261"/>
              <a:gd name="connsiteY850" fmla="*/ 1554175 h 3104958"/>
              <a:gd name="connsiteX851" fmla="*/ 2996753 w 2997261"/>
              <a:gd name="connsiteY851" fmla="*/ 1559432 h 3104958"/>
              <a:gd name="connsiteX852" fmla="*/ 2997092 w 2997261"/>
              <a:gd name="connsiteY852" fmla="*/ 1564520 h 3104958"/>
              <a:gd name="connsiteX853" fmla="*/ 2997261 w 2997261"/>
              <a:gd name="connsiteY853" fmla="*/ 1569437 h 3104958"/>
              <a:gd name="connsiteX854" fmla="*/ 2997261 w 2997261"/>
              <a:gd name="connsiteY854" fmla="*/ 1574185 h 3104958"/>
              <a:gd name="connsiteX855" fmla="*/ 2996922 w 2997261"/>
              <a:gd name="connsiteY855" fmla="*/ 1578594 h 3104958"/>
              <a:gd name="connsiteX856" fmla="*/ 2996244 w 2997261"/>
              <a:gd name="connsiteY856" fmla="*/ 1582834 h 3104958"/>
              <a:gd name="connsiteX857" fmla="*/ 2994548 w 2997261"/>
              <a:gd name="connsiteY857" fmla="*/ 1592499 h 3104958"/>
              <a:gd name="connsiteX858" fmla="*/ 2992683 w 2997261"/>
              <a:gd name="connsiteY858" fmla="*/ 1601826 h 3104958"/>
              <a:gd name="connsiteX859" fmla="*/ 2990648 w 2997261"/>
              <a:gd name="connsiteY859" fmla="*/ 1611153 h 3104958"/>
              <a:gd name="connsiteX860" fmla="*/ 2988274 w 2997261"/>
              <a:gd name="connsiteY860" fmla="*/ 1619971 h 3104958"/>
              <a:gd name="connsiteX861" fmla="*/ 2986069 w 2997261"/>
              <a:gd name="connsiteY861" fmla="*/ 1628959 h 3104958"/>
              <a:gd name="connsiteX862" fmla="*/ 2983525 w 2997261"/>
              <a:gd name="connsiteY862" fmla="*/ 1637607 h 3104958"/>
              <a:gd name="connsiteX863" fmla="*/ 2980812 w 2997261"/>
              <a:gd name="connsiteY863" fmla="*/ 1646255 h 3104958"/>
              <a:gd name="connsiteX864" fmla="*/ 2977930 w 2997261"/>
              <a:gd name="connsiteY864" fmla="*/ 1654565 h 3104958"/>
              <a:gd name="connsiteX865" fmla="*/ 2974877 w 2997261"/>
              <a:gd name="connsiteY865" fmla="*/ 1662705 h 3104958"/>
              <a:gd name="connsiteX866" fmla="*/ 2971655 w 2997261"/>
              <a:gd name="connsiteY866" fmla="*/ 1670844 h 3104958"/>
              <a:gd name="connsiteX867" fmla="*/ 2968434 w 2997261"/>
              <a:gd name="connsiteY867" fmla="*/ 1678814 h 3104958"/>
              <a:gd name="connsiteX868" fmla="*/ 2965042 w 2997261"/>
              <a:gd name="connsiteY868" fmla="*/ 1686615 h 3104958"/>
              <a:gd name="connsiteX869" fmla="*/ 2961311 w 2997261"/>
              <a:gd name="connsiteY869" fmla="*/ 1694415 h 3104958"/>
              <a:gd name="connsiteX870" fmla="*/ 2957749 w 2997261"/>
              <a:gd name="connsiteY870" fmla="*/ 1702046 h 3104958"/>
              <a:gd name="connsiteX871" fmla="*/ 2953850 w 2997261"/>
              <a:gd name="connsiteY871" fmla="*/ 1709508 h 3104958"/>
              <a:gd name="connsiteX872" fmla="*/ 2949949 w 2997261"/>
              <a:gd name="connsiteY872" fmla="*/ 1716969 h 3104958"/>
              <a:gd name="connsiteX873" fmla="*/ 2945879 w 2997261"/>
              <a:gd name="connsiteY873" fmla="*/ 1724430 h 3104958"/>
              <a:gd name="connsiteX874" fmla="*/ 2941640 w 2997261"/>
              <a:gd name="connsiteY874" fmla="*/ 1731553 h 3104958"/>
              <a:gd name="connsiteX875" fmla="*/ 2937231 w 2997261"/>
              <a:gd name="connsiteY875" fmla="*/ 1738845 h 3104958"/>
              <a:gd name="connsiteX876" fmla="*/ 2932822 w 2997261"/>
              <a:gd name="connsiteY876" fmla="*/ 1745967 h 3104958"/>
              <a:gd name="connsiteX877" fmla="*/ 2928413 w 2997261"/>
              <a:gd name="connsiteY877" fmla="*/ 1752919 h 3104958"/>
              <a:gd name="connsiteX878" fmla="*/ 2923665 w 2997261"/>
              <a:gd name="connsiteY878" fmla="*/ 1760041 h 3104958"/>
              <a:gd name="connsiteX879" fmla="*/ 2919087 w 2997261"/>
              <a:gd name="connsiteY879" fmla="*/ 1767164 h 3104958"/>
              <a:gd name="connsiteX880" fmla="*/ 2914169 w 2997261"/>
              <a:gd name="connsiteY880" fmla="*/ 1774117 h 3104958"/>
              <a:gd name="connsiteX881" fmla="*/ 2904503 w 2997261"/>
              <a:gd name="connsiteY881" fmla="*/ 1787852 h 3104958"/>
              <a:gd name="connsiteX882" fmla="*/ 2894158 w 2997261"/>
              <a:gd name="connsiteY882" fmla="*/ 1801927 h 3104958"/>
              <a:gd name="connsiteX883" fmla="*/ 2883815 w 2997261"/>
              <a:gd name="connsiteY883" fmla="*/ 1815663 h 3104958"/>
              <a:gd name="connsiteX884" fmla="*/ 2873131 w 2997261"/>
              <a:gd name="connsiteY884" fmla="*/ 1829569 h 3104958"/>
              <a:gd name="connsiteX885" fmla="*/ 2867196 w 2997261"/>
              <a:gd name="connsiteY885" fmla="*/ 1837030 h 3104958"/>
              <a:gd name="connsiteX886" fmla="*/ 2861430 w 2997261"/>
              <a:gd name="connsiteY886" fmla="*/ 1844152 h 3104958"/>
              <a:gd name="connsiteX887" fmla="*/ 2858378 w 2997261"/>
              <a:gd name="connsiteY887" fmla="*/ 1847713 h 3104958"/>
              <a:gd name="connsiteX888" fmla="*/ 2855156 w 2997261"/>
              <a:gd name="connsiteY888" fmla="*/ 1850935 h 3104958"/>
              <a:gd name="connsiteX889" fmla="*/ 2851934 w 2997261"/>
              <a:gd name="connsiteY889" fmla="*/ 1854327 h 3104958"/>
              <a:gd name="connsiteX890" fmla="*/ 2848373 w 2997261"/>
              <a:gd name="connsiteY890" fmla="*/ 1857379 h 3104958"/>
              <a:gd name="connsiteX891" fmla="*/ 2846508 w 2997261"/>
              <a:gd name="connsiteY891" fmla="*/ 1860092 h 3104958"/>
              <a:gd name="connsiteX892" fmla="*/ 2842269 w 2997261"/>
              <a:gd name="connsiteY892" fmla="*/ 1864841 h 3104958"/>
              <a:gd name="connsiteX893" fmla="*/ 2836333 w 2997261"/>
              <a:gd name="connsiteY893" fmla="*/ 1871454 h 3104958"/>
              <a:gd name="connsiteX894" fmla="*/ 2828703 w 2997261"/>
              <a:gd name="connsiteY894" fmla="*/ 1879593 h 3104958"/>
              <a:gd name="connsiteX895" fmla="*/ 2819885 w 2997261"/>
              <a:gd name="connsiteY895" fmla="*/ 1889090 h 3104958"/>
              <a:gd name="connsiteX896" fmla="*/ 2810049 w 2997261"/>
              <a:gd name="connsiteY896" fmla="*/ 1899604 h 3104958"/>
              <a:gd name="connsiteX897" fmla="*/ 2799366 w 2997261"/>
              <a:gd name="connsiteY897" fmla="*/ 1910796 h 3104958"/>
              <a:gd name="connsiteX898" fmla="*/ 2788343 w 2997261"/>
              <a:gd name="connsiteY898" fmla="*/ 1922157 h 3104958"/>
              <a:gd name="connsiteX899" fmla="*/ 2777151 w 2997261"/>
              <a:gd name="connsiteY899" fmla="*/ 1933689 h 3104958"/>
              <a:gd name="connsiteX900" fmla="*/ 2765959 w 2997261"/>
              <a:gd name="connsiteY900" fmla="*/ 1945051 h 3104958"/>
              <a:gd name="connsiteX901" fmla="*/ 2755276 w 2997261"/>
              <a:gd name="connsiteY901" fmla="*/ 1956073 h 3104958"/>
              <a:gd name="connsiteX902" fmla="*/ 2745440 w 2997261"/>
              <a:gd name="connsiteY902" fmla="*/ 1966247 h 3104958"/>
              <a:gd name="connsiteX903" fmla="*/ 2736283 w 2997261"/>
              <a:gd name="connsiteY903" fmla="*/ 1975405 h 3104958"/>
              <a:gd name="connsiteX904" fmla="*/ 2728313 w 2997261"/>
              <a:gd name="connsiteY904" fmla="*/ 1983375 h 3104958"/>
              <a:gd name="connsiteX905" fmla="*/ 2722038 w 2997261"/>
              <a:gd name="connsiteY905" fmla="*/ 1989649 h 3104958"/>
              <a:gd name="connsiteX906" fmla="*/ 2717460 w 2997261"/>
              <a:gd name="connsiteY906" fmla="*/ 1993889 h 3104958"/>
              <a:gd name="connsiteX907" fmla="*/ 2711864 w 2997261"/>
              <a:gd name="connsiteY907" fmla="*/ 1999315 h 3104958"/>
              <a:gd name="connsiteX908" fmla="*/ 2706269 w 2997261"/>
              <a:gd name="connsiteY908" fmla="*/ 2004911 h 3104958"/>
              <a:gd name="connsiteX909" fmla="*/ 2700842 w 2997261"/>
              <a:gd name="connsiteY909" fmla="*/ 2009999 h 3104958"/>
              <a:gd name="connsiteX910" fmla="*/ 2695415 w 2997261"/>
              <a:gd name="connsiteY910" fmla="*/ 2015255 h 3104958"/>
              <a:gd name="connsiteX911" fmla="*/ 2689989 w 2997261"/>
              <a:gd name="connsiteY911" fmla="*/ 2020513 h 3104958"/>
              <a:gd name="connsiteX912" fmla="*/ 2684393 w 2997261"/>
              <a:gd name="connsiteY912" fmla="*/ 2025939 h 3104958"/>
              <a:gd name="connsiteX913" fmla="*/ 2678967 w 2997261"/>
              <a:gd name="connsiteY913" fmla="*/ 2031365 h 3104958"/>
              <a:gd name="connsiteX914" fmla="*/ 2673370 w 2997261"/>
              <a:gd name="connsiteY914" fmla="*/ 2037131 h 3104958"/>
              <a:gd name="connsiteX915" fmla="*/ 2637759 w 2997261"/>
              <a:gd name="connsiteY915" fmla="*/ 2068842 h 3104958"/>
              <a:gd name="connsiteX916" fmla="*/ 2634198 w 2997261"/>
              <a:gd name="connsiteY916" fmla="*/ 2072233 h 3104958"/>
              <a:gd name="connsiteX917" fmla="*/ 2631824 w 2997261"/>
              <a:gd name="connsiteY917" fmla="*/ 2074438 h 3104958"/>
              <a:gd name="connsiteX918" fmla="*/ 2629789 w 2997261"/>
              <a:gd name="connsiteY918" fmla="*/ 2076473 h 3104958"/>
              <a:gd name="connsiteX919" fmla="*/ 2626228 w 2997261"/>
              <a:gd name="connsiteY919" fmla="*/ 2079186 h 3104958"/>
              <a:gd name="connsiteX920" fmla="*/ 2620124 w 2997261"/>
              <a:gd name="connsiteY920" fmla="*/ 2084273 h 3104958"/>
              <a:gd name="connsiteX921" fmla="*/ 2612323 w 2997261"/>
              <a:gd name="connsiteY921" fmla="*/ 2090548 h 3104958"/>
              <a:gd name="connsiteX922" fmla="*/ 2603674 w 2997261"/>
              <a:gd name="connsiteY922" fmla="*/ 2098009 h 3104958"/>
              <a:gd name="connsiteX923" fmla="*/ 2594178 w 2997261"/>
              <a:gd name="connsiteY923" fmla="*/ 2106318 h 3104958"/>
              <a:gd name="connsiteX924" fmla="*/ 2584004 w 2997261"/>
              <a:gd name="connsiteY924" fmla="*/ 2115475 h 3104958"/>
              <a:gd name="connsiteX925" fmla="*/ 2573320 w 2997261"/>
              <a:gd name="connsiteY925" fmla="*/ 2124802 h 3104958"/>
              <a:gd name="connsiteX926" fmla="*/ 2562298 w 2997261"/>
              <a:gd name="connsiteY926" fmla="*/ 2134468 h 3104958"/>
              <a:gd name="connsiteX927" fmla="*/ 2551106 w 2997261"/>
              <a:gd name="connsiteY927" fmla="*/ 2144303 h 3104958"/>
              <a:gd name="connsiteX928" fmla="*/ 2540083 w 2997261"/>
              <a:gd name="connsiteY928" fmla="*/ 2153800 h 3104958"/>
              <a:gd name="connsiteX929" fmla="*/ 2529570 w 2997261"/>
              <a:gd name="connsiteY929" fmla="*/ 2163127 h 3104958"/>
              <a:gd name="connsiteX930" fmla="*/ 2519395 w 2997261"/>
              <a:gd name="connsiteY930" fmla="*/ 2171775 h 3104958"/>
              <a:gd name="connsiteX931" fmla="*/ 2510068 w 2997261"/>
              <a:gd name="connsiteY931" fmla="*/ 2179745 h 3104958"/>
              <a:gd name="connsiteX932" fmla="*/ 2501420 w 2997261"/>
              <a:gd name="connsiteY932" fmla="*/ 2186698 h 3104958"/>
              <a:gd name="connsiteX933" fmla="*/ 2494128 w 2997261"/>
              <a:gd name="connsiteY933" fmla="*/ 2192294 h 3104958"/>
              <a:gd name="connsiteX934" fmla="*/ 2491075 w 2997261"/>
              <a:gd name="connsiteY934" fmla="*/ 2194668 h 3104958"/>
              <a:gd name="connsiteX935" fmla="*/ 2488193 w 2997261"/>
              <a:gd name="connsiteY935" fmla="*/ 2196703 h 3104958"/>
              <a:gd name="connsiteX936" fmla="*/ 2485649 w 2997261"/>
              <a:gd name="connsiteY936" fmla="*/ 2198229 h 3104958"/>
              <a:gd name="connsiteX937" fmla="*/ 2483445 w 2997261"/>
              <a:gd name="connsiteY937" fmla="*/ 2199416 h 3104958"/>
              <a:gd name="connsiteX938" fmla="*/ 2481579 w 2997261"/>
              <a:gd name="connsiteY938" fmla="*/ 2201451 h 3104958"/>
              <a:gd name="connsiteX939" fmla="*/ 2478358 w 2997261"/>
              <a:gd name="connsiteY939" fmla="*/ 2204503 h 3104958"/>
              <a:gd name="connsiteX940" fmla="*/ 2474118 w 2997261"/>
              <a:gd name="connsiteY940" fmla="*/ 2208234 h 3104958"/>
              <a:gd name="connsiteX941" fmla="*/ 2468862 w 2997261"/>
              <a:gd name="connsiteY941" fmla="*/ 2212643 h 3104958"/>
              <a:gd name="connsiteX942" fmla="*/ 2455634 w 2997261"/>
              <a:gd name="connsiteY942" fmla="*/ 2223496 h 3104958"/>
              <a:gd name="connsiteX943" fmla="*/ 2439355 w 2997261"/>
              <a:gd name="connsiteY943" fmla="*/ 2236723 h 3104958"/>
              <a:gd name="connsiteX944" fmla="*/ 2420533 w 2997261"/>
              <a:gd name="connsiteY944" fmla="*/ 2251646 h 3104958"/>
              <a:gd name="connsiteX945" fmla="*/ 2400013 w 2997261"/>
              <a:gd name="connsiteY945" fmla="*/ 2267925 h 3104958"/>
              <a:gd name="connsiteX946" fmla="*/ 2378138 w 2997261"/>
              <a:gd name="connsiteY946" fmla="*/ 2285052 h 3104958"/>
              <a:gd name="connsiteX947" fmla="*/ 2355585 w 2997261"/>
              <a:gd name="connsiteY947" fmla="*/ 2302519 h 3104958"/>
              <a:gd name="connsiteX948" fmla="*/ 2333031 w 2997261"/>
              <a:gd name="connsiteY948" fmla="*/ 2319816 h 3104958"/>
              <a:gd name="connsiteX949" fmla="*/ 2310986 w 2997261"/>
              <a:gd name="connsiteY949" fmla="*/ 2336604 h 3104958"/>
              <a:gd name="connsiteX950" fmla="*/ 2290128 w 2997261"/>
              <a:gd name="connsiteY950" fmla="*/ 2352544 h 3104958"/>
              <a:gd name="connsiteX951" fmla="*/ 2270966 w 2997261"/>
              <a:gd name="connsiteY951" fmla="*/ 2366958 h 3104958"/>
              <a:gd name="connsiteX952" fmla="*/ 2254347 w 2997261"/>
              <a:gd name="connsiteY952" fmla="*/ 2379168 h 3104958"/>
              <a:gd name="connsiteX953" fmla="*/ 2240442 w 2997261"/>
              <a:gd name="connsiteY953" fmla="*/ 2389003 h 3104958"/>
              <a:gd name="connsiteX954" fmla="*/ 2234846 w 2997261"/>
              <a:gd name="connsiteY954" fmla="*/ 2393073 h 3104958"/>
              <a:gd name="connsiteX955" fmla="*/ 2230268 w 2997261"/>
              <a:gd name="connsiteY955" fmla="*/ 2396296 h 3104958"/>
              <a:gd name="connsiteX956" fmla="*/ 2226707 w 2997261"/>
              <a:gd name="connsiteY956" fmla="*/ 2398330 h 3104958"/>
              <a:gd name="connsiteX957" fmla="*/ 2224163 w 2997261"/>
              <a:gd name="connsiteY957" fmla="*/ 2399856 h 3104958"/>
              <a:gd name="connsiteX958" fmla="*/ 2218567 w 2997261"/>
              <a:gd name="connsiteY958" fmla="*/ 2404435 h 3104958"/>
              <a:gd name="connsiteX959" fmla="*/ 2209749 w 2997261"/>
              <a:gd name="connsiteY959" fmla="*/ 2411048 h 3104958"/>
              <a:gd name="connsiteX960" fmla="*/ 2198217 w 2997261"/>
              <a:gd name="connsiteY960" fmla="*/ 2419358 h 3104958"/>
              <a:gd name="connsiteX961" fmla="*/ 2184651 w 2997261"/>
              <a:gd name="connsiteY961" fmla="*/ 2429023 h 3104958"/>
              <a:gd name="connsiteX962" fmla="*/ 2169050 w 2997261"/>
              <a:gd name="connsiteY962" fmla="*/ 2439876 h 3104958"/>
              <a:gd name="connsiteX963" fmla="*/ 2152601 w 2997261"/>
              <a:gd name="connsiteY963" fmla="*/ 2451577 h 3104958"/>
              <a:gd name="connsiteX964" fmla="*/ 2134966 w 2997261"/>
              <a:gd name="connsiteY964" fmla="*/ 2463618 h 3104958"/>
              <a:gd name="connsiteX965" fmla="*/ 2117160 w 2997261"/>
              <a:gd name="connsiteY965" fmla="*/ 2475827 h 3104958"/>
              <a:gd name="connsiteX966" fmla="*/ 2099185 w 2997261"/>
              <a:gd name="connsiteY966" fmla="*/ 2488037 h 3104958"/>
              <a:gd name="connsiteX967" fmla="*/ 2081719 w 2997261"/>
              <a:gd name="connsiteY967" fmla="*/ 2499737 h 3104958"/>
              <a:gd name="connsiteX968" fmla="*/ 2065269 w 2997261"/>
              <a:gd name="connsiteY968" fmla="*/ 2510760 h 3104958"/>
              <a:gd name="connsiteX969" fmla="*/ 2050178 w 2997261"/>
              <a:gd name="connsiteY969" fmla="*/ 2520595 h 3104958"/>
              <a:gd name="connsiteX970" fmla="*/ 2036951 w 2997261"/>
              <a:gd name="connsiteY970" fmla="*/ 2528904 h 3104958"/>
              <a:gd name="connsiteX971" fmla="*/ 2025928 w 2997261"/>
              <a:gd name="connsiteY971" fmla="*/ 2535857 h 3104958"/>
              <a:gd name="connsiteX972" fmla="*/ 2021180 w 2997261"/>
              <a:gd name="connsiteY972" fmla="*/ 2538570 h 3104958"/>
              <a:gd name="connsiteX973" fmla="*/ 2017619 w 2997261"/>
              <a:gd name="connsiteY973" fmla="*/ 2540605 h 3104958"/>
              <a:gd name="connsiteX974" fmla="*/ 2014397 w 2997261"/>
              <a:gd name="connsiteY974" fmla="*/ 2542132 h 3104958"/>
              <a:gd name="connsiteX975" fmla="*/ 2012362 w 2997261"/>
              <a:gd name="connsiteY975" fmla="*/ 2543149 h 3104958"/>
              <a:gd name="connsiteX976" fmla="*/ 2010666 w 2997261"/>
              <a:gd name="connsiteY976" fmla="*/ 2544845 h 3104958"/>
              <a:gd name="connsiteX977" fmla="*/ 2007444 w 2997261"/>
              <a:gd name="connsiteY977" fmla="*/ 2547219 h 3104958"/>
              <a:gd name="connsiteX978" fmla="*/ 2003205 w 2997261"/>
              <a:gd name="connsiteY978" fmla="*/ 2550102 h 3104958"/>
              <a:gd name="connsiteX979" fmla="*/ 1997779 w 2997261"/>
              <a:gd name="connsiteY979" fmla="*/ 2553832 h 3104958"/>
              <a:gd name="connsiteX980" fmla="*/ 1984043 w 2997261"/>
              <a:gd name="connsiteY980" fmla="*/ 2562481 h 3104958"/>
              <a:gd name="connsiteX981" fmla="*/ 1966576 w 2997261"/>
              <a:gd name="connsiteY981" fmla="*/ 2573503 h 3104958"/>
              <a:gd name="connsiteX982" fmla="*/ 1946227 w 2997261"/>
              <a:gd name="connsiteY982" fmla="*/ 2585883 h 3104958"/>
              <a:gd name="connsiteX983" fmla="*/ 1923674 w 2997261"/>
              <a:gd name="connsiteY983" fmla="*/ 2599279 h 3104958"/>
              <a:gd name="connsiteX984" fmla="*/ 1899594 w 2997261"/>
              <a:gd name="connsiteY984" fmla="*/ 2613354 h 3104958"/>
              <a:gd name="connsiteX985" fmla="*/ 1874327 w 2997261"/>
              <a:gd name="connsiteY985" fmla="*/ 2628107 h 3104958"/>
              <a:gd name="connsiteX986" fmla="*/ 1848890 w 2997261"/>
              <a:gd name="connsiteY986" fmla="*/ 2642691 h 3104958"/>
              <a:gd name="connsiteX987" fmla="*/ 1823963 w 2997261"/>
              <a:gd name="connsiteY987" fmla="*/ 2657105 h 3104958"/>
              <a:gd name="connsiteX988" fmla="*/ 1799883 w 2997261"/>
              <a:gd name="connsiteY988" fmla="*/ 2670502 h 3104958"/>
              <a:gd name="connsiteX989" fmla="*/ 1777499 w 2997261"/>
              <a:gd name="connsiteY989" fmla="*/ 2682880 h 3104958"/>
              <a:gd name="connsiteX990" fmla="*/ 1757320 w 2997261"/>
              <a:gd name="connsiteY990" fmla="*/ 2693903 h 3104958"/>
              <a:gd name="connsiteX991" fmla="*/ 1740362 w 2997261"/>
              <a:gd name="connsiteY991" fmla="*/ 2702890 h 3104958"/>
              <a:gd name="connsiteX992" fmla="*/ 1733070 w 2997261"/>
              <a:gd name="connsiteY992" fmla="*/ 2706791 h 3104958"/>
              <a:gd name="connsiteX993" fmla="*/ 1726965 w 2997261"/>
              <a:gd name="connsiteY993" fmla="*/ 2709674 h 3104958"/>
              <a:gd name="connsiteX994" fmla="*/ 1721708 w 2997261"/>
              <a:gd name="connsiteY994" fmla="*/ 2712218 h 3104958"/>
              <a:gd name="connsiteX995" fmla="*/ 1717638 w 2997261"/>
              <a:gd name="connsiteY995" fmla="*/ 2713913 h 3104958"/>
              <a:gd name="connsiteX996" fmla="*/ 1711533 w 2997261"/>
              <a:gd name="connsiteY996" fmla="*/ 2717644 h 3104958"/>
              <a:gd name="connsiteX997" fmla="*/ 1705429 w 2997261"/>
              <a:gd name="connsiteY997" fmla="*/ 2721375 h 3104958"/>
              <a:gd name="connsiteX998" fmla="*/ 1698816 w 2997261"/>
              <a:gd name="connsiteY998" fmla="*/ 2724936 h 3104958"/>
              <a:gd name="connsiteX999" fmla="*/ 1692033 w 2997261"/>
              <a:gd name="connsiteY999" fmla="*/ 2728667 h 3104958"/>
              <a:gd name="connsiteX1000" fmla="*/ 1677788 w 2997261"/>
              <a:gd name="connsiteY1000" fmla="*/ 2735619 h 3104958"/>
              <a:gd name="connsiteX1001" fmla="*/ 1663035 w 2997261"/>
              <a:gd name="connsiteY1001" fmla="*/ 2742572 h 3104958"/>
              <a:gd name="connsiteX1002" fmla="*/ 1648281 w 2997261"/>
              <a:gd name="connsiteY1002" fmla="*/ 2749524 h 3104958"/>
              <a:gd name="connsiteX1003" fmla="*/ 1633529 w 2997261"/>
              <a:gd name="connsiteY1003" fmla="*/ 2756307 h 3104958"/>
              <a:gd name="connsiteX1004" fmla="*/ 1619454 w 2997261"/>
              <a:gd name="connsiteY1004" fmla="*/ 2762751 h 3104958"/>
              <a:gd name="connsiteX1005" fmla="*/ 1606057 w 2997261"/>
              <a:gd name="connsiteY1005" fmla="*/ 2769365 h 3104958"/>
              <a:gd name="connsiteX1006" fmla="*/ 1599105 w 2997261"/>
              <a:gd name="connsiteY1006" fmla="*/ 2772926 h 3104958"/>
              <a:gd name="connsiteX1007" fmla="*/ 1591983 w 2997261"/>
              <a:gd name="connsiteY1007" fmla="*/ 2776148 h 3104958"/>
              <a:gd name="connsiteX1008" fmla="*/ 1584860 w 2997261"/>
              <a:gd name="connsiteY1008" fmla="*/ 2779540 h 3104958"/>
              <a:gd name="connsiteX1009" fmla="*/ 1577738 w 2997261"/>
              <a:gd name="connsiteY1009" fmla="*/ 2782592 h 3104958"/>
              <a:gd name="connsiteX1010" fmla="*/ 1570785 w 2997261"/>
              <a:gd name="connsiteY1010" fmla="*/ 2785984 h 3104958"/>
              <a:gd name="connsiteX1011" fmla="*/ 1563494 w 2997261"/>
              <a:gd name="connsiteY1011" fmla="*/ 2789036 h 3104958"/>
              <a:gd name="connsiteX1012" fmla="*/ 1556371 w 2997261"/>
              <a:gd name="connsiteY1012" fmla="*/ 2792088 h 3104958"/>
              <a:gd name="connsiteX1013" fmla="*/ 1549419 w 2997261"/>
              <a:gd name="connsiteY1013" fmla="*/ 2795480 h 3104958"/>
              <a:gd name="connsiteX1014" fmla="*/ 1543144 w 2997261"/>
              <a:gd name="connsiteY1014" fmla="*/ 2798362 h 3104958"/>
              <a:gd name="connsiteX1015" fmla="*/ 1536192 w 2997261"/>
              <a:gd name="connsiteY1015" fmla="*/ 2801754 h 3104958"/>
              <a:gd name="connsiteX1016" fmla="*/ 1528392 w 2997261"/>
              <a:gd name="connsiteY1016" fmla="*/ 2805315 h 3104958"/>
              <a:gd name="connsiteX1017" fmla="*/ 1520252 w 2997261"/>
              <a:gd name="connsiteY1017" fmla="*/ 2809046 h 3104958"/>
              <a:gd name="connsiteX1018" fmla="*/ 1512281 w 2997261"/>
              <a:gd name="connsiteY1018" fmla="*/ 2812777 h 3104958"/>
              <a:gd name="connsiteX1019" fmla="*/ 1504481 w 2997261"/>
              <a:gd name="connsiteY1019" fmla="*/ 2815829 h 3104958"/>
              <a:gd name="connsiteX1020" fmla="*/ 1497189 w 2997261"/>
              <a:gd name="connsiteY1020" fmla="*/ 2818542 h 3104958"/>
              <a:gd name="connsiteX1021" fmla="*/ 1490915 w 2997261"/>
              <a:gd name="connsiteY1021" fmla="*/ 2820577 h 3104958"/>
              <a:gd name="connsiteX1022" fmla="*/ 1482776 w 2997261"/>
              <a:gd name="connsiteY1022" fmla="*/ 2824817 h 3104958"/>
              <a:gd name="connsiteX1023" fmla="*/ 1473619 w 2997261"/>
              <a:gd name="connsiteY1023" fmla="*/ 2828887 h 3104958"/>
              <a:gd name="connsiteX1024" fmla="*/ 1463952 w 2997261"/>
              <a:gd name="connsiteY1024" fmla="*/ 2833126 h 3104958"/>
              <a:gd name="connsiteX1025" fmla="*/ 1453947 w 2997261"/>
              <a:gd name="connsiteY1025" fmla="*/ 2837196 h 3104958"/>
              <a:gd name="connsiteX1026" fmla="*/ 1443603 w 2997261"/>
              <a:gd name="connsiteY1026" fmla="*/ 2841266 h 3104958"/>
              <a:gd name="connsiteX1027" fmla="*/ 1433598 w 2997261"/>
              <a:gd name="connsiteY1027" fmla="*/ 2845166 h 3104958"/>
              <a:gd name="connsiteX1028" fmla="*/ 1423763 w 2997261"/>
              <a:gd name="connsiteY1028" fmla="*/ 2848727 h 3104958"/>
              <a:gd name="connsiteX1029" fmla="*/ 1414945 w 2997261"/>
              <a:gd name="connsiteY1029" fmla="*/ 2852458 h 3104958"/>
              <a:gd name="connsiteX1030" fmla="*/ 1406636 w 2997261"/>
              <a:gd name="connsiteY1030" fmla="*/ 2855849 h 3104958"/>
              <a:gd name="connsiteX1031" fmla="*/ 1395274 w 2997261"/>
              <a:gd name="connsiteY1031" fmla="*/ 2860258 h 3104958"/>
              <a:gd name="connsiteX1032" fmla="*/ 1381708 w 2997261"/>
              <a:gd name="connsiteY1032" fmla="*/ 2865685 h 3104958"/>
              <a:gd name="connsiteX1033" fmla="*/ 1366276 w 2997261"/>
              <a:gd name="connsiteY1033" fmla="*/ 2872128 h 3104958"/>
              <a:gd name="connsiteX1034" fmla="*/ 1348979 w 2997261"/>
              <a:gd name="connsiteY1034" fmla="*/ 2878911 h 3104958"/>
              <a:gd name="connsiteX1035" fmla="*/ 1330496 w 2997261"/>
              <a:gd name="connsiteY1035" fmla="*/ 2886373 h 3104958"/>
              <a:gd name="connsiteX1036" fmla="*/ 1311503 w 2997261"/>
              <a:gd name="connsiteY1036" fmla="*/ 2894004 h 3104958"/>
              <a:gd name="connsiteX1037" fmla="*/ 1292342 w 2997261"/>
              <a:gd name="connsiteY1037" fmla="*/ 2901805 h 3104958"/>
              <a:gd name="connsiteX1038" fmla="*/ 1273009 w 2997261"/>
              <a:gd name="connsiteY1038" fmla="*/ 2909266 h 3104958"/>
              <a:gd name="connsiteX1039" fmla="*/ 1254356 w 2997261"/>
              <a:gd name="connsiteY1039" fmla="*/ 2916727 h 3104958"/>
              <a:gd name="connsiteX1040" fmla="*/ 1236890 w 2997261"/>
              <a:gd name="connsiteY1040" fmla="*/ 2923511 h 3104958"/>
              <a:gd name="connsiteX1041" fmla="*/ 1220950 w 2997261"/>
              <a:gd name="connsiteY1041" fmla="*/ 2929785 h 3104958"/>
              <a:gd name="connsiteX1042" fmla="*/ 1206705 w 2997261"/>
              <a:gd name="connsiteY1042" fmla="*/ 2935042 h 3104958"/>
              <a:gd name="connsiteX1043" fmla="*/ 1194834 w 2997261"/>
              <a:gd name="connsiteY1043" fmla="*/ 2939282 h 3104958"/>
              <a:gd name="connsiteX1044" fmla="*/ 1186016 w 2997261"/>
              <a:gd name="connsiteY1044" fmla="*/ 2942334 h 3104958"/>
              <a:gd name="connsiteX1045" fmla="*/ 1180082 w 2997261"/>
              <a:gd name="connsiteY1045" fmla="*/ 2944030 h 3104958"/>
              <a:gd name="connsiteX1046" fmla="*/ 1177369 w 2997261"/>
              <a:gd name="connsiteY1046" fmla="*/ 2945386 h 3104958"/>
              <a:gd name="connsiteX1047" fmla="*/ 1172960 w 2997261"/>
              <a:gd name="connsiteY1047" fmla="*/ 2947590 h 3104958"/>
              <a:gd name="connsiteX1048" fmla="*/ 1166855 w 2997261"/>
              <a:gd name="connsiteY1048" fmla="*/ 2950304 h 3104958"/>
              <a:gd name="connsiteX1049" fmla="*/ 1159393 w 2997261"/>
              <a:gd name="connsiteY1049" fmla="*/ 2953187 h 3104958"/>
              <a:gd name="connsiteX1050" fmla="*/ 1141079 w 2997261"/>
              <a:gd name="connsiteY1050" fmla="*/ 2960139 h 3104958"/>
              <a:gd name="connsiteX1051" fmla="*/ 1120561 w 2997261"/>
              <a:gd name="connsiteY1051" fmla="*/ 2967771 h 3104958"/>
              <a:gd name="connsiteX1052" fmla="*/ 1099363 w 2997261"/>
              <a:gd name="connsiteY1052" fmla="*/ 2975062 h 3104958"/>
              <a:gd name="connsiteX1053" fmla="*/ 1079862 w 2997261"/>
              <a:gd name="connsiteY1053" fmla="*/ 2982184 h 3104958"/>
              <a:gd name="connsiteX1054" fmla="*/ 1063752 w 2997261"/>
              <a:gd name="connsiteY1054" fmla="*/ 2987781 h 3104958"/>
              <a:gd name="connsiteX1055" fmla="*/ 1053239 w 2997261"/>
              <a:gd name="connsiteY1055" fmla="*/ 2991172 h 3104958"/>
              <a:gd name="connsiteX1056" fmla="*/ 1026954 w 2997261"/>
              <a:gd name="connsiteY1056" fmla="*/ 2999990 h 3104958"/>
              <a:gd name="connsiteX1057" fmla="*/ 1001179 w 2997261"/>
              <a:gd name="connsiteY1057" fmla="*/ 3008469 h 3104958"/>
              <a:gd name="connsiteX1058" fmla="*/ 975573 w 2997261"/>
              <a:gd name="connsiteY1058" fmla="*/ 3016609 h 3104958"/>
              <a:gd name="connsiteX1059" fmla="*/ 950136 w 2997261"/>
              <a:gd name="connsiteY1059" fmla="*/ 3024579 h 3104958"/>
              <a:gd name="connsiteX1060" fmla="*/ 925039 w 2997261"/>
              <a:gd name="connsiteY1060" fmla="*/ 3032380 h 3104958"/>
              <a:gd name="connsiteX1061" fmla="*/ 899602 w 2997261"/>
              <a:gd name="connsiteY1061" fmla="*/ 3040010 h 3104958"/>
              <a:gd name="connsiteX1062" fmla="*/ 874336 w 2997261"/>
              <a:gd name="connsiteY1062" fmla="*/ 3047132 h 3104958"/>
              <a:gd name="connsiteX1063" fmla="*/ 848899 w 2997261"/>
              <a:gd name="connsiteY1063" fmla="*/ 3053915 h 3104958"/>
              <a:gd name="connsiteX1064" fmla="*/ 836181 w 2997261"/>
              <a:gd name="connsiteY1064" fmla="*/ 3057138 h 3104958"/>
              <a:gd name="connsiteX1065" fmla="*/ 823294 w 2997261"/>
              <a:gd name="connsiteY1065" fmla="*/ 3060529 h 3104958"/>
              <a:gd name="connsiteX1066" fmla="*/ 810406 w 2997261"/>
              <a:gd name="connsiteY1066" fmla="*/ 3063582 h 3104958"/>
              <a:gd name="connsiteX1067" fmla="*/ 797687 w 2997261"/>
              <a:gd name="connsiteY1067" fmla="*/ 3066464 h 3104958"/>
              <a:gd name="connsiteX1068" fmla="*/ 784630 w 2997261"/>
              <a:gd name="connsiteY1068" fmla="*/ 3069516 h 3104958"/>
              <a:gd name="connsiteX1069" fmla="*/ 771403 w 2997261"/>
              <a:gd name="connsiteY1069" fmla="*/ 3072400 h 3104958"/>
              <a:gd name="connsiteX1070" fmla="*/ 758515 w 2997261"/>
              <a:gd name="connsiteY1070" fmla="*/ 3075113 h 3104958"/>
              <a:gd name="connsiteX1071" fmla="*/ 745288 w 2997261"/>
              <a:gd name="connsiteY1071" fmla="*/ 3077826 h 3104958"/>
              <a:gd name="connsiteX1072" fmla="*/ 731891 w 2997261"/>
              <a:gd name="connsiteY1072" fmla="*/ 3080369 h 3104958"/>
              <a:gd name="connsiteX1073" fmla="*/ 718325 w 2997261"/>
              <a:gd name="connsiteY1073" fmla="*/ 3082574 h 3104958"/>
              <a:gd name="connsiteX1074" fmla="*/ 704929 w 2997261"/>
              <a:gd name="connsiteY1074" fmla="*/ 3084948 h 3104958"/>
              <a:gd name="connsiteX1075" fmla="*/ 691193 w 2997261"/>
              <a:gd name="connsiteY1075" fmla="*/ 3087322 h 3104958"/>
              <a:gd name="connsiteX1076" fmla="*/ 677457 w 2997261"/>
              <a:gd name="connsiteY1076" fmla="*/ 3089357 h 3104958"/>
              <a:gd name="connsiteX1077" fmla="*/ 663383 w 2997261"/>
              <a:gd name="connsiteY1077" fmla="*/ 3091392 h 3104958"/>
              <a:gd name="connsiteX1078" fmla="*/ 649308 w 2997261"/>
              <a:gd name="connsiteY1078" fmla="*/ 3093088 h 3104958"/>
              <a:gd name="connsiteX1079" fmla="*/ 635064 w 2997261"/>
              <a:gd name="connsiteY1079" fmla="*/ 3094784 h 3104958"/>
              <a:gd name="connsiteX1080" fmla="*/ 625059 w 2997261"/>
              <a:gd name="connsiteY1080" fmla="*/ 3095971 h 3104958"/>
              <a:gd name="connsiteX1081" fmla="*/ 614715 w 2997261"/>
              <a:gd name="connsiteY1081" fmla="*/ 3097158 h 3104958"/>
              <a:gd name="connsiteX1082" fmla="*/ 604540 w 2997261"/>
              <a:gd name="connsiteY1082" fmla="*/ 3098345 h 3104958"/>
              <a:gd name="connsiteX1083" fmla="*/ 594366 w 2997261"/>
              <a:gd name="connsiteY1083" fmla="*/ 3099362 h 3104958"/>
              <a:gd name="connsiteX1084" fmla="*/ 584021 w 2997261"/>
              <a:gd name="connsiteY1084" fmla="*/ 3100380 h 3104958"/>
              <a:gd name="connsiteX1085" fmla="*/ 573847 w 2997261"/>
              <a:gd name="connsiteY1085" fmla="*/ 3101058 h 3104958"/>
              <a:gd name="connsiteX1086" fmla="*/ 563502 w 2997261"/>
              <a:gd name="connsiteY1086" fmla="*/ 3101906 h 3104958"/>
              <a:gd name="connsiteX1087" fmla="*/ 553158 w 2997261"/>
              <a:gd name="connsiteY1087" fmla="*/ 3102584 h 3104958"/>
              <a:gd name="connsiteX1088" fmla="*/ 542645 w 2997261"/>
              <a:gd name="connsiteY1088" fmla="*/ 3103262 h 3104958"/>
              <a:gd name="connsiteX1089" fmla="*/ 532470 w 2997261"/>
              <a:gd name="connsiteY1089" fmla="*/ 3103771 h 3104958"/>
              <a:gd name="connsiteX1090" fmla="*/ 522126 w 2997261"/>
              <a:gd name="connsiteY1090" fmla="*/ 3104111 h 3104958"/>
              <a:gd name="connsiteX1091" fmla="*/ 511612 w 2997261"/>
              <a:gd name="connsiteY1091" fmla="*/ 3104619 h 3104958"/>
              <a:gd name="connsiteX1092" fmla="*/ 501438 w 2997261"/>
              <a:gd name="connsiteY1092" fmla="*/ 3104789 h 3104958"/>
              <a:gd name="connsiteX1093" fmla="*/ 491093 w 2997261"/>
              <a:gd name="connsiteY1093" fmla="*/ 3104958 h 3104958"/>
              <a:gd name="connsiteX1094" fmla="*/ 480749 w 2997261"/>
              <a:gd name="connsiteY1094" fmla="*/ 3104958 h 3104958"/>
              <a:gd name="connsiteX1095" fmla="*/ 470744 w 2997261"/>
              <a:gd name="connsiteY1095" fmla="*/ 3104789 h 3104958"/>
              <a:gd name="connsiteX1096" fmla="*/ 465488 w 2997261"/>
              <a:gd name="connsiteY1096" fmla="*/ 3104789 h 3104958"/>
              <a:gd name="connsiteX1097" fmla="*/ 460570 w 2997261"/>
              <a:gd name="connsiteY1097" fmla="*/ 3104619 h 3104958"/>
              <a:gd name="connsiteX1098" fmla="*/ 455652 w 2997261"/>
              <a:gd name="connsiteY1098" fmla="*/ 3104111 h 3104958"/>
              <a:gd name="connsiteX1099" fmla="*/ 450734 w 2997261"/>
              <a:gd name="connsiteY1099" fmla="*/ 3103771 h 3104958"/>
              <a:gd name="connsiteX1100" fmla="*/ 446156 w 2997261"/>
              <a:gd name="connsiteY1100" fmla="*/ 3103262 h 3104958"/>
              <a:gd name="connsiteX1101" fmla="*/ 441407 w 2997261"/>
              <a:gd name="connsiteY1101" fmla="*/ 3102584 h 3104958"/>
              <a:gd name="connsiteX1102" fmla="*/ 436829 w 2997261"/>
              <a:gd name="connsiteY1102" fmla="*/ 3101906 h 3104958"/>
              <a:gd name="connsiteX1103" fmla="*/ 432250 w 2997261"/>
              <a:gd name="connsiteY1103" fmla="*/ 3101058 h 3104958"/>
              <a:gd name="connsiteX1104" fmla="*/ 423432 w 2997261"/>
              <a:gd name="connsiteY1104" fmla="*/ 3099362 h 3104958"/>
              <a:gd name="connsiteX1105" fmla="*/ 414784 w 2997261"/>
              <a:gd name="connsiteY1105" fmla="*/ 3097158 h 3104958"/>
              <a:gd name="connsiteX1106" fmla="*/ 406475 w 2997261"/>
              <a:gd name="connsiteY1106" fmla="*/ 3094614 h 3104958"/>
              <a:gd name="connsiteX1107" fmla="*/ 398335 w 2997261"/>
              <a:gd name="connsiteY1107" fmla="*/ 3091731 h 3104958"/>
              <a:gd name="connsiteX1108" fmla="*/ 390535 w 2997261"/>
              <a:gd name="connsiteY1108" fmla="*/ 3088679 h 3104958"/>
              <a:gd name="connsiteX1109" fmla="*/ 383073 w 2997261"/>
              <a:gd name="connsiteY1109" fmla="*/ 3085287 h 3104958"/>
              <a:gd name="connsiteX1110" fmla="*/ 375612 w 2997261"/>
              <a:gd name="connsiteY1110" fmla="*/ 3081896 h 3104958"/>
              <a:gd name="connsiteX1111" fmla="*/ 368490 w 2997261"/>
              <a:gd name="connsiteY1111" fmla="*/ 3077995 h 3104958"/>
              <a:gd name="connsiteX1112" fmla="*/ 361537 w 2997261"/>
              <a:gd name="connsiteY1112" fmla="*/ 3073925 h 3104958"/>
              <a:gd name="connsiteX1113" fmla="*/ 354585 w 2997261"/>
              <a:gd name="connsiteY1113" fmla="*/ 3069686 h 3104958"/>
              <a:gd name="connsiteX1114" fmla="*/ 347971 w 2997261"/>
              <a:gd name="connsiteY1114" fmla="*/ 3065107 h 3104958"/>
              <a:gd name="connsiteX1115" fmla="*/ 341358 w 2997261"/>
              <a:gd name="connsiteY1115" fmla="*/ 3060529 h 3104958"/>
              <a:gd name="connsiteX1116" fmla="*/ 335761 w 2997261"/>
              <a:gd name="connsiteY1116" fmla="*/ 3056289 h 3104958"/>
              <a:gd name="connsiteX1117" fmla="*/ 330165 w 2997261"/>
              <a:gd name="connsiteY1117" fmla="*/ 3052050 h 3104958"/>
              <a:gd name="connsiteX1118" fmla="*/ 325078 w 2997261"/>
              <a:gd name="connsiteY1118" fmla="*/ 3047302 h 3104958"/>
              <a:gd name="connsiteX1119" fmla="*/ 319651 w 2997261"/>
              <a:gd name="connsiteY1119" fmla="*/ 3042723 h 3104958"/>
              <a:gd name="connsiteX1120" fmla="*/ 314395 w 2997261"/>
              <a:gd name="connsiteY1120" fmla="*/ 3037806 h 3104958"/>
              <a:gd name="connsiteX1121" fmla="*/ 309308 w 2997261"/>
              <a:gd name="connsiteY1121" fmla="*/ 3032719 h 3104958"/>
              <a:gd name="connsiteX1122" fmla="*/ 304221 w 2997261"/>
              <a:gd name="connsiteY1122" fmla="*/ 3027461 h 3104958"/>
              <a:gd name="connsiteX1123" fmla="*/ 299133 w 2997261"/>
              <a:gd name="connsiteY1123" fmla="*/ 3022205 h 3104958"/>
              <a:gd name="connsiteX1124" fmla="*/ 294385 w 2997261"/>
              <a:gd name="connsiteY1124" fmla="*/ 3016609 h 3104958"/>
              <a:gd name="connsiteX1125" fmla="*/ 289467 w 2997261"/>
              <a:gd name="connsiteY1125" fmla="*/ 3011013 h 3104958"/>
              <a:gd name="connsiteX1126" fmla="*/ 284889 w 2997261"/>
              <a:gd name="connsiteY1126" fmla="*/ 3005247 h 3104958"/>
              <a:gd name="connsiteX1127" fmla="*/ 280141 w 2997261"/>
              <a:gd name="connsiteY1127" fmla="*/ 2999312 h 3104958"/>
              <a:gd name="connsiteX1128" fmla="*/ 275562 w 2997261"/>
              <a:gd name="connsiteY1128" fmla="*/ 2993207 h 3104958"/>
              <a:gd name="connsiteX1129" fmla="*/ 270983 w 2997261"/>
              <a:gd name="connsiteY1129" fmla="*/ 2986932 h 3104958"/>
              <a:gd name="connsiteX1130" fmla="*/ 266574 w 2997261"/>
              <a:gd name="connsiteY1130" fmla="*/ 2980488 h 3104958"/>
              <a:gd name="connsiteX1131" fmla="*/ 262165 w 2997261"/>
              <a:gd name="connsiteY1131" fmla="*/ 2974044 h 3104958"/>
              <a:gd name="connsiteX1132" fmla="*/ 257926 w 2997261"/>
              <a:gd name="connsiteY1132" fmla="*/ 2967431 h 3104958"/>
              <a:gd name="connsiteX1133" fmla="*/ 253686 w 2997261"/>
              <a:gd name="connsiteY1133" fmla="*/ 2960648 h 3104958"/>
              <a:gd name="connsiteX1134" fmla="*/ 249447 w 2997261"/>
              <a:gd name="connsiteY1134" fmla="*/ 2953526 h 3104958"/>
              <a:gd name="connsiteX1135" fmla="*/ 245378 w 2997261"/>
              <a:gd name="connsiteY1135" fmla="*/ 2946573 h 3104958"/>
              <a:gd name="connsiteX1136" fmla="*/ 241308 w 2997261"/>
              <a:gd name="connsiteY1136" fmla="*/ 2939451 h 3104958"/>
              <a:gd name="connsiteX1137" fmla="*/ 237238 w 2997261"/>
              <a:gd name="connsiteY1137" fmla="*/ 2931989 h 3104958"/>
              <a:gd name="connsiteX1138" fmla="*/ 233507 w 2997261"/>
              <a:gd name="connsiteY1138" fmla="*/ 2924698 h 3104958"/>
              <a:gd name="connsiteX1139" fmla="*/ 229607 w 2997261"/>
              <a:gd name="connsiteY1139" fmla="*/ 2917067 h 3104958"/>
              <a:gd name="connsiteX1140" fmla="*/ 225876 w 2997261"/>
              <a:gd name="connsiteY1140" fmla="*/ 2909266 h 3104958"/>
              <a:gd name="connsiteX1141" fmla="*/ 222145 w 2997261"/>
              <a:gd name="connsiteY1141" fmla="*/ 2901635 h 3104958"/>
              <a:gd name="connsiteX1142" fmla="*/ 218415 w 2997261"/>
              <a:gd name="connsiteY1142" fmla="*/ 2893665 h 3104958"/>
              <a:gd name="connsiteX1143" fmla="*/ 214854 w 2997261"/>
              <a:gd name="connsiteY1143" fmla="*/ 2885695 h 3104958"/>
              <a:gd name="connsiteX1144" fmla="*/ 207731 w 2997261"/>
              <a:gd name="connsiteY1144" fmla="*/ 2869246 h 3104958"/>
              <a:gd name="connsiteX1145" fmla="*/ 200948 w 2997261"/>
              <a:gd name="connsiteY1145" fmla="*/ 2852458 h 3104958"/>
              <a:gd name="connsiteX1146" fmla="*/ 195352 w 2997261"/>
              <a:gd name="connsiteY1146" fmla="*/ 2837874 h 3104958"/>
              <a:gd name="connsiteX1147" fmla="*/ 189756 w 2997261"/>
              <a:gd name="connsiteY1147" fmla="*/ 2822782 h 3104958"/>
              <a:gd name="connsiteX1148" fmla="*/ 184161 w 2997261"/>
              <a:gd name="connsiteY1148" fmla="*/ 2807520 h 3104958"/>
              <a:gd name="connsiteX1149" fmla="*/ 178734 w 2997261"/>
              <a:gd name="connsiteY1149" fmla="*/ 2791410 h 3104958"/>
              <a:gd name="connsiteX1150" fmla="*/ 173308 w 2997261"/>
              <a:gd name="connsiteY1150" fmla="*/ 2775131 h 3104958"/>
              <a:gd name="connsiteX1151" fmla="*/ 168050 w 2997261"/>
              <a:gd name="connsiteY1151" fmla="*/ 2758342 h 3104958"/>
              <a:gd name="connsiteX1152" fmla="*/ 162794 w 2997261"/>
              <a:gd name="connsiteY1152" fmla="*/ 2741215 h 3104958"/>
              <a:gd name="connsiteX1153" fmla="*/ 157537 w 2997261"/>
              <a:gd name="connsiteY1153" fmla="*/ 2724088 h 3104958"/>
              <a:gd name="connsiteX1154" fmla="*/ 152450 w 2997261"/>
              <a:gd name="connsiteY1154" fmla="*/ 2706282 h 3104958"/>
              <a:gd name="connsiteX1155" fmla="*/ 147532 w 2997261"/>
              <a:gd name="connsiteY1155" fmla="*/ 2688477 h 3104958"/>
              <a:gd name="connsiteX1156" fmla="*/ 142444 w 2997261"/>
              <a:gd name="connsiteY1156" fmla="*/ 2670332 h 3104958"/>
              <a:gd name="connsiteX1157" fmla="*/ 137527 w 2997261"/>
              <a:gd name="connsiteY1157" fmla="*/ 2652017 h 3104958"/>
              <a:gd name="connsiteX1158" fmla="*/ 132948 w 2997261"/>
              <a:gd name="connsiteY1158" fmla="*/ 2633534 h 3104958"/>
              <a:gd name="connsiteX1159" fmla="*/ 128031 w 2997261"/>
              <a:gd name="connsiteY1159" fmla="*/ 2614880 h 3104958"/>
              <a:gd name="connsiteX1160" fmla="*/ 123622 w 2997261"/>
              <a:gd name="connsiteY1160" fmla="*/ 2596396 h 3104958"/>
              <a:gd name="connsiteX1161" fmla="*/ 118874 w 2997261"/>
              <a:gd name="connsiteY1161" fmla="*/ 2577573 h 3104958"/>
              <a:gd name="connsiteX1162" fmla="*/ 110225 w 2997261"/>
              <a:gd name="connsiteY1162" fmla="*/ 2540097 h 3104958"/>
              <a:gd name="connsiteX1163" fmla="*/ 102085 w 2997261"/>
              <a:gd name="connsiteY1163" fmla="*/ 2502450 h 3104958"/>
              <a:gd name="connsiteX1164" fmla="*/ 94115 w 2997261"/>
              <a:gd name="connsiteY1164" fmla="*/ 2465313 h 3104958"/>
              <a:gd name="connsiteX1165" fmla="*/ 86654 w 2997261"/>
              <a:gd name="connsiteY1165" fmla="*/ 2428684 h 3104958"/>
              <a:gd name="connsiteX1166" fmla="*/ 79701 w 2997261"/>
              <a:gd name="connsiteY1166" fmla="*/ 2392734 h 3104958"/>
              <a:gd name="connsiteX1167" fmla="*/ 73427 w 2997261"/>
              <a:gd name="connsiteY1167" fmla="*/ 2357971 h 3104958"/>
              <a:gd name="connsiteX1168" fmla="*/ 67492 w 2997261"/>
              <a:gd name="connsiteY1168" fmla="*/ 2324394 h 3104958"/>
              <a:gd name="connsiteX1169" fmla="*/ 62066 w 2997261"/>
              <a:gd name="connsiteY1169" fmla="*/ 2292514 h 3104958"/>
              <a:gd name="connsiteX1170" fmla="*/ 59182 w 2997261"/>
              <a:gd name="connsiteY1170" fmla="*/ 2273352 h 3104958"/>
              <a:gd name="connsiteX1171" fmla="*/ 56130 w 2997261"/>
              <a:gd name="connsiteY1171" fmla="*/ 2254190 h 3104958"/>
              <a:gd name="connsiteX1172" fmla="*/ 53248 w 2997261"/>
              <a:gd name="connsiteY1172" fmla="*/ 2235027 h 3104958"/>
              <a:gd name="connsiteX1173" fmla="*/ 50534 w 2997261"/>
              <a:gd name="connsiteY1173" fmla="*/ 2215695 h 3104958"/>
              <a:gd name="connsiteX1174" fmla="*/ 47651 w 2997261"/>
              <a:gd name="connsiteY1174" fmla="*/ 2196534 h 3104958"/>
              <a:gd name="connsiteX1175" fmla="*/ 45277 w 2997261"/>
              <a:gd name="connsiteY1175" fmla="*/ 2177202 h 3104958"/>
              <a:gd name="connsiteX1176" fmla="*/ 42734 w 2997261"/>
              <a:gd name="connsiteY1176" fmla="*/ 2157869 h 3104958"/>
              <a:gd name="connsiteX1177" fmla="*/ 40190 w 2997261"/>
              <a:gd name="connsiteY1177" fmla="*/ 2138538 h 3104958"/>
              <a:gd name="connsiteX1178" fmla="*/ 37816 w 2997261"/>
              <a:gd name="connsiteY1178" fmla="*/ 2119376 h 3104958"/>
              <a:gd name="connsiteX1179" fmla="*/ 35442 w 2997261"/>
              <a:gd name="connsiteY1179" fmla="*/ 2099874 h 3104958"/>
              <a:gd name="connsiteX1180" fmla="*/ 33407 w 2997261"/>
              <a:gd name="connsiteY1180" fmla="*/ 2080543 h 3104958"/>
              <a:gd name="connsiteX1181" fmla="*/ 31202 w 2997261"/>
              <a:gd name="connsiteY1181" fmla="*/ 2061041 h 3104958"/>
              <a:gd name="connsiteX1182" fmla="*/ 29167 w 2997261"/>
              <a:gd name="connsiteY1182" fmla="*/ 2041709 h 3104958"/>
              <a:gd name="connsiteX1183" fmla="*/ 27132 w 2997261"/>
              <a:gd name="connsiteY1183" fmla="*/ 2022377 h 3104958"/>
              <a:gd name="connsiteX1184" fmla="*/ 25267 w 2997261"/>
              <a:gd name="connsiteY1184" fmla="*/ 2002877 h 3104958"/>
              <a:gd name="connsiteX1185" fmla="*/ 23402 w 2997261"/>
              <a:gd name="connsiteY1185" fmla="*/ 1983544 h 3104958"/>
              <a:gd name="connsiteX1186" fmla="*/ 21537 w 2997261"/>
              <a:gd name="connsiteY1186" fmla="*/ 1962856 h 3104958"/>
              <a:gd name="connsiteX1187" fmla="*/ 19841 w 2997261"/>
              <a:gd name="connsiteY1187" fmla="*/ 1942337 h 3104958"/>
              <a:gd name="connsiteX1188" fmla="*/ 18314 w 2997261"/>
              <a:gd name="connsiteY1188" fmla="*/ 1921818 h 3104958"/>
              <a:gd name="connsiteX1189" fmla="*/ 16619 w 2997261"/>
              <a:gd name="connsiteY1189" fmla="*/ 1901469 h 3104958"/>
              <a:gd name="connsiteX1190" fmla="*/ 15262 w 2997261"/>
              <a:gd name="connsiteY1190" fmla="*/ 1880781 h 3104958"/>
              <a:gd name="connsiteX1191" fmla="*/ 13905 w 2997261"/>
              <a:gd name="connsiteY1191" fmla="*/ 1860432 h 3104958"/>
              <a:gd name="connsiteX1192" fmla="*/ 12549 w 2997261"/>
              <a:gd name="connsiteY1192" fmla="*/ 1840082 h 3104958"/>
              <a:gd name="connsiteX1193" fmla="*/ 11531 w 2997261"/>
              <a:gd name="connsiteY1193" fmla="*/ 1819733 h 3104958"/>
              <a:gd name="connsiteX1194" fmla="*/ 10345 w 2997261"/>
              <a:gd name="connsiteY1194" fmla="*/ 1799384 h 3104958"/>
              <a:gd name="connsiteX1195" fmla="*/ 9157 w 2997261"/>
              <a:gd name="connsiteY1195" fmla="*/ 1778865 h 3104958"/>
              <a:gd name="connsiteX1196" fmla="*/ 7971 w 2997261"/>
              <a:gd name="connsiteY1196" fmla="*/ 1758346 h 3104958"/>
              <a:gd name="connsiteX1197" fmla="*/ 6953 w 2997261"/>
              <a:gd name="connsiteY1197" fmla="*/ 1737997 h 3104958"/>
              <a:gd name="connsiteX1198" fmla="*/ 5766 w 2997261"/>
              <a:gd name="connsiteY1198" fmla="*/ 1717478 h 3104958"/>
              <a:gd name="connsiteX1199" fmla="*/ 4579 w 2997261"/>
              <a:gd name="connsiteY1199" fmla="*/ 1696789 h 3104958"/>
              <a:gd name="connsiteX1200" fmla="*/ 3562 w 2997261"/>
              <a:gd name="connsiteY1200" fmla="*/ 1676271 h 3104958"/>
              <a:gd name="connsiteX1201" fmla="*/ 2374 w 2997261"/>
              <a:gd name="connsiteY1201" fmla="*/ 1655582 h 3104958"/>
              <a:gd name="connsiteX1202" fmla="*/ 1696 w 2997261"/>
              <a:gd name="connsiteY1202" fmla="*/ 1641677 h 3104958"/>
              <a:gd name="connsiteX1203" fmla="*/ 1188 w 2997261"/>
              <a:gd name="connsiteY1203" fmla="*/ 1627772 h 3104958"/>
              <a:gd name="connsiteX1204" fmla="*/ 509 w 2997261"/>
              <a:gd name="connsiteY1204" fmla="*/ 1614036 h 3104958"/>
              <a:gd name="connsiteX1205" fmla="*/ 339 w 2997261"/>
              <a:gd name="connsiteY1205" fmla="*/ 1600300 h 3104958"/>
              <a:gd name="connsiteX1206" fmla="*/ 170 w 2997261"/>
              <a:gd name="connsiteY1206" fmla="*/ 1586225 h 3104958"/>
              <a:gd name="connsiteX1207" fmla="*/ 0 w 2997261"/>
              <a:gd name="connsiteY1207" fmla="*/ 1572489 h 3104958"/>
              <a:gd name="connsiteX1208" fmla="*/ 0 w 2997261"/>
              <a:gd name="connsiteY1208" fmla="*/ 1558415 h 3104958"/>
              <a:gd name="connsiteX1209" fmla="*/ 0 w 2997261"/>
              <a:gd name="connsiteY1209" fmla="*/ 1544679 h 3104958"/>
              <a:gd name="connsiteX1210" fmla="*/ 509 w 2997261"/>
              <a:gd name="connsiteY1210" fmla="*/ 1517038 h 3104958"/>
              <a:gd name="connsiteX1211" fmla="*/ 1357 w 2997261"/>
              <a:gd name="connsiteY1211" fmla="*/ 1489227 h 3104958"/>
              <a:gd name="connsiteX1212" fmla="*/ 2374 w 2997261"/>
              <a:gd name="connsiteY1212" fmla="*/ 1461586 h 3104958"/>
              <a:gd name="connsiteX1213" fmla="*/ 3731 w 2997261"/>
              <a:gd name="connsiteY1213" fmla="*/ 1433945 h 3104958"/>
              <a:gd name="connsiteX1214" fmla="*/ 5258 w 2997261"/>
              <a:gd name="connsiteY1214" fmla="*/ 1406303 h 3104958"/>
              <a:gd name="connsiteX1215" fmla="*/ 7122 w 2997261"/>
              <a:gd name="connsiteY1215" fmla="*/ 1378663 h 3104958"/>
              <a:gd name="connsiteX1216" fmla="*/ 9157 w 2997261"/>
              <a:gd name="connsiteY1216" fmla="*/ 1351022 h 3104958"/>
              <a:gd name="connsiteX1217" fmla="*/ 11023 w 2997261"/>
              <a:gd name="connsiteY1217" fmla="*/ 1323550 h 3104958"/>
              <a:gd name="connsiteX1218" fmla="*/ 13397 w 2997261"/>
              <a:gd name="connsiteY1218" fmla="*/ 1296079 h 3104958"/>
              <a:gd name="connsiteX1219" fmla="*/ 15601 w 2997261"/>
              <a:gd name="connsiteY1219" fmla="*/ 1268607 h 3104958"/>
              <a:gd name="connsiteX1220" fmla="*/ 17806 w 2997261"/>
              <a:gd name="connsiteY1220" fmla="*/ 1241135 h 3104958"/>
              <a:gd name="connsiteX1221" fmla="*/ 20180 w 2997261"/>
              <a:gd name="connsiteY1221" fmla="*/ 1213834 h 3104958"/>
              <a:gd name="connsiteX1222" fmla="*/ 21537 w 2997261"/>
              <a:gd name="connsiteY1222" fmla="*/ 1194163 h 3104958"/>
              <a:gd name="connsiteX1223" fmla="*/ 23233 w 2997261"/>
              <a:gd name="connsiteY1223" fmla="*/ 1174661 h 3104958"/>
              <a:gd name="connsiteX1224" fmla="*/ 25097 w 2997261"/>
              <a:gd name="connsiteY1224" fmla="*/ 1154990 h 3104958"/>
              <a:gd name="connsiteX1225" fmla="*/ 27132 w 2997261"/>
              <a:gd name="connsiteY1225" fmla="*/ 1135659 h 3104958"/>
              <a:gd name="connsiteX1226" fmla="*/ 29337 w 2997261"/>
              <a:gd name="connsiteY1226" fmla="*/ 1115988 h 3104958"/>
              <a:gd name="connsiteX1227" fmla="*/ 31372 w 2997261"/>
              <a:gd name="connsiteY1227" fmla="*/ 1096656 h 3104958"/>
              <a:gd name="connsiteX1228" fmla="*/ 33746 w 2997261"/>
              <a:gd name="connsiteY1228" fmla="*/ 1077154 h 3104958"/>
              <a:gd name="connsiteX1229" fmla="*/ 36290 w 2997261"/>
              <a:gd name="connsiteY1229" fmla="*/ 1057823 h 3104958"/>
              <a:gd name="connsiteX1230" fmla="*/ 38833 w 2997261"/>
              <a:gd name="connsiteY1230" fmla="*/ 1038491 h 3104958"/>
              <a:gd name="connsiteX1231" fmla="*/ 41377 w 2997261"/>
              <a:gd name="connsiteY1231" fmla="*/ 1018989 h 3104958"/>
              <a:gd name="connsiteX1232" fmla="*/ 43921 w 2997261"/>
              <a:gd name="connsiteY1232" fmla="*/ 999827 h 3104958"/>
              <a:gd name="connsiteX1233" fmla="*/ 46634 w 2997261"/>
              <a:gd name="connsiteY1233" fmla="*/ 980326 h 3104958"/>
              <a:gd name="connsiteX1234" fmla="*/ 49008 w 2997261"/>
              <a:gd name="connsiteY1234" fmla="*/ 961163 h 3104958"/>
              <a:gd name="connsiteX1235" fmla="*/ 51552 w 2997261"/>
              <a:gd name="connsiteY1235" fmla="*/ 942002 h 3104958"/>
              <a:gd name="connsiteX1236" fmla="*/ 54265 w 2997261"/>
              <a:gd name="connsiteY1236" fmla="*/ 922839 h 3104958"/>
              <a:gd name="connsiteX1237" fmla="*/ 56808 w 2997261"/>
              <a:gd name="connsiteY1237" fmla="*/ 903507 h 3104958"/>
              <a:gd name="connsiteX1238" fmla="*/ 58674 w 2997261"/>
              <a:gd name="connsiteY1238" fmla="*/ 890789 h 3104958"/>
              <a:gd name="connsiteX1239" fmla="*/ 60370 w 2997261"/>
              <a:gd name="connsiteY1239" fmla="*/ 877901 h 3104958"/>
              <a:gd name="connsiteX1240" fmla="*/ 62235 w 2997261"/>
              <a:gd name="connsiteY1240" fmla="*/ 864844 h 3104958"/>
              <a:gd name="connsiteX1241" fmla="*/ 64440 w 2997261"/>
              <a:gd name="connsiteY1241" fmla="*/ 851956 h 3104958"/>
              <a:gd name="connsiteX1242" fmla="*/ 66475 w 2997261"/>
              <a:gd name="connsiteY1242" fmla="*/ 838729 h 3104958"/>
              <a:gd name="connsiteX1243" fmla="*/ 68679 w 2997261"/>
              <a:gd name="connsiteY1243" fmla="*/ 825502 h 3104958"/>
              <a:gd name="connsiteX1244" fmla="*/ 71053 w 2997261"/>
              <a:gd name="connsiteY1244" fmla="*/ 812444 h 3104958"/>
              <a:gd name="connsiteX1245" fmla="*/ 73427 w 2997261"/>
              <a:gd name="connsiteY1245" fmla="*/ 799387 h 3104958"/>
              <a:gd name="connsiteX1246" fmla="*/ 75801 w 2997261"/>
              <a:gd name="connsiteY1246" fmla="*/ 786160 h 3104958"/>
              <a:gd name="connsiteX1247" fmla="*/ 78175 w 2997261"/>
              <a:gd name="connsiteY1247" fmla="*/ 773103 h 3104958"/>
              <a:gd name="connsiteX1248" fmla="*/ 80719 w 2997261"/>
              <a:gd name="connsiteY1248" fmla="*/ 760215 h 3104958"/>
              <a:gd name="connsiteX1249" fmla="*/ 83262 w 2997261"/>
              <a:gd name="connsiteY1249" fmla="*/ 747157 h 3104958"/>
              <a:gd name="connsiteX1250" fmla="*/ 85806 w 2997261"/>
              <a:gd name="connsiteY1250" fmla="*/ 734269 h 3104958"/>
              <a:gd name="connsiteX1251" fmla="*/ 88519 w 2997261"/>
              <a:gd name="connsiteY1251" fmla="*/ 721721 h 3104958"/>
              <a:gd name="connsiteX1252" fmla="*/ 91063 w 2997261"/>
              <a:gd name="connsiteY1252" fmla="*/ 709172 h 3104958"/>
              <a:gd name="connsiteX1253" fmla="*/ 93776 w 2997261"/>
              <a:gd name="connsiteY1253" fmla="*/ 696623 h 3104958"/>
              <a:gd name="connsiteX1254" fmla="*/ 96489 w 2997261"/>
              <a:gd name="connsiteY1254" fmla="*/ 683905 h 3104958"/>
              <a:gd name="connsiteX1255" fmla="*/ 99203 w 2997261"/>
              <a:gd name="connsiteY1255" fmla="*/ 671526 h 3104958"/>
              <a:gd name="connsiteX1256" fmla="*/ 101916 w 2997261"/>
              <a:gd name="connsiteY1256" fmla="*/ 658977 h 3104958"/>
              <a:gd name="connsiteX1257" fmla="*/ 104629 w 2997261"/>
              <a:gd name="connsiteY1257" fmla="*/ 646598 h 3104958"/>
              <a:gd name="connsiteX1258" fmla="*/ 107342 w 2997261"/>
              <a:gd name="connsiteY1258" fmla="*/ 634219 h 3104958"/>
              <a:gd name="connsiteX1259" fmla="*/ 110056 w 2997261"/>
              <a:gd name="connsiteY1259" fmla="*/ 621840 h 3104958"/>
              <a:gd name="connsiteX1260" fmla="*/ 112938 w 2997261"/>
              <a:gd name="connsiteY1260" fmla="*/ 609291 h 3104958"/>
              <a:gd name="connsiteX1261" fmla="*/ 115821 w 2997261"/>
              <a:gd name="connsiteY1261" fmla="*/ 596742 h 3104958"/>
              <a:gd name="connsiteX1262" fmla="*/ 118025 w 2997261"/>
              <a:gd name="connsiteY1262" fmla="*/ 586907 h 3104958"/>
              <a:gd name="connsiteX1263" fmla="*/ 120739 w 2997261"/>
              <a:gd name="connsiteY1263" fmla="*/ 574867 h 3104958"/>
              <a:gd name="connsiteX1264" fmla="*/ 123791 w 2997261"/>
              <a:gd name="connsiteY1264" fmla="*/ 561301 h 3104958"/>
              <a:gd name="connsiteX1265" fmla="*/ 127013 w 2997261"/>
              <a:gd name="connsiteY1265" fmla="*/ 546887 h 3104958"/>
              <a:gd name="connsiteX1266" fmla="*/ 130574 w 2997261"/>
              <a:gd name="connsiteY1266" fmla="*/ 532812 h 3104958"/>
              <a:gd name="connsiteX1267" fmla="*/ 133965 w 2997261"/>
              <a:gd name="connsiteY1267" fmla="*/ 520093 h 3104958"/>
              <a:gd name="connsiteX1268" fmla="*/ 135661 w 2997261"/>
              <a:gd name="connsiteY1268" fmla="*/ 514328 h 3104958"/>
              <a:gd name="connsiteX1269" fmla="*/ 137188 w 2997261"/>
              <a:gd name="connsiteY1269" fmla="*/ 509240 h 3104958"/>
              <a:gd name="connsiteX1270" fmla="*/ 138713 w 2997261"/>
              <a:gd name="connsiteY1270" fmla="*/ 504831 h 3104958"/>
              <a:gd name="connsiteX1271" fmla="*/ 140240 w 2997261"/>
              <a:gd name="connsiteY1271" fmla="*/ 501100 h 3104958"/>
              <a:gd name="connsiteX1272" fmla="*/ 141766 w 2997261"/>
              <a:gd name="connsiteY1272" fmla="*/ 492792 h 3104958"/>
              <a:gd name="connsiteX1273" fmla="*/ 143971 w 2997261"/>
              <a:gd name="connsiteY1273" fmla="*/ 483635 h 3104958"/>
              <a:gd name="connsiteX1274" fmla="*/ 146514 w 2997261"/>
              <a:gd name="connsiteY1274" fmla="*/ 474307 h 3104958"/>
              <a:gd name="connsiteX1275" fmla="*/ 149227 w 2997261"/>
              <a:gd name="connsiteY1275" fmla="*/ 464642 h 3104958"/>
              <a:gd name="connsiteX1276" fmla="*/ 151941 w 2997261"/>
              <a:gd name="connsiteY1276" fmla="*/ 454806 h 3104958"/>
              <a:gd name="connsiteX1277" fmla="*/ 154824 w 2997261"/>
              <a:gd name="connsiteY1277" fmla="*/ 445310 h 3104958"/>
              <a:gd name="connsiteX1278" fmla="*/ 157537 w 2997261"/>
              <a:gd name="connsiteY1278" fmla="*/ 436322 h 3104958"/>
              <a:gd name="connsiteX1279" fmla="*/ 160081 w 2997261"/>
              <a:gd name="connsiteY1279" fmla="*/ 427844 h 3104958"/>
              <a:gd name="connsiteX1280" fmla="*/ 162794 w 2997261"/>
              <a:gd name="connsiteY1280" fmla="*/ 419026 h 3104958"/>
              <a:gd name="connsiteX1281" fmla="*/ 165507 w 2997261"/>
              <a:gd name="connsiteY1281" fmla="*/ 410037 h 3104958"/>
              <a:gd name="connsiteX1282" fmla="*/ 168220 w 2997261"/>
              <a:gd name="connsiteY1282" fmla="*/ 401390 h 3104958"/>
              <a:gd name="connsiteX1283" fmla="*/ 170934 w 2997261"/>
              <a:gd name="connsiteY1283" fmla="*/ 392572 h 3104958"/>
              <a:gd name="connsiteX1284" fmla="*/ 173477 w 2997261"/>
              <a:gd name="connsiteY1284" fmla="*/ 383923 h 3104958"/>
              <a:gd name="connsiteX1285" fmla="*/ 176190 w 2997261"/>
              <a:gd name="connsiteY1285" fmla="*/ 375275 h 3104958"/>
              <a:gd name="connsiteX1286" fmla="*/ 178903 w 2997261"/>
              <a:gd name="connsiteY1286" fmla="*/ 366626 h 3104958"/>
              <a:gd name="connsiteX1287" fmla="*/ 181616 w 2997261"/>
              <a:gd name="connsiteY1287" fmla="*/ 357808 h 3104958"/>
              <a:gd name="connsiteX1288" fmla="*/ 186704 w 2997261"/>
              <a:gd name="connsiteY1288" fmla="*/ 341868 h 3104958"/>
              <a:gd name="connsiteX1289" fmla="*/ 192130 w 2997261"/>
              <a:gd name="connsiteY1289" fmla="*/ 324740 h 3104958"/>
              <a:gd name="connsiteX1290" fmla="*/ 197896 w 2997261"/>
              <a:gd name="connsiteY1290" fmla="*/ 306596 h 3104958"/>
              <a:gd name="connsiteX1291" fmla="*/ 204170 w 2997261"/>
              <a:gd name="connsiteY1291" fmla="*/ 288621 h 3104958"/>
              <a:gd name="connsiteX1292" fmla="*/ 207223 w 2997261"/>
              <a:gd name="connsiteY1292" fmla="*/ 279464 h 3104958"/>
              <a:gd name="connsiteX1293" fmla="*/ 210445 w 2997261"/>
              <a:gd name="connsiteY1293" fmla="*/ 270646 h 3104958"/>
              <a:gd name="connsiteX1294" fmla="*/ 213836 w 2997261"/>
              <a:gd name="connsiteY1294" fmla="*/ 261997 h 3104958"/>
              <a:gd name="connsiteX1295" fmla="*/ 217058 w 2997261"/>
              <a:gd name="connsiteY1295" fmla="*/ 253688 h 3104958"/>
              <a:gd name="connsiteX1296" fmla="*/ 220450 w 2997261"/>
              <a:gd name="connsiteY1296" fmla="*/ 245718 h 3104958"/>
              <a:gd name="connsiteX1297" fmla="*/ 223841 w 2997261"/>
              <a:gd name="connsiteY1297" fmla="*/ 238086 h 3104958"/>
              <a:gd name="connsiteX1298" fmla="*/ 227233 w 2997261"/>
              <a:gd name="connsiteY1298" fmla="*/ 230964 h 3104958"/>
              <a:gd name="connsiteX1299" fmla="*/ 230455 w 2997261"/>
              <a:gd name="connsiteY1299" fmla="*/ 224351 h 3104958"/>
              <a:gd name="connsiteX1300" fmla="*/ 231812 w 2997261"/>
              <a:gd name="connsiteY1300" fmla="*/ 220620 h 3104958"/>
              <a:gd name="connsiteX1301" fmla="*/ 233507 w 2997261"/>
              <a:gd name="connsiteY1301" fmla="*/ 216550 h 3104958"/>
              <a:gd name="connsiteX1302" fmla="*/ 235203 w 2997261"/>
              <a:gd name="connsiteY1302" fmla="*/ 212311 h 3104958"/>
              <a:gd name="connsiteX1303" fmla="*/ 237068 w 2997261"/>
              <a:gd name="connsiteY1303" fmla="*/ 207902 h 3104958"/>
              <a:gd name="connsiteX1304" fmla="*/ 241647 w 2997261"/>
              <a:gd name="connsiteY1304" fmla="*/ 198405 h 3104958"/>
              <a:gd name="connsiteX1305" fmla="*/ 246564 w 2997261"/>
              <a:gd name="connsiteY1305" fmla="*/ 188401 h 3104958"/>
              <a:gd name="connsiteX1306" fmla="*/ 252330 w 2997261"/>
              <a:gd name="connsiteY1306" fmla="*/ 178226 h 3104958"/>
              <a:gd name="connsiteX1307" fmla="*/ 258434 w 2997261"/>
              <a:gd name="connsiteY1307" fmla="*/ 167543 h 3104958"/>
              <a:gd name="connsiteX1308" fmla="*/ 264709 w 2997261"/>
              <a:gd name="connsiteY1308" fmla="*/ 157029 h 3104958"/>
              <a:gd name="connsiteX1309" fmla="*/ 271322 w 2997261"/>
              <a:gd name="connsiteY1309" fmla="*/ 146345 h 3104958"/>
              <a:gd name="connsiteX1310" fmla="*/ 277936 w 2997261"/>
              <a:gd name="connsiteY1310" fmla="*/ 136001 h 3104958"/>
              <a:gd name="connsiteX1311" fmla="*/ 284719 w 2997261"/>
              <a:gd name="connsiteY1311" fmla="*/ 126166 h 3104958"/>
              <a:gd name="connsiteX1312" fmla="*/ 291163 w 2997261"/>
              <a:gd name="connsiteY1312" fmla="*/ 116839 h 3104958"/>
              <a:gd name="connsiteX1313" fmla="*/ 297438 w 2997261"/>
              <a:gd name="connsiteY1313" fmla="*/ 108021 h 3104958"/>
              <a:gd name="connsiteX1314" fmla="*/ 303542 w 2997261"/>
              <a:gd name="connsiteY1314" fmla="*/ 100390 h 3104958"/>
              <a:gd name="connsiteX1315" fmla="*/ 309138 w 2997261"/>
              <a:gd name="connsiteY1315" fmla="*/ 93268 h 3104958"/>
              <a:gd name="connsiteX1316" fmla="*/ 311682 w 2997261"/>
              <a:gd name="connsiteY1316" fmla="*/ 90385 h 3104958"/>
              <a:gd name="connsiteX1317" fmla="*/ 314225 w 2997261"/>
              <a:gd name="connsiteY1317" fmla="*/ 87671 h 3104958"/>
              <a:gd name="connsiteX1318" fmla="*/ 316430 w 2997261"/>
              <a:gd name="connsiteY1318" fmla="*/ 85467 h 3104958"/>
              <a:gd name="connsiteX1319" fmla="*/ 318465 w 2997261"/>
              <a:gd name="connsiteY1319" fmla="*/ 83263 h 3104958"/>
              <a:gd name="connsiteX1320" fmla="*/ 326774 w 2997261"/>
              <a:gd name="connsiteY1320" fmla="*/ 75632 h 3104958"/>
              <a:gd name="connsiteX1321" fmla="*/ 333727 w 2997261"/>
              <a:gd name="connsiteY1321" fmla="*/ 68679 h 3104958"/>
              <a:gd name="connsiteX1322" fmla="*/ 340340 w 2997261"/>
              <a:gd name="connsiteY1322" fmla="*/ 62235 h 3104958"/>
              <a:gd name="connsiteX1323" fmla="*/ 346953 w 2997261"/>
              <a:gd name="connsiteY1323" fmla="*/ 56300 h 3104958"/>
              <a:gd name="connsiteX1324" fmla="*/ 350176 w 2997261"/>
              <a:gd name="connsiteY1324" fmla="*/ 53417 h 3104958"/>
              <a:gd name="connsiteX1325" fmla="*/ 353736 w 2997261"/>
              <a:gd name="connsiteY1325" fmla="*/ 50534 h 3104958"/>
              <a:gd name="connsiteX1326" fmla="*/ 357467 w 2997261"/>
              <a:gd name="connsiteY1326" fmla="*/ 47482 h 3104958"/>
              <a:gd name="connsiteX1327" fmla="*/ 361537 w 2997261"/>
              <a:gd name="connsiteY1327" fmla="*/ 44429 h 3104958"/>
              <a:gd name="connsiteX1328" fmla="*/ 365946 w 2997261"/>
              <a:gd name="connsiteY1328" fmla="*/ 41377 h 3104958"/>
              <a:gd name="connsiteX1329" fmla="*/ 370864 w 2997261"/>
              <a:gd name="connsiteY1329" fmla="*/ 37985 h 3104958"/>
              <a:gd name="connsiteX1330" fmla="*/ 376120 w 2997261"/>
              <a:gd name="connsiteY1330" fmla="*/ 34764 h 3104958"/>
              <a:gd name="connsiteX1331" fmla="*/ 381886 w 2997261"/>
              <a:gd name="connsiteY1331" fmla="*/ 31202 h 3104958"/>
              <a:gd name="connsiteX1332" fmla="*/ 386295 w 2997261"/>
              <a:gd name="connsiteY1332" fmla="*/ 28659 h 3104958"/>
              <a:gd name="connsiteX1333" fmla="*/ 391043 w 2997261"/>
              <a:gd name="connsiteY1333" fmla="*/ 25946 h 3104958"/>
              <a:gd name="connsiteX1334" fmla="*/ 395622 w 2997261"/>
              <a:gd name="connsiteY1334" fmla="*/ 23402 h 3104958"/>
              <a:gd name="connsiteX1335" fmla="*/ 400709 w 2997261"/>
              <a:gd name="connsiteY1335" fmla="*/ 21198 h 3104958"/>
              <a:gd name="connsiteX1336" fmla="*/ 405796 w 2997261"/>
              <a:gd name="connsiteY1336" fmla="*/ 18824 h 3104958"/>
              <a:gd name="connsiteX1337" fmla="*/ 410884 w 2997261"/>
              <a:gd name="connsiteY1337" fmla="*/ 16450 h 3104958"/>
              <a:gd name="connsiteX1338" fmla="*/ 416141 w 2997261"/>
              <a:gd name="connsiteY1338" fmla="*/ 14415 h 3104958"/>
              <a:gd name="connsiteX1339" fmla="*/ 421567 w 2997261"/>
              <a:gd name="connsiteY1339" fmla="*/ 12380 h 3104958"/>
              <a:gd name="connsiteX1340" fmla="*/ 426994 w 2997261"/>
              <a:gd name="connsiteY1340" fmla="*/ 10684 h 3104958"/>
              <a:gd name="connsiteX1341" fmla="*/ 432759 w 2997261"/>
              <a:gd name="connsiteY1341" fmla="*/ 8988 h 3104958"/>
              <a:gd name="connsiteX1342" fmla="*/ 438525 w 2997261"/>
              <a:gd name="connsiteY1342" fmla="*/ 7292 h 3104958"/>
              <a:gd name="connsiteX1343" fmla="*/ 444290 w 2997261"/>
              <a:gd name="connsiteY1343" fmla="*/ 5936 h 3104958"/>
              <a:gd name="connsiteX1344" fmla="*/ 450225 w 2997261"/>
              <a:gd name="connsiteY1344" fmla="*/ 4918 h 3104958"/>
              <a:gd name="connsiteX1345" fmla="*/ 455991 w 2997261"/>
              <a:gd name="connsiteY1345" fmla="*/ 4070 h 3104958"/>
              <a:gd name="connsiteX1346" fmla="*/ 461926 w 2997261"/>
              <a:gd name="connsiteY1346" fmla="*/ 3222 h 3104958"/>
              <a:gd name="connsiteX1347" fmla="*/ 468201 w 2997261"/>
              <a:gd name="connsiteY1347" fmla="*/ 2883 h 3104958"/>
              <a:gd name="connsiteX1348" fmla="*/ 471422 w 2997261"/>
              <a:gd name="connsiteY1348" fmla="*/ 1866 h 3104958"/>
              <a:gd name="connsiteX1349" fmla="*/ 475831 w 2997261"/>
              <a:gd name="connsiteY1349" fmla="*/ 1187 h 3104958"/>
              <a:gd name="connsiteX1350" fmla="*/ 480579 w 2997261"/>
              <a:gd name="connsiteY1350" fmla="*/ 509 h 3104958"/>
              <a:gd name="connsiteX1351" fmla="*/ 486515 w 2997261"/>
              <a:gd name="connsiteY1351" fmla="*/ 170 h 31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997261" h="3104958">
                <a:moveTo>
                  <a:pt x="657078" y="314424"/>
                </a:moveTo>
                <a:lnTo>
                  <a:pt x="651810" y="314559"/>
                </a:lnTo>
                <a:lnTo>
                  <a:pt x="647082" y="314830"/>
                </a:lnTo>
                <a:lnTo>
                  <a:pt x="643301" y="315370"/>
                </a:lnTo>
                <a:lnTo>
                  <a:pt x="639789" y="315910"/>
                </a:lnTo>
                <a:lnTo>
                  <a:pt x="637222" y="316721"/>
                </a:lnTo>
                <a:lnTo>
                  <a:pt x="632224" y="316990"/>
                </a:lnTo>
                <a:lnTo>
                  <a:pt x="627497" y="317666"/>
                </a:lnTo>
                <a:lnTo>
                  <a:pt x="622904" y="318342"/>
                </a:lnTo>
                <a:lnTo>
                  <a:pt x="618177" y="319152"/>
                </a:lnTo>
                <a:lnTo>
                  <a:pt x="613585" y="320233"/>
                </a:lnTo>
                <a:lnTo>
                  <a:pt x="608992" y="321583"/>
                </a:lnTo>
                <a:lnTo>
                  <a:pt x="604399" y="322934"/>
                </a:lnTo>
                <a:lnTo>
                  <a:pt x="600077" y="324285"/>
                </a:lnTo>
                <a:lnTo>
                  <a:pt x="595755" y="325906"/>
                </a:lnTo>
                <a:lnTo>
                  <a:pt x="591568" y="327526"/>
                </a:lnTo>
                <a:lnTo>
                  <a:pt x="587515" y="329417"/>
                </a:lnTo>
                <a:lnTo>
                  <a:pt x="583463" y="331309"/>
                </a:lnTo>
                <a:lnTo>
                  <a:pt x="579411" y="333065"/>
                </a:lnTo>
                <a:lnTo>
                  <a:pt x="575764" y="335091"/>
                </a:lnTo>
                <a:lnTo>
                  <a:pt x="571982" y="337252"/>
                </a:lnTo>
                <a:lnTo>
                  <a:pt x="568470" y="339278"/>
                </a:lnTo>
                <a:lnTo>
                  <a:pt x="563878" y="342114"/>
                </a:lnTo>
                <a:lnTo>
                  <a:pt x="559690" y="344681"/>
                </a:lnTo>
                <a:lnTo>
                  <a:pt x="555774" y="347382"/>
                </a:lnTo>
                <a:lnTo>
                  <a:pt x="552262" y="349814"/>
                </a:lnTo>
                <a:lnTo>
                  <a:pt x="549019" y="352245"/>
                </a:lnTo>
                <a:lnTo>
                  <a:pt x="546048" y="354676"/>
                </a:lnTo>
                <a:lnTo>
                  <a:pt x="543211" y="356972"/>
                </a:lnTo>
                <a:lnTo>
                  <a:pt x="540645" y="359269"/>
                </a:lnTo>
                <a:lnTo>
                  <a:pt x="535377" y="363996"/>
                </a:lnTo>
                <a:lnTo>
                  <a:pt x="530109" y="369129"/>
                </a:lnTo>
                <a:lnTo>
                  <a:pt x="524571" y="374667"/>
                </a:lnTo>
                <a:lnTo>
                  <a:pt x="517953" y="380745"/>
                </a:lnTo>
                <a:lnTo>
                  <a:pt x="516332" y="382501"/>
                </a:lnTo>
                <a:lnTo>
                  <a:pt x="514576" y="384257"/>
                </a:lnTo>
                <a:lnTo>
                  <a:pt x="512550" y="386419"/>
                </a:lnTo>
                <a:lnTo>
                  <a:pt x="510524" y="388715"/>
                </a:lnTo>
                <a:lnTo>
                  <a:pt x="506067" y="394388"/>
                </a:lnTo>
                <a:lnTo>
                  <a:pt x="501204" y="400466"/>
                </a:lnTo>
                <a:lnTo>
                  <a:pt x="496207" y="407490"/>
                </a:lnTo>
                <a:lnTo>
                  <a:pt x="491074" y="414919"/>
                </a:lnTo>
                <a:lnTo>
                  <a:pt x="485671" y="422753"/>
                </a:lnTo>
                <a:lnTo>
                  <a:pt x="480403" y="430993"/>
                </a:lnTo>
                <a:lnTo>
                  <a:pt x="475135" y="439502"/>
                </a:lnTo>
                <a:lnTo>
                  <a:pt x="470137" y="447877"/>
                </a:lnTo>
                <a:lnTo>
                  <a:pt x="465275" y="456387"/>
                </a:lnTo>
                <a:lnTo>
                  <a:pt x="460682" y="464490"/>
                </a:lnTo>
                <a:lnTo>
                  <a:pt x="456765" y="472460"/>
                </a:lnTo>
                <a:lnTo>
                  <a:pt x="453118" y="480024"/>
                </a:lnTo>
                <a:lnTo>
                  <a:pt x="451633" y="483536"/>
                </a:lnTo>
                <a:lnTo>
                  <a:pt x="450281" y="486913"/>
                </a:lnTo>
                <a:lnTo>
                  <a:pt x="448931" y="490155"/>
                </a:lnTo>
                <a:lnTo>
                  <a:pt x="447850" y="493127"/>
                </a:lnTo>
                <a:lnTo>
                  <a:pt x="445284" y="498394"/>
                </a:lnTo>
                <a:lnTo>
                  <a:pt x="442583" y="504067"/>
                </a:lnTo>
                <a:lnTo>
                  <a:pt x="439881" y="510145"/>
                </a:lnTo>
                <a:lnTo>
                  <a:pt x="437179" y="516494"/>
                </a:lnTo>
                <a:lnTo>
                  <a:pt x="434613" y="523112"/>
                </a:lnTo>
                <a:lnTo>
                  <a:pt x="431912" y="530001"/>
                </a:lnTo>
                <a:lnTo>
                  <a:pt x="429345" y="537025"/>
                </a:lnTo>
                <a:lnTo>
                  <a:pt x="426914" y="544319"/>
                </a:lnTo>
                <a:lnTo>
                  <a:pt x="421916" y="558637"/>
                </a:lnTo>
                <a:lnTo>
                  <a:pt x="417324" y="573090"/>
                </a:lnTo>
                <a:lnTo>
                  <a:pt x="413002" y="586732"/>
                </a:lnTo>
                <a:lnTo>
                  <a:pt x="408949" y="599429"/>
                </a:lnTo>
                <a:lnTo>
                  <a:pt x="406788" y="606453"/>
                </a:lnTo>
                <a:lnTo>
                  <a:pt x="404627" y="613341"/>
                </a:lnTo>
                <a:lnTo>
                  <a:pt x="402466" y="620230"/>
                </a:lnTo>
                <a:lnTo>
                  <a:pt x="400440" y="627119"/>
                </a:lnTo>
                <a:lnTo>
                  <a:pt x="398279" y="634143"/>
                </a:lnTo>
                <a:lnTo>
                  <a:pt x="396118" y="641031"/>
                </a:lnTo>
                <a:lnTo>
                  <a:pt x="393956" y="648190"/>
                </a:lnTo>
                <a:lnTo>
                  <a:pt x="391795" y="655214"/>
                </a:lnTo>
                <a:lnTo>
                  <a:pt x="389769" y="661968"/>
                </a:lnTo>
                <a:lnTo>
                  <a:pt x="387608" y="669127"/>
                </a:lnTo>
                <a:lnTo>
                  <a:pt x="385311" y="676691"/>
                </a:lnTo>
                <a:lnTo>
                  <a:pt x="383151" y="684525"/>
                </a:lnTo>
                <a:lnTo>
                  <a:pt x="380989" y="692224"/>
                </a:lnTo>
                <a:lnTo>
                  <a:pt x="378963" y="699653"/>
                </a:lnTo>
                <a:lnTo>
                  <a:pt x="377208" y="706947"/>
                </a:lnTo>
                <a:lnTo>
                  <a:pt x="375992" y="713565"/>
                </a:lnTo>
                <a:lnTo>
                  <a:pt x="374776" y="716537"/>
                </a:lnTo>
                <a:lnTo>
                  <a:pt x="373561" y="720049"/>
                </a:lnTo>
                <a:lnTo>
                  <a:pt x="372345" y="724101"/>
                </a:lnTo>
                <a:lnTo>
                  <a:pt x="370994" y="728694"/>
                </a:lnTo>
                <a:lnTo>
                  <a:pt x="368293" y="738824"/>
                </a:lnTo>
                <a:lnTo>
                  <a:pt x="365456" y="750036"/>
                </a:lnTo>
                <a:lnTo>
                  <a:pt x="362890" y="761517"/>
                </a:lnTo>
                <a:lnTo>
                  <a:pt x="360459" y="772323"/>
                </a:lnTo>
                <a:lnTo>
                  <a:pt x="358297" y="781913"/>
                </a:lnTo>
                <a:lnTo>
                  <a:pt x="356541" y="789747"/>
                </a:lnTo>
                <a:lnTo>
                  <a:pt x="354245" y="799743"/>
                </a:lnTo>
                <a:lnTo>
                  <a:pt x="351949" y="809738"/>
                </a:lnTo>
                <a:lnTo>
                  <a:pt x="349788" y="819598"/>
                </a:lnTo>
                <a:lnTo>
                  <a:pt x="347626" y="829459"/>
                </a:lnTo>
                <a:lnTo>
                  <a:pt x="345466" y="839319"/>
                </a:lnTo>
                <a:lnTo>
                  <a:pt x="343304" y="849314"/>
                </a:lnTo>
                <a:lnTo>
                  <a:pt x="341143" y="859175"/>
                </a:lnTo>
                <a:lnTo>
                  <a:pt x="338982" y="869305"/>
                </a:lnTo>
                <a:lnTo>
                  <a:pt x="336821" y="879301"/>
                </a:lnTo>
                <a:lnTo>
                  <a:pt x="334795" y="889296"/>
                </a:lnTo>
                <a:lnTo>
                  <a:pt x="332633" y="899292"/>
                </a:lnTo>
                <a:lnTo>
                  <a:pt x="330608" y="909557"/>
                </a:lnTo>
                <a:lnTo>
                  <a:pt x="328581" y="919958"/>
                </a:lnTo>
                <a:lnTo>
                  <a:pt x="326555" y="930223"/>
                </a:lnTo>
                <a:lnTo>
                  <a:pt x="324664" y="940624"/>
                </a:lnTo>
                <a:lnTo>
                  <a:pt x="322773" y="951159"/>
                </a:lnTo>
                <a:lnTo>
                  <a:pt x="320882" y="961560"/>
                </a:lnTo>
                <a:lnTo>
                  <a:pt x="318991" y="971961"/>
                </a:lnTo>
                <a:lnTo>
                  <a:pt x="317235" y="982497"/>
                </a:lnTo>
                <a:lnTo>
                  <a:pt x="315614" y="993032"/>
                </a:lnTo>
                <a:lnTo>
                  <a:pt x="313858" y="1003298"/>
                </a:lnTo>
                <a:lnTo>
                  <a:pt x="312373" y="1013699"/>
                </a:lnTo>
                <a:lnTo>
                  <a:pt x="311022" y="1023964"/>
                </a:lnTo>
                <a:lnTo>
                  <a:pt x="309536" y="1034095"/>
                </a:lnTo>
                <a:lnTo>
                  <a:pt x="307510" y="1049493"/>
                </a:lnTo>
                <a:lnTo>
                  <a:pt x="305349" y="1064756"/>
                </a:lnTo>
                <a:lnTo>
                  <a:pt x="303323" y="1080020"/>
                </a:lnTo>
                <a:lnTo>
                  <a:pt x="301432" y="1095283"/>
                </a:lnTo>
                <a:lnTo>
                  <a:pt x="299271" y="1110817"/>
                </a:lnTo>
                <a:lnTo>
                  <a:pt x="297245" y="1126079"/>
                </a:lnTo>
                <a:lnTo>
                  <a:pt x="295218" y="1141613"/>
                </a:lnTo>
                <a:lnTo>
                  <a:pt x="293192" y="1157012"/>
                </a:lnTo>
                <a:lnTo>
                  <a:pt x="291166" y="1172410"/>
                </a:lnTo>
                <a:lnTo>
                  <a:pt x="289275" y="1187943"/>
                </a:lnTo>
                <a:lnTo>
                  <a:pt x="287654" y="1203342"/>
                </a:lnTo>
                <a:lnTo>
                  <a:pt x="285899" y="1219010"/>
                </a:lnTo>
                <a:lnTo>
                  <a:pt x="284278" y="1234408"/>
                </a:lnTo>
                <a:lnTo>
                  <a:pt x="282791" y="1250077"/>
                </a:lnTo>
                <a:lnTo>
                  <a:pt x="281441" y="1265610"/>
                </a:lnTo>
                <a:lnTo>
                  <a:pt x="280360" y="1281279"/>
                </a:lnTo>
                <a:lnTo>
                  <a:pt x="278469" y="1303026"/>
                </a:lnTo>
                <a:lnTo>
                  <a:pt x="276713" y="1324908"/>
                </a:lnTo>
                <a:lnTo>
                  <a:pt x="274957" y="1346789"/>
                </a:lnTo>
                <a:lnTo>
                  <a:pt x="273066" y="1368671"/>
                </a:lnTo>
                <a:lnTo>
                  <a:pt x="271580" y="1390553"/>
                </a:lnTo>
                <a:lnTo>
                  <a:pt x="269960" y="1412570"/>
                </a:lnTo>
                <a:lnTo>
                  <a:pt x="268474" y="1434587"/>
                </a:lnTo>
                <a:lnTo>
                  <a:pt x="267258" y="1456604"/>
                </a:lnTo>
                <a:lnTo>
                  <a:pt x="266177" y="1478621"/>
                </a:lnTo>
                <a:lnTo>
                  <a:pt x="265367" y="1500638"/>
                </a:lnTo>
                <a:lnTo>
                  <a:pt x="264692" y="1522790"/>
                </a:lnTo>
                <a:lnTo>
                  <a:pt x="264287" y="1544807"/>
                </a:lnTo>
                <a:lnTo>
                  <a:pt x="264287" y="1555747"/>
                </a:lnTo>
                <a:lnTo>
                  <a:pt x="264287" y="1566959"/>
                </a:lnTo>
                <a:lnTo>
                  <a:pt x="264421" y="1577900"/>
                </a:lnTo>
                <a:lnTo>
                  <a:pt x="264557" y="1589110"/>
                </a:lnTo>
                <a:lnTo>
                  <a:pt x="264692" y="1600052"/>
                </a:lnTo>
                <a:lnTo>
                  <a:pt x="265232" y="1610992"/>
                </a:lnTo>
                <a:lnTo>
                  <a:pt x="265638" y="1622069"/>
                </a:lnTo>
                <a:lnTo>
                  <a:pt x="266177" y="1633145"/>
                </a:lnTo>
                <a:lnTo>
                  <a:pt x="267123" y="1649624"/>
                </a:lnTo>
                <a:lnTo>
                  <a:pt x="267933" y="1665967"/>
                </a:lnTo>
                <a:lnTo>
                  <a:pt x="268879" y="1682446"/>
                </a:lnTo>
                <a:lnTo>
                  <a:pt x="269825" y="1698790"/>
                </a:lnTo>
                <a:lnTo>
                  <a:pt x="270635" y="1714999"/>
                </a:lnTo>
                <a:lnTo>
                  <a:pt x="271580" y="1731343"/>
                </a:lnTo>
                <a:lnTo>
                  <a:pt x="272526" y="1747687"/>
                </a:lnTo>
                <a:lnTo>
                  <a:pt x="273472" y="1763895"/>
                </a:lnTo>
                <a:lnTo>
                  <a:pt x="274282" y="1780105"/>
                </a:lnTo>
                <a:lnTo>
                  <a:pt x="275363" y="1796313"/>
                </a:lnTo>
                <a:lnTo>
                  <a:pt x="276443" y="1812522"/>
                </a:lnTo>
                <a:lnTo>
                  <a:pt x="277523" y="1829001"/>
                </a:lnTo>
                <a:lnTo>
                  <a:pt x="278875" y="1845209"/>
                </a:lnTo>
                <a:lnTo>
                  <a:pt x="280090" y="1861553"/>
                </a:lnTo>
                <a:lnTo>
                  <a:pt x="281441" y="1877898"/>
                </a:lnTo>
                <a:lnTo>
                  <a:pt x="282927" y="1894376"/>
                </a:lnTo>
                <a:lnTo>
                  <a:pt x="284413" y="1909774"/>
                </a:lnTo>
                <a:lnTo>
                  <a:pt x="285899" y="1925308"/>
                </a:lnTo>
                <a:lnTo>
                  <a:pt x="287519" y="1940706"/>
                </a:lnTo>
                <a:lnTo>
                  <a:pt x="289140" y="1956104"/>
                </a:lnTo>
                <a:lnTo>
                  <a:pt x="290896" y="1971638"/>
                </a:lnTo>
                <a:lnTo>
                  <a:pt x="292517" y="1987037"/>
                </a:lnTo>
                <a:lnTo>
                  <a:pt x="294408" y="2002570"/>
                </a:lnTo>
                <a:lnTo>
                  <a:pt x="296299" y="2017833"/>
                </a:lnTo>
                <a:lnTo>
                  <a:pt x="298325" y="2033232"/>
                </a:lnTo>
                <a:lnTo>
                  <a:pt x="300351" y="2048630"/>
                </a:lnTo>
                <a:lnTo>
                  <a:pt x="302242" y="2064029"/>
                </a:lnTo>
                <a:lnTo>
                  <a:pt x="304538" y="2079291"/>
                </a:lnTo>
                <a:lnTo>
                  <a:pt x="306699" y="2094690"/>
                </a:lnTo>
                <a:lnTo>
                  <a:pt x="308996" y="2109953"/>
                </a:lnTo>
                <a:lnTo>
                  <a:pt x="311427" y="2125216"/>
                </a:lnTo>
                <a:lnTo>
                  <a:pt x="313723" y="2140479"/>
                </a:lnTo>
                <a:lnTo>
                  <a:pt x="318045" y="2165873"/>
                </a:lnTo>
                <a:lnTo>
                  <a:pt x="322773" y="2192618"/>
                </a:lnTo>
                <a:lnTo>
                  <a:pt x="327771" y="2220308"/>
                </a:lnTo>
                <a:lnTo>
                  <a:pt x="333309" y="2248943"/>
                </a:lnTo>
                <a:lnTo>
                  <a:pt x="339252" y="2278119"/>
                </a:lnTo>
                <a:lnTo>
                  <a:pt x="345601" y="2307701"/>
                </a:lnTo>
                <a:lnTo>
                  <a:pt x="352084" y="2337686"/>
                </a:lnTo>
                <a:lnTo>
                  <a:pt x="358972" y="2367538"/>
                </a:lnTo>
                <a:lnTo>
                  <a:pt x="362755" y="2382531"/>
                </a:lnTo>
                <a:lnTo>
                  <a:pt x="366266" y="2397254"/>
                </a:lnTo>
                <a:lnTo>
                  <a:pt x="370184" y="2412112"/>
                </a:lnTo>
                <a:lnTo>
                  <a:pt x="373830" y="2426835"/>
                </a:lnTo>
                <a:lnTo>
                  <a:pt x="377748" y="2441423"/>
                </a:lnTo>
                <a:lnTo>
                  <a:pt x="381800" y="2455876"/>
                </a:lnTo>
                <a:lnTo>
                  <a:pt x="385717" y="2470058"/>
                </a:lnTo>
                <a:lnTo>
                  <a:pt x="389769" y="2484241"/>
                </a:lnTo>
                <a:lnTo>
                  <a:pt x="393956" y="2497883"/>
                </a:lnTo>
                <a:lnTo>
                  <a:pt x="398144" y="2511526"/>
                </a:lnTo>
                <a:lnTo>
                  <a:pt x="402331" y="2524898"/>
                </a:lnTo>
                <a:lnTo>
                  <a:pt x="406653" y="2537865"/>
                </a:lnTo>
                <a:lnTo>
                  <a:pt x="410976" y="2550697"/>
                </a:lnTo>
                <a:lnTo>
                  <a:pt x="415433" y="2562854"/>
                </a:lnTo>
                <a:lnTo>
                  <a:pt x="419890" y="2574875"/>
                </a:lnTo>
                <a:lnTo>
                  <a:pt x="424348" y="2586492"/>
                </a:lnTo>
                <a:lnTo>
                  <a:pt x="429751" y="2599863"/>
                </a:lnTo>
                <a:lnTo>
                  <a:pt x="435424" y="2612966"/>
                </a:lnTo>
                <a:lnTo>
                  <a:pt x="438260" y="2619314"/>
                </a:lnTo>
                <a:lnTo>
                  <a:pt x="441232" y="2625663"/>
                </a:lnTo>
                <a:lnTo>
                  <a:pt x="444203" y="2631741"/>
                </a:lnTo>
                <a:lnTo>
                  <a:pt x="447175" y="2637955"/>
                </a:lnTo>
                <a:lnTo>
                  <a:pt x="450281" y="2644033"/>
                </a:lnTo>
                <a:lnTo>
                  <a:pt x="453253" y="2649841"/>
                </a:lnTo>
                <a:lnTo>
                  <a:pt x="456495" y="2655784"/>
                </a:lnTo>
                <a:lnTo>
                  <a:pt x="459736" y="2661457"/>
                </a:lnTo>
                <a:lnTo>
                  <a:pt x="462979" y="2666995"/>
                </a:lnTo>
                <a:lnTo>
                  <a:pt x="466355" y="2672668"/>
                </a:lnTo>
                <a:lnTo>
                  <a:pt x="469732" y="2678071"/>
                </a:lnTo>
                <a:lnTo>
                  <a:pt x="473109" y="2683339"/>
                </a:lnTo>
                <a:lnTo>
                  <a:pt x="476621" y="2688472"/>
                </a:lnTo>
                <a:lnTo>
                  <a:pt x="480133" y="2693605"/>
                </a:lnTo>
                <a:lnTo>
                  <a:pt x="483780" y="2698602"/>
                </a:lnTo>
                <a:lnTo>
                  <a:pt x="487427" y="2703465"/>
                </a:lnTo>
                <a:lnTo>
                  <a:pt x="491208" y="2708192"/>
                </a:lnTo>
                <a:lnTo>
                  <a:pt x="494855" y="2712785"/>
                </a:lnTo>
                <a:lnTo>
                  <a:pt x="498773" y="2717242"/>
                </a:lnTo>
                <a:lnTo>
                  <a:pt x="502555" y="2721700"/>
                </a:lnTo>
                <a:lnTo>
                  <a:pt x="506607" y="2725887"/>
                </a:lnTo>
                <a:lnTo>
                  <a:pt x="510659" y="2730074"/>
                </a:lnTo>
                <a:lnTo>
                  <a:pt x="514711" y="2734127"/>
                </a:lnTo>
                <a:lnTo>
                  <a:pt x="518899" y="2738044"/>
                </a:lnTo>
                <a:lnTo>
                  <a:pt x="523221" y="2741691"/>
                </a:lnTo>
                <a:lnTo>
                  <a:pt x="527273" y="2745473"/>
                </a:lnTo>
                <a:lnTo>
                  <a:pt x="531730" y="2748850"/>
                </a:lnTo>
                <a:lnTo>
                  <a:pt x="536188" y="2752226"/>
                </a:lnTo>
                <a:lnTo>
                  <a:pt x="541456" y="2755874"/>
                </a:lnTo>
                <a:lnTo>
                  <a:pt x="546723" y="2759520"/>
                </a:lnTo>
                <a:lnTo>
                  <a:pt x="552262" y="2762897"/>
                </a:lnTo>
                <a:lnTo>
                  <a:pt x="557799" y="2766139"/>
                </a:lnTo>
                <a:lnTo>
                  <a:pt x="563473" y="2769245"/>
                </a:lnTo>
                <a:lnTo>
                  <a:pt x="569415" y="2771947"/>
                </a:lnTo>
                <a:lnTo>
                  <a:pt x="575358" y="2774648"/>
                </a:lnTo>
                <a:lnTo>
                  <a:pt x="581572" y="2777080"/>
                </a:lnTo>
                <a:lnTo>
                  <a:pt x="588056" y="2779376"/>
                </a:lnTo>
                <a:lnTo>
                  <a:pt x="594674" y="2781402"/>
                </a:lnTo>
                <a:lnTo>
                  <a:pt x="601563" y="2783158"/>
                </a:lnTo>
                <a:lnTo>
                  <a:pt x="608586" y="2784509"/>
                </a:lnTo>
                <a:lnTo>
                  <a:pt x="612233" y="2785184"/>
                </a:lnTo>
                <a:lnTo>
                  <a:pt x="615880" y="2785725"/>
                </a:lnTo>
                <a:lnTo>
                  <a:pt x="619663" y="2786265"/>
                </a:lnTo>
                <a:lnTo>
                  <a:pt x="623310" y="2786670"/>
                </a:lnTo>
                <a:lnTo>
                  <a:pt x="627227" y="2786940"/>
                </a:lnTo>
                <a:lnTo>
                  <a:pt x="631144" y="2787346"/>
                </a:lnTo>
                <a:lnTo>
                  <a:pt x="635061" y="2787481"/>
                </a:lnTo>
                <a:lnTo>
                  <a:pt x="639248" y="2787481"/>
                </a:lnTo>
                <a:lnTo>
                  <a:pt x="647217" y="2787615"/>
                </a:lnTo>
                <a:lnTo>
                  <a:pt x="655457" y="2787615"/>
                </a:lnTo>
                <a:lnTo>
                  <a:pt x="663696" y="2787481"/>
                </a:lnTo>
                <a:lnTo>
                  <a:pt x="671800" y="2787346"/>
                </a:lnTo>
                <a:lnTo>
                  <a:pt x="680175" y="2786940"/>
                </a:lnTo>
                <a:lnTo>
                  <a:pt x="688414" y="2786670"/>
                </a:lnTo>
                <a:lnTo>
                  <a:pt x="696519" y="2786265"/>
                </a:lnTo>
                <a:lnTo>
                  <a:pt x="704893" y="2785725"/>
                </a:lnTo>
                <a:lnTo>
                  <a:pt x="713133" y="2785184"/>
                </a:lnTo>
                <a:lnTo>
                  <a:pt x="721373" y="2784509"/>
                </a:lnTo>
                <a:lnTo>
                  <a:pt x="729476" y="2783969"/>
                </a:lnTo>
                <a:lnTo>
                  <a:pt x="737716" y="2783158"/>
                </a:lnTo>
                <a:lnTo>
                  <a:pt x="745821" y="2782347"/>
                </a:lnTo>
                <a:lnTo>
                  <a:pt x="753925" y="2781402"/>
                </a:lnTo>
                <a:lnTo>
                  <a:pt x="762164" y="2780457"/>
                </a:lnTo>
                <a:lnTo>
                  <a:pt x="770133" y="2779511"/>
                </a:lnTo>
                <a:lnTo>
                  <a:pt x="781479" y="2778160"/>
                </a:lnTo>
                <a:lnTo>
                  <a:pt x="792690" y="2776810"/>
                </a:lnTo>
                <a:lnTo>
                  <a:pt x="803901" y="2775189"/>
                </a:lnTo>
                <a:lnTo>
                  <a:pt x="814842" y="2773568"/>
                </a:lnTo>
                <a:lnTo>
                  <a:pt x="825783" y="2771677"/>
                </a:lnTo>
                <a:lnTo>
                  <a:pt x="836454" y="2769786"/>
                </a:lnTo>
                <a:lnTo>
                  <a:pt x="847260" y="2768030"/>
                </a:lnTo>
                <a:lnTo>
                  <a:pt x="857931" y="2766004"/>
                </a:lnTo>
                <a:lnTo>
                  <a:pt x="868467" y="2763843"/>
                </a:lnTo>
                <a:lnTo>
                  <a:pt x="878732" y="2761681"/>
                </a:lnTo>
                <a:lnTo>
                  <a:pt x="889267" y="2759386"/>
                </a:lnTo>
                <a:lnTo>
                  <a:pt x="899668" y="2756954"/>
                </a:lnTo>
                <a:lnTo>
                  <a:pt x="909799" y="2754658"/>
                </a:lnTo>
                <a:lnTo>
                  <a:pt x="920064" y="2752226"/>
                </a:lnTo>
                <a:lnTo>
                  <a:pt x="930329" y="2749525"/>
                </a:lnTo>
                <a:lnTo>
                  <a:pt x="940460" y="2746959"/>
                </a:lnTo>
                <a:lnTo>
                  <a:pt x="960721" y="2741555"/>
                </a:lnTo>
                <a:lnTo>
                  <a:pt x="980846" y="2735883"/>
                </a:lnTo>
                <a:lnTo>
                  <a:pt x="1001107" y="2729804"/>
                </a:lnTo>
                <a:lnTo>
                  <a:pt x="1021098" y="2723591"/>
                </a:lnTo>
                <a:lnTo>
                  <a:pt x="1041359" y="2717242"/>
                </a:lnTo>
                <a:lnTo>
                  <a:pt x="1061755" y="2710758"/>
                </a:lnTo>
                <a:lnTo>
                  <a:pt x="1082286" y="2704005"/>
                </a:lnTo>
                <a:lnTo>
                  <a:pt x="1103222" y="2696981"/>
                </a:lnTo>
                <a:lnTo>
                  <a:pt x="1111597" y="2694280"/>
                </a:lnTo>
                <a:lnTo>
                  <a:pt x="1124429" y="2689822"/>
                </a:lnTo>
                <a:lnTo>
                  <a:pt x="1139962" y="2684150"/>
                </a:lnTo>
                <a:lnTo>
                  <a:pt x="1156846" y="2678341"/>
                </a:lnTo>
                <a:lnTo>
                  <a:pt x="1173190" y="2672263"/>
                </a:lnTo>
                <a:lnTo>
                  <a:pt x="1187777" y="2666725"/>
                </a:lnTo>
                <a:lnTo>
                  <a:pt x="1193721" y="2664428"/>
                </a:lnTo>
                <a:lnTo>
                  <a:pt x="1198584" y="2662268"/>
                </a:lnTo>
                <a:lnTo>
                  <a:pt x="1202095" y="2660512"/>
                </a:lnTo>
                <a:lnTo>
                  <a:pt x="1204256" y="2659431"/>
                </a:lnTo>
                <a:lnTo>
                  <a:pt x="1208984" y="2658081"/>
                </a:lnTo>
                <a:lnTo>
                  <a:pt x="1216008" y="2655649"/>
                </a:lnTo>
                <a:lnTo>
                  <a:pt x="1225463" y="2652272"/>
                </a:lnTo>
                <a:lnTo>
                  <a:pt x="1236809" y="2648085"/>
                </a:lnTo>
                <a:lnTo>
                  <a:pt x="1249506" y="2643087"/>
                </a:lnTo>
                <a:lnTo>
                  <a:pt x="1263418" y="2637684"/>
                </a:lnTo>
                <a:lnTo>
                  <a:pt x="1278276" y="2631741"/>
                </a:lnTo>
                <a:lnTo>
                  <a:pt x="1293674" y="2625798"/>
                </a:lnTo>
                <a:lnTo>
                  <a:pt x="1308938" y="2619585"/>
                </a:lnTo>
                <a:lnTo>
                  <a:pt x="1324066" y="2613506"/>
                </a:lnTo>
                <a:lnTo>
                  <a:pt x="1338789" y="2607563"/>
                </a:lnTo>
                <a:lnTo>
                  <a:pt x="1352566" y="2602160"/>
                </a:lnTo>
                <a:lnTo>
                  <a:pt x="1364858" y="2597027"/>
                </a:lnTo>
                <a:lnTo>
                  <a:pt x="1375664" y="2592705"/>
                </a:lnTo>
                <a:lnTo>
                  <a:pt x="1384713" y="2589193"/>
                </a:lnTo>
                <a:lnTo>
                  <a:pt x="1391332" y="2586492"/>
                </a:lnTo>
                <a:lnTo>
                  <a:pt x="1398356" y="2583520"/>
                </a:lnTo>
                <a:lnTo>
                  <a:pt x="1406190" y="2580683"/>
                </a:lnTo>
                <a:lnTo>
                  <a:pt x="1414159" y="2577577"/>
                </a:lnTo>
                <a:lnTo>
                  <a:pt x="1422398" y="2574335"/>
                </a:lnTo>
                <a:lnTo>
                  <a:pt x="1430368" y="2571093"/>
                </a:lnTo>
                <a:lnTo>
                  <a:pt x="1438067" y="2567716"/>
                </a:lnTo>
                <a:lnTo>
                  <a:pt x="1445361" y="2564475"/>
                </a:lnTo>
                <a:lnTo>
                  <a:pt x="1451845" y="2561098"/>
                </a:lnTo>
                <a:lnTo>
                  <a:pt x="1456842" y="2559477"/>
                </a:lnTo>
                <a:lnTo>
                  <a:pt x="1462650" y="2557316"/>
                </a:lnTo>
                <a:lnTo>
                  <a:pt x="1468863" y="2554885"/>
                </a:lnTo>
                <a:lnTo>
                  <a:pt x="1475212" y="2551913"/>
                </a:lnTo>
                <a:lnTo>
                  <a:pt x="1481696" y="2548941"/>
                </a:lnTo>
                <a:lnTo>
                  <a:pt x="1487909" y="2546105"/>
                </a:lnTo>
                <a:lnTo>
                  <a:pt x="1493447" y="2543403"/>
                </a:lnTo>
                <a:lnTo>
                  <a:pt x="1498445" y="2541107"/>
                </a:lnTo>
                <a:lnTo>
                  <a:pt x="1503982" y="2538406"/>
                </a:lnTo>
                <a:lnTo>
                  <a:pt x="1509656" y="2535974"/>
                </a:lnTo>
                <a:lnTo>
                  <a:pt x="1515464" y="2533543"/>
                </a:lnTo>
                <a:lnTo>
                  <a:pt x="1521002" y="2530841"/>
                </a:lnTo>
                <a:lnTo>
                  <a:pt x="1526674" y="2528410"/>
                </a:lnTo>
                <a:lnTo>
                  <a:pt x="1532348" y="2525708"/>
                </a:lnTo>
                <a:lnTo>
                  <a:pt x="1538021" y="2523142"/>
                </a:lnTo>
                <a:lnTo>
                  <a:pt x="1543559" y="2520305"/>
                </a:lnTo>
                <a:lnTo>
                  <a:pt x="1554230" y="2515037"/>
                </a:lnTo>
                <a:lnTo>
                  <a:pt x="1565440" y="2509905"/>
                </a:lnTo>
                <a:lnTo>
                  <a:pt x="1577192" y="2504502"/>
                </a:lnTo>
                <a:lnTo>
                  <a:pt x="1588943" y="2498964"/>
                </a:lnTo>
                <a:lnTo>
                  <a:pt x="1600695" y="2493426"/>
                </a:lnTo>
                <a:lnTo>
                  <a:pt x="1612041" y="2487888"/>
                </a:lnTo>
                <a:lnTo>
                  <a:pt x="1617444" y="2484917"/>
                </a:lnTo>
                <a:lnTo>
                  <a:pt x="1622712" y="2482080"/>
                </a:lnTo>
                <a:lnTo>
                  <a:pt x="1627574" y="2479108"/>
                </a:lnTo>
                <a:lnTo>
                  <a:pt x="1632437" y="2476137"/>
                </a:lnTo>
                <a:lnTo>
                  <a:pt x="1635678" y="2474786"/>
                </a:lnTo>
                <a:lnTo>
                  <a:pt x="1639865" y="2472760"/>
                </a:lnTo>
                <a:lnTo>
                  <a:pt x="1644728" y="2470463"/>
                </a:lnTo>
                <a:lnTo>
                  <a:pt x="1650536" y="2467357"/>
                </a:lnTo>
                <a:lnTo>
                  <a:pt x="1664044" y="2460198"/>
                </a:lnTo>
                <a:lnTo>
                  <a:pt x="1680117" y="2451418"/>
                </a:lnTo>
                <a:lnTo>
                  <a:pt x="1697947" y="2441558"/>
                </a:lnTo>
                <a:lnTo>
                  <a:pt x="1717127" y="2430887"/>
                </a:lnTo>
                <a:lnTo>
                  <a:pt x="1736982" y="2419406"/>
                </a:lnTo>
                <a:lnTo>
                  <a:pt x="1757244" y="2407789"/>
                </a:lnTo>
                <a:lnTo>
                  <a:pt x="1777369" y="2396038"/>
                </a:lnTo>
                <a:lnTo>
                  <a:pt x="1796549" y="2384827"/>
                </a:lnTo>
                <a:lnTo>
                  <a:pt x="1814515" y="2374157"/>
                </a:lnTo>
                <a:lnTo>
                  <a:pt x="1830723" y="2364296"/>
                </a:lnTo>
                <a:lnTo>
                  <a:pt x="1844635" y="2355516"/>
                </a:lnTo>
                <a:lnTo>
                  <a:pt x="1855576" y="2348628"/>
                </a:lnTo>
                <a:lnTo>
                  <a:pt x="1859899" y="2345656"/>
                </a:lnTo>
                <a:lnTo>
                  <a:pt x="1863275" y="2343360"/>
                </a:lnTo>
                <a:lnTo>
                  <a:pt x="1865842" y="2341469"/>
                </a:lnTo>
                <a:lnTo>
                  <a:pt x="1867193" y="2340118"/>
                </a:lnTo>
                <a:lnTo>
                  <a:pt x="1868814" y="2339307"/>
                </a:lnTo>
                <a:lnTo>
                  <a:pt x="1871380" y="2338092"/>
                </a:lnTo>
                <a:lnTo>
                  <a:pt x="1874217" y="2336471"/>
                </a:lnTo>
                <a:lnTo>
                  <a:pt x="1877998" y="2334309"/>
                </a:lnTo>
                <a:lnTo>
                  <a:pt x="1886778" y="2328772"/>
                </a:lnTo>
                <a:lnTo>
                  <a:pt x="1897314" y="2322153"/>
                </a:lnTo>
                <a:lnTo>
                  <a:pt x="1909335" y="2314319"/>
                </a:lnTo>
                <a:lnTo>
                  <a:pt x="1922437" y="2305539"/>
                </a:lnTo>
                <a:lnTo>
                  <a:pt x="1936350" y="2296219"/>
                </a:lnTo>
                <a:lnTo>
                  <a:pt x="1950667" y="2286494"/>
                </a:lnTo>
                <a:lnTo>
                  <a:pt x="1964850" y="2276768"/>
                </a:lnTo>
                <a:lnTo>
                  <a:pt x="1978897" y="2267178"/>
                </a:lnTo>
                <a:lnTo>
                  <a:pt x="1992000" y="2257858"/>
                </a:lnTo>
                <a:lnTo>
                  <a:pt x="2004426" y="2249214"/>
                </a:lnTo>
                <a:lnTo>
                  <a:pt x="2015232" y="2241514"/>
                </a:lnTo>
                <a:lnTo>
                  <a:pt x="2024417" y="2234896"/>
                </a:lnTo>
                <a:lnTo>
                  <a:pt x="2031441" y="2229628"/>
                </a:lnTo>
                <a:lnTo>
                  <a:pt x="2035898" y="2225981"/>
                </a:lnTo>
                <a:lnTo>
                  <a:pt x="2037924" y="2224766"/>
                </a:lnTo>
                <a:lnTo>
                  <a:pt x="2040761" y="2223144"/>
                </a:lnTo>
                <a:lnTo>
                  <a:pt x="2044408" y="2220578"/>
                </a:lnTo>
                <a:lnTo>
                  <a:pt x="2048865" y="2217336"/>
                </a:lnTo>
                <a:lnTo>
                  <a:pt x="2059941" y="2209502"/>
                </a:lnTo>
                <a:lnTo>
                  <a:pt x="2073178" y="2199777"/>
                </a:lnTo>
                <a:lnTo>
                  <a:pt x="2088442" y="2188295"/>
                </a:lnTo>
                <a:lnTo>
                  <a:pt x="2105055" y="2175599"/>
                </a:lnTo>
                <a:lnTo>
                  <a:pt x="2122615" y="2162226"/>
                </a:lnTo>
                <a:lnTo>
                  <a:pt x="2140579" y="2148449"/>
                </a:lnTo>
                <a:lnTo>
                  <a:pt x="2158544" y="2134536"/>
                </a:lnTo>
                <a:lnTo>
                  <a:pt x="2175968" y="2120894"/>
                </a:lnTo>
                <a:lnTo>
                  <a:pt x="2192312" y="2107927"/>
                </a:lnTo>
                <a:lnTo>
                  <a:pt x="2207305" y="2096041"/>
                </a:lnTo>
                <a:lnTo>
                  <a:pt x="2220272" y="2085505"/>
                </a:lnTo>
                <a:lnTo>
                  <a:pt x="2230808" y="2076860"/>
                </a:lnTo>
                <a:lnTo>
                  <a:pt x="2234995" y="2073348"/>
                </a:lnTo>
                <a:lnTo>
                  <a:pt x="2238372" y="2070376"/>
                </a:lnTo>
                <a:lnTo>
                  <a:pt x="2240938" y="2067945"/>
                </a:lnTo>
                <a:lnTo>
                  <a:pt x="2242424" y="2066324"/>
                </a:lnTo>
                <a:lnTo>
                  <a:pt x="2244180" y="2065379"/>
                </a:lnTo>
                <a:lnTo>
                  <a:pt x="2246206" y="2064163"/>
                </a:lnTo>
                <a:lnTo>
                  <a:pt x="2248502" y="2062542"/>
                </a:lnTo>
                <a:lnTo>
                  <a:pt x="2250934" y="2060651"/>
                </a:lnTo>
                <a:lnTo>
                  <a:pt x="2256742" y="2056194"/>
                </a:lnTo>
                <a:lnTo>
                  <a:pt x="2263630" y="2050656"/>
                </a:lnTo>
                <a:lnTo>
                  <a:pt x="2271060" y="2044307"/>
                </a:lnTo>
                <a:lnTo>
                  <a:pt x="2279164" y="2037419"/>
                </a:lnTo>
                <a:lnTo>
                  <a:pt x="2287539" y="2029990"/>
                </a:lnTo>
                <a:lnTo>
                  <a:pt x="2296319" y="2022425"/>
                </a:lnTo>
                <a:lnTo>
                  <a:pt x="2305233" y="2014591"/>
                </a:lnTo>
                <a:lnTo>
                  <a:pt x="2314013" y="2006892"/>
                </a:lnTo>
                <a:lnTo>
                  <a:pt x="2322523" y="1999463"/>
                </a:lnTo>
                <a:lnTo>
                  <a:pt x="2330627" y="1992169"/>
                </a:lnTo>
                <a:lnTo>
                  <a:pt x="2338191" y="1985551"/>
                </a:lnTo>
                <a:lnTo>
                  <a:pt x="2345079" y="1979607"/>
                </a:lnTo>
                <a:lnTo>
                  <a:pt x="2351293" y="1974610"/>
                </a:lnTo>
                <a:lnTo>
                  <a:pt x="2356155" y="1970558"/>
                </a:lnTo>
                <a:lnTo>
                  <a:pt x="2358991" y="1968396"/>
                </a:lnTo>
                <a:lnTo>
                  <a:pt x="2360612" y="1966775"/>
                </a:lnTo>
                <a:lnTo>
                  <a:pt x="2362503" y="1965019"/>
                </a:lnTo>
                <a:lnTo>
                  <a:pt x="2365340" y="1962318"/>
                </a:lnTo>
                <a:lnTo>
                  <a:pt x="2393705" y="1937059"/>
                </a:lnTo>
                <a:lnTo>
                  <a:pt x="2398163" y="1932467"/>
                </a:lnTo>
                <a:lnTo>
                  <a:pt x="2402485" y="1928144"/>
                </a:lnTo>
                <a:lnTo>
                  <a:pt x="2406942" y="1923822"/>
                </a:lnTo>
                <a:lnTo>
                  <a:pt x="2411265" y="1919635"/>
                </a:lnTo>
                <a:lnTo>
                  <a:pt x="2415587" y="1915448"/>
                </a:lnTo>
                <a:lnTo>
                  <a:pt x="2419910" y="1911395"/>
                </a:lnTo>
                <a:lnTo>
                  <a:pt x="2424367" y="1906938"/>
                </a:lnTo>
                <a:lnTo>
                  <a:pt x="2428824" y="1902615"/>
                </a:lnTo>
                <a:lnTo>
                  <a:pt x="2432471" y="1899239"/>
                </a:lnTo>
                <a:lnTo>
                  <a:pt x="2437469" y="1894241"/>
                </a:lnTo>
                <a:lnTo>
                  <a:pt x="2443817" y="1887892"/>
                </a:lnTo>
                <a:lnTo>
                  <a:pt x="2451111" y="1880599"/>
                </a:lnTo>
                <a:lnTo>
                  <a:pt x="2458945" y="1872494"/>
                </a:lnTo>
                <a:lnTo>
                  <a:pt x="2467455" y="1863715"/>
                </a:lnTo>
                <a:lnTo>
                  <a:pt x="2476370" y="1854664"/>
                </a:lnTo>
                <a:lnTo>
                  <a:pt x="2485285" y="1845480"/>
                </a:lnTo>
                <a:lnTo>
                  <a:pt x="2494064" y="1836430"/>
                </a:lnTo>
                <a:lnTo>
                  <a:pt x="2502574" y="1827515"/>
                </a:lnTo>
                <a:lnTo>
                  <a:pt x="2510408" y="1819140"/>
                </a:lnTo>
                <a:lnTo>
                  <a:pt x="2517432" y="1811577"/>
                </a:lnTo>
                <a:lnTo>
                  <a:pt x="2523510" y="1805093"/>
                </a:lnTo>
                <a:lnTo>
                  <a:pt x="2528238" y="1799825"/>
                </a:lnTo>
                <a:lnTo>
                  <a:pt x="2531614" y="1796043"/>
                </a:lnTo>
                <a:lnTo>
                  <a:pt x="2533100" y="1793882"/>
                </a:lnTo>
                <a:lnTo>
                  <a:pt x="2535937" y="1791451"/>
                </a:lnTo>
                <a:lnTo>
                  <a:pt x="2538503" y="1788749"/>
                </a:lnTo>
                <a:lnTo>
                  <a:pt x="2541069" y="1786183"/>
                </a:lnTo>
                <a:lnTo>
                  <a:pt x="2543501" y="1783346"/>
                </a:lnTo>
                <a:lnTo>
                  <a:pt x="2548093" y="1777673"/>
                </a:lnTo>
                <a:lnTo>
                  <a:pt x="2552821" y="1771730"/>
                </a:lnTo>
                <a:lnTo>
                  <a:pt x="2561330" y="1760654"/>
                </a:lnTo>
                <a:lnTo>
                  <a:pt x="2569570" y="1749713"/>
                </a:lnTo>
                <a:lnTo>
                  <a:pt x="2577809" y="1738501"/>
                </a:lnTo>
                <a:lnTo>
                  <a:pt x="2585509" y="1727561"/>
                </a:lnTo>
                <a:lnTo>
                  <a:pt x="2589426" y="1722023"/>
                </a:lnTo>
                <a:lnTo>
                  <a:pt x="2593072" y="1716350"/>
                </a:lnTo>
                <a:lnTo>
                  <a:pt x="2596855" y="1710677"/>
                </a:lnTo>
                <a:lnTo>
                  <a:pt x="2600367" y="1705138"/>
                </a:lnTo>
                <a:lnTo>
                  <a:pt x="2603878" y="1699466"/>
                </a:lnTo>
                <a:lnTo>
                  <a:pt x="2607390" y="1693657"/>
                </a:lnTo>
                <a:lnTo>
                  <a:pt x="2610767" y="1687984"/>
                </a:lnTo>
                <a:lnTo>
                  <a:pt x="2614009" y="1682041"/>
                </a:lnTo>
                <a:lnTo>
                  <a:pt x="2617115" y="1676098"/>
                </a:lnTo>
                <a:lnTo>
                  <a:pt x="2620222" y="1670155"/>
                </a:lnTo>
                <a:lnTo>
                  <a:pt x="2623059" y="1664076"/>
                </a:lnTo>
                <a:lnTo>
                  <a:pt x="2626030" y="1657863"/>
                </a:lnTo>
                <a:lnTo>
                  <a:pt x="2628731" y="1651650"/>
                </a:lnTo>
                <a:lnTo>
                  <a:pt x="2631298" y="1645301"/>
                </a:lnTo>
                <a:lnTo>
                  <a:pt x="2633864" y="1638817"/>
                </a:lnTo>
                <a:lnTo>
                  <a:pt x="2636296" y="1632334"/>
                </a:lnTo>
                <a:lnTo>
                  <a:pt x="2638592" y="1625715"/>
                </a:lnTo>
                <a:lnTo>
                  <a:pt x="2640753" y="1618827"/>
                </a:lnTo>
                <a:lnTo>
                  <a:pt x="2642779" y="1611938"/>
                </a:lnTo>
                <a:lnTo>
                  <a:pt x="2644535" y="1604779"/>
                </a:lnTo>
                <a:lnTo>
                  <a:pt x="2646426" y="1597755"/>
                </a:lnTo>
                <a:lnTo>
                  <a:pt x="2648047" y="1590326"/>
                </a:lnTo>
                <a:lnTo>
                  <a:pt x="2649533" y="1582897"/>
                </a:lnTo>
                <a:lnTo>
                  <a:pt x="2650884" y="1575198"/>
                </a:lnTo>
                <a:lnTo>
                  <a:pt x="2651423" y="1571821"/>
                </a:lnTo>
                <a:lnTo>
                  <a:pt x="2651694" y="1568309"/>
                </a:lnTo>
                <a:lnTo>
                  <a:pt x="2651694" y="1564527"/>
                </a:lnTo>
                <a:lnTo>
                  <a:pt x="2651559" y="1560610"/>
                </a:lnTo>
                <a:lnTo>
                  <a:pt x="2651289" y="1556558"/>
                </a:lnTo>
                <a:lnTo>
                  <a:pt x="2650884" y="1552370"/>
                </a:lnTo>
                <a:lnTo>
                  <a:pt x="2650343" y="1548048"/>
                </a:lnTo>
                <a:lnTo>
                  <a:pt x="2649533" y="1543726"/>
                </a:lnTo>
                <a:lnTo>
                  <a:pt x="2648722" y="1539268"/>
                </a:lnTo>
                <a:lnTo>
                  <a:pt x="2647642" y="1534676"/>
                </a:lnTo>
                <a:lnTo>
                  <a:pt x="2646561" y="1529949"/>
                </a:lnTo>
                <a:lnTo>
                  <a:pt x="2645480" y="1525356"/>
                </a:lnTo>
                <a:lnTo>
                  <a:pt x="2642779" y="1515901"/>
                </a:lnTo>
                <a:lnTo>
                  <a:pt x="2639808" y="1506446"/>
                </a:lnTo>
                <a:lnTo>
                  <a:pt x="2636566" y="1497261"/>
                </a:lnTo>
                <a:lnTo>
                  <a:pt x="2633324" y="1488076"/>
                </a:lnTo>
                <a:lnTo>
                  <a:pt x="2629812" y="1479296"/>
                </a:lnTo>
                <a:lnTo>
                  <a:pt x="2626300" y="1471056"/>
                </a:lnTo>
                <a:lnTo>
                  <a:pt x="2622924" y="1463357"/>
                </a:lnTo>
                <a:lnTo>
                  <a:pt x="2619547" y="1456469"/>
                </a:lnTo>
                <a:lnTo>
                  <a:pt x="2616575" y="1450120"/>
                </a:lnTo>
                <a:lnTo>
                  <a:pt x="2613738" y="1444852"/>
                </a:lnTo>
                <a:lnTo>
                  <a:pt x="2609146" y="1436883"/>
                </a:lnTo>
                <a:lnTo>
                  <a:pt x="2604824" y="1429319"/>
                </a:lnTo>
                <a:lnTo>
                  <a:pt x="2600636" y="1422430"/>
                </a:lnTo>
                <a:lnTo>
                  <a:pt x="2596720" y="1415947"/>
                </a:lnTo>
                <a:lnTo>
                  <a:pt x="2592802" y="1409733"/>
                </a:lnTo>
                <a:lnTo>
                  <a:pt x="2588885" y="1403925"/>
                </a:lnTo>
                <a:lnTo>
                  <a:pt x="2585103" y="1398117"/>
                </a:lnTo>
                <a:lnTo>
                  <a:pt x="2581186" y="1392444"/>
                </a:lnTo>
                <a:lnTo>
                  <a:pt x="2577134" y="1387041"/>
                </a:lnTo>
                <a:lnTo>
                  <a:pt x="2573082" y="1381503"/>
                </a:lnTo>
                <a:lnTo>
                  <a:pt x="2568895" y="1375830"/>
                </a:lnTo>
                <a:lnTo>
                  <a:pt x="2564437" y="1370157"/>
                </a:lnTo>
                <a:lnTo>
                  <a:pt x="2554847" y="1358136"/>
                </a:lnTo>
                <a:lnTo>
                  <a:pt x="2543906" y="1344628"/>
                </a:lnTo>
                <a:lnTo>
                  <a:pt x="2539313" y="1338955"/>
                </a:lnTo>
                <a:lnTo>
                  <a:pt x="2534181" y="1332877"/>
                </a:lnTo>
                <a:lnTo>
                  <a:pt x="2528913" y="1326528"/>
                </a:lnTo>
                <a:lnTo>
                  <a:pt x="2523375" y="1320180"/>
                </a:lnTo>
                <a:lnTo>
                  <a:pt x="2512029" y="1307213"/>
                </a:lnTo>
                <a:lnTo>
                  <a:pt x="2499872" y="1294111"/>
                </a:lnTo>
                <a:lnTo>
                  <a:pt x="2487851" y="1281144"/>
                </a:lnTo>
                <a:lnTo>
                  <a:pt x="2475830" y="1268717"/>
                </a:lnTo>
                <a:lnTo>
                  <a:pt x="2464213" y="1256965"/>
                </a:lnTo>
                <a:lnTo>
                  <a:pt x="2453407" y="1246295"/>
                </a:lnTo>
                <a:lnTo>
                  <a:pt x="2449626" y="1242648"/>
                </a:lnTo>
                <a:lnTo>
                  <a:pt x="2446114" y="1238595"/>
                </a:lnTo>
                <a:lnTo>
                  <a:pt x="2442602" y="1234408"/>
                </a:lnTo>
                <a:lnTo>
                  <a:pt x="2438820" y="1230086"/>
                </a:lnTo>
                <a:lnTo>
                  <a:pt x="2435037" y="1225764"/>
                </a:lnTo>
                <a:lnTo>
                  <a:pt x="2431121" y="1221441"/>
                </a:lnTo>
                <a:lnTo>
                  <a:pt x="2426933" y="1217119"/>
                </a:lnTo>
                <a:lnTo>
                  <a:pt x="2422611" y="1212932"/>
                </a:lnTo>
                <a:lnTo>
                  <a:pt x="2197580" y="1014914"/>
                </a:lnTo>
                <a:lnTo>
                  <a:pt x="2186369" y="1006134"/>
                </a:lnTo>
                <a:lnTo>
                  <a:pt x="2174753" y="996814"/>
                </a:lnTo>
                <a:lnTo>
                  <a:pt x="2163137" y="987224"/>
                </a:lnTo>
                <a:lnTo>
                  <a:pt x="2151520" y="977769"/>
                </a:lnTo>
                <a:lnTo>
                  <a:pt x="2139769" y="968179"/>
                </a:lnTo>
                <a:lnTo>
                  <a:pt x="2127883" y="958589"/>
                </a:lnTo>
                <a:lnTo>
                  <a:pt x="2115996" y="949269"/>
                </a:lnTo>
                <a:lnTo>
                  <a:pt x="2104245" y="940354"/>
                </a:lnTo>
                <a:lnTo>
                  <a:pt x="2091548" y="931034"/>
                </a:lnTo>
                <a:lnTo>
                  <a:pt x="2079257" y="921714"/>
                </a:lnTo>
                <a:lnTo>
                  <a:pt x="2067235" y="912799"/>
                </a:lnTo>
                <a:lnTo>
                  <a:pt x="2055214" y="903884"/>
                </a:lnTo>
                <a:lnTo>
                  <a:pt x="2043462" y="895104"/>
                </a:lnTo>
                <a:lnTo>
                  <a:pt x="2031711" y="886325"/>
                </a:lnTo>
                <a:lnTo>
                  <a:pt x="2020095" y="877680"/>
                </a:lnTo>
                <a:lnTo>
                  <a:pt x="2008478" y="869170"/>
                </a:lnTo>
                <a:lnTo>
                  <a:pt x="1996727" y="860525"/>
                </a:lnTo>
                <a:lnTo>
                  <a:pt x="1984840" y="852016"/>
                </a:lnTo>
                <a:lnTo>
                  <a:pt x="1972954" y="843371"/>
                </a:lnTo>
                <a:lnTo>
                  <a:pt x="1960663" y="834727"/>
                </a:lnTo>
                <a:lnTo>
                  <a:pt x="1948371" y="825947"/>
                </a:lnTo>
                <a:lnTo>
                  <a:pt x="1935540" y="817167"/>
                </a:lnTo>
                <a:lnTo>
                  <a:pt x="1922437" y="808117"/>
                </a:lnTo>
                <a:lnTo>
                  <a:pt x="1909065" y="799202"/>
                </a:lnTo>
                <a:lnTo>
                  <a:pt x="1896368" y="790557"/>
                </a:lnTo>
                <a:lnTo>
                  <a:pt x="1883536" y="782183"/>
                </a:lnTo>
                <a:lnTo>
                  <a:pt x="1870705" y="773943"/>
                </a:lnTo>
                <a:lnTo>
                  <a:pt x="1857872" y="765569"/>
                </a:lnTo>
                <a:lnTo>
                  <a:pt x="1844906" y="757465"/>
                </a:lnTo>
                <a:lnTo>
                  <a:pt x="1831939" y="749225"/>
                </a:lnTo>
                <a:lnTo>
                  <a:pt x="1818837" y="740986"/>
                </a:lnTo>
                <a:lnTo>
                  <a:pt x="1805599" y="732746"/>
                </a:lnTo>
                <a:lnTo>
                  <a:pt x="1793037" y="724642"/>
                </a:lnTo>
                <a:lnTo>
                  <a:pt x="1780071" y="716808"/>
                </a:lnTo>
                <a:lnTo>
                  <a:pt x="1766969" y="708838"/>
                </a:lnTo>
                <a:lnTo>
                  <a:pt x="1753867" y="701139"/>
                </a:lnTo>
                <a:lnTo>
                  <a:pt x="1740629" y="693440"/>
                </a:lnTo>
                <a:lnTo>
                  <a:pt x="1727257" y="685741"/>
                </a:lnTo>
                <a:lnTo>
                  <a:pt x="1713886" y="678041"/>
                </a:lnTo>
                <a:lnTo>
                  <a:pt x="1700243" y="670342"/>
                </a:lnTo>
                <a:lnTo>
                  <a:pt x="1686466" y="662778"/>
                </a:lnTo>
                <a:lnTo>
                  <a:pt x="1672688" y="655214"/>
                </a:lnTo>
                <a:lnTo>
                  <a:pt x="1659046" y="647785"/>
                </a:lnTo>
                <a:lnTo>
                  <a:pt x="1645133" y="640356"/>
                </a:lnTo>
                <a:lnTo>
                  <a:pt x="1631221" y="633062"/>
                </a:lnTo>
                <a:lnTo>
                  <a:pt x="1617038" y="625768"/>
                </a:lnTo>
                <a:lnTo>
                  <a:pt x="1602990" y="618474"/>
                </a:lnTo>
                <a:lnTo>
                  <a:pt x="1588943" y="611315"/>
                </a:lnTo>
                <a:lnTo>
                  <a:pt x="1579218" y="606453"/>
                </a:lnTo>
                <a:lnTo>
                  <a:pt x="1569087" y="601320"/>
                </a:lnTo>
                <a:lnTo>
                  <a:pt x="1558687" y="596187"/>
                </a:lnTo>
                <a:lnTo>
                  <a:pt x="1548016" y="590919"/>
                </a:lnTo>
                <a:lnTo>
                  <a:pt x="1537075" y="585921"/>
                </a:lnTo>
                <a:lnTo>
                  <a:pt x="1525864" y="580654"/>
                </a:lnTo>
                <a:lnTo>
                  <a:pt x="1514788" y="575386"/>
                </a:lnTo>
                <a:lnTo>
                  <a:pt x="1503442" y="570118"/>
                </a:lnTo>
                <a:lnTo>
                  <a:pt x="1492231" y="564985"/>
                </a:lnTo>
                <a:lnTo>
                  <a:pt x="1480750" y="559717"/>
                </a:lnTo>
                <a:lnTo>
                  <a:pt x="1469539" y="554855"/>
                </a:lnTo>
                <a:lnTo>
                  <a:pt x="1458328" y="549857"/>
                </a:lnTo>
                <a:lnTo>
                  <a:pt x="1447387" y="544994"/>
                </a:lnTo>
                <a:lnTo>
                  <a:pt x="1436581" y="540402"/>
                </a:lnTo>
                <a:lnTo>
                  <a:pt x="1425910" y="535945"/>
                </a:lnTo>
                <a:lnTo>
                  <a:pt x="1415510" y="531622"/>
                </a:lnTo>
                <a:lnTo>
                  <a:pt x="1408621" y="528786"/>
                </a:lnTo>
                <a:lnTo>
                  <a:pt x="1401193" y="525409"/>
                </a:lnTo>
                <a:lnTo>
                  <a:pt x="1393493" y="522032"/>
                </a:lnTo>
                <a:lnTo>
                  <a:pt x="1385389" y="518520"/>
                </a:lnTo>
                <a:lnTo>
                  <a:pt x="1377555" y="515008"/>
                </a:lnTo>
                <a:lnTo>
                  <a:pt x="1369720" y="511766"/>
                </a:lnTo>
                <a:lnTo>
                  <a:pt x="1365939" y="510416"/>
                </a:lnTo>
                <a:lnTo>
                  <a:pt x="1362291" y="509200"/>
                </a:lnTo>
                <a:lnTo>
                  <a:pt x="1358644" y="507985"/>
                </a:lnTo>
                <a:lnTo>
                  <a:pt x="1355403" y="507039"/>
                </a:lnTo>
                <a:lnTo>
                  <a:pt x="1351216" y="504742"/>
                </a:lnTo>
                <a:lnTo>
                  <a:pt x="1346758" y="502446"/>
                </a:lnTo>
                <a:lnTo>
                  <a:pt x="1341895" y="500285"/>
                </a:lnTo>
                <a:lnTo>
                  <a:pt x="1336762" y="498124"/>
                </a:lnTo>
                <a:lnTo>
                  <a:pt x="1331495" y="496098"/>
                </a:lnTo>
                <a:lnTo>
                  <a:pt x="1326227" y="494072"/>
                </a:lnTo>
                <a:lnTo>
                  <a:pt x="1321229" y="492046"/>
                </a:lnTo>
                <a:lnTo>
                  <a:pt x="1316637" y="490155"/>
                </a:lnTo>
                <a:lnTo>
                  <a:pt x="1288541" y="478269"/>
                </a:lnTo>
                <a:lnTo>
                  <a:pt x="1259906" y="466382"/>
                </a:lnTo>
                <a:lnTo>
                  <a:pt x="1231136" y="454631"/>
                </a:lnTo>
                <a:lnTo>
                  <a:pt x="1202095" y="443149"/>
                </a:lnTo>
                <a:lnTo>
                  <a:pt x="1187642" y="437476"/>
                </a:lnTo>
                <a:lnTo>
                  <a:pt x="1172919" y="431803"/>
                </a:lnTo>
                <a:lnTo>
                  <a:pt x="1158197" y="426130"/>
                </a:lnTo>
                <a:lnTo>
                  <a:pt x="1143339" y="420727"/>
                </a:lnTo>
                <a:lnTo>
                  <a:pt x="1128751" y="415324"/>
                </a:lnTo>
                <a:lnTo>
                  <a:pt x="1113893" y="409921"/>
                </a:lnTo>
                <a:lnTo>
                  <a:pt x="1099035" y="404653"/>
                </a:lnTo>
                <a:lnTo>
                  <a:pt x="1084177" y="399656"/>
                </a:lnTo>
                <a:lnTo>
                  <a:pt x="1069184" y="394523"/>
                </a:lnTo>
                <a:lnTo>
                  <a:pt x="1054191" y="389525"/>
                </a:lnTo>
                <a:lnTo>
                  <a:pt x="1039198" y="384798"/>
                </a:lnTo>
                <a:lnTo>
                  <a:pt x="1024205" y="379935"/>
                </a:lnTo>
                <a:lnTo>
                  <a:pt x="1009212" y="375342"/>
                </a:lnTo>
                <a:lnTo>
                  <a:pt x="994218" y="370885"/>
                </a:lnTo>
                <a:lnTo>
                  <a:pt x="979091" y="366563"/>
                </a:lnTo>
                <a:lnTo>
                  <a:pt x="964098" y="362375"/>
                </a:lnTo>
                <a:lnTo>
                  <a:pt x="948969" y="358188"/>
                </a:lnTo>
                <a:lnTo>
                  <a:pt x="933976" y="354271"/>
                </a:lnTo>
                <a:lnTo>
                  <a:pt x="918848" y="350489"/>
                </a:lnTo>
                <a:lnTo>
                  <a:pt x="903855" y="346842"/>
                </a:lnTo>
                <a:lnTo>
                  <a:pt x="888727" y="343465"/>
                </a:lnTo>
                <a:lnTo>
                  <a:pt x="873599" y="340224"/>
                </a:lnTo>
                <a:lnTo>
                  <a:pt x="858606" y="337116"/>
                </a:lnTo>
                <a:lnTo>
                  <a:pt x="843343" y="334145"/>
                </a:lnTo>
                <a:lnTo>
                  <a:pt x="836184" y="332794"/>
                </a:lnTo>
                <a:lnTo>
                  <a:pt x="826459" y="331309"/>
                </a:lnTo>
                <a:lnTo>
                  <a:pt x="814707" y="329553"/>
                </a:lnTo>
                <a:lnTo>
                  <a:pt x="801200" y="327662"/>
                </a:lnTo>
                <a:lnTo>
                  <a:pt x="786342" y="325770"/>
                </a:lnTo>
                <a:lnTo>
                  <a:pt x="770673" y="323744"/>
                </a:lnTo>
                <a:lnTo>
                  <a:pt x="754195" y="321718"/>
                </a:lnTo>
                <a:lnTo>
                  <a:pt x="737581" y="319827"/>
                </a:lnTo>
                <a:lnTo>
                  <a:pt x="720967" y="318071"/>
                </a:lnTo>
                <a:lnTo>
                  <a:pt x="704893" y="316721"/>
                </a:lnTo>
                <a:lnTo>
                  <a:pt x="689495" y="315505"/>
                </a:lnTo>
                <a:lnTo>
                  <a:pt x="675312" y="314695"/>
                </a:lnTo>
                <a:lnTo>
                  <a:pt x="668694" y="314559"/>
                </a:lnTo>
                <a:lnTo>
                  <a:pt x="662616" y="314424"/>
                </a:lnTo>
                <a:close/>
                <a:moveTo>
                  <a:pt x="493128" y="0"/>
                </a:moveTo>
                <a:lnTo>
                  <a:pt x="500081" y="0"/>
                </a:lnTo>
                <a:lnTo>
                  <a:pt x="507712" y="170"/>
                </a:lnTo>
                <a:lnTo>
                  <a:pt x="516021" y="339"/>
                </a:lnTo>
                <a:lnTo>
                  <a:pt x="533827" y="1357"/>
                </a:lnTo>
                <a:lnTo>
                  <a:pt x="553158" y="2883"/>
                </a:lnTo>
                <a:lnTo>
                  <a:pt x="573338" y="4579"/>
                </a:lnTo>
                <a:lnTo>
                  <a:pt x="594195" y="6783"/>
                </a:lnTo>
                <a:lnTo>
                  <a:pt x="615054" y="9157"/>
                </a:lnTo>
                <a:lnTo>
                  <a:pt x="635742" y="11701"/>
                </a:lnTo>
                <a:lnTo>
                  <a:pt x="655413" y="14245"/>
                </a:lnTo>
                <a:lnTo>
                  <a:pt x="674066" y="16619"/>
                </a:lnTo>
                <a:lnTo>
                  <a:pt x="691024" y="18993"/>
                </a:lnTo>
                <a:lnTo>
                  <a:pt x="705777" y="21198"/>
                </a:lnTo>
                <a:lnTo>
                  <a:pt x="717986" y="23062"/>
                </a:lnTo>
                <a:lnTo>
                  <a:pt x="726974" y="24758"/>
                </a:lnTo>
                <a:lnTo>
                  <a:pt x="746136" y="28489"/>
                </a:lnTo>
                <a:lnTo>
                  <a:pt x="764959" y="32390"/>
                </a:lnTo>
                <a:lnTo>
                  <a:pt x="783951" y="36460"/>
                </a:lnTo>
                <a:lnTo>
                  <a:pt x="802944" y="40698"/>
                </a:lnTo>
                <a:lnTo>
                  <a:pt x="821767" y="45278"/>
                </a:lnTo>
                <a:lnTo>
                  <a:pt x="840759" y="50026"/>
                </a:lnTo>
                <a:lnTo>
                  <a:pt x="859583" y="54943"/>
                </a:lnTo>
                <a:lnTo>
                  <a:pt x="878575" y="60200"/>
                </a:lnTo>
                <a:lnTo>
                  <a:pt x="897398" y="65457"/>
                </a:lnTo>
                <a:lnTo>
                  <a:pt x="916391" y="70883"/>
                </a:lnTo>
                <a:lnTo>
                  <a:pt x="935214" y="76480"/>
                </a:lnTo>
                <a:lnTo>
                  <a:pt x="954036" y="82245"/>
                </a:lnTo>
                <a:lnTo>
                  <a:pt x="972859" y="88350"/>
                </a:lnTo>
                <a:lnTo>
                  <a:pt x="991683" y="94285"/>
                </a:lnTo>
                <a:lnTo>
                  <a:pt x="1010505" y="100559"/>
                </a:lnTo>
                <a:lnTo>
                  <a:pt x="1029328" y="107003"/>
                </a:lnTo>
                <a:lnTo>
                  <a:pt x="1047982" y="113278"/>
                </a:lnTo>
                <a:lnTo>
                  <a:pt x="1066635" y="119891"/>
                </a:lnTo>
                <a:lnTo>
                  <a:pt x="1085288" y="126674"/>
                </a:lnTo>
                <a:lnTo>
                  <a:pt x="1103603" y="133457"/>
                </a:lnTo>
                <a:lnTo>
                  <a:pt x="1122256" y="140240"/>
                </a:lnTo>
                <a:lnTo>
                  <a:pt x="1140740" y="147363"/>
                </a:lnTo>
                <a:lnTo>
                  <a:pt x="1159224" y="154485"/>
                </a:lnTo>
                <a:lnTo>
                  <a:pt x="1177369" y="161607"/>
                </a:lnTo>
                <a:lnTo>
                  <a:pt x="1213827" y="176021"/>
                </a:lnTo>
                <a:lnTo>
                  <a:pt x="1249947" y="190775"/>
                </a:lnTo>
                <a:lnTo>
                  <a:pt x="1285898" y="205698"/>
                </a:lnTo>
                <a:lnTo>
                  <a:pt x="1321169" y="220620"/>
                </a:lnTo>
                <a:lnTo>
                  <a:pt x="1326935" y="222994"/>
                </a:lnTo>
                <a:lnTo>
                  <a:pt x="1333209" y="225537"/>
                </a:lnTo>
                <a:lnTo>
                  <a:pt x="1339822" y="228082"/>
                </a:lnTo>
                <a:lnTo>
                  <a:pt x="1346436" y="230625"/>
                </a:lnTo>
                <a:lnTo>
                  <a:pt x="1352880" y="233338"/>
                </a:lnTo>
                <a:lnTo>
                  <a:pt x="1358985" y="236051"/>
                </a:lnTo>
                <a:lnTo>
                  <a:pt x="1364580" y="238935"/>
                </a:lnTo>
                <a:lnTo>
                  <a:pt x="1369838" y="241817"/>
                </a:lnTo>
                <a:lnTo>
                  <a:pt x="1373908" y="243004"/>
                </a:lnTo>
                <a:lnTo>
                  <a:pt x="1378486" y="244530"/>
                </a:lnTo>
                <a:lnTo>
                  <a:pt x="1383065" y="246057"/>
                </a:lnTo>
                <a:lnTo>
                  <a:pt x="1387813" y="247752"/>
                </a:lnTo>
                <a:lnTo>
                  <a:pt x="1397648" y="251822"/>
                </a:lnTo>
                <a:lnTo>
                  <a:pt x="1407483" y="256231"/>
                </a:lnTo>
                <a:lnTo>
                  <a:pt x="1417658" y="260640"/>
                </a:lnTo>
                <a:lnTo>
                  <a:pt x="1427324" y="264880"/>
                </a:lnTo>
                <a:lnTo>
                  <a:pt x="1436650" y="269119"/>
                </a:lnTo>
                <a:lnTo>
                  <a:pt x="1445299" y="272681"/>
                </a:lnTo>
                <a:lnTo>
                  <a:pt x="1458357" y="278107"/>
                </a:lnTo>
                <a:lnTo>
                  <a:pt x="1471753" y="283703"/>
                </a:lnTo>
                <a:lnTo>
                  <a:pt x="1485319" y="289468"/>
                </a:lnTo>
                <a:lnTo>
                  <a:pt x="1499055" y="295573"/>
                </a:lnTo>
                <a:lnTo>
                  <a:pt x="1513130" y="301848"/>
                </a:lnTo>
                <a:lnTo>
                  <a:pt x="1527204" y="307953"/>
                </a:lnTo>
                <a:lnTo>
                  <a:pt x="1541619" y="314566"/>
                </a:lnTo>
                <a:lnTo>
                  <a:pt x="1555693" y="321009"/>
                </a:lnTo>
                <a:lnTo>
                  <a:pt x="1569938" y="327623"/>
                </a:lnTo>
                <a:lnTo>
                  <a:pt x="1583843" y="334237"/>
                </a:lnTo>
                <a:lnTo>
                  <a:pt x="1597917" y="340850"/>
                </a:lnTo>
                <a:lnTo>
                  <a:pt x="1611653" y="347125"/>
                </a:lnTo>
                <a:lnTo>
                  <a:pt x="1625050" y="353738"/>
                </a:lnTo>
                <a:lnTo>
                  <a:pt x="1638107" y="360182"/>
                </a:lnTo>
                <a:lnTo>
                  <a:pt x="1650826" y="366626"/>
                </a:lnTo>
                <a:lnTo>
                  <a:pt x="1663035" y="372731"/>
                </a:lnTo>
                <a:lnTo>
                  <a:pt x="1680671" y="381719"/>
                </a:lnTo>
                <a:lnTo>
                  <a:pt x="1698307" y="390876"/>
                </a:lnTo>
                <a:lnTo>
                  <a:pt x="1716112" y="400033"/>
                </a:lnTo>
                <a:lnTo>
                  <a:pt x="1733578" y="409190"/>
                </a:lnTo>
                <a:lnTo>
                  <a:pt x="1751045" y="418516"/>
                </a:lnTo>
                <a:lnTo>
                  <a:pt x="1768173" y="427844"/>
                </a:lnTo>
                <a:lnTo>
                  <a:pt x="1785469" y="437340"/>
                </a:lnTo>
                <a:lnTo>
                  <a:pt x="1802766" y="446836"/>
                </a:lnTo>
                <a:lnTo>
                  <a:pt x="1819893" y="456502"/>
                </a:lnTo>
                <a:lnTo>
                  <a:pt x="1836681" y="466168"/>
                </a:lnTo>
                <a:lnTo>
                  <a:pt x="1853469" y="475834"/>
                </a:lnTo>
                <a:lnTo>
                  <a:pt x="1870087" y="485499"/>
                </a:lnTo>
                <a:lnTo>
                  <a:pt x="1886537" y="495166"/>
                </a:lnTo>
                <a:lnTo>
                  <a:pt x="1902985" y="505170"/>
                </a:lnTo>
                <a:lnTo>
                  <a:pt x="1919265" y="515006"/>
                </a:lnTo>
                <a:lnTo>
                  <a:pt x="1935035" y="525181"/>
                </a:lnTo>
                <a:lnTo>
                  <a:pt x="1951653" y="535525"/>
                </a:lnTo>
                <a:lnTo>
                  <a:pt x="1968103" y="545869"/>
                </a:lnTo>
                <a:lnTo>
                  <a:pt x="1984382" y="556213"/>
                </a:lnTo>
                <a:lnTo>
                  <a:pt x="2000661" y="566388"/>
                </a:lnTo>
                <a:lnTo>
                  <a:pt x="2016771" y="576901"/>
                </a:lnTo>
                <a:lnTo>
                  <a:pt x="2032881" y="587246"/>
                </a:lnTo>
                <a:lnTo>
                  <a:pt x="2048991" y="597760"/>
                </a:lnTo>
                <a:lnTo>
                  <a:pt x="2064930" y="608613"/>
                </a:lnTo>
                <a:lnTo>
                  <a:pt x="2081719" y="619805"/>
                </a:lnTo>
                <a:lnTo>
                  <a:pt x="2098168" y="631167"/>
                </a:lnTo>
                <a:lnTo>
                  <a:pt x="2114277" y="642189"/>
                </a:lnTo>
                <a:lnTo>
                  <a:pt x="2129709" y="653212"/>
                </a:lnTo>
                <a:lnTo>
                  <a:pt x="2145140" y="664065"/>
                </a:lnTo>
                <a:lnTo>
                  <a:pt x="2160063" y="674918"/>
                </a:lnTo>
                <a:lnTo>
                  <a:pt x="2174986" y="685600"/>
                </a:lnTo>
                <a:lnTo>
                  <a:pt x="2189739" y="696454"/>
                </a:lnTo>
                <a:lnTo>
                  <a:pt x="2204322" y="707137"/>
                </a:lnTo>
                <a:lnTo>
                  <a:pt x="2218906" y="717990"/>
                </a:lnTo>
                <a:lnTo>
                  <a:pt x="2233659" y="729013"/>
                </a:lnTo>
                <a:lnTo>
                  <a:pt x="2248413" y="740035"/>
                </a:lnTo>
                <a:lnTo>
                  <a:pt x="2263504" y="751227"/>
                </a:lnTo>
                <a:lnTo>
                  <a:pt x="2278597" y="762419"/>
                </a:lnTo>
                <a:lnTo>
                  <a:pt x="2294029" y="774120"/>
                </a:lnTo>
                <a:lnTo>
                  <a:pt x="2309969" y="785821"/>
                </a:lnTo>
                <a:lnTo>
                  <a:pt x="2324721" y="797013"/>
                </a:lnTo>
                <a:lnTo>
                  <a:pt x="2339644" y="808714"/>
                </a:lnTo>
                <a:lnTo>
                  <a:pt x="2354567" y="820754"/>
                </a:lnTo>
                <a:lnTo>
                  <a:pt x="2369320" y="832794"/>
                </a:lnTo>
                <a:lnTo>
                  <a:pt x="2383903" y="844664"/>
                </a:lnTo>
                <a:lnTo>
                  <a:pt x="2398487" y="856704"/>
                </a:lnTo>
                <a:lnTo>
                  <a:pt x="2413071" y="868405"/>
                </a:lnTo>
                <a:lnTo>
                  <a:pt x="2427145" y="879428"/>
                </a:lnTo>
                <a:lnTo>
                  <a:pt x="2709660" y="1128027"/>
                </a:lnTo>
                <a:lnTo>
                  <a:pt x="2715087" y="1133285"/>
                </a:lnTo>
                <a:lnTo>
                  <a:pt x="2720343" y="1138711"/>
                </a:lnTo>
                <a:lnTo>
                  <a:pt x="2725261" y="1144138"/>
                </a:lnTo>
                <a:lnTo>
                  <a:pt x="2730009" y="1149564"/>
                </a:lnTo>
                <a:lnTo>
                  <a:pt x="2734757" y="1154990"/>
                </a:lnTo>
                <a:lnTo>
                  <a:pt x="2739166" y="1160247"/>
                </a:lnTo>
                <a:lnTo>
                  <a:pt x="2743575" y="1165335"/>
                </a:lnTo>
                <a:lnTo>
                  <a:pt x="2748323" y="1169913"/>
                </a:lnTo>
                <a:lnTo>
                  <a:pt x="2761889" y="1183310"/>
                </a:lnTo>
                <a:lnTo>
                  <a:pt x="2776472" y="1198063"/>
                </a:lnTo>
                <a:lnTo>
                  <a:pt x="2791565" y="1213664"/>
                </a:lnTo>
                <a:lnTo>
                  <a:pt x="2806657" y="1229943"/>
                </a:lnTo>
                <a:lnTo>
                  <a:pt x="2821919" y="1246393"/>
                </a:lnTo>
                <a:lnTo>
                  <a:pt x="2836164" y="1262672"/>
                </a:lnTo>
                <a:lnTo>
                  <a:pt x="2843116" y="1270642"/>
                </a:lnTo>
                <a:lnTo>
                  <a:pt x="2849730" y="1278612"/>
                </a:lnTo>
                <a:lnTo>
                  <a:pt x="2856174" y="1286243"/>
                </a:lnTo>
                <a:lnTo>
                  <a:pt x="2861939" y="1293366"/>
                </a:lnTo>
                <a:lnTo>
                  <a:pt x="2875675" y="1310323"/>
                </a:lnTo>
                <a:lnTo>
                  <a:pt x="2887715" y="1325415"/>
                </a:lnTo>
                <a:lnTo>
                  <a:pt x="2893311" y="1332538"/>
                </a:lnTo>
                <a:lnTo>
                  <a:pt x="2898567" y="1339660"/>
                </a:lnTo>
                <a:lnTo>
                  <a:pt x="2903655" y="1346613"/>
                </a:lnTo>
                <a:lnTo>
                  <a:pt x="2908742" y="1353396"/>
                </a:lnTo>
                <a:lnTo>
                  <a:pt x="2913660" y="1360518"/>
                </a:lnTo>
                <a:lnTo>
                  <a:pt x="2918408" y="1367810"/>
                </a:lnTo>
                <a:lnTo>
                  <a:pt x="2923326" y="1375101"/>
                </a:lnTo>
                <a:lnTo>
                  <a:pt x="2928244" y="1382902"/>
                </a:lnTo>
                <a:lnTo>
                  <a:pt x="2933161" y="1391042"/>
                </a:lnTo>
                <a:lnTo>
                  <a:pt x="2938418" y="1399690"/>
                </a:lnTo>
                <a:lnTo>
                  <a:pt x="2943844" y="1409187"/>
                </a:lnTo>
                <a:lnTo>
                  <a:pt x="2949610" y="1419191"/>
                </a:lnTo>
                <a:lnTo>
                  <a:pt x="2953171" y="1425805"/>
                </a:lnTo>
                <a:lnTo>
                  <a:pt x="2956902" y="1433775"/>
                </a:lnTo>
                <a:lnTo>
                  <a:pt x="2961141" y="1442424"/>
                </a:lnTo>
                <a:lnTo>
                  <a:pt x="2965381" y="1452090"/>
                </a:lnTo>
                <a:lnTo>
                  <a:pt x="2969790" y="1462434"/>
                </a:lnTo>
                <a:lnTo>
                  <a:pt x="2974199" y="1473457"/>
                </a:lnTo>
                <a:lnTo>
                  <a:pt x="2978269" y="1484988"/>
                </a:lnTo>
                <a:lnTo>
                  <a:pt x="2982339" y="1496519"/>
                </a:lnTo>
                <a:lnTo>
                  <a:pt x="2986069" y="1508389"/>
                </a:lnTo>
                <a:lnTo>
                  <a:pt x="2989460" y="1520260"/>
                </a:lnTo>
                <a:lnTo>
                  <a:pt x="2990817" y="1526025"/>
                </a:lnTo>
                <a:lnTo>
                  <a:pt x="2992174" y="1531961"/>
                </a:lnTo>
                <a:lnTo>
                  <a:pt x="2993530" y="1537726"/>
                </a:lnTo>
                <a:lnTo>
                  <a:pt x="2994548" y="1543322"/>
                </a:lnTo>
                <a:lnTo>
                  <a:pt x="2995566" y="1548748"/>
                </a:lnTo>
                <a:lnTo>
                  <a:pt x="2996244" y="1554175"/>
                </a:lnTo>
                <a:lnTo>
                  <a:pt x="2996753" y="1559432"/>
                </a:lnTo>
                <a:lnTo>
                  <a:pt x="2997092" y="1564520"/>
                </a:lnTo>
                <a:lnTo>
                  <a:pt x="2997261" y="1569437"/>
                </a:lnTo>
                <a:lnTo>
                  <a:pt x="2997261" y="1574185"/>
                </a:lnTo>
                <a:lnTo>
                  <a:pt x="2996922" y="1578594"/>
                </a:lnTo>
                <a:lnTo>
                  <a:pt x="2996244" y="1582834"/>
                </a:lnTo>
                <a:lnTo>
                  <a:pt x="2994548" y="1592499"/>
                </a:lnTo>
                <a:lnTo>
                  <a:pt x="2992683" y="1601826"/>
                </a:lnTo>
                <a:lnTo>
                  <a:pt x="2990648" y="1611153"/>
                </a:lnTo>
                <a:lnTo>
                  <a:pt x="2988274" y="1619971"/>
                </a:lnTo>
                <a:lnTo>
                  <a:pt x="2986069" y="1628959"/>
                </a:lnTo>
                <a:lnTo>
                  <a:pt x="2983525" y="1637607"/>
                </a:lnTo>
                <a:lnTo>
                  <a:pt x="2980812" y="1646255"/>
                </a:lnTo>
                <a:lnTo>
                  <a:pt x="2977930" y="1654565"/>
                </a:lnTo>
                <a:lnTo>
                  <a:pt x="2974877" y="1662705"/>
                </a:lnTo>
                <a:lnTo>
                  <a:pt x="2971655" y="1670844"/>
                </a:lnTo>
                <a:lnTo>
                  <a:pt x="2968434" y="1678814"/>
                </a:lnTo>
                <a:lnTo>
                  <a:pt x="2965042" y="1686615"/>
                </a:lnTo>
                <a:lnTo>
                  <a:pt x="2961311" y="1694415"/>
                </a:lnTo>
                <a:lnTo>
                  <a:pt x="2957749" y="1702046"/>
                </a:lnTo>
                <a:lnTo>
                  <a:pt x="2953850" y="1709508"/>
                </a:lnTo>
                <a:lnTo>
                  <a:pt x="2949949" y="1716969"/>
                </a:lnTo>
                <a:lnTo>
                  <a:pt x="2945879" y="1724430"/>
                </a:lnTo>
                <a:lnTo>
                  <a:pt x="2941640" y="1731553"/>
                </a:lnTo>
                <a:lnTo>
                  <a:pt x="2937231" y="1738845"/>
                </a:lnTo>
                <a:lnTo>
                  <a:pt x="2932822" y="1745967"/>
                </a:lnTo>
                <a:lnTo>
                  <a:pt x="2928413" y="1752919"/>
                </a:lnTo>
                <a:lnTo>
                  <a:pt x="2923665" y="1760041"/>
                </a:lnTo>
                <a:lnTo>
                  <a:pt x="2919087" y="1767164"/>
                </a:lnTo>
                <a:lnTo>
                  <a:pt x="2914169" y="1774117"/>
                </a:lnTo>
                <a:lnTo>
                  <a:pt x="2904503" y="1787852"/>
                </a:lnTo>
                <a:lnTo>
                  <a:pt x="2894158" y="1801927"/>
                </a:lnTo>
                <a:lnTo>
                  <a:pt x="2883815" y="1815663"/>
                </a:lnTo>
                <a:lnTo>
                  <a:pt x="2873131" y="1829569"/>
                </a:lnTo>
                <a:lnTo>
                  <a:pt x="2867196" y="1837030"/>
                </a:lnTo>
                <a:lnTo>
                  <a:pt x="2861430" y="1844152"/>
                </a:lnTo>
                <a:lnTo>
                  <a:pt x="2858378" y="1847713"/>
                </a:lnTo>
                <a:lnTo>
                  <a:pt x="2855156" y="1850935"/>
                </a:lnTo>
                <a:lnTo>
                  <a:pt x="2851934" y="1854327"/>
                </a:lnTo>
                <a:lnTo>
                  <a:pt x="2848373" y="1857379"/>
                </a:lnTo>
                <a:lnTo>
                  <a:pt x="2846508" y="1860092"/>
                </a:lnTo>
                <a:lnTo>
                  <a:pt x="2842269" y="1864841"/>
                </a:lnTo>
                <a:lnTo>
                  <a:pt x="2836333" y="1871454"/>
                </a:lnTo>
                <a:lnTo>
                  <a:pt x="2828703" y="1879593"/>
                </a:lnTo>
                <a:lnTo>
                  <a:pt x="2819885" y="1889090"/>
                </a:lnTo>
                <a:lnTo>
                  <a:pt x="2810049" y="1899604"/>
                </a:lnTo>
                <a:lnTo>
                  <a:pt x="2799366" y="1910796"/>
                </a:lnTo>
                <a:lnTo>
                  <a:pt x="2788343" y="1922157"/>
                </a:lnTo>
                <a:lnTo>
                  <a:pt x="2777151" y="1933689"/>
                </a:lnTo>
                <a:lnTo>
                  <a:pt x="2765959" y="1945051"/>
                </a:lnTo>
                <a:lnTo>
                  <a:pt x="2755276" y="1956073"/>
                </a:lnTo>
                <a:lnTo>
                  <a:pt x="2745440" y="1966247"/>
                </a:lnTo>
                <a:lnTo>
                  <a:pt x="2736283" y="1975405"/>
                </a:lnTo>
                <a:lnTo>
                  <a:pt x="2728313" y="1983375"/>
                </a:lnTo>
                <a:lnTo>
                  <a:pt x="2722038" y="1989649"/>
                </a:lnTo>
                <a:lnTo>
                  <a:pt x="2717460" y="1993889"/>
                </a:lnTo>
                <a:lnTo>
                  <a:pt x="2711864" y="1999315"/>
                </a:lnTo>
                <a:lnTo>
                  <a:pt x="2706269" y="2004911"/>
                </a:lnTo>
                <a:lnTo>
                  <a:pt x="2700842" y="2009999"/>
                </a:lnTo>
                <a:lnTo>
                  <a:pt x="2695415" y="2015255"/>
                </a:lnTo>
                <a:lnTo>
                  <a:pt x="2689989" y="2020513"/>
                </a:lnTo>
                <a:lnTo>
                  <a:pt x="2684393" y="2025939"/>
                </a:lnTo>
                <a:lnTo>
                  <a:pt x="2678967" y="2031365"/>
                </a:lnTo>
                <a:lnTo>
                  <a:pt x="2673370" y="2037131"/>
                </a:lnTo>
                <a:lnTo>
                  <a:pt x="2637759" y="2068842"/>
                </a:lnTo>
                <a:lnTo>
                  <a:pt x="2634198" y="2072233"/>
                </a:lnTo>
                <a:lnTo>
                  <a:pt x="2631824" y="2074438"/>
                </a:lnTo>
                <a:lnTo>
                  <a:pt x="2629789" y="2076473"/>
                </a:lnTo>
                <a:lnTo>
                  <a:pt x="2626228" y="2079186"/>
                </a:lnTo>
                <a:lnTo>
                  <a:pt x="2620124" y="2084273"/>
                </a:lnTo>
                <a:lnTo>
                  <a:pt x="2612323" y="2090548"/>
                </a:lnTo>
                <a:lnTo>
                  <a:pt x="2603674" y="2098009"/>
                </a:lnTo>
                <a:lnTo>
                  <a:pt x="2594178" y="2106318"/>
                </a:lnTo>
                <a:lnTo>
                  <a:pt x="2584004" y="2115475"/>
                </a:lnTo>
                <a:lnTo>
                  <a:pt x="2573320" y="2124802"/>
                </a:lnTo>
                <a:lnTo>
                  <a:pt x="2562298" y="2134468"/>
                </a:lnTo>
                <a:lnTo>
                  <a:pt x="2551106" y="2144303"/>
                </a:lnTo>
                <a:lnTo>
                  <a:pt x="2540083" y="2153800"/>
                </a:lnTo>
                <a:lnTo>
                  <a:pt x="2529570" y="2163127"/>
                </a:lnTo>
                <a:lnTo>
                  <a:pt x="2519395" y="2171775"/>
                </a:lnTo>
                <a:lnTo>
                  <a:pt x="2510068" y="2179745"/>
                </a:lnTo>
                <a:lnTo>
                  <a:pt x="2501420" y="2186698"/>
                </a:lnTo>
                <a:lnTo>
                  <a:pt x="2494128" y="2192294"/>
                </a:lnTo>
                <a:lnTo>
                  <a:pt x="2491075" y="2194668"/>
                </a:lnTo>
                <a:lnTo>
                  <a:pt x="2488193" y="2196703"/>
                </a:lnTo>
                <a:lnTo>
                  <a:pt x="2485649" y="2198229"/>
                </a:lnTo>
                <a:lnTo>
                  <a:pt x="2483445" y="2199416"/>
                </a:lnTo>
                <a:lnTo>
                  <a:pt x="2481579" y="2201451"/>
                </a:lnTo>
                <a:lnTo>
                  <a:pt x="2478358" y="2204503"/>
                </a:lnTo>
                <a:lnTo>
                  <a:pt x="2474118" y="2208234"/>
                </a:lnTo>
                <a:lnTo>
                  <a:pt x="2468862" y="2212643"/>
                </a:lnTo>
                <a:lnTo>
                  <a:pt x="2455634" y="2223496"/>
                </a:lnTo>
                <a:lnTo>
                  <a:pt x="2439355" y="2236723"/>
                </a:lnTo>
                <a:lnTo>
                  <a:pt x="2420533" y="2251646"/>
                </a:lnTo>
                <a:lnTo>
                  <a:pt x="2400013" y="2267925"/>
                </a:lnTo>
                <a:lnTo>
                  <a:pt x="2378138" y="2285052"/>
                </a:lnTo>
                <a:lnTo>
                  <a:pt x="2355585" y="2302519"/>
                </a:lnTo>
                <a:lnTo>
                  <a:pt x="2333031" y="2319816"/>
                </a:lnTo>
                <a:lnTo>
                  <a:pt x="2310986" y="2336604"/>
                </a:lnTo>
                <a:lnTo>
                  <a:pt x="2290128" y="2352544"/>
                </a:lnTo>
                <a:lnTo>
                  <a:pt x="2270966" y="2366958"/>
                </a:lnTo>
                <a:lnTo>
                  <a:pt x="2254347" y="2379168"/>
                </a:lnTo>
                <a:lnTo>
                  <a:pt x="2240442" y="2389003"/>
                </a:lnTo>
                <a:lnTo>
                  <a:pt x="2234846" y="2393073"/>
                </a:lnTo>
                <a:lnTo>
                  <a:pt x="2230268" y="2396296"/>
                </a:lnTo>
                <a:lnTo>
                  <a:pt x="2226707" y="2398330"/>
                </a:lnTo>
                <a:lnTo>
                  <a:pt x="2224163" y="2399856"/>
                </a:lnTo>
                <a:lnTo>
                  <a:pt x="2218567" y="2404435"/>
                </a:lnTo>
                <a:lnTo>
                  <a:pt x="2209749" y="2411048"/>
                </a:lnTo>
                <a:lnTo>
                  <a:pt x="2198217" y="2419358"/>
                </a:lnTo>
                <a:lnTo>
                  <a:pt x="2184651" y="2429023"/>
                </a:lnTo>
                <a:lnTo>
                  <a:pt x="2169050" y="2439876"/>
                </a:lnTo>
                <a:lnTo>
                  <a:pt x="2152601" y="2451577"/>
                </a:lnTo>
                <a:lnTo>
                  <a:pt x="2134966" y="2463618"/>
                </a:lnTo>
                <a:lnTo>
                  <a:pt x="2117160" y="2475827"/>
                </a:lnTo>
                <a:lnTo>
                  <a:pt x="2099185" y="2488037"/>
                </a:lnTo>
                <a:lnTo>
                  <a:pt x="2081719" y="2499737"/>
                </a:lnTo>
                <a:lnTo>
                  <a:pt x="2065269" y="2510760"/>
                </a:lnTo>
                <a:lnTo>
                  <a:pt x="2050178" y="2520595"/>
                </a:lnTo>
                <a:lnTo>
                  <a:pt x="2036951" y="2528904"/>
                </a:lnTo>
                <a:lnTo>
                  <a:pt x="2025928" y="2535857"/>
                </a:lnTo>
                <a:lnTo>
                  <a:pt x="2021180" y="2538570"/>
                </a:lnTo>
                <a:lnTo>
                  <a:pt x="2017619" y="2540605"/>
                </a:lnTo>
                <a:lnTo>
                  <a:pt x="2014397" y="2542132"/>
                </a:lnTo>
                <a:lnTo>
                  <a:pt x="2012362" y="2543149"/>
                </a:lnTo>
                <a:lnTo>
                  <a:pt x="2010666" y="2544845"/>
                </a:lnTo>
                <a:lnTo>
                  <a:pt x="2007444" y="2547219"/>
                </a:lnTo>
                <a:lnTo>
                  <a:pt x="2003205" y="2550102"/>
                </a:lnTo>
                <a:lnTo>
                  <a:pt x="1997779" y="2553832"/>
                </a:lnTo>
                <a:lnTo>
                  <a:pt x="1984043" y="2562481"/>
                </a:lnTo>
                <a:lnTo>
                  <a:pt x="1966576" y="2573503"/>
                </a:lnTo>
                <a:lnTo>
                  <a:pt x="1946227" y="2585883"/>
                </a:lnTo>
                <a:lnTo>
                  <a:pt x="1923674" y="2599279"/>
                </a:lnTo>
                <a:lnTo>
                  <a:pt x="1899594" y="2613354"/>
                </a:lnTo>
                <a:lnTo>
                  <a:pt x="1874327" y="2628107"/>
                </a:lnTo>
                <a:lnTo>
                  <a:pt x="1848890" y="2642691"/>
                </a:lnTo>
                <a:lnTo>
                  <a:pt x="1823963" y="2657105"/>
                </a:lnTo>
                <a:lnTo>
                  <a:pt x="1799883" y="2670502"/>
                </a:lnTo>
                <a:lnTo>
                  <a:pt x="1777499" y="2682880"/>
                </a:lnTo>
                <a:lnTo>
                  <a:pt x="1757320" y="2693903"/>
                </a:lnTo>
                <a:lnTo>
                  <a:pt x="1740362" y="2702890"/>
                </a:lnTo>
                <a:lnTo>
                  <a:pt x="1733070" y="2706791"/>
                </a:lnTo>
                <a:lnTo>
                  <a:pt x="1726965" y="2709674"/>
                </a:lnTo>
                <a:lnTo>
                  <a:pt x="1721708" y="2712218"/>
                </a:lnTo>
                <a:lnTo>
                  <a:pt x="1717638" y="2713913"/>
                </a:lnTo>
                <a:lnTo>
                  <a:pt x="1711533" y="2717644"/>
                </a:lnTo>
                <a:lnTo>
                  <a:pt x="1705429" y="2721375"/>
                </a:lnTo>
                <a:lnTo>
                  <a:pt x="1698816" y="2724936"/>
                </a:lnTo>
                <a:lnTo>
                  <a:pt x="1692033" y="2728667"/>
                </a:lnTo>
                <a:lnTo>
                  <a:pt x="1677788" y="2735619"/>
                </a:lnTo>
                <a:lnTo>
                  <a:pt x="1663035" y="2742572"/>
                </a:lnTo>
                <a:lnTo>
                  <a:pt x="1648281" y="2749524"/>
                </a:lnTo>
                <a:lnTo>
                  <a:pt x="1633529" y="2756307"/>
                </a:lnTo>
                <a:lnTo>
                  <a:pt x="1619454" y="2762751"/>
                </a:lnTo>
                <a:lnTo>
                  <a:pt x="1606057" y="2769365"/>
                </a:lnTo>
                <a:lnTo>
                  <a:pt x="1599105" y="2772926"/>
                </a:lnTo>
                <a:lnTo>
                  <a:pt x="1591983" y="2776148"/>
                </a:lnTo>
                <a:lnTo>
                  <a:pt x="1584860" y="2779540"/>
                </a:lnTo>
                <a:lnTo>
                  <a:pt x="1577738" y="2782592"/>
                </a:lnTo>
                <a:lnTo>
                  <a:pt x="1570785" y="2785984"/>
                </a:lnTo>
                <a:lnTo>
                  <a:pt x="1563494" y="2789036"/>
                </a:lnTo>
                <a:lnTo>
                  <a:pt x="1556371" y="2792088"/>
                </a:lnTo>
                <a:lnTo>
                  <a:pt x="1549419" y="2795480"/>
                </a:lnTo>
                <a:lnTo>
                  <a:pt x="1543144" y="2798362"/>
                </a:lnTo>
                <a:lnTo>
                  <a:pt x="1536192" y="2801754"/>
                </a:lnTo>
                <a:lnTo>
                  <a:pt x="1528392" y="2805315"/>
                </a:lnTo>
                <a:lnTo>
                  <a:pt x="1520252" y="2809046"/>
                </a:lnTo>
                <a:lnTo>
                  <a:pt x="1512281" y="2812777"/>
                </a:lnTo>
                <a:lnTo>
                  <a:pt x="1504481" y="2815829"/>
                </a:lnTo>
                <a:lnTo>
                  <a:pt x="1497189" y="2818542"/>
                </a:lnTo>
                <a:lnTo>
                  <a:pt x="1490915" y="2820577"/>
                </a:lnTo>
                <a:lnTo>
                  <a:pt x="1482776" y="2824817"/>
                </a:lnTo>
                <a:lnTo>
                  <a:pt x="1473619" y="2828887"/>
                </a:lnTo>
                <a:lnTo>
                  <a:pt x="1463952" y="2833126"/>
                </a:lnTo>
                <a:lnTo>
                  <a:pt x="1453947" y="2837196"/>
                </a:lnTo>
                <a:lnTo>
                  <a:pt x="1443603" y="2841266"/>
                </a:lnTo>
                <a:lnTo>
                  <a:pt x="1433598" y="2845166"/>
                </a:lnTo>
                <a:lnTo>
                  <a:pt x="1423763" y="2848727"/>
                </a:lnTo>
                <a:lnTo>
                  <a:pt x="1414945" y="2852458"/>
                </a:lnTo>
                <a:lnTo>
                  <a:pt x="1406636" y="2855849"/>
                </a:lnTo>
                <a:lnTo>
                  <a:pt x="1395274" y="2860258"/>
                </a:lnTo>
                <a:lnTo>
                  <a:pt x="1381708" y="2865685"/>
                </a:lnTo>
                <a:lnTo>
                  <a:pt x="1366276" y="2872128"/>
                </a:lnTo>
                <a:lnTo>
                  <a:pt x="1348979" y="2878911"/>
                </a:lnTo>
                <a:lnTo>
                  <a:pt x="1330496" y="2886373"/>
                </a:lnTo>
                <a:lnTo>
                  <a:pt x="1311503" y="2894004"/>
                </a:lnTo>
                <a:lnTo>
                  <a:pt x="1292342" y="2901805"/>
                </a:lnTo>
                <a:lnTo>
                  <a:pt x="1273009" y="2909266"/>
                </a:lnTo>
                <a:lnTo>
                  <a:pt x="1254356" y="2916727"/>
                </a:lnTo>
                <a:lnTo>
                  <a:pt x="1236890" y="2923511"/>
                </a:lnTo>
                <a:lnTo>
                  <a:pt x="1220950" y="2929785"/>
                </a:lnTo>
                <a:lnTo>
                  <a:pt x="1206705" y="2935042"/>
                </a:lnTo>
                <a:lnTo>
                  <a:pt x="1194834" y="2939282"/>
                </a:lnTo>
                <a:lnTo>
                  <a:pt x="1186016" y="2942334"/>
                </a:lnTo>
                <a:lnTo>
                  <a:pt x="1180082" y="2944030"/>
                </a:lnTo>
                <a:lnTo>
                  <a:pt x="1177369" y="2945386"/>
                </a:lnTo>
                <a:lnTo>
                  <a:pt x="1172960" y="2947590"/>
                </a:lnTo>
                <a:lnTo>
                  <a:pt x="1166855" y="2950304"/>
                </a:lnTo>
                <a:lnTo>
                  <a:pt x="1159393" y="2953187"/>
                </a:lnTo>
                <a:lnTo>
                  <a:pt x="1141079" y="2960139"/>
                </a:lnTo>
                <a:lnTo>
                  <a:pt x="1120561" y="2967771"/>
                </a:lnTo>
                <a:lnTo>
                  <a:pt x="1099363" y="2975062"/>
                </a:lnTo>
                <a:lnTo>
                  <a:pt x="1079862" y="2982184"/>
                </a:lnTo>
                <a:lnTo>
                  <a:pt x="1063752" y="2987781"/>
                </a:lnTo>
                <a:lnTo>
                  <a:pt x="1053239" y="2991172"/>
                </a:lnTo>
                <a:lnTo>
                  <a:pt x="1026954" y="2999990"/>
                </a:lnTo>
                <a:lnTo>
                  <a:pt x="1001179" y="3008469"/>
                </a:lnTo>
                <a:lnTo>
                  <a:pt x="975573" y="3016609"/>
                </a:lnTo>
                <a:lnTo>
                  <a:pt x="950136" y="3024579"/>
                </a:lnTo>
                <a:lnTo>
                  <a:pt x="925039" y="3032380"/>
                </a:lnTo>
                <a:lnTo>
                  <a:pt x="899602" y="3040010"/>
                </a:lnTo>
                <a:lnTo>
                  <a:pt x="874336" y="3047132"/>
                </a:lnTo>
                <a:lnTo>
                  <a:pt x="848899" y="3053915"/>
                </a:lnTo>
                <a:lnTo>
                  <a:pt x="836181" y="3057138"/>
                </a:lnTo>
                <a:lnTo>
                  <a:pt x="823294" y="3060529"/>
                </a:lnTo>
                <a:lnTo>
                  <a:pt x="810406" y="3063582"/>
                </a:lnTo>
                <a:lnTo>
                  <a:pt x="797687" y="3066464"/>
                </a:lnTo>
                <a:lnTo>
                  <a:pt x="784630" y="3069516"/>
                </a:lnTo>
                <a:lnTo>
                  <a:pt x="771403" y="3072400"/>
                </a:lnTo>
                <a:lnTo>
                  <a:pt x="758515" y="3075113"/>
                </a:lnTo>
                <a:lnTo>
                  <a:pt x="745288" y="3077826"/>
                </a:lnTo>
                <a:lnTo>
                  <a:pt x="731891" y="3080369"/>
                </a:lnTo>
                <a:lnTo>
                  <a:pt x="718325" y="3082574"/>
                </a:lnTo>
                <a:lnTo>
                  <a:pt x="704929" y="3084948"/>
                </a:lnTo>
                <a:lnTo>
                  <a:pt x="691193" y="3087322"/>
                </a:lnTo>
                <a:lnTo>
                  <a:pt x="677457" y="3089357"/>
                </a:lnTo>
                <a:lnTo>
                  <a:pt x="663383" y="3091392"/>
                </a:lnTo>
                <a:lnTo>
                  <a:pt x="649308" y="3093088"/>
                </a:lnTo>
                <a:lnTo>
                  <a:pt x="635064" y="3094784"/>
                </a:lnTo>
                <a:lnTo>
                  <a:pt x="625059" y="3095971"/>
                </a:lnTo>
                <a:lnTo>
                  <a:pt x="614715" y="3097158"/>
                </a:lnTo>
                <a:lnTo>
                  <a:pt x="604540" y="3098345"/>
                </a:lnTo>
                <a:lnTo>
                  <a:pt x="594366" y="3099362"/>
                </a:lnTo>
                <a:lnTo>
                  <a:pt x="584021" y="3100380"/>
                </a:lnTo>
                <a:lnTo>
                  <a:pt x="573847" y="3101058"/>
                </a:lnTo>
                <a:lnTo>
                  <a:pt x="563502" y="3101906"/>
                </a:lnTo>
                <a:lnTo>
                  <a:pt x="553158" y="3102584"/>
                </a:lnTo>
                <a:lnTo>
                  <a:pt x="542645" y="3103262"/>
                </a:lnTo>
                <a:lnTo>
                  <a:pt x="532470" y="3103771"/>
                </a:lnTo>
                <a:lnTo>
                  <a:pt x="522126" y="3104111"/>
                </a:lnTo>
                <a:lnTo>
                  <a:pt x="511612" y="3104619"/>
                </a:lnTo>
                <a:lnTo>
                  <a:pt x="501438" y="3104789"/>
                </a:lnTo>
                <a:lnTo>
                  <a:pt x="491093" y="3104958"/>
                </a:lnTo>
                <a:lnTo>
                  <a:pt x="480749" y="3104958"/>
                </a:lnTo>
                <a:lnTo>
                  <a:pt x="470744" y="3104789"/>
                </a:lnTo>
                <a:lnTo>
                  <a:pt x="465488" y="3104789"/>
                </a:lnTo>
                <a:lnTo>
                  <a:pt x="460570" y="3104619"/>
                </a:lnTo>
                <a:lnTo>
                  <a:pt x="455652" y="3104111"/>
                </a:lnTo>
                <a:lnTo>
                  <a:pt x="450734" y="3103771"/>
                </a:lnTo>
                <a:lnTo>
                  <a:pt x="446156" y="3103262"/>
                </a:lnTo>
                <a:lnTo>
                  <a:pt x="441407" y="3102584"/>
                </a:lnTo>
                <a:lnTo>
                  <a:pt x="436829" y="3101906"/>
                </a:lnTo>
                <a:lnTo>
                  <a:pt x="432250" y="3101058"/>
                </a:lnTo>
                <a:lnTo>
                  <a:pt x="423432" y="3099362"/>
                </a:lnTo>
                <a:lnTo>
                  <a:pt x="414784" y="3097158"/>
                </a:lnTo>
                <a:lnTo>
                  <a:pt x="406475" y="3094614"/>
                </a:lnTo>
                <a:lnTo>
                  <a:pt x="398335" y="3091731"/>
                </a:lnTo>
                <a:lnTo>
                  <a:pt x="390535" y="3088679"/>
                </a:lnTo>
                <a:lnTo>
                  <a:pt x="383073" y="3085287"/>
                </a:lnTo>
                <a:lnTo>
                  <a:pt x="375612" y="3081896"/>
                </a:lnTo>
                <a:lnTo>
                  <a:pt x="368490" y="3077995"/>
                </a:lnTo>
                <a:lnTo>
                  <a:pt x="361537" y="3073925"/>
                </a:lnTo>
                <a:lnTo>
                  <a:pt x="354585" y="3069686"/>
                </a:lnTo>
                <a:lnTo>
                  <a:pt x="347971" y="3065107"/>
                </a:lnTo>
                <a:lnTo>
                  <a:pt x="341358" y="3060529"/>
                </a:lnTo>
                <a:lnTo>
                  <a:pt x="335761" y="3056289"/>
                </a:lnTo>
                <a:lnTo>
                  <a:pt x="330165" y="3052050"/>
                </a:lnTo>
                <a:lnTo>
                  <a:pt x="325078" y="3047302"/>
                </a:lnTo>
                <a:lnTo>
                  <a:pt x="319651" y="3042723"/>
                </a:lnTo>
                <a:lnTo>
                  <a:pt x="314395" y="3037806"/>
                </a:lnTo>
                <a:lnTo>
                  <a:pt x="309308" y="3032719"/>
                </a:lnTo>
                <a:lnTo>
                  <a:pt x="304221" y="3027461"/>
                </a:lnTo>
                <a:lnTo>
                  <a:pt x="299133" y="3022205"/>
                </a:lnTo>
                <a:lnTo>
                  <a:pt x="294385" y="3016609"/>
                </a:lnTo>
                <a:lnTo>
                  <a:pt x="289467" y="3011013"/>
                </a:lnTo>
                <a:lnTo>
                  <a:pt x="284889" y="3005247"/>
                </a:lnTo>
                <a:lnTo>
                  <a:pt x="280141" y="2999312"/>
                </a:lnTo>
                <a:lnTo>
                  <a:pt x="275562" y="2993207"/>
                </a:lnTo>
                <a:lnTo>
                  <a:pt x="270983" y="2986932"/>
                </a:lnTo>
                <a:lnTo>
                  <a:pt x="266574" y="2980488"/>
                </a:lnTo>
                <a:lnTo>
                  <a:pt x="262165" y="2974044"/>
                </a:lnTo>
                <a:lnTo>
                  <a:pt x="257926" y="2967431"/>
                </a:lnTo>
                <a:lnTo>
                  <a:pt x="253686" y="2960648"/>
                </a:lnTo>
                <a:lnTo>
                  <a:pt x="249447" y="2953526"/>
                </a:lnTo>
                <a:lnTo>
                  <a:pt x="245378" y="2946573"/>
                </a:lnTo>
                <a:lnTo>
                  <a:pt x="241308" y="2939451"/>
                </a:lnTo>
                <a:lnTo>
                  <a:pt x="237238" y="2931989"/>
                </a:lnTo>
                <a:lnTo>
                  <a:pt x="233507" y="2924698"/>
                </a:lnTo>
                <a:lnTo>
                  <a:pt x="229607" y="2917067"/>
                </a:lnTo>
                <a:lnTo>
                  <a:pt x="225876" y="2909266"/>
                </a:lnTo>
                <a:lnTo>
                  <a:pt x="222145" y="2901635"/>
                </a:lnTo>
                <a:lnTo>
                  <a:pt x="218415" y="2893665"/>
                </a:lnTo>
                <a:lnTo>
                  <a:pt x="214854" y="2885695"/>
                </a:lnTo>
                <a:lnTo>
                  <a:pt x="207731" y="2869246"/>
                </a:lnTo>
                <a:lnTo>
                  <a:pt x="200948" y="2852458"/>
                </a:lnTo>
                <a:lnTo>
                  <a:pt x="195352" y="2837874"/>
                </a:lnTo>
                <a:lnTo>
                  <a:pt x="189756" y="2822782"/>
                </a:lnTo>
                <a:lnTo>
                  <a:pt x="184161" y="2807520"/>
                </a:lnTo>
                <a:lnTo>
                  <a:pt x="178734" y="2791410"/>
                </a:lnTo>
                <a:lnTo>
                  <a:pt x="173308" y="2775131"/>
                </a:lnTo>
                <a:lnTo>
                  <a:pt x="168050" y="2758342"/>
                </a:lnTo>
                <a:lnTo>
                  <a:pt x="162794" y="2741215"/>
                </a:lnTo>
                <a:lnTo>
                  <a:pt x="157537" y="2724088"/>
                </a:lnTo>
                <a:lnTo>
                  <a:pt x="152450" y="2706282"/>
                </a:lnTo>
                <a:lnTo>
                  <a:pt x="147532" y="2688477"/>
                </a:lnTo>
                <a:lnTo>
                  <a:pt x="142444" y="2670332"/>
                </a:lnTo>
                <a:lnTo>
                  <a:pt x="137527" y="2652017"/>
                </a:lnTo>
                <a:lnTo>
                  <a:pt x="132948" y="2633534"/>
                </a:lnTo>
                <a:lnTo>
                  <a:pt x="128031" y="2614880"/>
                </a:lnTo>
                <a:lnTo>
                  <a:pt x="123622" y="2596396"/>
                </a:lnTo>
                <a:lnTo>
                  <a:pt x="118874" y="2577573"/>
                </a:lnTo>
                <a:lnTo>
                  <a:pt x="110225" y="2540097"/>
                </a:lnTo>
                <a:lnTo>
                  <a:pt x="102085" y="2502450"/>
                </a:lnTo>
                <a:lnTo>
                  <a:pt x="94115" y="2465313"/>
                </a:lnTo>
                <a:lnTo>
                  <a:pt x="86654" y="2428684"/>
                </a:lnTo>
                <a:lnTo>
                  <a:pt x="79701" y="2392734"/>
                </a:lnTo>
                <a:lnTo>
                  <a:pt x="73427" y="2357971"/>
                </a:lnTo>
                <a:lnTo>
                  <a:pt x="67492" y="2324394"/>
                </a:lnTo>
                <a:lnTo>
                  <a:pt x="62066" y="2292514"/>
                </a:lnTo>
                <a:lnTo>
                  <a:pt x="59182" y="2273352"/>
                </a:lnTo>
                <a:lnTo>
                  <a:pt x="56130" y="2254190"/>
                </a:lnTo>
                <a:lnTo>
                  <a:pt x="53248" y="2235027"/>
                </a:lnTo>
                <a:lnTo>
                  <a:pt x="50534" y="2215695"/>
                </a:lnTo>
                <a:lnTo>
                  <a:pt x="47651" y="2196534"/>
                </a:lnTo>
                <a:lnTo>
                  <a:pt x="45277" y="2177202"/>
                </a:lnTo>
                <a:lnTo>
                  <a:pt x="42734" y="2157869"/>
                </a:lnTo>
                <a:lnTo>
                  <a:pt x="40190" y="2138538"/>
                </a:lnTo>
                <a:lnTo>
                  <a:pt x="37816" y="2119376"/>
                </a:lnTo>
                <a:lnTo>
                  <a:pt x="35442" y="2099874"/>
                </a:lnTo>
                <a:lnTo>
                  <a:pt x="33407" y="2080543"/>
                </a:lnTo>
                <a:lnTo>
                  <a:pt x="31202" y="2061041"/>
                </a:lnTo>
                <a:lnTo>
                  <a:pt x="29167" y="2041709"/>
                </a:lnTo>
                <a:lnTo>
                  <a:pt x="27132" y="2022377"/>
                </a:lnTo>
                <a:lnTo>
                  <a:pt x="25267" y="2002877"/>
                </a:lnTo>
                <a:lnTo>
                  <a:pt x="23402" y="1983544"/>
                </a:lnTo>
                <a:lnTo>
                  <a:pt x="21537" y="1962856"/>
                </a:lnTo>
                <a:lnTo>
                  <a:pt x="19841" y="1942337"/>
                </a:lnTo>
                <a:lnTo>
                  <a:pt x="18314" y="1921818"/>
                </a:lnTo>
                <a:lnTo>
                  <a:pt x="16619" y="1901469"/>
                </a:lnTo>
                <a:lnTo>
                  <a:pt x="15262" y="1880781"/>
                </a:lnTo>
                <a:lnTo>
                  <a:pt x="13905" y="1860432"/>
                </a:lnTo>
                <a:lnTo>
                  <a:pt x="12549" y="1840082"/>
                </a:lnTo>
                <a:lnTo>
                  <a:pt x="11531" y="1819733"/>
                </a:lnTo>
                <a:lnTo>
                  <a:pt x="10345" y="1799384"/>
                </a:lnTo>
                <a:lnTo>
                  <a:pt x="9157" y="1778865"/>
                </a:lnTo>
                <a:lnTo>
                  <a:pt x="7971" y="1758346"/>
                </a:lnTo>
                <a:lnTo>
                  <a:pt x="6953" y="1737997"/>
                </a:lnTo>
                <a:lnTo>
                  <a:pt x="5766" y="1717478"/>
                </a:lnTo>
                <a:lnTo>
                  <a:pt x="4579" y="1696789"/>
                </a:lnTo>
                <a:lnTo>
                  <a:pt x="3562" y="1676271"/>
                </a:lnTo>
                <a:lnTo>
                  <a:pt x="2374" y="1655582"/>
                </a:lnTo>
                <a:lnTo>
                  <a:pt x="1696" y="1641677"/>
                </a:lnTo>
                <a:lnTo>
                  <a:pt x="1188" y="1627772"/>
                </a:lnTo>
                <a:lnTo>
                  <a:pt x="509" y="1614036"/>
                </a:lnTo>
                <a:lnTo>
                  <a:pt x="339" y="1600300"/>
                </a:lnTo>
                <a:lnTo>
                  <a:pt x="170" y="1586225"/>
                </a:lnTo>
                <a:lnTo>
                  <a:pt x="0" y="1572489"/>
                </a:lnTo>
                <a:lnTo>
                  <a:pt x="0" y="1558415"/>
                </a:lnTo>
                <a:lnTo>
                  <a:pt x="0" y="1544679"/>
                </a:lnTo>
                <a:lnTo>
                  <a:pt x="509" y="1517038"/>
                </a:lnTo>
                <a:lnTo>
                  <a:pt x="1357" y="1489227"/>
                </a:lnTo>
                <a:lnTo>
                  <a:pt x="2374" y="1461586"/>
                </a:lnTo>
                <a:lnTo>
                  <a:pt x="3731" y="1433945"/>
                </a:lnTo>
                <a:lnTo>
                  <a:pt x="5258" y="1406303"/>
                </a:lnTo>
                <a:lnTo>
                  <a:pt x="7122" y="1378663"/>
                </a:lnTo>
                <a:lnTo>
                  <a:pt x="9157" y="1351022"/>
                </a:lnTo>
                <a:lnTo>
                  <a:pt x="11023" y="1323550"/>
                </a:lnTo>
                <a:lnTo>
                  <a:pt x="13397" y="1296079"/>
                </a:lnTo>
                <a:lnTo>
                  <a:pt x="15601" y="1268607"/>
                </a:lnTo>
                <a:lnTo>
                  <a:pt x="17806" y="1241135"/>
                </a:lnTo>
                <a:lnTo>
                  <a:pt x="20180" y="1213834"/>
                </a:lnTo>
                <a:lnTo>
                  <a:pt x="21537" y="1194163"/>
                </a:lnTo>
                <a:lnTo>
                  <a:pt x="23233" y="1174661"/>
                </a:lnTo>
                <a:lnTo>
                  <a:pt x="25097" y="1154990"/>
                </a:lnTo>
                <a:lnTo>
                  <a:pt x="27132" y="1135659"/>
                </a:lnTo>
                <a:lnTo>
                  <a:pt x="29337" y="1115988"/>
                </a:lnTo>
                <a:lnTo>
                  <a:pt x="31372" y="1096656"/>
                </a:lnTo>
                <a:lnTo>
                  <a:pt x="33746" y="1077154"/>
                </a:lnTo>
                <a:lnTo>
                  <a:pt x="36290" y="1057823"/>
                </a:lnTo>
                <a:lnTo>
                  <a:pt x="38833" y="1038491"/>
                </a:lnTo>
                <a:lnTo>
                  <a:pt x="41377" y="1018989"/>
                </a:lnTo>
                <a:lnTo>
                  <a:pt x="43921" y="999827"/>
                </a:lnTo>
                <a:lnTo>
                  <a:pt x="46634" y="980326"/>
                </a:lnTo>
                <a:lnTo>
                  <a:pt x="49008" y="961163"/>
                </a:lnTo>
                <a:lnTo>
                  <a:pt x="51552" y="942002"/>
                </a:lnTo>
                <a:lnTo>
                  <a:pt x="54265" y="922839"/>
                </a:lnTo>
                <a:lnTo>
                  <a:pt x="56808" y="903507"/>
                </a:lnTo>
                <a:lnTo>
                  <a:pt x="58674" y="890789"/>
                </a:lnTo>
                <a:lnTo>
                  <a:pt x="60370" y="877901"/>
                </a:lnTo>
                <a:lnTo>
                  <a:pt x="62235" y="864844"/>
                </a:lnTo>
                <a:lnTo>
                  <a:pt x="64440" y="851956"/>
                </a:lnTo>
                <a:lnTo>
                  <a:pt x="66475" y="838729"/>
                </a:lnTo>
                <a:lnTo>
                  <a:pt x="68679" y="825502"/>
                </a:lnTo>
                <a:lnTo>
                  <a:pt x="71053" y="812444"/>
                </a:lnTo>
                <a:lnTo>
                  <a:pt x="73427" y="799387"/>
                </a:lnTo>
                <a:lnTo>
                  <a:pt x="75801" y="786160"/>
                </a:lnTo>
                <a:lnTo>
                  <a:pt x="78175" y="773103"/>
                </a:lnTo>
                <a:lnTo>
                  <a:pt x="80719" y="760215"/>
                </a:lnTo>
                <a:lnTo>
                  <a:pt x="83262" y="747157"/>
                </a:lnTo>
                <a:lnTo>
                  <a:pt x="85806" y="734269"/>
                </a:lnTo>
                <a:lnTo>
                  <a:pt x="88519" y="721721"/>
                </a:lnTo>
                <a:lnTo>
                  <a:pt x="91063" y="709172"/>
                </a:lnTo>
                <a:lnTo>
                  <a:pt x="93776" y="696623"/>
                </a:lnTo>
                <a:lnTo>
                  <a:pt x="96489" y="683905"/>
                </a:lnTo>
                <a:lnTo>
                  <a:pt x="99203" y="671526"/>
                </a:lnTo>
                <a:lnTo>
                  <a:pt x="101916" y="658977"/>
                </a:lnTo>
                <a:lnTo>
                  <a:pt x="104629" y="646598"/>
                </a:lnTo>
                <a:lnTo>
                  <a:pt x="107342" y="634219"/>
                </a:lnTo>
                <a:lnTo>
                  <a:pt x="110056" y="621840"/>
                </a:lnTo>
                <a:lnTo>
                  <a:pt x="112938" y="609291"/>
                </a:lnTo>
                <a:lnTo>
                  <a:pt x="115821" y="596742"/>
                </a:lnTo>
                <a:lnTo>
                  <a:pt x="118025" y="586907"/>
                </a:lnTo>
                <a:lnTo>
                  <a:pt x="120739" y="574867"/>
                </a:lnTo>
                <a:lnTo>
                  <a:pt x="123791" y="561301"/>
                </a:lnTo>
                <a:lnTo>
                  <a:pt x="127013" y="546887"/>
                </a:lnTo>
                <a:lnTo>
                  <a:pt x="130574" y="532812"/>
                </a:lnTo>
                <a:lnTo>
                  <a:pt x="133965" y="520093"/>
                </a:lnTo>
                <a:lnTo>
                  <a:pt x="135661" y="514328"/>
                </a:lnTo>
                <a:lnTo>
                  <a:pt x="137188" y="509240"/>
                </a:lnTo>
                <a:lnTo>
                  <a:pt x="138713" y="504831"/>
                </a:lnTo>
                <a:lnTo>
                  <a:pt x="140240" y="501100"/>
                </a:lnTo>
                <a:lnTo>
                  <a:pt x="141766" y="492792"/>
                </a:lnTo>
                <a:lnTo>
                  <a:pt x="143971" y="483635"/>
                </a:lnTo>
                <a:lnTo>
                  <a:pt x="146514" y="474307"/>
                </a:lnTo>
                <a:lnTo>
                  <a:pt x="149227" y="464642"/>
                </a:lnTo>
                <a:lnTo>
                  <a:pt x="151941" y="454806"/>
                </a:lnTo>
                <a:lnTo>
                  <a:pt x="154824" y="445310"/>
                </a:lnTo>
                <a:lnTo>
                  <a:pt x="157537" y="436322"/>
                </a:lnTo>
                <a:lnTo>
                  <a:pt x="160081" y="427844"/>
                </a:lnTo>
                <a:lnTo>
                  <a:pt x="162794" y="419026"/>
                </a:lnTo>
                <a:lnTo>
                  <a:pt x="165507" y="410037"/>
                </a:lnTo>
                <a:lnTo>
                  <a:pt x="168220" y="401390"/>
                </a:lnTo>
                <a:lnTo>
                  <a:pt x="170934" y="392572"/>
                </a:lnTo>
                <a:lnTo>
                  <a:pt x="173477" y="383923"/>
                </a:lnTo>
                <a:lnTo>
                  <a:pt x="176190" y="375275"/>
                </a:lnTo>
                <a:lnTo>
                  <a:pt x="178903" y="366626"/>
                </a:lnTo>
                <a:lnTo>
                  <a:pt x="181616" y="357808"/>
                </a:lnTo>
                <a:lnTo>
                  <a:pt x="186704" y="341868"/>
                </a:lnTo>
                <a:lnTo>
                  <a:pt x="192130" y="324740"/>
                </a:lnTo>
                <a:lnTo>
                  <a:pt x="197896" y="306596"/>
                </a:lnTo>
                <a:lnTo>
                  <a:pt x="204170" y="288621"/>
                </a:lnTo>
                <a:lnTo>
                  <a:pt x="207223" y="279464"/>
                </a:lnTo>
                <a:lnTo>
                  <a:pt x="210445" y="270646"/>
                </a:lnTo>
                <a:lnTo>
                  <a:pt x="213836" y="261997"/>
                </a:lnTo>
                <a:lnTo>
                  <a:pt x="217058" y="253688"/>
                </a:lnTo>
                <a:lnTo>
                  <a:pt x="220450" y="245718"/>
                </a:lnTo>
                <a:lnTo>
                  <a:pt x="223841" y="238086"/>
                </a:lnTo>
                <a:lnTo>
                  <a:pt x="227233" y="230964"/>
                </a:lnTo>
                <a:lnTo>
                  <a:pt x="230455" y="224351"/>
                </a:lnTo>
                <a:lnTo>
                  <a:pt x="231812" y="220620"/>
                </a:lnTo>
                <a:lnTo>
                  <a:pt x="233507" y="216550"/>
                </a:lnTo>
                <a:lnTo>
                  <a:pt x="235203" y="212311"/>
                </a:lnTo>
                <a:lnTo>
                  <a:pt x="237068" y="207902"/>
                </a:lnTo>
                <a:lnTo>
                  <a:pt x="241647" y="198405"/>
                </a:lnTo>
                <a:lnTo>
                  <a:pt x="246564" y="188401"/>
                </a:lnTo>
                <a:lnTo>
                  <a:pt x="252330" y="178226"/>
                </a:lnTo>
                <a:lnTo>
                  <a:pt x="258434" y="167543"/>
                </a:lnTo>
                <a:lnTo>
                  <a:pt x="264709" y="157029"/>
                </a:lnTo>
                <a:lnTo>
                  <a:pt x="271322" y="146345"/>
                </a:lnTo>
                <a:lnTo>
                  <a:pt x="277936" y="136001"/>
                </a:lnTo>
                <a:lnTo>
                  <a:pt x="284719" y="126166"/>
                </a:lnTo>
                <a:lnTo>
                  <a:pt x="291163" y="116839"/>
                </a:lnTo>
                <a:lnTo>
                  <a:pt x="297438" y="108021"/>
                </a:lnTo>
                <a:lnTo>
                  <a:pt x="303542" y="100390"/>
                </a:lnTo>
                <a:lnTo>
                  <a:pt x="309138" y="93268"/>
                </a:lnTo>
                <a:lnTo>
                  <a:pt x="311682" y="90385"/>
                </a:lnTo>
                <a:lnTo>
                  <a:pt x="314225" y="87671"/>
                </a:lnTo>
                <a:lnTo>
                  <a:pt x="316430" y="85467"/>
                </a:lnTo>
                <a:lnTo>
                  <a:pt x="318465" y="83263"/>
                </a:lnTo>
                <a:lnTo>
                  <a:pt x="326774" y="75632"/>
                </a:lnTo>
                <a:lnTo>
                  <a:pt x="333727" y="68679"/>
                </a:lnTo>
                <a:lnTo>
                  <a:pt x="340340" y="62235"/>
                </a:lnTo>
                <a:lnTo>
                  <a:pt x="346953" y="56300"/>
                </a:lnTo>
                <a:lnTo>
                  <a:pt x="350176" y="53417"/>
                </a:lnTo>
                <a:lnTo>
                  <a:pt x="353736" y="50534"/>
                </a:lnTo>
                <a:lnTo>
                  <a:pt x="357467" y="47482"/>
                </a:lnTo>
                <a:lnTo>
                  <a:pt x="361537" y="44429"/>
                </a:lnTo>
                <a:lnTo>
                  <a:pt x="365946" y="41377"/>
                </a:lnTo>
                <a:lnTo>
                  <a:pt x="370864" y="37985"/>
                </a:lnTo>
                <a:lnTo>
                  <a:pt x="376120" y="34764"/>
                </a:lnTo>
                <a:lnTo>
                  <a:pt x="381886" y="31202"/>
                </a:lnTo>
                <a:lnTo>
                  <a:pt x="386295" y="28659"/>
                </a:lnTo>
                <a:lnTo>
                  <a:pt x="391043" y="25946"/>
                </a:lnTo>
                <a:lnTo>
                  <a:pt x="395622" y="23402"/>
                </a:lnTo>
                <a:lnTo>
                  <a:pt x="400709" y="21198"/>
                </a:lnTo>
                <a:lnTo>
                  <a:pt x="405796" y="18824"/>
                </a:lnTo>
                <a:lnTo>
                  <a:pt x="410884" y="16450"/>
                </a:lnTo>
                <a:lnTo>
                  <a:pt x="416141" y="14415"/>
                </a:lnTo>
                <a:lnTo>
                  <a:pt x="421567" y="12380"/>
                </a:lnTo>
                <a:lnTo>
                  <a:pt x="426994" y="10684"/>
                </a:lnTo>
                <a:lnTo>
                  <a:pt x="432759" y="8988"/>
                </a:lnTo>
                <a:lnTo>
                  <a:pt x="438525" y="7292"/>
                </a:lnTo>
                <a:lnTo>
                  <a:pt x="444290" y="5936"/>
                </a:lnTo>
                <a:lnTo>
                  <a:pt x="450225" y="4918"/>
                </a:lnTo>
                <a:lnTo>
                  <a:pt x="455991" y="4070"/>
                </a:lnTo>
                <a:lnTo>
                  <a:pt x="461926" y="3222"/>
                </a:lnTo>
                <a:lnTo>
                  <a:pt x="468201" y="2883"/>
                </a:lnTo>
                <a:lnTo>
                  <a:pt x="471422" y="1866"/>
                </a:lnTo>
                <a:lnTo>
                  <a:pt x="475831" y="1187"/>
                </a:lnTo>
                <a:lnTo>
                  <a:pt x="480579" y="509"/>
                </a:lnTo>
                <a:lnTo>
                  <a:pt x="486515" y="1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ADC3B85-6D43-4BBF-8C69-184E387425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23753" y="2625955"/>
            <a:ext cx="1952768" cy="2022935"/>
          </a:xfrm>
          <a:custGeom>
            <a:avLst/>
            <a:gdLst>
              <a:gd name="connsiteX0" fmla="*/ 321282 w 1952768"/>
              <a:gd name="connsiteY0" fmla="*/ 0 h 2022935"/>
              <a:gd name="connsiteX1" fmla="*/ 325811 w 1952768"/>
              <a:gd name="connsiteY1" fmla="*/ 0 h 2022935"/>
              <a:gd name="connsiteX2" fmla="*/ 330783 w 1952768"/>
              <a:gd name="connsiteY2" fmla="*/ 110 h 2022935"/>
              <a:gd name="connsiteX3" fmla="*/ 336196 w 1952768"/>
              <a:gd name="connsiteY3" fmla="*/ 221 h 2022935"/>
              <a:gd name="connsiteX4" fmla="*/ 347797 w 1952768"/>
              <a:gd name="connsiteY4" fmla="*/ 884 h 2022935"/>
              <a:gd name="connsiteX5" fmla="*/ 360392 w 1952768"/>
              <a:gd name="connsiteY5" fmla="*/ 1878 h 2022935"/>
              <a:gd name="connsiteX6" fmla="*/ 373540 w 1952768"/>
              <a:gd name="connsiteY6" fmla="*/ 2983 h 2022935"/>
              <a:gd name="connsiteX7" fmla="*/ 387129 w 1952768"/>
              <a:gd name="connsiteY7" fmla="*/ 4419 h 2022935"/>
              <a:gd name="connsiteX8" fmla="*/ 400718 w 1952768"/>
              <a:gd name="connsiteY8" fmla="*/ 5966 h 2022935"/>
              <a:gd name="connsiteX9" fmla="*/ 414197 w 1952768"/>
              <a:gd name="connsiteY9" fmla="*/ 7624 h 2022935"/>
              <a:gd name="connsiteX10" fmla="*/ 427013 w 1952768"/>
              <a:gd name="connsiteY10" fmla="*/ 9281 h 2022935"/>
              <a:gd name="connsiteX11" fmla="*/ 439166 w 1952768"/>
              <a:gd name="connsiteY11" fmla="*/ 10828 h 2022935"/>
              <a:gd name="connsiteX12" fmla="*/ 450214 w 1952768"/>
              <a:gd name="connsiteY12" fmla="*/ 12374 h 2022935"/>
              <a:gd name="connsiteX13" fmla="*/ 459826 w 1952768"/>
              <a:gd name="connsiteY13" fmla="*/ 13811 h 2022935"/>
              <a:gd name="connsiteX14" fmla="*/ 467780 w 1952768"/>
              <a:gd name="connsiteY14" fmla="*/ 15026 h 2022935"/>
              <a:gd name="connsiteX15" fmla="*/ 473636 w 1952768"/>
              <a:gd name="connsiteY15" fmla="*/ 16130 h 2022935"/>
              <a:gd name="connsiteX16" fmla="*/ 486121 w 1952768"/>
              <a:gd name="connsiteY16" fmla="*/ 18561 h 2022935"/>
              <a:gd name="connsiteX17" fmla="*/ 498384 w 1952768"/>
              <a:gd name="connsiteY17" fmla="*/ 21103 h 2022935"/>
              <a:gd name="connsiteX18" fmla="*/ 510758 w 1952768"/>
              <a:gd name="connsiteY18" fmla="*/ 23754 h 2022935"/>
              <a:gd name="connsiteX19" fmla="*/ 523132 w 1952768"/>
              <a:gd name="connsiteY19" fmla="*/ 26516 h 2022935"/>
              <a:gd name="connsiteX20" fmla="*/ 535395 w 1952768"/>
              <a:gd name="connsiteY20" fmla="*/ 29499 h 2022935"/>
              <a:gd name="connsiteX21" fmla="*/ 547769 w 1952768"/>
              <a:gd name="connsiteY21" fmla="*/ 32592 h 2022935"/>
              <a:gd name="connsiteX22" fmla="*/ 560033 w 1952768"/>
              <a:gd name="connsiteY22" fmla="*/ 35797 h 2022935"/>
              <a:gd name="connsiteX23" fmla="*/ 572407 w 1952768"/>
              <a:gd name="connsiteY23" fmla="*/ 39221 h 2022935"/>
              <a:gd name="connsiteX24" fmla="*/ 584670 w 1952768"/>
              <a:gd name="connsiteY24" fmla="*/ 42646 h 2022935"/>
              <a:gd name="connsiteX25" fmla="*/ 597044 w 1952768"/>
              <a:gd name="connsiteY25" fmla="*/ 46182 h 2022935"/>
              <a:gd name="connsiteX26" fmla="*/ 609308 w 1952768"/>
              <a:gd name="connsiteY26" fmla="*/ 49828 h 2022935"/>
              <a:gd name="connsiteX27" fmla="*/ 621571 w 1952768"/>
              <a:gd name="connsiteY27" fmla="*/ 53584 h 2022935"/>
              <a:gd name="connsiteX28" fmla="*/ 633835 w 1952768"/>
              <a:gd name="connsiteY28" fmla="*/ 57562 h 2022935"/>
              <a:gd name="connsiteX29" fmla="*/ 646098 w 1952768"/>
              <a:gd name="connsiteY29" fmla="*/ 61429 h 2022935"/>
              <a:gd name="connsiteX30" fmla="*/ 658362 w 1952768"/>
              <a:gd name="connsiteY30" fmla="*/ 65516 h 2022935"/>
              <a:gd name="connsiteX31" fmla="*/ 670625 w 1952768"/>
              <a:gd name="connsiteY31" fmla="*/ 69715 h 2022935"/>
              <a:gd name="connsiteX32" fmla="*/ 682778 w 1952768"/>
              <a:gd name="connsiteY32" fmla="*/ 73802 h 2022935"/>
              <a:gd name="connsiteX33" fmla="*/ 694931 w 1952768"/>
              <a:gd name="connsiteY33" fmla="*/ 78111 h 2022935"/>
              <a:gd name="connsiteX34" fmla="*/ 707084 w 1952768"/>
              <a:gd name="connsiteY34" fmla="*/ 82530 h 2022935"/>
              <a:gd name="connsiteX35" fmla="*/ 719017 w 1952768"/>
              <a:gd name="connsiteY35" fmla="*/ 86950 h 2022935"/>
              <a:gd name="connsiteX36" fmla="*/ 731170 w 1952768"/>
              <a:gd name="connsiteY36" fmla="*/ 91370 h 2022935"/>
              <a:gd name="connsiteX37" fmla="*/ 743212 w 1952768"/>
              <a:gd name="connsiteY37" fmla="*/ 96009 h 2022935"/>
              <a:gd name="connsiteX38" fmla="*/ 755254 w 1952768"/>
              <a:gd name="connsiteY38" fmla="*/ 100650 h 2022935"/>
              <a:gd name="connsiteX39" fmla="*/ 767076 w 1952768"/>
              <a:gd name="connsiteY39" fmla="*/ 105290 h 2022935"/>
              <a:gd name="connsiteX40" fmla="*/ 790829 w 1952768"/>
              <a:gd name="connsiteY40" fmla="*/ 114681 h 2022935"/>
              <a:gd name="connsiteX41" fmla="*/ 814362 w 1952768"/>
              <a:gd name="connsiteY41" fmla="*/ 124293 h 2022935"/>
              <a:gd name="connsiteX42" fmla="*/ 837784 w 1952768"/>
              <a:gd name="connsiteY42" fmla="*/ 134016 h 2022935"/>
              <a:gd name="connsiteX43" fmla="*/ 860765 w 1952768"/>
              <a:gd name="connsiteY43" fmla="*/ 143738 h 2022935"/>
              <a:gd name="connsiteX44" fmla="*/ 864521 w 1952768"/>
              <a:gd name="connsiteY44" fmla="*/ 145285 h 2022935"/>
              <a:gd name="connsiteX45" fmla="*/ 868609 w 1952768"/>
              <a:gd name="connsiteY45" fmla="*/ 146942 h 2022935"/>
              <a:gd name="connsiteX46" fmla="*/ 872918 w 1952768"/>
              <a:gd name="connsiteY46" fmla="*/ 148599 h 2022935"/>
              <a:gd name="connsiteX47" fmla="*/ 877226 w 1952768"/>
              <a:gd name="connsiteY47" fmla="*/ 150256 h 2022935"/>
              <a:gd name="connsiteX48" fmla="*/ 881425 w 1952768"/>
              <a:gd name="connsiteY48" fmla="*/ 152024 h 2022935"/>
              <a:gd name="connsiteX49" fmla="*/ 885402 w 1952768"/>
              <a:gd name="connsiteY49" fmla="*/ 153792 h 2022935"/>
              <a:gd name="connsiteX50" fmla="*/ 889048 w 1952768"/>
              <a:gd name="connsiteY50" fmla="*/ 155670 h 2022935"/>
              <a:gd name="connsiteX51" fmla="*/ 892473 w 1952768"/>
              <a:gd name="connsiteY51" fmla="*/ 157548 h 2022935"/>
              <a:gd name="connsiteX52" fmla="*/ 895124 w 1952768"/>
              <a:gd name="connsiteY52" fmla="*/ 158322 h 2022935"/>
              <a:gd name="connsiteX53" fmla="*/ 898107 w 1952768"/>
              <a:gd name="connsiteY53" fmla="*/ 159316 h 2022935"/>
              <a:gd name="connsiteX54" fmla="*/ 901091 w 1952768"/>
              <a:gd name="connsiteY54" fmla="*/ 160310 h 2022935"/>
              <a:gd name="connsiteX55" fmla="*/ 904184 w 1952768"/>
              <a:gd name="connsiteY55" fmla="*/ 161415 h 2022935"/>
              <a:gd name="connsiteX56" fmla="*/ 910592 w 1952768"/>
              <a:gd name="connsiteY56" fmla="*/ 164066 h 2022935"/>
              <a:gd name="connsiteX57" fmla="*/ 917000 w 1952768"/>
              <a:gd name="connsiteY57" fmla="*/ 166939 h 2022935"/>
              <a:gd name="connsiteX58" fmla="*/ 923629 w 1952768"/>
              <a:gd name="connsiteY58" fmla="*/ 169812 h 2022935"/>
              <a:gd name="connsiteX59" fmla="*/ 929927 w 1952768"/>
              <a:gd name="connsiteY59" fmla="*/ 172574 h 2022935"/>
              <a:gd name="connsiteX60" fmla="*/ 936003 w 1952768"/>
              <a:gd name="connsiteY60" fmla="*/ 175336 h 2022935"/>
              <a:gd name="connsiteX61" fmla="*/ 941638 w 1952768"/>
              <a:gd name="connsiteY61" fmla="*/ 177656 h 2022935"/>
              <a:gd name="connsiteX62" fmla="*/ 950144 w 1952768"/>
              <a:gd name="connsiteY62" fmla="*/ 181192 h 2022935"/>
              <a:gd name="connsiteX63" fmla="*/ 958873 w 1952768"/>
              <a:gd name="connsiteY63" fmla="*/ 184837 h 2022935"/>
              <a:gd name="connsiteX64" fmla="*/ 967711 w 1952768"/>
              <a:gd name="connsiteY64" fmla="*/ 188594 h 2022935"/>
              <a:gd name="connsiteX65" fmla="*/ 976660 w 1952768"/>
              <a:gd name="connsiteY65" fmla="*/ 192571 h 2022935"/>
              <a:gd name="connsiteX66" fmla="*/ 985830 w 1952768"/>
              <a:gd name="connsiteY66" fmla="*/ 196659 h 2022935"/>
              <a:gd name="connsiteX67" fmla="*/ 995000 w 1952768"/>
              <a:gd name="connsiteY67" fmla="*/ 200637 h 2022935"/>
              <a:gd name="connsiteX68" fmla="*/ 1004391 w 1952768"/>
              <a:gd name="connsiteY68" fmla="*/ 204945 h 2022935"/>
              <a:gd name="connsiteX69" fmla="*/ 1013561 w 1952768"/>
              <a:gd name="connsiteY69" fmla="*/ 209143 h 2022935"/>
              <a:gd name="connsiteX70" fmla="*/ 1022841 w 1952768"/>
              <a:gd name="connsiteY70" fmla="*/ 213452 h 2022935"/>
              <a:gd name="connsiteX71" fmla="*/ 1031901 w 1952768"/>
              <a:gd name="connsiteY71" fmla="*/ 217761 h 2022935"/>
              <a:gd name="connsiteX72" fmla="*/ 1041071 w 1952768"/>
              <a:gd name="connsiteY72" fmla="*/ 222070 h 2022935"/>
              <a:gd name="connsiteX73" fmla="*/ 1050020 w 1952768"/>
              <a:gd name="connsiteY73" fmla="*/ 226158 h 2022935"/>
              <a:gd name="connsiteX74" fmla="*/ 1058748 w 1952768"/>
              <a:gd name="connsiteY74" fmla="*/ 230467 h 2022935"/>
              <a:gd name="connsiteX75" fmla="*/ 1067255 w 1952768"/>
              <a:gd name="connsiteY75" fmla="*/ 234665 h 2022935"/>
              <a:gd name="connsiteX76" fmla="*/ 1075541 w 1952768"/>
              <a:gd name="connsiteY76" fmla="*/ 238864 h 2022935"/>
              <a:gd name="connsiteX77" fmla="*/ 1083496 w 1952768"/>
              <a:gd name="connsiteY77" fmla="*/ 242841 h 2022935"/>
              <a:gd name="connsiteX78" fmla="*/ 1094986 w 1952768"/>
              <a:gd name="connsiteY78" fmla="*/ 248696 h 2022935"/>
              <a:gd name="connsiteX79" fmla="*/ 1106477 w 1952768"/>
              <a:gd name="connsiteY79" fmla="*/ 254662 h 2022935"/>
              <a:gd name="connsiteX80" fmla="*/ 1118077 w 1952768"/>
              <a:gd name="connsiteY80" fmla="*/ 260629 h 2022935"/>
              <a:gd name="connsiteX81" fmla="*/ 1129457 w 1952768"/>
              <a:gd name="connsiteY81" fmla="*/ 266595 h 2022935"/>
              <a:gd name="connsiteX82" fmla="*/ 1140837 w 1952768"/>
              <a:gd name="connsiteY82" fmla="*/ 272671 h 2022935"/>
              <a:gd name="connsiteX83" fmla="*/ 1151995 w 1952768"/>
              <a:gd name="connsiteY83" fmla="*/ 278748 h 2022935"/>
              <a:gd name="connsiteX84" fmla="*/ 1163264 w 1952768"/>
              <a:gd name="connsiteY84" fmla="*/ 284935 h 2022935"/>
              <a:gd name="connsiteX85" fmla="*/ 1174533 w 1952768"/>
              <a:gd name="connsiteY85" fmla="*/ 291121 h 2022935"/>
              <a:gd name="connsiteX86" fmla="*/ 1185692 w 1952768"/>
              <a:gd name="connsiteY86" fmla="*/ 297419 h 2022935"/>
              <a:gd name="connsiteX87" fmla="*/ 1196630 w 1952768"/>
              <a:gd name="connsiteY87" fmla="*/ 303717 h 2022935"/>
              <a:gd name="connsiteX88" fmla="*/ 1207567 w 1952768"/>
              <a:gd name="connsiteY88" fmla="*/ 310014 h 2022935"/>
              <a:gd name="connsiteX89" fmla="*/ 1218395 w 1952768"/>
              <a:gd name="connsiteY89" fmla="*/ 316312 h 2022935"/>
              <a:gd name="connsiteX90" fmla="*/ 1229112 w 1952768"/>
              <a:gd name="connsiteY90" fmla="*/ 322609 h 2022935"/>
              <a:gd name="connsiteX91" fmla="*/ 1239828 w 1952768"/>
              <a:gd name="connsiteY91" fmla="*/ 329128 h 2022935"/>
              <a:gd name="connsiteX92" fmla="*/ 1250434 w 1952768"/>
              <a:gd name="connsiteY92" fmla="*/ 335536 h 2022935"/>
              <a:gd name="connsiteX93" fmla="*/ 1260709 w 1952768"/>
              <a:gd name="connsiteY93" fmla="*/ 342165 h 2022935"/>
              <a:gd name="connsiteX94" fmla="*/ 1271537 w 1952768"/>
              <a:gd name="connsiteY94" fmla="*/ 348904 h 2022935"/>
              <a:gd name="connsiteX95" fmla="*/ 1282253 w 1952768"/>
              <a:gd name="connsiteY95" fmla="*/ 355644 h 2022935"/>
              <a:gd name="connsiteX96" fmla="*/ 1292860 w 1952768"/>
              <a:gd name="connsiteY96" fmla="*/ 362383 h 2022935"/>
              <a:gd name="connsiteX97" fmla="*/ 1303465 w 1952768"/>
              <a:gd name="connsiteY97" fmla="*/ 369012 h 2022935"/>
              <a:gd name="connsiteX98" fmla="*/ 1313962 w 1952768"/>
              <a:gd name="connsiteY98" fmla="*/ 375862 h 2022935"/>
              <a:gd name="connsiteX99" fmla="*/ 1324457 w 1952768"/>
              <a:gd name="connsiteY99" fmla="*/ 382601 h 2022935"/>
              <a:gd name="connsiteX100" fmla="*/ 1334953 w 1952768"/>
              <a:gd name="connsiteY100" fmla="*/ 389451 h 2022935"/>
              <a:gd name="connsiteX101" fmla="*/ 1345338 w 1952768"/>
              <a:gd name="connsiteY101" fmla="*/ 396522 h 2022935"/>
              <a:gd name="connsiteX102" fmla="*/ 1356276 w 1952768"/>
              <a:gd name="connsiteY102" fmla="*/ 403814 h 2022935"/>
              <a:gd name="connsiteX103" fmla="*/ 1366993 w 1952768"/>
              <a:gd name="connsiteY103" fmla="*/ 411216 h 2022935"/>
              <a:gd name="connsiteX104" fmla="*/ 1377489 w 1952768"/>
              <a:gd name="connsiteY104" fmla="*/ 418398 h 2022935"/>
              <a:gd name="connsiteX105" fmla="*/ 1387543 w 1952768"/>
              <a:gd name="connsiteY105" fmla="*/ 425579 h 2022935"/>
              <a:gd name="connsiteX106" fmla="*/ 1397596 w 1952768"/>
              <a:gd name="connsiteY106" fmla="*/ 432650 h 2022935"/>
              <a:gd name="connsiteX107" fmla="*/ 1407319 w 1952768"/>
              <a:gd name="connsiteY107" fmla="*/ 439721 h 2022935"/>
              <a:gd name="connsiteX108" fmla="*/ 1417041 w 1952768"/>
              <a:gd name="connsiteY108" fmla="*/ 446681 h 2022935"/>
              <a:gd name="connsiteX109" fmla="*/ 1426653 w 1952768"/>
              <a:gd name="connsiteY109" fmla="*/ 453752 h 2022935"/>
              <a:gd name="connsiteX110" fmla="*/ 1436155 w 1952768"/>
              <a:gd name="connsiteY110" fmla="*/ 460712 h 2022935"/>
              <a:gd name="connsiteX111" fmla="*/ 1445656 w 1952768"/>
              <a:gd name="connsiteY111" fmla="*/ 467783 h 2022935"/>
              <a:gd name="connsiteX112" fmla="*/ 1455268 w 1952768"/>
              <a:gd name="connsiteY112" fmla="*/ 474965 h 2022935"/>
              <a:gd name="connsiteX113" fmla="*/ 1464880 w 1952768"/>
              <a:gd name="connsiteY113" fmla="*/ 482146 h 2022935"/>
              <a:gd name="connsiteX114" fmla="*/ 1474713 w 1952768"/>
              <a:gd name="connsiteY114" fmla="*/ 489438 h 2022935"/>
              <a:gd name="connsiteX115" fmla="*/ 1484546 w 1952768"/>
              <a:gd name="connsiteY115" fmla="*/ 496730 h 2022935"/>
              <a:gd name="connsiteX116" fmla="*/ 1494600 w 1952768"/>
              <a:gd name="connsiteY116" fmla="*/ 504353 h 2022935"/>
              <a:gd name="connsiteX117" fmla="*/ 1504985 w 1952768"/>
              <a:gd name="connsiteY117" fmla="*/ 511976 h 2022935"/>
              <a:gd name="connsiteX118" fmla="*/ 1514597 w 1952768"/>
              <a:gd name="connsiteY118" fmla="*/ 519268 h 2022935"/>
              <a:gd name="connsiteX119" fmla="*/ 1524319 w 1952768"/>
              <a:gd name="connsiteY119" fmla="*/ 526892 h 2022935"/>
              <a:gd name="connsiteX120" fmla="*/ 1534042 w 1952768"/>
              <a:gd name="connsiteY120" fmla="*/ 534736 h 2022935"/>
              <a:gd name="connsiteX121" fmla="*/ 1543653 w 1952768"/>
              <a:gd name="connsiteY121" fmla="*/ 542580 h 2022935"/>
              <a:gd name="connsiteX122" fmla="*/ 1553155 w 1952768"/>
              <a:gd name="connsiteY122" fmla="*/ 550314 h 2022935"/>
              <a:gd name="connsiteX123" fmla="*/ 1562656 w 1952768"/>
              <a:gd name="connsiteY123" fmla="*/ 558158 h 2022935"/>
              <a:gd name="connsiteX124" fmla="*/ 1572158 w 1952768"/>
              <a:gd name="connsiteY124" fmla="*/ 565781 h 2022935"/>
              <a:gd name="connsiteX125" fmla="*/ 1581328 w 1952768"/>
              <a:gd name="connsiteY125" fmla="*/ 572963 h 2022935"/>
              <a:gd name="connsiteX126" fmla="*/ 1765390 w 1952768"/>
              <a:gd name="connsiteY126" fmla="*/ 734930 h 2022935"/>
              <a:gd name="connsiteX127" fmla="*/ 1768926 w 1952768"/>
              <a:gd name="connsiteY127" fmla="*/ 738355 h 2022935"/>
              <a:gd name="connsiteX128" fmla="*/ 1772351 w 1952768"/>
              <a:gd name="connsiteY128" fmla="*/ 741890 h 2022935"/>
              <a:gd name="connsiteX129" fmla="*/ 1775555 w 1952768"/>
              <a:gd name="connsiteY129" fmla="*/ 745426 h 2022935"/>
              <a:gd name="connsiteX130" fmla="*/ 1778649 w 1952768"/>
              <a:gd name="connsiteY130" fmla="*/ 748961 h 2022935"/>
              <a:gd name="connsiteX131" fmla="*/ 1781742 w 1952768"/>
              <a:gd name="connsiteY131" fmla="*/ 752497 h 2022935"/>
              <a:gd name="connsiteX132" fmla="*/ 1784615 w 1952768"/>
              <a:gd name="connsiteY132" fmla="*/ 755922 h 2022935"/>
              <a:gd name="connsiteX133" fmla="*/ 1787487 w 1952768"/>
              <a:gd name="connsiteY133" fmla="*/ 759236 h 2022935"/>
              <a:gd name="connsiteX134" fmla="*/ 1790581 w 1952768"/>
              <a:gd name="connsiteY134" fmla="*/ 762219 h 2022935"/>
              <a:gd name="connsiteX135" fmla="*/ 1799419 w 1952768"/>
              <a:gd name="connsiteY135" fmla="*/ 770947 h 2022935"/>
              <a:gd name="connsiteX136" fmla="*/ 1808921 w 1952768"/>
              <a:gd name="connsiteY136" fmla="*/ 780559 h 2022935"/>
              <a:gd name="connsiteX137" fmla="*/ 1818753 w 1952768"/>
              <a:gd name="connsiteY137" fmla="*/ 790724 h 2022935"/>
              <a:gd name="connsiteX138" fmla="*/ 1828586 w 1952768"/>
              <a:gd name="connsiteY138" fmla="*/ 801330 h 2022935"/>
              <a:gd name="connsiteX139" fmla="*/ 1838529 w 1952768"/>
              <a:gd name="connsiteY139" fmla="*/ 812047 h 2022935"/>
              <a:gd name="connsiteX140" fmla="*/ 1847810 w 1952768"/>
              <a:gd name="connsiteY140" fmla="*/ 822653 h 2022935"/>
              <a:gd name="connsiteX141" fmla="*/ 1852340 w 1952768"/>
              <a:gd name="connsiteY141" fmla="*/ 827846 h 2022935"/>
              <a:gd name="connsiteX142" fmla="*/ 1856649 w 1952768"/>
              <a:gd name="connsiteY142" fmla="*/ 833038 h 2022935"/>
              <a:gd name="connsiteX143" fmla="*/ 1860847 w 1952768"/>
              <a:gd name="connsiteY143" fmla="*/ 838010 h 2022935"/>
              <a:gd name="connsiteX144" fmla="*/ 1864603 w 1952768"/>
              <a:gd name="connsiteY144" fmla="*/ 842650 h 2022935"/>
              <a:gd name="connsiteX145" fmla="*/ 1873553 w 1952768"/>
              <a:gd name="connsiteY145" fmla="*/ 853699 h 2022935"/>
              <a:gd name="connsiteX146" fmla="*/ 1881396 w 1952768"/>
              <a:gd name="connsiteY146" fmla="*/ 863532 h 2022935"/>
              <a:gd name="connsiteX147" fmla="*/ 1885043 w 1952768"/>
              <a:gd name="connsiteY147" fmla="*/ 868172 h 2022935"/>
              <a:gd name="connsiteX148" fmla="*/ 1888467 w 1952768"/>
              <a:gd name="connsiteY148" fmla="*/ 872812 h 2022935"/>
              <a:gd name="connsiteX149" fmla="*/ 1891782 w 1952768"/>
              <a:gd name="connsiteY149" fmla="*/ 877342 h 2022935"/>
              <a:gd name="connsiteX150" fmla="*/ 1895097 w 1952768"/>
              <a:gd name="connsiteY150" fmla="*/ 881761 h 2022935"/>
              <a:gd name="connsiteX151" fmla="*/ 1898300 w 1952768"/>
              <a:gd name="connsiteY151" fmla="*/ 886401 h 2022935"/>
              <a:gd name="connsiteX152" fmla="*/ 1901394 w 1952768"/>
              <a:gd name="connsiteY152" fmla="*/ 891152 h 2022935"/>
              <a:gd name="connsiteX153" fmla="*/ 1904598 w 1952768"/>
              <a:gd name="connsiteY153" fmla="*/ 895903 h 2022935"/>
              <a:gd name="connsiteX154" fmla="*/ 1907802 w 1952768"/>
              <a:gd name="connsiteY154" fmla="*/ 900985 h 2022935"/>
              <a:gd name="connsiteX155" fmla="*/ 1911006 w 1952768"/>
              <a:gd name="connsiteY155" fmla="*/ 906288 h 2022935"/>
              <a:gd name="connsiteX156" fmla="*/ 1914431 w 1952768"/>
              <a:gd name="connsiteY156" fmla="*/ 911923 h 2022935"/>
              <a:gd name="connsiteX157" fmla="*/ 1917966 w 1952768"/>
              <a:gd name="connsiteY157" fmla="*/ 918110 h 2022935"/>
              <a:gd name="connsiteX158" fmla="*/ 1921722 w 1952768"/>
              <a:gd name="connsiteY158" fmla="*/ 924628 h 2022935"/>
              <a:gd name="connsiteX159" fmla="*/ 1924043 w 1952768"/>
              <a:gd name="connsiteY159" fmla="*/ 928937 h 2022935"/>
              <a:gd name="connsiteX160" fmla="*/ 1926473 w 1952768"/>
              <a:gd name="connsiteY160" fmla="*/ 934130 h 2022935"/>
              <a:gd name="connsiteX161" fmla="*/ 1929235 w 1952768"/>
              <a:gd name="connsiteY161" fmla="*/ 939764 h 2022935"/>
              <a:gd name="connsiteX162" fmla="*/ 1931997 w 1952768"/>
              <a:gd name="connsiteY162" fmla="*/ 946062 h 2022935"/>
              <a:gd name="connsiteX163" fmla="*/ 1934870 w 1952768"/>
              <a:gd name="connsiteY163" fmla="*/ 952801 h 2022935"/>
              <a:gd name="connsiteX164" fmla="*/ 1937742 w 1952768"/>
              <a:gd name="connsiteY164" fmla="*/ 959983 h 2022935"/>
              <a:gd name="connsiteX165" fmla="*/ 1940394 w 1952768"/>
              <a:gd name="connsiteY165" fmla="*/ 967496 h 2022935"/>
              <a:gd name="connsiteX166" fmla="*/ 1943046 w 1952768"/>
              <a:gd name="connsiteY166" fmla="*/ 975009 h 2022935"/>
              <a:gd name="connsiteX167" fmla="*/ 1945476 w 1952768"/>
              <a:gd name="connsiteY167" fmla="*/ 982742 h 2022935"/>
              <a:gd name="connsiteX168" fmla="*/ 1947685 w 1952768"/>
              <a:gd name="connsiteY168" fmla="*/ 990476 h 2022935"/>
              <a:gd name="connsiteX169" fmla="*/ 1948569 w 1952768"/>
              <a:gd name="connsiteY169" fmla="*/ 994233 h 2022935"/>
              <a:gd name="connsiteX170" fmla="*/ 1949453 w 1952768"/>
              <a:gd name="connsiteY170" fmla="*/ 998100 h 2022935"/>
              <a:gd name="connsiteX171" fmla="*/ 1950337 w 1952768"/>
              <a:gd name="connsiteY171" fmla="*/ 1001856 h 2022935"/>
              <a:gd name="connsiteX172" fmla="*/ 1951000 w 1952768"/>
              <a:gd name="connsiteY172" fmla="*/ 1005502 h 2022935"/>
              <a:gd name="connsiteX173" fmla="*/ 1951663 w 1952768"/>
              <a:gd name="connsiteY173" fmla="*/ 1009037 h 2022935"/>
              <a:gd name="connsiteX174" fmla="*/ 1952105 w 1952768"/>
              <a:gd name="connsiteY174" fmla="*/ 1012572 h 2022935"/>
              <a:gd name="connsiteX175" fmla="*/ 1952436 w 1952768"/>
              <a:gd name="connsiteY175" fmla="*/ 1015998 h 2022935"/>
              <a:gd name="connsiteX176" fmla="*/ 1952658 w 1952768"/>
              <a:gd name="connsiteY176" fmla="*/ 1019312 h 2022935"/>
              <a:gd name="connsiteX177" fmla="*/ 1952768 w 1952768"/>
              <a:gd name="connsiteY177" fmla="*/ 1022516 h 2022935"/>
              <a:gd name="connsiteX178" fmla="*/ 1952768 w 1952768"/>
              <a:gd name="connsiteY178" fmla="*/ 1025609 h 2022935"/>
              <a:gd name="connsiteX179" fmla="*/ 1952547 w 1952768"/>
              <a:gd name="connsiteY179" fmla="*/ 1028482 h 2022935"/>
              <a:gd name="connsiteX180" fmla="*/ 1952105 w 1952768"/>
              <a:gd name="connsiteY180" fmla="*/ 1031244 h 2022935"/>
              <a:gd name="connsiteX181" fmla="*/ 1951000 w 1952768"/>
              <a:gd name="connsiteY181" fmla="*/ 1037542 h 2022935"/>
              <a:gd name="connsiteX182" fmla="*/ 1949785 w 1952768"/>
              <a:gd name="connsiteY182" fmla="*/ 1043618 h 2022935"/>
              <a:gd name="connsiteX183" fmla="*/ 1948459 w 1952768"/>
              <a:gd name="connsiteY183" fmla="*/ 1049695 h 2022935"/>
              <a:gd name="connsiteX184" fmla="*/ 1946913 w 1952768"/>
              <a:gd name="connsiteY184" fmla="*/ 1055440 h 2022935"/>
              <a:gd name="connsiteX185" fmla="*/ 1945476 w 1952768"/>
              <a:gd name="connsiteY185" fmla="*/ 1061295 h 2022935"/>
              <a:gd name="connsiteX186" fmla="*/ 1943819 w 1952768"/>
              <a:gd name="connsiteY186" fmla="*/ 1066930 h 2022935"/>
              <a:gd name="connsiteX187" fmla="*/ 1942051 w 1952768"/>
              <a:gd name="connsiteY187" fmla="*/ 1072565 h 2022935"/>
              <a:gd name="connsiteX188" fmla="*/ 1940173 w 1952768"/>
              <a:gd name="connsiteY188" fmla="*/ 1077978 h 2022935"/>
              <a:gd name="connsiteX189" fmla="*/ 1938184 w 1952768"/>
              <a:gd name="connsiteY189" fmla="*/ 1083281 h 2022935"/>
              <a:gd name="connsiteX190" fmla="*/ 1936085 w 1952768"/>
              <a:gd name="connsiteY190" fmla="*/ 1088584 h 2022935"/>
              <a:gd name="connsiteX191" fmla="*/ 1933986 w 1952768"/>
              <a:gd name="connsiteY191" fmla="*/ 1093777 h 2022935"/>
              <a:gd name="connsiteX192" fmla="*/ 1931777 w 1952768"/>
              <a:gd name="connsiteY192" fmla="*/ 1098859 h 2022935"/>
              <a:gd name="connsiteX193" fmla="*/ 1929346 w 1952768"/>
              <a:gd name="connsiteY193" fmla="*/ 1103942 h 2022935"/>
              <a:gd name="connsiteX194" fmla="*/ 1927026 w 1952768"/>
              <a:gd name="connsiteY194" fmla="*/ 1108913 h 2022935"/>
              <a:gd name="connsiteX195" fmla="*/ 1924485 w 1952768"/>
              <a:gd name="connsiteY195" fmla="*/ 1113775 h 2022935"/>
              <a:gd name="connsiteX196" fmla="*/ 1921944 w 1952768"/>
              <a:gd name="connsiteY196" fmla="*/ 1118636 h 2022935"/>
              <a:gd name="connsiteX197" fmla="*/ 1919292 w 1952768"/>
              <a:gd name="connsiteY197" fmla="*/ 1123497 h 2022935"/>
              <a:gd name="connsiteX198" fmla="*/ 1916530 w 1952768"/>
              <a:gd name="connsiteY198" fmla="*/ 1128137 h 2022935"/>
              <a:gd name="connsiteX199" fmla="*/ 1913657 w 1952768"/>
              <a:gd name="connsiteY199" fmla="*/ 1132888 h 2022935"/>
              <a:gd name="connsiteX200" fmla="*/ 1910785 w 1952768"/>
              <a:gd name="connsiteY200" fmla="*/ 1137528 h 2022935"/>
              <a:gd name="connsiteX201" fmla="*/ 1907912 w 1952768"/>
              <a:gd name="connsiteY201" fmla="*/ 1142058 h 2022935"/>
              <a:gd name="connsiteX202" fmla="*/ 1904819 w 1952768"/>
              <a:gd name="connsiteY202" fmla="*/ 1146698 h 2022935"/>
              <a:gd name="connsiteX203" fmla="*/ 1901836 w 1952768"/>
              <a:gd name="connsiteY203" fmla="*/ 1151339 h 2022935"/>
              <a:gd name="connsiteX204" fmla="*/ 1898632 w 1952768"/>
              <a:gd name="connsiteY204" fmla="*/ 1155868 h 2022935"/>
              <a:gd name="connsiteX205" fmla="*/ 1892334 w 1952768"/>
              <a:gd name="connsiteY205" fmla="*/ 1164817 h 2022935"/>
              <a:gd name="connsiteX206" fmla="*/ 1885595 w 1952768"/>
              <a:gd name="connsiteY206" fmla="*/ 1173987 h 2022935"/>
              <a:gd name="connsiteX207" fmla="*/ 1878855 w 1952768"/>
              <a:gd name="connsiteY207" fmla="*/ 1182937 h 2022935"/>
              <a:gd name="connsiteX208" fmla="*/ 1871895 w 1952768"/>
              <a:gd name="connsiteY208" fmla="*/ 1191997 h 2022935"/>
              <a:gd name="connsiteX209" fmla="*/ 1868028 w 1952768"/>
              <a:gd name="connsiteY209" fmla="*/ 1196858 h 2022935"/>
              <a:gd name="connsiteX210" fmla="*/ 1864272 w 1952768"/>
              <a:gd name="connsiteY210" fmla="*/ 1201498 h 2022935"/>
              <a:gd name="connsiteX211" fmla="*/ 1862283 w 1952768"/>
              <a:gd name="connsiteY211" fmla="*/ 1203818 h 2022935"/>
              <a:gd name="connsiteX212" fmla="*/ 1860184 w 1952768"/>
              <a:gd name="connsiteY212" fmla="*/ 1205917 h 2022935"/>
              <a:gd name="connsiteX213" fmla="*/ 1858085 w 1952768"/>
              <a:gd name="connsiteY213" fmla="*/ 1208127 h 2022935"/>
              <a:gd name="connsiteX214" fmla="*/ 1855765 w 1952768"/>
              <a:gd name="connsiteY214" fmla="*/ 1210115 h 2022935"/>
              <a:gd name="connsiteX215" fmla="*/ 1854549 w 1952768"/>
              <a:gd name="connsiteY215" fmla="*/ 1211883 h 2022935"/>
              <a:gd name="connsiteX216" fmla="*/ 1851788 w 1952768"/>
              <a:gd name="connsiteY216" fmla="*/ 1214977 h 2022935"/>
              <a:gd name="connsiteX217" fmla="*/ 1847921 w 1952768"/>
              <a:gd name="connsiteY217" fmla="*/ 1219286 h 2022935"/>
              <a:gd name="connsiteX218" fmla="*/ 1842949 w 1952768"/>
              <a:gd name="connsiteY218" fmla="*/ 1224589 h 2022935"/>
              <a:gd name="connsiteX219" fmla="*/ 1837204 w 1952768"/>
              <a:gd name="connsiteY219" fmla="*/ 1230775 h 2022935"/>
              <a:gd name="connsiteX220" fmla="*/ 1830796 w 1952768"/>
              <a:gd name="connsiteY220" fmla="*/ 1237626 h 2022935"/>
              <a:gd name="connsiteX221" fmla="*/ 1823835 w 1952768"/>
              <a:gd name="connsiteY221" fmla="*/ 1244918 h 2022935"/>
              <a:gd name="connsiteX222" fmla="*/ 1816655 w 1952768"/>
              <a:gd name="connsiteY222" fmla="*/ 1252320 h 2022935"/>
              <a:gd name="connsiteX223" fmla="*/ 1809363 w 1952768"/>
              <a:gd name="connsiteY223" fmla="*/ 1259832 h 2022935"/>
              <a:gd name="connsiteX224" fmla="*/ 1802071 w 1952768"/>
              <a:gd name="connsiteY224" fmla="*/ 1267235 h 2022935"/>
              <a:gd name="connsiteX225" fmla="*/ 1795110 w 1952768"/>
              <a:gd name="connsiteY225" fmla="*/ 1274416 h 2022935"/>
              <a:gd name="connsiteX226" fmla="*/ 1788702 w 1952768"/>
              <a:gd name="connsiteY226" fmla="*/ 1281045 h 2022935"/>
              <a:gd name="connsiteX227" fmla="*/ 1782736 w 1952768"/>
              <a:gd name="connsiteY227" fmla="*/ 1287011 h 2022935"/>
              <a:gd name="connsiteX228" fmla="*/ 1777543 w 1952768"/>
              <a:gd name="connsiteY228" fmla="*/ 1292204 h 2022935"/>
              <a:gd name="connsiteX229" fmla="*/ 1773456 w 1952768"/>
              <a:gd name="connsiteY229" fmla="*/ 1296292 h 2022935"/>
              <a:gd name="connsiteX230" fmla="*/ 1770473 w 1952768"/>
              <a:gd name="connsiteY230" fmla="*/ 1299054 h 2022935"/>
              <a:gd name="connsiteX231" fmla="*/ 1766827 w 1952768"/>
              <a:gd name="connsiteY231" fmla="*/ 1302589 h 2022935"/>
              <a:gd name="connsiteX232" fmla="*/ 1763181 w 1952768"/>
              <a:gd name="connsiteY232" fmla="*/ 1306235 h 2022935"/>
              <a:gd name="connsiteX233" fmla="*/ 1759645 w 1952768"/>
              <a:gd name="connsiteY233" fmla="*/ 1309550 h 2022935"/>
              <a:gd name="connsiteX234" fmla="*/ 1756110 w 1952768"/>
              <a:gd name="connsiteY234" fmla="*/ 1312975 h 2022935"/>
              <a:gd name="connsiteX235" fmla="*/ 1752575 w 1952768"/>
              <a:gd name="connsiteY235" fmla="*/ 1316400 h 2022935"/>
              <a:gd name="connsiteX236" fmla="*/ 1748929 w 1952768"/>
              <a:gd name="connsiteY236" fmla="*/ 1319935 h 2022935"/>
              <a:gd name="connsiteX237" fmla="*/ 1745393 w 1952768"/>
              <a:gd name="connsiteY237" fmla="*/ 1323471 h 2022935"/>
              <a:gd name="connsiteX238" fmla="*/ 1741748 w 1952768"/>
              <a:gd name="connsiteY238" fmla="*/ 1327227 h 2022935"/>
              <a:gd name="connsiteX239" fmla="*/ 1718546 w 1952768"/>
              <a:gd name="connsiteY239" fmla="*/ 1347887 h 2022935"/>
              <a:gd name="connsiteX240" fmla="*/ 1716226 w 1952768"/>
              <a:gd name="connsiteY240" fmla="*/ 1350096 h 2022935"/>
              <a:gd name="connsiteX241" fmla="*/ 1714679 w 1952768"/>
              <a:gd name="connsiteY241" fmla="*/ 1351533 h 2022935"/>
              <a:gd name="connsiteX242" fmla="*/ 1713353 w 1952768"/>
              <a:gd name="connsiteY242" fmla="*/ 1352859 h 2022935"/>
              <a:gd name="connsiteX243" fmla="*/ 1711034 w 1952768"/>
              <a:gd name="connsiteY243" fmla="*/ 1354627 h 2022935"/>
              <a:gd name="connsiteX244" fmla="*/ 1707056 w 1952768"/>
              <a:gd name="connsiteY244" fmla="*/ 1357941 h 2022935"/>
              <a:gd name="connsiteX245" fmla="*/ 1701974 w 1952768"/>
              <a:gd name="connsiteY245" fmla="*/ 1362029 h 2022935"/>
              <a:gd name="connsiteX246" fmla="*/ 1696340 w 1952768"/>
              <a:gd name="connsiteY246" fmla="*/ 1366890 h 2022935"/>
              <a:gd name="connsiteX247" fmla="*/ 1690153 w 1952768"/>
              <a:gd name="connsiteY247" fmla="*/ 1372304 h 2022935"/>
              <a:gd name="connsiteX248" fmla="*/ 1683524 w 1952768"/>
              <a:gd name="connsiteY248" fmla="*/ 1378270 h 2022935"/>
              <a:gd name="connsiteX249" fmla="*/ 1676563 w 1952768"/>
              <a:gd name="connsiteY249" fmla="*/ 1384346 h 2022935"/>
              <a:gd name="connsiteX250" fmla="*/ 1669382 w 1952768"/>
              <a:gd name="connsiteY250" fmla="*/ 1390644 h 2022935"/>
              <a:gd name="connsiteX251" fmla="*/ 1662090 w 1952768"/>
              <a:gd name="connsiteY251" fmla="*/ 1397052 h 2022935"/>
              <a:gd name="connsiteX252" fmla="*/ 1654909 w 1952768"/>
              <a:gd name="connsiteY252" fmla="*/ 1403239 h 2022935"/>
              <a:gd name="connsiteX253" fmla="*/ 1648059 w 1952768"/>
              <a:gd name="connsiteY253" fmla="*/ 1409316 h 2022935"/>
              <a:gd name="connsiteX254" fmla="*/ 1641430 w 1952768"/>
              <a:gd name="connsiteY254" fmla="*/ 1414950 h 2022935"/>
              <a:gd name="connsiteX255" fmla="*/ 1635353 w 1952768"/>
              <a:gd name="connsiteY255" fmla="*/ 1420143 h 2022935"/>
              <a:gd name="connsiteX256" fmla="*/ 1629719 w 1952768"/>
              <a:gd name="connsiteY256" fmla="*/ 1424672 h 2022935"/>
              <a:gd name="connsiteX257" fmla="*/ 1624968 w 1952768"/>
              <a:gd name="connsiteY257" fmla="*/ 1428318 h 2022935"/>
              <a:gd name="connsiteX258" fmla="*/ 1622979 w 1952768"/>
              <a:gd name="connsiteY258" fmla="*/ 1429865 h 2022935"/>
              <a:gd name="connsiteX259" fmla="*/ 1621101 w 1952768"/>
              <a:gd name="connsiteY259" fmla="*/ 1431191 h 2022935"/>
              <a:gd name="connsiteX260" fmla="*/ 1619444 w 1952768"/>
              <a:gd name="connsiteY260" fmla="*/ 1432185 h 2022935"/>
              <a:gd name="connsiteX261" fmla="*/ 1618008 w 1952768"/>
              <a:gd name="connsiteY261" fmla="*/ 1432958 h 2022935"/>
              <a:gd name="connsiteX262" fmla="*/ 1616792 w 1952768"/>
              <a:gd name="connsiteY262" fmla="*/ 1434284 h 2022935"/>
              <a:gd name="connsiteX263" fmla="*/ 1614693 w 1952768"/>
              <a:gd name="connsiteY263" fmla="*/ 1436273 h 2022935"/>
              <a:gd name="connsiteX264" fmla="*/ 1611931 w 1952768"/>
              <a:gd name="connsiteY264" fmla="*/ 1438704 h 2022935"/>
              <a:gd name="connsiteX265" fmla="*/ 1608506 w 1952768"/>
              <a:gd name="connsiteY265" fmla="*/ 1441576 h 2022935"/>
              <a:gd name="connsiteX266" fmla="*/ 1599889 w 1952768"/>
              <a:gd name="connsiteY266" fmla="*/ 1448647 h 2022935"/>
              <a:gd name="connsiteX267" fmla="*/ 1589283 w 1952768"/>
              <a:gd name="connsiteY267" fmla="*/ 1457265 h 2022935"/>
              <a:gd name="connsiteX268" fmla="*/ 1577019 w 1952768"/>
              <a:gd name="connsiteY268" fmla="*/ 1466987 h 2022935"/>
              <a:gd name="connsiteX269" fmla="*/ 1563651 w 1952768"/>
              <a:gd name="connsiteY269" fmla="*/ 1477593 h 2022935"/>
              <a:gd name="connsiteX270" fmla="*/ 1549399 w 1952768"/>
              <a:gd name="connsiteY270" fmla="*/ 1488752 h 2022935"/>
              <a:gd name="connsiteX271" fmla="*/ 1534705 w 1952768"/>
              <a:gd name="connsiteY271" fmla="*/ 1500132 h 2022935"/>
              <a:gd name="connsiteX272" fmla="*/ 1520010 w 1952768"/>
              <a:gd name="connsiteY272" fmla="*/ 1511401 h 2022935"/>
              <a:gd name="connsiteX273" fmla="*/ 1505647 w 1952768"/>
              <a:gd name="connsiteY273" fmla="*/ 1522339 h 2022935"/>
              <a:gd name="connsiteX274" fmla="*/ 1492059 w 1952768"/>
              <a:gd name="connsiteY274" fmla="*/ 1532724 h 2022935"/>
              <a:gd name="connsiteX275" fmla="*/ 1479574 w 1952768"/>
              <a:gd name="connsiteY275" fmla="*/ 1542116 h 2022935"/>
              <a:gd name="connsiteX276" fmla="*/ 1468746 w 1952768"/>
              <a:gd name="connsiteY276" fmla="*/ 1550070 h 2022935"/>
              <a:gd name="connsiteX277" fmla="*/ 1459687 w 1952768"/>
              <a:gd name="connsiteY277" fmla="*/ 1556478 h 2022935"/>
              <a:gd name="connsiteX278" fmla="*/ 1456042 w 1952768"/>
              <a:gd name="connsiteY278" fmla="*/ 1559130 h 2022935"/>
              <a:gd name="connsiteX279" fmla="*/ 1453058 w 1952768"/>
              <a:gd name="connsiteY279" fmla="*/ 1561229 h 2022935"/>
              <a:gd name="connsiteX280" fmla="*/ 1450738 w 1952768"/>
              <a:gd name="connsiteY280" fmla="*/ 1562555 h 2022935"/>
              <a:gd name="connsiteX281" fmla="*/ 1449081 w 1952768"/>
              <a:gd name="connsiteY281" fmla="*/ 1563549 h 2022935"/>
              <a:gd name="connsiteX282" fmla="*/ 1445435 w 1952768"/>
              <a:gd name="connsiteY282" fmla="*/ 1566532 h 2022935"/>
              <a:gd name="connsiteX283" fmla="*/ 1439690 w 1952768"/>
              <a:gd name="connsiteY283" fmla="*/ 1570841 h 2022935"/>
              <a:gd name="connsiteX284" fmla="*/ 1432177 w 1952768"/>
              <a:gd name="connsiteY284" fmla="*/ 1576254 h 2022935"/>
              <a:gd name="connsiteX285" fmla="*/ 1423338 w 1952768"/>
              <a:gd name="connsiteY285" fmla="*/ 1582552 h 2022935"/>
              <a:gd name="connsiteX286" fmla="*/ 1413175 w 1952768"/>
              <a:gd name="connsiteY286" fmla="*/ 1589623 h 2022935"/>
              <a:gd name="connsiteX287" fmla="*/ 1402457 w 1952768"/>
              <a:gd name="connsiteY287" fmla="*/ 1597246 h 2022935"/>
              <a:gd name="connsiteX288" fmla="*/ 1390967 w 1952768"/>
              <a:gd name="connsiteY288" fmla="*/ 1605090 h 2022935"/>
              <a:gd name="connsiteX289" fmla="*/ 1379367 w 1952768"/>
              <a:gd name="connsiteY289" fmla="*/ 1613045 h 2022935"/>
              <a:gd name="connsiteX290" fmla="*/ 1367656 w 1952768"/>
              <a:gd name="connsiteY290" fmla="*/ 1621000 h 2022935"/>
              <a:gd name="connsiteX291" fmla="*/ 1356276 w 1952768"/>
              <a:gd name="connsiteY291" fmla="*/ 1628623 h 2022935"/>
              <a:gd name="connsiteX292" fmla="*/ 1345559 w 1952768"/>
              <a:gd name="connsiteY292" fmla="*/ 1635805 h 2022935"/>
              <a:gd name="connsiteX293" fmla="*/ 1335727 w 1952768"/>
              <a:gd name="connsiteY293" fmla="*/ 1642213 h 2022935"/>
              <a:gd name="connsiteX294" fmla="*/ 1327109 w 1952768"/>
              <a:gd name="connsiteY294" fmla="*/ 1647626 h 2022935"/>
              <a:gd name="connsiteX295" fmla="*/ 1319927 w 1952768"/>
              <a:gd name="connsiteY295" fmla="*/ 1652156 h 2022935"/>
              <a:gd name="connsiteX296" fmla="*/ 1316834 w 1952768"/>
              <a:gd name="connsiteY296" fmla="*/ 1653924 h 2022935"/>
              <a:gd name="connsiteX297" fmla="*/ 1314514 w 1952768"/>
              <a:gd name="connsiteY297" fmla="*/ 1655250 h 2022935"/>
              <a:gd name="connsiteX298" fmla="*/ 1312415 w 1952768"/>
              <a:gd name="connsiteY298" fmla="*/ 1656244 h 2022935"/>
              <a:gd name="connsiteX299" fmla="*/ 1311089 w 1952768"/>
              <a:gd name="connsiteY299" fmla="*/ 1656907 h 2022935"/>
              <a:gd name="connsiteX300" fmla="*/ 1309984 w 1952768"/>
              <a:gd name="connsiteY300" fmla="*/ 1658012 h 2022935"/>
              <a:gd name="connsiteX301" fmla="*/ 1307885 w 1952768"/>
              <a:gd name="connsiteY301" fmla="*/ 1659558 h 2022935"/>
              <a:gd name="connsiteX302" fmla="*/ 1305123 w 1952768"/>
              <a:gd name="connsiteY302" fmla="*/ 1661437 h 2022935"/>
              <a:gd name="connsiteX303" fmla="*/ 1301587 w 1952768"/>
              <a:gd name="connsiteY303" fmla="*/ 1663867 h 2022935"/>
              <a:gd name="connsiteX304" fmla="*/ 1292639 w 1952768"/>
              <a:gd name="connsiteY304" fmla="*/ 1669502 h 2022935"/>
              <a:gd name="connsiteX305" fmla="*/ 1281259 w 1952768"/>
              <a:gd name="connsiteY305" fmla="*/ 1676683 h 2022935"/>
              <a:gd name="connsiteX306" fmla="*/ 1268001 w 1952768"/>
              <a:gd name="connsiteY306" fmla="*/ 1684748 h 2022935"/>
              <a:gd name="connsiteX307" fmla="*/ 1253307 w 1952768"/>
              <a:gd name="connsiteY307" fmla="*/ 1693477 h 2022935"/>
              <a:gd name="connsiteX308" fmla="*/ 1237618 w 1952768"/>
              <a:gd name="connsiteY308" fmla="*/ 1702647 h 2022935"/>
              <a:gd name="connsiteX309" fmla="*/ 1221157 w 1952768"/>
              <a:gd name="connsiteY309" fmla="*/ 1712258 h 2022935"/>
              <a:gd name="connsiteX310" fmla="*/ 1204584 w 1952768"/>
              <a:gd name="connsiteY310" fmla="*/ 1721760 h 2022935"/>
              <a:gd name="connsiteX311" fmla="*/ 1188343 w 1952768"/>
              <a:gd name="connsiteY311" fmla="*/ 1731151 h 2022935"/>
              <a:gd name="connsiteX312" fmla="*/ 1172655 w 1952768"/>
              <a:gd name="connsiteY312" fmla="*/ 1739879 h 2022935"/>
              <a:gd name="connsiteX313" fmla="*/ 1158072 w 1952768"/>
              <a:gd name="connsiteY313" fmla="*/ 1747944 h 2022935"/>
              <a:gd name="connsiteX314" fmla="*/ 1144924 w 1952768"/>
              <a:gd name="connsiteY314" fmla="*/ 1755126 h 2022935"/>
              <a:gd name="connsiteX315" fmla="*/ 1133876 w 1952768"/>
              <a:gd name="connsiteY315" fmla="*/ 1760981 h 2022935"/>
              <a:gd name="connsiteX316" fmla="*/ 1129125 w 1952768"/>
              <a:gd name="connsiteY316" fmla="*/ 1763522 h 2022935"/>
              <a:gd name="connsiteX317" fmla="*/ 1125148 w 1952768"/>
              <a:gd name="connsiteY317" fmla="*/ 1765400 h 2022935"/>
              <a:gd name="connsiteX318" fmla="*/ 1121723 w 1952768"/>
              <a:gd name="connsiteY318" fmla="*/ 1767057 h 2022935"/>
              <a:gd name="connsiteX319" fmla="*/ 1119071 w 1952768"/>
              <a:gd name="connsiteY319" fmla="*/ 1768163 h 2022935"/>
              <a:gd name="connsiteX320" fmla="*/ 1115094 w 1952768"/>
              <a:gd name="connsiteY320" fmla="*/ 1770593 h 2022935"/>
              <a:gd name="connsiteX321" fmla="*/ 1111117 w 1952768"/>
              <a:gd name="connsiteY321" fmla="*/ 1773024 h 2022935"/>
              <a:gd name="connsiteX322" fmla="*/ 1106808 w 1952768"/>
              <a:gd name="connsiteY322" fmla="*/ 1775344 h 2022935"/>
              <a:gd name="connsiteX323" fmla="*/ 1102389 w 1952768"/>
              <a:gd name="connsiteY323" fmla="*/ 1777775 h 2022935"/>
              <a:gd name="connsiteX324" fmla="*/ 1093108 w 1952768"/>
              <a:gd name="connsiteY324" fmla="*/ 1782304 h 2022935"/>
              <a:gd name="connsiteX325" fmla="*/ 1083496 w 1952768"/>
              <a:gd name="connsiteY325" fmla="*/ 1786834 h 2022935"/>
              <a:gd name="connsiteX326" fmla="*/ 1073884 w 1952768"/>
              <a:gd name="connsiteY326" fmla="*/ 1791364 h 2022935"/>
              <a:gd name="connsiteX327" fmla="*/ 1064272 w 1952768"/>
              <a:gd name="connsiteY327" fmla="*/ 1795783 h 2022935"/>
              <a:gd name="connsiteX328" fmla="*/ 1055103 w 1952768"/>
              <a:gd name="connsiteY328" fmla="*/ 1799981 h 2022935"/>
              <a:gd name="connsiteX329" fmla="*/ 1046375 w 1952768"/>
              <a:gd name="connsiteY329" fmla="*/ 1804290 h 2022935"/>
              <a:gd name="connsiteX330" fmla="*/ 1041844 w 1952768"/>
              <a:gd name="connsiteY330" fmla="*/ 1806610 h 2022935"/>
              <a:gd name="connsiteX331" fmla="*/ 1037204 w 1952768"/>
              <a:gd name="connsiteY331" fmla="*/ 1808709 h 2022935"/>
              <a:gd name="connsiteX332" fmla="*/ 1032564 w 1952768"/>
              <a:gd name="connsiteY332" fmla="*/ 1810919 h 2022935"/>
              <a:gd name="connsiteX333" fmla="*/ 1027924 w 1952768"/>
              <a:gd name="connsiteY333" fmla="*/ 1812908 h 2022935"/>
              <a:gd name="connsiteX334" fmla="*/ 1023394 w 1952768"/>
              <a:gd name="connsiteY334" fmla="*/ 1815118 h 2022935"/>
              <a:gd name="connsiteX335" fmla="*/ 1018643 w 1952768"/>
              <a:gd name="connsiteY335" fmla="*/ 1817107 h 2022935"/>
              <a:gd name="connsiteX336" fmla="*/ 1014003 w 1952768"/>
              <a:gd name="connsiteY336" fmla="*/ 1819095 h 2022935"/>
              <a:gd name="connsiteX337" fmla="*/ 1009473 w 1952768"/>
              <a:gd name="connsiteY337" fmla="*/ 1821304 h 2022935"/>
              <a:gd name="connsiteX338" fmla="*/ 1005386 w 1952768"/>
              <a:gd name="connsiteY338" fmla="*/ 1823183 h 2022935"/>
              <a:gd name="connsiteX339" fmla="*/ 1000856 w 1952768"/>
              <a:gd name="connsiteY339" fmla="*/ 1825393 h 2022935"/>
              <a:gd name="connsiteX340" fmla="*/ 995774 w 1952768"/>
              <a:gd name="connsiteY340" fmla="*/ 1827713 h 2022935"/>
              <a:gd name="connsiteX341" fmla="*/ 990471 w 1952768"/>
              <a:gd name="connsiteY341" fmla="*/ 1830144 h 2022935"/>
              <a:gd name="connsiteX342" fmla="*/ 985278 w 1952768"/>
              <a:gd name="connsiteY342" fmla="*/ 1832574 h 2022935"/>
              <a:gd name="connsiteX343" fmla="*/ 980196 w 1952768"/>
              <a:gd name="connsiteY343" fmla="*/ 1834563 h 2022935"/>
              <a:gd name="connsiteX344" fmla="*/ 975445 w 1952768"/>
              <a:gd name="connsiteY344" fmla="*/ 1836330 h 2022935"/>
              <a:gd name="connsiteX345" fmla="*/ 971357 w 1952768"/>
              <a:gd name="connsiteY345" fmla="*/ 1837656 h 2022935"/>
              <a:gd name="connsiteX346" fmla="*/ 966054 w 1952768"/>
              <a:gd name="connsiteY346" fmla="*/ 1840418 h 2022935"/>
              <a:gd name="connsiteX347" fmla="*/ 960088 w 1952768"/>
              <a:gd name="connsiteY347" fmla="*/ 1843070 h 2022935"/>
              <a:gd name="connsiteX348" fmla="*/ 953791 w 1952768"/>
              <a:gd name="connsiteY348" fmla="*/ 1845832 h 2022935"/>
              <a:gd name="connsiteX349" fmla="*/ 947272 w 1952768"/>
              <a:gd name="connsiteY349" fmla="*/ 1848483 h 2022935"/>
              <a:gd name="connsiteX350" fmla="*/ 940532 w 1952768"/>
              <a:gd name="connsiteY350" fmla="*/ 1851135 h 2022935"/>
              <a:gd name="connsiteX351" fmla="*/ 934014 w 1952768"/>
              <a:gd name="connsiteY351" fmla="*/ 1853676 h 2022935"/>
              <a:gd name="connsiteX352" fmla="*/ 927606 w 1952768"/>
              <a:gd name="connsiteY352" fmla="*/ 1855996 h 2022935"/>
              <a:gd name="connsiteX353" fmla="*/ 921861 w 1952768"/>
              <a:gd name="connsiteY353" fmla="*/ 1858427 h 2022935"/>
              <a:gd name="connsiteX354" fmla="*/ 916448 w 1952768"/>
              <a:gd name="connsiteY354" fmla="*/ 1860636 h 2022935"/>
              <a:gd name="connsiteX355" fmla="*/ 909045 w 1952768"/>
              <a:gd name="connsiteY355" fmla="*/ 1863509 h 2022935"/>
              <a:gd name="connsiteX356" fmla="*/ 900207 w 1952768"/>
              <a:gd name="connsiteY356" fmla="*/ 1867045 h 2022935"/>
              <a:gd name="connsiteX357" fmla="*/ 890153 w 1952768"/>
              <a:gd name="connsiteY357" fmla="*/ 1871243 h 2022935"/>
              <a:gd name="connsiteX358" fmla="*/ 878884 w 1952768"/>
              <a:gd name="connsiteY358" fmla="*/ 1875662 h 2022935"/>
              <a:gd name="connsiteX359" fmla="*/ 866841 w 1952768"/>
              <a:gd name="connsiteY359" fmla="*/ 1880523 h 2022935"/>
              <a:gd name="connsiteX360" fmla="*/ 854467 w 1952768"/>
              <a:gd name="connsiteY360" fmla="*/ 1885495 h 2022935"/>
              <a:gd name="connsiteX361" fmla="*/ 841983 w 1952768"/>
              <a:gd name="connsiteY361" fmla="*/ 1890577 h 2022935"/>
              <a:gd name="connsiteX362" fmla="*/ 829388 w 1952768"/>
              <a:gd name="connsiteY362" fmla="*/ 1895438 h 2022935"/>
              <a:gd name="connsiteX363" fmla="*/ 817235 w 1952768"/>
              <a:gd name="connsiteY363" fmla="*/ 1900300 h 2022935"/>
              <a:gd name="connsiteX364" fmla="*/ 805855 w 1952768"/>
              <a:gd name="connsiteY364" fmla="*/ 1904719 h 2022935"/>
              <a:gd name="connsiteX365" fmla="*/ 795470 w 1952768"/>
              <a:gd name="connsiteY365" fmla="*/ 1908807 h 2022935"/>
              <a:gd name="connsiteX366" fmla="*/ 786190 w 1952768"/>
              <a:gd name="connsiteY366" fmla="*/ 1912232 h 2022935"/>
              <a:gd name="connsiteX367" fmla="*/ 778456 w 1952768"/>
              <a:gd name="connsiteY367" fmla="*/ 1914994 h 2022935"/>
              <a:gd name="connsiteX368" fmla="*/ 772711 w 1952768"/>
              <a:gd name="connsiteY368" fmla="*/ 1916983 h 2022935"/>
              <a:gd name="connsiteX369" fmla="*/ 768844 w 1952768"/>
              <a:gd name="connsiteY369" fmla="*/ 1918087 h 2022935"/>
              <a:gd name="connsiteX370" fmla="*/ 767076 w 1952768"/>
              <a:gd name="connsiteY370" fmla="*/ 1918971 h 2022935"/>
              <a:gd name="connsiteX371" fmla="*/ 764204 w 1952768"/>
              <a:gd name="connsiteY371" fmla="*/ 1920408 h 2022935"/>
              <a:gd name="connsiteX372" fmla="*/ 760226 w 1952768"/>
              <a:gd name="connsiteY372" fmla="*/ 1922175 h 2022935"/>
              <a:gd name="connsiteX373" fmla="*/ 755365 w 1952768"/>
              <a:gd name="connsiteY373" fmla="*/ 1924053 h 2022935"/>
              <a:gd name="connsiteX374" fmla="*/ 743433 w 1952768"/>
              <a:gd name="connsiteY374" fmla="*/ 1928583 h 2022935"/>
              <a:gd name="connsiteX375" fmla="*/ 730064 w 1952768"/>
              <a:gd name="connsiteY375" fmla="*/ 1933555 h 2022935"/>
              <a:gd name="connsiteX376" fmla="*/ 716254 w 1952768"/>
              <a:gd name="connsiteY376" fmla="*/ 1938306 h 2022935"/>
              <a:gd name="connsiteX377" fmla="*/ 703549 w 1952768"/>
              <a:gd name="connsiteY377" fmla="*/ 1942946 h 2022935"/>
              <a:gd name="connsiteX378" fmla="*/ 693053 w 1952768"/>
              <a:gd name="connsiteY378" fmla="*/ 1946592 h 2022935"/>
              <a:gd name="connsiteX379" fmla="*/ 686203 w 1952768"/>
              <a:gd name="connsiteY379" fmla="*/ 1948801 h 2022935"/>
              <a:gd name="connsiteX380" fmla="*/ 669078 w 1952768"/>
              <a:gd name="connsiteY380" fmla="*/ 1954547 h 2022935"/>
              <a:gd name="connsiteX381" fmla="*/ 652285 w 1952768"/>
              <a:gd name="connsiteY381" fmla="*/ 1960070 h 2022935"/>
              <a:gd name="connsiteX382" fmla="*/ 635603 w 1952768"/>
              <a:gd name="connsiteY382" fmla="*/ 1965374 h 2022935"/>
              <a:gd name="connsiteX383" fmla="*/ 619031 w 1952768"/>
              <a:gd name="connsiteY383" fmla="*/ 1970566 h 2022935"/>
              <a:gd name="connsiteX384" fmla="*/ 602679 w 1952768"/>
              <a:gd name="connsiteY384" fmla="*/ 1975649 h 2022935"/>
              <a:gd name="connsiteX385" fmla="*/ 586107 w 1952768"/>
              <a:gd name="connsiteY385" fmla="*/ 1980621 h 2022935"/>
              <a:gd name="connsiteX386" fmla="*/ 569645 w 1952768"/>
              <a:gd name="connsiteY386" fmla="*/ 1985260 h 2022935"/>
              <a:gd name="connsiteX387" fmla="*/ 553072 w 1952768"/>
              <a:gd name="connsiteY387" fmla="*/ 1989680 h 2022935"/>
              <a:gd name="connsiteX388" fmla="*/ 544786 w 1952768"/>
              <a:gd name="connsiteY388" fmla="*/ 1991779 h 2022935"/>
              <a:gd name="connsiteX389" fmla="*/ 536390 w 1952768"/>
              <a:gd name="connsiteY389" fmla="*/ 1993989 h 2022935"/>
              <a:gd name="connsiteX390" fmla="*/ 527993 w 1952768"/>
              <a:gd name="connsiteY390" fmla="*/ 1995978 h 2022935"/>
              <a:gd name="connsiteX391" fmla="*/ 519707 w 1952768"/>
              <a:gd name="connsiteY391" fmla="*/ 1997855 h 2022935"/>
              <a:gd name="connsiteX392" fmla="*/ 511200 w 1952768"/>
              <a:gd name="connsiteY392" fmla="*/ 1999845 h 2022935"/>
              <a:gd name="connsiteX393" fmla="*/ 502583 w 1952768"/>
              <a:gd name="connsiteY393" fmla="*/ 2001722 h 2022935"/>
              <a:gd name="connsiteX394" fmla="*/ 494186 w 1952768"/>
              <a:gd name="connsiteY394" fmla="*/ 2003490 h 2022935"/>
              <a:gd name="connsiteX395" fmla="*/ 485568 w 1952768"/>
              <a:gd name="connsiteY395" fmla="*/ 2005258 h 2022935"/>
              <a:gd name="connsiteX396" fmla="*/ 476840 w 1952768"/>
              <a:gd name="connsiteY396" fmla="*/ 2006915 h 2022935"/>
              <a:gd name="connsiteX397" fmla="*/ 468002 w 1952768"/>
              <a:gd name="connsiteY397" fmla="*/ 2008352 h 2022935"/>
              <a:gd name="connsiteX398" fmla="*/ 459274 w 1952768"/>
              <a:gd name="connsiteY398" fmla="*/ 2009898 h 2022935"/>
              <a:gd name="connsiteX399" fmla="*/ 450324 w 1952768"/>
              <a:gd name="connsiteY399" fmla="*/ 2011445 h 2022935"/>
              <a:gd name="connsiteX400" fmla="*/ 441375 w 1952768"/>
              <a:gd name="connsiteY400" fmla="*/ 2012771 h 2022935"/>
              <a:gd name="connsiteX401" fmla="*/ 432205 w 1952768"/>
              <a:gd name="connsiteY401" fmla="*/ 2014097 h 2022935"/>
              <a:gd name="connsiteX402" fmla="*/ 423035 w 1952768"/>
              <a:gd name="connsiteY402" fmla="*/ 2015201 h 2022935"/>
              <a:gd name="connsiteX403" fmla="*/ 413755 w 1952768"/>
              <a:gd name="connsiteY403" fmla="*/ 2016306 h 2022935"/>
              <a:gd name="connsiteX404" fmla="*/ 407236 w 1952768"/>
              <a:gd name="connsiteY404" fmla="*/ 2017080 h 2022935"/>
              <a:gd name="connsiteX405" fmla="*/ 400497 w 1952768"/>
              <a:gd name="connsiteY405" fmla="*/ 2017853 h 2022935"/>
              <a:gd name="connsiteX406" fmla="*/ 393868 w 1952768"/>
              <a:gd name="connsiteY406" fmla="*/ 2018626 h 2022935"/>
              <a:gd name="connsiteX407" fmla="*/ 387239 w 1952768"/>
              <a:gd name="connsiteY407" fmla="*/ 2019290 h 2022935"/>
              <a:gd name="connsiteX408" fmla="*/ 380500 w 1952768"/>
              <a:gd name="connsiteY408" fmla="*/ 2019952 h 2022935"/>
              <a:gd name="connsiteX409" fmla="*/ 373871 w 1952768"/>
              <a:gd name="connsiteY409" fmla="*/ 2020394 h 2022935"/>
              <a:gd name="connsiteX410" fmla="*/ 367132 w 1952768"/>
              <a:gd name="connsiteY410" fmla="*/ 2020947 h 2022935"/>
              <a:gd name="connsiteX411" fmla="*/ 360392 w 1952768"/>
              <a:gd name="connsiteY411" fmla="*/ 2021389 h 2022935"/>
              <a:gd name="connsiteX412" fmla="*/ 353542 w 1952768"/>
              <a:gd name="connsiteY412" fmla="*/ 2021831 h 2022935"/>
              <a:gd name="connsiteX413" fmla="*/ 346913 w 1952768"/>
              <a:gd name="connsiteY413" fmla="*/ 2022162 h 2022935"/>
              <a:gd name="connsiteX414" fmla="*/ 340174 w 1952768"/>
              <a:gd name="connsiteY414" fmla="*/ 2022383 h 2022935"/>
              <a:gd name="connsiteX415" fmla="*/ 333324 w 1952768"/>
              <a:gd name="connsiteY415" fmla="*/ 2022714 h 2022935"/>
              <a:gd name="connsiteX416" fmla="*/ 326695 w 1952768"/>
              <a:gd name="connsiteY416" fmla="*/ 2022825 h 2022935"/>
              <a:gd name="connsiteX417" fmla="*/ 319956 w 1952768"/>
              <a:gd name="connsiteY417" fmla="*/ 2022935 h 2022935"/>
              <a:gd name="connsiteX418" fmla="*/ 313216 w 1952768"/>
              <a:gd name="connsiteY418" fmla="*/ 2022935 h 2022935"/>
              <a:gd name="connsiteX419" fmla="*/ 306698 w 1952768"/>
              <a:gd name="connsiteY419" fmla="*/ 2022825 h 2022935"/>
              <a:gd name="connsiteX420" fmla="*/ 303273 w 1952768"/>
              <a:gd name="connsiteY420" fmla="*/ 2022825 h 2022935"/>
              <a:gd name="connsiteX421" fmla="*/ 300069 w 1952768"/>
              <a:gd name="connsiteY421" fmla="*/ 2022714 h 2022935"/>
              <a:gd name="connsiteX422" fmla="*/ 296865 w 1952768"/>
              <a:gd name="connsiteY422" fmla="*/ 2022383 h 2022935"/>
              <a:gd name="connsiteX423" fmla="*/ 293661 w 1952768"/>
              <a:gd name="connsiteY423" fmla="*/ 2022162 h 2022935"/>
              <a:gd name="connsiteX424" fmla="*/ 290678 w 1952768"/>
              <a:gd name="connsiteY424" fmla="*/ 2021831 h 2022935"/>
              <a:gd name="connsiteX425" fmla="*/ 287584 w 1952768"/>
              <a:gd name="connsiteY425" fmla="*/ 2021389 h 2022935"/>
              <a:gd name="connsiteX426" fmla="*/ 284601 w 1952768"/>
              <a:gd name="connsiteY426" fmla="*/ 2020947 h 2022935"/>
              <a:gd name="connsiteX427" fmla="*/ 281618 w 1952768"/>
              <a:gd name="connsiteY427" fmla="*/ 2020394 h 2022935"/>
              <a:gd name="connsiteX428" fmla="*/ 275873 w 1952768"/>
              <a:gd name="connsiteY428" fmla="*/ 2019290 h 2022935"/>
              <a:gd name="connsiteX429" fmla="*/ 270239 w 1952768"/>
              <a:gd name="connsiteY429" fmla="*/ 2017853 h 2022935"/>
              <a:gd name="connsiteX430" fmla="*/ 264825 w 1952768"/>
              <a:gd name="connsiteY430" fmla="*/ 2016196 h 2022935"/>
              <a:gd name="connsiteX431" fmla="*/ 259522 w 1952768"/>
              <a:gd name="connsiteY431" fmla="*/ 2014317 h 2022935"/>
              <a:gd name="connsiteX432" fmla="*/ 254440 w 1952768"/>
              <a:gd name="connsiteY432" fmla="*/ 2012329 h 2022935"/>
              <a:gd name="connsiteX433" fmla="*/ 249579 w 1952768"/>
              <a:gd name="connsiteY433" fmla="*/ 2010119 h 2022935"/>
              <a:gd name="connsiteX434" fmla="*/ 244718 w 1952768"/>
              <a:gd name="connsiteY434" fmla="*/ 2007910 h 2022935"/>
              <a:gd name="connsiteX435" fmla="*/ 240077 w 1952768"/>
              <a:gd name="connsiteY435" fmla="*/ 2005369 h 2022935"/>
              <a:gd name="connsiteX436" fmla="*/ 235548 w 1952768"/>
              <a:gd name="connsiteY436" fmla="*/ 2002717 h 2022935"/>
              <a:gd name="connsiteX437" fmla="*/ 231018 w 1952768"/>
              <a:gd name="connsiteY437" fmla="*/ 1999955 h 2022935"/>
              <a:gd name="connsiteX438" fmla="*/ 226709 w 1952768"/>
              <a:gd name="connsiteY438" fmla="*/ 1996972 h 2022935"/>
              <a:gd name="connsiteX439" fmla="*/ 222400 w 1952768"/>
              <a:gd name="connsiteY439" fmla="*/ 1993989 h 2022935"/>
              <a:gd name="connsiteX440" fmla="*/ 218754 w 1952768"/>
              <a:gd name="connsiteY440" fmla="*/ 1991227 h 2022935"/>
              <a:gd name="connsiteX441" fmla="*/ 215109 w 1952768"/>
              <a:gd name="connsiteY441" fmla="*/ 1988465 h 2022935"/>
              <a:gd name="connsiteX442" fmla="*/ 211794 w 1952768"/>
              <a:gd name="connsiteY442" fmla="*/ 1985371 h 2022935"/>
              <a:gd name="connsiteX443" fmla="*/ 208259 w 1952768"/>
              <a:gd name="connsiteY443" fmla="*/ 1982388 h 2022935"/>
              <a:gd name="connsiteX444" fmla="*/ 204834 w 1952768"/>
              <a:gd name="connsiteY444" fmla="*/ 1979184 h 2022935"/>
              <a:gd name="connsiteX445" fmla="*/ 201519 w 1952768"/>
              <a:gd name="connsiteY445" fmla="*/ 1975870 h 2022935"/>
              <a:gd name="connsiteX446" fmla="*/ 198205 w 1952768"/>
              <a:gd name="connsiteY446" fmla="*/ 1972445 h 2022935"/>
              <a:gd name="connsiteX447" fmla="*/ 194890 w 1952768"/>
              <a:gd name="connsiteY447" fmla="*/ 1969020 h 2022935"/>
              <a:gd name="connsiteX448" fmla="*/ 191797 w 1952768"/>
              <a:gd name="connsiteY448" fmla="*/ 1965374 h 2022935"/>
              <a:gd name="connsiteX449" fmla="*/ 188593 w 1952768"/>
              <a:gd name="connsiteY449" fmla="*/ 1961728 h 2022935"/>
              <a:gd name="connsiteX450" fmla="*/ 185610 w 1952768"/>
              <a:gd name="connsiteY450" fmla="*/ 1957971 h 2022935"/>
              <a:gd name="connsiteX451" fmla="*/ 182516 w 1952768"/>
              <a:gd name="connsiteY451" fmla="*/ 1954105 h 2022935"/>
              <a:gd name="connsiteX452" fmla="*/ 179533 w 1952768"/>
              <a:gd name="connsiteY452" fmla="*/ 1950127 h 2022935"/>
              <a:gd name="connsiteX453" fmla="*/ 176550 w 1952768"/>
              <a:gd name="connsiteY453" fmla="*/ 1946040 h 2022935"/>
              <a:gd name="connsiteX454" fmla="*/ 173678 w 1952768"/>
              <a:gd name="connsiteY454" fmla="*/ 1941841 h 2022935"/>
              <a:gd name="connsiteX455" fmla="*/ 170805 w 1952768"/>
              <a:gd name="connsiteY455" fmla="*/ 1937643 h 2022935"/>
              <a:gd name="connsiteX456" fmla="*/ 168043 w 1952768"/>
              <a:gd name="connsiteY456" fmla="*/ 1933334 h 2022935"/>
              <a:gd name="connsiteX457" fmla="*/ 165281 w 1952768"/>
              <a:gd name="connsiteY457" fmla="*/ 1928915 h 2022935"/>
              <a:gd name="connsiteX458" fmla="*/ 162519 w 1952768"/>
              <a:gd name="connsiteY458" fmla="*/ 1924275 h 2022935"/>
              <a:gd name="connsiteX459" fmla="*/ 159867 w 1952768"/>
              <a:gd name="connsiteY459" fmla="*/ 1919744 h 2022935"/>
              <a:gd name="connsiteX460" fmla="*/ 157216 w 1952768"/>
              <a:gd name="connsiteY460" fmla="*/ 1915104 h 2022935"/>
              <a:gd name="connsiteX461" fmla="*/ 154564 w 1952768"/>
              <a:gd name="connsiteY461" fmla="*/ 1910243 h 2022935"/>
              <a:gd name="connsiteX462" fmla="*/ 152133 w 1952768"/>
              <a:gd name="connsiteY462" fmla="*/ 1905492 h 2022935"/>
              <a:gd name="connsiteX463" fmla="*/ 149593 w 1952768"/>
              <a:gd name="connsiteY463" fmla="*/ 1900521 h 2022935"/>
              <a:gd name="connsiteX464" fmla="*/ 147162 w 1952768"/>
              <a:gd name="connsiteY464" fmla="*/ 1895438 h 2022935"/>
              <a:gd name="connsiteX465" fmla="*/ 144731 w 1952768"/>
              <a:gd name="connsiteY465" fmla="*/ 1890467 h 2022935"/>
              <a:gd name="connsiteX466" fmla="*/ 142301 w 1952768"/>
              <a:gd name="connsiteY466" fmla="*/ 1885274 h 2022935"/>
              <a:gd name="connsiteX467" fmla="*/ 139981 w 1952768"/>
              <a:gd name="connsiteY467" fmla="*/ 1880082 h 2022935"/>
              <a:gd name="connsiteX468" fmla="*/ 135340 w 1952768"/>
              <a:gd name="connsiteY468" fmla="*/ 1869364 h 2022935"/>
              <a:gd name="connsiteX469" fmla="*/ 130921 w 1952768"/>
              <a:gd name="connsiteY469" fmla="*/ 1858427 h 2022935"/>
              <a:gd name="connsiteX470" fmla="*/ 127275 w 1952768"/>
              <a:gd name="connsiteY470" fmla="*/ 1848925 h 2022935"/>
              <a:gd name="connsiteX471" fmla="*/ 123629 w 1952768"/>
              <a:gd name="connsiteY471" fmla="*/ 1839092 h 2022935"/>
              <a:gd name="connsiteX472" fmla="*/ 119984 w 1952768"/>
              <a:gd name="connsiteY472" fmla="*/ 1829149 h 2022935"/>
              <a:gd name="connsiteX473" fmla="*/ 116448 w 1952768"/>
              <a:gd name="connsiteY473" fmla="*/ 1818653 h 2022935"/>
              <a:gd name="connsiteX474" fmla="*/ 112913 w 1952768"/>
              <a:gd name="connsiteY474" fmla="*/ 1808047 h 2022935"/>
              <a:gd name="connsiteX475" fmla="*/ 109488 w 1952768"/>
              <a:gd name="connsiteY475" fmla="*/ 1797109 h 2022935"/>
              <a:gd name="connsiteX476" fmla="*/ 106063 w 1952768"/>
              <a:gd name="connsiteY476" fmla="*/ 1785950 h 2022935"/>
              <a:gd name="connsiteX477" fmla="*/ 102638 w 1952768"/>
              <a:gd name="connsiteY477" fmla="*/ 1774791 h 2022935"/>
              <a:gd name="connsiteX478" fmla="*/ 99323 w 1952768"/>
              <a:gd name="connsiteY478" fmla="*/ 1763191 h 2022935"/>
              <a:gd name="connsiteX479" fmla="*/ 96120 w 1952768"/>
              <a:gd name="connsiteY479" fmla="*/ 1751590 h 2022935"/>
              <a:gd name="connsiteX480" fmla="*/ 92805 w 1952768"/>
              <a:gd name="connsiteY480" fmla="*/ 1739768 h 2022935"/>
              <a:gd name="connsiteX481" fmla="*/ 89601 w 1952768"/>
              <a:gd name="connsiteY481" fmla="*/ 1727837 h 2022935"/>
              <a:gd name="connsiteX482" fmla="*/ 86618 w 1952768"/>
              <a:gd name="connsiteY482" fmla="*/ 1715794 h 2022935"/>
              <a:gd name="connsiteX483" fmla="*/ 83414 w 1952768"/>
              <a:gd name="connsiteY483" fmla="*/ 1703641 h 2022935"/>
              <a:gd name="connsiteX484" fmla="*/ 80542 w 1952768"/>
              <a:gd name="connsiteY484" fmla="*/ 1691598 h 2022935"/>
              <a:gd name="connsiteX485" fmla="*/ 77448 w 1952768"/>
              <a:gd name="connsiteY485" fmla="*/ 1679335 h 2022935"/>
              <a:gd name="connsiteX486" fmla="*/ 71814 w 1952768"/>
              <a:gd name="connsiteY486" fmla="*/ 1654918 h 2022935"/>
              <a:gd name="connsiteX487" fmla="*/ 66510 w 1952768"/>
              <a:gd name="connsiteY487" fmla="*/ 1630391 h 2022935"/>
              <a:gd name="connsiteX488" fmla="*/ 61318 w 1952768"/>
              <a:gd name="connsiteY488" fmla="*/ 1606195 h 2022935"/>
              <a:gd name="connsiteX489" fmla="*/ 56456 w 1952768"/>
              <a:gd name="connsiteY489" fmla="*/ 1582331 h 2022935"/>
              <a:gd name="connsiteX490" fmla="*/ 51927 w 1952768"/>
              <a:gd name="connsiteY490" fmla="*/ 1558909 h 2022935"/>
              <a:gd name="connsiteX491" fmla="*/ 47839 w 1952768"/>
              <a:gd name="connsiteY491" fmla="*/ 1536259 h 2022935"/>
              <a:gd name="connsiteX492" fmla="*/ 43972 w 1952768"/>
              <a:gd name="connsiteY492" fmla="*/ 1514384 h 2022935"/>
              <a:gd name="connsiteX493" fmla="*/ 40436 w 1952768"/>
              <a:gd name="connsiteY493" fmla="*/ 1493613 h 2022935"/>
              <a:gd name="connsiteX494" fmla="*/ 38558 w 1952768"/>
              <a:gd name="connsiteY494" fmla="*/ 1481129 h 2022935"/>
              <a:gd name="connsiteX495" fmla="*/ 36569 w 1952768"/>
              <a:gd name="connsiteY495" fmla="*/ 1468644 h 2022935"/>
              <a:gd name="connsiteX496" fmla="*/ 34691 w 1952768"/>
              <a:gd name="connsiteY496" fmla="*/ 1456160 h 2022935"/>
              <a:gd name="connsiteX497" fmla="*/ 32924 w 1952768"/>
              <a:gd name="connsiteY497" fmla="*/ 1443565 h 2022935"/>
              <a:gd name="connsiteX498" fmla="*/ 31046 w 1952768"/>
              <a:gd name="connsiteY498" fmla="*/ 1431081 h 2022935"/>
              <a:gd name="connsiteX499" fmla="*/ 29499 w 1952768"/>
              <a:gd name="connsiteY499" fmla="*/ 1418486 h 2022935"/>
              <a:gd name="connsiteX500" fmla="*/ 27841 w 1952768"/>
              <a:gd name="connsiteY500" fmla="*/ 1405891 h 2022935"/>
              <a:gd name="connsiteX501" fmla="*/ 26184 w 1952768"/>
              <a:gd name="connsiteY501" fmla="*/ 1393296 h 2022935"/>
              <a:gd name="connsiteX502" fmla="*/ 24638 w 1952768"/>
              <a:gd name="connsiteY502" fmla="*/ 1380811 h 2022935"/>
              <a:gd name="connsiteX503" fmla="*/ 23091 w 1952768"/>
              <a:gd name="connsiteY503" fmla="*/ 1368106 h 2022935"/>
              <a:gd name="connsiteX504" fmla="*/ 21765 w 1952768"/>
              <a:gd name="connsiteY504" fmla="*/ 1355511 h 2022935"/>
              <a:gd name="connsiteX505" fmla="*/ 20329 w 1952768"/>
              <a:gd name="connsiteY505" fmla="*/ 1342805 h 2022935"/>
              <a:gd name="connsiteX506" fmla="*/ 19003 w 1952768"/>
              <a:gd name="connsiteY506" fmla="*/ 1330210 h 2022935"/>
              <a:gd name="connsiteX507" fmla="*/ 17678 w 1952768"/>
              <a:gd name="connsiteY507" fmla="*/ 1317615 h 2022935"/>
              <a:gd name="connsiteX508" fmla="*/ 16462 w 1952768"/>
              <a:gd name="connsiteY508" fmla="*/ 1304909 h 2022935"/>
              <a:gd name="connsiteX509" fmla="*/ 15247 w 1952768"/>
              <a:gd name="connsiteY509" fmla="*/ 1292314 h 2022935"/>
              <a:gd name="connsiteX510" fmla="*/ 14031 w 1952768"/>
              <a:gd name="connsiteY510" fmla="*/ 1278836 h 2022935"/>
              <a:gd name="connsiteX511" fmla="*/ 12927 w 1952768"/>
              <a:gd name="connsiteY511" fmla="*/ 1265467 h 2022935"/>
              <a:gd name="connsiteX512" fmla="*/ 11932 w 1952768"/>
              <a:gd name="connsiteY512" fmla="*/ 1252098 h 2022935"/>
              <a:gd name="connsiteX513" fmla="*/ 10827 w 1952768"/>
              <a:gd name="connsiteY513" fmla="*/ 1238841 h 2022935"/>
              <a:gd name="connsiteX514" fmla="*/ 9944 w 1952768"/>
              <a:gd name="connsiteY514" fmla="*/ 1225362 h 2022935"/>
              <a:gd name="connsiteX515" fmla="*/ 9060 w 1952768"/>
              <a:gd name="connsiteY515" fmla="*/ 1212104 h 2022935"/>
              <a:gd name="connsiteX516" fmla="*/ 8176 w 1952768"/>
              <a:gd name="connsiteY516" fmla="*/ 1198846 h 2022935"/>
              <a:gd name="connsiteX517" fmla="*/ 7513 w 1952768"/>
              <a:gd name="connsiteY517" fmla="*/ 1185588 h 2022935"/>
              <a:gd name="connsiteX518" fmla="*/ 6739 w 1952768"/>
              <a:gd name="connsiteY518" fmla="*/ 1172330 h 2022935"/>
              <a:gd name="connsiteX519" fmla="*/ 5966 w 1952768"/>
              <a:gd name="connsiteY519" fmla="*/ 1158962 h 2022935"/>
              <a:gd name="connsiteX520" fmla="*/ 5193 w 1952768"/>
              <a:gd name="connsiteY520" fmla="*/ 1145594 h 2022935"/>
              <a:gd name="connsiteX521" fmla="*/ 4530 w 1952768"/>
              <a:gd name="connsiteY521" fmla="*/ 1132335 h 2022935"/>
              <a:gd name="connsiteX522" fmla="*/ 3757 w 1952768"/>
              <a:gd name="connsiteY522" fmla="*/ 1118967 h 2022935"/>
              <a:gd name="connsiteX523" fmla="*/ 2983 w 1952768"/>
              <a:gd name="connsiteY523" fmla="*/ 1105488 h 2022935"/>
              <a:gd name="connsiteX524" fmla="*/ 2320 w 1952768"/>
              <a:gd name="connsiteY524" fmla="*/ 1092120 h 2022935"/>
              <a:gd name="connsiteX525" fmla="*/ 1547 w 1952768"/>
              <a:gd name="connsiteY525" fmla="*/ 1078641 h 2022935"/>
              <a:gd name="connsiteX526" fmla="*/ 1105 w 1952768"/>
              <a:gd name="connsiteY526" fmla="*/ 1069582 h 2022935"/>
              <a:gd name="connsiteX527" fmla="*/ 774 w 1952768"/>
              <a:gd name="connsiteY527" fmla="*/ 1060522 h 2022935"/>
              <a:gd name="connsiteX528" fmla="*/ 332 w 1952768"/>
              <a:gd name="connsiteY528" fmla="*/ 1051573 h 2022935"/>
              <a:gd name="connsiteX529" fmla="*/ 221 w 1952768"/>
              <a:gd name="connsiteY529" fmla="*/ 1042624 h 2022935"/>
              <a:gd name="connsiteX530" fmla="*/ 110 w 1952768"/>
              <a:gd name="connsiteY530" fmla="*/ 1033454 h 2022935"/>
              <a:gd name="connsiteX531" fmla="*/ 0 w 1952768"/>
              <a:gd name="connsiteY531" fmla="*/ 1024505 h 2022935"/>
              <a:gd name="connsiteX532" fmla="*/ 0 w 1952768"/>
              <a:gd name="connsiteY532" fmla="*/ 1015335 h 2022935"/>
              <a:gd name="connsiteX533" fmla="*/ 0 w 1952768"/>
              <a:gd name="connsiteY533" fmla="*/ 1006386 h 2022935"/>
              <a:gd name="connsiteX534" fmla="*/ 332 w 1952768"/>
              <a:gd name="connsiteY534" fmla="*/ 988377 h 2022935"/>
              <a:gd name="connsiteX535" fmla="*/ 884 w 1952768"/>
              <a:gd name="connsiteY535" fmla="*/ 970258 h 2022935"/>
              <a:gd name="connsiteX536" fmla="*/ 1547 w 1952768"/>
              <a:gd name="connsiteY536" fmla="*/ 952249 h 2022935"/>
              <a:gd name="connsiteX537" fmla="*/ 2431 w 1952768"/>
              <a:gd name="connsiteY537" fmla="*/ 934241 h 2022935"/>
              <a:gd name="connsiteX538" fmla="*/ 3425 w 1952768"/>
              <a:gd name="connsiteY538" fmla="*/ 916232 h 2022935"/>
              <a:gd name="connsiteX539" fmla="*/ 4641 w 1952768"/>
              <a:gd name="connsiteY539" fmla="*/ 898223 h 2022935"/>
              <a:gd name="connsiteX540" fmla="*/ 5966 w 1952768"/>
              <a:gd name="connsiteY540" fmla="*/ 880214 h 2022935"/>
              <a:gd name="connsiteX541" fmla="*/ 7181 w 1952768"/>
              <a:gd name="connsiteY541" fmla="*/ 862317 h 2022935"/>
              <a:gd name="connsiteX542" fmla="*/ 8728 w 1952768"/>
              <a:gd name="connsiteY542" fmla="*/ 844418 h 2022935"/>
              <a:gd name="connsiteX543" fmla="*/ 10164 w 1952768"/>
              <a:gd name="connsiteY543" fmla="*/ 826520 h 2022935"/>
              <a:gd name="connsiteX544" fmla="*/ 11601 w 1952768"/>
              <a:gd name="connsiteY544" fmla="*/ 808622 h 2022935"/>
              <a:gd name="connsiteX545" fmla="*/ 13147 w 1952768"/>
              <a:gd name="connsiteY545" fmla="*/ 790834 h 2022935"/>
              <a:gd name="connsiteX546" fmla="*/ 14031 w 1952768"/>
              <a:gd name="connsiteY546" fmla="*/ 778018 h 2022935"/>
              <a:gd name="connsiteX547" fmla="*/ 15136 w 1952768"/>
              <a:gd name="connsiteY547" fmla="*/ 765313 h 2022935"/>
              <a:gd name="connsiteX548" fmla="*/ 16352 w 1952768"/>
              <a:gd name="connsiteY548" fmla="*/ 752497 h 2022935"/>
              <a:gd name="connsiteX549" fmla="*/ 17678 w 1952768"/>
              <a:gd name="connsiteY549" fmla="*/ 739902 h 2022935"/>
              <a:gd name="connsiteX550" fmla="*/ 19113 w 1952768"/>
              <a:gd name="connsiteY550" fmla="*/ 727086 h 2022935"/>
              <a:gd name="connsiteX551" fmla="*/ 20439 w 1952768"/>
              <a:gd name="connsiteY551" fmla="*/ 714491 h 2022935"/>
              <a:gd name="connsiteX552" fmla="*/ 21986 w 1952768"/>
              <a:gd name="connsiteY552" fmla="*/ 701786 h 2022935"/>
              <a:gd name="connsiteX553" fmla="*/ 23643 w 1952768"/>
              <a:gd name="connsiteY553" fmla="*/ 689191 h 2022935"/>
              <a:gd name="connsiteX554" fmla="*/ 25300 w 1952768"/>
              <a:gd name="connsiteY554" fmla="*/ 676595 h 2022935"/>
              <a:gd name="connsiteX555" fmla="*/ 26958 w 1952768"/>
              <a:gd name="connsiteY555" fmla="*/ 663890 h 2022935"/>
              <a:gd name="connsiteX556" fmla="*/ 28615 w 1952768"/>
              <a:gd name="connsiteY556" fmla="*/ 651405 h 2022935"/>
              <a:gd name="connsiteX557" fmla="*/ 30383 w 1952768"/>
              <a:gd name="connsiteY557" fmla="*/ 638699 h 2022935"/>
              <a:gd name="connsiteX558" fmla="*/ 31930 w 1952768"/>
              <a:gd name="connsiteY558" fmla="*/ 626215 h 2022935"/>
              <a:gd name="connsiteX559" fmla="*/ 33587 w 1952768"/>
              <a:gd name="connsiteY559" fmla="*/ 613731 h 2022935"/>
              <a:gd name="connsiteX560" fmla="*/ 35354 w 1952768"/>
              <a:gd name="connsiteY560" fmla="*/ 601246 h 2022935"/>
              <a:gd name="connsiteX561" fmla="*/ 37011 w 1952768"/>
              <a:gd name="connsiteY561" fmla="*/ 588651 h 2022935"/>
              <a:gd name="connsiteX562" fmla="*/ 38227 w 1952768"/>
              <a:gd name="connsiteY562" fmla="*/ 580365 h 2022935"/>
              <a:gd name="connsiteX563" fmla="*/ 39332 w 1952768"/>
              <a:gd name="connsiteY563" fmla="*/ 571968 h 2022935"/>
              <a:gd name="connsiteX564" fmla="*/ 40547 w 1952768"/>
              <a:gd name="connsiteY564" fmla="*/ 563461 h 2022935"/>
              <a:gd name="connsiteX565" fmla="*/ 41983 w 1952768"/>
              <a:gd name="connsiteY565" fmla="*/ 555065 h 2022935"/>
              <a:gd name="connsiteX566" fmla="*/ 43309 w 1952768"/>
              <a:gd name="connsiteY566" fmla="*/ 546447 h 2022935"/>
              <a:gd name="connsiteX567" fmla="*/ 44745 w 1952768"/>
              <a:gd name="connsiteY567" fmla="*/ 537829 h 2022935"/>
              <a:gd name="connsiteX568" fmla="*/ 46292 w 1952768"/>
              <a:gd name="connsiteY568" fmla="*/ 529322 h 2022935"/>
              <a:gd name="connsiteX569" fmla="*/ 47839 w 1952768"/>
              <a:gd name="connsiteY569" fmla="*/ 520815 h 2022935"/>
              <a:gd name="connsiteX570" fmla="*/ 49386 w 1952768"/>
              <a:gd name="connsiteY570" fmla="*/ 512197 h 2022935"/>
              <a:gd name="connsiteX571" fmla="*/ 50932 w 1952768"/>
              <a:gd name="connsiteY571" fmla="*/ 503690 h 2022935"/>
              <a:gd name="connsiteX572" fmla="*/ 52589 w 1952768"/>
              <a:gd name="connsiteY572" fmla="*/ 495294 h 2022935"/>
              <a:gd name="connsiteX573" fmla="*/ 54247 w 1952768"/>
              <a:gd name="connsiteY573" fmla="*/ 486786 h 2022935"/>
              <a:gd name="connsiteX574" fmla="*/ 55904 w 1952768"/>
              <a:gd name="connsiteY574" fmla="*/ 478390 h 2022935"/>
              <a:gd name="connsiteX575" fmla="*/ 57672 w 1952768"/>
              <a:gd name="connsiteY575" fmla="*/ 470214 h 2022935"/>
              <a:gd name="connsiteX576" fmla="*/ 59329 w 1952768"/>
              <a:gd name="connsiteY576" fmla="*/ 462038 h 2022935"/>
              <a:gd name="connsiteX577" fmla="*/ 61097 w 1952768"/>
              <a:gd name="connsiteY577" fmla="*/ 453862 h 2022935"/>
              <a:gd name="connsiteX578" fmla="*/ 62864 w 1952768"/>
              <a:gd name="connsiteY578" fmla="*/ 445576 h 2022935"/>
              <a:gd name="connsiteX579" fmla="*/ 64632 w 1952768"/>
              <a:gd name="connsiteY579" fmla="*/ 437511 h 2022935"/>
              <a:gd name="connsiteX580" fmla="*/ 66400 w 1952768"/>
              <a:gd name="connsiteY580" fmla="*/ 429336 h 2022935"/>
              <a:gd name="connsiteX581" fmla="*/ 68167 w 1952768"/>
              <a:gd name="connsiteY581" fmla="*/ 421270 h 2022935"/>
              <a:gd name="connsiteX582" fmla="*/ 69935 w 1952768"/>
              <a:gd name="connsiteY582" fmla="*/ 413205 h 2022935"/>
              <a:gd name="connsiteX583" fmla="*/ 71703 w 1952768"/>
              <a:gd name="connsiteY583" fmla="*/ 405140 h 2022935"/>
              <a:gd name="connsiteX584" fmla="*/ 73581 w 1952768"/>
              <a:gd name="connsiteY584" fmla="*/ 396964 h 2022935"/>
              <a:gd name="connsiteX585" fmla="*/ 75459 w 1952768"/>
              <a:gd name="connsiteY585" fmla="*/ 388788 h 2022935"/>
              <a:gd name="connsiteX586" fmla="*/ 76896 w 1952768"/>
              <a:gd name="connsiteY586" fmla="*/ 382380 h 2022935"/>
              <a:gd name="connsiteX587" fmla="*/ 78663 w 1952768"/>
              <a:gd name="connsiteY587" fmla="*/ 374536 h 2022935"/>
              <a:gd name="connsiteX588" fmla="*/ 80652 w 1952768"/>
              <a:gd name="connsiteY588" fmla="*/ 365697 h 2022935"/>
              <a:gd name="connsiteX589" fmla="*/ 82751 w 1952768"/>
              <a:gd name="connsiteY589" fmla="*/ 356306 h 2022935"/>
              <a:gd name="connsiteX590" fmla="*/ 85071 w 1952768"/>
              <a:gd name="connsiteY590" fmla="*/ 347136 h 2022935"/>
              <a:gd name="connsiteX591" fmla="*/ 87281 w 1952768"/>
              <a:gd name="connsiteY591" fmla="*/ 338850 h 2022935"/>
              <a:gd name="connsiteX592" fmla="*/ 88386 w 1952768"/>
              <a:gd name="connsiteY592" fmla="*/ 335094 h 2022935"/>
              <a:gd name="connsiteX593" fmla="*/ 89380 w 1952768"/>
              <a:gd name="connsiteY593" fmla="*/ 331779 h 2022935"/>
              <a:gd name="connsiteX594" fmla="*/ 90375 w 1952768"/>
              <a:gd name="connsiteY594" fmla="*/ 328906 h 2022935"/>
              <a:gd name="connsiteX595" fmla="*/ 91369 w 1952768"/>
              <a:gd name="connsiteY595" fmla="*/ 326476 h 2022935"/>
              <a:gd name="connsiteX596" fmla="*/ 92363 w 1952768"/>
              <a:gd name="connsiteY596" fmla="*/ 321062 h 2022935"/>
              <a:gd name="connsiteX597" fmla="*/ 93799 w 1952768"/>
              <a:gd name="connsiteY597" fmla="*/ 315096 h 2022935"/>
              <a:gd name="connsiteX598" fmla="*/ 95456 w 1952768"/>
              <a:gd name="connsiteY598" fmla="*/ 309020 h 2022935"/>
              <a:gd name="connsiteX599" fmla="*/ 97224 w 1952768"/>
              <a:gd name="connsiteY599" fmla="*/ 302722 h 2022935"/>
              <a:gd name="connsiteX600" fmla="*/ 98992 w 1952768"/>
              <a:gd name="connsiteY600" fmla="*/ 296314 h 2022935"/>
              <a:gd name="connsiteX601" fmla="*/ 100870 w 1952768"/>
              <a:gd name="connsiteY601" fmla="*/ 290128 h 2022935"/>
              <a:gd name="connsiteX602" fmla="*/ 102638 w 1952768"/>
              <a:gd name="connsiteY602" fmla="*/ 284272 h 2022935"/>
              <a:gd name="connsiteX603" fmla="*/ 104295 w 1952768"/>
              <a:gd name="connsiteY603" fmla="*/ 278748 h 2022935"/>
              <a:gd name="connsiteX604" fmla="*/ 106063 w 1952768"/>
              <a:gd name="connsiteY604" fmla="*/ 273002 h 2022935"/>
              <a:gd name="connsiteX605" fmla="*/ 107831 w 1952768"/>
              <a:gd name="connsiteY605" fmla="*/ 267147 h 2022935"/>
              <a:gd name="connsiteX606" fmla="*/ 109598 w 1952768"/>
              <a:gd name="connsiteY606" fmla="*/ 261513 h 2022935"/>
              <a:gd name="connsiteX607" fmla="*/ 111366 w 1952768"/>
              <a:gd name="connsiteY607" fmla="*/ 255767 h 2022935"/>
              <a:gd name="connsiteX608" fmla="*/ 113023 w 1952768"/>
              <a:gd name="connsiteY608" fmla="*/ 250133 h 2022935"/>
              <a:gd name="connsiteX609" fmla="*/ 114791 w 1952768"/>
              <a:gd name="connsiteY609" fmla="*/ 244498 h 2022935"/>
              <a:gd name="connsiteX610" fmla="*/ 116558 w 1952768"/>
              <a:gd name="connsiteY610" fmla="*/ 238864 h 2022935"/>
              <a:gd name="connsiteX611" fmla="*/ 118326 w 1952768"/>
              <a:gd name="connsiteY611" fmla="*/ 233118 h 2022935"/>
              <a:gd name="connsiteX612" fmla="*/ 121641 w 1952768"/>
              <a:gd name="connsiteY612" fmla="*/ 222733 h 2022935"/>
              <a:gd name="connsiteX613" fmla="*/ 125176 w 1952768"/>
              <a:gd name="connsiteY613" fmla="*/ 211575 h 2022935"/>
              <a:gd name="connsiteX614" fmla="*/ 128933 w 1952768"/>
              <a:gd name="connsiteY614" fmla="*/ 199753 h 2022935"/>
              <a:gd name="connsiteX615" fmla="*/ 133020 w 1952768"/>
              <a:gd name="connsiteY615" fmla="*/ 188041 h 2022935"/>
              <a:gd name="connsiteX616" fmla="*/ 135009 w 1952768"/>
              <a:gd name="connsiteY616" fmla="*/ 182076 h 2022935"/>
              <a:gd name="connsiteX617" fmla="*/ 137108 w 1952768"/>
              <a:gd name="connsiteY617" fmla="*/ 176330 h 2022935"/>
              <a:gd name="connsiteX618" fmla="*/ 139318 w 1952768"/>
              <a:gd name="connsiteY618" fmla="*/ 170696 h 2022935"/>
              <a:gd name="connsiteX619" fmla="*/ 141417 w 1952768"/>
              <a:gd name="connsiteY619" fmla="*/ 165282 h 2022935"/>
              <a:gd name="connsiteX620" fmla="*/ 143627 w 1952768"/>
              <a:gd name="connsiteY620" fmla="*/ 160089 h 2022935"/>
              <a:gd name="connsiteX621" fmla="*/ 145837 w 1952768"/>
              <a:gd name="connsiteY621" fmla="*/ 155118 h 2022935"/>
              <a:gd name="connsiteX622" fmla="*/ 148046 w 1952768"/>
              <a:gd name="connsiteY622" fmla="*/ 150478 h 2022935"/>
              <a:gd name="connsiteX623" fmla="*/ 150145 w 1952768"/>
              <a:gd name="connsiteY623" fmla="*/ 146169 h 2022935"/>
              <a:gd name="connsiteX624" fmla="*/ 151029 w 1952768"/>
              <a:gd name="connsiteY624" fmla="*/ 143738 h 2022935"/>
              <a:gd name="connsiteX625" fmla="*/ 152133 w 1952768"/>
              <a:gd name="connsiteY625" fmla="*/ 141086 h 2022935"/>
              <a:gd name="connsiteX626" fmla="*/ 153239 w 1952768"/>
              <a:gd name="connsiteY626" fmla="*/ 138324 h 2022935"/>
              <a:gd name="connsiteX627" fmla="*/ 154454 w 1952768"/>
              <a:gd name="connsiteY627" fmla="*/ 135452 h 2022935"/>
              <a:gd name="connsiteX628" fmla="*/ 157437 w 1952768"/>
              <a:gd name="connsiteY628" fmla="*/ 129265 h 2022935"/>
              <a:gd name="connsiteX629" fmla="*/ 160641 w 1952768"/>
              <a:gd name="connsiteY629" fmla="*/ 122746 h 2022935"/>
              <a:gd name="connsiteX630" fmla="*/ 164397 w 1952768"/>
              <a:gd name="connsiteY630" fmla="*/ 116118 h 2022935"/>
              <a:gd name="connsiteX631" fmla="*/ 168375 w 1952768"/>
              <a:gd name="connsiteY631" fmla="*/ 109157 h 2022935"/>
              <a:gd name="connsiteX632" fmla="*/ 172462 w 1952768"/>
              <a:gd name="connsiteY632" fmla="*/ 102307 h 2022935"/>
              <a:gd name="connsiteX633" fmla="*/ 176771 w 1952768"/>
              <a:gd name="connsiteY633" fmla="*/ 95347 h 2022935"/>
              <a:gd name="connsiteX634" fmla="*/ 181080 w 1952768"/>
              <a:gd name="connsiteY634" fmla="*/ 88607 h 2022935"/>
              <a:gd name="connsiteX635" fmla="*/ 185499 w 1952768"/>
              <a:gd name="connsiteY635" fmla="*/ 82199 h 2022935"/>
              <a:gd name="connsiteX636" fmla="*/ 189698 w 1952768"/>
              <a:gd name="connsiteY636" fmla="*/ 76123 h 2022935"/>
              <a:gd name="connsiteX637" fmla="*/ 193785 w 1952768"/>
              <a:gd name="connsiteY637" fmla="*/ 70377 h 2022935"/>
              <a:gd name="connsiteX638" fmla="*/ 197763 w 1952768"/>
              <a:gd name="connsiteY638" fmla="*/ 65406 h 2022935"/>
              <a:gd name="connsiteX639" fmla="*/ 201409 w 1952768"/>
              <a:gd name="connsiteY639" fmla="*/ 60766 h 2022935"/>
              <a:gd name="connsiteX640" fmla="*/ 203066 w 1952768"/>
              <a:gd name="connsiteY640" fmla="*/ 58888 h 2022935"/>
              <a:gd name="connsiteX641" fmla="*/ 204723 w 1952768"/>
              <a:gd name="connsiteY641" fmla="*/ 57120 h 2022935"/>
              <a:gd name="connsiteX642" fmla="*/ 206159 w 1952768"/>
              <a:gd name="connsiteY642" fmla="*/ 55683 h 2022935"/>
              <a:gd name="connsiteX643" fmla="*/ 207485 w 1952768"/>
              <a:gd name="connsiteY643" fmla="*/ 54247 h 2022935"/>
              <a:gd name="connsiteX644" fmla="*/ 212899 w 1952768"/>
              <a:gd name="connsiteY644" fmla="*/ 49276 h 2022935"/>
              <a:gd name="connsiteX645" fmla="*/ 217428 w 1952768"/>
              <a:gd name="connsiteY645" fmla="*/ 44745 h 2022935"/>
              <a:gd name="connsiteX646" fmla="*/ 221737 w 1952768"/>
              <a:gd name="connsiteY646" fmla="*/ 40547 h 2022935"/>
              <a:gd name="connsiteX647" fmla="*/ 226046 w 1952768"/>
              <a:gd name="connsiteY647" fmla="*/ 36681 h 2022935"/>
              <a:gd name="connsiteX648" fmla="*/ 228145 w 1952768"/>
              <a:gd name="connsiteY648" fmla="*/ 34802 h 2022935"/>
              <a:gd name="connsiteX649" fmla="*/ 230465 w 1952768"/>
              <a:gd name="connsiteY649" fmla="*/ 32924 h 2022935"/>
              <a:gd name="connsiteX650" fmla="*/ 232896 w 1952768"/>
              <a:gd name="connsiteY650" fmla="*/ 30935 h 2022935"/>
              <a:gd name="connsiteX651" fmla="*/ 235548 w 1952768"/>
              <a:gd name="connsiteY651" fmla="*/ 28947 h 2022935"/>
              <a:gd name="connsiteX652" fmla="*/ 238420 w 1952768"/>
              <a:gd name="connsiteY652" fmla="*/ 26958 h 2022935"/>
              <a:gd name="connsiteX653" fmla="*/ 241624 w 1952768"/>
              <a:gd name="connsiteY653" fmla="*/ 24748 h 2022935"/>
              <a:gd name="connsiteX654" fmla="*/ 245049 w 1952768"/>
              <a:gd name="connsiteY654" fmla="*/ 22649 h 2022935"/>
              <a:gd name="connsiteX655" fmla="*/ 248805 w 1952768"/>
              <a:gd name="connsiteY655" fmla="*/ 20329 h 2022935"/>
              <a:gd name="connsiteX656" fmla="*/ 251678 w 1952768"/>
              <a:gd name="connsiteY656" fmla="*/ 18672 h 2022935"/>
              <a:gd name="connsiteX657" fmla="*/ 254771 w 1952768"/>
              <a:gd name="connsiteY657" fmla="*/ 16904 h 2022935"/>
              <a:gd name="connsiteX658" fmla="*/ 257754 w 1952768"/>
              <a:gd name="connsiteY658" fmla="*/ 15247 h 2022935"/>
              <a:gd name="connsiteX659" fmla="*/ 261069 w 1952768"/>
              <a:gd name="connsiteY659" fmla="*/ 13811 h 2022935"/>
              <a:gd name="connsiteX660" fmla="*/ 264383 w 1952768"/>
              <a:gd name="connsiteY660" fmla="*/ 12264 h 2022935"/>
              <a:gd name="connsiteX661" fmla="*/ 267698 w 1952768"/>
              <a:gd name="connsiteY661" fmla="*/ 10717 h 2022935"/>
              <a:gd name="connsiteX662" fmla="*/ 271123 w 1952768"/>
              <a:gd name="connsiteY662" fmla="*/ 9392 h 2022935"/>
              <a:gd name="connsiteX663" fmla="*/ 274658 w 1952768"/>
              <a:gd name="connsiteY663" fmla="*/ 8066 h 2022935"/>
              <a:gd name="connsiteX664" fmla="*/ 278193 w 1952768"/>
              <a:gd name="connsiteY664" fmla="*/ 6961 h 2022935"/>
              <a:gd name="connsiteX665" fmla="*/ 281950 w 1952768"/>
              <a:gd name="connsiteY665" fmla="*/ 5856 h 2022935"/>
              <a:gd name="connsiteX666" fmla="*/ 285707 w 1952768"/>
              <a:gd name="connsiteY666" fmla="*/ 4751 h 2022935"/>
              <a:gd name="connsiteX667" fmla="*/ 289463 w 1952768"/>
              <a:gd name="connsiteY667" fmla="*/ 3867 h 2022935"/>
              <a:gd name="connsiteX668" fmla="*/ 293329 w 1952768"/>
              <a:gd name="connsiteY668" fmla="*/ 3204 h 2022935"/>
              <a:gd name="connsiteX669" fmla="*/ 297086 w 1952768"/>
              <a:gd name="connsiteY669" fmla="*/ 2652 h 2022935"/>
              <a:gd name="connsiteX670" fmla="*/ 300953 w 1952768"/>
              <a:gd name="connsiteY670" fmla="*/ 2099 h 2022935"/>
              <a:gd name="connsiteX671" fmla="*/ 305041 w 1952768"/>
              <a:gd name="connsiteY671" fmla="*/ 1878 h 2022935"/>
              <a:gd name="connsiteX672" fmla="*/ 307140 w 1952768"/>
              <a:gd name="connsiteY672" fmla="*/ 1216 h 2022935"/>
              <a:gd name="connsiteX673" fmla="*/ 310013 w 1952768"/>
              <a:gd name="connsiteY673" fmla="*/ 774 h 2022935"/>
              <a:gd name="connsiteX674" fmla="*/ 313106 w 1952768"/>
              <a:gd name="connsiteY674" fmla="*/ 332 h 2022935"/>
              <a:gd name="connsiteX675" fmla="*/ 316973 w 1952768"/>
              <a:gd name="connsiteY675" fmla="*/ 110 h 202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1952768" h="2022935">
                <a:moveTo>
                  <a:pt x="321282" y="0"/>
                </a:moveTo>
                <a:lnTo>
                  <a:pt x="325811" y="0"/>
                </a:lnTo>
                <a:lnTo>
                  <a:pt x="330783" y="110"/>
                </a:lnTo>
                <a:lnTo>
                  <a:pt x="336196" y="221"/>
                </a:lnTo>
                <a:lnTo>
                  <a:pt x="347797" y="884"/>
                </a:lnTo>
                <a:lnTo>
                  <a:pt x="360392" y="1878"/>
                </a:lnTo>
                <a:lnTo>
                  <a:pt x="373540" y="2983"/>
                </a:lnTo>
                <a:lnTo>
                  <a:pt x="387129" y="4419"/>
                </a:lnTo>
                <a:lnTo>
                  <a:pt x="400718" y="5966"/>
                </a:lnTo>
                <a:lnTo>
                  <a:pt x="414197" y="7624"/>
                </a:lnTo>
                <a:lnTo>
                  <a:pt x="427013" y="9281"/>
                </a:lnTo>
                <a:lnTo>
                  <a:pt x="439166" y="10828"/>
                </a:lnTo>
                <a:lnTo>
                  <a:pt x="450214" y="12374"/>
                </a:lnTo>
                <a:lnTo>
                  <a:pt x="459826" y="13811"/>
                </a:lnTo>
                <a:lnTo>
                  <a:pt x="467780" y="15026"/>
                </a:lnTo>
                <a:lnTo>
                  <a:pt x="473636" y="16130"/>
                </a:lnTo>
                <a:lnTo>
                  <a:pt x="486121" y="18561"/>
                </a:lnTo>
                <a:lnTo>
                  <a:pt x="498384" y="21103"/>
                </a:lnTo>
                <a:lnTo>
                  <a:pt x="510758" y="23754"/>
                </a:lnTo>
                <a:lnTo>
                  <a:pt x="523132" y="26516"/>
                </a:lnTo>
                <a:lnTo>
                  <a:pt x="535395" y="29499"/>
                </a:lnTo>
                <a:lnTo>
                  <a:pt x="547769" y="32592"/>
                </a:lnTo>
                <a:lnTo>
                  <a:pt x="560033" y="35797"/>
                </a:lnTo>
                <a:lnTo>
                  <a:pt x="572407" y="39221"/>
                </a:lnTo>
                <a:lnTo>
                  <a:pt x="584670" y="42646"/>
                </a:lnTo>
                <a:lnTo>
                  <a:pt x="597044" y="46182"/>
                </a:lnTo>
                <a:lnTo>
                  <a:pt x="609308" y="49828"/>
                </a:lnTo>
                <a:lnTo>
                  <a:pt x="621571" y="53584"/>
                </a:lnTo>
                <a:lnTo>
                  <a:pt x="633835" y="57562"/>
                </a:lnTo>
                <a:lnTo>
                  <a:pt x="646098" y="61429"/>
                </a:lnTo>
                <a:lnTo>
                  <a:pt x="658362" y="65516"/>
                </a:lnTo>
                <a:lnTo>
                  <a:pt x="670625" y="69715"/>
                </a:lnTo>
                <a:lnTo>
                  <a:pt x="682778" y="73802"/>
                </a:lnTo>
                <a:lnTo>
                  <a:pt x="694931" y="78111"/>
                </a:lnTo>
                <a:lnTo>
                  <a:pt x="707084" y="82530"/>
                </a:lnTo>
                <a:lnTo>
                  <a:pt x="719017" y="86950"/>
                </a:lnTo>
                <a:lnTo>
                  <a:pt x="731170" y="91370"/>
                </a:lnTo>
                <a:lnTo>
                  <a:pt x="743212" y="96009"/>
                </a:lnTo>
                <a:lnTo>
                  <a:pt x="755254" y="100650"/>
                </a:lnTo>
                <a:lnTo>
                  <a:pt x="767076" y="105290"/>
                </a:lnTo>
                <a:lnTo>
                  <a:pt x="790829" y="114681"/>
                </a:lnTo>
                <a:lnTo>
                  <a:pt x="814362" y="124293"/>
                </a:lnTo>
                <a:lnTo>
                  <a:pt x="837784" y="134016"/>
                </a:lnTo>
                <a:lnTo>
                  <a:pt x="860765" y="143738"/>
                </a:lnTo>
                <a:lnTo>
                  <a:pt x="864521" y="145285"/>
                </a:lnTo>
                <a:lnTo>
                  <a:pt x="868609" y="146942"/>
                </a:lnTo>
                <a:lnTo>
                  <a:pt x="872918" y="148599"/>
                </a:lnTo>
                <a:lnTo>
                  <a:pt x="877226" y="150256"/>
                </a:lnTo>
                <a:lnTo>
                  <a:pt x="881425" y="152024"/>
                </a:lnTo>
                <a:lnTo>
                  <a:pt x="885402" y="153792"/>
                </a:lnTo>
                <a:lnTo>
                  <a:pt x="889048" y="155670"/>
                </a:lnTo>
                <a:lnTo>
                  <a:pt x="892473" y="157548"/>
                </a:lnTo>
                <a:lnTo>
                  <a:pt x="895124" y="158322"/>
                </a:lnTo>
                <a:lnTo>
                  <a:pt x="898107" y="159316"/>
                </a:lnTo>
                <a:lnTo>
                  <a:pt x="901091" y="160310"/>
                </a:lnTo>
                <a:lnTo>
                  <a:pt x="904184" y="161415"/>
                </a:lnTo>
                <a:lnTo>
                  <a:pt x="910592" y="164066"/>
                </a:lnTo>
                <a:lnTo>
                  <a:pt x="917000" y="166939"/>
                </a:lnTo>
                <a:lnTo>
                  <a:pt x="923629" y="169812"/>
                </a:lnTo>
                <a:lnTo>
                  <a:pt x="929927" y="172574"/>
                </a:lnTo>
                <a:lnTo>
                  <a:pt x="936003" y="175336"/>
                </a:lnTo>
                <a:lnTo>
                  <a:pt x="941638" y="177656"/>
                </a:lnTo>
                <a:lnTo>
                  <a:pt x="950144" y="181192"/>
                </a:lnTo>
                <a:lnTo>
                  <a:pt x="958873" y="184837"/>
                </a:lnTo>
                <a:lnTo>
                  <a:pt x="967711" y="188594"/>
                </a:lnTo>
                <a:lnTo>
                  <a:pt x="976660" y="192571"/>
                </a:lnTo>
                <a:lnTo>
                  <a:pt x="985830" y="196659"/>
                </a:lnTo>
                <a:lnTo>
                  <a:pt x="995000" y="200637"/>
                </a:lnTo>
                <a:lnTo>
                  <a:pt x="1004391" y="204945"/>
                </a:lnTo>
                <a:lnTo>
                  <a:pt x="1013561" y="209143"/>
                </a:lnTo>
                <a:lnTo>
                  <a:pt x="1022841" y="213452"/>
                </a:lnTo>
                <a:lnTo>
                  <a:pt x="1031901" y="217761"/>
                </a:lnTo>
                <a:lnTo>
                  <a:pt x="1041071" y="222070"/>
                </a:lnTo>
                <a:lnTo>
                  <a:pt x="1050020" y="226158"/>
                </a:lnTo>
                <a:lnTo>
                  <a:pt x="1058748" y="230467"/>
                </a:lnTo>
                <a:lnTo>
                  <a:pt x="1067255" y="234665"/>
                </a:lnTo>
                <a:lnTo>
                  <a:pt x="1075541" y="238864"/>
                </a:lnTo>
                <a:lnTo>
                  <a:pt x="1083496" y="242841"/>
                </a:lnTo>
                <a:lnTo>
                  <a:pt x="1094986" y="248696"/>
                </a:lnTo>
                <a:lnTo>
                  <a:pt x="1106477" y="254662"/>
                </a:lnTo>
                <a:lnTo>
                  <a:pt x="1118077" y="260629"/>
                </a:lnTo>
                <a:lnTo>
                  <a:pt x="1129457" y="266595"/>
                </a:lnTo>
                <a:lnTo>
                  <a:pt x="1140837" y="272671"/>
                </a:lnTo>
                <a:lnTo>
                  <a:pt x="1151995" y="278748"/>
                </a:lnTo>
                <a:lnTo>
                  <a:pt x="1163264" y="284935"/>
                </a:lnTo>
                <a:lnTo>
                  <a:pt x="1174533" y="291121"/>
                </a:lnTo>
                <a:lnTo>
                  <a:pt x="1185692" y="297419"/>
                </a:lnTo>
                <a:lnTo>
                  <a:pt x="1196630" y="303717"/>
                </a:lnTo>
                <a:lnTo>
                  <a:pt x="1207567" y="310014"/>
                </a:lnTo>
                <a:lnTo>
                  <a:pt x="1218395" y="316312"/>
                </a:lnTo>
                <a:lnTo>
                  <a:pt x="1229112" y="322609"/>
                </a:lnTo>
                <a:lnTo>
                  <a:pt x="1239828" y="329128"/>
                </a:lnTo>
                <a:lnTo>
                  <a:pt x="1250434" y="335536"/>
                </a:lnTo>
                <a:lnTo>
                  <a:pt x="1260709" y="342165"/>
                </a:lnTo>
                <a:lnTo>
                  <a:pt x="1271537" y="348904"/>
                </a:lnTo>
                <a:lnTo>
                  <a:pt x="1282253" y="355644"/>
                </a:lnTo>
                <a:lnTo>
                  <a:pt x="1292860" y="362383"/>
                </a:lnTo>
                <a:lnTo>
                  <a:pt x="1303465" y="369012"/>
                </a:lnTo>
                <a:lnTo>
                  <a:pt x="1313962" y="375862"/>
                </a:lnTo>
                <a:lnTo>
                  <a:pt x="1324457" y="382601"/>
                </a:lnTo>
                <a:lnTo>
                  <a:pt x="1334953" y="389451"/>
                </a:lnTo>
                <a:lnTo>
                  <a:pt x="1345338" y="396522"/>
                </a:lnTo>
                <a:lnTo>
                  <a:pt x="1356276" y="403814"/>
                </a:lnTo>
                <a:lnTo>
                  <a:pt x="1366993" y="411216"/>
                </a:lnTo>
                <a:lnTo>
                  <a:pt x="1377489" y="418398"/>
                </a:lnTo>
                <a:lnTo>
                  <a:pt x="1387543" y="425579"/>
                </a:lnTo>
                <a:lnTo>
                  <a:pt x="1397596" y="432650"/>
                </a:lnTo>
                <a:lnTo>
                  <a:pt x="1407319" y="439721"/>
                </a:lnTo>
                <a:lnTo>
                  <a:pt x="1417041" y="446681"/>
                </a:lnTo>
                <a:lnTo>
                  <a:pt x="1426653" y="453752"/>
                </a:lnTo>
                <a:lnTo>
                  <a:pt x="1436155" y="460712"/>
                </a:lnTo>
                <a:lnTo>
                  <a:pt x="1445656" y="467783"/>
                </a:lnTo>
                <a:lnTo>
                  <a:pt x="1455268" y="474965"/>
                </a:lnTo>
                <a:lnTo>
                  <a:pt x="1464880" y="482146"/>
                </a:lnTo>
                <a:lnTo>
                  <a:pt x="1474713" y="489438"/>
                </a:lnTo>
                <a:lnTo>
                  <a:pt x="1484546" y="496730"/>
                </a:lnTo>
                <a:lnTo>
                  <a:pt x="1494600" y="504353"/>
                </a:lnTo>
                <a:lnTo>
                  <a:pt x="1504985" y="511976"/>
                </a:lnTo>
                <a:lnTo>
                  <a:pt x="1514597" y="519268"/>
                </a:lnTo>
                <a:lnTo>
                  <a:pt x="1524319" y="526892"/>
                </a:lnTo>
                <a:lnTo>
                  <a:pt x="1534042" y="534736"/>
                </a:lnTo>
                <a:lnTo>
                  <a:pt x="1543653" y="542580"/>
                </a:lnTo>
                <a:lnTo>
                  <a:pt x="1553155" y="550314"/>
                </a:lnTo>
                <a:lnTo>
                  <a:pt x="1562656" y="558158"/>
                </a:lnTo>
                <a:lnTo>
                  <a:pt x="1572158" y="565781"/>
                </a:lnTo>
                <a:lnTo>
                  <a:pt x="1581328" y="572963"/>
                </a:lnTo>
                <a:lnTo>
                  <a:pt x="1765390" y="734930"/>
                </a:lnTo>
                <a:lnTo>
                  <a:pt x="1768926" y="738355"/>
                </a:lnTo>
                <a:lnTo>
                  <a:pt x="1772351" y="741890"/>
                </a:lnTo>
                <a:lnTo>
                  <a:pt x="1775555" y="745426"/>
                </a:lnTo>
                <a:lnTo>
                  <a:pt x="1778649" y="748961"/>
                </a:lnTo>
                <a:lnTo>
                  <a:pt x="1781742" y="752497"/>
                </a:lnTo>
                <a:lnTo>
                  <a:pt x="1784615" y="755922"/>
                </a:lnTo>
                <a:lnTo>
                  <a:pt x="1787487" y="759236"/>
                </a:lnTo>
                <a:lnTo>
                  <a:pt x="1790581" y="762219"/>
                </a:lnTo>
                <a:lnTo>
                  <a:pt x="1799419" y="770947"/>
                </a:lnTo>
                <a:lnTo>
                  <a:pt x="1808921" y="780559"/>
                </a:lnTo>
                <a:lnTo>
                  <a:pt x="1818753" y="790724"/>
                </a:lnTo>
                <a:lnTo>
                  <a:pt x="1828586" y="801330"/>
                </a:lnTo>
                <a:lnTo>
                  <a:pt x="1838529" y="812047"/>
                </a:lnTo>
                <a:lnTo>
                  <a:pt x="1847810" y="822653"/>
                </a:lnTo>
                <a:lnTo>
                  <a:pt x="1852340" y="827846"/>
                </a:lnTo>
                <a:lnTo>
                  <a:pt x="1856649" y="833038"/>
                </a:lnTo>
                <a:lnTo>
                  <a:pt x="1860847" y="838010"/>
                </a:lnTo>
                <a:lnTo>
                  <a:pt x="1864603" y="842650"/>
                </a:lnTo>
                <a:lnTo>
                  <a:pt x="1873553" y="853699"/>
                </a:lnTo>
                <a:lnTo>
                  <a:pt x="1881396" y="863532"/>
                </a:lnTo>
                <a:lnTo>
                  <a:pt x="1885043" y="868172"/>
                </a:lnTo>
                <a:lnTo>
                  <a:pt x="1888467" y="872812"/>
                </a:lnTo>
                <a:lnTo>
                  <a:pt x="1891782" y="877342"/>
                </a:lnTo>
                <a:lnTo>
                  <a:pt x="1895097" y="881761"/>
                </a:lnTo>
                <a:lnTo>
                  <a:pt x="1898300" y="886401"/>
                </a:lnTo>
                <a:lnTo>
                  <a:pt x="1901394" y="891152"/>
                </a:lnTo>
                <a:lnTo>
                  <a:pt x="1904598" y="895903"/>
                </a:lnTo>
                <a:lnTo>
                  <a:pt x="1907802" y="900985"/>
                </a:lnTo>
                <a:lnTo>
                  <a:pt x="1911006" y="906288"/>
                </a:lnTo>
                <a:lnTo>
                  <a:pt x="1914431" y="911923"/>
                </a:lnTo>
                <a:lnTo>
                  <a:pt x="1917966" y="918110"/>
                </a:lnTo>
                <a:lnTo>
                  <a:pt x="1921722" y="924628"/>
                </a:lnTo>
                <a:lnTo>
                  <a:pt x="1924043" y="928937"/>
                </a:lnTo>
                <a:lnTo>
                  <a:pt x="1926473" y="934130"/>
                </a:lnTo>
                <a:lnTo>
                  <a:pt x="1929235" y="939764"/>
                </a:lnTo>
                <a:lnTo>
                  <a:pt x="1931997" y="946062"/>
                </a:lnTo>
                <a:lnTo>
                  <a:pt x="1934870" y="952801"/>
                </a:lnTo>
                <a:lnTo>
                  <a:pt x="1937742" y="959983"/>
                </a:lnTo>
                <a:lnTo>
                  <a:pt x="1940394" y="967496"/>
                </a:lnTo>
                <a:lnTo>
                  <a:pt x="1943046" y="975009"/>
                </a:lnTo>
                <a:lnTo>
                  <a:pt x="1945476" y="982742"/>
                </a:lnTo>
                <a:lnTo>
                  <a:pt x="1947685" y="990476"/>
                </a:lnTo>
                <a:lnTo>
                  <a:pt x="1948569" y="994233"/>
                </a:lnTo>
                <a:lnTo>
                  <a:pt x="1949453" y="998100"/>
                </a:lnTo>
                <a:lnTo>
                  <a:pt x="1950337" y="1001856"/>
                </a:lnTo>
                <a:lnTo>
                  <a:pt x="1951000" y="1005502"/>
                </a:lnTo>
                <a:lnTo>
                  <a:pt x="1951663" y="1009037"/>
                </a:lnTo>
                <a:lnTo>
                  <a:pt x="1952105" y="1012572"/>
                </a:lnTo>
                <a:lnTo>
                  <a:pt x="1952436" y="1015998"/>
                </a:lnTo>
                <a:lnTo>
                  <a:pt x="1952658" y="1019312"/>
                </a:lnTo>
                <a:lnTo>
                  <a:pt x="1952768" y="1022516"/>
                </a:lnTo>
                <a:lnTo>
                  <a:pt x="1952768" y="1025609"/>
                </a:lnTo>
                <a:lnTo>
                  <a:pt x="1952547" y="1028482"/>
                </a:lnTo>
                <a:lnTo>
                  <a:pt x="1952105" y="1031244"/>
                </a:lnTo>
                <a:lnTo>
                  <a:pt x="1951000" y="1037542"/>
                </a:lnTo>
                <a:lnTo>
                  <a:pt x="1949785" y="1043618"/>
                </a:lnTo>
                <a:lnTo>
                  <a:pt x="1948459" y="1049695"/>
                </a:lnTo>
                <a:lnTo>
                  <a:pt x="1946913" y="1055440"/>
                </a:lnTo>
                <a:lnTo>
                  <a:pt x="1945476" y="1061295"/>
                </a:lnTo>
                <a:lnTo>
                  <a:pt x="1943819" y="1066930"/>
                </a:lnTo>
                <a:lnTo>
                  <a:pt x="1942051" y="1072565"/>
                </a:lnTo>
                <a:lnTo>
                  <a:pt x="1940173" y="1077978"/>
                </a:lnTo>
                <a:lnTo>
                  <a:pt x="1938184" y="1083281"/>
                </a:lnTo>
                <a:lnTo>
                  <a:pt x="1936085" y="1088584"/>
                </a:lnTo>
                <a:lnTo>
                  <a:pt x="1933986" y="1093777"/>
                </a:lnTo>
                <a:lnTo>
                  <a:pt x="1931777" y="1098859"/>
                </a:lnTo>
                <a:lnTo>
                  <a:pt x="1929346" y="1103942"/>
                </a:lnTo>
                <a:lnTo>
                  <a:pt x="1927026" y="1108913"/>
                </a:lnTo>
                <a:lnTo>
                  <a:pt x="1924485" y="1113775"/>
                </a:lnTo>
                <a:lnTo>
                  <a:pt x="1921944" y="1118636"/>
                </a:lnTo>
                <a:lnTo>
                  <a:pt x="1919292" y="1123497"/>
                </a:lnTo>
                <a:lnTo>
                  <a:pt x="1916530" y="1128137"/>
                </a:lnTo>
                <a:lnTo>
                  <a:pt x="1913657" y="1132888"/>
                </a:lnTo>
                <a:lnTo>
                  <a:pt x="1910785" y="1137528"/>
                </a:lnTo>
                <a:lnTo>
                  <a:pt x="1907912" y="1142058"/>
                </a:lnTo>
                <a:lnTo>
                  <a:pt x="1904819" y="1146698"/>
                </a:lnTo>
                <a:lnTo>
                  <a:pt x="1901836" y="1151339"/>
                </a:lnTo>
                <a:lnTo>
                  <a:pt x="1898632" y="1155868"/>
                </a:lnTo>
                <a:lnTo>
                  <a:pt x="1892334" y="1164817"/>
                </a:lnTo>
                <a:lnTo>
                  <a:pt x="1885595" y="1173987"/>
                </a:lnTo>
                <a:lnTo>
                  <a:pt x="1878855" y="1182937"/>
                </a:lnTo>
                <a:lnTo>
                  <a:pt x="1871895" y="1191997"/>
                </a:lnTo>
                <a:lnTo>
                  <a:pt x="1868028" y="1196858"/>
                </a:lnTo>
                <a:lnTo>
                  <a:pt x="1864272" y="1201498"/>
                </a:lnTo>
                <a:lnTo>
                  <a:pt x="1862283" y="1203818"/>
                </a:lnTo>
                <a:lnTo>
                  <a:pt x="1860184" y="1205917"/>
                </a:lnTo>
                <a:lnTo>
                  <a:pt x="1858085" y="1208127"/>
                </a:lnTo>
                <a:lnTo>
                  <a:pt x="1855765" y="1210115"/>
                </a:lnTo>
                <a:lnTo>
                  <a:pt x="1854549" y="1211883"/>
                </a:lnTo>
                <a:lnTo>
                  <a:pt x="1851788" y="1214977"/>
                </a:lnTo>
                <a:lnTo>
                  <a:pt x="1847921" y="1219286"/>
                </a:lnTo>
                <a:lnTo>
                  <a:pt x="1842949" y="1224589"/>
                </a:lnTo>
                <a:lnTo>
                  <a:pt x="1837204" y="1230775"/>
                </a:lnTo>
                <a:lnTo>
                  <a:pt x="1830796" y="1237626"/>
                </a:lnTo>
                <a:lnTo>
                  <a:pt x="1823835" y="1244918"/>
                </a:lnTo>
                <a:lnTo>
                  <a:pt x="1816655" y="1252320"/>
                </a:lnTo>
                <a:lnTo>
                  <a:pt x="1809363" y="1259832"/>
                </a:lnTo>
                <a:lnTo>
                  <a:pt x="1802071" y="1267235"/>
                </a:lnTo>
                <a:lnTo>
                  <a:pt x="1795110" y="1274416"/>
                </a:lnTo>
                <a:lnTo>
                  <a:pt x="1788702" y="1281045"/>
                </a:lnTo>
                <a:lnTo>
                  <a:pt x="1782736" y="1287011"/>
                </a:lnTo>
                <a:lnTo>
                  <a:pt x="1777543" y="1292204"/>
                </a:lnTo>
                <a:lnTo>
                  <a:pt x="1773456" y="1296292"/>
                </a:lnTo>
                <a:lnTo>
                  <a:pt x="1770473" y="1299054"/>
                </a:lnTo>
                <a:lnTo>
                  <a:pt x="1766827" y="1302589"/>
                </a:lnTo>
                <a:lnTo>
                  <a:pt x="1763181" y="1306235"/>
                </a:lnTo>
                <a:lnTo>
                  <a:pt x="1759645" y="1309550"/>
                </a:lnTo>
                <a:lnTo>
                  <a:pt x="1756110" y="1312975"/>
                </a:lnTo>
                <a:lnTo>
                  <a:pt x="1752575" y="1316400"/>
                </a:lnTo>
                <a:lnTo>
                  <a:pt x="1748929" y="1319935"/>
                </a:lnTo>
                <a:lnTo>
                  <a:pt x="1745393" y="1323471"/>
                </a:lnTo>
                <a:lnTo>
                  <a:pt x="1741748" y="1327227"/>
                </a:lnTo>
                <a:lnTo>
                  <a:pt x="1718546" y="1347887"/>
                </a:lnTo>
                <a:lnTo>
                  <a:pt x="1716226" y="1350096"/>
                </a:lnTo>
                <a:lnTo>
                  <a:pt x="1714679" y="1351533"/>
                </a:lnTo>
                <a:lnTo>
                  <a:pt x="1713353" y="1352859"/>
                </a:lnTo>
                <a:lnTo>
                  <a:pt x="1711034" y="1354627"/>
                </a:lnTo>
                <a:lnTo>
                  <a:pt x="1707056" y="1357941"/>
                </a:lnTo>
                <a:lnTo>
                  <a:pt x="1701974" y="1362029"/>
                </a:lnTo>
                <a:lnTo>
                  <a:pt x="1696340" y="1366890"/>
                </a:lnTo>
                <a:lnTo>
                  <a:pt x="1690153" y="1372304"/>
                </a:lnTo>
                <a:lnTo>
                  <a:pt x="1683524" y="1378270"/>
                </a:lnTo>
                <a:lnTo>
                  <a:pt x="1676563" y="1384346"/>
                </a:lnTo>
                <a:lnTo>
                  <a:pt x="1669382" y="1390644"/>
                </a:lnTo>
                <a:lnTo>
                  <a:pt x="1662090" y="1397052"/>
                </a:lnTo>
                <a:lnTo>
                  <a:pt x="1654909" y="1403239"/>
                </a:lnTo>
                <a:lnTo>
                  <a:pt x="1648059" y="1409316"/>
                </a:lnTo>
                <a:lnTo>
                  <a:pt x="1641430" y="1414950"/>
                </a:lnTo>
                <a:lnTo>
                  <a:pt x="1635353" y="1420143"/>
                </a:lnTo>
                <a:lnTo>
                  <a:pt x="1629719" y="1424672"/>
                </a:lnTo>
                <a:lnTo>
                  <a:pt x="1624968" y="1428318"/>
                </a:lnTo>
                <a:lnTo>
                  <a:pt x="1622979" y="1429865"/>
                </a:lnTo>
                <a:lnTo>
                  <a:pt x="1621101" y="1431191"/>
                </a:lnTo>
                <a:lnTo>
                  <a:pt x="1619444" y="1432185"/>
                </a:lnTo>
                <a:lnTo>
                  <a:pt x="1618008" y="1432958"/>
                </a:lnTo>
                <a:lnTo>
                  <a:pt x="1616792" y="1434284"/>
                </a:lnTo>
                <a:lnTo>
                  <a:pt x="1614693" y="1436273"/>
                </a:lnTo>
                <a:lnTo>
                  <a:pt x="1611931" y="1438704"/>
                </a:lnTo>
                <a:lnTo>
                  <a:pt x="1608506" y="1441576"/>
                </a:lnTo>
                <a:lnTo>
                  <a:pt x="1599889" y="1448647"/>
                </a:lnTo>
                <a:lnTo>
                  <a:pt x="1589283" y="1457265"/>
                </a:lnTo>
                <a:lnTo>
                  <a:pt x="1577019" y="1466987"/>
                </a:lnTo>
                <a:lnTo>
                  <a:pt x="1563651" y="1477593"/>
                </a:lnTo>
                <a:lnTo>
                  <a:pt x="1549399" y="1488752"/>
                </a:lnTo>
                <a:lnTo>
                  <a:pt x="1534705" y="1500132"/>
                </a:lnTo>
                <a:lnTo>
                  <a:pt x="1520010" y="1511401"/>
                </a:lnTo>
                <a:lnTo>
                  <a:pt x="1505647" y="1522339"/>
                </a:lnTo>
                <a:lnTo>
                  <a:pt x="1492059" y="1532724"/>
                </a:lnTo>
                <a:lnTo>
                  <a:pt x="1479574" y="1542116"/>
                </a:lnTo>
                <a:lnTo>
                  <a:pt x="1468746" y="1550070"/>
                </a:lnTo>
                <a:lnTo>
                  <a:pt x="1459687" y="1556478"/>
                </a:lnTo>
                <a:lnTo>
                  <a:pt x="1456042" y="1559130"/>
                </a:lnTo>
                <a:lnTo>
                  <a:pt x="1453058" y="1561229"/>
                </a:lnTo>
                <a:lnTo>
                  <a:pt x="1450738" y="1562555"/>
                </a:lnTo>
                <a:lnTo>
                  <a:pt x="1449081" y="1563549"/>
                </a:lnTo>
                <a:lnTo>
                  <a:pt x="1445435" y="1566532"/>
                </a:lnTo>
                <a:lnTo>
                  <a:pt x="1439690" y="1570841"/>
                </a:lnTo>
                <a:lnTo>
                  <a:pt x="1432177" y="1576254"/>
                </a:lnTo>
                <a:lnTo>
                  <a:pt x="1423338" y="1582552"/>
                </a:lnTo>
                <a:lnTo>
                  <a:pt x="1413175" y="1589623"/>
                </a:lnTo>
                <a:lnTo>
                  <a:pt x="1402457" y="1597246"/>
                </a:lnTo>
                <a:lnTo>
                  <a:pt x="1390967" y="1605090"/>
                </a:lnTo>
                <a:lnTo>
                  <a:pt x="1379367" y="1613045"/>
                </a:lnTo>
                <a:lnTo>
                  <a:pt x="1367656" y="1621000"/>
                </a:lnTo>
                <a:lnTo>
                  <a:pt x="1356276" y="1628623"/>
                </a:lnTo>
                <a:lnTo>
                  <a:pt x="1345559" y="1635805"/>
                </a:lnTo>
                <a:lnTo>
                  <a:pt x="1335727" y="1642213"/>
                </a:lnTo>
                <a:lnTo>
                  <a:pt x="1327109" y="1647626"/>
                </a:lnTo>
                <a:lnTo>
                  <a:pt x="1319927" y="1652156"/>
                </a:lnTo>
                <a:lnTo>
                  <a:pt x="1316834" y="1653924"/>
                </a:lnTo>
                <a:lnTo>
                  <a:pt x="1314514" y="1655250"/>
                </a:lnTo>
                <a:lnTo>
                  <a:pt x="1312415" y="1656244"/>
                </a:lnTo>
                <a:lnTo>
                  <a:pt x="1311089" y="1656907"/>
                </a:lnTo>
                <a:lnTo>
                  <a:pt x="1309984" y="1658012"/>
                </a:lnTo>
                <a:lnTo>
                  <a:pt x="1307885" y="1659558"/>
                </a:lnTo>
                <a:lnTo>
                  <a:pt x="1305123" y="1661437"/>
                </a:lnTo>
                <a:lnTo>
                  <a:pt x="1301587" y="1663867"/>
                </a:lnTo>
                <a:lnTo>
                  <a:pt x="1292639" y="1669502"/>
                </a:lnTo>
                <a:lnTo>
                  <a:pt x="1281259" y="1676683"/>
                </a:lnTo>
                <a:lnTo>
                  <a:pt x="1268001" y="1684748"/>
                </a:lnTo>
                <a:lnTo>
                  <a:pt x="1253307" y="1693477"/>
                </a:lnTo>
                <a:lnTo>
                  <a:pt x="1237618" y="1702647"/>
                </a:lnTo>
                <a:lnTo>
                  <a:pt x="1221157" y="1712258"/>
                </a:lnTo>
                <a:lnTo>
                  <a:pt x="1204584" y="1721760"/>
                </a:lnTo>
                <a:lnTo>
                  <a:pt x="1188343" y="1731151"/>
                </a:lnTo>
                <a:lnTo>
                  <a:pt x="1172655" y="1739879"/>
                </a:lnTo>
                <a:lnTo>
                  <a:pt x="1158072" y="1747944"/>
                </a:lnTo>
                <a:lnTo>
                  <a:pt x="1144924" y="1755126"/>
                </a:lnTo>
                <a:lnTo>
                  <a:pt x="1133876" y="1760981"/>
                </a:lnTo>
                <a:lnTo>
                  <a:pt x="1129125" y="1763522"/>
                </a:lnTo>
                <a:lnTo>
                  <a:pt x="1125148" y="1765400"/>
                </a:lnTo>
                <a:lnTo>
                  <a:pt x="1121723" y="1767057"/>
                </a:lnTo>
                <a:lnTo>
                  <a:pt x="1119071" y="1768163"/>
                </a:lnTo>
                <a:lnTo>
                  <a:pt x="1115094" y="1770593"/>
                </a:lnTo>
                <a:lnTo>
                  <a:pt x="1111117" y="1773024"/>
                </a:lnTo>
                <a:lnTo>
                  <a:pt x="1106808" y="1775344"/>
                </a:lnTo>
                <a:lnTo>
                  <a:pt x="1102389" y="1777775"/>
                </a:lnTo>
                <a:lnTo>
                  <a:pt x="1093108" y="1782304"/>
                </a:lnTo>
                <a:lnTo>
                  <a:pt x="1083496" y="1786834"/>
                </a:lnTo>
                <a:lnTo>
                  <a:pt x="1073884" y="1791364"/>
                </a:lnTo>
                <a:lnTo>
                  <a:pt x="1064272" y="1795783"/>
                </a:lnTo>
                <a:lnTo>
                  <a:pt x="1055103" y="1799981"/>
                </a:lnTo>
                <a:lnTo>
                  <a:pt x="1046375" y="1804290"/>
                </a:lnTo>
                <a:lnTo>
                  <a:pt x="1041844" y="1806610"/>
                </a:lnTo>
                <a:lnTo>
                  <a:pt x="1037204" y="1808709"/>
                </a:lnTo>
                <a:lnTo>
                  <a:pt x="1032564" y="1810919"/>
                </a:lnTo>
                <a:lnTo>
                  <a:pt x="1027924" y="1812908"/>
                </a:lnTo>
                <a:lnTo>
                  <a:pt x="1023394" y="1815118"/>
                </a:lnTo>
                <a:lnTo>
                  <a:pt x="1018643" y="1817107"/>
                </a:lnTo>
                <a:lnTo>
                  <a:pt x="1014003" y="1819095"/>
                </a:lnTo>
                <a:lnTo>
                  <a:pt x="1009473" y="1821304"/>
                </a:lnTo>
                <a:lnTo>
                  <a:pt x="1005386" y="1823183"/>
                </a:lnTo>
                <a:lnTo>
                  <a:pt x="1000856" y="1825393"/>
                </a:lnTo>
                <a:lnTo>
                  <a:pt x="995774" y="1827713"/>
                </a:lnTo>
                <a:lnTo>
                  <a:pt x="990471" y="1830144"/>
                </a:lnTo>
                <a:lnTo>
                  <a:pt x="985278" y="1832574"/>
                </a:lnTo>
                <a:lnTo>
                  <a:pt x="980196" y="1834563"/>
                </a:lnTo>
                <a:lnTo>
                  <a:pt x="975445" y="1836330"/>
                </a:lnTo>
                <a:lnTo>
                  <a:pt x="971357" y="1837656"/>
                </a:lnTo>
                <a:lnTo>
                  <a:pt x="966054" y="1840418"/>
                </a:lnTo>
                <a:lnTo>
                  <a:pt x="960088" y="1843070"/>
                </a:lnTo>
                <a:lnTo>
                  <a:pt x="953791" y="1845832"/>
                </a:lnTo>
                <a:lnTo>
                  <a:pt x="947272" y="1848483"/>
                </a:lnTo>
                <a:lnTo>
                  <a:pt x="940532" y="1851135"/>
                </a:lnTo>
                <a:lnTo>
                  <a:pt x="934014" y="1853676"/>
                </a:lnTo>
                <a:lnTo>
                  <a:pt x="927606" y="1855996"/>
                </a:lnTo>
                <a:lnTo>
                  <a:pt x="921861" y="1858427"/>
                </a:lnTo>
                <a:lnTo>
                  <a:pt x="916448" y="1860636"/>
                </a:lnTo>
                <a:lnTo>
                  <a:pt x="909045" y="1863509"/>
                </a:lnTo>
                <a:lnTo>
                  <a:pt x="900207" y="1867045"/>
                </a:lnTo>
                <a:lnTo>
                  <a:pt x="890153" y="1871243"/>
                </a:lnTo>
                <a:lnTo>
                  <a:pt x="878884" y="1875662"/>
                </a:lnTo>
                <a:lnTo>
                  <a:pt x="866841" y="1880523"/>
                </a:lnTo>
                <a:lnTo>
                  <a:pt x="854467" y="1885495"/>
                </a:lnTo>
                <a:lnTo>
                  <a:pt x="841983" y="1890577"/>
                </a:lnTo>
                <a:lnTo>
                  <a:pt x="829388" y="1895438"/>
                </a:lnTo>
                <a:lnTo>
                  <a:pt x="817235" y="1900300"/>
                </a:lnTo>
                <a:lnTo>
                  <a:pt x="805855" y="1904719"/>
                </a:lnTo>
                <a:lnTo>
                  <a:pt x="795470" y="1908807"/>
                </a:lnTo>
                <a:lnTo>
                  <a:pt x="786190" y="1912232"/>
                </a:lnTo>
                <a:lnTo>
                  <a:pt x="778456" y="1914994"/>
                </a:lnTo>
                <a:lnTo>
                  <a:pt x="772711" y="1916983"/>
                </a:lnTo>
                <a:lnTo>
                  <a:pt x="768844" y="1918087"/>
                </a:lnTo>
                <a:lnTo>
                  <a:pt x="767076" y="1918971"/>
                </a:lnTo>
                <a:lnTo>
                  <a:pt x="764204" y="1920408"/>
                </a:lnTo>
                <a:lnTo>
                  <a:pt x="760226" y="1922175"/>
                </a:lnTo>
                <a:lnTo>
                  <a:pt x="755365" y="1924053"/>
                </a:lnTo>
                <a:lnTo>
                  <a:pt x="743433" y="1928583"/>
                </a:lnTo>
                <a:lnTo>
                  <a:pt x="730064" y="1933555"/>
                </a:lnTo>
                <a:lnTo>
                  <a:pt x="716254" y="1938306"/>
                </a:lnTo>
                <a:lnTo>
                  <a:pt x="703549" y="1942946"/>
                </a:lnTo>
                <a:lnTo>
                  <a:pt x="693053" y="1946592"/>
                </a:lnTo>
                <a:lnTo>
                  <a:pt x="686203" y="1948801"/>
                </a:lnTo>
                <a:lnTo>
                  <a:pt x="669078" y="1954547"/>
                </a:lnTo>
                <a:lnTo>
                  <a:pt x="652285" y="1960070"/>
                </a:lnTo>
                <a:lnTo>
                  <a:pt x="635603" y="1965374"/>
                </a:lnTo>
                <a:lnTo>
                  <a:pt x="619031" y="1970566"/>
                </a:lnTo>
                <a:lnTo>
                  <a:pt x="602679" y="1975649"/>
                </a:lnTo>
                <a:lnTo>
                  <a:pt x="586107" y="1980621"/>
                </a:lnTo>
                <a:lnTo>
                  <a:pt x="569645" y="1985260"/>
                </a:lnTo>
                <a:lnTo>
                  <a:pt x="553072" y="1989680"/>
                </a:lnTo>
                <a:lnTo>
                  <a:pt x="544786" y="1991779"/>
                </a:lnTo>
                <a:lnTo>
                  <a:pt x="536390" y="1993989"/>
                </a:lnTo>
                <a:lnTo>
                  <a:pt x="527993" y="1995978"/>
                </a:lnTo>
                <a:lnTo>
                  <a:pt x="519707" y="1997855"/>
                </a:lnTo>
                <a:lnTo>
                  <a:pt x="511200" y="1999845"/>
                </a:lnTo>
                <a:lnTo>
                  <a:pt x="502583" y="2001722"/>
                </a:lnTo>
                <a:lnTo>
                  <a:pt x="494186" y="2003490"/>
                </a:lnTo>
                <a:lnTo>
                  <a:pt x="485568" y="2005258"/>
                </a:lnTo>
                <a:lnTo>
                  <a:pt x="476840" y="2006915"/>
                </a:lnTo>
                <a:lnTo>
                  <a:pt x="468002" y="2008352"/>
                </a:lnTo>
                <a:lnTo>
                  <a:pt x="459274" y="2009898"/>
                </a:lnTo>
                <a:lnTo>
                  <a:pt x="450324" y="2011445"/>
                </a:lnTo>
                <a:lnTo>
                  <a:pt x="441375" y="2012771"/>
                </a:lnTo>
                <a:lnTo>
                  <a:pt x="432205" y="2014097"/>
                </a:lnTo>
                <a:lnTo>
                  <a:pt x="423035" y="2015201"/>
                </a:lnTo>
                <a:lnTo>
                  <a:pt x="413755" y="2016306"/>
                </a:lnTo>
                <a:lnTo>
                  <a:pt x="407236" y="2017080"/>
                </a:lnTo>
                <a:lnTo>
                  <a:pt x="400497" y="2017853"/>
                </a:lnTo>
                <a:lnTo>
                  <a:pt x="393868" y="2018626"/>
                </a:lnTo>
                <a:lnTo>
                  <a:pt x="387239" y="2019290"/>
                </a:lnTo>
                <a:lnTo>
                  <a:pt x="380500" y="2019952"/>
                </a:lnTo>
                <a:lnTo>
                  <a:pt x="373871" y="2020394"/>
                </a:lnTo>
                <a:lnTo>
                  <a:pt x="367132" y="2020947"/>
                </a:lnTo>
                <a:lnTo>
                  <a:pt x="360392" y="2021389"/>
                </a:lnTo>
                <a:lnTo>
                  <a:pt x="353542" y="2021831"/>
                </a:lnTo>
                <a:lnTo>
                  <a:pt x="346913" y="2022162"/>
                </a:lnTo>
                <a:lnTo>
                  <a:pt x="340174" y="2022383"/>
                </a:lnTo>
                <a:lnTo>
                  <a:pt x="333324" y="2022714"/>
                </a:lnTo>
                <a:lnTo>
                  <a:pt x="326695" y="2022825"/>
                </a:lnTo>
                <a:lnTo>
                  <a:pt x="319956" y="2022935"/>
                </a:lnTo>
                <a:lnTo>
                  <a:pt x="313216" y="2022935"/>
                </a:lnTo>
                <a:lnTo>
                  <a:pt x="306698" y="2022825"/>
                </a:lnTo>
                <a:lnTo>
                  <a:pt x="303273" y="2022825"/>
                </a:lnTo>
                <a:lnTo>
                  <a:pt x="300069" y="2022714"/>
                </a:lnTo>
                <a:lnTo>
                  <a:pt x="296865" y="2022383"/>
                </a:lnTo>
                <a:lnTo>
                  <a:pt x="293661" y="2022162"/>
                </a:lnTo>
                <a:lnTo>
                  <a:pt x="290678" y="2021831"/>
                </a:lnTo>
                <a:lnTo>
                  <a:pt x="287584" y="2021389"/>
                </a:lnTo>
                <a:lnTo>
                  <a:pt x="284601" y="2020947"/>
                </a:lnTo>
                <a:lnTo>
                  <a:pt x="281618" y="2020394"/>
                </a:lnTo>
                <a:lnTo>
                  <a:pt x="275873" y="2019290"/>
                </a:lnTo>
                <a:lnTo>
                  <a:pt x="270239" y="2017853"/>
                </a:lnTo>
                <a:lnTo>
                  <a:pt x="264825" y="2016196"/>
                </a:lnTo>
                <a:lnTo>
                  <a:pt x="259522" y="2014317"/>
                </a:lnTo>
                <a:lnTo>
                  <a:pt x="254440" y="2012329"/>
                </a:lnTo>
                <a:lnTo>
                  <a:pt x="249579" y="2010119"/>
                </a:lnTo>
                <a:lnTo>
                  <a:pt x="244718" y="2007910"/>
                </a:lnTo>
                <a:lnTo>
                  <a:pt x="240077" y="2005369"/>
                </a:lnTo>
                <a:lnTo>
                  <a:pt x="235548" y="2002717"/>
                </a:lnTo>
                <a:lnTo>
                  <a:pt x="231018" y="1999955"/>
                </a:lnTo>
                <a:lnTo>
                  <a:pt x="226709" y="1996972"/>
                </a:lnTo>
                <a:lnTo>
                  <a:pt x="222400" y="1993989"/>
                </a:lnTo>
                <a:lnTo>
                  <a:pt x="218754" y="1991227"/>
                </a:lnTo>
                <a:lnTo>
                  <a:pt x="215109" y="1988465"/>
                </a:lnTo>
                <a:lnTo>
                  <a:pt x="211794" y="1985371"/>
                </a:lnTo>
                <a:lnTo>
                  <a:pt x="208259" y="1982388"/>
                </a:lnTo>
                <a:lnTo>
                  <a:pt x="204834" y="1979184"/>
                </a:lnTo>
                <a:lnTo>
                  <a:pt x="201519" y="1975870"/>
                </a:lnTo>
                <a:lnTo>
                  <a:pt x="198205" y="1972445"/>
                </a:lnTo>
                <a:lnTo>
                  <a:pt x="194890" y="1969020"/>
                </a:lnTo>
                <a:lnTo>
                  <a:pt x="191797" y="1965374"/>
                </a:lnTo>
                <a:lnTo>
                  <a:pt x="188593" y="1961728"/>
                </a:lnTo>
                <a:lnTo>
                  <a:pt x="185610" y="1957971"/>
                </a:lnTo>
                <a:lnTo>
                  <a:pt x="182516" y="1954105"/>
                </a:lnTo>
                <a:lnTo>
                  <a:pt x="179533" y="1950127"/>
                </a:lnTo>
                <a:lnTo>
                  <a:pt x="176550" y="1946040"/>
                </a:lnTo>
                <a:lnTo>
                  <a:pt x="173678" y="1941841"/>
                </a:lnTo>
                <a:lnTo>
                  <a:pt x="170805" y="1937643"/>
                </a:lnTo>
                <a:lnTo>
                  <a:pt x="168043" y="1933334"/>
                </a:lnTo>
                <a:lnTo>
                  <a:pt x="165281" y="1928915"/>
                </a:lnTo>
                <a:lnTo>
                  <a:pt x="162519" y="1924275"/>
                </a:lnTo>
                <a:lnTo>
                  <a:pt x="159867" y="1919744"/>
                </a:lnTo>
                <a:lnTo>
                  <a:pt x="157216" y="1915104"/>
                </a:lnTo>
                <a:lnTo>
                  <a:pt x="154564" y="1910243"/>
                </a:lnTo>
                <a:lnTo>
                  <a:pt x="152133" y="1905492"/>
                </a:lnTo>
                <a:lnTo>
                  <a:pt x="149593" y="1900521"/>
                </a:lnTo>
                <a:lnTo>
                  <a:pt x="147162" y="1895438"/>
                </a:lnTo>
                <a:lnTo>
                  <a:pt x="144731" y="1890467"/>
                </a:lnTo>
                <a:lnTo>
                  <a:pt x="142301" y="1885274"/>
                </a:lnTo>
                <a:lnTo>
                  <a:pt x="139981" y="1880082"/>
                </a:lnTo>
                <a:lnTo>
                  <a:pt x="135340" y="1869364"/>
                </a:lnTo>
                <a:lnTo>
                  <a:pt x="130921" y="1858427"/>
                </a:lnTo>
                <a:lnTo>
                  <a:pt x="127275" y="1848925"/>
                </a:lnTo>
                <a:lnTo>
                  <a:pt x="123629" y="1839092"/>
                </a:lnTo>
                <a:lnTo>
                  <a:pt x="119984" y="1829149"/>
                </a:lnTo>
                <a:lnTo>
                  <a:pt x="116448" y="1818653"/>
                </a:lnTo>
                <a:lnTo>
                  <a:pt x="112913" y="1808047"/>
                </a:lnTo>
                <a:lnTo>
                  <a:pt x="109488" y="1797109"/>
                </a:lnTo>
                <a:lnTo>
                  <a:pt x="106063" y="1785950"/>
                </a:lnTo>
                <a:lnTo>
                  <a:pt x="102638" y="1774791"/>
                </a:lnTo>
                <a:lnTo>
                  <a:pt x="99323" y="1763191"/>
                </a:lnTo>
                <a:lnTo>
                  <a:pt x="96120" y="1751590"/>
                </a:lnTo>
                <a:lnTo>
                  <a:pt x="92805" y="1739768"/>
                </a:lnTo>
                <a:lnTo>
                  <a:pt x="89601" y="1727837"/>
                </a:lnTo>
                <a:lnTo>
                  <a:pt x="86618" y="1715794"/>
                </a:lnTo>
                <a:lnTo>
                  <a:pt x="83414" y="1703641"/>
                </a:lnTo>
                <a:lnTo>
                  <a:pt x="80542" y="1691598"/>
                </a:lnTo>
                <a:lnTo>
                  <a:pt x="77448" y="1679335"/>
                </a:lnTo>
                <a:lnTo>
                  <a:pt x="71814" y="1654918"/>
                </a:lnTo>
                <a:lnTo>
                  <a:pt x="66510" y="1630391"/>
                </a:lnTo>
                <a:lnTo>
                  <a:pt x="61318" y="1606195"/>
                </a:lnTo>
                <a:lnTo>
                  <a:pt x="56456" y="1582331"/>
                </a:lnTo>
                <a:lnTo>
                  <a:pt x="51927" y="1558909"/>
                </a:lnTo>
                <a:lnTo>
                  <a:pt x="47839" y="1536259"/>
                </a:lnTo>
                <a:lnTo>
                  <a:pt x="43972" y="1514384"/>
                </a:lnTo>
                <a:lnTo>
                  <a:pt x="40436" y="1493613"/>
                </a:lnTo>
                <a:lnTo>
                  <a:pt x="38558" y="1481129"/>
                </a:lnTo>
                <a:lnTo>
                  <a:pt x="36569" y="1468644"/>
                </a:lnTo>
                <a:lnTo>
                  <a:pt x="34691" y="1456160"/>
                </a:lnTo>
                <a:lnTo>
                  <a:pt x="32924" y="1443565"/>
                </a:lnTo>
                <a:lnTo>
                  <a:pt x="31046" y="1431081"/>
                </a:lnTo>
                <a:lnTo>
                  <a:pt x="29499" y="1418486"/>
                </a:lnTo>
                <a:lnTo>
                  <a:pt x="27841" y="1405891"/>
                </a:lnTo>
                <a:lnTo>
                  <a:pt x="26184" y="1393296"/>
                </a:lnTo>
                <a:lnTo>
                  <a:pt x="24638" y="1380811"/>
                </a:lnTo>
                <a:lnTo>
                  <a:pt x="23091" y="1368106"/>
                </a:lnTo>
                <a:lnTo>
                  <a:pt x="21765" y="1355511"/>
                </a:lnTo>
                <a:lnTo>
                  <a:pt x="20329" y="1342805"/>
                </a:lnTo>
                <a:lnTo>
                  <a:pt x="19003" y="1330210"/>
                </a:lnTo>
                <a:lnTo>
                  <a:pt x="17678" y="1317615"/>
                </a:lnTo>
                <a:lnTo>
                  <a:pt x="16462" y="1304909"/>
                </a:lnTo>
                <a:lnTo>
                  <a:pt x="15247" y="1292314"/>
                </a:lnTo>
                <a:lnTo>
                  <a:pt x="14031" y="1278836"/>
                </a:lnTo>
                <a:lnTo>
                  <a:pt x="12927" y="1265467"/>
                </a:lnTo>
                <a:lnTo>
                  <a:pt x="11932" y="1252098"/>
                </a:lnTo>
                <a:lnTo>
                  <a:pt x="10827" y="1238841"/>
                </a:lnTo>
                <a:lnTo>
                  <a:pt x="9944" y="1225362"/>
                </a:lnTo>
                <a:lnTo>
                  <a:pt x="9060" y="1212104"/>
                </a:lnTo>
                <a:lnTo>
                  <a:pt x="8176" y="1198846"/>
                </a:lnTo>
                <a:lnTo>
                  <a:pt x="7513" y="1185588"/>
                </a:lnTo>
                <a:lnTo>
                  <a:pt x="6739" y="1172330"/>
                </a:lnTo>
                <a:lnTo>
                  <a:pt x="5966" y="1158962"/>
                </a:lnTo>
                <a:lnTo>
                  <a:pt x="5193" y="1145594"/>
                </a:lnTo>
                <a:lnTo>
                  <a:pt x="4530" y="1132335"/>
                </a:lnTo>
                <a:lnTo>
                  <a:pt x="3757" y="1118967"/>
                </a:lnTo>
                <a:lnTo>
                  <a:pt x="2983" y="1105488"/>
                </a:lnTo>
                <a:lnTo>
                  <a:pt x="2320" y="1092120"/>
                </a:lnTo>
                <a:lnTo>
                  <a:pt x="1547" y="1078641"/>
                </a:lnTo>
                <a:lnTo>
                  <a:pt x="1105" y="1069582"/>
                </a:lnTo>
                <a:lnTo>
                  <a:pt x="774" y="1060522"/>
                </a:lnTo>
                <a:lnTo>
                  <a:pt x="332" y="1051573"/>
                </a:lnTo>
                <a:lnTo>
                  <a:pt x="221" y="1042624"/>
                </a:lnTo>
                <a:lnTo>
                  <a:pt x="110" y="1033454"/>
                </a:lnTo>
                <a:lnTo>
                  <a:pt x="0" y="1024505"/>
                </a:lnTo>
                <a:lnTo>
                  <a:pt x="0" y="1015335"/>
                </a:lnTo>
                <a:lnTo>
                  <a:pt x="0" y="1006386"/>
                </a:lnTo>
                <a:lnTo>
                  <a:pt x="332" y="988377"/>
                </a:lnTo>
                <a:lnTo>
                  <a:pt x="884" y="970258"/>
                </a:lnTo>
                <a:lnTo>
                  <a:pt x="1547" y="952249"/>
                </a:lnTo>
                <a:lnTo>
                  <a:pt x="2431" y="934241"/>
                </a:lnTo>
                <a:lnTo>
                  <a:pt x="3425" y="916232"/>
                </a:lnTo>
                <a:lnTo>
                  <a:pt x="4641" y="898223"/>
                </a:lnTo>
                <a:lnTo>
                  <a:pt x="5966" y="880214"/>
                </a:lnTo>
                <a:lnTo>
                  <a:pt x="7181" y="862317"/>
                </a:lnTo>
                <a:lnTo>
                  <a:pt x="8728" y="844418"/>
                </a:lnTo>
                <a:lnTo>
                  <a:pt x="10164" y="826520"/>
                </a:lnTo>
                <a:lnTo>
                  <a:pt x="11601" y="808622"/>
                </a:lnTo>
                <a:lnTo>
                  <a:pt x="13147" y="790834"/>
                </a:lnTo>
                <a:lnTo>
                  <a:pt x="14031" y="778018"/>
                </a:lnTo>
                <a:lnTo>
                  <a:pt x="15136" y="765313"/>
                </a:lnTo>
                <a:lnTo>
                  <a:pt x="16352" y="752497"/>
                </a:lnTo>
                <a:lnTo>
                  <a:pt x="17678" y="739902"/>
                </a:lnTo>
                <a:lnTo>
                  <a:pt x="19113" y="727086"/>
                </a:lnTo>
                <a:lnTo>
                  <a:pt x="20439" y="714491"/>
                </a:lnTo>
                <a:lnTo>
                  <a:pt x="21986" y="701786"/>
                </a:lnTo>
                <a:lnTo>
                  <a:pt x="23643" y="689191"/>
                </a:lnTo>
                <a:lnTo>
                  <a:pt x="25300" y="676595"/>
                </a:lnTo>
                <a:lnTo>
                  <a:pt x="26958" y="663890"/>
                </a:lnTo>
                <a:lnTo>
                  <a:pt x="28615" y="651405"/>
                </a:lnTo>
                <a:lnTo>
                  <a:pt x="30383" y="638699"/>
                </a:lnTo>
                <a:lnTo>
                  <a:pt x="31930" y="626215"/>
                </a:lnTo>
                <a:lnTo>
                  <a:pt x="33587" y="613731"/>
                </a:lnTo>
                <a:lnTo>
                  <a:pt x="35354" y="601246"/>
                </a:lnTo>
                <a:lnTo>
                  <a:pt x="37011" y="588651"/>
                </a:lnTo>
                <a:lnTo>
                  <a:pt x="38227" y="580365"/>
                </a:lnTo>
                <a:lnTo>
                  <a:pt x="39332" y="571968"/>
                </a:lnTo>
                <a:lnTo>
                  <a:pt x="40547" y="563461"/>
                </a:lnTo>
                <a:lnTo>
                  <a:pt x="41983" y="555065"/>
                </a:lnTo>
                <a:lnTo>
                  <a:pt x="43309" y="546447"/>
                </a:lnTo>
                <a:lnTo>
                  <a:pt x="44745" y="537829"/>
                </a:lnTo>
                <a:lnTo>
                  <a:pt x="46292" y="529322"/>
                </a:lnTo>
                <a:lnTo>
                  <a:pt x="47839" y="520815"/>
                </a:lnTo>
                <a:lnTo>
                  <a:pt x="49386" y="512197"/>
                </a:lnTo>
                <a:lnTo>
                  <a:pt x="50932" y="503690"/>
                </a:lnTo>
                <a:lnTo>
                  <a:pt x="52589" y="495294"/>
                </a:lnTo>
                <a:lnTo>
                  <a:pt x="54247" y="486786"/>
                </a:lnTo>
                <a:lnTo>
                  <a:pt x="55904" y="478390"/>
                </a:lnTo>
                <a:lnTo>
                  <a:pt x="57672" y="470214"/>
                </a:lnTo>
                <a:lnTo>
                  <a:pt x="59329" y="462038"/>
                </a:lnTo>
                <a:lnTo>
                  <a:pt x="61097" y="453862"/>
                </a:lnTo>
                <a:lnTo>
                  <a:pt x="62864" y="445576"/>
                </a:lnTo>
                <a:lnTo>
                  <a:pt x="64632" y="437511"/>
                </a:lnTo>
                <a:lnTo>
                  <a:pt x="66400" y="429336"/>
                </a:lnTo>
                <a:lnTo>
                  <a:pt x="68167" y="421270"/>
                </a:lnTo>
                <a:lnTo>
                  <a:pt x="69935" y="413205"/>
                </a:lnTo>
                <a:lnTo>
                  <a:pt x="71703" y="405140"/>
                </a:lnTo>
                <a:lnTo>
                  <a:pt x="73581" y="396964"/>
                </a:lnTo>
                <a:lnTo>
                  <a:pt x="75459" y="388788"/>
                </a:lnTo>
                <a:lnTo>
                  <a:pt x="76896" y="382380"/>
                </a:lnTo>
                <a:lnTo>
                  <a:pt x="78663" y="374536"/>
                </a:lnTo>
                <a:lnTo>
                  <a:pt x="80652" y="365697"/>
                </a:lnTo>
                <a:lnTo>
                  <a:pt x="82751" y="356306"/>
                </a:lnTo>
                <a:lnTo>
                  <a:pt x="85071" y="347136"/>
                </a:lnTo>
                <a:lnTo>
                  <a:pt x="87281" y="338850"/>
                </a:lnTo>
                <a:lnTo>
                  <a:pt x="88386" y="335094"/>
                </a:lnTo>
                <a:lnTo>
                  <a:pt x="89380" y="331779"/>
                </a:lnTo>
                <a:lnTo>
                  <a:pt x="90375" y="328906"/>
                </a:lnTo>
                <a:lnTo>
                  <a:pt x="91369" y="326476"/>
                </a:lnTo>
                <a:lnTo>
                  <a:pt x="92363" y="321062"/>
                </a:lnTo>
                <a:lnTo>
                  <a:pt x="93799" y="315096"/>
                </a:lnTo>
                <a:lnTo>
                  <a:pt x="95456" y="309020"/>
                </a:lnTo>
                <a:lnTo>
                  <a:pt x="97224" y="302722"/>
                </a:lnTo>
                <a:lnTo>
                  <a:pt x="98992" y="296314"/>
                </a:lnTo>
                <a:lnTo>
                  <a:pt x="100870" y="290128"/>
                </a:lnTo>
                <a:lnTo>
                  <a:pt x="102638" y="284272"/>
                </a:lnTo>
                <a:lnTo>
                  <a:pt x="104295" y="278748"/>
                </a:lnTo>
                <a:lnTo>
                  <a:pt x="106063" y="273002"/>
                </a:lnTo>
                <a:lnTo>
                  <a:pt x="107831" y="267147"/>
                </a:lnTo>
                <a:lnTo>
                  <a:pt x="109598" y="261513"/>
                </a:lnTo>
                <a:lnTo>
                  <a:pt x="111366" y="255767"/>
                </a:lnTo>
                <a:lnTo>
                  <a:pt x="113023" y="250133"/>
                </a:lnTo>
                <a:lnTo>
                  <a:pt x="114791" y="244498"/>
                </a:lnTo>
                <a:lnTo>
                  <a:pt x="116558" y="238864"/>
                </a:lnTo>
                <a:lnTo>
                  <a:pt x="118326" y="233118"/>
                </a:lnTo>
                <a:lnTo>
                  <a:pt x="121641" y="222733"/>
                </a:lnTo>
                <a:lnTo>
                  <a:pt x="125176" y="211575"/>
                </a:lnTo>
                <a:lnTo>
                  <a:pt x="128933" y="199753"/>
                </a:lnTo>
                <a:lnTo>
                  <a:pt x="133020" y="188041"/>
                </a:lnTo>
                <a:lnTo>
                  <a:pt x="135009" y="182076"/>
                </a:lnTo>
                <a:lnTo>
                  <a:pt x="137108" y="176330"/>
                </a:lnTo>
                <a:lnTo>
                  <a:pt x="139318" y="170696"/>
                </a:lnTo>
                <a:lnTo>
                  <a:pt x="141417" y="165282"/>
                </a:lnTo>
                <a:lnTo>
                  <a:pt x="143627" y="160089"/>
                </a:lnTo>
                <a:lnTo>
                  <a:pt x="145837" y="155118"/>
                </a:lnTo>
                <a:lnTo>
                  <a:pt x="148046" y="150478"/>
                </a:lnTo>
                <a:lnTo>
                  <a:pt x="150145" y="146169"/>
                </a:lnTo>
                <a:lnTo>
                  <a:pt x="151029" y="143738"/>
                </a:lnTo>
                <a:lnTo>
                  <a:pt x="152133" y="141086"/>
                </a:lnTo>
                <a:lnTo>
                  <a:pt x="153239" y="138324"/>
                </a:lnTo>
                <a:lnTo>
                  <a:pt x="154454" y="135452"/>
                </a:lnTo>
                <a:lnTo>
                  <a:pt x="157437" y="129265"/>
                </a:lnTo>
                <a:lnTo>
                  <a:pt x="160641" y="122746"/>
                </a:lnTo>
                <a:lnTo>
                  <a:pt x="164397" y="116118"/>
                </a:lnTo>
                <a:lnTo>
                  <a:pt x="168375" y="109157"/>
                </a:lnTo>
                <a:lnTo>
                  <a:pt x="172462" y="102307"/>
                </a:lnTo>
                <a:lnTo>
                  <a:pt x="176771" y="95347"/>
                </a:lnTo>
                <a:lnTo>
                  <a:pt x="181080" y="88607"/>
                </a:lnTo>
                <a:lnTo>
                  <a:pt x="185499" y="82199"/>
                </a:lnTo>
                <a:lnTo>
                  <a:pt x="189698" y="76123"/>
                </a:lnTo>
                <a:lnTo>
                  <a:pt x="193785" y="70377"/>
                </a:lnTo>
                <a:lnTo>
                  <a:pt x="197763" y="65406"/>
                </a:lnTo>
                <a:lnTo>
                  <a:pt x="201409" y="60766"/>
                </a:lnTo>
                <a:lnTo>
                  <a:pt x="203066" y="58888"/>
                </a:lnTo>
                <a:lnTo>
                  <a:pt x="204723" y="57120"/>
                </a:lnTo>
                <a:lnTo>
                  <a:pt x="206159" y="55683"/>
                </a:lnTo>
                <a:lnTo>
                  <a:pt x="207485" y="54247"/>
                </a:lnTo>
                <a:lnTo>
                  <a:pt x="212899" y="49276"/>
                </a:lnTo>
                <a:lnTo>
                  <a:pt x="217428" y="44745"/>
                </a:lnTo>
                <a:lnTo>
                  <a:pt x="221737" y="40547"/>
                </a:lnTo>
                <a:lnTo>
                  <a:pt x="226046" y="36681"/>
                </a:lnTo>
                <a:lnTo>
                  <a:pt x="228145" y="34802"/>
                </a:lnTo>
                <a:lnTo>
                  <a:pt x="230465" y="32924"/>
                </a:lnTo>
                <a:lnTo>
                  <a:pt x="232896" y="30935"/>
                </a:lnTo>
                <a:lnTo>
                  <a:pt x="235548" y="28947"/>
                </a:lnTo>
                <a:lnTo>
                  <a:pt x="238420" y="26958"/>
                </a:lnTo>
                <a:lnTo>
                  <a:pt x="241624" y="24748"/>
                </a:lnTo>
                <a:lnTo>
                  <a:pt x="245049" y="22649"/>
                </a:lnTo>
                <a:lnTo>
                  <a:pt x="248805" y="20329"/>
                </a:lnTo>
                <a:lnTo>
                  <a:pt x="251678" y="18672"/>
                </a:lnTo>
                <a:lnTo>
                  <a:pt x="254771" y="16904"/>
                </a:lnTo>
                <a:lnTo>
                  <a:pt x="257754" y="15247"/>
                </a:lnTo>
                <a:lnTo>
                  <a:pt x="261069" y="13811"/>
                </a:lnTo>
                <a:lnTo>
                  <a:pt x="264383" y="12264"/>
                </a:lnTo>
                <a:lnTo>
                  <a:pt x="267698" y="10717"/>
                </a:lnTo>
                <a:lnTo>
                  <a:pt x="271123" y="9392"/>
                </a:lnTo>
                <a:lnTo>
                  <a:pt x="274658" y="8066"/>
                </a:lnTo>
                <a:lnTo>
                  <a:pt x="278193" y="6961"/>
                </a:lnTo>
                <a:lnTo>
                  <a:pt x="281950" y="5856"/>
                </a:lnTo>
                <a:lnTo>
                  <a:pt x="285707" y="4751"/>
                </a:lnTo>
                <a:lnTo>
                  <a:pt x="289463" y="3867"/>
                </a:lnTo>
                <a:lnTo>
                  <a:pt x="293329" y="3204"/>
                </a:lnTo>
                <a:lnTo>
                  <a:pt x="297086" y="2652"/>
                </a:lnTo>
                <a:lnTo>
                  <a:pt x="300953" y="2099"/>
                </a:lnTo>
                <a:lnTo>
                  <a:pt x="305041" y="1878"/>
                </a:lnTo>
                <a:lnTo>
                  <a:pt x="307140" y="1216"/>
                </a:lnTo>
                <a:lnTo>
                  <a:pt x="310013" y="774"/>
                </a:lnTo>
                <a:lnTo>
                  <a:pt x="313106" y="332"/>
                </a:lnTo>
                <a:lnTo>
                  <a:pt x="316973" y="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3" name="Title 16">
            <a:extLst>
              <a:ext uri="{FF2B5EF4-FFF2-40B4-BE49-F238E27FC236}">
                <a16:creationId xmlns:a16="http://schemas.microsoft.com/office/drawing/2014/main" id="{7485CCB3-A782-4067-9400-325B2A34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ABB74844-BD26-4AFF-9CFB-CB88E880419E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24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060BF1-AA28-4ED8-9239-79DB21FBEE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078C69-E4DB-454A-ACFF-94D01562CE1B}"/>
              </a:ext>
            </a:extLst>
          </p:cNvPr>
          <p:cNvSpPr/>
          <p:nvPr userDrawn="1"/>
        </p:nvSpPr>
        <p:spPr>
          <a:xfrm>
            <a:off x="1042124" y="1102019"/>
            <a:ext cx="5883119" cy="44244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Diagonal Stripe 6">
            <a:extLst>
              <a:ext uri="{FF2B5EF4-FFF2-40B4-BE49-F238E27FC236}">
                <a16:creationId xmlns:a16="http://schemas.microsoft.com/office/drawing/2014/main" id="{8E1982CC-1BAB-4A32-84B4-175AC9870178}"/>
              </a:ext>
            </a:extLst>
          </p:cNvPr>
          <p:cNvSpPr/>
          <p:nvPr userDrawn="1"/>
        </p:nvSpPr>
        <p:spPr>
          <a:xfrm>
            <a:off x="3295650" y="-1"/>
            <a:ext cx="6797163" cy="6797163"/>
          </a:xfrm>
          <a:prstGeom prst="diagStripe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192AD4-CE48-49BB-AD13-05C7FEE22F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2124" y="1102019"/>
            <a:ext cx="5883119" cy="3626422"/>
          </a:xfrm>
          <a:custGeom>
            <a:avLst/>
            <a:gdLst>
              <a:gd name="connsiteX0" fmla="*/ 0 w 5883119"/>
              <a:gd name="connsiteY0" fmla="*/ 0 h 3626422"/>
              <a:gd name="connsiteX1" fmla="*/ 5883119 w 5883119"/>
              <a:gd name="connsiteY1" fmla="*/ 0 h 3626422"/>
              <a:gd name="connsiteX2" fmla="*/ 5883119 w 5883119"/>
              <a:gd name="connsiteY2" fmla="*/ 3626422 h 3626422"/>
              <a:gd name="connsiteX3" fmla="*/ 0 w 5883119"/>
              <a:gd name="connsiteY3" fmla="*/ 3626422 h 362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3119" h="3626422">
                <a:moveTo>
                  <a:pt x="0" y="0"/>
                </a:moveTo>
                <a:lnTo>
                  <a:pt x="5883119" y="0"/>
                </a:lnTo>
                <a:lnTo>
                  <a:pt x="5883119" y="3626422"/>
                </a:lnTo>
                <a:lnTo>
                  <a:pt x="0" y="36264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7148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FDF092-7542-4358-962B-6C073AA83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0480" y="0"/>
            <a:ext cx="12222480" cy="5711576"/>
          </a:xfrm>
          <a:custGeom>
            <a:avLst/>
            <a:gdLst>
              <a:gd name="connsiteX0" fmla="*/ 0 w 12222480"/>
              <a:gd name="connsiteY0" fmla="*/ 0 h 5711576"/>
              <a:gd name="connsiteX1" fmla="*/ 12222480 w 12222480"/>
              <a:gd name="connsiteY1" fmla="*/ 0 h 5711576"/>
              <a:gd name="connsiteX2" fmla="*/ 12222480 w 12222480"/>
              <a:gd name="connsiteY2" fmla="*/ 5711576 h 5711576"/>
              <a:gd name="connsiteX3" fmla="*/ 0 w 12222480"/>
              <a:gd name="connsiteY3" fmla="*/ 5711576 h 571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2480" h="5711576">
                <a:moveTo>
                  <a:pt x="0" y="0"/>
                </a:moveTo>
                <a:lnTo>
                  <a:pt x="12222480" y="0"/>
                </a:lnTo>
                <a:lnTo>
                  <a:pt x="12222480" y="5711576"/>
                </a:lnTo>
                <a:lnTo>
                  <a:pt x="0" y="57115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6511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435813" y="6391944"/>
            <a:ext cx="74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trike="noStrike" spc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800" b="0" i="0" strike="noStrike" spc="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1125"/>
          <p:cNvSpPr>
            <a:spLocks/>
          </p:cNvSpPr>
          <p:nvPr userDrawn="1"/>
        </p:nvSpPr>
        <p:spPr bwMode="auto">
          <a:xfrm rot="2700000">
            <a:off x="361200" y="6227625"/>
            <a:ext cx="788978" cy="790293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2258" y="147483"/>
            <a:ext cx="116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spc="300" dirty="0">
                <a:solidFill>
                  <a:schemeClr val="bg1">
                    <a:lumMod val="85000"/>
                  </a:schemeClr>
                </a:solidFill>
                <a:latin typeface="Nexa Light" panose="02000000000000000000" pitchFamily="50" charset="0"/>
              </a:rPr>
              <a:t>Modera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900150" y="310152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12" name="Freeform 74"/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Freeform 75"/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Freeform 85"/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6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0" r:id="rId2"/>
    <p:sldLayoutId id="2147483683" r:id="rId3"/>
    <p:sldLayoutId id="2147483649" r:id="rId4"/>
    <p:sldLayoutId id="2147483651" r:id="rId5"/>
    <p:sldLayoutId id="2147483680" r:id="rId6"/>
    <p:sldLayoutId id="2147483679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0" r:id="rId13"/>
    <p:sldLayoutId id="2147483661" r:id="rId14"/>
    <p:sldLayoutId id="2147483659" r:id="rId15"/>
    <p:sldLayoutId id="2147483658" r:id="rId16"/>
    <p:sldLayoutId id="2147483657" r:id="rId17"/>
    <p:sldLayoutId id="2147483656" r:id="rId18"/>
    <p:sldLayoutId id="2147483655" r:id="rId19"/>
    <p:sldLayoutId id="2147483654" r:id="rId20"/>
    <p:sldLayoutId id="2147483653" r:id="rId21"/>
    <p:sldLayoutId id="2147483652" r:id="rId22"/>
    <p:sldLayoutId id="2147483667" r:id="rId23"/>
    <p:sldLayoutId id="2147483672" r:id="rId24"/>
    <p:sldLayoutId id="2147483677" r:id="rId25"/>
    <p:sldLayoutId id="2147483678" r:id="rId26"/>
    <p:sldLayoutId id="2147483673" r:id="rId27"/>
    <p:sldLayoutId id="2147483676" r:id="rId28"/>
    <p:sldLayoutId id="2147483682" r:id="rId29"/>
    <p:sldLayoutId id="2147483689" r:id="rId30"/>
    <p:sldLayoutId id="2147483684" r:id="rId31"/>
    <p:sldLayoutId id="2147483687" r:id="rId32"/>
    <p:sldLayoutId id="2147483688" r:id="rId3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8142EC96-4A9D-43C7-A7D2-D7ADF280A1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-6442" y="4847"/>
            <a:ext cx="12198442" cy="68531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Freeform 36"/>
          <p:cNvSpPr>
            <a:spLocks/>
          </p:cNvSpPr>
          <p:nvPr/>
        </p:nvSpPr>
        <p:spPr bwMode="auto">
          <a:xfrm>
            <a:off x="-1063671" y="-468312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>
            <a:off x="5829254" y="-106362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4" name="Freeform 40"/>
          <p:cNvSpPr>
            <a:spLocks/>
          </p:cNvSpPr>
          <p:nvPr/>
        </p:nvSpPr>
        <p:spPr bwMode="auto">
          <a:xfrm>
            <a:off x="5892754" y="1746251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7" name="Freeform 43"/>
          <p:cNvSpPr>
            <a:spLocks/>
          </p:cNvSpPr>
          <p:nvPr/>
        </p:nvSpPr>
        <p:spPr bwMode="auto">
          <a:xfrm>
            <a:off x="4911679" y="1757363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 45"/>
          <p:cNvSpPr>
            <a:spLocks/>
          </p:cNvSpPr>
          <p:nvPr/>
        </p:nvSpPr>
        <p:spPr bwMode="auto">
          <a:xfrm>
            <a:off x="4584654" y="1878013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8" name="Freeform 53"/>
          <p:cNvSpPr>
            <a:spLocks/>
          </p:cNvSpPr>
          <p:nvPr/>
        </p:nvSpPr>
        <p:spPr bwMode="auto">
          <a:xfrm>
            <a:off x="1814467" y="1376363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Freeform 35"/>
          <p:cNvSpPr>
            <a:spLocks/>
          </p:cNvSpPr>
          <p:nvPr/>
        </p:nvSpPr>
        <p:spPr bwMode="auto">
          <a:xfrm>
            <a:off x="3766344" y="3590408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2" name="Freeform 38"/>
          <p:cNvSpPr>
            <a:spLocks/>
          </p:cNvSpPr>
          <p:nvPr/>
        </p:nvSpPr>
        <p:spPr bwMode="auto">
          <a:xfrm>
            <a:off x="8757444" y="4260333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3" name="Freeform 39"/>
          <p:cNvSpPr>
            <a:spLocks/>
          </p:cNvSpPr>
          <p:nvPr/>
        </p:nvSpPr>
        <p:spPr bwMode="auto">
          <a:xfrm>
            <a:off x="7989094" y="3025258"/>
            <a:ext cx="2455863" cy="2259013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5" name="Freeform 41"/>
          <p:cNvSpPr>
            <a:spLocks/>
          </p:cNvSpPr>
          <p:nvPr/>
        </p:nvSpPr>
        <p:spPr bwMode="auto">
          <a:xfrm>
            <a:off x="4674394" y="5101708"/>
            <a:ext cx="985838" cy="1123950"/>
          </a:xfrm>
          <a:custGeom>
            <a:avLst/>
            <a:gdLst>
              <a:gd name="T0" fmla="*/ 40 w 363"/>
              <a:gd name="T1" fmla="*/ 96 h 413"/>
              <a:gd name="T2" fmla="*/ 12 w 363"/>
              <a:gd name="T3" fmla="*/ 231 h 413"/>
              <a:gd name="T4" fmla="*/ 115 w 363"/>
              <a:gd name="T5" fmla="*/ 384 h 413"/>
              <a:gd name="T6" fmla="*/ 327 w 363"/>
              <a:gd name="T7" fmla="*/ 292 h 413"/>
              <a:gd name="T8" fmla="*/ 300 w 363"/>
              <a:gd name="T9" fmla="*/ 71 h 413"/>
              <a:gd name="T10" fmla="*/ 40 w 363"/>
              <a:gd name="T11" fmla="*/ 96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3">
                <a:moveTo>
                  <a:pt x="40" y="96"/>
                </a:moveTo>
                <a:cubicBezTo>
                  <a:pt x="0" y="147"/>
                  <a:pt x="9" y="211"/>
                  <a:pt x="12" y="231"/>
                </a:cubicBezTo>
                <a:cubicBezTo>
                  <a:pt x="15" y="252"/>
                  <a:pt x="33" y="353"/>
                  <a:pt x="115" y="384"/>
                </a:cubicBezTo>
                <a:cubicBezTo>
                  <a:pt x="193" y="413"/>
                  <a:pt x="286" y="364"/>
                  <a:pt x="327" y="292"/>
                </a:cubicBezTo>
                <a:cubicBezTo>
                  <a:pt x="363" y="226"/>
                  <a:pt x="362" y="129"/>
                  <a:pt x="300" y="71"/>
                </a:cubicBezTo>
                <a:cubicBezTo>
                  <a:pt x="223" y="0"/>
                  <a:pt x="94" y="25"/>
                  <a:pt x="40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6" name="Freeform 42"/>
          <p:cNvSpPr>
            <a:spLocks/>
          </p:cNvSpPr>
          <p:nvPr/>
        </p:nvSpPr>
        <p:spPr bwMode="auto">
          <a:xfrm>
            <a:off x="3590132" y="2749033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Freeform 44"/>
          <p:cNvSpPr>
            <a:spLocks/>
          </p:cNvSpPr>
          <p:nvPr/>
        </p:nvSpPr>
        <p:spPr bwMode="auto">
          <a:xfrm>
            <a:off x="4983957" y="5049321"/>
            <a:ext cx="396875" cy="368300"/>
          </a:xfrm>
          <a:custGeom>
            <a:avLst/>
            <a:gdLst>
              <a:gd name="T0" fmla="*/ 5 w 146"/>
              <a:gd name="T1" fmla="*/ 74 h 135"/>
              <a:gd name="T2" fmla="*/ 9 w 146"/>
              <a:gd name="T3" fmla="*/ 82 h 135"/>
              <a:gd name="T4" fmla="*/ 89 w 146"/>
              <a:gd name="T5" fmla="*/ 121 h 135"/>
              <a:gd name="T6" fmla="*/ 99 w 146"/>
              <a:gd name="T7" fmla="*/ 114 h 135"/>
              <a:gd name="T8" fmla="*/ 106 w 146"/>
              <a:gd name="T9" fmla="*/ 19 h 135"/>
              <a:gd name="T10" fmla="*/ 34 w 146"/>
              <a:gd name="T11" fmla="*/ 9 h 135"/>
              <a:gd name="T12" fmla="*/ 7 w 146"/>
              <a:gd name="T13" fmla="*/ 35 h 135"/>
              <a:gd name="T14" fmla="*/ 5 w 146"/>
              <a:gd name="T15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135">
                <a:moveTo>
                  <a:pt x="5" y="74"/>
                </a:moveTo>
                <a:cubicBezTo>
                  <a:pt x="6" y="76"/>
                  <a:pt x="7" y="79"/>
                  <a:pt x="9" y="82"/>
                </a:cubicBezTo>
                <a:cubicBezTo>
                  <a:pt x="24" y="106"/>
                  <a:pt x="59" y="135"/>
                  <a:pt x="89" y="121"/>
                </a:cubicBezTo>
                <a:cubicBezTo>
                  <a:pt x="93" y="119"/>
                  <a:pt x="96" y="117"/>
                  <a:pt x="99" y="114"/>
                </a:cubicBezTo>
                <a:cubicBezTo>
                  <a:pt x="146" y="77"/>
                  <a:pt x="139" y="42"/>
                  <a:pt x="106" y="19"/>
                </a:cubicBezTo>
                <a:cubicBezTo>
                  <a:pt x="86" y="5"/>
                  <a:pt x="57" y="0"/>
                  <a:pt x="34" y="9"/>
                </a:cubicBezTo>
                <a:cubicBezTo>
                  <a:pt x="22" y="14"/>
                  <a:pt x="12" y="23"/>
                  <a:pt x="7" y="35"/>
                </a:cubicBezTo>
                <a:cubicBezTo>
                  <a:pt x="2" y="48"/>
                  <a:pt x="0" y="61"/>
                  <a:pt x="5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0" name="Freeform 46"/>
          <p:cNvSpPr>
            <a:spLocks/>
          </p:cNvSpPr>
          <p:nvPr/>
        </p:nvSpPr>
        <p:spPr bwMode="auto">
          <a:xfrm>
            <a:off x="8773319" y="5981183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3839369" y="5509696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6" name="Freeform 48"/>
          <p:cNvSpPr>
            <a:spLocks/>
          </p:cNvSpPr>
          <p:nvPr/>
        </p:nvSpPr>
        <p:spPr bwMode="auto">
          <a:xfrm>
            <a:off x="4163219" y="2939533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7" name="Freeform 49"/>
          <p:cNvSpPr>
            <a:spLocks/>
          </p:cNvSpPr>
          <p:nvPr/>
        </p:nvSpPr>
        <p:spPr bwMode="auto">
          <a:xfrm>
            <a:off x="5790407" y="4427021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098" name="Freeform 50"/>
          <p:cNvSpPr>
            <a:spLocks/>
          </p:cNvSpPr>
          <p:nvPr/>
        </p:nvSpPr>
        <p:spPr bwMode="auto">
          <a:xfrm>
            <a:off x="5703094" y="4298433"/>
            <a:ext cx="136525" cy="157163"/>
          </a:xfrm>
          <a:custGeom>
            <a:avLst/>
            <a:gdLst>
              <a:gd name="T0" fmla="*/ 8 w 50"/>
              <a:gd name="T1" fmla="*/ 14 h 58"/>
              <a:gd name="T2" fmla="*/ 27 w 50"/>
              <a:gd name="T3" fmla="*/ 57 h 58"/>
              <a:gd name="T4" fmla="*/ 50 w 50"/>
              <a:gd name="T5" fmla="*/ 36 h 58"/>
              <a:gd name="T6" fmla="*/ 8 w 50"/>
              <a:gd name="T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8" y="14"/>
                </a:moveTo>
                <a:cubicBezTo>
                  <a:pt x="0" y="22"/>
                  <a:pt x="10" y="56"/>
                  <a:pt x="27" y="57"/>
                </a:cubicBezTo>
                <a:cubicBezTo>
                  <a:pt x="37" y="58"/>
                  <a:pt x="50" y="46"/>
                  <a:pt x="50" y="36"/>
                </a:cubicBezTo>
                <a:cubicBezTo>
                  <a:pt x="49" y="19"/>
                  <a:pt x="21" y="0"/>
                  <a:pt x="8" y="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9" name="Freeform 51"/>
          <p:cNvSpPr>
            <a:spLocks/>
          </p:cNvSpPr>
          <p:nvPr/>
        </p:nvSpPr>
        <p:spPr bwMode="auto">
          <a:xfrm>
            <a:off x="9697244" y="3838058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00" name="Freeform 52"/>
          <p:cNvSpPr>
            <a:spLocks/>
          </p:cNvSpPr>
          <p:nvPr/>
        </p:nvSpPr>
        <p:spPr bwMode="auto">
          <a:xfrm>
            <a:off x="9857582" y="4534971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9" name="Freeform 54"/>
          <p:cNvSpPr>
            <a:spLocks/>
          </p:cNvSpPr>
          <p:nvPr/>
        </p:nvSpPr>
        <p:spPr bwMode="auto">
          <a:xfrm>
            <a:off x="11219657" y="2939533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30" name="Freeform 55"/>
          <p:cNvSpPr>
            <a:spLocks/>
          </p:cNvSpPr>
          <p:nvPr/>
        </p:nvSpPr>
        <p:spPr bwMode="auto">
          <a:xfrm>
            <a:off x="10949782" y="2722046"/>
            <a:ext cx="168275" cy="163513"/>
          </a:xfrm>
          <a:custGeom>
            <a:avLst/>
            <a:gdLst>
              <a:gd name="T0" fmla="*/ 57 w 62"/>
              <a:gd name="T1" fmla="*/ 40 h 60"/>
              <a:gd name="T2" fmla="*/ 26 w 62"/>
              <a:gd name="T3" fmla="*/ 3 h 60"/>
              <a:gd name="T4" fmla="*/ 10 w 62"/>
              <a:gd name="T5" fmla="*/ 48 h 60"/>
              <a:gd name="T6" fmla="*/ 57 w 62"/>
              <a:gd name="T7" fmla="*/ 4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0">
                <a:moveTo>
                  <a:pt x="57" y="40"/>
                </a:moveTo>
                <a:cubicBezTo>
                  <a:pt x="62" y="24"/>
                  <a:pt x="42" y="0"/>
                  <a:pt x="26" y="3"/>
                </a:cubicBezTo>
                <a:cubicBezTo>
                  <a:pt x="10" y="6"/>
                  <a:pt x="0" y="36"/>
                  <a:pt x="10" y="48"/>
                </a:cubicBezTo>
                <a:cubicBezTo>
                  <a:pt x="21" y="60"/>
                  <a:pt x="51" y="55"/>
                  <a:pt x="57" y="4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grpSp>
        <p:nvGrpSpPr>
          <p:cNvPr id="4132" name="Group 4131"/>
          <p:cNvGrpSpPr/>
          <p:nvPr/>
        </p:nvGrpSpPr>
        <p:grpSpPr>
          <a:xfrm>
            <a:off x="4072637" y="1218260"/>
            <a:ext cx="4046726" cy="4421480"/>
            <a:chOff x="4157616" y="1218260"/>
            <a:chExt cx="4046726" cy="4421480"/>
          </a:xfrm>
        </p:grpSpPr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4214068" y="1218260"/>
              <a:ext cx="3933822" cy="4421480"/>
            </a:xfrm>
            <a:custGeom>
              <a:avLst/>
              <a:gdLst>
                <a:gd name="connsiteX0" fmla="*/ 1457808 w 2915214"/>
                <a:gd name="connsiteY0" fmla="*/ 0 h 3276600"/>
                <a:gd name="connsiteX1" fmla="*/ 1485515 w 2915214"/>
                <a:gd name="connsiteY1" fmla="*/ 1429 h 3276600"/>
                <a:gd name="connsiteX2" fmla="*/ 1514024 w 2915214"/>
                <a:gd name="connsiteY2" fmla="*/ 5921 h 3276600"/>
                <a:gd name="connsiteX3" fmla="*/ 1543337 w 2915214"/>
                <a:gd name="connsiteY3" fmla="*/ 13067 h 3276600"/>
                <a:gd name="connsiteX4" fmla="*/ 1573654 w 2915214"/>
                <a:gd name="connsiteY4" fmla="*/ 23276 h 3276600"/>
                <a:gd name="connsiteX5" fmla="*/ 1605777 w 2915214"/>
                <a:gd name="connsiteY5" fmla="*/ 36547 h 3276600"/>
                <a:gd name="connsiteX6" fmla="*/ 1639908 w 2915214"/>
                <a:gd name="connsiteY6" fmla="*/ 52473 h 3276600"/>
                <a:gd name="connsiteX7" fmla="*/ 1676449 w 2915214"/>
                <a:gd name="connsiteY7" fmla="*/ 71461 h 3276600"/>
                <a:gd name="connsiteX8" fmla="*/ 1715800 w 2915214"/>
                <a:gd name="connsiteY8" fmla="*/ 93104 h 3276600"/>
                <a:gd name="connsiteX9" fmla="*/ 1758364 w 2915214"/>
                <a:gd name="connsiteY9" fmla="*/ 118013 h 3276600"/>
                <a:gd name="connsiteX10" fmla="*/ 1804743 w 2915214"/>
                <a:gd name="connsiteY10" fmla="*/ 145577 h 3276600"/>
                <a:gd name="connsiteX11" fmla="*/ 1855136 w 2915214"/>
                <a:gd name="connsiteY11" fmla="*/ 176407 h 3276600"/>
                <a:gd name="connsiteX12" fmla="*/ 1910148 w 2915214"/>
                <a:gd name="connsiteY12" fmla="*/ 209688 h 3276600"/>
                <a:gd name="connsiteX13" fmla="*/ 1969978 w 2915214"/>
                <a:gd name="connsiteY13" fmla="*/ 246235 h 3276600"/>
                <a:gd name="connsiteX14" fmla="*/ 2035028 w 2915214"/>
                <a:gd name="connsiteY14" fmla="*/ 285437 h 3276600"/>
                <a:gd name="connsiteX15" fmla="*/ 2105901 w 2915214"/>
                <a:gd name="connsiteY15" fmla="*/ 327905 h 3276600"/>
                <a:gd name="connsiteX16" fmla="*/ 2182997 w 2915214"/>
                <a:gd name="connsiteY16" fmla="*/ 372824 h 3276600"/>
                <a:gd name="connsiteX17" fmla="*/ 2260094 w 2915214"/>
                <a:gd name="connsiteY17" fmla="*/ 417538 h 3276600"/>
                <a:gd name="connsiteX18" fmla="*/ 2331971 w 2915214"/>
                <a:gd name="connsiteY18" fmla="*/ 458169 h 3276600"/>
                <a:gd name="connsiteX19" fmla="*/ 2398225 w 2915214"/>
                <a:gd name="connsiteY19" fmla="*/ 495329 h 3276600"/>
                <a:gd name="connsiteX20" fmla="*/ 2459662 w 2915214"/>
                <a:gd name="connsiteY20" fmla="*/ 529426 h 3276600"/>
                <a:gd name="connsiteX21" fmla="*/ 2515677 w 2915214"/>
                <a:gd name="connsiteY21" fmla="*/ 560460 h 3276600"/>
                <a:gd name="connsiteX22" fmla="*/ 2567276 w 2915214"/>
                <a:gd name="connsiteY22" fmla="*/ 589249 h 3276600"/>
                <a:gd name="connsiteX23" fmla="*/ 2614256 w 2915214"/>
                <a:gd name="connsiteY23" fmla="*/ 615792 h 3276600"/>
                <a:gd name="connsiteX24" fmla="*/ 2656820 w 2915214"/>
                <a:gd name="connsiteY24" fmla="*/ 640497 h 3276600"/>
                <a:gd name="connsiteX25" fmla="*/ 2695368 w 2915214"/>
                <a:gd name="connsiteY25" fmla="*/ 664181 h 3276600"/>
                <a:gd name="connsiteX26" fmla="*/ 2730102 w 2915214"/>
                <a:gd name="connsiteY26" fmla="*/ 686436 h 3276600"/>
                <a:gd name="connsiteX27" fmla="*/ 2760619 w 2915214"/>
                <a:gd name="connsiteY27" fmla="*/ 708079 h 3276600"/>
                <a:gd name="connsiteX28" fmla="*/ 2788125 w 2915214"/>
                <a:gd name="connsiteY28" fmla="*/ 729722 h 3276600"/>
                <a:gd name="connsiteX29" fmla="*/ 2812218 w 2915214"/>
                <a:gd name="connsiteY29" fmla="*/ 750956 h 3276600"/>
                <a:gd name="connsiteX30" fmla="*/ 2832897 w 2915214"/>
                <a:gd name="connsiteY30" fmla="*/ 772802 h 3276600"/>
                <a:gd name="connsiteX31" fmla="*/ 2850967 w 2915214"/>
                <a:gd name="connsiteY31" fmla="*/ 795466 h 3276600"/>
                <a:gd name="connsiteX32" fmla="*/ 2866226 w 2915214"/>
                <a:gd name="connsiteY32" fmla="*/ 819150 h 3276600"/>
                <a:gd name="connsiteX33" fmla="*/ 2878874 w 2915214"/>
                <a:gd name="connsiteY33" fmla="*/ 844264 h 3276600"/>
                <a:gd name="connsiteX34" fmla="*/ 2889314 w 2915214"/>
                <a:gd name="connsiteY34" fmla="*/ 871215 h 3276600"/>
                <a:gd name="connsiteX35" fmla="*/ 2897747 w 2915214"/>
                <a:gd name="connsiteY35" fmla="*/ 900412 h 3276600"/>
                <a:gd name="connsiteX36" fmla="*/ 2903971 w 2915214"/>
                <a:gd name="connsiteY36" fmla="*/ 932059 h 3276600"/>
                <a:gd name="connsiteX37" fmla="*/ 2908990 w 2915214"/>
                <a:gd name="connsiteY37" fmla="*/ 966564 h 3276600"/>
                <a:gd name="connsiteX38" fmla="*/ 2912203 w 2915214"/>
                <a:gd name="connsiteY38" fmla="*/ 1004337 h 3276600"/>
                <a:gd name="connsiteX39" fmla="*/ 2914210 w 2915214"/>
                <a:gd name="connsiteY39" fmla="*/ 1045580 h 3276600"/>
                <a:gd name="connsiteX40" fmla="*/ 2915013 w 2915214"/>
                <a:gd name="connsiteY40" fmla="*/ 1090907 h 3276600"/>
                <a:gd name="connsiteX41" fmla="*/ 2915214 w 2915214"/>
                <a:gd name="connsiteY41" fmla="*/ 1140726 h 3276600"/>
                <a:gd name="connsiteX42" fmla="*/ 2914612 w 2915214"/>
                <a:gd name="connsiteY42" fmla="*/ 1195036 h 3276600"/>
                <a:gd name="connsiteX43" fmla="*/ 2913407 w 2915214"/>
                <a:gd name="connsiteY43" fmla="*/ 1254043 h 3276600"/>
                <a:gd name="connsiteX44" fmla="*/ 2912203 w 2915214"/>
                <a:gd name="connsiteY44" fmla="*/ 1318766 h 3276600"/>
                <a:gd name="connsiteX45" fmla="*/ 2910797 w 2915214"/>
                <a:gd name="connsiteY45" fmla="*/ 1389207 h 3276600"/>
                <a:gd name="connsiteX46" fmla="*/ 2909593 w 2915214"/>
                <a:gd name="connsiteY46" fmla="*/ 1465568 h 3276600"/>
                <a:gd name="connsiteX47" fmla="*/ 2908589 w 2915214"/>
                <a:gd name="connsiteY47" fmla="*/ 1548667 h 3276600"/>
                <a:gd name="connsiteX48" fmla="*/ 2908187 w 2915214"/>
                <a:gd name="connsiteY48" fmla="*/ 1638300 h 3276600"/>
                <a:gd name="connsiteX49" fmla="*/ 2908589 w 2915214"/>
                <a:gd name="connsiteY49" fmla="*/ 1727933 h 3276600"/>
                <a:gd name="connsiteX50" fmla="*/ 2909593 w 2915214"/>
                <a:gd name="connsiteY50" fmla="*/ 1811032 h 3276600"/>
                <a:gd name="connsiteX51" fmla="*/ 2910797 w 2915214"/>
                <a:gd name="connsiteY51" fmla="*/ 1887394 h 3276600"/>
                <a:gd name="connsiteX52" fmla="*/ 2912203 w 2915214"/>
                <a:gd name="connsiteY52" fmla="*/ 1957834 h 3276600"/>
                <a:gd name="connsiteX53" fmla="*/ 2913407 w 2915214"/>
                <a:gd name="connsiteY53" fmla="*/ 2022557 h 3276600"/>
                <a:gd name="connsiteX54" fmla="*/ 2914612 w 2915214"/>
                <a:gd name="connsiteY54" fmla="*/ 2081564 h 3276600"/>
                <a:gd name="connsiteX55" fmla="*/ 2915214 w 2915214"/>
                <a:gd name="connsiteY55" fmla="*/ 2135875 h 3276600"/>
                <a:gd name="connsiteX56" fmla="*/ 2915013 w 2915214"/>
                <a:gd name="connsiteY56" fmla="*/ 2185693 h 3276600"/>
                <a:gd name="connsiteX57" fmla="*/ 2914210 w 2915214"/>
                <a:gd name="connsiteY57" fmla="*/ 2231020 h 3276600"/>
                <a:gd name="connsiteX58" fmla="*/ 2912203 w 2915214"/>
                <a:gd name="connsiteY58" fmla="*/ 2272263 h 3276600"/>
                <a:gd name="connsiteX59" fmla="*/ 2908990 w 2915214"/>
                <a:gd name="connsiteY59" fmla="*/ 2310036 h 3276600"/>
                <a:gd name="connsiteX60" fmla="*/ 2904172 w 2915214"/>
                <a:gd name="connsiteY60" fmla="*/ 2344541 h 3276600"/>
                <a:gd name="connsiteX61" fmla="*/ 2897747 w 2915214"/>
                <a:gd name="connsiteY61" fmla="*/ 2376188 h 3276600"/>
                <a:gd name="connsiteX62" fmla="*/ 2889314 w 2915214"/>
                <a:gd name="connsiteY62" fmla="*/ 2405386 h 3276600"/>
                <a:gd name="connsiteX63" fmla="*/ 2878874 w 2915214"/>
                <a:gd name="connsiteY63" fmla="*/ 2432337 h 3276600"/>
                <a:gd name="connsiteX64" fmla="*/ 2866226 w 2915214"/>
                <a:gd name="connsiteY64" fmla="*/ 2457450 h 3276600"/>
                <a:gd name="connsiteX65" fmla="*/ 2850967 w 2915214"/>
                <a:gd name="connsiteY65" fmla="*/ 2481134 h 3276600"/>
                <a:gd name="connsiteX66" fmla="*/ 2832897 w 2915214"/>
                <a:gd name="connsiteY66" fmla="*/ 2503798 h 3276600"/>
                <a:gd name="connsiteX67" fmla="*/ 2812218 w 2915214"/>
                <a:gd name="connsiteY67" fmla="*/ 2525645 h 3276600"/>
                <a:gd name="connsiteX68" fmla="*/ 2788125 w 2915214"/>
                <a:gd name="connsiteY68" fmla="*/ 2546879 h 3276600"/>
                <a:gd name="connsiteX69" fmla="*/ 2760820 w 2915214"/>
                <a:gd name="connsiteY69" fmla="*/ 2568521 h 3276600"/>
                <a:gd name="connsiteX70" fmla="*/ 2730102 w 2915214"/>
                <a:gd name="connsiteY70" fmla="*/ 2590164 h 3276600"/>
                <a:gd name="connsiteX71" fmla="*/ 2695368 w 2915214"/>
                <a:gd name="connsiteY71" fmla="*/ 2612623 h 3276600"/>
                <a:gd name="connsiteX72" fmla="*/ 2657021 w 2915214"/>
                <a:gd name="connsiteY72" fmla="*/ 2636103 h 3276600"/>
                <a:gd name="connsiteX73" fmla="*/ 2614256 w 2915214"/>
                <a:gd name="connsiteY73" fmla="*/ 2660808 h 3276600"/>
                <a:gd name="connsiteX74" fmla="*/ 2567276 w 2915214"/>
                <a:gd name="connsiteY74" fmla="*/ 2687351 h 3276600"/>
                <a:gd name="connsiteX75" fmla="*/ 2515677 w 2915214"/>
                <a:gd name="connsiteY75" fmla="*/ 2716140 h 3276600"/>
                <a:gd name="connsiteX76" fmla="*/ 2459662 w 2915214"/>
                <a:gd name="connsiteY76" fmla="*/ 2747379 h 3276600"/>
                <a:gd name="connsiteX77" fmla="*/ 2398225 w 2915214"/>
                <a:gd name="connsiteY77" fmla="*/ 2781476 h 3276600"/>
                <a:gd name="connsiteX78" fmla="*/ 2331971 w 2915214"/>
                <a:gd name="connsiteY78" fmla="*/ 2818431 h 3276600"/>
                <a:gd name="connsiteX79" fmla="*/ 2260094 w 2915214"/>
                <a:gd name="connsiteY79" fmla="*/ 2859062 h 3276600"/>
                <a:gd name="connsiteX80" fmla="*/ 2182997 w 2915214"/>
                <a:gd name="connsiteY80" fmla="*/ 2903777 h 3276600"/>
                <a:gd name="connsiteX81" fmla="*/ 2105901 w 2915214"/>
                <a:gd name="connsiteY81" fmla="*/ 2948695 h 3276600"/>
                <a:gd name="connsiteX82" fmla="*/ 2035028 w 2915214"/>
                <a:gd name="connsiteY82" fmla="*/ 2991164 h 3276600"/>
                <a:gd name="connsiteX83" fmla="*/ 1969978 w 2915214"/>
                <a:gd name="connsiteY83" fmla="*/ 3030365 h 3276600"/>
                <a:gd name="connsiteX84" fmla="*/ 1910148 w 2915214"/>
                <a:gd name="connsiteY84" fmla="*/ 3066912 h 3276600"/>
                <a:gd name="connsiteX85" fmla="*/ 1855136 w 2915214"/>
                <a:gd name="connsiteY85" fmla="*/ 3100193 h 3276600"/>
                <a:gd name="connsiteX86" fmla="*/ 1804743 w 2915214"/>
                <a:gd name="connsiteY86" fmla="*/ 3131023 h 3276600"/>
                <a:gd name="connsiteX87" fmla="*/ 1758364 w 2915214"/>
                <a:gd name="connsiteY87" fmla="*/ 3158587 h 3276600"/>
                <a:gd name="connsiteX88" fmla="*/ 1715800 w 2915214"/>
                <a:gd name="connsiteY88" fmla="*/ 3183496 h 3276600"/>
                <a:gd name="connsiteX89" fmla="*/ 1676449 w 2915214"/>
                <a:gd name="connsiteY89" fmla="*/ 3205139 h 3276600"/>
                <a:gd name="connsiteX90" fmla="*/ 1639908 w 2915214"/>
                <a:gd name="connsiteY90" fmla="*/ 3224127 h 3276600"/>
                <a:gd name="connsiteX91" fmla="*/ 1605777 w 2915214"/>
                <a:gd name="connsiteY91" fmla="*/ 3240053 h 3276600"/>
                <a:gd name="connsiteX92" fmla="*/ 1573654 w 2915214"/>
                <a:gd name="connsiteY92" fmla="*/ 3253324 h 3276600"/>
                <a:gd name="connsiteX93" fmla="*/ 1543337 w 2915214"/>
                <a:gd name="connsiteY93" fmla="*/ 3263533 h 3276600"/>
                <a:gd name="connsiteX94" fmla="*/ 1514024 w 2915214"/>
                <a:gd name="connsiteY94" fmla="*/ 3270679 h 3276600"/>
                <a:gd name="connsiteX95" fmla="*/ 1485515 w 2915214"/>
                <a:gd name="connsiteY95" fmla="*/ 3275171 h 3276600"/>
                <a:gd name="connsiteX96" fmla="*/ 1457808 w 2915214"/>
                <a:gd name="connsiteY96" fmla="*/ 3276600 h 3276600"/>
                <a:gd name="connsiteX97" fmla="*/ 1429700 w 2915214"/>
                <a:gd name="connsiteY97" fmla="*/ 3275171 h 3276600"/>
                <a:gd name="connsiteX98" fmla="*/ 1401190 w 2915214"/>
                <a:gd name="connsiteY98" fmla="*/ 3270679 h 3276600"/>
                <a:gd name="connsiteX99" fmla="*/ 1371877 w 2915214"/>
                <a:gd name="connsiteY99" fmla="*/ 3263533 h 3276600"/>
                <a:gd name="connsiteX100" fmla="*/ 1341561 w 2915214"/>
                <a:gd name="connsiteY100" fmla="*/ 3253324 h 3276600"/>
                <a:gd name="connsiteX101" fmla="*/ 1309437 w 2915214"/>
                <a:gd name="connsiteY101" fmla="*/ 3240053 h 3276600"/>
                <a:gd name="connsiteX102" fmla="*/ 1275306 w 2915214"/>
                <a:gd name="connsiteY102" fmla="*/ 3224127 h 3276600"/>
                <a:gd name="connsiteX103" fmla="*/ 1238765 w 2915214"/>
                <a:gd name="connsiteY103" fmla="*/ 3205139 h 3276600"/>
                <a:gd name="connsiteX104" fmla="*/ 1199414 w 2915214"/>
                <a:gd name="connsiteY104" fmla="*/ 3183496 h 3276600"/>
                <a:gd name="connsiteX105" fmla="*/ 1156850 w 2915214"/>
                <a:gd name="connsiteY105" fmla="*/ 3158587 h 3276600"/>
                <a:gd name="connsiteX106" fmla="*/ 1110472 w 2915214"/>
                <a:gd name="connsiteY106" fmla="*/ 3131023 h 3276600"/>
                <a:gd name="connsiteX107" fmla="*/ 1060078 w 2915214"/>
                <a:gd name="connsiteY107" fmla="*/ 3100193 h 3276600"/>
                <a:gd name="connsiteX108" fmla="*/ 1005066 w 2915214"/>
                <a:gd name="connsiteY108" fmla="*/ 3066912 h 3276600"/>
                <a:gd name="connsiteX109" fmla="*/ 945236 w 2915214"/>
                <a:gd name="connsiteY109" fmla="*/ 3030365 h 3276600"/>
                <a:gd name="connsiteX110" fmla="*/ 880186 w 2915214"/>
                <a:gd name="connsiteY110" fmla="*/ 2991164 h 3276600"/>
                <a:gd name="connsiteX111" fmla="*/ 809313 w 2915214"/>
                <a:gd name="connsiteY111" fmla="*/ 2948695 h 3276600"/>
                <a:gd name="connsiteX112" fmla="*/ 732217 w 2915214"/>
                <a:gd name="connsiteY112" fmla="*/ 2903777 h 3276600"/>
                <a:gd name="connsiteX113" fmla="*/ 655120 w 2915214"/>
                <a:gd name="connsiteY113" fmla="*/ 2859062 h 3276600"/>
                <a:gd name="connsiteX114" fmla="*/ 583244 w 2915214"/>
                <a:gd name="connsiteY114" fmla="*/ 2818431 h 3276600"/>
                <a:gd name="connsiteX115" fmla="*/ 516989 w 2915214"/>
                <a:gd name="connsiteY115" fmla="*/ 2781272 h 3276600"/>
                <a:gd name="connsiteX116" fmla="*/ 455553 w 2915214"/>
                <a:gd name="connsiteY116" fmla="*/ 2747174 h 3276600"/>
                <a:gd name="connsiteX117" fmla="*/ 399537 w 2915214"/>
                <a:gd name="connsiteY117" fmla="*/ 2716140 h 3276600"/>
                <a:gd name="connsiteX118" fmla="*/ 347939 w 2915214"/>
                <a:gd name="connsiteY118" fmla="*/ 2687351 h 3276600"/>
                <a:gd name="connsiteX119" fmla="*/ 300958 w 2915214"/>
                <a:gd name="connsiteY119" fmla="*/ 2660808 h 3276600"/>
                <a:gd name="connsiteX120" fmla="*/ 258394 w 2915214"/>
                <a:gd name="connsiteY120" fmla="*/ 2636103 h 3276600"/>
                <a:gd name="connsiteX121" fmla="*/ 219846 w 2915214"/>
                <a:gd name="connsiteY121" fmla="*/ 2612419 h 3276600"/>
                <a:gd name="connsiteX122" fmla="*/ 185112 w 2915214"/>
                <a:gd name="connsiteY122" fmla="*/ 2590164 h 3276600"/>
                <a:gd name="connsiteX123" fmla="*/ 154595 w 2915214"/>
                <a:gd name="connsiteY123" fmla="*/ 2568521 h 3276600"/>
                <a:gd name="connsiteX124" fmla="*/ 127089 w 2915214"/>
                <a:gd name="connsiteY124" fmla="*/ 2546879 h 3276600"/>
                <a:gd name="connsiteX125" fmla="*/ 102996 w 2915214"/>
                <a:gd name="connsiteY125" fmla="*/ 2525645 h 3276600"/>
                <a:gd name="connsiteX126" fmla="*/ 82317 w 2915214"/>
                <a:gd name="connsiteY126" fmla="*/ 2503798 h 3276600"/>
                <a:gd name="connsiteX127" fmla="*/ 64247 w 2915214"/>
                <a:gd name="connsiteY127" fmla="*/ 2481134 h 3276600"/>
                <a:gd name="connsiteX128" fmla="*/ 48989 w 2915214"/>
                <a:gd name="connsiteY128" fmla="*/ 2457450 h 3276600"/>
                <a:gd name="connsiteX129" fmla="*/ 36340 w 2915214"/>
                <a:gd name="connsiteY129" fmla="*/ 2432337 h 3276600"/>
                <a:gd name="connsiteX130" fmla="*/ 25900 w 2915214"/>
                <a:gd name="connsiteY130" fmla="*/ 2405386 h 3276600"/>
                <a:gd name="connsiteX131" fmla="*/ 17467 w 2915214"/>
                <a:gd name="connsiteY131" fmla="*/ 2376188 h 3276600"/>
                <a:gd name="connsiteX132" fmla="*/ 11243 w 2915214"/>
                <a:gd name="connsiteY132" fmla="*/ 2344541 h 3276600"/>
                <a:gd name="connsiteX133" fmla="*/ 6224 w 2915214"/>
                <a:gd name="connsiteY133" fmla="*/ 2310036 h 3276600"/>
                <a:gd name="connsiteX134" fmla="*/ 3012 w 2915214"/>
                <a:gd name="connsiteY134" fmla="*/ 2272263 h 3276600"/>
                <a:gd name="connsiteX135" fmla="*/ 1004 w 2915214"/>
                <a:gd name="connsiteY135" fmla="*/ 2231020 h 3276600"/>
                <a:gd name="connsiteX136" fmla="*/ 201 w 2915214"/>
                <a:gd name="connsiteY136" fmla="*/ 2185693 h 3276600"/>
                <a:gd name="connsiteX137" fmla="*/ 0 w 2915214"/>
                <a:gd name="connsiteY137" fmla="*/ 2135875 h 3276600"/>
                <a:gd name="connsiteX138" fmla="*/ 603 w 2915214"/>
                <a:gd name="connsiteY138" fmla="*/ 2081564 h 3276600"/>
                <a:gd name="connsiteX139" fmla="*/ 1807 w 2915214"/>
                <a:gd name="connsiteY139" fmla="*/ 2022557 h 3276600"/>
                <a:gd name="connsiteX140" fmla="*/ 3012 w 2915214"/>
                <a:gd name="connsiteY140" fmla="*/ 1957834 h 3276600"/>
                <a:gd name="connsiteX141" fmla="*/ 4417 w 2915214"/>
                <a:gd name="connsiteY141" fmla="*/ 1887394 h 3276600"/>
                <a:gd name="connsiteX142" fmla="*/ 5622 w 2915214"/>
                <a:gd name="connsiteY142" fmla="*/ 1811032 h 3276600"/>
                <a:gd name="connsiteX143" fmla="*/ 6626 w 2915214"/>
                <a:gd name="connsiteY143" fmla="*/ 1727933 h 3276600"/>
                <a:gd name="connsiteX144" fmla="*/ 7027 w 2915214"/>
                <a:gd name="connsiteY144" fmla="*/ 1638300 h 3276600"/>
                <a:gd name="connsiteX145" fmla="*/ 6626 w 2915214"/>
                <a:gd name="connsiteY145" fmla="*/ 1548667 h 3276600"/>
                <a:gd name="connsiteX146" fmla="*/ 5622 w 2915214"/>
                <a:gd name="connsiteY146" fmla="*/ 1465568 h 3276600"/>
                <a:gd name="connsiteX147" fmla="*/ 4417 w 2915214"/>
                <a:gd name="connsiteY147" fmla="*/ 1389207 h 3276600"/>
                <a:gd name="connsiteX148" fmla="*/ 3012 w 2915214"/>
                <a:gd name="connsiteY148" fmla="*/ 1318766 h 3276600"/>
                <a:gd name="connsiteX149" fmla="*/ 1807 w 2915214"/>
                <a:gd name="connsiteY149" fmla="*/ 1254043 h 3276600"/>
                <a:gd name="connsiteX150" fmla="*/ 603 w 2915214"/>
                <a:gd name="connsiteY150" fmla="*/ 1195036 h 3276600"/>
                <a:gd name="connsiteX151" fmla="*/ 0 w 2915214"/>
                <a:gd name="connsiteY151" fmla="*/ 1140726 h 3276600"/>
                <a:gd name="connsiteX152" fmla="*/ 201 w 2915214"/>
                <a:gd name="connsiteY152" fmla="*/ 1090907 h 3276600"/>
                <a:gd name="connsiteX153" fmla="*/ 1004 w 2915214"/>
                <a:gd name="connsiteY153" fmla="*/ 1045580 h 3276600"/>
                <a:gd name="connsiteX154" fmla="*/ 3012 w 2915214"/>
                <a:gd name="connsiteY154" fmla="*/ 1004337 h 3276600"/>
                <a:gd name="connsiteX155" fmla="*/ 6224 w 2915214"/>
                <a:gd name="connsiteY155" fmla="*/ 966564 h 3276600"/>
                <a:gd name="connsiteX156" fmla="*/ 11043 w 2915214"/>
                <a:gd name="connsiteY156" fmla="*/ 932059 h 3276600"/>
                <a:gd name="connsiteX157" fmla="*/ 17467 w 2915214"/>
                <a:gd name="connsiteY157" fmla="*/ 900412 h 3276600"/>
                <a:gd name="connsiteX158" fmla="*/ 25900 w 2915214"/>
                <a:gd name="connsiteY158" fmla="*/ 871215 h 3276600"/>
                <a:gd name="connsiteX159" fmla="*/ 36340 w 2915214"/>
                <a:gd name="connsiteY159" fmla="*/ 844264 h 3276600"/>
                <a:gd name="connsiteX160" fmla="*/ 48989 w 2915214"/>
                <a:gd name="connsiteY160" fmla="*/ 819150 h 3276600"/>
                <a:gd name="connsiteX161" fmla="*/ 64247 w 2915214"/>
                <a:gd name="connsiteY161" fmla="*/ 795466 h 3276600"/>
                <a:gd name="connsiteX162" fmla="*/ 82317 w 2915214"/>
                <a:gd name="connsiteY162" fmla="*/ 772802 h 3276600"/>
                <a:gd name="connsiteX163" fmla="*/ 102996 w 2915214"/>
                <a:gd name="connsiteY163" fmla="*/ 750956 h 3276600"/>
                <a:gd name="connsiteX164" fmla="*/ 127089 w 2915214"/>
                <a:gd name="connsiteY164" fmla="*/ 729722 h 3276600"/>
                <a:gd name="connsiteX165" fmla="*/ 154394 w 2915214"/>
                <a:gd name="connsiteY165" fmla="*/ 708079 h 3276600"/>
                <a:gd name="connsiteX166" fmla="*/ 185112 w 2915214"/>
                <a:gd name="connsiteY166" fmla="*/ 686436 h 3276600"/>
                <a:gd name="connsiteX167" fmla="*/ 219846 w 2915214"/>
                <a:gd name="connsiteY167" fmla="*/ 663977 h 3276600"/>
                <a:gd name="connsiteX168" fmla="*/ 258193 w 2915214"/>
                <a:gd name="connsiteY168" fmla="*/ 640497 h 3276600"/>
                <a:gd name="connsiteX169" fmla="*/ 300958 w 2915214"/>
                <a:gd name="connsiteY169" fmla="*/ 615792 h 3276600"/>
                <a:gd name="connsiteX170" fmla="*/ 347939 w 2915214"/>
                <a:gd name="connsiteY170" fmla="*/ 589249 h 3276600"/>
                <a:gd name="connsiteX171" fmla="*/ 399537 w 2915214"/>
                <a:gd name="connsiteY171" fmla="*/ 560460 h 3276600"/>
                <a:gd name="connsiteX172" fmla="*/ 455553 w 2915214"/>
                <a:gd name="connsiteY172" fmla="*/ 529222 h 3276600"/>
                <a:gd name="connsiteX173" fmla="*/ 516989 w 2915214"/>
                <a:gd name="connsiteY173" fmla="*/ 495124 h 3276600"/>
                <a:gd name="connsiteX174" fmla="*/ 583244 w 2915214"/>
                <a:gd name="connsiteY174" fmla="*/ 458169 h 3276600"/>
                <a:gd name="connsiteX175" fmla="*/ 655120 w 2915214"/>
                <a:gd name="connsiteY175" fmla="*/ 417538 h 3276600"/>
                <a:gd name="connsiteX176" fmla="*/ 732217 w 2915214"/>
                <a:gd name="connsiteY176" fmla="*/ 372824 h 3276600"/>
                <a:gd name="connsiteX177" fmla="*/ 809313 w 2915214"/>
                <a:gd name="connsiteY177" fmla="*/ 327905 h 3276600"/>
                <a:gd name="connsiteX178" fmla="*/ 880186 w 2915214"/>
                <a:gd name="connsiteY178" fmla="*/ 285437 h 3276600"/>
                <a:gd name="connsiteX179" fmla="*/ 945236 w 2915214"/>
                <a:gd name="connsiteY179" fmla="*/ 246235 h 3276600"/>
                <a:gd name="connsiteX180" fmla="*/ 1005066 w 2915214"/>
                <a:gd name="connsiteY180" fmla="*/ 209688 h 3276600"/>
                <a:gd name="connsiteX181" fmla="*/ 1060078 w 2915214"/>
                <a:gd name="connsiteY181" fmla="*/ 176407 h 3276600"/>
                <a:gd name="connsiteX182" fmla="*/ 1110472 w 2915214"/>
                <a:gd name="connsiteY182" fmla="*/ 145577 h 3276600"/>
                <a:gd name="connsiteX183" fmla="*/ 1156850 w 2915214"/>
                <a:gd name="connsiteY183" fmla="*/ 118013 h 3276600"/>
                <a:gd name="connsiteX184" fmla="*/ 1199414 w 2915214"/>
                <a:gd name="connsiteY184" fmla="*/ 93104 h 3276600"/>
                <a:gd name="connsiteX185" fmla="*/ 1238765 w 2915214"/>
                <a:gd name="connsiteY185" fmla="*/ 71461 h 3276600"/>
                <a:gd name="connsiteX186" fmla="*/ 1275306 w 2915214"/>
                <a:gd name="connsiteY186" fmla="*/ 52473 h 3276600"/>
                <a:gd name="connsiteX187" fmla="*/ 1309437 w 2915214"/>
                <a:gd name="connsiteY187" fmla="*/ 36547 h 3276600"/>
                <a:gd name="connsiteX188" fmla="*/ 1341561 w 2915214"/>
                <a:gd name="connsiteY188" fmla="*/ 23276 h 3276600"/>
                <a:gd name="connsiteX189" fmla="*/ 1371877 w 2915214"/>
                <a:gd name="connsiteY189" fmla="*/ 13067 h 3276600"/>
                <a:gd name="connsiteX190" fmla="*/ 1401190 w 2915214"/>
                <a:gd name="connsiteY190" fmla="*/ 5921 h 3276600"/>
                <a:gd name="connsiteX191" fmla="*/ 1429700 w 2915214"/>
                <a:gd name="connsiteY191" fmla="*/ 1429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2915214" h="3276600">
                  <a:moveTo>
                    <a:pt x="1457808" y="0"/>
                  </a:moveTo>
                  <a:lnTo>
                    <a:pt x="1485515" y="1429"/>
                  </a:lnTo>
                  <a:lnTo>
                    <a:pt x="1514024" y="5921"/>
                  </a:lnTo>
                  <a:lnTo>
                    <a:pt x="1543337" y="13067"/>
                  </a:lnTo>
                  <a:lnTo>
                    <a:pt x="1573654" y="23276"/>
                  </a:lnTo>
                  <a:lnTo>
                    <a:pt x="1605777" y="36547"/>
                  </a:lnTo>
                  <a:lnTo>
                    <a:pt x="1639908" y="52473"/>
                  </a:lnTo>
                  <a:lnTo>
                    <a:pt x="1676449" y="71461"/>
                  </a:lnTo>
                  <a:lnTo>
                    <a:pt x="1715800" y="93104"/>
                  </a:lnTo>
                  <a:lnTo>
                    <a:pt x="1758364" y="118013"/>
                  </a:lnTo>
                  <a:lnTo>
                    <a:pt x="1804743" y="145577"/>
                  </a:lnTo>
                  <a:lnTo>
                    <a:pt x="1855136" y="176407"/>
                  </a:lnTo>
                  <a:lnTo>
                    <a:pt x="1910148" y="209688"/>
                  </a:lnTo>
                  <a:lnTo>
                    <a:pt x="1969978" y="246235"/>
                  </a:lnTo>
                  <a:lnTo>
                    <a:pt x="2035028" y="285437"/>
                  </a:lnTo>
                  <a:lnTo>
                    <a:pt x="2105901" y="327905"/>
                  </a:lnTo>
                  <a:lnTo>
                    <a:pt x="2182997" y="372824"/>
                  </a:lnTo>
                  <a:lnTo>
                    <a:pt x="2260094" y="417538"/>
                  </a:lnTo>
                  <a:lnTo>
                    <a:pt x="2331971" y="458169"/>
                  </a:lnTo>
                  <a:lnTo>
                    <a:pt x="2398225" y="495329"/>
                  </a:lnTo>
                  <a:lnTo>
                    <a:pt x="2459662" y="529426"/>
                  </a:lnTo>
                  <a:lnTo>
                    <a:pt x="2515677" y="560460"/>
                  </a:lnTo>
                  <a:lnTo>
                    <a:pt x="2567276" y="589249"/>
                  </a:lnTo>
                  <a:lnTo>
                    <a:pt x="2614256" y="615792"/>
                  </a:lnTo>
                  <a:lnTo>
                    <a:pt x="2656820" y="640497"/>
                  </a:lnTo>
                  <a:lnTo>
                    <a:pt x="2695368" y="664181"/>
                  </a:lnTo>
                  <a:lnTo>
                    <a:pt x="2730102" y="686436"/>
                  </a:lnTo>
                  <a:lnTo>
                    <a:pt x="2760619" y="708079"/>
                  </a:lnTo>
                  <a:lnTo>
                    <a:pt x="2788125" y="729722"/>
                  </a:lnTo>
                  <a:lnTo>
                    <a:pt x="2812218" y="750956"/>
                  </a:lnTo>
                  <a:lnTo>
                    <a:pt x="2832897" y="772802"/>
                  </a:lnTo>
                  <a:lnTo>
                    <a:pt x="2850967" y="795466"/>
                  </a:lnTo>
                  <a:lnTo>
                    <a:pt x="2866226" y="819150"/>
                  </a:lnTo>
                  <a:lnTo>
                    <a:pt x="2878874" y="844264"/>
                  </a:lnTo>
                  <a:lnTo>
                    <a:pt x="2889314" y="871215"/>
                  </a:lnTo>
                  <a:lnTo>
                    <a:pt x="2897747" y="900412"/>
                  </a:lnTo>
                  <a:lnTo>
                    <a:pt x="2903971" y="932059"/>
                  </a:lnTo>
                  <a:lnTo>
                    <a:pt x="2908990" y="966564"/>
                  </a:lnTo>
                  <a:lnTo>
                    <a:pt x="2912203" y="1004337"/>
                  </a:lnTo>
                  <a:lnTo>
                    <a:pt x="2914210" y="1045580"/>
                  </a:lnTo>
                  <a:lnTo>
                    <a:pt x="2915013" y="1090907"/>
                  </a:lnTo>
                  <a:lnTo>
                    <a:pt x="2915214" y="1140726"/>
                  </a:lnTo>
                  <a:lnTo>
                    <a:pt x="2914612" y="1195036"/>
                  </a:lnTo>
                  <a:lnTo>
                    <a:pt x="2913407" y="1254043"/>
                  </a:lnTo>
                  <a:lnTo>
                    <a:pt x="2912203" y="1318766"/>
                  </a:lnTo>
                  <a:lnTo>
                    <a:pt x="2910797" y="1389207"/>
                  </a:lnTo>
                  <a:lnTo>
                    <a:pt x="2909593" y="1465568"/>
                  </a:lnTo>
                  <a:lnTo>
                    <a:pt x="2908589" y="1548667"/>
                  </a:lnTo>
                  <a:lnTo>
                    <a:pt x="2908187" y="1638300"/>
                  </a:lnTo>
                  <a:lnTo>
                    <a:pt x="2908589" y="1727933"/>
                  </a:lnTo>
                  <a:lnTo>
                    <a:pt x="2909593" y="1811032"/>
                  </a:lnTo>
                  <a:lnTo>
                    <a:pt x="2910797" y="1887394"/>
                  </a:lnTo>
                  <a:lnTo>
                    <a:pt x="2912203" y="1957834"/>
                  </a:lnTo>
                  <a:lnTo>
                    <a:pt x="2913407" y="2022557"/>
                  </a:lnTo>
                  <a:lnTo>
                    <a:pt x="2914612" y="2081564"/>
                  </a:lnTo>
                  <a:lnTo>
                    <a:pt x="2915214" y="2135875"/>
                  </a:lnTo>
                  <a:lnTo>
                    <a:pt x="2915013" y="2185693"/>
                  </a:lnTo>
                  <a:lnTo>
                    <a:pt x="2914210" y="2231020"/>
                  </a:lnTo>
                  <a:lnTo>
                    <a:pt x="2912203" y="2272263"/>
                  </a:lnTo>
                  <a:lnTo>
                    <a:pt x="2908990" y="2310036"/>
                  </a:lnTo>
                  <a:lnTo>
                    <a:pt x="2904172" y="2344541"/>
                  </a:lnTo>
                  <a:lnTo>
                    <a:pt x="2897747" y="2376188"/>
                  </a:lnTo>
                  <a:lnTo>
                    <a:pt x="2889314" y="2405386"/>
                  </a:lnTo>
                  <a:lnTo>
                    <a:pt x="2878874" y="2432337"/>
                  </a:lnTo>
                  <a:lnTo>
                    <a:pt x="2866226" y="2457450"/>
                  </a:lnTo>
                  <a:lnTo>
                    <a:pt x="2850967" y="2481134"/>
                  </a:lnTo>
                  <a:lnTo>
                    <a:pt x="2832897" y="2503798"/>
                  </a:lnTo>
                  <a:lnTo>
                    <a:pt x="2812218" y="2525645"/>
                  </a:lnTo>
                  <a:lnTo>
                    <a:pt x="2788125" y="2546879"/>
                  </a:lnTo>
                  <a:lnTo>
                    <a:pt x="2760820" y="2568521"/>
                  </a:lnTo>
                  <a:lnTo>
                    <a:pt x="2730102" y="2590164"/>
                  </a:lnTo>
                  <a:lnTo>
                    <a:pt x="2695368" y="2612623"/>
                  </a:lnTo>
                  <a:lnTo>
                    <a:pt x="2657021" y="2636103"/>
                  </a:lnTo>
                  <a:lnTo>
                    <a:pt x="2614256" y="2660808"/>
                  </a:lnTo>
                  <a:lnTo>
                    <a:pt x="2567276" y="2687351"/>
                  </a:lnTo>
                  <a:lnTo>
                    <a:pt x="2515677" y="2716140"/>
                  </a:lnTo>
                  <a:lnTo>
                    <a:pt x="2459662" y="2747379"/>
                  </a:lnTo>
                  <a:lnTo>
                    <a:pt x="2398225" y="2781476"/>
                  </a:lnTo>
                  <a:lnTo>
                    <a:pt x="2331971" y="2818431"/>
                  </a:lnTo>
                  <a:lnTo>
                    <a:pt x="2260094" y="2859062"/>
                  </a:lnTo>
                  <a:lnTo>
                    <a:pt x="2182997" y="2903777"/>
                  </a:lnTo>
                  <a:lnTo>
                    <a:pt x="2105901" y="2948695"/>
                  </a:lnTo>
                  <a:lnTo>
                    <a:pt x="2035028" y="2991164"/>
                  </a:lnTo>
                  <a:lnTo>
                    <a:pt x="1969978" y="3030365"/>
                  </a:lnTo>
                  <a:lnTo>
                    <a:pt x="1910148" y="3066912"/>
                  </a:lnTo>
                  <a:lnTo>
                    <a:pt x="1855136" y="3100193"/>
                  </a:lnTo>
                  <a:lnTo>
                    <a:pt x="1804743" y="3131023"/>
                  </a:lnTo>
                  <a:lnTo>
                    <a:pt x="1758364" y="3158587"/>
                  </a:lnTo>
                  <a:lnTo>
                    <a:pt x="1715800" y="3183496"/>
                  </a:lnTo>
                  <a:lnTo>
                    <a:pt x="1676449" y="3205139"/>
                  </a:lnTo>
                  <a:lnTo>
                    <a:pt x="1639908" y="3224127"/>
                  </a:lnTo>
                  <a:lnTo>
                    <a:pt x="1605777" y="3240053"/>
                  </a:lnTo>
                  <a:lnTo>
                    <a:pt x="1573654" y="3253324"/>
                  </a:lnTo>
                  <a:lnTo>
                    <a:pt x="1543337" y="3263533"/>
                  </a:lnTo>
                  <a:lnTo>
                    <a:pt x="1514024" y="3270679"/>
                  </a:lnTo>
                  <a:lnTo>
                    <a:pt x="1485515" y="3275171"/>
                  </a:lnTo>
                  <a:lnTo>
                    <a:pt x="1457808" y="3276600"/>
                  </a:lnTo>
                  <a:lnTo>
                    <a:pt x="1429700" y="3275171"/>
                  </a:lnTo>
                  <a:lnTo>
                    <a:pt x="1401190" y="3270679"/>
                  </a:lnTo>
                  <a:lnTo>
                    <a:pt x="1371877" y="3263533"/>
                  </a:lnTo>
                  <a:lnTo>
                    <a:pt x="1341561" y="3253324"/>
                  </a:lnTo>
                  <a:lnTo>
                    <a:pt x="1309437" y="3240053"/>
                  </a:lnTo>
                  <a:lnTo>
                    <a:pt x="1275306" y="3224127"/>
                  </a:lnTo>
                  <a:lnTo>
                    <a:pt x="1238765" y="3205139"/>
                  </a:lnTo>
                  <a:lnTo>
                    <a:pt x="1199414" y="3183496"/>
                  </a:lnTo>
                  <a:lnTo>
                    <a:pt x="1156850" y="3158587"/>
                  </a:lnTo>
                  <a:lnTo>
                    <a:pt x="1110472" y="3131023"/>
                  </a:lnTo>
                  <a:lnTo>
                    <a:pt x="1060078" y="3100193"/>
                  </a:lnTo>
                  <a:lnTo>
                    <a:pt x="1005066" y="3066912"/>
                  </a:lnTo>
                  <a:lnTo>
                    <a:pt x="945236" y="3030365"/>
                  </a:lnTo>
                  <a:lnTo>
                    <a:pt x="880186" y="2991164"/>
                  </a:lnTo>
                  <a:lnTo>
                    <a:pt x="809313" y="2948695"/>
                  </a:lnTo>
                  <a:lnTo>
                    <a:pt x="732217" y="2903777"/>
                  </a:lnTo>
                  <a:lnTo>
                    <a:pt x="655120" y="2859062"/>
                  </a:lnTo>
                  <a:lnTo>
                    <a:pt x="583244" y="2818431"/>
                  </a:lnTo>
                  <a:lnTo>
                    <a:pt x="516989" y="2781272"/>
                  </a:lnTo>
                  <a:lnTo>
                    <a:pt x="455553" y="2747174"/>
                  </a:lnTo>
                  <a:lnTo>
                    <a:pt x="399537" y="2716140"/>
                  </a:lnTo>
                  <a:lnTo>
                    <a:pt x="347939" y="2687351"/>
                  </a:lnTo>
                  <a:lnTo>
                    <a:pt x="300958" y="2660808"/>
                  </a:lnTo>
                  <a:lnTo>
                    <a:pt x="258394" y="2636103"/>
                  </a:lnTo>
                  <a:lnTo>
                    <a:pt x="219846" y="2612419"/>
                  </a:lnTo>
                  <a:lnTo>
                    <a:pt x="185112" y="2590164"/>
                  </a:lnTo>
                  <a:lnTo>
                    <a:pt x="154595" y="2568521"/>
                  </a:lnTo>
                  <a:lnTo>
                    <a:pt x="127089" y="2546879"/>
                  </a:lnTo>
                  <a:lnTo>
                    <a:pt x="102996" y="2525645"/>
                  </a:lnTo>
                  <a:lnTo>
                    <a:pt x="82317" y="2503798"/>
                  </a:lnTo>
                  <a:lnTo>
                    <a:pt x="64247" y="2481134"/>
                  </a:lnTo>
                  <a:lnTo>
                    <a:pt x="48989" y="2457450"/>
                  </a:lnTo>
                  <a:lnTo>
                    <a:pt x="36340" y="2432337"/>
                  </a:lnTo>
                  <a:lnTo>
                    <a:pt x="25900" y="2405386"/>
                  </a:lnTo>
                  <a:lnTo>
                    <a:pt x="17467" y="2376188"/>
                  </a:lnTo>
                  <a:lnTo>
                    <a:pt x="11243" y="2344541"/>
                  </a:lnTo>
                  <a:lnTo>
                    <a:pt x="6224" y="2310036"/>
                  </a:lnTo>
                  <a:lnTo>
                    <a:pt x="3012" y="2272263"/>
                  </a:lnTo>
                  <a:lnTo>
                    <a:pt x="1004" y="2231020"/>
                  </a:lnTo>
                  <a:lnTo>
                    <a:pt x="201" y="2185693"/>
                  </a:lnTo>
                  <a:lnTo>
                    <a:pt x="0" y="2135875"/>
                  </a:lnTo>
                  <a:lnTo>
                    <a:pt x="603" y="2081564"/>
                  </a:lnTo>
                  <a:lnTo>
                    <a:pt x="1807" y="2022557"/>
                  </a:lnTo>
                  <a:lnTo>
                    <a:pt x="3012" y="1957834"/>
                  </a:lnTo>
                  <a:lnTo>
                    <a:pt x="4417" y="1887394"/>
                  </a:lnTo>
                  <a:lnTo>
                    <a:pt x="5622" y="1811032"/>
                  </a:lnTo>
                  <a:lnTo>
                    <a:pt x="6626" y="1727933"/>
                  </a:lnTo>
                  <a:lnTo>
                    <a:pt x="7027" y="1638300"/>
                  </a:lnTo>
                  <a:lnTo>
                    <a:pt x="6626" y="1548667"/>
                  </a:lnTo>
                  <a:lnTo>
                    <a:pt x="5622" y="1465568"/>
                  </a:lnTo>
                  <a:lnTo>
                    <a:pt x="4417" y="1389207"/>
                  </a:lnTo>
                  <a:lnTo>
                    <a:pt x="3012" y="1318766"/>
                  </a:lnTo>
                  <a:lnTo>
                    <a:pt x="1807" y="1254043"/>
                  </a:lnTo>
                  <a:lnTo>
                    <a:pt x="603" y="1195036"/>
                  </a:lnTo>
                  <a:lnTo>
                    <a:pt x="0" y="1140726"/>
                  </a:lnTo>
                  <a:lnTo>
                    <a:pt x="201" y="1090907"/>
                  </a:lnTo>
                  <a:lnTo>
                    <a:pt x="1004" y="1045580"/>
                  </a:lnTo>
                  <a:lnTo>
                    <a:pt x="3012" y="1004337"/>
                  </a:lnTo>
                  <a:lnTo>
                    <a:pt x="6224" y="966564"/>
                  </a:lnTo>
                  <a:lnTo>
                    <a:pt x="11043" y="932059"/>
                  </a:lnTo>
                  <a:lnTo>
                    <a:pt x="17467" y="900412"/>
                  </a:lnTo>
                  <a:lnTo>
                    <a:pt x="25900" y="871215"/>
                  </a:lnTo>
                  <a:lnTo>
                    <a:pt x="36340" y="844264"/>
                  </a:lnTo>
                  <a:lnTo>
                    <a:pt x="48989" y="819150"/>
                  </a:lnTo>
                  <a:lnTo>
                    <a:pt x="64247" y="795466"/>
                  </a:lnTo>
                  <a:lnTo>
                    <a:pt x="82317" y="772802"/>
                  </a:lnTo>
                  <a:lnTo>
                    <a:pt x="102996" y="750956"/>
                  </a:lnTo>
                  <a:lnTo>
                    <a:pt x="127089" y="729722"/>
                  </a:lnTo>
                  <a:lnTo>
                    <a:pt x="154394" y="708079"/>
                  </a:lnTo>
                  <a:lnTo>
                    <a:pt x="185112" y="686436"/>
                  </a:lnTo>
                  <a:lnTo>
                    <a:pt x="219846" y="663977"/>
                  </a:lnTo>
                  <a:lnTo>
                    <a:pt x="258193" y="640497"/>
                  </a:lnTo>
                  <a:lnTo>
                    <a:pt x="300958" y="615792"/>
                  </a:lnTo>
                  <a:lnTo>
                    <a:pt x="347939" y="589249"/>
                  </a:lnTo>
                  <a:lnTo>
                    <a:pt x="399537" y="560460"/>
                  </a:lnTo>
                  <a:lnTo>
                    <a:pt x="455553" y="529222"/>
                  </a:lnTo>
                  <a:lnTo>
                    <a:pt x="516989" y="495124"/>
                  </a:lnTo>
                  <a:lnTo>
                    <a:pt x="583244" y="458169"/>
                  </a:lnTo>
                  <a:lnTo>
                    <a:pt x="655120" y="417538"/>
                  </a:lnTo>
                  <a:lnTo>
                    <a:pt x="732217" y="372824"/>
                  </a:lnTo>
                  <a:lnTo>
                    <a:pt x="809313" y="327905"/>
                  </a:lnTo>
                  <a:lnTo>
                    <a:pt x="880186" y="285437"/>
                  </a:lnTo>
                  <a:lnTo>
                    <a:pt x="945236" y="246235"/>
                  </a:lnTo>
                  <a:lnTo>
                    <a:pt x="1005066" y="209688"/>
                  </a:lnTo>
                  <a:lnTo>
                    <a:pt x="1060078" y="176407"/>
                  </a:lnTo>
                  <a:lnTo>
                    <a:pt x="1110472" y="145577"/>
                  </a:lnTo>
                  <a:lnTo>
                    <a:pt x="1156850" y="118013"/>
                  </a:lnTo>
                  <a:lnTo>
                    <a:pt x="1199414" y="93104"/>
                  </a:lnTo>
                  <a:lnTo>
                    <a:pt x="1238765" y="71461"/>
                  </a:lnTo>
                  <a:lnTo>
                    <a:pt x="1275306" y="52473"/>
                  </a:lnTo>
                  <a:lnTo>
                    <a:pt x="1309437" y="36547"/>
                  </a:lnTo>
                  <a:lnTo>
                    <a:pt x="1341561" y="23276"/>
                  </a:lnTo>
                  <a:lnTo>
                    <a:pt x="1371877" y="13067"/>
                  </a:lnTo>
                  <a:lnTo>
                    <a:pt x="1401190" y="5921"/>
                  </a:lnTo>
                  <a:lnTo>
                    <a:pt x="1429700" y="14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06500" sx="102000" sy="102000" algn="ctr" rotWithShape="0">
                <a:prstClr val="black">
                  <a:alpha val="2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157616" y="2589578"/>
              <a:ext cx="40467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gradFill>
                    <a:gsLst>
                      <a:gs pos="2000">
                        <a:schemeClr val="accent1">
                          <a:alpha val="80000"/>
                        </a:schemeClr>
                      </a:gs>
                      <a:gs pos="100000">
                        <a:schemeClr val="accent5">
                          <a:alpha val="80000"/>
                        </a:schemeClr>
                      </a:gs>
                    </a:gsLst>
                    <a:lin ang="0" scaled="0"/>
                  </a:gra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Gradient wind</a:t>
              </a:r>
              <a:endParaRPr lang="en-US" altLang="zh-CN" sz="2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  <a:p>
              <a:pPr algn="ctr"/>
              <a:r>
                <a:rPr lang="zh-CN" altLang="en-US" sz="2800" dirty="0">
                  <a:gradFill>
                    <a:gsLst>
                      <a:gs pos="2000">
                        <a:schemeClr val="accent1">
                          <a:alpha val="80000"/>
                        </a:schemeClr>
                      </a:gs>
                      <a:gs pos="100000">
                        <a:schemeClr val="accent5">
                          <a:alpha val="80000"/>
                        </a:schemeClr>
                      </a:gs>
                    </a:gsLst>
                    <a:lin ang="0" scaled="0"/>
                  </a:gra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Business</a:t>
              </a:r>
              <a:r>
                <a:rPr lang="en-US" altLang="zh-CN" sz="2800" dirty="0">
                  <a:gradFill>
                    <a:gsLst>
                      <a:gs pos="2000">
                        <a:schemeClr val="accent1">
                          <a:alpha val="80000"/>
                        </a:schemeClr>
                      </a:gs>
                      <a:gs pos="100000">
                        <a:schemeClr val="accent5">
                          <a:alpha val="80000"/>
                        </a:schemeClr>
                      </a:gs>
                    </a:gsLst>
                    <a:lin ang="0" scaled="0"/>
                  </a:gra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 ppt </a:t>
              </a:r>
              <a:r>
                <a:rPr lang="zh-CN" altLang="en-US" sz="2800" dirty="0">
                  <a:gradFill>
                    <a:gsLst>
                      <a:gs pos="2000">
                        <a:schemeClr val="accent1">
                          <a:alpha val="80000"/>
                        </a:schemeClr>
                      </a:gs>
                      <a:gs pos="100000">
                        <a:schemeClr val="accent5">
                          <a:alpha val="80000"/>
                        </a:schemeClr>
                      </a:gs>
                    </a:gsLst>
                    <a:lin ang="0" scaled="0"/>
                  </a:gra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Template</a:t>
              </a:r>
              <a:endParaRPr lang="en-US" sz="2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DD8112-B617-42FB-ACFB-269EAC481D17}"/>
              </a:ext>
            </a:extLst>
          </p:cNvPr>
          <p:cNvSpPr txBox="1">
            <a:spLocks/>
          </p:cNvSpPr>
          <p:nvPr/>
        </p:nvSpPr>
        <p:spPr>
          <a:xfrm>
            <a:off x="4282873" y="3802039"/>
            <a:ext cx="3534771" cy="1075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</a:t>
            </a:r>
          </a:p>
        </p:txBody>
      </p:sp>
    </p:spTree>
    <p:extLst>
      <p:ext uri="{BB962C8B-B14F-4D97-AF65-F5344CB8AC3E}">
        <p14:creationId xmlns:p14="http://schemas.microsoft.com/office/powerpoint/2010/main" val="1767438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F806BC-91F0-4D4C-921F-366297C57EAF}"/>
              </a:ext>
            </a:extLst>
          </p:cNvPr>
          <p:cNvSpPr>
            <a:spLocks/>
          </p:cNvSpPr>
          <p:nvPr/>
        </p:nvSpPr>
        <p:spPr bwMode="auto">
          <a:xfrm rot="11368331">
            <a:off x="3412200" y="1418774"/>
            <a:ext cx="5871121" cy="4699830"/>
          </a:xfrm>
          <a:custGeom>
            <a:avLst/>
            <a:gdLst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859673 w 8142568"/>
              <a:gd name="connsiteY20" fmla="*/ 4553043 h 6509461"/>
              <a:gd name="connsiteX21" fmla="*/ 4528335 w 8142568"/>
              <a:gd name="connsiteY21" fmla="*/ 4759956 h 6509461"/>
              <a:gd name="connsiteX22" fmla="*/ 3618134 w 8142568"/>
              <a:gd name="connsiteY22" fmla="*/ 5658395 h 6509461"/>
              <a:gd name="connsiteX23" fmla="*/ 2112647 w 8142568"/>
              <a:gd name="connsiteY23" fmla="*/ 6509415 h 6509461"/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789854 w 8142568"/>
              <a:gd name="connsiteY20" fmla="*/ 2666757 h 6509461"/>
              <a:gd name="connsiteX21" fmla="*/ 4528335 w 8142568"/>
              <a:gd name="connsiteY21" fmla="*/ 4759956 h 6509461"/>
              <a:gd name="connsiteX22" fmla="*/ 3618134 w 8142568"/>
              <a:gd name="connsiteY22" fmla="*/ 5658395 h 6509461"/>
              <a:gd name="connsiteX23" fmla="*/ 2112647 w 8142568"/>
              <a:gd name="connsiteY23" fmla="*/ 6509415 h 6509461"/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789854 w 8142568"/>
              <a:gd name="connsiteY20" fmla="*/ 2666757 h 6509461"/>
              <a:gd name="connsiteX21" fmla="*/ 6610070 w 8142568"/>
              <a:gd name="connsiteY21" fmla="*/ 5861591 h 6509461"/>
              <a:gd name="connsiteX22" fmla="*/ 3618134 w 8142568"/>
              <a:gd name="connsiteY22" fmla="*/ 5658395 h 6509461"/>
              <a:gd name="connsiteX23" fmla="*/ 2112647 w 8142568"/>
              <a:gd name="connsiteY23" fmla="*/ 6509415 h 6509461"/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789854 w 8142568"/>
              <a:gd name="connsiteY20" fmla="*/ 2666757 h 6509461"/>
              <a:gd name="connsiteX21" fmla="*/ 6610070 w 8142568"/>
              <a:gd name="connsiteY21" fmla="*/ 5861591 h 6509461"/>
              <a:gd name="connsiteX22" fmla="*/ 4104346 w 8142568"/>
              <a:gd name="connsiteY22" fmla="*/ 4169130 h 6509461"/>
              <a:gd name="connsiteX23" fmla="*/ 2112647 w 8142568"/>
              <a:gd name="connsiteY23" fmla="*/ 6509415 h 6509461"/>
              <a:gd name="connsiteX0" fmla="*/ 4412557 w 8142568"/>
              <a:gd name="connsiteY0" fmla="*/ 6227730 h 6518122"/>
              <a:gd name="connsiteX1" fmla="*/ 1987924 w 8142568"/>
              <a:gd name="connsiteY1" fmla="*/ 6505106 h 6518122"/>
              <a:gd name="connsiteX2" fmla="*/ 694624 w 8142568"/>
              <a:gd name="connsiteY2" fmla="*/ 5715568 h 6518122"/>
              <a:gd name="connsiteX3" fmla="*/ 254466 w 8142568"/>
              <a:gd name="connsiteY3" fmla="*/ 4828019 h 6518122"/>
              <a:gd name="connsiteX4" fmla="*/ 45256 w 8142568"/>
              <a:gd name="connsiteY4" fmla="*/ 3243499 h 6518122"/>
              <a:gd name="connsiteX5" fmla="*/ 55713 w 8142568"/>
              <a:gd name="connsiteY5" fmla="*/ 3243485 h 6518122"/>
              <a:gd name="connsiteX6" fmla="*/ 109324 w 8142568"/>
              <a:gd name="connsiteY6" fmla="*/ 3043012 h 6518122"/>
              <a:gd name="connsiteX7" fmla="*/ 454343 w 8142568"/>
              <a:gd name="connsiteY7" fmla="*/ 2400194 h 6518122"/>
              <a:gd name="connsiteX8" fmla="*/ 1242278 w 8142568"/>
              <a:gd name="connsiteY8" fmla="*/ 1899246 h 6518122"/>
              <a:gd name="connsiteX9" fmla="*/ 2282895 w 8142568"/>
              <a:gd name="connsiteY9" fmla="*/ 1956420 h 6518122"/>
              <a:gd name="connsiteX10" fmla="*/ 3614234 w 8142568"/>
              <a:gd name="connsiteY10" fmla="*/ 1749507 h 6518122"/>
              <a:gd name="connsiteX11" fmla="*/ 4524435 w 8142568"/>
              <a:gd name="connsiteY11" fmla="*/ 851067 h 6518122"/>
              <a:gd name="connsiteX12" fmla="*/ 6154644 w 8142568"/>
              <a:gd name="connsiteY12" fmla="*/ 4357 h 6518122"/>
              <a:gd name="connsiteX13" fmla="*/ 7447944 w 8142568"/>
              <a:gd name="connsiteY13" fmla="*/ 793894 h 6518122"/>
              <a:gd name="connsiteX14" fmla="*/ 7888101 w 8142568"/>
              <a:gd name="connsiteY14" fmla="*/ 1681443 h 6518122"/>
              <a:gd name="connsiteX15" fmla="*/ 8097312 w 8142568"/>
              <a:gd name="connsiteY15" fmla="*/ 3265963 h 6518122"/>
              <a:gd name="connsiteX16" fmla="*/ 8086855 w 8142568"/>
              <a:gd name="connsiteY16" fmla="*/ 3265977 h 6518122"/>
              <a:gd name="connsiteX17" fmla="*/ 8033244 w 8142568"/>
              <a:gd name="connsiteY17" fmla="*/ 3466450 h 6518122"/>
              <a:gd name="connsiteX18" fmla="*/ 7688225 w 8142568"/>
              <a:gd name="connsiteY18" fmla="*/ 4109268 h 6518122"/>
              <a:gd name="connsiteX19" fmla="*/ 6900291 w 8142568"/>
              <a:gd name="connsiteY19" fmla="*/ 4610216 h 6518122"/>
              <a:gd name="connsiteX20" fmla="*/ 5789854 w 8142568"/>
              <a:gd name="connsiteY20" fmla="*/ 2666757 h 6518122"/>
              <a:gd name="connsiteX21" fmla="*/ 6610070 w 8142568"/>
              <a:gd name="connsiteY21" fmla="*/ 5861591 h 6518122"/>
              <a:gd name="connsiteX22" fmla="*/ 4104346 w 8142568"/>
              <a:gd name="connsiteY22" fmla="*/ 4169130 h 6518122"/>
              <a:gd name="connsiteX23" fmla="*/ 4412557 w 8142568"/>
              <a:gd name="connsiteY23" fmla="*/ 6227730 h 65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42568" h="6518122">
                <a:moveTo>
                  <a:pt x="4412557" y="6227730"/>
                </a:moveTo>
                <a:cubicBezTo>
                  <a:pt x="4371520" y="6228057"/>
                  <a:pt x="2607580" y="6590466"/>
                  <a:pt x="1987924" y="6505106"/>
                </a:cubicBezTo>
                <a:cubicBezTo>
                  <a:pt x="1368268" y="6419746"/>
                  <a:pt x="1001646" y="6140285"/>
                  <a:pt x="694624" y="5715568"/>
                </a:cubicBezTo>
                <a:cubicBezTo>
                  <a:pt x="498998" y="5448759"/>
                  <a:pt x="357713" y="5141112"/>
                  <a:pt x="254466" y="4828019"/>
                </a:cubicBezTo>
                <a:cubicBezTo>
                  <a:pt x="-144935" y="3638268"/>
                  <a:pt x="45256" y="3243499"/>
                  <a:pt x="45256" y="3243499"/>
                </a:cubicBezTo>
                <a:lnTo>
                  <a:pt x="55713" y="3243485"/>
                </a:lnTo>
                <a:lnTo>
                  <a:pt x="109324" y="3043012"/>
                </a:lnTo>
                <a:cubicBezTo>
                  <a:pt x="185358" y="2809597"/>
                  <a:pt x="301510" y="2581924"/>
                  <a:pt x="454343" y="2400194"/>
                </a:cubicBezTo>
                <a:cubicBezTo>
                  <a:pt x="652685" y="2163333"/>
                  <a:pt x="940689" y="1964587"/>
                  <a:pt x="1242278" y="1899246"/>
                </a:cubicBezTo>
                <a:cubicBezTo>
                  <a:pt x="1587339" y="1828460"/>
                  <a:pt x="1943268" y="1877466"/>
                  <a:pt x="2282895" y="1956420"/>
                </a:cubicBezTo>
                <a:cubicBezTo>
                  <a:pt x="2676863" y="2046264"/>
                  <a:pt x="3222983" y="2002703"/>
                  <a:pt x="3614234" y="1749507"/>
                </a:cubicBezTo>
                <a:cubicBezTo>
                  <a:pt x="3989182" y="1509923"/>
                  <a:pt x="4236431" y="1183218"/>
                  <a:pt x="4524435" y="851067"/>
                </a:cubicBezTo>
                <a:cubicBezTo>
                  <a:pt x="4945572" y="369177"/>
                  <a:pt x="5480824" y="-47372"/>
                  <a:pt x="6154644" y="4357"/>
                </a:cubicBezTo>
                <a:cubicBezTo>
                  <a:pt x="6689897" y="42472"/>
                  <a:pt x="7140922" y="369177"/>
                  <a:pt x="7447944" y="793894"/>
                </a:cubicBezTo>
                <a:cubicBezTo>
                  <a:pt x="7643570" y="1060703"/>
                  <a:pt x="7784855" y="1368351"/>
                  <a:pt x="7888101" y="1681443"/>
                </a:cubicBezTo>
                <a:cubicBezTo>
                  <a:pt x="8287503" y="2871194"/>
                  <a:pt x="8097312" y="3265963"/>
                  <a:pt x="8097312" y="3265963"/>
                </a:cubicBezTo>
                <a:lnTo>
                  <a:pt x="8086855" y="3265977"/>
                </a:lnTo>
                <a:lnTo>
                  <a:pt x="8033244" y="3466450"/>
                </a:lnTo>
                <a:cubicBezTo>
                  <a:pt x="7957210" y="3699866"/>
                  <a:pt x="7841058" y="3927538"/>
                  <a:pt x="7688225" y="4109268"/>
                </a:cubicBezTo>
                <a:cubicBezTo>
                  <a:pt x="7489883" y="4346129"/>
                  <a:pt x="7216686" y="4850634"/>
                  <a:pt x="6900291" y="4610216"/>
                </a:cubicBezTo>
                <a:cubicBezTo>
                  <a:pt x="6583896" y="4369798"/>
                  <a:pt x="5838224" y="2458195"/>
                  <a:pt x="5789854" y="2666757"/>
                </a:cubicBezTo>
                <a:cubicBezTo>
                  <a:pt x="5741484" y="2875319"/>
                  <a:pt x="7001320" y="5608394"/>
                  <a:pt x="6610070" y="5861591"/>
                </a:cubicBezTo>
                <a:cubicBezTo>
                  <a:pt x="6235121" y="6101174"/>
                  <a:pt x="4392350" y="3836980"/>
                  <a:pt x="4104346" y="4169130"/>
                </a:cubicBezTo>
                <a:cubicBezTo>
                  <a:pt x="3709529" y="4620902"/>
                  <a:pt x="5028115" y="6222825"/>
                  <a:pt x="4412557" y="62277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78101C-2418-41AF-BDA1-827320E9760D}"/>
              </a:ext>
            </a:extLst>
          </p:cNvPr>
          <p:cNvSpPr>
            <a:spLocks/>
          </p:cNvSpPr>
          <p:nvPr/>
        </p:nvSpPr>
        <p:spPr bwMode="auto">
          <a:xfrm rot="20700000">
            <a:off x="3836652" y="4821090"/>
            <a:ext cx="1483451" cy="1185924"/>
          </a:xfrm>
          <a:custGeom>
            <a:avLst/>
            <a:gdLst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859673 w 8142568"/>
              <a:gd name="connsiteY20" fmla="*/ 4553043 h 6509461"/>
              <a:gd name="connsiteX21" fmla="*/ 4528335 w 8142568"/>
              <a:gd name="connsiteY21" fmla="*/ 4759956 h 6509461"/>
              <a:gd name="connsiteX22" fmla="*/ 3618134 w 8142568"/>
              <a:gd name="connsiteY22" fmla="*/ 5658395 h 6509461"/>
              <a:gd name="connsiteX23" fmla="*/ 2112647 w 8142568"/>
              <a:gd name="connsiteY23" fmla="*/ 6509415 h 650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42568" h="6509461">
                <a:moveTo>
                  <a:pt x="2112647" y="6509415"/>
                </a:moveTo>
                <a:cubicBezTo>
                  <a:pt x="2071610" y="6509742"/>
                  <a:pt x="2030037" y="6508339"/>
                  <a:pt x="1987924" y="6505106"/>
                </a:cubicBezTo>
                <a:cubicBezTo>
                  <a:pt x="1452671" y="6466990"/>
                  <a:pt x="1001646" y="6140285"/>
                  <a:pt x="694624" y="5715568"/>
                </a:cubicBezTo>
                <a:cubicBezTo>
                  <a:pt x="498998" y="5448759"/>
                  <a:pt x="357713" y="5141112"/>
                  <a:pt x="254466" y="4828019"/>
                </a:cubicBezTo>
                <a:cubicBezTo>
                  <a:pt x="-144935" y="3638268"/>
                  <a:pt x="45256" y="3243499"/>
                  <a:pt x="45256" y="3243499"/>
                </a:cubicBezTo>
                <a:lnTo>
                  <a:pt x="55713" y="3243485"/>
                </a:lnTo>
                <a:lnTo>
                  <a:pt x="109324" y="3043012"/>
                </a:lnTo>
                <a:cubicBezTo>
                  <a:pt x="185358" y="2809597"/>
                  <a:pt x="301510" y="2581924"/>
                  <a:pt x="454343" y="2400194"/>
                </a:cubicBezTo>
                <a:cubicBezTo>
                  <a:pt x="652685" y="2163333"/>
                  <a:pt x="940689" y="1964587"/>
                  <a:pt x="1242278" y="1899246"/>
                </a:cubicBezTo>
                <a:cubicBezTo>
                  <a:pt x="1587339" y="1828460"/>
                  <a:pt x="1943268" y="1877466"/>
                  <a:pt x="2282895" y="1956420"/>
                </a:cubicBezTo>
                <a:cubicBezTo>
                  <a:pt x="2676863" y="2046264"/>
                  <a:pt x="3222983" y="2002703"/>
                  <a:pt x="3614234" y="1749507"/>
                </a:cubicBezTo>
                <a:cubicBezTo>
                  <a:pt x="3989182" y="1509923"/>
                  <a:pt x="4236431" y="1183218"/>
                  <a:pt x="4524435" y="851067"/>
                </a:cubicBezTo>
                <a:cubicBezTo>
                  <a:pt x="4945572" y="369177"/>
                  <a:pt x="5480824" y="-47372"/>
                  <a:pt x="6154644" y="4357"/>
                </a:cubicBezTo>
                <a:cubicBezTo>
                  <a:pt x="6689897" y="42472"/>
                  <a:pt x="7140922" y="369177"/>
                  <a:pt x="7447944" y="793894"/>
                </a:cubicBezTo>
                <a:cubicBezTo>
                  <a:pt x="7643570" y="1060703"/>
                  <a:pt x="7784855" y="1368351"/>
                  <a:pt x="7888101" y="1681443"/>
                </a:cubicBezTo>
                <a:cubicBezTo>
                  <a:pt x="8287503" y="2871194"/>
                  <a:pt x="8097312" y="3265963"/>
                  <a:pt x="8097312" y="3265963"/>
                </a:cubicBezTo>
                <a:lnTo>
                  <a:pt x="8086855" y="3265977"/>
                </a:lnTo>
                <a:lnTo>
                  <a:pt x="8033244" y="3466450"/>
                </a:lnTo>
                <a:cubicBezTo>
                  <a:pt x="7957210" y="3699866"/>
                  <a:pt x="7841058" y="3927538"/>
                  <a:pt x="7688225" y="4109268"/>
                </a:cubicBezTo>
                <a:cubicBezTo>
                  <a:pt x="7489883" y="4346129"/>
                  <a:pt x="7201879" y="4544875"/>
                  <a:pt x="6900291" y="4610216"/>
                </a:cubicBezTo>
                <a:cubicBezTo>
                  <a:pt x="6555229" y="4681002"/>
                  <a:pt x="6199300" y="4631996"/>
                  <a:pt x="5859673" y="4553043"/>
                </a:cubicBezTo>
                <a:cubicBezTo>
                  <a:pt x="5465705" y="4463198"/>
                  <a:pt x="4919585" y="4506759"/>
                  <a:pt x="4528335" y="4759956"/>
                </a:cubicBezTo>
                <a:cubicBezTo>
                  <a:pt x="4153386" y="4999539"/>
                  <a:pt x="3906138" y="5326245"/>
                  <a:pt x="3618134" y="5658395"/>
                </a:cubicBezTo>
                <a:cubicBezTo>
                  <a:pt x="3223317" y="6110167"/>
                  <a:pt x="2728205" y="6504510"/>
                  <a:pt x="2112647" y="6509415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BE04F5-3FB9-48F5-A98E-6D50460C066A}"/>
              </a:ext>
            </a:extLst>
          </p:cNvPr>
          <p:cNvGrpSpPr/>
          <p:nvPr/>
        </p:nvGrpSpPr>
        <p:grpSpPr>
          <a:xfrm>
            <a:off x="797234" y="4643647"/>
            <a:ext cx="3981810" cy="936783"/>
            <a:chOff x="3723497" y="8773297"/>
            <a:chExt cx="5776023" cy="13589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74FD3B7-7927-4532-BDF2-E3DBEEC6F2E0}"/>
                </a:ext>
              </a:extLst>
            </p:cNvPr>
            <p:cNvSpPr/>
            <p:nvPr/>
          </p:nvSpPr>
          <p:spPr>
            <a:xfrm>
              <a:off x="3723497" y="8773297"/>
              <a:ext cx="5776023" cy="1358900"/>
            </a:xfrm>
            <a:prstGeom prst="roundRect">
              <a:avLst>
                <a:gd name="adj" fmla="val 6061"/>
              </a:avLst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647700" dir="8100000" sx="80000" sy="8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2DF200-0716-4CD2-BF6F-5BE4F94AE8D0}"/>
                </a:ext>
              </a:extLst>
            </p:cNvPr>
            <p:cNvGrpSpPr/>
            <p:nvPr/>
          </p:nvGrpSpPr>
          <p:grpSpPr>
            <a:xfrm>
              <a:off x="3863261" y="8912362"/>
              <a:ext cx="5367007" cy="924398"/>
              <a:chOff x="1196183" y="6445107"/>
              <a:chExt cx="5367007" cy="9243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7B7A8D-3B2D-4DD6-AD79-2C802AB1733D}"/>
                  </a:ext>
                </a:extLst>
              </p:cNvPr>
              <p:cNvSpPr/>
              <p:nvPr/>
            </p:nvSpPr>
            <p:spPr>
              <a:xfrm>
                <a:off x="1743740" y="6672590"/>
                <a:ext cx="4819450" cy="696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i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12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C1F2EF4-C093-4734-BC36-0AF9019B556D}"/>
                  </a:ext>
                </a:extLst>
              </p:cNvPr>
              <p:cNvSpPr/>
              <p:nvPr/>
            </p:nvSpPr>
            <p:spPr>
              <a:xfrm>
                <a:off x="1196183" y="6445107"/>
                <a:ext cx="347253" cy="302238"/>
              </a:xfrm>
              <a:custGeom>
                <a:avLst/>
                <a:gdLst>
                  <a:gd name="connsiteX0" fmla="*/ 395021 w 395021"/>
                  <a:gd name="connsiteY0" fmla="*/ 0 h 343815"/>
                  <a:gd name="connsiteX1" fmla="*/ 395021 w 395021"/>
                  <a:gd name="connsiteY1" fmla="*/ 70714 h 343815"/>
                  <a:gd name="connsiteX2" fmla="*/ 320650 w 395021"/>
                  <a:gd name="connsiteY2" fmla="*/ 179223 h 343815"/>
                  <a:gd name="connsiteX3" fmla="*/ 395021 w 395021"/>
                  <a:gd name="connsiteY3" fmla="*/ 179223 h 343815"/>
                  <a:gd name="connsiteX4" fmla="*/ 395021 w 395021"/>
                  <a:gd name="connsiteY4" fmla="*/ 343815 h 343815"/>
                  <a:gd name="connsiteX5" fmla="*/ 242621 w 395021"/>
                  <a:gd name="connsiteY5" fmla="*/ 343815 h 343815"/>
                  <a:gd name="connsiteX6" fmla="*/ 242621 w 395021"/>
                  <a:gd name="connsiteY6" fmla="*/ 179223 h 343815"/>
                  <a:gd name="connsiteX7" fmla="*/ 287731 w 395021"/>
                  <a:gd name="connsiteY7" fmla="*/ 63399 h 343815"/>
                  <a:gd name="connsiteX8" fmla="*/ 395021 w 395021"/>
                  <a:gd name="connsiteY8" fmla="*/ 0 h 343815"/>
                  <a:gd name="connsiteX9" fmla="*/ 152400 w 395021"/>
                  <a:gd name="connsiteY9" fmla="*/ 0 h 343815"/>
                  <a:gd name="connsiteX10" fmla="*/ 152400 w 395021"/>
                  <a:gd name="connsiteY10" fmla="*/ 70714 h 343815"/>
                  <a:gd name="connsiteX11" fmla="*/ 78029 w 395021"/>
                  <a:gd name="connsiteY11" fmla="*/ 179223 h 343815"/>
                  <a:gd name="connsiteX12" fmla="*/ 152400 w 395021"/>
                  <a:gd name="connsiteY12" fmla="*/ 179223 h 343815"/>
                  <a:gd name="connsiteX13" fmla="*/ 152400 w 395021"/>
                  <a:gd name="connsiteY13" fmla="*/ 343815 h 343815"/>
                  <a:gd name="connsiteX14" fmla="*/ 0 w 395021"/>
                  <a:gd name="connsiteY14" fmla="*/ 343815 h 343815"/>
                  <a:gd name="connsiteX15" fmla="*/ 0 w 395021"/>
                  <a:gd name="connsiteY15" fmla="*/ 179223 h 343815"/>
                  <a:gd name="connsiteX16" fmla="*/ 45111 w 395021"/>
                  <a:gd name="connsiteY16" fmla="*/ 63399 h 343815"/>
                  <a:gd name="connsiteX17" fmla="*/ 152400 w 395021"/>
                  <a:gd name="connsiteY17" fmla="*/ 0 h 34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5021" h="343815">
                    <a:moveTo>
                      <a:pt x="395021" y="0"/>
                    </a:moveTo>
                    <a:lnTo>
                      <a:pt x="395021" y="70714"/>
                    </a:lnTo>
                    <a:cubicBezTo>
                      <a:pt x="345440" y="87783"/>
                      <a:pt x="320650" y="123952"/>
                      <a:pt x="320650" y="179223"/>
                    </a:cubicBezTo>
                    <a:lnTo>
                      <a:pt x="395021" y="179223"/>
                    </a:lnTo>
                    <a:lnTo>
                      <a:pt x="395021" y="343815"/>
                    </a:lnTo>
                    <a:lnTo>
                      <a:pt x="242621" y="343815"/>
                    </a:lnTo>
                    <a:lnTo>
                      <a:pt x="242621" y="179223"/>
                    </a:lnTo>
                    <a:cubicBezTo>
                      <a:pt x="242621" y="135332"/>
                      <a:pt x="257658" y="96724"/>
                      <a:pt x="287731" y="63399"/>
                    </a:cubicBezTo>
                    <a:cubicBezTo>
                      <a:pt x="314554" y="34138"/>
                      <a:pt x="350317" y="13005"/>
                      <a:pt x="395021" y="0"/>
                    </a:cubicBezTo>
                    <a:close/>
                    <a:moveTo>
                      <a:pt x="152400" y="0"/>
                    </a:moveTo>
                    <a:lnTo>
                      <a:pt x="152400" y="70714"/>
                    </a:lnTo>
                    <a:cubicBezTo>
                      <a:pt x="102819" y="87783"/>
                      <a:pt x="78029" y="123952"/>
                      <a:pt x="78029" y="179223"/>
                    </a:cubicBezTo>
                    <a:lnTo>
                      <a:pt x="152400" y="179223"/>
                    </a:lnTo>
                    <a:lnTo>
                      <a:pt x="152400" y="343815"/>
                    </a:lnTo>
                    <a:lnTo>
                      <a:pt x="0" y="343815"/>
                    </a:lnTo>
                    <a:lnTo>
                      <a:pt x="0" y="179223"/>
                    </a:lnTo>
                    <a:cubicBezTo>
                      <a:pt x="0" y="135332"/>
                      <a:pt x="15037" y="96724"/>
                      <a:pt x="45111" y="63399"/>
                    </a:cubicBezTo>
                    <a:cubicBezTo>
                      <a:pt x="71933" y="34138"/>
                      <a:pt x="107696" y="13005"/>
                      <a:pt x="152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0" dist="152400" dir="2700000" sx="93000" sy="9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B0B06FE6-201A-4AAF-8395-5403A38C32F1}"/>
              </a:ext>
            </a:extLst>
          </p:cNvPr>
          <p:cNvSpPr/>
          <p:nvPr/>
        </p:nvSpPr>
        <p:spPr>
          <a:xfrm>
            <a:off x="905184" y="150609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C97383-C95D-47A8-B43E-874ED11E892A}"/>
              </a:ext>
            </a:extLst>
          </p:cNvPr>
          <p:cNvSpPr txBox="1"/>
          <p:nvPr/>
        </p:nvSpPr>
        <p:spPr>
          <a:xfrm>
            <a:off x="797235" y="1550930"/>
            <a:ext cx="362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36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DAB720-A4AB-4789-88D6-C6B1740B1942}"/>
              </a:ext>
            </a:extLst>
          </p:cNvPr>
          <p:cNvSpPr/>
          <p:nvPr/>
        </p:nvSpPr>
        <p:spPr>
          <a:xfrm>
            <a:off x="797234" y="2702584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A7E45E3-FB2E-4869-A273-D63985FE4095}"/>
              </a:ext>
            </a:extLst>
          </p:cNvPr>
          <p:cNvSpPr txBox="1">
            <a:spLocks/>
          </p:cNvSpPr>
          <p:nvPr/>
        </p:nvSpPr>
        <p:spPr>
          <a:xfrm>
            <a:off x="797234" y="3287674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16" name="Freeform 39">
            <a:extLst>
              <a:ext uri="{FF2B5EF4-FFF2-40B4-BE49-F238E27FC236}">
                <a16:creationId xmlns:a16="http://schemas.microsoft.com/office/drawing/2014/main" id="{874A8C67-6383-4656-BFA3-380F5E34063A}"/>
              </a:ext>
            </a:extLst>
          </p:cNvPr>
          <p:cNvSpPr>
            <a:spLocks/>
          </p:cNvSpPr>
          <p:nvPr/>
        </p:nvSpPr>
        <p:spPr bwMode="auto">
          <a:xfrm>
            <a:off x="6303290" y="5973309"/>
            <a:ext cx="1109357" cy="1020436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7" name="Freeform 54">
            <a:extLst>
              <a:ext uri="{FF2B5EF4-FFF2-40B4-BE49-F238E27FC236}">
                <a16:creationId xmlns:a16="http://schemas.microsoft.com/office/drawing/2014/main" id="{DE8F45C2-DC17-4246-858C-645635A803A8}"/>
              </a:ext>
            </a:extLst>
          </p:cNvPr>
          <p:cNvSpPr>
            <a:spLocks/>
          </p:cNvSpPr>
          <p:nvPr/>
        </p:nvSpPr>
        <p:spPr bwMode="auto">
          <a:xfrm>
            <a:off x="8001461" y="5060164"/>
            <a:ext cx="539978" cy="633201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61B51C2-009B-48ED-B1D2-E237D12BF7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r="13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6404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3FC183C-F3A8-4AA4-9866-E21C285EE4DE}"/>
              </a:ext>
            </a:extLst>
          </p:cNvPr>
          <p:cNvSpPr>
            <a:spLocks/>
          </p:cNvSpPr>
          <p:nvPr/>
        </p:nvSpPr>
        <p:spPr bwMode="auto">
          <a:xfrm rot="11368331">
            <a:off x="535344" y="890810"/>
            <a:ext cx="5871121" cy="4693585"/>
          </a:xfrm>
          <a:custGeom>
            <a:avLst/>
            <a:gdLst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859673 w 8142568"/>
              <a:gd name="connsiteY20" fmla="*/ 4553043 h 6509461"/>
              <a:gd name="connsiteX21" fmla="*/ 4528335 w 8142568"/>
              <a:gd name="connsiteY21" fmla="*/ 4759956 h 6509461"/>
              <a:gd name="connsiteX22" fmla="*/ 3618134 w 8142568"/>
              <a:gd name="connsiteY22" fmla="*/ 5658395 h 6509461"/>
              <a:gd name="connsiteX23" fmla="*/ 2112647 w 8142568"/>
              <a:gd name="connsiteY23" fmla="*/ 6509415 h 650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42568" h="6509461">
                <a:moveTo>
                  <a:pt x="2112647" y="6509415"/>
                </a:moveTo>
                <a:cubicBezTo>
                  <a:pt x="2071610" y="6509742"/>
                  <a:pt x="2030037" y="6508339"/>
                  <a:pt x="1987924" y="6505106"/>
                </a:cubicBezTo>
                <a:cubicBezTo>
                  <a:pt x="1452671" y="6466990"/>
                  <a:pt x="1001646" y="6140285"/>
                  <a:pt x="694624" y="5715568"/>
                </a:cubicBezTo>
                <a:cubicBezTo>
                  <a:pt x="498998" y="5448759"/>
                  <a:pt x="357713" y="5141112"/>
                  <a:pt x="254466" y="4828019"/>
                </a:cubicBezTo>
                <a:cubicBezTo>
                  <a:pt x="-144935" y="3638268"/>
                  <a:pt x="45256" y="3243499"/>
                  <a:pt x="45256" y="3243499"/>
                </a:cubicBezTo>
                <a:lnTo>
                  <a:pt x="55713" y="3243485"/>
                </a:lnTo>
                <a:lnTo>
                  <a:pt x="109324" y="3043012"/>
                </a:lnTo>
                <a:cubicBezTo>
                  <a:pt x="185358" y="2809597"/>
                  <a:pt x="301510" y="2581924"/>
                  <a:pt x="454343" y="2400194"/>
                </a:cubicBezTo>
                <a:cubicBezTo>
                  <a:pt x="652685" y="2163333"/>
                  <a:pt x="940689" y="1964587"/>
                  <a:pt x="1242278" y="1899246"/>
                </a:cubicBezTo>
                <a:cubicBezTo>
                  <a:pt x="1587339" y="1828460"/>
                  <a:pt x="1943268" y="1877466"/>
                  <a:pt x="2282895" y="1956420"/>
                </a:cubicBezTo>
                <a:cubicBezTo>
                  <a:pt x="2676863" y="2046264"/>
                  <a:pt x="3222983" y="2002703"/>
                  <a:pt x="3614234" y="1749507"/>
                </a:cubicBezTo>
                <a:cubicBezTo>
                  <a:pt x="3989182" y="1509923"/>
                  <a:pt x="4236431" y="1183218"/>
                  <a:pt x="4524435" y="851067"/>
                </a:cubicBezTo>
                <a:cubicBezTo>
                  <a:pt x="4945572" y="369177"/>
                  <a:pt x="5480824" y="-47372"/>
                  <a:pt x="6154644" y="4357"/>
                </a:cubicBezTo>
                <a:cubicBezTo>
                  <a:pt x="6689897" y="42472"/>
                  <a:pt x="7140922" y="369177"/>
                  <a:pt x="7447944" y="793894"/>
                </a:cubicBezTo>
                <a:cubicBezTo>
                  <a:pt x="7643570" y="1060703"/>
                  <a:pt x="7784855" y="1368351"/>
                  <a:pt x="7888101" y="1681443"/>
                </a:cubicBezTo>
                <a:cubicBezTo>
                  <a:pt x="8287503" y="2871194"/>
                  <a:pt x="8097312" y="3265963"/>
                  <a:pt x="8097312" y="3265963"/>
                </a:cubicBezTo>
                <a:lnTo>
                  <a:pt x="8086855" y="3265977"/>
                </a:lnTo>
                <a:lnTo>
                  <a:pt x="8033244" y="3466450"/>
                </a:lnTo>
                <a:cubicBezTo>
                  <a:pt x="7957210" y="3699866"/>
                  <a:pt x="7841058" y="3927538"/>
                  <a:pt x="7688225" y="4109268"/>
                </a:cubicBezTo>
                <a:cubicBezTo>
                  <a:pt x="7489883" y="4346129"/>
                  <a:pt x="7201879" y="4544875"/>
                  <a:pt x="6900291" y="4610216"/>
                </a:cubicBezTo>
                <a:cubicBezTo>
                  <a:pt x="6555229" y="4681002"/>
                  <a:pt x="6199300" y="4631996"/>
                  <a:pt x="5859673" y="4553043"/>
                </a:cubicBezTo>
                <a:cubicBezTo>
                  <a:pt x="5465705" y="4463198"/>
                  <a:pt x="4919585" y="4506759"/>
                  <a:pt x="4528335" y="4759956"/>
                </a:cubicBezTo>
                <a:cubicBezTo>
                  <a:pt x="4153386" y="4999539"/>
                  <a:pt x="3906138" y="5326245"/>
                  <a:pt x="3618134" y="5658395"/>
                </a:cubicBezTo>
                <a:cubicBezTo>
                  <a:pt x="3223317" y="6110167"/>
                  <a:pt x="2728205" y="6504510"/>
                  <a:pt x="2112647" y="650941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13" name="Freeform 54">
            <a:extLst>
              <a:ext uri="{FF2B5EF4-FFF2-40B4-BE49-F238E27FC236}">
                <a16:creationId xmlns:a16="http://schemas.microsoft.com/office/drawing/2014/main" id="{EFCBE6EE-E7A2-47D6-BEF9-5EAEDCBAAB1F}"/>
              </a:ext>
            </a:extLst>
          </p:cNvPr>
          <p:cNvSpPr>
            <a:spLocks/>
          </p:cNvSpPr>
          <p:nvPr/>
        </p:nvSpPr>
        <p:spPr bwMode="auto">
          <a:xfrm>
            <a:off x="7478331" y="4111930"/>
            <a:ext cx="539978" cy="633201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1411DE-75F0-4BE9-ACFD-25E9A04E2604}"/>
              </a:ext>
            </a:extLst>
          </p:cNvPr>
          <p:cNvSpPr/>
          <p:nvPr/>
        </p:nvSpPr>
        <p:spPr>
          <a:xfrm>
            <a:off x="8350646" y="1764097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366F8-11BA-47D0-ADDD-1E359D320F61}"/>
              </a:ext>
            </a:extLst>
          </p:cNvPr>
          <p:cNvSpPr txBox="1"/>
          <p:nvPr/>
        </p:nvSpPr>
        <p:spPr>
          <a:xfrm>
            <a:off x="8242697" y="1808936"/>
            <a:ext cx="3051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32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57D43D-6166-451E-8EF2-B929DA65FEDB}"/>
              </a:ext>
            </a:extLst>
          </p:cNvPr>
          <p:cNvSpPr/>
          <p:nvPr/>
        </p:nvSpPr>
        <p:spPr>
          <a:xfrm>
            <a:off x="8242696" y="3923737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A1774F1-57D2-4D60-AF2C-EB4F00BD3D56}"/>
              </a:ext>
            </a:extLst>
          </p:cNvPr>
          <p:cNvSpPr txBox="1">
            <a:spLocks/>
          </p:cNvSpPr>
          <p:nvPr/>
        </p:nvSpPr>
        <p:spPr>
          <a:xfrm>
            <a:off x="8242696" y="4508827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9B313856-2433-4044-8D18-7BF31B5D5D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5672"/>
          <a:stretch>
            <a:fillRect/>
          </a:stretch>
        </p:blipFill>
        <p:spPr/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75EA70-6D23-485A-9E68-948590C68FE0}"/>
              </a:ext>
            </a:extLst>
          </p:cNvPr>
          <p:cNvSpPr>
            <a:spLocks/>
          </p:cNvSpPr>
          <p:nvPr/>
        </p:nvSpPr>
        <p:spPr bwMode="auto">
          <a:xfrm rot="13500000">
            <a:off x="4369792" y="3687066"/>
            <a:ext cx="2773780" cy="2217459"/>
          </a:xfrm>
          <a:custGeom>
            <a:avLst/>
            <a:gdLst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859673 w 8142568"/>
              <a:gd name="connsiteY20" fmla="*/ 4553043 h 6509461"/>
              <a:gd name="connsiteX21" fmla="*/ 4528335 w 8142568"/>
              <a:gd name="connsiteY21" fmla="*/ 4759956 h 6509461"/>
              <a:gd name="connsiteX22" fmla="*/ 3618134 w 8142568"/>
              <a:gd name="connsiteY22" fmla="*/ 5658395 h 6509461"/>
              <a:gd name="connsiteX23" fmla="*/ 2112647 w 8142568"/>
              <a:gd name="connsiteY23" fmla="*/ 6509415 h 650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42568" h="6509461">
                <a:moveTo>
                  <a:pt x="2112647" y="6509415"/>
                </a:moveTo>
                <a:cubicBezTo>
                  <a:pt x="2071610" y="6509742"/>
                  <a:pt x="2030037" y="6508339"/>
                  <a:pt x="1987924" y="6505106"/>
                </a:cubicBezTo>
                <a:cubicBezTo>
                  <a:pt x="1452671" y="6466990"/>
                  <a:pt x="1001646" y="6140285"/>
                  <a:pt x="694624" y="5715568"/>
                </a:cubicBezTo>
                <a:cubicBezTo>
                  <a:pt x="498998" y="5448759"/>
                  <a:pt x="357713" y="5141112"/>
                  <a:pt x="254466" y="4828019"/>
                </a:cubicBezTo>
                <a:cubicBezTo>
                  <a:pt x="-144935" y="3638268"/>
                  <a:pt x="45256" y="3243499"/>
                  <a:pt x="45256" y="3243499"/>
                </a:cubicBezTo>
                <a:lnTo>
                  <a:pt x="55713" y="3243485"/>
                </a:lnTo>
                <a:lnTo>
                  <a:pt x="109324" y="3043012"/>
                </a:lnTo>
                <a:cubicBezTo>
                  <a:pt x="185358" y="2809597"/>
                  <a:pt x="301510" y="2581924"/>
                  <a:pt x="454343" y="2400194"/>
                </a:cubicBezTo>
                <a:cubicBezTo>
                  <a:pt x="652685" y="2163333"/>
                  <a:pt x="940689" y="1964587"/>
                  <a:pt x="1242278" y="1899246"/>
                </a:cubicBezTo>
                <a:cubicBezTo>
                  <a:pt x="1587339" y="1828460"/>
                  <a:pt x="1943268" y="1877466"/>
                  <a:pt x="2282895" y="1956420"/>
                </a:cubicBezTo>
                <a:cubicBezTo>
                  <a:pt x="2676863" y="2046264"/>
                  <a:pt x="3222983" y="2002703"/>
                  <a:pt x="3614234" y="1749507"/>
                </a:cubicBezTo>
                <a:cubicBezTo>
                  <a:pt x="3989182" y="1509923"/>
                  <a:pt x="4236431" y="1183218"/>
                  <a:pt x="4524435" y="851067"/>
                </a:cubicBezTo>
                <a:cubicBezTo>
                  <a:pt x="4945572" y="369177"/>
                  <a:pt x="5480824" y="-47372"/>
                  <a:pt x="6154644" y="4357"/>
                </a:cubicBezTo>
                <a:cubicBezTo>
                  <a:pt x="6689897" y="42472"/>
                  <a:pt x="7140922" y="369177"/>
                  <a:pt x="7447944" y="793894"/>
                </a:cubicBezTo>
                <a:cubicBezTo>
                  <a:pt x="7643570" y="1060703"/>
                  <a:pt x="7784855" y="1368351"/>
                  <a:pt x="7888101" y="1681443"/>
                </a:cubicBezTo>
                <a:cubicBezTo>
                  <a:pt x="8287503" y="2871194"/>
                  <a:pt x="8097312" y="3265963"/>
                  <a:pt x="8097312" y="3265963"/>
                </a:cubicBezTo>
                <a:lnTo>
                  <a:pt x="8086855" y="3265977"/>
                </a:lnTo>
                <a:lnTo>
                  <a:pt x="8033244" y="3466450"/>
                </a:lnTo>
                <a:cubicBezTo>
                  <a:pt x="7957210" y="3699866"/>
                  <a:pt x="7841058" y="3927538"/>
                  <a:pt x="7688225" y="4109268"/>
                </a:cubicBezTo>
                <a:cubicBezTo>
                  <a:pt x="7489883" y="4346129"/>
                  <a:pt x="7201879" y="4544875"/>
                  <a:pt x="6900291" y="4610216"/>
                </a:cubicBezTo>
                <a:cubicBezTo>
                  <a:pt x="6555229" y="4681002"/>
                  <a:pt x="6199300" y="4631996"/>
                  <a:pt x="5859673" y="4553043"/>
                </a:cubicBezTo>
                <a:cubicBezTo>
                  <a:pt x="5465705" y="4463198"/>
                  <a:pt x="4919585" y="4506759"/>
                  <a:pt x="4528335" y="4759956"/>
                </a:cubicBezTo>
                <a:cubicBezTo>
                  <a:pt x="4153386" y="4999539"/>
                  <a:pt x="3906138" y="5326245"/>
                  <a:pt x="3618134" y="5658395"/>
                </a:cubicBezTo>
                <a:cubicBezTo>
                  <a:pt x="3223317" y="6110167"/>
                  <a:pt x="2728205" y="6504510"/>
                  <a:pt x="2112647" y="6509415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Freeform 39">
            <a:extLst>
              <a:ext uri="{FF2B5EF4-FFF2-40B4-BE49-F238E27FC236}">
                <a16:creationId xmlns:a16="http://schemas.microsoft.com/office/drawing/2014/main" id="{16588AC8-904E-4830-B835-61230DA875E4}"/>
              </a:ext>
            </a:extLst>
          </p:cNvPr>
          <p:cNvSpPr>
            <a:spLocks/>
          </p:cNvSpPr>
          <p:nvPr/>
        </p:nvSpPr>
        <p:spPr bwMode="auto">
          <a:xfrm>
            <a:off x="6054207" y="3866284"/>
            <a:ext cx="1109357" cy="1020436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2363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397795EC-E1C3-46CD-9FBC-6ED77735DD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 b="9282"/>
          <a:stretch>
            <a:fillRect/>
          </a:stretch>
        </p:blipFill>
        <p:spPr/>
      </p:pic>
      <p:sp>
        <p:nvSpPr>
          <p:cNvPr id="12" name="Freeform 35">
            <a:extLst>
              <a:ext uri="{FF2B5EF4-FFF2-40B4-BE49-F238E27FC236}">
                <a16:creationId xmlns:a16="http://schemas.microsoft.com/office/drawing/2014/main" id="{0A0D1099-544F-4382-831B-2431A175B177}"/>
              </a:ext>
            </a:extLst>
          </p:cNvPr>
          <p:cNvSpPr>
            <a:spLocks/>
          </p:cNvSpPr>
          <p:nvPr/>
        </p:nvSpPr>
        <p:spPr bwMode="auto">
          <a:xfrm>
            <a:off x="3906022" y="2286001"/>
            <a:ext cx="8539186" cy="3444626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41E08FC-134B-4992-89AB-BE4D32507A7F}"/>
              </a:ext>
            </a:extLst>
          </p:cNvPr>
          <p:cNvSpPr/>
          <p:nvPr/>
        </p:nvSpPr>
        <p:spPr>
          <a:xfrm>
            <a:off x="0" y="3901826"/>
            <a:ext cx="1885950" cy="1809750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9F8F3F-C818-4B39-92C5-F851164308E2}"/>
              </a:ext>
            </a:extLst>
          </p:cNvPr>
          <p:cNvSpPr/>
          <p:nvPr/>
        </p:nvSpPr>
        <p:spPr>
          <a:xfrm>
            <a:off x="11163421" y="4607274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7877E8-6809-45BF-A2CF-592ECC028A63}"/>
              </a:ext>
            </a:extLst>
          </p:cNvPr>
          <p:cNvSpPr txBox="1"/>
          <p:nvPr/>
        </p:nvSpPr>
        <p:spPr>
          <a:xfrm>
            <a:off x="6096000" y="4694323"/>
            <a:ext cx="563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40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5757F4DC-ABBE-414C-8756-4B3B5FD26165}"/>
              </a:ext>
            </a:extLst>
          </p:cNvPr>
          <p:cNvSpPr>
            <a:spLocks/>
          </p:cNvSpPr>
          <p:nvPr/>
        </p:nvSpPr>
        <p:spPr bwMode="auto">
          <a:xfrm rot="13236251">
            <a:off x="3363354" y="3148908"/>
            <a:ext cx="3159492" cy="2612080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719038F4-8836-48B1-9DBE-72A243224F35}"/>
              </a:ext>
            </a:extLst>
          </p:cNvPr>
          <p:cNvSpPr>
            <a:spLocks/>
          </p:cNvSpPr>
          <p:nvPr/>
        </p:nvSpPr>
        <p:spPr bwMode="auto">
          <a:xfrm>
            <a:off x="10295489" y="1622426"/>
            <a:ext cx="2455863" cy="2259013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4" name="Freeform 51">
            <a:extLst>
              <a:ext uri="{FF2B5EF4-FFF2-40B4-BE49-F238E27FC236}">
                <a16:creationId xmlns:a16="http://schemas.microsoft.com/office/drawing/2014/main" id="{D1C3D1CF-135F-4DC8-850C-EF82F710696D}"/>
              </a:ext>
            </a:extLst>
          </p:cNvPr>
          <p:cNvSpPr>
            <a:spLocks/>
          </p:cNvSpPr>
          <p:nvPr/>
        </p:nvSpPr>
        <p:spPr bwMode="auto">
          <a:xfrm>
            <a:off x="12003639" y="2435226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5" name="Freeform 52">
            <a:extLst>
              <a:ext uri="{FF2B5EF4-FFF2-40B4-BE49-F238E27FC236}">
                <a16:creationId xmlns:a16="http://schemas.microsoft.com/office/drawing/2014/main" id="{E0A035FD-F3C9-4F75-B9BB-AFE0B8470233}"/>
              </a:ext>
            </a:extLst>
          </p:cNvPr>
          <p:cNvSpPr>
            <a:spLocks/>
          </p:cNvSpPr>
          <p:nvPr/>
        </p:nvSpPr>
        <p:spPr bwMode="auto">
          <a:xfrm>
            <a:off x="12163977" y="3132139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6" name="Freeform 54">
            <a:extLst>
              <a:ext uri="{FF2B5EF4-FFF2-40B4-BE49-F238E27FC236}">
                <a16:creationId xmlns:a16="http://schemas.microsoft.com/office/drawing/2014/main" id="{E2B2C51B-123B-4E36-BE78-D403AD22A2D7}"/>
              </a:ext>
            </a:extLst>
          </p:cNvPr>
          <p:cNvSpPr>
            <a:spLocks/>
          </p:cNvSpPr>
          <p:nvPr/>
        </p:nvSpPr>
        <p:spPr bwMode="auto">
          <a:xfrm>
            <a:off x="2131124" y="3189010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1961C03-47B2-4413-9F96-D924EB280D17}"/>
              </a:ext>
            </a:extLst>
          </p:cNvPr>
          <p:cNvSpPr txBox="1">
            <a:spLocks/>
          </p:cNvSpPr>
          <p:nvPr/>
        </p:nvSpPr>
        <p:spPr>
          <a:xfrm>
            <a:off x="5203778" y="6276990"/>
            <a:ext cx="1047925" cy="346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Text Here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F686DC-3B18-4D84-BAC2-669EB6E3BA7C}"/>
              </a:ext>
            </a:extLst>
          </p:cNvPr>
          <p:cNvSpPr/>
          <p:nvPr/>
        </p:nvSpPr>
        <p:spPr>
          <a:xfrm>
            <a:off x="5203778" y="5939235"/>
            <a:ext cx="626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Style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9A1EF06-FD0F-4345-91B9-6300C74DF429}"/>
              </a:ext>
            </a:extLst>
          </p:cNvPr>
          <p:cNvSpPr/>
          <p:nvPr/>
        </p:nvSpPr>
        <p:spPr>
          <a:xfrm>
            <a:off x="1817993" y="5939235"/>
            <a:ext cx="601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1 of 7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CF4752E-D72C-46C9-B2ED-DC4660CF02D6}"/>
              </a:ext>
            </a:extLst>
          </p:cNvPr>
          <p:cNvSpPr txBox="1">
            <a:spLocks/>
          </p:cNvSpPr>
          <p:nvPr/>
        </p:nvSpPr>
        <p:spPr>
          <a:xfrm>
            <a:off x="6511322" y="6276990"/>
            <a:ext cx="1047925" cy="346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Text Here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C29230-6C55-48A3-99E3-0D74EF1CC737}"/>
              </a:ext>
            </a:extLst>
          </p:cNvPr>
          <p:cNvSpPr/>
          <p:nvPr/>
        </p:nvSpPr>
        <p:spPr>
          <a:xfrm>
            <a:off x="6511322" y="5939235"/>
            <a:ext cx="785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Project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47380506-F084-4AD8-AB15-8E3574B8C9CB}"/>
              </a:ext>
            </a:extLst>
          </p:cNvPr>
          <p:cNvSpPr txBox="1">
            <a:spLocks/>
          </p:cNvSpPr>
          <p:nvPr/>
        </p:nvSpPr>
        <p:spPr>
          <a:xfrm>
            <a:off x="7818865" y="6276990"/>
            <a:ext cx="1047925" cy="346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Text Here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7A8419-0CF7-4683-8130-81FF9C5F9D65}"/>
              </a:ext>
            </a:extLst>
          </p:cNvPr>
          <p:cNvSpPr/>
          <p:nvPr/>
        </p:nvSpPr>
        <p:spPr>
          <a:xfrm>
            <a:off x="7818865" y="5939235"/>
            <a:ext cx="556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Idea</a:t>
            </a:r>
          </a:p>
        </p:txBody>
      </p:sp>
      <p:sp>
        <p:nvSpPr>
          <p:cNvPr id="51" name="Rectangle: Rounded Corners 13">
            <a:extLst>
              <a:ext uri="{FF2B5EF4-FFF2-40B4-BE49-F238E27FC236}">
                <a16:creationId xmlns:a16="http://schemas.microsoft.com/office/drawing/2014/main" id="{0E83C75F-2909-4BC9-8C76-9D9A1AABBB49}"/>
              </a:ext>
            </a:extLst>
          </p:cNvPr>
          <p:cNvSpPr/>
          <p:nvPr/>
        </p:nvSpPr>
        <p:spPr>
          <a:xfrm>
            <a:off x="9329118" y="6051113"/>
            <a:ext cx="1335450" cy="3510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dirty="0">
                <a:latin typeface="Segoe UI" panose="020B0502040204020203" pitchFamily="34" charset="0"/>
                <a:cs typeface="Segoe UI" panose="020B0502040204020203" pitchFamily="34" charset="0"/>
              </a:rPr>
              <a:t>View Project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64E2ECA-3377-463E-86F8-3B25368D3C6A}"/>
              </a:ext>
            </a:extLst>
          </p:cNvPr>
          <p:cNvCxnSpPr/>
          <p:nvPr/>
        </p:nvCxnSpPr>
        <p:spPr>
          <a:xfrm>
            <a:off x="2153731" y="6354144"/>
            <a:ext cx="47244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6C5682B-620A-4A7F-8D1E-073ED0B469B4}"/>
              </a:ext>
            </a:extLst>
          </p:cNvPr>
          <p:cNvCxnSpPr>
            <a:cxnSpLocks/>
          </p:cNvCxnSpPr>
          <p:nvPr/>
        </p:nvCxnSpPr>
        <p:spPr>
          <a:xfrm flipH="1">
            <a:off x="1574599" y="6354144"/>
            <a:ext cx="472440" cy="0"/>
          </a:xfrm>
          <a:prstGeom prst="straightConnector1">
            <a:avLst/>
          </a:prstGeom>
          <a:ln w="317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5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6D4504-C289-4D2E-AA16-C00BA25E66DC}"/>
              </a:ext>
            </a:extLst>
          </p:cNvPr>
          <p:cNvSpPr txBox="1"/>
          <p:nvPr/>
        </p:nvSpPr>
        <p:spPr>
          <a:xfrm>
            <a:off x="1152493" y="4884045"/>
            <a:ext cx="3513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Make</a:t>
            </a:r>
          </a:p>
          <a:p>
            <a:pPr>
              <a:lnSpc>
                <a:spcPct val="80000"/>
              </a:lnSpc>
            </a:pPr>
            <a:r>
              <a:rPr lang="id-ID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Your Dream Comes True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1761D3-BCE3-4781-ACC5-13CE7B7FA190}"/>
              </a:ext>
            </a:extLst>
          </p:cNvPr>
          <p:cNvSpPr/>
          <p:nvPr/>
        </p:nvSpPr>
        <p:spPr>
          <a:xfrm>
            <a:off x="7779146" y="1764097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149A6A-F893-4BCD-B4FB-07A6495BD686}"/>
              </a:ext>
            </a:extLst>
          </p:cNvPr>
          <p:cNvSpPr txBox="1"/>
          <p:nvPr/>
        </p:nvSpPr>
        <p:spPr>
          <a:xfrm>
            <a:off x="7671197" y="1808936"/>
            <a:ext cx="3051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32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6DEB18-B981-4C51-91DB-E7493E5F8E71}"/>
              </a:ext>
            </a:extLst>
          </p:cNvPr>
          <p:cNvSpPr/>
          <p:nvPr/>
        </p:nvSpPr>
        <p:spPr>
          <a:xfrm>
            <a:off x="7671196" y="3370223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D236809-DF03-4633-B515-903A5D5AD5CD}"/>
              </a:ext>
            </a:extLst>
          </p:cNvPr>
          <p:cNvSpPr txBox="1">
            <a:spLocks/>
          </p:cNvSpPr>
          <p:nvPr/>
        </p:nvSpPr>
        <p:spPr>
          <a:xfrm>
            <a:off x="7671196" y="3955313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67E15CD2-7B0C-4CB5-9E29-71B646C701A3}"/>
              </a:ext>
            </a:extLst>
          </p:cNvPr>
          <p:cNvSpPr/>
          <p:nvPr/>
        </p:nvSpPr>
        <p:spPr>
          <a:xfrm rot="18900000">
            <a:off x="7727707" y="5696239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AB3E23-763E-4146-A082-A1DE3E659B97}"/>
              </a:ext>
            </a:extLst>
          </p:cNvPr>
          <p:cNvGrpSpPr/>
          <p:nvPr/>
        </p:nvGrpSpPr>
        <p:grpSpPr>
          <a:xfrm>
            <a:off x="10073793" y="-29173"/>
            <a:ext cx="781273" cy="654611"/>
            <a:chOff x="6235700" y="1821666"/>
            <a:chExt cx="781273" cy="654611"/>
          </a:xfrm>
          <a:solidFill>
            <a:schemeClr val="bg1"/>
          </a:solidFill>
        </p:grpSpPr>
        <p:sp>
          <p:nvSpPr>
            <p:cNvPr id="17" name="Diagonal Stripe 16">
              <a:extLst>
                <a:ext uri="{FF2B5EF4-FFF2-40B4-BE49-F238E27FC236}">
                  <a16:creationId xmlns:a16="http://schemas.microsoft.com/office/drawing/2014/main" id="{29E51881-BFB4-4C31-86E0-9E7330C10015}"/>
                </a:ext>
              </a:extLst>
            </p:cNvPr>
            <p:cNvSpPr/>
            <p:nvPr/>
          </p:nvSpPr>
          <p:spPr>
            <a:xfrm>
              <a:off x="6235700" y="1866677"/>
              <a:ext cx="609600" cy="609600"/>
            </a:xfrm>
            <a:prstGeom prst="diagStripe">
              <a:avLst>
                <a:gd name="adj" fmla="val 611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8" name="Diagonal Stripe 17">
              <a:extLst>
                <a:ext uri="{FF2B5EF4-FFF2-40B4-BE49-F238E27FC236}">
                  <a16:creationId xmlns:a16="http://schemas.microsoft.com/office/drawing/2014/main" id="{4ABCA01F-1F32-45EA-A24C-5BF0372461A5}"/>
                </a:ext>
              </a:extLst>
            </p:cNvPr>
            <p:cNvSpPr/>
            <p:nvPr/>
          </p:nvSpPr>
          <p:spPr>
            <a:xfrm rot="10800000" flipH="1" flipV="1">
              <a:off x="6534150" y="1821666"/>
              <a:ext cx="482823" cy="482823"/>
            </a:xfrm>
            <a:prstGeom prst="diagStripe">
              <a:avLst>
                <a:gd name="adj" fmla="val 84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59696F5-D3F2-41E4-8344-A8AA21801481}"/>
              </a:ext>
            </a:extLst>
          </p:cNvPr>
          <p:cNvSpPr/>
          <p:nvPr/>
        </p:nvSpPr>
        <p:spPr>
          <a:xfrm>
            <a:off x="5795276" y="4884045"/>
            <a:ext cx="601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1 of 7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CE4533-4064-46F5-AB49-B6611C7522D4}"/>
              </a:ext>
            </a:extLst>
          </p:cNvPr>
          <p:cNvCxnSpPr/>
          <p:nvPr/>
        </p:nvCxnSpPr>
        <p:spPr>
          <a:xfrm>
            <a:off x="6131014" y="5298954"/>
            <a:ext cx="47244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CFCE30-7EAF-4FE0-9655-DBCAE18DBD05}"/>
              </a:ext>
            </a:extLst>
          </p:cNvPr>
          <p:cNvCxnSpPr>
            <a:cxnSpLocks/>
          </p:cNvCxnSpPr>
          <p:nvPr/>
        </p:nvCxnSpPr>
        <p:spPr>
          <a:xfrm flipH="1">
            <a:off x="5551882" y="5298954"/>
            <a:ext cx="472440" cy="0"/>
          </a:xfrm>
          <a:prstGeom prst="straightConnector1">
            <a:avLst/>
          </a:prstGeom>
          <a:ln w="317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36">
            <a:extLst>
              <a:ext uri="{FF2B5EF4-FFF2-40B4-BE49-F238E27FC236}">
                <a16:creationId xmlns:a16="http://schemas.microsoft.com/office/drawing/2014/main" id="{CE480A34-1D36-4CB5-951C-0C42D35BC040}"/>
              </a:ext>
            </a:extLst>
          </p:cNvPr>
          <p:cNvSpPr>
            <a:spLocks/>
          </p:cNvSpPr>
          <p:nvPr/>
        </p:nvSpPr>
        <p:spPr bwMode="auto">
          <a:xfrm rot="15033887">
            <a:off x="12448547" y="-555685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1" name="Freeform 37">
            <a:extLst>
              <a:ext uri="{FF2B5EF4-FFF2-40B4-BE49-F238E27FC236}">
                <a16:creationId xmlns:a16="http://schemas.microsoft.com/office/drawing/2014/main" id="{F1C3A9D7-EB70-4AB0-B552-41C3B624D410}"/>
              </a:ext>
            </a:extLst>
          </p:cNvPr>
          <p:cNvSpPr>
            <a:spLocks/>
          </p:cNvSpPr>
          <p:nvPr/>
        </p:nvSpPr>
        <p:spPr bwMode="auto">
          <a:xfrm>
            <a:off x="5739119" y="7777497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2" name="Freeform 40">
            <a:extLst>
              <a:ext uri="{FF2B5EF4-FFF2-40B4-BE49-F238E27FC236}">
                <a16:creationId xmlns:a16="http://schemas.microsoft.com/office/drawing/2014/main" id="{9D1372D6-817F-45AB-B6E4-AF8BC141CF07}"/>
              </a:ext>
            </a:extLst>
          </p:cNvPr>
          <p:cNvSpPr>
            <a:spLocks/>
          </p:cNvSpPr>
          <p:nvPr/>
        </p:nvSpPr>
        <p:spPr bwMode="auto">
          <a:xfrm>
            <a:off x="-2171082" y="212239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Freeform 43">
            <a:extLst>
              <a:ext uri="{FF2B5EF4-FFF2-40B4-BE49-F238E27FC236}">
                <a16:creationId xmlns:a16="http://schemas.microsoft.com/office/drawing/2014/main" id="{161D21AC-C391-46D6-A6B1-7D83DDFFBFCC}"/>
              </a:ext>
            </a:extLst>
          </p:cNvPr>
          <p:cNvSpPr>
            <a:spLocks/>
          </p:cNvSpPr>
          <p:nvPr/>
        </p:nvSpPr>
        <p:spPr bwMode="auto">
          <a:xfrm>
            <a:off x="4911679" y="9315280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34" name="Freeform 45">
            <a:extLst>
              <a:ext uri="{FF2B5EF4-FFF2-40B4-BE49-F238E27FC236}">
                <a16:creationId xmlns:a16="http://schemas.microsoft.com/office/drawing/2014/main" id="{E1225CAF-515D-4BE0-B766-AF2023D65B50}"/>
              </a:ext>
            </a:extLst>
          </p:cNvPr>
          <p:cNvSpPr>
            <a:spLocks/>
          </p:cNvSpPr>
          <p:nvPr/>
        </p:nvSpPr>
        <p:spPr bwMode="auto">
          <a:xfrm>
            <a:off x="4584654" y="9435930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5" name="Freeform 53">
            <a:extLst>
              <a:ext uri="{FF2B5EF4-FFF2-40B4-BE49-F238E27FC236}">
                <a16:creationId xmlns:a16="http://schemas.microsoft.com/office/drawing/2014/main" id="{5D2D7AF5-246B-4F8B-8D05-93E115003922}"/>
              </a:ext>
            </a:extLst>
          </p:cNvPr>
          <p:cNvSpPr>
            <a:spLocks/>
          </p:cNvSpPr>
          <p:nvPr/>
        </p:nvSpPr>
        <p:spPr bwMode="auto">
          <a:xfrm>
            <a:off x="1814467" y="8934280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FB5F41B-A42A-4201-9D1B-176888D0AC9F}"/>
              </a:ext>
            </a:extLst>
          </p:cNvPr>
          <p:cNvSpPr>
            <a:spLocks/>
          </p:cNvSpPr>
          <p:nvPr/>
        </p:nvSpPr>
        <p:spPr bwMode="auto">
          <a:xfrm rot="4933300">
            <a:off x="-7438147" y="530120"/>
            <a:ext cx="8183028" cy="4177820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  <a:gd name="connsiteX0" fmla="*/ 0 w 9930"/>
              <a:gd name="connsiteY0" fmla="*/ 9858 h 12325"/>
              <a:gd name="connsiteX1" fmla="*/ 495 w 9930"/>
              <a:gd name="connsiteY1" fmla="*/ 7221 h 12325"/>
              <a:gd name="connsiteX2" fmla="*/ 1451 w 9930"/>
              <a:gd name="connsiteY2" fmla="*/ 5714 h 12325"/>
              <a:gd name="connsiteX3" fmla="*/ 2713 w 9930"/>
              <a:gd name="connsiteY3" fmla="*/ 5886 h 12325"/>
              <a:gd name="connsiteX4" fmla="*/ 4329 w 9930"/>
              <a:gd name="connsiteY4" fmla="*/ 5263 h 12325"/>
              <a:gd name="connsiteX5" fmla="*/ 5434 w 9930"/>
              <a:gd name="connsiteY5" fmla="*/ 2561 h 12325"/>
              <a:gd name="connsiteX6" fmla="*/ 7412 w 9930"/>
              <a:gd name="connsiteY6" fmla="*/ 14 h 12325"/>
              <a:gd name="connsiteX7" fmla="*/ 8981 w 9930"/>
              <a:gd name="connsiteY7" fmla="*/ 2389 h 12325"/>
              <a:gd name="connsiteX8" fmla="*/ 9515 w 9930"/>
              <a:gd name="connsiteY8" fmla="*/ 5059 h 12325"/>
              <a:gd name="connsiteX9" fmla="*/ 9769 w 9930"/>
              <a:gd name="connsiteY9" fmla="*/ 9825 h 12325"/>
              <a:gd name="connsiteX10" fmla="*/ 0 w 9930"/>
              <a:gd name="connsiteY10" fmla="*/ 9858 h 12325"/>
              <a:gd name="connsiteX0" fmla="*/ 0 w 10000"/>
              <a:gd name="connsiteY0" fmla="*/ 8195 h 10197"/>
              <a:gd name="connsiteX1" fmla="*/ 498 w 10000"/>
              <a:gd name="connsiteY1" fmla="*/ 6056 h 10197"/>
              <a:gd name="connsiteX2" fmla="*/ 1461 w 10000"/>
              <a:gd name="connsiteY2" fmla="*/ 4833 h 10197"/>
              <a:gd name="connsiteX3" fmla="*/ 2732 w 10000"/>
              <a:gd name="connsiteY3" fmla="*/ 4973 h 10197"/>
              <a:gd name="connsiteX4" fmla="*/ 4360 w 10000"/>
              <a:gd name="connsiteY4" fmla="*/ 4467 h 10197"/>
              <a:gd name="connsiteX5" fmla="*/ 7918 w 10000"/>
              <a:gd name="connsiteY5" fmla="*/ 6939 h 10197"/>
              <a:gd name="connsiteX6" fmla="*/ 7464 w 10000"/>
              <a:gd name="connsiteY6" fmla="*/ 208 h 10197"/>
              <a:gd name="connsiteX7" fmla="*/ 9044 w 10000"/>
              <a:gd name="connsiteY7" fmla="*/ 2135 h 10197"/>
              <a:gd name="connsiteX8" fmla="*/ 9582 w 10000"/>
              <a:gd name="connsiteY8" fmla="*/ 4302 h 10197"/>
              <a:gd name="connsiteX9" fmla="*/ 9838 w 10000"/>
              <a:gd name="connsiteY9" fmla="*/ 8169 h 10197"/>
              <a:gd name="connsiteX10" fmla="*/ 0 w 10000"/>
              <a:gd name="connsiteY10" fmla="*/ 8195 h 10197"/>
              <a:gd name="connsiteX0" fmla="*/ 0 w 10000"/>
              <a:gd name="connsiteY0" fmla="*/ 8195 h 10197"/>
              <a:gd name="connsiteX1" fmla="*/ 498 w 10000"/>
              <a:gd name="connsiteY1" fmla="*/ 6056 h 10197"/>
              <a:gd name="connsiteX2" fmla="*/ 1461 w 10000"/>
              <a:gd name="connsiteY2" fmla="*/ 4833 h 10197"/>
              <a:gd name="connsiteX3" fmla="*/ 2732 w 10000"/>
              <a:gd name="connsiteY3" fmla="*/ 4973 h 10197"/>
              <a:gd name="connsiteX4" fmla="*/ 6735 w 10000"/>
              <a:gd name="connsiteY4" fmla="*/ 1119 h 10197"/>
              <a:gd name="connsiteX5" fmla="*/ 7918 w 10000"/>
              <a:gd name="connsiteY5" fmla="*/ 6939 h 10197"/>
              <a:gd name="connsiteX6" fmla="*/ 7464 w 10000"/>
              <a:gd name="connsiteY6" fmla="*/ 208 h 10197"/>
              <a:gd name="connsiteX7" fmla="*/ 9044 w 10000"/>
              <a:gd name="connsiteY7" fmla="*/ 2135 h 10197"/>
              <a:gd name="connsiteX8" fmla="*/ 9582 w 10000"/>
              <a:gd name="connsiteY8" fmla="*/ 4302 h 10197"/>
              <a:gd name="connsiteX9" fmla="*/ 9838 w 10000"/>
              <a:gd name="connsiteY9" fmla="*/ 8169 h 10197"/>
              <a:gd name="connsiteX10" fmla="*/ 0 w 10000"/>
              <a:gd name="connsiteY10" fmla="*/ 8195 h 1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197">
                <a:moveTo>
                  <a:pt x="0" y="8195"/>
                </a:moveTo>
                <a:cubicBezTo>
                  <a:pt x="80" y="7438"/>
                  <a:pt x="249" y="6647"/>
                  <a:pt x="498" y="6056"/>
                </a:cubicBezTo>
                <a:cubicBezTo>
                  <a:pt x="740" y="5477"/>
                  <a:pt x="1093" y="4992"/>
                  <a:pt x="1461" y="4833"/>
                </a:cubicBezTo>
                <a:cubicBezTo>
                  <a:pt x="1882" y="4660"/>
                  <a:pt x="1853" y="5592"/>
                  <a:pt x="2732" y="4973"/>
                </a:cubicBezTo>
                <a:cubicBezTo>
                  <a:pt x="3611" y="4354"/>
                  <a:pt x="5871" y="791"/>
                  <a:pt x="6735" y="1119"/>
                </a:cubicBezTo>
                <a:cubicBezTo>
                  <a:pt x="7599" y="1447"/>
                  <a:pt x="7797" y="7091"/>
                  <a:pt x="7918" y="6939"/>
                </a:cubicBezTo>
                <a:cubicBezTo>
                  <a:pt x="8039" y="6787"/>
                  <a:pt x="7276" y="1009"/>
                  <a:pt x="7464" y="208"/>
                </a:cubicBezTo>
                <a:cubicBezTo>
                  <a:pt x="7652" y="-593"/>
                  <a:pt x="8670" y="1098"/>
                  <a:pt x="9044" y="2135"/>
                </a:cubicBezTo>
                <a:cubicBezTo>
                  <a:pt x="9284" y="2786"/>
                  <a:pt x="9456" y="3537"/>
                  <a:pt x="9582" y="4302"/>
                </a:cubicBezTo>
                <a:cubicBezTo>
                  <a:pt x="10070" y="7206"/>
                  <a:pt x="9838" y="8169"/>
                  <a:pt x="9838" y="8169"/>
                </a:cubicBezTo>
                <a:cubicBezTo>
                  <a:pt x="11233" y="12722"/>
                  <a:pt x="3279" y="8186"/>
                  <a:pt x="0" y="8195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7" name="Freeform 38">
            <a:extLst>
              <a:ext uri="{FF2B5EF4-FFF2-40B4-BE49-F238E27FC236}">
                <a16:creationId xmlns:a16="http://schemas.microsoft.com/office/drawing/2014/main" id="{9B6053E5-27CF-42C9-9BBE-782E0734EB4E}"/>
              </a:ext>
            </a:extLst>
          </p:cNvPr>
          <p:cNvSpPr>
            <a:spLocks/>
          </p:cNvSpPr>
          <p:nvPr/>
        </p:nvSpPr>
        <p:spPr bwMode="auto">
          <a:xfrm>
            <a:off x="12923425" y="8043890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8" name="Freeform 39">
            <a:extLst>
              <a:ext uri="{FF2B5EF4-FFF2-40B4-BE49-F238E27FC236}">
                <a16:creationId xmlns:a16="http://schemas.microsoft.com/office/drawing/2014/main" id="{9D782531-5BD6-425E-8C15-837D49F93195}"/>
              </a:ext>
            </a:extLst>
          </p:cNvPr>
          <p:cNvSpPr>
            <a:spLocks/>
          </p:cNvSpPr>
          <p:nvPr/>
        </p:nvSpPr>
        <p:spPr bwMode="auto">
          <a:xfrm>
            <a:off x="-1678163" y="6675651"/>
            <a:ext cx="2455863" cy="2259013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A2747D83-3B66-49FF-89B1-807D3E5DCF60}"/>
              </a:ext>
            </a:extLst>
          </p:cNvPr>
          <p:cNvSpPr>
            <a:spLocks/>
          </p:cNvSpPr>
          <p:nvPr/>
        </p:nvSpPr>
        <p:spPr bwMode="auto">
          <a:xfrm>
            <a:off x="10766012" y="9189743"/>
            <a:ext cx="985838" cy="1123950"/>
          </a:xfrm>
          <a:custGeom>
            <a:avLst/>
            <a:gdLst>
              <a:gd name="T0" fmla="*/ 40 w 363"/>
              <a:gd name="T1" fmla="*/ 96 h 413"/>
              <a:gd name="T2" fmla="*/ 12 w 363"/>
              <a:gd name="T3" fmla="*/ 231 h 413"/>
              <a:gd name="T4" fmla="*/ 115 w 363"/>
              <a:gd name="T5" fmla="*/ 384 h 413"/>
              <a:gd name="T6" fmla="*/ 327 w 363"/>
              <a:gd name="T7" fmla="*/ 292 h 413"/>
              <a:gd name="T8" fmla="*/ 300 w 363"/>
              <a:gd name="T9" fmla="*/ 71 h 413"/>
              <a:gd name="T10" fmla="*/ 40 w 363"/>
              <a:gd name="T11" fmla="*/ 96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3">
                <a:moveTo>
                  <a:pt x="40" y="96"/>
                </a:moveTo>
                <a:cubicBezTo>
                  <a:pt x="0" y="147"/>
                  <a:pt x="9" y="211"/>
                  <a:pt x="12" y="231"/>
                </a:cubicBezTo>
                <a:cubicBezTo>
                  <a:pt x="15" y="252"/>
                  <a:pt x="33" y="353"/>
                  <a:pt x="115" y="384"/>
                </a:cubicBezTo>
                <a:cubicBezTo>
                  <a:pt x="193" y="413"/>
                  <a:pt x="286" y="364"/>
                  <a:pt x="327" y="292"/>
                </a:cubicBezTo>
                <a:cubicBezTo>
                  <a:pt x="363" y="226"/>
                  <a:pt x="362" y="129"/>
                  <a:pt x="300" y="71"/>
                </a:cubicBezTo>
                <a:cubicBezTo>
                  <a:pt x="223" y="0"/>
                  <a:pt x="94" y="25"/>
                  <a:pt x="40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95C2201E-1E7D-4D37-A10B-CC1673C67CE5}"/>
              </a:ext>
            </a:extLst>
          </p:cNvPr>
          <p:cNvSpPr>
            <a:spLocks/>
          </p:cNvSpPr>
          <p:nvPr/>
        </p:nvSpPr>
        <p:spPr bwMode="auto">
          <a:xfrm>
            <a:off x="8638289" y="8157868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" name="Freeform 44">
            <a:extLst>
              <a:ext uri="{FF2B5EF4-FFF2-40B4-BE49-F238E27FC236}">
                <a16:creationId xmlns:a16="http://schemas.microsoft.com/office/drawing/2014/main" id="{19CCE197-C5CC-4E71-AC22-A89D7C7DB390}"/>
              </a:ext>
            </a:extLst>
          </p:cNvPr>
          <p:cNvSpPr>
            <a:spLocks/>
          </p:cNvSpPr>
          <p:nvPr/>
        </p:nvSpPr>
        <p:spPr bwMode="auto">
          <a:xfrm>
            <a:off x="10926828" y="7387098"/>
            <a:ext cx="396875" cy="368300"/>
          </a:xfrm>
          <a:custGeom>
            <a:avLst/>
            <a:gdLst>
              <a:gd name="T0" fmla="*/ 5 w 146"/>
              <a:gd name="T1" fmla="*/ 74 h 135"/>
              <a:gd name="T2" fmla="*/ 9 w 146"/>
              <a:gd name="T3" fmla="*/ 82 h 135"/>
              <a:gd name="T4" fmla="*/ 89 w 146"/>
              <a:gd name="T5" fmla="*/ 121 h 135"/>
              <a:gd name="T6" fmla="*/ 99 w 146"/>
              <a:gd name="T7" fmla="*/ 114 h 135"/>
              <a:gd name="T8" fmla="*/ 106 w 146"/>
              <a:gd name="T9" fmla="*/ 19 h 135"/>
              <a:gd name="T10" fmla="*/ 34 w 146"/>
              <a:gd name="T11" fmla="*/ 9 h 135"/>
              <a:gd name="T12" fmla="*/ 7 w 146"/>
              <a:gd name="T13" fmla="*/ 35 h 135"/>
              <a:gd name="T14" fmla="*/ 5 w 146"/>
              <a:gd name="T15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135">
                <a:moveTo>
                  <a:pt x="5" y="74"/>
                </a:moveTo>
                <a:cubicBezTo>
                  <a:pt x="6" y="76"/>
                  <a:pt x="7" y="79"/>
                  <a:pt x="9" y="82"/>
                </a:cubicBezTo>
                <a:cubicBezTo>
                  <a:pt x="24" y="106"/>
                  <a:pt x="59" y="135"/>
                  <a:pt x="89" y="121"/>
                </a:cubicBezTo>
                <a:cubicBezTo>
                  <a:pt x="93" y="119"/>
                  <a:pt x="96" y="117"/>
                  <a:pt x="99" y="114"/>
                </a:cubicBezTo>
                <a:cubicBezTo>
                  <a:pt x="146" y="77"/>
                  <a:pt x="139" y="42"/>
                  <a:pt x="106" y="19"/>
                </a:cubicBezTo>
                <a:cubicBezTo>
                  <a:pt x="86" y="5"/>
                  <a:pt x="57" y="0"/>
                  <a:pt x="34" y="9"/>
                </a:cubicBezTo>
                <a:cubicBezTo>
                  <a:pt x="22" y="14"/>
                  <a:pt x="12" y="23"/>
                  <a:pt x="7" y="35"/>
                </a:cubicBezTo>
                <a:cubicBezTo>
                  <a:pt x="2" y="48"/>
                  <a:pt x="0" y="61"/>
                  <a:pt x="5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8B4BDF5C-FD2D-46C3-A011-B6126BD634ED}"/>
              </a:ext>
            </a:extLst>
          </p:cNvPr>
          <p:cNvSpPr>
            <a:spLocks/>
          </p:cNvSpPr>
          <p:nvPr/>
        </p:nvSpPr>
        <p:spPr bwMode="auto">
          <a:xfrm>
            <a:off x="13608332" y="8823948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57995B0E-3EA1-4FCA-8D47-31E7C68DE8E9}"/>
              </a:ext>
            </a:extLst>
          </p:cNvPr>
          <p:cNvSpPr>
            <a:spLocks/>
          </p:cNvSpPr>
          <p:nvPr/>
        </p:nvSpPr>
        <p:spPr bwMode="auto">
          <a:xfrm>
            <a:off x="9706769" y="9018615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2B91D54-883E-43A3-B85C-1B15242672D9}"/>
              </a:ext>
            </a:extLst>
          </p:cNvPr>
          <p:cNvSpPr>
            <a:spLocks/>
          </p:cNvSpPr>
          <p:nvPr/>
        </p:nvSpPr>
        <p:spPr bwMode="auto">
          <a:xfrm>
            <a:off x="4163219" y="10497450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35B49DA7-9DD4-481E-9DEE-E348806FAA5D}"/>
              </a:ext>
            </a:extLst>
          </p:cNvPr>
          <p:cNvSpPr>
            <a:spLocks/>
          </p:cNvSpPr>
          <p:nvPr/>
        </p:nvSpPr>
        <p:spPr bwMode="auto">
          <a:xfrm>
            <a:off x="12449264" y="7981461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0E75A17C-6888-4D96-BA71-C1F230A13893}"/>
              </a:ext>
            </a:extLst>
          </p:cNvPr>
          <p:cNvSpPr>
            <a:spLocks/>
          </p:cNvSpPr>
          <p:nvPr/>
        </p:nvSpPr>
        <p:spPr bwMode="auto">
          <a:xfrm>
            <a:off x="11570494" y="7807352"/>
            <a:ext cx="136525" cy="157163"/>
          </a:xfrm>
          <a:custGeom>
            <a:avLst/>
            <a:gdLst>
              <a:gd name="T0" fmla="*/ 8 w 50"/>
              <a:gd name="T1" fmla="*/ 14 h 58"/>
              <a:gd name="T2" fmla="*/ 27 w 50"/>
              <a:gd name="T3" fmla="*/ 57 h 58"/>
              <a:gd name="T4" fmla="*/ 50 w 50"/>
              <a:gd name="T5" fmla="*/ 36 h 58"/>
              <a:gd name="T6" fmla="*/ 8 w 50"/>
              <a:gd name="T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8" y="14"/>
                </a:moveTo>
                <a:cubicBezTo>
                  <a:pt x="0" y="22"/>
                  <a:pt x="10" y="56"/>
                  <a:pt x="27" y="57"/>
                </a:cubicBezTo>
                <a:cubicBezTo>
                  <a:pt x="37" y="58"/>
                  <a:pt x="50" y="46"/>
                  <a:pt x="50" y="36"/>
                </a:cubicBezTo>
                <a:cubicBezTo>
                  <a:pt x="49" y="19"/>
                  <a:pt x="21" y="0"/>
                  <a:pt x="8" y="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18CF0371-2872-428C-A4D2-1B165BD3BD82}"/>
              </a:ext>
            </a:extLst>
          </p:cNvPr>
          <p:cNvSpPr>
            <a:spLocks/>
          </p:cNvSpPr>
          <p:nvPr/>
        </p:nvSpPr>
        <p:spPr bwMode="auto">
          <a:xfrm>
            <a:off x="15564644" y="7346977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A1DB36F-974B-46E0-8648-9DB21361ED1A}"/>
              </a:ext>
            </a:extLst>
          </p:cNvPr>
          <p:cNvSpPr>
            <a:spLocks/>
          </p:cNvSpPr>
          <p:nvPr/>
        </p:nvSpPr>
        <p:spPr bwMode="auto">
          <a:xfrm>
            <a:off x="15724982" y="8043890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9" name="Freeform 54">
            <a:extLst>
              <a:ext uri="{FF2B5EF4-FFF2-40B4-BE49-F238E27FC236}">
                <a16:creationId xmlns:a16="http://schemas.microsoft.com/office/drawing/2014/main" id="{7BBC2CF4-B9F6-41A6-BA3F-DA29062EBBA8}"/>
              </a:ext>
            </a:extLst>
          </p:cNvPr>
          <p:cNvSpPr>
            <a:spLocks/>
          </p:cNvSpPr>
          <p:nvPr/>
        </p:nvSpPr>
        <p:spPr bwMode="auto">
          <a:xfrm>
            <a:off x="7285645" y="-1700104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0" name="Freeform 55">
            <a:extLst>
              <a:ext uri="{FF2B5EF4-FFF2-40B4-BE49-F238E27FC236}">
                <a16:creationId xmlns:a16="http://schemas.microsoft.com/office/drawing/2014/main" id="{0023F812-CB53-4C92-BBAF-9606DB47D569}"/>
              </a:ext>
            </a:extLst>
          </p:cNvPr>
          <p:cNvSpPr>
            <a:spLocks/>
          </p:cNvSpPr>
          <p:nvPr/>
        </p:nvSpPr>
        <p:spPr bwMode="auto">
          <a:xfrm>
            <a:off x="10949782" y="10279963"/>
            <a:ext cx="168275" cy="163513"/>
          </a:xfrm>
          <a:custGeom>
            <a:avLst/>
            <a:gdLst>
              <a:gd name="T0" fmla="*/ 57 w 62"/>
              <a:gd name="T1" fmla="*/ 40 h 60"/>
              <a:gd name="T2" fmla="*/ 26 w 62"/>
              <a:gd name="T3" fmla="*/ 3 h 60"/>
              <a:gd name="T4" fmla="*/ 10 w 62"/>
              <a:gd name="T5" fmla="*/ 48 h 60"/>
              <a:gd name="T6" fmla="*/ 57 w 62"/>
              <a:gd name="T7" fmla="*/ 4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0">
                <a:moveTo>
                  <a:pt x="57" y="40"/>
                </a:moveTo>
                <a:cubicBezTo>
                  <a:pt x="62" y="24"/>
                  <a:pt x="42" y="0"/>
                  <a:pt x="26" y="3"/>
                </a:cubicBezTo>
                <a:cubicBezTo>
                  <a:pt x="10" y="6"/>
                  <a:pt x="0" y="36"/>
                  <a:pt x="10" y="48"/>
                </a:cubicBezTo>
                <a:cubicBezTo>
                  <a:pt x="21" y="60"/>
                  <a:pt x="51" y="55"/>
                  <a:pt x="57" y="4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62A45BC0-D684-4AB9-9016-F36E79CD1B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" b="3753"/>
          <a:stretch>
            <a:fillRect/>
          </a:stretch>
        </p:blipFill>
        <p:spPr/>
      </p:pic>
      <p:sp>
        <p:nvSpPr>
          <p:cNvPr id="24" name="Freeform 54">
            <a:extLst>
              <a:ext uri="{FF2B5EF4-FFF2-40B4-BE49-F238E27FC236}">
                <a16:creationId xmlns:a16="http://schemas.microsoft.com/office/drawing/2014/main" id="{4E603ED7-1115-41EA-9AE7-C6740B27A08C}"/>
              </a:ext>
            </a:extLst>
          </p:cNvPr>
          <p:cNvSpPr/>
          <p:nvPr/>
        </p:nvSpPr>
        <p:spPr>
          <a:xfrm rot="18900000">
            <a:off x="810684" y="2965366"/>
            <a:ext cx="462879" cy="4628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0560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9F767CC2-98C9-4790-92CA-EE6E3671F1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Freeform 36"/>
          <p:cNvSpPr>
            <a:spLocks/>
          </p:cNvSpPr>
          <p:nvPr/>
        </p:nvSpPr>
        <p:spPr bwMode="auto">
          <a:xfrm>
            <a:off x="-1682797" y="1072633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>
            <a:off x="5829254" y="-106362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4" name="Freeform 40"/>
          <p:cNvSpPr>
            <a:spLocks/>
          </p:cNvSpPr>
          <p:nvPr/>
        </p:nvSpPr>
        <p:spPr bwMode="auto">
          <a:xfrm>
            <a:off x="5892754" y="1746251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7" name="Freeform 43"/>
          <p:cNvSpPr>
            <a:spLocks/>
          </p:cNvSpPr>
          <p:nvPr/>
        </p:nvSpPr>
        <p:spPr bwMode="auto">
          <a:xfrm>
            <a:off x="4911679" y="1757363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 45"/>
          <p:cNvSpPr>
            <a:spLocks/>
          </p:cNvSpPr>
          <p:nvPr/>
        </p:nvSpPr>
        <p:spPr bwMode="auto">
          <a:xfrm>
            <a:off x="4584654" y="1878013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8" name="Freeform 53"/>
          <p:cNvSpPr>
            <a:spLocks/>
          </p:cNvSpPr>
          <p:nvPr/>
        </p:nvSpPr>
        <p:spPr bwMode="auto">
          <a:xfrm>
            <a:off x="1814467" y="1376363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Freeform 35"/>
          <p:cNvSpPr>
            <a:spLocks/>
          </p:cNvSpPr>
          <p:nvPr/>
        </p:nvSpPr>
        <p:spPr bwMode="auto">
          <a:xfrm>
            <a:off x="3766344" y="3590408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2" name="Freeform 38"/>
          <p:cNvSpPr>
            <a:spLocks/>
          </p:cNvSpPr>
          <p:nvPr/>
        </p:nvSpPr>
        <p:spPr bwMode="auto">
          <a:xfrm>
            <a:off x="9683569" y="3533635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3" name="Freeform 39"/>
          <p:cNvSpPr>
            <a:spLocks/>
          </p:cNvSpPr>
          <p:nvPr/>
        </p:nvSpPr>
        <p:spPr bwMode="auto">
          <a:xfrm>
            <a:off x="7989094" y="3025258"/>
            <a:ext cx="2455863" cy="2259013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5" name="Freeform 41"/>
          <p:cNvSpPr>
            <a:spLocks/>
          </p:cNvSpPr>
          <p:nvPr/>
        </p:nvSpPr>
        <p:spPr bwMode="auto">
          <a:xfrm>
            <a:off x="6534246" y="5419208"/>
            <a:ext cx="985838" cy="1123950"/>
          </a:xfrm>
          <a:custGeom>
            <a:avLst/>
            <a:gdLst>
              <a:gd name="T0" fmla="*/ 40 w 363"/>
              <a:gd name="T1" fmla="*/ 96 h 413"/>
              <a:gd name="T2" fmla="*/ 12 w 363"/>
              <a:gd name="T3" fmla="*/ 231 h 413"/>
              <a:gd name="T4" fmla="*/ 115 w 363"/>
              <a:gd name="T5" fmla="*/ 384 h 413"/>
              <a:gd name="T6" fmla="*/ 327 w 363"/>
              <a:gd name="T7" fmla="*/ 292 h 413"/>
              <a:gd name="T8" fmla="*/ 300 w 363"/>
              <a:gd name="T9" fmla="*/ 71 h 413"/>
              <a:gd name="T10" fmla="*/ 40 w 363"/>
              <a:gd name="T11" fmla="*/ 96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3">
                <a:moveTo>
                  <a:pt x="40" y="96"/>
                </a:moveTo>
                <a:cubicBezTo>
                  <a:pt x="0" y="147"/>
                  <a:pt x="9" y="211"/>
                  <a:pt x="12" y="231"/>
                </a:cubicBezTo>
                <a:cubicBezTo>
                  <a:pt x="15" y="252"/>
                  <a:pt x="33" y="353"/>
                  <a:pt x="115" y="384"/>
                </a:cubicBezTo>
                <a:cubicBezTo>
                  <a:pt x="193" y="413"/>
                  <a:pt x="286" y="364"/>
                  <a:pt x="327" y="292"/>
                </a:cubicBezTo>
                <a:cubicBezTo>
                  <a:pt x="363" y="226"/>
                  <a:pt x="362" y="129"/>
                  <a:pt x="300" y="71"/>
                </a:cubicBezTo>
                <a:cubicBezTo>
                  <a:pt x="223" y="0"/>
                  <a:pt x="94" y="25"/>
                  <a:pt x="40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6" name="Freeform 42"/>
          <p:cNvSpPr>
            <a:spLocks/>
          </p:cNvSpPr>
          <p:nvPr/>
        </p:nvSpPr>
        <p:spPr bwMode="auto">
          <a:xfrm>
            <a:off x="8638289" y="599951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Freeform 44"/>
          <p:cNvSpPr>
            <a:spLocks/>
          </p:cNvSpPr>
          <p:nvPr/>
        </p:nvSpPr>
        <p:spPr bwMode="auto">
          <a:xfrm>
            <a:off x="5059428" y="3878179"/>
            <a:ext cx="396875" cy="368300"/>
          </a:xfrm>
          <a:custGeom>
            <a:avLst/>
            <a:gdLst>
              <a:gd name="T0" fmla="*/ 5 w 146"/>
              <a:gd name="T1" fmla="*/ 74 h 135"/>
              <a:gd name="T2" fmla="*/ 9 w 146"/>
              <a:gd name="T3" fmla="*/ 82 h 135"/>
              <a:gd name="T4" fmla="*/ 89 w 146"/>
              <a:gd name="T5" fmla="*/ 121 h 135"/>
              <a:gd name="T6" fmla="*/ 99 w 146"/>
              <a:gd name="T7" fmla="*/ 114 h 135"/>
              <a:gd name="T8" fmla="*/ 106 w 146"/>
              <a:gd name="T9" fmla="*/ 19 h 135"/>
              <a:gd name="T10" fmla="*/ 34 w 146"/>
              <a:gd name="T11" fmla="*/ 9 h 135"/>
              <a:gd name="T12" fmla="*/ 7 w 146"/>
              <a:gd name="T13" fmla="*/ 35 h 135"/>
              <a:gd name="T14" fmla="*/ 5 w 146"/>
              <a:gd name="T15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135">
                <a:moveTo>
                  <a:pt x="5" y="74"/>
                </a:moveTo>
                <a:cubicBezTo>
                  <a:pt x="6" y="76"/>
                  <a:pt x="7" y="79"/>
                  <a:pt x="9" y="82"/>
                </a:cubicBezTo>
                <a:cubicBezTo>
                  <a:pt x="24" y="106"/>
                  <a:pt x="59" y="135"/>
                  <a:pt x="89" y="121"/>
                </a:cubicBezTo>
                <a:cubicBezTo>
                  <a:pt x="93" y="119"/>
                  <a:pt x="96" y="117"/>
                  <a:pt x="99" y="114"/>
                </a:cubicBezTo>
                <a:cubicBezTo>
                  <a:pt x="146" y="77"/>
                  <a:pt x="139" y="42"/>
                  <a:pt x="106" y="19"/>
                </a:cubicBezTo>
                <a:cubicBezTo>
                  <a:pt x="86" y="5"/>
                  <a:pt x="57" y="0"/>
                  <a:pt x="34" y="9"/>
                </a:cubicBezTo>
                <a:cubicBezTo>
                  <a:pt x="22" y="14"/>
                  <a:pt x="12" y="23"/>
                  <a:pt x="7" y="35"/>
                </a:cubicBezTo>
                <a:cubicBezTo>
                  <a:pt x="2" y="48"/>
                  <a:pt x="0" y="61"/>
                  <a:pt x="5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0" name="Freeform 46"/>
          <p:cNvSpPr>
            <a:spLocks/>
          </p:cNvSpPr>
          <p:nvPr/>
        </p:nvSpPr>
        <p:spPr bwMode="auto">
          <a:xfrm>
            <a:off x="8773319" y="5981183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3839369" y="5509696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6" name="Freeform 48"/>
          <p:cNvSpPr>
            <a:spLocks/>
          </p:cNvSpPr>
          <p:nvPr/>
        </p:nvSpPr>
        <p:spPr bwMode="auto">
          <a:xfrm>
            <a:off x="4163219" y="2939533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7" name="Freeform 49"/>
          <p:cNvSpPr>
            <a:spLocks/>
          </p:cNvSpPr>
          <p:nvPr/>
        </p:nvSpPr>
        <p:spPr bwMode="auto">
          <a:xfrm>
            <a:off x="6581864" y="4472542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098" name="Freeform 50"/>
          <p:cNvSpPr>
            <a:spLocks/>
          </p:cNvSpPr>
          <p:nvPr/>
        </p:nvSpPr>
        <p:spPr bwMode="auto">
          <a:xfrm>
            <a:off x="5703094" y="4298433"/>
            <a:ext cx="136525" cy="157163"/>
          </a:xfrm>
          <a:custGeom>
            <a:avLst/>
            <a:gdLst>
              <a:gd name="T0" fmla="*/ 8 w 50"/>
              <a:gd name="T1" fmla="*/ 14 h 58"/>
              <a:gd name="T2" fmla="*/ 27 w 50"/>
              <a:gd name="T3" fmla="*/ 57 h 58"/>
              <a:gd name="T4" fmla="*/ 50 w 50"/>
              <a:gd name="T5" fmla="*/ 36 h 58"/>
              <a:gd name="T6" fmla="*/ 8 w 50"/>
              <a:gd name="T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8" y="14"/>
                </a:moveTo>
                <a:cubicBezTo>
                  <a:pt x="0" y="22"/>
                  <a:pt x="10" y="56"/>
                  <a:pt x="27" y="57"/>
                </a:cubicBezTo>
                <a:cubicBezTo>
                  <a:pt x="37" y="58"/>
                  <a:pt x="50" y="46"/>
                  <a:pt x="50" y="36"/>
                </a:cubicBezTo>
                <a:cubicBezTo>
                  <a:pt x="49" y="19"/>
                  <a:pt x="21" y="0"/>
                  <a:pt x="8" y="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9" name="Freeform 51"/>
          <p:cNvSpPr>
            <a:spLocks/>
          </p:cNvSpPr>
          <p:nvPr/>
        </p:nvSpPr>
        <p:spPr bwMode="auto">
          <a:xfrm>
            <a:off x="9697244" y="3838058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00" name="Freeform 52"/>
          <p:cNvSpPr>
            <a:spLocks/>
          </p:cNvSpPr>
          <p:nvPr/>
        </p:nvSpPr>
        <p:spPr bwMode="auto">
          <a:xfrm>
            <a:off x="9857582" y="4534971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9" name="Freeform 54"/>
          <p:cNvSpPr>
            <a:spLocks/>
          </p:cNvSpPr>
          <p:nvPr/>
        </p:nvSpPr>
        <p:spPr bwMode="auto">
          <a:xfrm>
            <a:off x="6628497" y="2210418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30" name="Freeform 55"/>
          <p:cNvSpPr>
            <a:spLocks/>
          </p:cNvSpPr>
          <p:nvPr/>
        </p:nvSpPr>
        <p:spPr bwMode="auto">
          <a:xfrm>
            <a:off x="10949782" y="2722046"/>
            <a:ext cx="168275" cy="163513"/>
          </a:xfrm>
          <a:custGeom>
            <a:avLst/>
            <a:gdLst>
              <a:gd name="T0" fmla="*/ 57 w 62"/>
              <a:gd name="T1" fmla="*/ 40 h 60"/>
              <a:gd name="T2" fmla="*/ 26 w 62"/>
              <a:gd name="T3" fmla="*/ 3 h 60"/>
              <a:gd name="T4" fmla="*/ 10 w 62"/>
              <a:gd name="T5" fmla="*/ 48 h 60"/>
              <a:gd name="T6" fmla="*/ 57 w 62"/>
              <a:gd name="T7" fmla="*/ 4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0">
                <a:moveTo>
                  <a:pt x="57" y="40"/>
                </a:moveTo>
                <a:cubicBezTo>
                  <a:pt x="62" y="24"/>
                  <a:pt x="42" y="0"/>
                  <a:pt x="26" y="3"/>
                </a:cubicBezTo>
                <a:cubicBezTo>
                  <a:pt x="10" y="6"/>
                  <a:pt x="0" y="36"/>
                  <a:pt x="10" y="48"/>
                </a:cubicBezTo>
                <a:cubicBezTo>
                  <a:pt x="21" y="60"/>
                  <a:pt x="51" y="55"/>
                  <a:pt x="57" y="4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auto">
          <a:xfrm>
            <a:off x="7664546" y="1784970"/>
            <a:ext cx="3933822" cy="4421480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06500" sx="102000" sy="102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76" name="TextBox 75"/>
          <p:cNvSpPr txBox="1"/>
          <p:nvPr/>
        </p:nvSpPr>
        <p:spPr>
          <a:xfrm>
            <a:off x="7608094" y="3457101"/>
            <a:ext cx="4046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32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6324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8A8369E9-C31D-48DC-B2F2-7F46B19A69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" b="2970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1388021"/>
            <a:ext cx="6508483" cy="4081957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018" y="296436"/>
            <a:ext cx="3599784" cy="62651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A28A85F-A9B8-4B3E-A11E-1B6F1EC9A61E}"/>
              </a:ext>
            </a:extLst>
          </p:cNvPr>
          <p:cNvGrpSpPr/>
          <p:nvPr/>
        </p:nvGrpSpPr>
        <p:grpSpPr>
          <a:xfrm>
            <a:off x="7335176" y="4643647"/>
            <a:ext cx="3981810" cy="936783"/>
            <a:chOff x="3723497" y="8773297"/>
            <a:chExt cx="5776023" cy="13589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0CF85BB-D9FA-49E3-A240-32DD290A0142}"/>
                </a:ext>
              </a:extLst>
            </p:cNvPr>
            <p:cNvSpPr/>
            <p:nvPr/>
          </p:nvSpPr>
          <p:spPr>
            <a:xfrm>
              <a:off x="3723497" y="8773297"/>
              <a:ext cx="5776023" cy="1358900"/>
            </a:xfrm>
            <a:prstGeom prst="roundRect">
              <a:avLst>
                <a:gd name="adj" fmla="val 6061"/>
              </a:avLst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647700" dir="8100000" sx="80000" sy="8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179517-1ADD-45B3-AB22-EAB84AC5AF5A}"/>
                </a:ext>
              </a:extLst>
            </p:cNvPr>
            <p:cNvGrpSpPr/>
            <p:nvPr/>
          </p:nvGrpSpPr>
          <p:grpSpPr>
            <a:xfrm>
              <a:off x="3863261" y="8912362"/>
              <a:ext cx="5367007" cy="924398"/>
              <a:chOff x="1196183" y="6445107"/>
              <a:chExt cx="5367007" cy="92439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EC2E949-E00F-4988-A6F9-4014DFCD3ED3}"/>
                  </a:ext>
                </a:extLst>
              </p:cNvPr>
              <p:cNvSpPr/>
              <p:nvPr/>
            </p:nvSpPr>
            <p:spPr>
              <a:xfrm>
                <a:off x="1743740" y="6672590"/>
                <a:ext cx="4819450" cy="696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i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12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B3F9F9-8E91-4DBB-8385-4AF945302B21}"/>
                  </a:ext>
                </a:extLst>
              </p:cNvPr>
              <p:cNvSpPr/>
              <p:nvPr/>
            </p:nvSpPr>
            <p:spPr>
              <a:xfrm>
                <a:off x="1196183" y="6445107"/>
                <a:ext cx="347253" cy="302238"/>
              </a:xfrm>
              <a:custGeom>
                <a:avLst/>
                <a:gdLst>
                  <a:gd name="connsiteX0" fmla="*/ 395021 w 395021"/>
                  <a:gd name="connsiteY0" fmla="*/ 0 h 343815"/>
                  <a:gd name="connsiteX1" fmla="*/ 395021 w 395021"/>
                  <a:gd name="connsiteY1" fmla="*/ 70714 h 343815"/>
                  <a:gd name="connsiteX2" fmla="*/ 320650 w 395021"/>
                  <a:gd name="connsiteY2" fmla="*/ 179223 h 343815"/>
                  <a:gd name="connsiteX3" fmla="*/ 395021 w 395021"/>
                  <a:gd name="connsiteY3" fmla="*/ 179223 h 343815"/>
                  <a:gd name="connsiteX4" fmla="*/ 395021 w 395021"/>
                  <a:gd name="connsiteY4" fmla="*/ 343815 h 343815"/>
                  <a:gd name="connsiteX5" fmla="*/ 242621 w 395021"/>
                  <a:gd name="connsiteY5" fmla="*/ 343815 h 343815"/>
                  <a:gd name="connsiteX6" fmla="*/ 242621 w 395021"/>
                  <a:gd name="connsiteY6" fmla="*/ 179223 h 343815"/>
                  <a:gd name="connsiteX7" fmla="*/ 287731 w 395021"/>
                  <a:gd name="connsiteY7" fmla="*/ 63399 h 343815"/>
                  <a:gd name="connsiteX8" fmla="*/ 395021 w 395021"/>
                  <a:gd name="connsiteY8" fmla="*/ 0 h 343815"/>
                  <a:gd name="connsiteX9" fmla="*/ 152400 w 395021"/>
                  <a:gd name="connsiteY9" fmla="*/ 0 h 343815"/>
                  <a:gd name="connsiteX10" fmla="*/ 152400 w 395021"/>
                  <a:gd name="connsiteY10" fmla="*/ 70714 h 343815"/>
                  <a:gd name="connsiteX11" fmla="*/ 78029 w 395021"/>
                  <a:gd name="connsiteY11" fmla="*/ 179223 h 343815"/>
                  <a:gd name="connsiteX12" fmla="*/ 152400 w 395021"/>
                  <a:gd name="connsiteY12" fmla="*/ 179223 h 343815"/>
                  <a:gd name="connsiteX13" fmla="*/ 152400 w 395021"/>
                  <a:gd name="connsiteY13" fmla="*/ 343815 h 343815"/>
                  <a:gd name="connsiteX14" fmla="*/ 0 w 395021"/>
                  <a:gd name="connsiteY14" fmla="*/ 343815 h 343815"/>
                  <a:gd name="connsiteX15" fmla="*/ 0 w 395021"/>
                  <a:gd name="connsiteY15" fmla="*/ 179223 h 343815"/>
                  <a:gd name="connsiteX16" fmla="*/ 45111 w 395021"/>
                  <a:gd name="connsiteY16" fmla="*/ 63399 h 343815"/>
                  <a:gd name="connsiteX17" fmla="*/ 152400 w 395021"/>
                  <a:gd name="connsiteY17" fmla="*/ 0 h 34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5021" h="343815">
                    <a:moveTo>
                      <a:pt x="395021" y="0"/>
                    </a:moveTo>
                    <a:lnTo>
                      <a:pt x="395021" y="70714"/>
                    </a:lnTo>
                    <a:cubicBezTo>
                      <a:pt x="345440" y="87783"/>
                      <a:pt x="320650" y="123952"/>
                      <a:pt x="320650" y="179223"/>
                    </a:cubicBezTo>
                    <a:lnTo>
                      <a:pt x="395021" y="179223"/>
                    </a:lnTo>
                    <a:lnTo>
                      <a:pt x="395021" y="343815"/>
                    </a:lnTo>
                    <a:lnTo>
                      <a:pt x="242621" y="343815"/>
                    </a:lnTo>
                    <a:lnTo>
                      <a:pt x="242621" y="179223"/>
                    </a:lnTo>
                    <a:cubicBezTo>
                      <a:pt x="242621" y="135332"/>
                      <a:pt x="257658" y="96724"/>
                      <a:pt x="287731" y="63399"/>
                    </a:cubicBezTo>
                    <a:cubicBezTo>
                      <a:pt x="314554" y="34138"/>
                      <a:pt x="350317" y="13005"/>
                      <a:pt x="395021" y="0"/>
                    </a:cubicBezTo>
                    <a:close/>
                    <a:moveTo>
                      <a:pt x="152400" y="0"/>
                    </a:moveTo>
                    <a:lnTo>
                      <a:pt x="152400" y="70714"/>
                    </a:lnTo>
                    <a:cubicBezTo>
                      <a:pt x="102819" y="87783"/>
                      <a:pt x="78029" y="123952"/>
                      <a:pt x="78029" y="179223"/>
                    </a:cubicBezTo>
                    <a:lnTo>
                      <a:pt x="152400" y="179223"/>
                    </a:lnTo>
                    <a:lnTo>
                      <a:pt x="152400" y="343815"/>
                    </a:lnTo>
                    <a:lnTo>
                      <a:pt x="0" y="343815"/>
                    </a:lnTo>
                    <a:lnTo>
                      <a:pt x="0" y="179223"/>
                    </a:lnTo>
                    <a:cubicBezTo>
                      <a:pt x="0" y="135332"/>
                      <a:pt x="15037" y="96724"/>
                      <a:pt x="45111" y="63399"/>
                    </a:cubicBezTo>
                    <a:cubicBezTo>
                      <a:pt x="71933" y="34138"/>
                      <a:pt x="107696" y="13005"/>
                      <a:pt x="152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0" dist="152400" dir="2700000" sx="93000" sy="9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E29D8C02-34EA-48F0-9A5A-A38C96626BB5}"/>
              </a:ext>
            </a:extLst>
          </p:cNvPr>
          <p:cNvSpPr/>
          <p:nvPr/>
        </p:nvSpPr>
        <p:spPr>
          <a:xfrm>
            <a:off x="7443126" y="150609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909FBE-040F-42F4-9D7E-32556899F37E}"/>
              </a:ext>
            </a:extLst>
          </p:cNvPr>
          <p:cNvSpPr txBox="1"/>
          <p:nvPr/>
        </p:nvSpPr>
        <p:spPr>
          <a:xfrm>
            <a:off x="7335177" y="1550930"/>
            <a:ext cx="362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36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36F845-BCAA-4164-84BF-A97BC9A93C9C}"/>
              </a:ext>
            </a:extLst>
          </p:cNvPr>
          <p:cNvSpPr/>
          <p:nvPr/>
        </p:nvSpPr>
        <p:spPr>
          <a:xfrm>
            <a:off x="7335176" y="2702584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D50BA49D-6409-4F13-AC82-E9ED9890F602}"/>
              </a:ext>
            </a:extLst>
          </p:cNvPr>
          <p:cNvSpPr txBox="1">
            <a:spLocks/>
          </p:cNvSpPr>
          <p:nvPr/>
        </p:nvSpPr>
        <p:spPr>
          <a:xfrm>
            <a:off x="7335176" y="3287674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91B77-620E-493B-825E-F0EA531CFCD7}"/>
              </a:ext>
            </a:extLst>
          </p:cNvPr>
          <p:cNvGrpSpPr/>
          <p:nvPr/>
        </p:nvGrpSpPr>
        <p:grpSpPr>
          <a:xfrm>
            <a:off x="1088461" y="2166483"/>
            <a:ext cx="2081060" cy="2262368"/>
            <a:chOff x="1088461" y="2166483"/>
            <a:chExt cx="2081060" cy="226236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7C9032-E63C-48B9-9B6C-DE3FCAADC6E4}"/>
                </a:ext>
              </a:extLst>
            </p:cNvPr>
            <p:cNvSpPr txBox="1"/>
            <p:nvPr/>
          </p:nvSpPr>
          <p:spPr>
            <a:xfrm>
              <a:off x="1293692" y="2166483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826944-7303-4386-A551-A606AB1DC721}"/>
                </a:ext>
              </a:extLst>
            </p:cNvPr>
            <p:cNvSpPr/>
            <p:nvPr/>
          </p:nvSpPr>
          <p:spPr>
            <a:xfrm>
              <a:off x="1110983" y="2760855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C635055-EF8F-4662-8320-3F678F674500}"/>
                </a:ext>
              </a:extLst>
            </p:cNvPr>
            <p:cNvSpPr/>
            <p:nvPr/>
          </p:nvSpPr>
          <p:spPr>
            <a:xfrm flipV="1">
              <a:off x="1170217" y="2379728"/>
              <a:ext cx="246950" cy="326884"/>
            </a:xfrm>
            <a:prstGeom prst="triangl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35134B-C432-413B-B6C2-52A9B8EEC977}"/>
                </a:ext>
              </a:extLst>
            </p:cNvPr>
            <p:cNvSpPr txBox="1"/>
            <p:nvPr/>
          </p:nvSpPr>
          <p:spPr>
            <a:xfrm>
              <a:off x="1271170" y="3372814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34BEF1-085F-409D-8AE0-36ABF7C1EE74}"/>
                </a:ext>
              </a:extLst>
            </p:cNvPr>
            <p:cNvSpPr/>
            <p:nvPr/>
          </p:nvSpPr>
          <p:spPr>
            <a:xfrm>
              <a:off x="1088461" y="3967186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F5A7900-6228-4E11-8C4B-D4DB51AD67A6}"/>
                </a:ext>
              </a:extLst>
            </p:cNvPr>
            <p:cNvSpPr/>
            <p:nvPr/>
          </p:nvSpPr>
          <p:spPr>
            <a:xfrm>
              <a:off x="1147695" y="3586059"/>
              <a:ext cx="246950" cy="32688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7D156E63-4CB2-40B8-9E18-5375735208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r="74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2758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13" y="2511328"/>
            <a:ext cx="3714124" cy="5302446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63" y="-955773"/>
            <a:ext cx="3714124" cy="5302446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921AA0-1351-45EC-B5C7-9291F47AFFDE}"/>
              </a:ext>
            </a:extLst>
          </p:cNvPr>
          <p:cNvSpPr/>
          <p:nvPr/>
        </p:nvSpPr>
        <p:spPr>
          <a:xfrm>
            <a:off x="577124" y="4698310"/>
            <a:ext cx="5037002" cy="1490235"/>
          </a:xfrm>
          <a:prstGeom prst="round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1EFDEF-76BC-4FDB-80A3-36BFC4E72B98}"/>
              </a:ext>
            </a:extLst>
          </p:cNvPr>
          <p:cNvGrpSpPr/>
          <p:nvPr/>
        </p:nvGrpSpPr>
        <p:grpSpPr>
          <a:xfrm>
            <a:off x="932323" y="4915409"/>
            <a:ext cx="2058538" cy="1056037"/>
            <a:chOff x="-1385396" y="2958381"/>
            <a:chExt cx="2058538" cy="10560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747662-F495-4DF4-88AB-C9DF59BCB21D}"/>
                </a:ext>
              </a:extLst>
            </p:cNvPr>
            <p:cNvSpPr txBox="1"/>
            <p:nvPr/>
          </p:nvSpPr>
          <p:spPr>
            <a:xfrm>
              <a:off x="-1202687" y="2958381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FD94E2-70BC-441B-88AE-CF66C756EBB5}"/>
                </a:ext>
              </a:extLst>
            </p:cNvPr>
            <p:cNvSpPr/>
            <p:nvPr/>
          </p:nvSpPr>
          <p:spPr>
            <a:xfrm>
              <a:off x="-1385396" y="3552753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924BD1C-2B1B-4960-A44C-62DC282B9C66}"/>
                </a:ext>
              </a:extLst>
            </p:cNvPr>
            <p:cNvSpPr/>
            <p:nvPr/>
          </p:nvSpPr>
          <p:spPr>
            <a:xfrm flipV="1">
              <a:off x="-1326162" y="3171626"/>
              <a:ext cx="246950" cy="326884"/>
            </a:xfrm>
            <a:prstGeom prst="triangl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03A18C-EC0C-4264-89B5-E6A0E899DA8B}"/>
              </a:ext>
            </a:extLst>
          </p:cNvPr>
          <p:cNvGrpSpPr/>
          <p:nvPr/>
        </p:nvGrpSpPr>
        <p:grpSpPr>
          <a:xfrm>
            <a:off x="3200390" y="4915409"/>
            <a:ext cx="2058538" cy="1056037"/>
            <a:chOff x="-1407918" y="4164712"/>
            <a:chExt cx="2058538" cy="10560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0F6A4E-D38F-481D-BDED-61F889DC8BA7}"/>
                </a:ext>
              </a:extLst>
            </p:cNvPr>
            <p:cNvSpPr txBox="1"/>
            <p:nvPr/>
          </p:nvSpPr>
          <p:spPr>
            <a:xfrm>
              <a:off x="-1225209" y="4164712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BABCDA-B235-4CAD-A925-1A33EAAB9289}"/>
                </a:ext>
              </a:extLst>
            </p:cNvPr>
            <p:cNvSpPr/>
            <p:nvPr/>
          </p:nvSpPr>
          <p:spPr>
            <a:xfrm>
              <a:off x="-1407918" y="4759084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BE95FE5-1719-4BC1-8990-B51FB2589BF3}"/>
                </a:ext>
              </a:extLst>
            </p:cNvPr>
            <p:cNvSpPr/>
            <p:nvPr/>
          </p:nvSpPr>
          <p:spPr>
            <a:xfrm>
              <a:off x="-1348684" y="4377957"/>
              <a:ext cx="246950" cy="32688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96255D9-4032-4CBE-8452-2E04FDF810AF}"/>
              </a:ext>
            </a:extLst>
          </p:cNvPr>
          <p:cNvSpPr txBox="1">
            <a:spLocks/>
          </p:cNvSpPr>
          <p:nvPr/>
        </p:nvSpPr>
        <p:spPr>
          <a:xfrm>
            <a:off x="5258928" y="872792"/>
            <a:ext cx="6101938" cy="1241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6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6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2A03A2E1-24AF-40D9-9828-F5CD867C04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r="24910"/>
          <a:stretch>
            <a:fillRect/>
          </a:stretch>
        </p:blipFill>
        <p:spPr/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54773581-BF83-4606-AA91-3B26E34BB1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r="24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6475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12A2B427-C6B3-4561-AF05-06AB2950A2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4" r="34204"/>
          <a:stretch>
            <a:fillRect/>
          </a:stretch>
        </p:blipFill>
        <p:spPr/>
      </p:pic>
      <p:pic>
        <p:nvPicPr>
          <p:cNvPr id="5124" name="Picture 4" descr="Gambar terk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975" y="895350"/>
            <a:ext cx="9668666" cy="5962650"/>
          </a:xfrm>
          <a:prstGeom prst="rect">
            <a:avLst/>
          </a:prstGeom>
          <a:noFill/>
          <a:effectLst>
            <a:outerShdw blurRad="127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/>
          <p:cNvSpPr/>
          <p:nvPr/>
        </p:nvSpPr>
        <p:spPr>
          <a:xfrm>
            <a:off x="6494129" y="5346700"/>
            <a:ext cx="1676400" cy="404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0"/>
                </a:gradFill>
                <a:latin typeface="Nexa Bold" panose="02000000000000000000" pitchFamily="50" charset="0"/>
                <a:cs typeface="Segoe UI" panose="020B0502040204020203" pitchFamily="34" charset="0"/>
              </a:rPr>
              <a:t>Read More</a:t>
            </a:r>
            <a:endParaRPr lang="id-ID" sz="1400" dirty="0"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  <a:latin typeface="Nexa Bold" panose="020000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7D6BBF99-1970-4E70-91A2-C45EDCA83424}"/>
              </a:ext>
            </a:extLst>
          </p:cNvPr>
          <p:cNvSpPr/>
          <p:nvPr/>
        </p:nvSpPr>
        <p:spPr>
          <a:xfrm>
            <a:off x="6602079" y="1157663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D2EA6-1194-4F15-B3E7-8115B648E295}"/>
              </a:ext>
            </a:extLst>
          </p:cNvPr>
          <p:cNvSpPr txBox="1"/>
          <p:nvPr/>
        </p:nvSpPr>
        <p:spPr>
          <a:xfrm>
            <a:off x="6494130" y="1202502"/>
            <a:ext cx="3629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>
                <a:solidFill>
                  <a:schemeClr val="bg1"/>
                </a:solidFill>
                <a:latin typeface="Nexa Light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Application</a:t>
            </a:r>
          </a:p>
          <a:p>
            <a:r>
              <a:rPr lang="id-ID" sz="4000" dirty="0">
                <a:solidFill>
                  <a:schemeClr val="bg1"/>
                </a:solidFill>
                <a:latin typeface="Nexa Light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Mockup Slide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5BB4D9-BE1C-46C8-B7C3-0842BB96E93C}"/>
              </a:ext>
            </a:extLst>
          </p:cNvPr>
          <p:cNvSpPr/>
          <p:nvPr/>
        </p:nvSpPr>
        <p:spPr>
          <a:xfrm>
            <a:off x="6494129" y="2354156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EF428A9-A071-4175-A290-D7A53B8772FD}"/>
              </a:ext>
            </a:extLst>
          </p:cNvPr>
          <p:cNvSpPr txBox="1">
            <a:spLocks/>
          </p:cNvSpPr>
          <p:nvPr/>
        </p:nvSpPr>
        <p:spPr>
          <a:xfrm>
            <a:off x="6494129" y="2939246"/>
            <a:ext cx="470727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BDF05-C430-4112-8EB0-7470E580509B}"/>
              </a:ext>
            </a:extLst>
          </p:cNvPr>
          <p:cNvGrpSpPr/>
          <p:nvPr/>
        </p:nvGrpSpPr>
        <p:grpSpPr>
          <a:xfrm>
            <a:off x="6536012" y="3939187"/>
            <a:ext cx="2058538" cy="1056037"/>
            <a:chOff x="-1385396" y="2958381"/>
            <a:chExt cx="2058538" cy="10560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6056B3-DE43-4C4B-9DBB-9FB2B964B25A}"/>
                </a:ext>
              </a:extLst>
            </p:cNvPr>
            <p:cNvSpPr txBox="1"/>
            <p:nvPr/>
          </p:nvSpPr>
          <p:spPr>
            <a:xfrm>
              <a:off x="-1202687" y="2958381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310C21-8FD8-43CB-AE7F-FE52F26D6FDB}"/>
                </a:ext>
              </a:extLst>
            </p:cNvPr>
            <p:cNvSpPr/>
            <p:nvPr/>
          </p:nvSpPr>
          <p:spPr>
            <a:xfrm>
              <a:off x="-1385396" y="3552753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3C98222-612E-492E-9E6F-0AF805989C65}"/>
                </a:ext>
              </a:extLst>
            </p:cNvPr>
            <p:cNvSpPr/>
            <p:nvPr/>
          </p:nvSpPr>
          <p:spPr>
            <a:xfrm flipV="1">
              <a:off x="-1326162" y="3171626"/>
              <a:ext cx="246950" cy="326884"/>
            </a:xfrm>
            <a:prstGeom prst="triangl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55DE83-7FD4-471D-A06E-98659AD2DA86}"/>
              </a:ext>
            </a:extLst>
          </p:cNvPr>
          <p:cNvGrpSpPr/>
          <p:nvPr/>
        </p:nvGrpSpPr>
        <p:grpSpPr>
          <a:xfrm>
            <a:off x="8804079" y="3939187"/>
            <a:ext cx="2058538" cy="1056037"/>
            <a:chOff x="-1407918" y="4164712"/>
            <a:chExt cx="2058538" cy="10560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F7A9BE-291F-48BB-A625-625F5241A4D8}"/>
                </a:ext>
              </a:extLst>
            </p:cNvPr>
            <p:cNvSpPr txBox="1"/>
            <p:nvPr/>
          </p:nvSpPr>
          <p:spPr>
            <a:xfrm>
              <a:off x="-1225209" y="4164712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44A601-FAF7-4505-9D79-C663EC9FFB1B}"/>
                </a:ext>
              </a:extLst>
            </p:cNvPr>
            <p:cNvSpPr/>
            <p:nvPr/>
          </p:nvSpPr>
          <p:spPr>
            <a:xfrm>
              <a:off x="-1407918" y="4759084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7807571F-E150-4026-ACC8-D0AC55D08500}"/>
                </a:ext>
              </a:extLst>
            </p:cNvPr>
            <p:cNvSpPr/>
            <p:nvPr/>
          </p:nvSpPr>
          <p:spPr>
            <a:xfrm>
              <a:off x="-1348684" y="4377957"/>
              <a:ext cx="246950" cy="32688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Freeform 36">
            <a:extLst>
              <a:ext uri="{FF2B5EF4-FFF2-40B4-BE49-F238E27FC236}">
                <a16:creationId xmlns:a16="http://schemas.microsoft.com/office/drawing/2014/main" id="{61F52FCF-39C9-4980-A886-511D4D12FF3A}"/>
              </a:ext>
            </a:extLst>
          </p:cNvPr>
          <p:cNvSpPr>
            <a:spLocks/>
          </p:cNvSpPr>
          <p:nvPr/>
        </p:nvSpPr>
        <p:spPr bwMode="auto">
          <a:xfrm flipH="1">
            <a:off x="12991553" y="-173670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6" name="Freeform 37">
            <a:extLst>
              <a:ext uri="{FF2B5EF4-FFF2-40B4-BE49-F238E27FC236}">
                <a16:creationId xmlns:a16="http://schemas.microsoft.com/office/drawing/2014/main" id="{D3A03BDF-B542-48F9-9D5B-6F3B2CE564DB}"/>
              </a:ext>
            </a:extLst>
          </p:cNvPr>
          <p:cNvSpPr>
            <a:spLocks/>
          </p:cNvSpPr>
          <p:nvPr/>
        </p:nvSpPr>
        <p:spPr bwMode="auto">
          <a:xfrm flipH="1">
            <a:off x="6827525" y="6834799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7" name="Freeform 40">
            <a:extLst>
              <a:ext uri="{FF2B5EF4-FFF2-40B4-BE49-F238E27FC236}">
                <a16:creationId xmlns:a16="http://schemas.microsoft.com/office/drawing/2014/main" id="{446FA960-972B-459B-9D62-7DF44E91C555}"/>
              </a:ext>
            </a:extLst>
          </p:cNvPr>
          <p:cNvSpPr>
            <a:spLocks/>
          </p:cNvSpPr>
          <p:nvPr/>
        </p:nvSpPr>
        <p:spPr bwMode="auto">
          <a:xfrm flipH="1">
            <a:off x="-1158890" y="-1987222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47A2E72B-677E-4884-A652-F745075E8251}"/>
              </a:ext>
            </a:extLst>
          </p:cNvPr>
          <p:cNvSpPr>
            <a:spLocks/>
          </p:cNvSpPr>
          <p:nvPr/>
        </p:nvSpPr>
        <p:spPr bwMode="auto">
          <a:xfrm flipH="1">
            <a:off x="261923" y="-1976110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id="{60B335A3-5B7D-4EC8-BE0B-903868C495C8}"/>
              </a:ext>
            </a:extLst>
          </p:cNvPr>
          <p:cNvSpPr>
            <a:spLocks/>
          </p:cNvSpPr>
          <p:nvPr/>
        </p:nvSpPr>
        <p:spPr bwMode="auto">
          <a:xfrm flipH="1">
            <a:off x="914385" y="-1855460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0" name="Freeform 53">
            <a:extLst>
              <a:ext uri="{FF2B5EF4-FFF2-40B4-BE49-F238E27FC236}">
                <a16:creationId xmlns:a16="http://schemas.microsoft.com/office/drawing/2014/main" id="{206D1C72-4804-4AD5-8E49-1890C5FACD51}"/>
              </a:ext>
            </a:extLst>
          </p:cNvPr>
          <p:cNvSpPr>
            <a:spLocks/>
          </p:cNvSpPr>
          <p:nvPr/>
        </p:nvSpPr>
        <p:spPr bwMode="auto">
          <a:xfrm flipH="1">
            <a:off x="2884472" y="-2357110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1" name="Freeform 35">
            <a:extLst>
              <a:ext uri="{FF2B5EF4-FFF2-40B4-BE49-F238E27FC236}">
                <a16:creationId xmlns:a16="http://schemas.microsoft.com/office/drawing/2014/main" id="{EC3A9EA7-1B9A-49B3-A029-7A01ED1A7507}"/>
              </a:ext>
            </a:extLst>
          </p:cNvPr>
          <p:cNvSpPr>
            <a:spLocks/>
          </p:cNvSpPr>
          <p:nvPr/>
        </p:nvSpPr>
        <p:spPr bwMode="auto">
          <a:xfrm flipH="1">
            <a:off x="-5134287" y="5892852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52" name="Freeform 38">
            <a:extLst>
              <a:ext uri="{FF2B5EF4-FFF2-40B4-BE49-F238E27FC236}">
                <a16:creationId xmlns:a16="http://schemas.microsoft.com/office/drawing/2014/main" id="{7B090D3E-C128-4B91-937F-6584E71AC8AC}"/>
              </a:ext>
            </a:extLst>
          </p:cNvPr>
          <p:cNvSpPr>
            <a:spLocks/>
          </p:cNvSpPr>
          <p:nvPr/>
        </p:nvSpPr>
        <p:spPr bwMode="auto">
          <a:xfrm flipH="1">
            <a:off x="-4679673" y="4452831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3" name="Freeform 46">
            <a:extLst>
              <a:ext uri="{FF2B5EF4-FFF2-40B4-BE49-F238E27FC236}">
                <a16:creationId xmlns:a16="http://schemas.microsoft.com/office/drawing/2014/main" id="{DDBE2D5A-9CAD-4AB0-997A-ADEDD7191F5B}"/>
              </a:ext>
            </a:extLst>
          </p:cNvPr>
          <p:cNvSpPr>
            <a:spLocks/>
          </p:cNvSpPr>
          <p:nvPr/>
        </p:nvSpPr>
        <p:spPr bwMode="auto">
          <a:xfrm flipH="1">
            <a:off x="-1330286" y="4160648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4" name="Freeform 48">
            <a:extLst>
              <a:ext uri="{FF2B5EF4-FFF2-40B4-BE49-F238E27FC236}">
                <a16:creationId xmlns:a16="http://schemas.microsoft.com/office/drawing/2014/main" id="{A690F2AB-2EB8-4E2C-AD50-8E63A1F78CEC}"/>
              </a:ext>
            </a:extLst>
          </p:cNvPr>
          <p:cNvSpPr>
            <a:spLocks/>
          </p:cNvSpPr>
          <p:nvPr/>
        </p:nvSpPr>
        <p:spPr bwMode="auto">
          <a:xfrm flipH="1">
            <a:off x="1208820" y="-793940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5" name="Freeform 51">
            <a:extLst>
              <a:ext uri="{FF2B5EF4-FFF2-40B4-BE49-F238E27FC236}">
                <a16:creationId xmlns:a16="http://schemas.microsoft.com/office/drawing/2014/main" id="{8516C95B-471D-43FA-B24B-A4D8EB09365B}"/>
              </a:ext>
            </a:extLst>
          </p:cNvPr>
          <p:cNvSpPr>
            <a:spLocks/>
          </p:cNvSpPr>
          <p:nvPr/>
        </p:nvSpPr>
        <p:spPr bwMode="auto">
          <a:xfrm flipH="1">
            <a:off x="-2636799" y="2017523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6" name="Freeform 52">
            <a:extLst>
              <a:ext uri="{FF2B5EF4-FFF2-40B4-BE49-F238E27FC236}">
                <a16:creationId xmlns:a16="http://schemas.microsoft.com/office/drawing/2014/main" id="{12A211C5-B1B9-4324-89FC-D78D82D3C5A0}"/>
              </a:ext>
            </a:extLst>
          </p:cNvPr>
          <p:cNvSpPr>
            <a:spLocks/>
          </p:cNvSpPr>
          <p:nvPr/>
        </p:nvSpPr>
        <p:spPr bwMode="auto">
          <a:xfrm flipH="1">
            <a:off x="-2471699" y="2714436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20650BEE-F991-489B-A7D7-B1F3A04BD722}"/>
              </a:ext>
            </a:extLst>
          </p:cNvPr>
          <p:cNvSpPr>
            <a:spLocks/>
          </p:cNvSpPr>
          <p:nvPr/>
        </p:nvSpPr>
        <p:spPr bwMode="auto">
          <a:xfrm flipH="1">
            <a:off x="-2104183" y="-1523055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337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69E357AA-6599-46B7-B4F1-98C5C4AC8B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Freeform 36"/>
          <p:cNvSpPr>
            <a:spLocks/>
          </p:cNvSpPr>
          <p:nvPr/>
        </p:nvSpPr>
        <p:spPr bwMode="auto">
          <a:xfrm flipH="1">
            <a:off x="7068956" y="1072633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 flipH="1">
            <a:off x="3890780" y="-106362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4" name="Freeform 40"/>
          <p:cNvSpPr>
            <a:spLocks/>
          </p:cNvSpPr>
          <p:nvPr/>
        </p:nvSpPr>
        <p:spPr bwMode="auto">
          <a:xfrm flipH="1">
            <a:off x="5135380" y="1746251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7" name="Freeform 43"/>
          <p:cNvSpPr>
            <a:spLocks/>
          </p:cNvSpPr>
          <p:nvPr/>
        </p:nvSpPr>
        <p:spPr bwMode="auto">
          <a:xfrm flipH="1">
            <a:off x="6556193" y="1757363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 45"/>
          <p:cNvSpPr>
            <a:spLocks/>
          </p:cNvSpPr>
          <p:nvPr/>
        </p:nvSpPr>
        <p:spPr bwMode="auto">
          <a:xfrm flipH="1">
            <a:off x="7208655" y="1878013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8" name="Freeform 53"/>
          <p:cNvSpPr>
            <a:spLocks/>
          </p:cNvSpPr>
          <p:nvPr/>
        </p:nvSpPr>
        <p:spPr bwMode="auto">
          <a:xfrm flipH="1">
            <a:off x="9178742" y="1376363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Freeform 35"/>
          <p:cNvSpPr>
            <a:spLocks/>
          </p:cNvSpPr>
          <p:nvPr/>
        </p:nvSpPr>
        <p:spPr bwMode="auto">
          <a:xfrm flipH="1">
            <a:off x="6915" y="3590408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2" name="Freeform 38"/>
          <p:cNvSpPr>
            <a:spLocks/>
          </p:cNvSpPr>
          <p:nvPr/>
        </p:nvSpPr>
        <p:spPr bwMode="auto">
          <a:xfrm flipH="1">
            <a:off x="-1682797" y="3533635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3" name="Freeform 39"/>
          <p:cNvSpPr>
            <a:spLocks/>
          </p:cNvSpPr>
          <p:nvPr/>
        </p:nvSpPr>
        <p:spPr bwMode="auto">
          <a:xfrm flipH="1">
            <a:off x="1569015" y="3025258"/>
            <a:ext cx="2455863" cy="2259013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5" name="Freeform 41"/>
          <p:cNvSpPr>
            <a:spLocks/>
          </p:cNvSpPr>
          <p:nvPr/>
        </p:nvSpPr>
        <p:spPr bwMode="auto">
          <a:xfrm flipH="1">
            <a:off x="4493888" y="5419208"/>
            <a:ext cx="985838" cy="1123950"/>
          </a:xfrm>
          <a:custGeom>
            <a:avLst/>
            <a:gdLst>
              <a:gd name="T0" fmla="*/ 40 w 363"/>
              <a:gd name="T1" fmla="*/ 96 h 413"/>
              <a:gd name="T2" fmla="*/ 12 w 363"/>
              <a:gd name="T3" fmla="*/ 231 h 413"/>
              <a:gd name="T4" fmla="*/ 115 w 363"/>
              <a:gd name="T5" fmla="*/ 384 h 413"/>
              <a:gd name="T6" fmla="*/ 327 w 363"/>
              <a:gd name="T7" fmla="*/ 292 h 413"/>
              <a:gd name="T8" fmla="*/ 300 w 363"/>
              <a:gd name="T9" fmla="*/ 71 h 413"/>
              <a:gd name="T10" fmla="*/ 40 w 363"/>
              <a:gd name="T11" fmla="*/ 96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3">
                <a:moveTo>
                  <a:pt x="40" y="96"/>
                </a:moveTo>
                <a:cubicBezTo>
                  <a:pt x="0" y="147"/>
                  <a:pt x="9" y="211"/>
                  <a:pt x="12" y="231"/>
                </a:cubicBezTo>
                <a:cubicBezTo>
                  <a:pt x="15" y="252"/>
                  <a:pt x="33" y="353"/>
                  <a:pt x="115" y="384"/>
                </a:cubicBezTo>
                <a:cubicBezTo>
                  <a:pt x="193" y="413"/>
                  <a:pt x="286" y="364"/>
                  <a:pt x="327" y="292"/>
                </a:cubicBezTo>
                <a:cubicBezTo>
                  <a:pt x="363" y="226"/>
                  <a:pt x="362" y="129"/>
                  <a:pt x="300" y="71"/>
                </a:cubicBezTo>
                <a:cubicBezTo>
                  <a:pt x="223" y="0"/>
                  <a:pt x="94" y="25"/>
                  <a:pt x="40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6" name="Freeform 42"/>
          <p:cNvSpPr>
            <a:spLocks/>
          </p:cNvSpPr>
          <p:nvPr/>
        </p:nvSpPr>
        <p:spPr bwMode="auto">
          <a:xfrm flipH="1">
            <a:off x="1218270" y="599951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Freeform 44"/>
          <p:cNvSpPr>
            <a:spLocks/>
          </p:cNvSpPr>
          <p:nvPr/>
        </p:nvSpPr>
        <p:spPr bwMode="auto">
          <a:xfrm flipH="1">
            <a:off x="6557669" y="3878179"/>
            <a:ext cx="396875" cy="368300"/>
          </a:xfrm>
          <a:custGeom>
            <a:avLst/>
            <a:gdLst>
              <a:gd name="T0" fmla="*/ 5 w 146"/>
              <a:gd name="T1" fmla="*/ 74 h 135"/>
              <a:gd name="T2" fmla="*/ 9 w 146"/>
              <a:gd name="T3" fmla="*/ 82 h 135"/>
              <a:gd name="T4" fmla="*/ 89 w 146"/>
              <a:gd name="T5" fmla="*/ 121 h 135"/>
              <a:gd name="T6" fmla="*/ 99 w 146"/>
              <a:gd name="T7" fmla="*/ 114 h 135"/>
              <a:gd name="T8" fmla="*/ 106 w 146"/>
              <a:gd name="T9" fmla="*/ 19 h 135"/>
              <a:gd name="T10" fmla="*/ 34 w 146"/>
              <a:gd name="T11" fmla="*/ 9 h 135"/>
              <a:gd name="T12" fmla="*/ 7 w 146"/>
              <a:gd name="T13" fmla="*/ 35 h 135"/>
              <a:gd name="T14" fmla="*/ 5 w 146"/>
              <a:gd name="T15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135">
                <a:moveTo>
                  <a:pt x="5" y="74"/>
                </a:moveTo>
                <a:cubicBezTo>
                  <a:pt x="6" y="76"/>
                  <a:pt x="7" y="79"/>
                  <a:pt x="9" y="82"/>
                </a:cubicBezTo>
                <a:cubicBezTo>
                  <a:pt x="24" y="106"/>
                  <a:pt x="59" y="135"/>
                  <a:pt x="89" y="121"/>
                </a:cubicBezTo>
                <a:cubicBezTo>
                  <a:pt x="93" y="119"/>
                  <a:pt x="96" y="117"/>
                  <a:pt x="99" y="114"/>
                </a:cubicBezTo>
                <a:cubicBezTo>
                  <a:pt x="146" y="77"/>
                  <a:pt x="139" y="42"/>
                  <a:pt x="106" y="19"/>
                </a:cubicBezTo>
                <a:cubicBezTo>
                  <a:pt x="86" y="5"/>
                  <a:pt x="57" y="0"/>
                  <a:pt x="34" y="9"/>
                </a:cubicBezTo>
                <a:cubicBezTo>
                  <a:pt x="22" y="14"/>
                  <a:pt x="12" y="23"/>
                  <a:pt x="7" y="35"/>
                </a:cubicBezTo>
                <a:cubicBezTo>
                  <a:pt x="2" y="48"/>
                  <a:pt x="0" y="61"/>
                  <a:pt x="5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0" name="Freeform 46"/>
          <p:cNvSpPr>
            <a:spLocks/>
          </p:cNvSpPr>
          <p:nvPr/>
        </p:nvSpPr>
        <p:spPr bwMode="auto">
          <a:xfrm flipH="1">
            <a:off x="3046978" y="5981183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 flipH="1">
            <a:off x="7763440" y="5509696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6" name="Freeform 48"/>
          <p:cNvSpPr>
            <a:spLocks/>
          </p:cNvSpPr>
          <p:nvPr/>
        </p:nvSpPr>
        <p:spPr bwMode="auto">
          <a:xfrm flipH="1">
            <a:off x="7503090" y="2939533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7" name="Freeform 49"/>
          <p:cNvSpPr>
            <a:spLocks/>
          </p:cNvSpPr>
          <p:nvPr/>
        </p:nvSpPr>
        <p:spPr bwMode="auto">
          <a:xfrm flipH="1">
            <a:off x="5013008" y="4472542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098" name="Freeform 50"/>
          <p:cNvSpPr>
            <a:spLocks/>
          </p:cNvSpPr>
          <p:nvPr/>
        </p:nvSpPr>
        <p:spPr bwMode="auto">
          <a:xfrm flipH="1">
            <a:off x="6174353" y="4298433"/>
            <a:ext cx="136525" cy="157163"/>
          </a:xfrm>
          <a:custGeom>
            <a:avLst/>
            <a:gdLst>
              <a:gd name="T0" fmla="*/ 8 w 50"/>
              <a:gd name="T1" fmla="*/ 14 h 58"/>
              <a:gd name="T2" fmla="*/ 27 w 50"/>
              <a:gd name="T3" fmla="*/ 57 h 58"/>
              <a:gd name="T4" fmla="*/ 50 w 50"/>
              <a:gd name="T5" fmla="*/ 36 h 58"/>
              <a:gd name="T6" fmla="*/ 8 w 50"/>
              <a:gd name="T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8" y="14"/>
                </a:moveTo>
                <a:cubicBezTo>
                  <a:pt x="0" y="22"/>
                  <a:pt x="10" y="56"/>
                  <a:pt x="27" y="57"/>
                </a:cubicBezTo>
                <a:cubicBezTo>
                  <a:pt x="37" y="58"/>
                  <a:pt x="50" y="46"/>
                  <a:pt x="50" y="36"/>
                </a:cubicBezTo>
                <a:cubicBezTo>
                  <a:pt x="49" y="19"/>
                  <a:pt x="21" y="0"/>
                  <a:pt x="8" y="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9" name="Freeform 51"/>
          <p:cNvSpPr>
            <a:spLocks/>
          </p:cNvSpPr>
          <p:nvPr/>
        </p:nvSpPr>
        <p:spPr bwMode="auto">
          <a:xfrm flipH="1">
            <a:off x="1740465" y="3838058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00" name="Freeform 52"/>
          <p:cNvSpPr>
            <a:spLocks/>
          </p:cNvSpPr>
          <p:nvPr/>
        </p:nvSpPr>
        <p:spPr bwMode="auto">
          <a:xfrm flipH="1">
            <a:off x="1905565" y="4534971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9" name="Freeform 54"/>
          <p:cNvSpPr>
            <a:spLocks/>
          </p:cNvSpPr>
          <p:nvPr/>
        </p:nvSpPr>
        <p:spPr bwMode="auto">
          <a:xfrm flipH="1">
            <a:off x="4190087" y="2210418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30" name="Freeform 55"/>
          <p:cNvSpPr>
            <a:spLocks/>
          </p:cNvSpPr>
          <p:nvPr/>
        </p:nvSpPr>
        <p:spPr bwMode="auto">
          <a:xfrm flipH="1">
            <a:off x="895915" y="2722046"/>
            <a:ext cx="168275" cy="163513"/>
          </a:xfrm>
          <a:custGeom>
            <a:avLst/>
            <a:gdLst>
              <a:gd name="T0" fmla="*/ 57 w 62"/>
              <a:gd name="T1" fmla="*/ 40 h 60"/>
              <a:gd name="T2" fmla="*/ 26 w 62"/>
              <a:gd name="T3" fmla="*/ 3 h 60"/>
              <a:gd name="T4" fmla="*/ 10 w 62"/>
              <a:gd name="T5" fmla="*/ 48 h 60"/>
              <a:gd name="T6" fmla="*/ 57 w 62"/>
              <a:gd name="T7" fmla="*/ 4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0">
                <a:moveTo>
                  <a:pt x="57" y="40"/>
                </a:moveTo>
                <a:cubicBezTo>
                  <a:pt x="62" y="24"/>
                  <a:pt x="42" y="0"/>
                  <a:pt x="26" y="3"/>
                </a:cubicBezTo>
                <a:cubicBezTo>
                  <a:pt x="10" y="6"/>
                  <a:pt x="0" y="36"/>
                  <a:pt x="10" y="48"/>
                </a:cubicBezTo>
                <a:cubicBezTo>
                  <a:pt x="21" y="60"/>
                  <a:pt x="51" y="55"/>
                  <a:pt x="57" y="4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auto">
          <a:xfrm flipH="1">
            <a:off x="415604" y="1784970"/>
            <a:ext cx="3933822" cy="4421480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06500" sx="102000" sy="102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76" name="TextBox 75"/>
          <p:cNvSpPr txBox="1"/>
          <p:nvPr/>
        </p:nvSpPr>
        <p:spPr>
          <a:xfrm flipH="1">
            <a:off x="359152" y="3457101"/>
            <a:ext cx="4046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32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20D28BF-9620-4087-9614-6D278503757D}"/>
              </a:ext>
            </a:extLst>
          </p:cNvPr>
          <p:cNvGrpSpPr/>
          <p:nvPr/>
        </p:nvGrpSpPr>
        <p:grpSpPr>
          <a:xfrm rot="18846381">
            <a:off x="7895308" y="8430101"/>
            <a:ext cx="2849233" cy="2854157"/>
            <a:chOff x="1224856" y="1540993"/>
            <a:chExt cx="2849233" cy="2854157"/>
          </a:xfrm>
        </p:grpSpPr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20A2FFE4-6B40-475F-B447-AD00EEB76D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4856" y="1540993"/>
              <a:ext cx="2849233" cy="2854157"/>
            </a:xfrm>
            <a:custGeom>
              <a:avLst/>
              <a:gdLst>
                <a:gd name="T0" fmla="*/ 338 w 675"/>
                <a:gd name="T1" fmla="*/ 622 h 675"/>
                <a:gd name="T2" fmla="*/ 53 w 675"/>
                <a:gd name="T3" fmla="*/ 337 h 675"/>
                <a:gd name="T4" fmla="*/ 338 w 675"/>
                <a:gd name="T5" fmla="*/ 52 h 675"/>
                <a:gd name="T6" fmla="*/ 623 w 675"/>
                <a:gd name="T7" fmla="*/ 337 h 675"/>
                <a:gd name="T8" fmla="*/ 338 w 675"/>
                <a:gd name="T9" fmla="*/ 622 h 675"/>
                <a:gd name="T10" fmla="*/ 338 w 675"/>
                <a:gd name="T11" fmla="*/ 0 h 675"/>
                <a:gd name="T12" fmla="*/ 0 w 675"/>
                <a:gd name="T13" fmla="*/ 337 h 675"/>
                <a:gd name="T14" fmla="*/ 338 w 675"/>
                <a:gd name="T15" fmla="*/ 675 h 675"/>
                <a:gd name="T16" fmla="*/ 675 w 675"/>
                <a:gd name="T17" fmla="*/ 337 h 675"/>
                <a:gd name="T18" fmla="*/ 338 w 675"/>
                <a:gd name="T19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5" h="675">
                  <a:moveTo>
                    <a:pt x="338" y="622"/>
                  </a:moveTo>
                  <a:cubicBezTo>
                    <a:pt x="180" y="622"/>
                    <a:pt x="53" y="495"/>
                    <a:pt x="53" y="337"/>
                  </a:cubicBezTo>
                  <a:cubicBezTo>
                    <a:pt x="53" y="180"/>
                    <a:pt x="180" y="52"/>
                    <a:pt x="338" y="52"/>
                  </a:cubicBezTo>
                  <a:cubicBezTo>
                    <a:pt x="495" y="52"/>
                    <a:pt x="623" y="180"/>
                    <a:pt x="623" y="337"/>
                  </a:cubicBezTo>
                  <a:cubicBezTo>
                    <a:pt x="623" y="495"/>
                    <a:pt x="495" y="622"/>
                    <a:pt x="338" y="622"/>
                  </a:cubicBezTo>
                  <a:moveTo>
                    <a:pt x="338" y="0"/>
                  </a:moveTo>
                  <a:cubicBezTo>
                    <a:pt x="151" y="0"/>
                    <a:pt x="0" y="151"/>
                    <a:pt x="0" y="337"/>
                  </a:cubicBezTo>
                  <a:cubicBezTo>
                    <a:pt x="0" y="524"/>
                    <a:pt x="151" y="675"/>
                    <a:pt x="338" y="675"/>
                  </a:cubicBezTo>
                  <a:cubicBezTo>
                    <a:pt x="524" y="675"/>
                    <a:pt x="675" y="524"/>
                    <a:pt x="675" y="337"/>
                  </a:cubicBezTo>
                  <a:cubicBezTo>
                    <a:pt x="675" y="151"/>
                    <a:pt x="524" y="0"/>
                    <a:pt x="338" y="0"/>
                  </a:cubicBezTo>
                </a:path>
              </a:pathLst>
            </a:custGeom>
            <a:solidFill>
              <a:srgbClr val="FFEBCE">
                <a:alpha val="1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Oval 6">
              <a:extLst>
                <a:ext uri="{FF2B5EF4-FFF2-40B4-BE49-F238E27FC236}">
                  <a16:creationId xmlns:a16="http://schemas.microsoft.com/office/drawing/2014/main" id="{28B2A143-77B7-4B29-B5AA-C07362A7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953" y="1760164"/>
              <a:ext cx="2405964" cy="2410888"/>
            </a:xfrm>
            <a:prstGeom prst="ellipse">
              <a:avLst/>
            </a:prstGeom>
            <a:solidFill>
              <a:srgbClr val="FFDCA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Oval 7">
              <a:extLst>
                <a:ext uri="{FF2B5EF4-FFF2-40B4-BE49-F238E27FC236}">
                  <a16:creationId xmlns:a16="http://schemas.microsoft.com/office/drawing/2014/main" id="{A45F2207-378D-45A4-B04B-200E09133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512" y="1994112"/>
              <a:ext cx="1947920" cy="1947919"/>
            </a:xfrm>
            <a:prstGeom prst="ellipse">
              <a:avLst/>
            </a:pr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F3B6DE4F-3B1E-4D21-A31D-3375BDB31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152" y="2242835"/>
              <a:ext cx="1891280" cy="1699196"/>
            </a:xfrm>
            <a:custGeom>
              <a:avLst/>
              <a:gdLst>
                <a:gd name="T0" fmla="*/ 371 w 448"/>
                <a:gd name="T1" fmla="*/ 0 h 402"/>
                <a:gd name="T2" fmla="*/ 384 w 448"/>
                <a:gd name="T3" fmla="*/ 76 h 402"/>
                <a:gd name="T4" fmla="*/ 154 w 448"/>
                <a:gd name="T5" fmla="*/ 306 h 402"/>
                <a:gd name="T6" fmla="*/ 0 w 448"/>
                <a:gd name="T7" fmla="*/ 247 h 402"/>
                <a:gd name="T8" fmla="*/ 218 w 448"/>
                <a:gd name="T9" fmla="*/ 402 h 402"/>
                <a:gd name="T10" fmla="*/ 448 w 448"/>
                <a:gd name="T11" fmla="*/ 171 h 402"/>
                <a:gd name="T12" fmla="*/ 371 w 448"/>
                <a:gd name="T1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402">
                  <a:moveTo>
                    <a:pt x="371" y="0"/>
                  </a:moveTo>
                  <a:cubicBezTo>
                    <a:pt x="380" y="24"/>
                    <a:pt x="384" y="49"/>
                    <a:pt x="384" y="76"/>
                  </a:cubicBezTo>
                  <a:cubicBezTo>
                    <a:pt x="384" y="203"/>
                    <a:pt x="281" y="306"/>
                    <a:pt x="154" y="306"/>
                  </a:cubicBezTo>
                  <a:cubicBezTo>
                    <a:pt x="95" y="306"/>
                    <a:pt x="41" y="284"/>
                    <a:pt x="0" y="247"/>
                  </a:cubicBezTo>
                  <a:cubicBezTo>
                    <a:pt x="32" y="337"/>
                    <a:pt x="117" y="402"/>
                    <a:pt x="218" y="402"/>
                  </a:cubicBezTo>
                  <a:cubicBezTo>
                    <a:pt x="345" y="402"/>
                    <a:pt x="448" y="299"/>
                    <a:pt x="448" y="171"/>
                  </a:cubicBezTo>
                  <a:cubicBezTo>
                    <a:pt x="448" y="103"/>
                    <a:pt x="418" y="42"/>
                    <a:pt x="371" y="0"/>
                  </a:cubicBezTo>
                  <a:close/>
                </a:path>
              </a:pathLst>
            </a:custGeom>
            <a:solidFill>
              <a:srgbClr val="DD7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D41D949A-F09C-43B2-ADF8-66AD419F9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734" y="2006425"/>
              <a:ext cx="1406147" cy="1482487"/>
            </a:xfrm>
            <a:custGeom>
              <a:avLst/>
              <a:gdLst>
                <a:gd name="T0" fmla="*/ 331 w 333"/>
                <a:gd name="T1" fmla="*/ 190 h 351"/>
                <a:gd name="T2" fmla="*/ 333 w 333"/>
                <a:gd name="T3" fmla="*/ 170 h 351"/>
                <a:gd name="T4" fmla="*/ 145 w 333"/>
                <a:gd name="T5" fmla="*/ 0 h 351"/>
                <a:gd name="T6" fmla="*/ 13 w 333"/>
                <a:gd name="T7" fmla="*/ 148 h 351"/>
                <a:gd name="T8" fmla="*/ 150 w 333"/>
                <a:gd name="T9" fmla="*/ 339 h 351"/>
                <a:gd name="T10" fmla="*/ 331 w 333"/>
                <a:gd name="T11" fmla="*/ 19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351">
                  <a:moveTo>
                    <a:pt x="331" y="190"/>
                  </a:moveTo>
                  <a:cubicBezTo>
                    <a:pt x="332" y="183"/>
                    <a:pt x="333" y="177"/>
                    <a:pt x="333" y="170"/>
                  </a:cubicBezTo>
                  <a:cubicBezTo>
                    <a:pt x="310" y="82"/>
                    <a:pt x="237" y="14"/>
                    <a:pt x="145" y="0"/>
                  </a:cubicBezTo>
                  <a:cubicBezTo>
                    <a:pt x="78" y="13"/>
                    <a:pt x="23" y="72"/>
                    <a:pt x="13" y="148"/>
                  </a:cubicBezTo>
                  <a:cubicBezTo>
                    <a:pt x="0" y="242"/>
                    <a:pt x="62" y="327"/>
                    <a:pt x="150" y="339"/>
                  </a:cubicBezTo>
                  <a:cubicBezTo>
                    <a:pt x="237" y="351"/>
                    <a:pt x="319" y="284"/>
                    <a:pt x="331" y="190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17D0A508-D894-4A4A-9B2C-D1AF3F85E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837" y="2526034"/>
              <a:ext cx="1347044" cy="962878"/>
            </a:xfrm>
            <a:custGeom>
              <a:avLst/>
              <a:gdLst>
                <a:gd name="T0" fmla="*/ 301 w 319"/>
                <a:gd name="T1" fmla="*/ 0 h 228"/>
                <a:gd name="T2" fmla="*/ 300 w 319"/>
                <a:gd name="T3" fmla="*/ 16 h 228"/>
                <a:gd name="T4" fmla="*/ 118 w 319"/>
                <a:gd name="T5" fmla="*/ 166 h 228"/>
                <a:gd name="T6" fmla="*/ 0 w 319"/>
                <a:gd name="T7" fmla="*/ 82 h 228"/>
                <a:gd name="T8" fmla="*/ 136 w 319"/>
                <a:gd name="T9" fmla="*/ 216 h 228"/>
                <a:gd name="T10" fmla="*/ 317 w 319"/>
                <a:gd name="T11" fmla="*/ 67 h 228"/>
                <a:gd name="T12" fmla="*/ 319 w 319"/>
                <a:gd name="T13" fmla="*/ 47 h 228"/>
                <a:gd name="T14" fmla="*/ 301 w 319"/>
                <a:gd name="T1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" h="228">
                  <a:moveTo>
                    <a:pt x="301" y="0"/>
                  </a:moveTo>
                  <a:cubicBezTo>
                    <a:pt x="301" y="6"/>
                    <a:pt x="301" y="11"/>
                    <a:pt x="300" y="16"/>
                  </a:cubicBezTo>
                  <a:cubicBezTo>
                    <a:pt x="287" y="111"/>
                    <a:pt x="206" y="177"/>
                    <a:pt x="118" y="166"/>
                  </a:cubicBezTo>
                  <a:cubicBezTo>
                    <a:pt x="66" y="159"/>
                    <a:pt x="24" y="126"/>
                    <a:pt x="0" y="82"/>
                  </a:cubicBezTo>
                  <a:cubicBezTo>
                    <a:pt x="13" y="151"/>
                    <a:pt x="66" y="207"/>
                    <a:pt x="136" y="216"/>
                  </a:cubicBezTo>
                  <a:cubicBezTo>
                    <a:pt x="223" y="228"/>
                    <a:pt x="305" y="161"/>
                    <a:pt x="317" y="67"/>
                  </a:cubicBezTo>
                  <a:cubicBezTo>
                    <a:pt x="318" y="60"/>
                    <a:pt x="319" y="54"/>
                    <a:pt x="319" y="47"/>
                  </a:cubicBezTo>
                  <a:cubicBezTo>
                    <a:pt x="314" y="31"/>
                    <a:pt x="309" y="15"/>
                    <a:pt x="301" y="0"/>
                  </a:cubicBezTo>
                  <a:close/>
                </a:path>
              </a:pathLst>
            </a:custGeom>
            <a:solidFill>
              <a:srgbClr val="F29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D9A38092-2F7F-4B94-8ECC-DD8DB01A2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712" y="2538347"/>
              <a:ext cx="443269" cy="105892"/>
            </a:xfrm>
            <a:custGeom>
              <a:avLst/>
              <a:gdLst>
                <a:gd name="T0" fmla="*/ 93 w 105"/>
                <a:gd name="T1" fmla="*/ 25 h 25"/>
                <a:gd name="T2" fmla="*/ 12 w 105"/>
                <a:gd name="T3" fmla="*/ 25 h 25"/>
                <a:gd name="T4" fmla="*/ 0 w 105"/>
                <a:gd name="T5" fmla="*/ 13 h 25"/>
                <a:gd name="T6" fmla="*/ 12 w 105"/>
                <a:gd name="T7" fmla="*/ 0 h 25"/>
                <a:gd name="T8" fmla="*/ 93 w 105"/>
                <a:gd name="T9" fmla="*/ 0 h 25"/>
                <a:gd name="T10" fmla="*/ 105 w 105"/>
                <a:gd name="T11" fmla="*/ 13 h 25"/>
                <a:gd name="T12" fmla="*/ 93 w 10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5">
                  <a:moveTo>
                    <a:pt x="93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6" y="25"/>
                    <a:pt x="0" y="19"/>
                    <a:pt x="0" y="13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6"/>
                    <a:pt x="105" y="13"/>
                  </a:cubicBezTo>
                  <a:cubicBezTo>
                    <a:pt x="105" y="19"/>
                    <a:pt x="100" y="25"/>
                    <a:pt x="93" y="25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E2D59E98-9144-4715-90DA-B57786ED5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524" y="2208358"/>
              <a:ext cx="443269" cy="103429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0 w 105"/>
                <a:gd name="T7" fmla="*/ 12 h 24"/>
                <a:gd name="T8" fmla="*/ 12 w 105"/>
                <a:gd name="T9" fmla="*/ 0 h 24"/>
                <a:gd name="T10" fmla="*/ 93 w 105"/>
                <a:gd name="T11" fmla="*/ 0 h 24"/>
                <a:gd name="T12" fmla="*/ 105 w 105"/>
                <a:gd name="T13" fmla="*/ 12 h 24"/>
                <a:gd name="T14" fmla="*/ 105 w 105"/>
                <a:gd name="T15" fmla="*/ 12 h 24"/>
                <a:gd name="T16" fmla="*/ 93 w 105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6" y="24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8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4CE5E3B5-C1ED-4324-8AD5-DD383D83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706" y="2809233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id="{1907DB8E-1CEB-4EE3-9318-690423666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895" y="2656552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8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55E21C44-94E9-474F-8996-97E9984B1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210" y="3181086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DD7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E2D1C717-EC35-4600-B9FD-B355FF023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388" y="3291904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6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F29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F7F76F10-BF4B-4A3F-906D-6A258F355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255" y="3080120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8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AF0BC8EE-24EC-40C3-B616-F931C5D1D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656" y="3624355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9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4BBF2F84-A0AA-42DB-85BC-6253C0BB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767" y="3616967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3 w 105"/>
                <a:gd name="T3" fmla="*/ 24 h 24"/>
                <a:gd name="T4" fmla="*/ 0 w 105"/>
                <a:gd name="T5" fmla="*/ 12 h 24"/>
                <a:gd name="T6" fmla="*/ 13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9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5073B7-34C2-42B1-965E-188296E9C001}"/>
              </a:ext>
            </a:extLst>
          </p:cNvPr>
          <p:cNvGrpSpPr>
            <a:grpSpLocks noChangeAspect="1"/>
          </p:cNvGrpSpPr>
          <p:nvPr/>
        </p:nvGrpSpPr>
        <p:grpSpPr>
          <a:xfrm rot="18846381">
            <a:off x="7312795" y="6855435"/>
            <a:ext cx="2636060" cy="4069648"/>
            <a:chOff x="4095751" y="1525587"/>
            <a:chExt cx="1249363" cy="1928813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B1F5301B-15F6-411B-863A-EA59290BB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226" y="1597025"/>
              <a:ext cx="736600" cy="1136650"/>
            </a:xfrm>
            <a:custGeom>
              <a:avLst/>
              <a:gdLst>
                <a:gd name="T0" fmla="*/ 206 w 427"/>
                <a:gd name="T1" fmla="*/ 12 h 658"/>
                <a:gd name="T2" fmla="*/ 413 w 427"/>
                <a:gd name="T3" fmla="*/ 61 h 658"/>
                <a:gd name="T4" fmla="*/ 410 w 427"/>
                <a:gd name="T5" fmla="*/ 570 h 658"/>
                <a:gd name="T6" fmla="*/ 306 w 427"/>
                <a:gd name="T7" fmla="*/ 645 h 658"/>
                <a:gd name="T8" fmla="*/ 42 w 427"/>
                <a:gd name="T9" fmla="*/ 617 h 658"/>
                <a:gd name="T10" fmla="*/ 21 w 427"/>
                <a:gd name="T11" fmla="*/ 54 h 658"/>
                <a:gd name="T12" fmla="*/ 206 w 427"/>
                <a:gd name="T13" fmla="*/ 1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7" h="658">
                  <a:moveTo>
                    <a:pt x="206" y="12"/>
                  </a:moveTo>
                  <a:cubicBezTo>
                    <a:pt x="371" y="3"/>
                    <a:pt x="399" y="38"/>
                    <a:pt x="413" y="61"/>
                  </a:cubicBezTo>
                  <a:cubicBezTo>
                    <a:pt x="427" y="84"/>
                    <a:pt x="422" y="502"/>
                    <a:pt x="410" y="570"/>
                  </a:cubicBezTo>
                  <a:cubicBezTo>
                    <a:pt x="397" y="638"/>
                    <a:pt x="368" y="646"/>
                    <a:pt x="306" y="645"/>
                  </a:cubicBezTo>
                  <a:cubicBezTo>
                    <a:pt x="243" y="644"/>
                    <a:pt x="84" y="658"/>
                    <a:pt x="42" y="617"/>
                  </a:cubicBezTo>
                  <a:cubicBezTo>
                    <a:pt x="0" y="577"/>
                    <a:pt x="6" y="108"/>
                    <a:pt x="21" y="54"/>
                  </a:cubicBezTo>
                  <a:cubicBezTo>
                    <a:pt x="36" y="0"/>
                    <a:pt x="166" y="14"/>
                    <a:pt x="206" y="12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7098315-E9E8-4999-A1FE-2C9832BA1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276" y="1674812"/>
              <a:ext cx="696913" cy="1052513"/>
            </a:xfrm>
            <a:custGeom>
              <a:avLst/>
              <a:gdLst>
                <a:gd name="T0" fmla="*/ 384 w 404"/>
                <a:gd name="T1" fmla="*/ 374 h 610"/>
                <a:gd name="T2" fmla="*/ 401 w 404"/>
                <a:gd name="T3" fmla="*/ 366 h 610"/>
                <a:gd name="T4" fmla="*/ 392 w 404"/>
                <a:gd name="T5" fmla="*/ 278 h 610"/>
                <a:gd name="T6" fmla="*/ 395 w 404"/>
                <a:gd name="T7" fmla="*/ 229 h 610"/>
                <a:gd name="T8" fmla="*/ 356 w 404"/>
                <a:gd name="T9" fmla="*/ 209 h 610"/>
                <a:gd name="T10" fmla="*/ 375 w 404"/>
                <a:gd name="T11" fmla="*/ 75 h 610"/>
                <a:gd name="T12" fmla="*/ 342 w 404"/>
                <a:gd name="T13" fmla="*/ 9 h 610"/>
                <a:gd name="T14" fmla="*/ 243 w 404"/>
                <a:gd name="T15" fmla="*/ 25 h 610"/>
                <a:gd name="T16" fmla="*/ 155 w 404"/>
                <a:gd name="T17" fmla="*/ 17 h 610"/>
                <a:gd name="T18" fmla="*/ 82 w 404"/>
                <a:gd name="T19" fmla="*/ 2 h 610"/>
                <a:gd name="T20" fmla="*/ 35 w 404"/>
                <a:gd name="T21" fmla="*/ 206 h 610"/>
                <a:gd name="T22" fmla="*/ 18 w 404"/>
                <a:gd name="T23" fmla="*/ 348 h 610"/>
                <a:gd name="T24" fmla="*/ 46 w 404"/>
                <a:gd name="T25" fmla="*/ 583 h 610"/>
                <a:gd name="T26" fmla="*/ 295 w 404"/>
                <a:gd name="T27" fmla="*/ 600 h 610"/>
                <a:gd name="T28" fmla="*/ 370 w 404"/>
                <a:gd name="T29" fmla="*/ 585 h 610"/>
                <a:gd name="T30" fmla="*/ 384 w 404"/>
                <a:gd name="T31" fmla="*/ 3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4" h="610">
                  <a:moveTo>
                    <a:pt x="384" y="374"/>
                  </a:moveTo>
                  <a:cubicBezTo>
                    <a:pt x="387" y="368"/>
                    <a:pt x="396" y="366"/>
                    <a:pt x="401" y="366"/>
                  </a:cubicBezTo>
                  <a:cubicBezTo>
                    <a:pt x="393" y="337"/>
                    <a:pt x="383" y="309"/>
                    <a:pt x="392" y="278"/>
                  </a:cubicBezTo>
                  <a:cubicBezTo>
                    <a:pt x="398" y="261"/>
                    <a:pt x="404" y="241"/>
                    <a:pt x="395" y="229"/>
                  </a:cubicBezTo>
                  <a:cubicBezTo>
                    <a:pt x="387" y="215"/>
                    <a:pt x="356" y="220"/>
                    <a:pt x="356" y="209"/>
                  </a:cubicBezTo>
                  <a:cubicBezTo>
                    <a:pt x="357" y="163"/>
                    <a:pt x="383" y="124"/>
                    <a:pt x="375" y="75"/>
                  </a:cubicBezTo>
                  <a:cubicBezTo>
                    <a:pt x="370" y="50"/>
                    <a:pt x="368" y="18"/>
                    <a:pt x="342" y="9"/>
                  </a:cubicBezTo>
                  <a:cubicBezTo>
                    <a:pt x="308" y="0"/>
                    <a:pt x="279" y="34"/>
                    <a:pt x="243" y="25"/>
                  </a:cubicBezTo>
                  <a:cubicBezTo>
                    <a:pt x="211" y="16"/>
                    <a:pt x="183" y="27"/>
                    <a:pt x="155" y="17"/>
                  </a:cubicBezTo>
                  <a:cubicBezTo>
                    <a:pt x="130" y="12"/>
                    <a:pt x="107" y="4"/>
                    <a:pt x="82" y="2"/>
                  </a:cubicBezTo>
                  <a:cubicBezTo>
                    <a:pt x="0" y="32"/>
                    <a:pt x="58" y="149"/>
                    <a:pt x="35" y="206"/>
                  </a:cubicBezTo>
                  <a:cubicBezTo>
                    <a:pt x="20" y="245"/>
                    <a:pt x="5" y="302"/>
                    <a:pt x="18" y="348"/>
                  </a:cubicBezTo>
                  <a:cubicBezTo>
                    <a:pt x="42" y="425"/>
                    <a:pt x="27" y="505"/>
                    <a:pt x="46" y="583"/>
                  </a:cubicBezTo>
                  <a:cubicBezTo>
                    <a:pt x="102" y="610"/>
                    <a:pt x="238" y="599"/>
                    <a:pt x="295" y="600"/>
                  </a:cubicBezTo>
                  <a:cubicBezTo>
                    <a:pt x="329" y="601"/>
                    <a:pt x="353" y="598"/>
                    <a:pt x="370" y="585"/>
                  </a:cubicBezTo>
                  <a:cubicBezTo>
                    <a:pt x="382" y="518"/>
                    <a:pt x="372" y="446"/>
                    <a:pt x="384" y="374"/>
                  </a:cubicBez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0EAA207D-7420-4D6B-BCCC-AA20C4C32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439" y="1616075"/>
              <a:ext cx="627063" cy="73025"/>
            </a:xfrm>
            <a:custGeom>
              <a:avLst/>
              <a:gdLst>
                <a:gd name="T0" fmla="*/ 363 w 363"/>
                <a:gd name="T1" fmla="*/ 33 h 42"/>
                <a:gd name="T2" fmla="*/ 181 w 363"/>
                <a:gd name="T3" fmla="*/ 10 h 42"/>
                <a:gd name="T4" fmla="*/ 0 w 363"/>
                <a:gd name="T5" fmla="*/ 42 h 42"/>
                <a:gd name="T6" fmla="*/ 363 w 363"/>
                <a:gd name="T7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42">
                  <a:moveTo>
                    <a:pt x="363" y="33"/>
                  </a:moveTo>
                  <a:cubicBezTo>
                    <a:pt x="338" y="17"/>
                    <a:pt x="288" y="4"/>
                    <a:pt x="181" y="10"/>
                  </a:cubicBezTo>
                  <a:cubicBezTo>
                    <a:pt x="144" y="12"/>
                    <a:pt x="27" y="0"/>
                    <a:pt x="0" y="42"/>
                  </a:cubicBezTo>
                  <a:cubicBezTo>
                    <a:pt x="114" y="3"/>
                    <a:pt x="244" y="32"/>
                    <a:pt x="36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2683AD5F-C0AB-408F-8C23-D24F1C622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9" y="2112962"/>
              <a:ext cx="295275" cy="349250"/>
            </a:xfrm>
            <a:custGeom>
              <a:avLst/>
              <a:gdLst>
                <a:gd name="T0" fmla="*/ 112 w 171"/>
                <a:gd name="T1" fmla="*/ 0 h 202"/>
                <a:gd name="T2" fmla="*/ 27 w 171"/>
                <a:gd name="T3" fmla="*/ 87 h 202"/>
                <a:gd name="T4" fmla="*/ 4 w 171"/>
                <a:gd name="T5" fmla="*/ 177 h 202"/>
                <a:gd name="T6" fmla="*/ 88 w 171"/>
                <a:gd name="T7" fmla="*/ 197 h 202"/>
                <a:gd name="T8" fmla="*/ 105 w 171"/>
                <a:gd name="T9" fmla="*/ 131 h 202"/>
                <a:gd name="T10" fmla="*/ 145 w 171"/>
                <a:gd name="T11" fmla="*/ 112 h 202"/>
                <a:gd name="T12" fmla="*/ 112 w 171"/>
                <a:gd name="T1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02">
                  <a:moveTo>
                    <a:pt x="112" y="0"/>
                  </a:moveTo>
                  <a:cubicBezTo>
                    <a:pt x="112" y="0"/>
                    <a:pt x="43" y="61"/>
                    <a:pt x="27" y="87"/>
                  </a:cubicBezTo>
                  <a:cubicBezTo>
                    <a:pt x="11" y="114"/>
                    <a:pt x="0" y="163"/>
                    <a:pt x="4" y="177"/>
                  </a:cubicBezTo>
                  <a:cubicBezTo>
                    <a:pt x="9" y="192"/>
                    <a:pt x="85" y="202"/>
                    <a:pt x="88" y="197"/>
                  </a:cubicBezTo>
                  <a:cubicBezTo>
                    <a:pt x="92" y="191"/>
                    <a:pt x="91" y="138"/>
                    <a:pt x="105" y="131"/>
                  </a:cubicBezTo>
                  <a:cubicBezTo>
                    <a:pt x="118" y="124"/>
                    <a:pt x="133" y="122"/>
                    <a:pt x="145" y="112"/>
                  </a:cubicBezTo>
                  <a:cubicBezTo>
                    <a:pt x="156" y="101"/>
                    <a:pt x="171" y="4"/>
                    <a:pt x="112" y="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A657B2AA-80AE-4DD0-B777-B3E782947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9" y="2189162"/>
              <a:ext cx="192088" cy="268288"/>
            </a:xfrm>
            <a:custGeom>
              <a:avLst/>
              <a:gdLst>
                <a:gd name="T0" fmla="*/ 33 w 111"/>
                <a:gd name="T1" fmla="*/ 51 h 155"/>
                <a:gd name="T2" fmla="*/ 0 w 111"/>
                <a:gd name="T3" fmla="*/ 150 h 155"/>
                <a:gd name="T4" fmla="*/ 40 w 111"/>
                <a:gd name="T5" fmla="*/ 153 h 155"/>
                <a:gd name="T6" fmla="*/ 57 w 111"/>
                <a:gd name="T7" fmla="*/ 87 h 155"/>
                <a:gd name="T8" fmla="*/ 97 w 111"/>
                <a:gd name="T9" fmla="*/ 68 h 155"/>
                <a:gd name="T10" fmla="*/ 105 w 111"/>
                <a:gd name="T11" fmla="*/ 0 h 155"/>
                <a:gd name="T12" fmla="*/ 33 w 111"/>
                <a:gd name="T13" fmla="*/ 5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5">
                  <a:moveTo>
                    <a:pt x="33" y="51"/>
                  </a:moveTo>
                  <a:cubicBezTo>
                    <a:pt x="31" y="85"/>
                    <a:pt x="22" y="125"/>
                    <a:pt x="0" y="150"/>
                  </a:cubicBezTo>
                  <a:cubicBezTo>
                    <a:pt x="19" y="154"/>
                    <a:pt x="39" y="155"/>
                    <a:pt x="40" y="153"/>
                  </a:cubicBezTo>
                  <a:cubicBezTo>
                    <a:pt x="44" y="147"/>
                    <a:pt x="43" y="94"/>
                    <a:pt x="57" y="87"/>
                  </a:cubicBezTo>
                  <a:cubicBezTo>
                    <a:pt x="70" y="80"/>
                    <a:pt x="85" y="78"/>
                    <a:pt x="97" y="68"/>
                  </a:cubicBezTo>
                  <a:cubicBezTo>
                    <a:pt x="103" y="62"/>
                    <a:pt x="111" y="29"/>
                    <a:pt x="105" y="0"/>
                  </a:cubicBezTo>
                  <a:cubicBezTo>
                    <a:pt x="91" y="29"/>
                    <a:pt x="70" y="53"/>
                    <a:pt x="33" y="5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9BBDA0F-CA37-4089-89B9-9E454BC60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751" y="2470150"/>
              <a:ext cx="68263" cy="119063"/>
            </a:xfrm>
            <a:custGeom>
              <a:avLst/>
              <a:gdLst>
                <a:gd name="T0" fmla="*/ 19 w 39"/>
                <a:gd name="T1" fmla="*/ 8 h 69"/>
                <a:gd name="T2" fmla="*/ 6 w 39"/>
                <a:gd name="T3" fmla="*/ 62 h 69"/>
                <a:gd name="T4" fmla="*/ 28 w 39"/>
                <a:gd name="T5" fmla="*/ 59 h 69"/>
                <a:gd name="T6" fmla="*/ 34 w 39"/>
                <a:gd name="T7" fmla="*/ 22 h 69"/>
                <a:gd name="T8" fmla="*/ 19 w 39"/>
                <a:gd name="T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9">
                  <a:moveTo>
                    <a:pt x="19" y="8"/>
                  </a:moveTo>
                  <a:cubicBezTo>
                    <a:pt x="10" y="16"/>
                    <a:pt x="0" y="55"/>
                    <a:pt x="6" y="62"/>
                  </a:cubicBezTo>
                  <a:cubicBezTo>
                    <a:pt x="12" y="69"/>
                    <a:pt x="27" y="65"/>
                    <a:pt x="28" y="59"/>
                  </a:cubicBezTo>
                  <a:cubicBezTo>
                    <a:pt x="28" y="53"/>
                    <a:pt x="30" y="26"/>
                    <a:pt x="34" y="22"/>
                  </a:cubicBezTo>
                  <a:cubicBezTo>
                    <a:pt x="39" y="17"/>
                    <a:pt x="28" y="0"/>
                    <a:pt x="19" y="8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3838755A-A081-4411-9F67-B1D253BF8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7339" y="2478087"/>
              <a:ext cx="65088" cy="109538"/>
            </a:xfrm>
            <a:custGeom>
              <a:avLst/>
              <a:gdLst>
                <a:gd name="T0" fmla="*/ 17 w 37"/>
                <a:gd name="T1" fmla="*/ 3 h 64"/>
                <a:gd name="T2" fmla="*/ 2 w 37"/>
                <a:gd name="T3" fmla="*/ 50 h 64"/>
                <a:gd name="T4" fmla="*/ 4 w 37"/>
                <a:gd name="T5" fmla="*/ 59 h 64"/>
                <a:gd name="T6" fmla="*/ 20 w 37"/>
                <a:gd name="T7" fmla="*/ 62 h 64"/>
                <a:gd name="T8" fmla="*/ 27 w 37"/>
                <a:gd name="T9" fmla="*/ 55 h 64"/>
                <a:gd name="T10" fmla="*/ 28 w 37"/>
                <a:gd name="T11" fmla="*/ 52 h 64"/>
                <a:gd name="T12" fmla="*/ 34 w 37"/>
                <a:gd name="T13" fmla="*/ 19 h 64"/>
                <a:gd name="T14" fmla="*/ 31 w 37"/>
                <a:gd name="T15" fmla="*/ 5 h 64"/>
                <a:gd name="T16" fmla="*/ 17 w 37"/>
                <a:gd name="T17" fmla="*/ 3 h 64"/>
                <a:gd name="T18" fmla="*/ 6 w 37"/>
                <a:gd name="T19" fmla="*/ 58 h 64"/>
                <a:gd name="T20" fmla="*/ 18 w 37"/>
                <a:gd name="T21" fmla="*/ 5 h 64"/>
                <a:gd name="T22" fmla="*/ 18 w 37"/>
                <a:gd name="T23" fmla="*/ 5 h 64"/>
                <a:gd name="T24" fmla="*/ 29 w 37"/>
                <a:gd name="T25" fmla="*/ 6 h 64"/>
                <a:gd name="T26" fmla="*/ 33 w 37"/>
                <a:gd name="T27" fmla="*/ 17 h 64"/>
                <a:gd name="T28" fmla="*/ 26 w 37"/>
                <a:gd name="T29" fmla="*/ 52 h 64"/>
                <a:gd name="T30" fmla="*/ 26 w 37"/>
                <a:gd name="T31" fmla="*/ 55 h 64"/>
                <a:gd name="T32" fmla="*/ 19 w 37"/>
                <a:gd name="T33" fmla="*/ 60 h 64"/>
                <a:gd name="T34" fmla="*/ 6 w 37"/>
                <a:gd name="T35" fmla="*/ 58 h 64"/>
                <a:gd name="T36" fmla="*/ 17 w 37"/>
                <a:gd name="T37" fmla="*/ 3 h 64"/>
                <a:gd name="T38" fmla="*/ 17 w 37"/>
                <a:gd name="T39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64">
                  <a:moveTo>
                    <a:pt x="17" y="3"/>
                  </a:moveTo>
                  <a:cubicBezTo>
                    <a:pt x="10" y="10"/>
                    <a:pt x="2" y="35"/>
                    <a:pt x="2" y="50"/>
                  </a:cubicBezTo>
                  <a:cubicBezTo>
                    <a:pt x="2" y="54"/>
                    <a:pt x="3" y="57"/>
                    <a:pt x="4" y="59"/>
                  </a:cubicBezTo>
                  <a:cubicBezTo>
                    <a:pt x="9" y="64"/>
                    <a:pt x="15" y="63"/>
                    <a:pt x="20" y="62"/>
                  </a:cubicBezTo>
                  <a:cubicBezTo>
                    <a:pt x="24" y="60"/>
                    <a:pt x="27" y="58"/>
                    <a:pt x="27" y="55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44"/>
                    <a:pt x="30" y="22"/>
                    <a:pt x="34" y="19"/>
                  </a:cubicBezTo>
                  <a:cubicBezTo>
                    <a:pt x="37" y="16"/>
                    <a:pt x="35" y="9"/>
                    <a:pt x="31" y="5"/>
                  </a:cubicBezTo>
                  <a:cubicBezTo>
                    <a:pt x="26" y="0"/>
                    <a:pt x="21" y="0"/>
                    <a:pt x="17" y="3"/>
                  </a:cubicBezTo>
                  <a:close/>
                  <a:moveTo>
                    <a:pt x="6" y="58"/>
                  </a:moveTo>
                  <a:cubicBezTo>
                    <a:pt x="0" y="52"/>
                    <a:pt x="10" y="13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3" y="0"/>
                    <a:pt x="28" y="4"/>
                    <a:pt x="29" y="6"/>
                  </a:cubicBezTo>
                  <a:cubicBezTo>
                    <a:pt x="33" y="10"/>
                    <a:pt x="35" y="15"/>
                    <a:pt x="33" y="17"/>
                  </a:cubicBezTo>
                  <a:cubicBezTo>
                    <a:pt x="29" y="21"/>
                    <a:pt x="27" y="37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7"/>
                    <a:pt x="23" y="59"/>
                    <a:pt x="19" y="60"/>
                  </a:cubicBezTo>
                  <a:cubicBezTo>
                    <a:pt x="15" y="61"/>
                    <a:pt x="9" y="62"/>
                    <a:pt x="6" y="58"/>
                  </a:cubicBezTo>
                  <a:close/>
                  <a:moveTo>
                    <a:pt x="17" y="3"/>
                  </a:moveTo>
                  <a:cubicBezTo>
                    <a:pt x="17" y="3"/>
                    <a:pt x="17" y="3"/>
                    <a:pt x="17" y="3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4A99BED5-9018-4D50-960E-CE01A550E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1" y="2495550"/>
              <a:ext cx="47625" cy="109538"/>
            </a:xfrm>
            <a:custGeom>
              <a:avLst/>
              <a:gdLst>
                <a:gd name="T0" fmla="*/ 7 w 28"/>
                <a:gd name="T1" fmla="*/ 9 h 64"/>
                <a:gd name="T2" fmla="*/ 7 w 28"/>
                <a:gd name="T3" fmla="*/ 52 h 64"/>
                <a:gd name="T4" fmla="*/ 20 w 28"/>
                <a:gd name="T5" fmla="*/ 49 h 64"/>
                <a:gd name="T6" fmla="*/ 25 w 28"/>
                <a:gd name="T7" fmla="*/ 19 h 64"/>
                <a:gd name="T8" fmla="*/ 7 w 28"/>
                <a:gd name="T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4">
                  <a:moveTo>
                    <a:pt x="7" y="9"/>
                  </a:moveTo>
                  <a:cubicBezTo>
                    <a:pt x="1" y="19"/>
                    <a:pt x="0" y="46"/>
                    <a:pt x="7" y="52"/>
                  </a:cubicBezTo>
                  <a:cubicBezTo>
                    <a:pt x="13" y="59"/>
                    <a:pt x="20" y="64"/>
                    <a:pt x="20" y="49"/>
                  </a:cubicBezTo>
                  <a:cubicBezTo>
                    <a:pt x="21" y="35"/>
                    <a:pt x="22" y="26"/>
                    <a:pt x="25" y="19"/>
                  </a:cubicBezTo>
                  <a:cubicBezTo>
                    <a:pt x="28" y="11"/>
                    <a:pt x="12" y="0"/>
                    <a:pt x="7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615FD230-6790-433D-B3B1-DFF57D43AA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9089" y="2501900"/>
              <a:ext cx="46038" cy="98425"/>
            </a:xfrm>
            <a:custGeom>
              <a:avLst/>
              <a:gdLst>
                <a:gd name="T0" fmla="*/ 5 w 27"/>
                <a:gd name="T1" fmla="*/ 4 h 57"/>
                <a:gd name="T2" fmla="*/ 0 w 27"/>
                <a:gd name="T3" fmla="*/ 29 h 57"/>
                <a:gd name="T4" fmla="*/ 5 w 27"/>
                <a:gd name="T5" fmla="*/ 49 h 57"/>
                <a:gd name="T6" fmla="*/ 16 w 27"/>
                <a:gd name="T7" fmla="*/ 55 h 57"/>
                <a:gd name="T8" fmla="*/ 20 w 27"/>
                <a:gd name="T9" fmla="*/ 45 h 57"/>
                <a:gd name="T10" fmla="*/ 25 w 27"/>
                <a:gd name="T11" fmla="*/ 15 h 57"/>
                <a:gd name="T12" fmla="*/ 17 w 27"/>
                <a:gd name="T13" fmla="*/ 2 h 57"/>
                <a:gd name="T14" fmla="*/ 5 w 27"/>
                <a:gd name="T15" fmla="*/ 4 h 57"/>
                <a:gd name="T16" fmla="*/ 6 w 27"/>
                <a:gd name="T17" fmla="*/ 48 h 57"/>
                <a:gd name="T18" fmla="*/ 7 w 27"/>
                <a:gd name="T19" fmla="*/ 5 h 57"/>
                <a:gd name="T20" fmla="*/ 7 w 27"/>
                <a:gd name="T21" fmla="*/ 5 h 57"/>
                <a:gd name="T22" fmla="*/ 16 w 27"/>
                <a:gd name="T23" fmla="*/ 4 h 57"/>
                <a:gd name="T24" fmla="*/ 23 w 27"/>
                <a:gd name="T25" fmla="*/ 14 h 57"/>
                <a:gd name="T26" fmla="*/ 18 w 27"/>
                <a:gd name="T27" fmla="*/ 45 h 57"/>
                <a:gd name="T28" fmla="*/ 16 w 27"/>
                <a:gd name="T29" fmla="*/ 53 h 57"/>
                <a:gd name="T30" fmla="*/ 6 w 27"/>
                <a:gd name="T31" fmla="*/ 48 h 57"/>
                <a:gd name="T32" fmla="*/ 5 w 27"/>
                <a:gd name="T33" fmla="*/ 4 h 57"/>
                <a:gd name="T34" fmla="*/ 5 w 27"/>
                <a:gd name="T35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57">
                  <a:moveTo>
                    <a:pt x="5" y="4"/>
                  </a:moveTo>
                  <a:cubicBezTo>
                    <a:pt x="2" y="10"/>
                    <a:pt x="0" y="20"/>
                    <a:pt x="0" y="29"/>
                  </a:cubicBezTo>
                  <a:cubicBezTo>
                    <a:pt x="0" y="38"/>
                    <a:pt x="2" y="46"/>
                    <a:pt x="5" y="49"/>
                  </a:cubicBezTo>
                  <a:cubicBezTo>
                    <a:pt x="9" y="53"/>
                    <a:pt x="13" y="57"/>
                    <a:pt x="16" y="55"/>
                  </a:cubicBezTo>
                  <a:cubicBezTo>
                    <a:pt x="19" y="54"/>
                    <a:pt x="20" y="51"/>
                    <a:pt x="20" y="45"/>
                  </a:cubicBezTo>
                  <a:cubicBezTo>
                    <a:pt x="21" y="31"/>
                    <a:pt x="22" y="22"/>
                    <a:pt x="25" y="15"/>
                  </a:cubicBezTo>
                  <a:cubicBezTo>
                    <a:pt x="27" y="10"/>
                    <a:pt x="23" y="5"/>
                    <a:pt x="17" y="2"/>
                  </a:cubicBezTo>
                  <a:cubicBezTo>
                    <a:pt x="12" y="0"/>
                    <a:pt x="8" y="0"/>
                    <a:pt x="5" y="4"/>
                  </a:cubicBezTo>
                  <a:close/>
                  <a:moveTo>
                    <a:pt x="6" y="48"/>
                  </a:moveTo>
                  <a:cubicBezTo>
                    <a:pt x="0" y="42"/>
                    <a:pt x="1" y="1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2"/>
                    <a:pt x="13" y="2"/>
                    <a:pt x="16" y="4"/>
                  </a:cubicBezTo>
                  <a:cubicBezTo>
                    <a:pt x="21" y="6"/>
                    <a:pt x="24" y="11"/>
                    <a:pt x="23" y="14"/>
                  </a:cubicBezTo>
                  <a:cubicBezTo>
                    <a:pt x="20" y="22"/>
                    <a:pt x="19" y="31"/>
                    <a:pt x="18" y="45"/>
                  </a:cubicBezTo>
                  <a:cubicBezTo>
                    <a:pt x="18" y="51"/>
                    <a:pt x="17" y="53"/>
                    <a:pt x="16" y="53"/>
                  </a:cubicBezTo>
                  <a:cubicBezTo>
                    <a:pt x="13" y="54"/>
                    <a:pt x="8" y="49"/>
                    <a:pt x="6" y="48"/>
                  </a:cubicBezTo>
                  <a:close/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FFF035E2-C554-4EDA-B060-E7FFF7AD8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489" y="2522537"/>
              <a:ext cx="39688" cy="92075"/>
            </a:xfrm>
            <a:custGeom>
              <a:avLst/>
              <a:gdLst>
                <a:gd name="T0" fmla="*/ 17 w 23"/>
                <a:gd name="T1" fmla="*/ 5 h 53"/>
                <a:gd name="T2" fmla="*/ 2 w 23"/>
                <a:gd name="T3" fmla="*/ 15 h 53"/>
                <a:gd name="T4" fmla="*/ 9 w 23"/>
                <a:gd name="T5" fmla="*/ 50 h 53"/>
                <a:gd name="T6" fmla="*/ 21 w 23"/>
                <a:gd name="T7" fmla="*/ 27 h 53"/>
                <a:gd name="T8" fmla="*/ 17 w 23"/>
                <a:gd name="T9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3">
                  <a:moveTo>
                    <a:pt x="17" y="5"/>
                  </a:moveTo>
                  <a:cubicBezTo>
                    <a:pt x="12" y="0"/>
                    <a:pt x="4" y="3"/>
                    <a:pt x="2" y="15"/>
                  </a:cubicBezTo>
                  <a:cubicBezTo>
                    <a:pt x="0" y="27"/>
                    <a:pt x="3" y="47"/>
                    <a:pt x="9" y="50"/>
                  </a:cubicBezTo>
                  <a:cubicBezTo>
                    <a:pt x="15" y="53"/>
                    <a:pt x="20" y="43"/>
                    <a:pt x="21" y="27"/>
                  </a:cubicBezTo>
                  <a:cubicBezTo>
                    <a:pt x="23" y="12"/>
                    <a:pt x="17" y="5"/>
                    <a:pt x="17" y="5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3E3F5217-BF0A-406B-84F7-490812FF4B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2901" y="2524125"/>
              <a:ext cx="42863" cy="88900"/>
            </a:xfrm>
            <a:custGeom>
              <a:avLst/>
              <a:gdLst>
                <a:gd name="T0" fmla="*/ 11 w 25"/>
                <a:gd name="T1" fmla="*/ 1 h 51"/>
                <a:gd name="T2" fmla="*/ 2 w 25"/>
                <a:gd name="T3" fmla="*/ 14 h 51"/>
                <a:gd name="T4" fmla="*/ 9 w 25"/>
                <a:gd name="T5" fmla="*/ 50 h 51"/>
                <a:gd name="T6" fmla="*/ 14 w 25"/>
                <a:gd name="T7" fmla="*/ 50 h 51"/>
                <a:gd name="T8" fmla="*/ 23 w 25"/>
                <a:gd name="T9" fmla="*/ 27 h 51"/>
                <a:gd name="T10" fmla="*/ 19 w 25"/>
                <a:gd name="T11" fmla="*/ 3 h 51"/>
                <a:gd name="T12" fmla="*/ 19 w 25"/>
                <a:gd name="T13" fmla="*/ 3 h 51"/>
                <a:gd name="T14" fmla="*/ 11 w 25"/>
                <a:gd name="T15" fmla="*/ 1 h 51"/>
                <a:gd name="T16" fmla="*/ 10 w 25"/>
                <a:gd name="T17" fmla="*/ 48 h 51"/>
                <a:gd name="T18" fmla="*/ 4 w 25"/>
                <a:gd name="T19" fmla="*/ 14 h 51"/>
                <a:gd name="T20" fmla="*/ 11 w 25"/>
                <a:gd name="T21" fmla="*/ 3 h 51"/>
                <a:gd name="T22" fmla="*/ 17 w 25"/>
                <a:gd name="T23" fmla="*/ 4 h 51"/>
                <a:gd name="T24" fmla="*/ 22 w 25"/>
                <a:gd name="T25" fmla="*/ 21 h 51"/>
                <a:gd name="T26" fmla="*/ 21 w 25"/>
                <a:gd name="T27" fmla="*/ 26 h 51"/>
                <a:gd name="T28" fmla="*/ 13 w 25"/>
                <a:gd name="T29" fmla="*/ 48 h 51"/>
                <a:gd name="T30" fmla="*/ 10 w 25"/>
                <a:gd name="T31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1">
                  <a:moveTo>
                    <a:pt x="11" y="1"/>
                  </a:moveTo>
                  <a:cubicBezTo>
                    <a:pt x="6" y="2"/>
                    <a:pt x="3" y="7"/>
                    <a:pt x="2" y="14"/>
                  </a:cubicBezTo>
                  <a:cubicBezTo>
                    <a:pt x="0" y="27"/>
                    <a:pt x="3" y="46"/>
                    <a:pt x="9" y="50"/>
                  </a:cubicBezTo>
                  <a:cubicBezTo>
                    <a:pt x="11" y="50"/>
                    <a:pt x="13" y="51"/>
                    <a:pt x="14" y="50"/>
                  </a:cubicBezTo>
                  <a:cubicBezTo>
                    <a:pt x="18" y="48"/>
                    <a:pt x="22" y="39"/>
                    <a:pt x="23" y="27"/>
                  </a:cubicBezTo>
                  <a:cubicBezTo>
                    <a:pt x="25" y="11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6" y="1"/>
                    <a:pt x="13" y="0"/>
                    <a:pt x="11" y="1"/>
                  </a:cubicBezTo>
                  <a:close/>
                  <a:moveTo>
                    <a:pt x="10" y="48"/>
                  </a:moveTo>
                  <a:cubicBezTo>
                    <a:pt x="6" y="45"/>
                    <a:pt x="2" y="27"/>
                    <a:pt x="4" y="14"/>
                  </a:cubicBezTo>
                  <a:cubicBezTo>
                    <a:pt x="5" y="8"/>
                    <a:pt x="8" y="4"/>
                    <a:pt x="11" y="3"/>
                  </a:cubicBezTo>
                  <a:cubicBezTo>
                    <a:pt x="13" y="2"/>
                    <a:pt x="16" y="3"/>
                    <a:pt x="17" y="4"/>
                  </a:cubicBezTo>
                  <a:cubicBezTo>
                    <a:pt x="18" y="5"/>
                    <a:pt x="22" y="10"/>
                    <a:pt x="22" y="21"/>
                  </a:cubicBezTo>
                  <a:cubicBezTo>
                    <a:pt x="22" y="23"/>
                    <a:pt x="22" y="24"/>
                    <a:pt x="21" y="26"/>
                  </a:cubicBezTo>
                  <a:cubicBezTo>
                    <a:pt x="20" y="38"/>
                    <a:pt x="17" y="46"/>
                    <a:pt x="13" y="48"/>
                  </a:cubicBezTo>
                  <a:cubicBezTo>
                    <a:pt x="12" y="48"/>
                    <a:pt x="11" y="48"/>
                    <a:pt x="10" y="48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3E0C1EB7-9CAC-40E3-8103-9009E5AE5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2516187"/>
              <a:ext cx="88900" cy="120650"/>
            </a:xfrm>
            <a:custGeom>
              <a:avLst/>
              <a:gdLst>
                <a:gd name="T0" fmla="*/ 13 w 51"/>
                <a:gd name="T1" fmla="*/ 10 h 70"/>
                <a:gd name="T2" fmla="*/ 1 w 51"/>
                <a:gd name="T3" fmla="*/ 56 h 70"/>
                <a:gd name="T4" fmla="*/ 22 w 51"/>
                <a:gd name="T5" fmla="*/ 59 h 70"/>
                <a:gd name="T6" fmla="*/ 44 w 51"/>
                <a:gd name="T7" fmla="*/ 16 h 70"/>
                <a:gd name="T8" fmla="*/ 13 w 51"/>
                <a:gd name="T9" fmla="*/ 1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0">
                  <a:moveTo>
                    <a:pt x="13" y="10"/>
                  </a:moveTo>
                  <a:cubicBezTo>
                    <a:pt x="10" y="16"/>
                    <a:pt x="0" y="44"/>
                    <a:pt x="1" y="56"/>
                  </a:cubicBezTo>
                  <a:cubicBezTo>
                    <a:pt x="2" y="68"/>
                    <a:pt x="18" y="70"/>
                    <a:pt x="22" y="59"/>
                  </a:cubicBezTo>
                  <a:cubicBezTo>
                    <a:pt x="27" y="48"/>
                    <a:pt x="38" y="20"/>
                    <a:pt x="44" y="16"/>
                  </a:cubicBezTo>
                  <a:cubicBezTo>
                    <a:pt x="51" y="12"/>
                    <a:pt x="18" y="0"/>
                    <a:pt x="13" y="1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DF0362E4-A1CE-4EC0-B60A-403F7FFDC0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3539" y="2524125"/>
              <a:ext cx="80963" cy="109538"/>
            </a:xfrm>
            <a:custGeom>
              <a:avLst/>
              <a:gdLst>
                <a:gd name="T0" fmla="*/ 12 w 47"/>
                <a:gd name="T1" fmla="*/ 5 h 63"/>
                <a:gd name="T2" fmla="*/ 0 w 47"/>
                <a:gd name="T3" fmla="*/ 49 h 63"/>
                <a:gd name="T4" fmla="*/ 0 w 47"/>
                <a:gd name="T5" fmla="*/ 51 h 63"/>
                <a:gd name="T6" fmla="*/ 10 w 47"/>
                <a:gd name="T7" fmla="*/ 62 h 63"/>
                <a:gd name="T8" fmla="*/ 23 w 47"/>
                <a:gd name="T9" fmla="*/ 54 h 63"/>
                <a:gd name="T10" fmla="*/ 26 w 47"/>
                <a:gd name="T11" fmla="*/ 48 h 63"/>
                <a:gd name="T12" fmla="*/ 45 w 47"/>
                <a:gd name="T13" fmla="*/ 12 h 63"/>
                <a:gd name="T14" fmla="*/ 46 w 47"/>
                <a:gd name="T15" fmla="*/ 9 h 63"/>
                <a:gd name="T16" fmla="*/ 28 w 47"/>
                <a:gd name="T17" fmla="*/ 1 h 63"/>
                <a:gd name="T18" fmla="*/ 12 w 47"/>
                <a:gd name="T19" fmla="*/ 5 h 63"/>
                <a:gd name="T20" fmla="*/ 11 w 47"/>
                <a:gd name="T21" fmla="*/ 60 h 63"/>
                <a:gd name="T22" fmla="*/ 2 w 47"/>
                <a:gd name="T23" fmla="*/ 51 h 63"/>
                <a:gd name="T24" fmla="*/ 14 w 47"/>
                <a:gd name="T25" fmla="*/ 6 h 63"/>
                <a:gd name="T26" fmla="*/ 14 w 47"/>
                <a:gd name="T27" fmla="*/ 6 h 63"/>
                <a:gd name="T28" fmla="*/ 28 w 47"/>
                <a:gd name="T29" fmla="*/ 3 h 63"/>
                <a:gd name="T30" fmla="*/ 44 w 47"/>
                <a:gd name="T31" fmla="*/ 10 h 63"/>
                <a:gd name="T32" fmla="*/ 44 w 47"/>
                <a:gd name="T33" fmla="*/ 10 h 63"/>
                <a:gd name="T34" fmla="*/ 24 w 47"/>
                <a:gd name="T35" fmla="*/ 48 h 63"/>
                <a:gd name="T36" fmla="*/ 22 w 47"/>
                <a:gd name="T37" fmla="*/ 53 h 63"/>
                <a:gd name="T38" fmla="*/ 11 w 47"/>
                <a:gd name="T39" fmla="*/ 60 h 63"/>
                <a:gd name="T40" fmla="*/ 12 w 47"/>
                <a:gd name="T41" fmla="*/ 5 h 63"/>
                <a:gd name="T42" fmla="*/ 12 w 47"/>
                <a:gd name="T43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63">
                  <a:moveTo>
                    <a:pt x="12" y="5"/>
                  </a:moveTo>
                  <a:cubicBezTo>
                    <a:pt x="10" y="10"/>
                    <a:pt x="0" y="36"/>
                    <a:pt x="0" y="49"/>
                  </a:cubicBezTo>
                  <a:cubicBezTo>
                    <a:pt x="0" y="50"/>
                    <a:pt x="0" y="50"/>
                    <a:pt x="0" y="51"/>
                  </a:cubicBezTo>
                  <a:cubicBezTo>
                    <a:pt x="1" y="57"/>
                    <a:pt x="5" y="61"/>
                    <a:pt x="10" y="62"/>
                  </a:cubicBezTo>
                  <a:cubicBezTo>
                    <a:pt x="16" y="63"/>
                    <a:pt x="21" y="60"/>
                    <a:pt x="23" y="5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1" y="36"/>
                    <a:pt x="39" y="15"/>
                    <a:pt x="45" y="12"/>
                  </a:cubicBezTo>
                  <a:cubicBezTo>
                    <a:pt x="46" y="11"/>
                    <a:pt x="47" y="10"/>
                    <a:pt x="46" y="9"/>
                  </a:cubicBezTo>
                  <a:cubicBezTo>
                    <a:pt x="46" y="6"/>
                    <a:pt x="36" y="2"/>
                    <a:pt x="28" y="1"/>
                  </a:cubicBezTo>
                  <a:cubicBezTo>
                    <a:pt x="23" y="0"/>
                    <a:pt x="15" y="0"/>
                    <a:pt x="12" y="5"/>
                  </a:cubicBezTo>
                  <a:close/>
                  <a:moveTo>
                    <a:pt x="11" y="60"/>
                  </a:moveTo>
                  <a:cubicBezTo>
                    <a:pt x="7" y="59"/>
                    <a:pt x="3" y="57"/>
                    <a:pt x="2" y="51"/>
                  </a:cubicBezTo>
                  <a:cubicBezTo>
                    <a:pt x="1" y="39"/>
                    <a:pt x="11" y="11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3"/>
                    <a:pt x="21" y="2"/>
                    <a:pt x="28" y="3"/>
                  </a:cubicBezTo>
                  <a:cubicBezTo>
                    <a:pt x="37" y="4"/>
                    <a:pt x="44" y="8"/>
                    <a:pt x="44" y="10"/>
                  </a:cubicBezTo>
                  <a:cubicBezTo>
                    <a:pt x="44" y="10"/>
                    <a:pt x="45" y="10"/>
                    <a:pt x="44" y="10"/>
                  </a:cubicBezTo>
                  <a:cubicBezTo>
                    <a:pt x="38" y="14"/>
                    <a:pt x="29" y="34"/>
                    <a:pt x="24" y="4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19" y="59"/>
                    <a:pt x="14" y="60"/>
                    <a:pt x="11" y="60"/>
                  </a:cubicBezTo>
                  <a:close/>
                  <a:moveTo>
                    <a:pt x="12" y="5"/>
                  </a:moveTo>
                  <a:cubicBezTo>
                    <a:pt x="12" y="5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38C2139E-CCE3-4FD9-9086-D6B1FEF87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9" y="2427287"/>
              <a:ext cx="234950" cy="128588"/>
            </a:xfrm>
            <a:custGeom>
              <a:avLst/>
              <a:gdLst>
                <a:gd name="T0" fmla="*/ 46 w 136"/>
                <a:gd name="T1" fmla="*/ 0 h 74"/>
                <a:gd name="T2" fmla="*/ 7 w 136"/>
                <a:gd name="T3" fmla="*/ 44 h 74"/>
                <a:gd name="T4" fmla="*/ 60 w 136"/>
                <a:gd name="T5" fmla="*/ 70 h 74"/>
                <a:gd name="T6" fmla="*/ 130 w 136"/>
                <a:gd name="T7" fmla="*/ 67 h 74"/>
                <a:gd name="T8" fmla="*/ 132 w 136"/>
                <a:gd name="T9" fmla="*/ 20 h 74"/>
                <a:gd name="T10" fmla="*/ 46 w 136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74">
                  <a:moveTo>
                    <a:pt x="46" y="0"/>
                  </a:moveTo>
                  <a:cubicBezTo>
                    <a:pt x="32" y="5"/>
                    <a:pt x="0" y="36"/>
                    <a:pt x="7" y="44"/>
                  </a:cubicBezTo>
                  <a:cubicBezTo>
                    <a:pt x="14" y="51"/>
                    <a:pt x="41" y="68"/>
                    <a:pt x="60" y="70"/>
                  </a:cubicBezTo>
                  <a:cubicBezTo>
                    <a:pt x="79" y="72"/>
                    <a:pt x="127" y="74"/>
                    <a:pt x="130" y="67"/>
                  </a:cubicBezTo>
                  <a:cubicBezTo>
                    <a:pt x="134" y="61"/>
                    <a:pt x="136" y="33"/>
                    <a:pt x="132" y="20"/>
                  </a:cubicBezTo>
                  <a:cubicBezTo>
                    <a:pt x="128" y="8"/>
                    <a:pt x="46" y="0"/>
                    <a:pt x="46" y="0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F1135D4D-BA70-4195-A802-A7CC20656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414" y="2427287"/>
              <a:ext cx="142875" cy="122238"/>
            </a:xfrm>
            <a:custGeom>
              <a:avLst/>
              <a:gdLst>
                <a:gd name="T0" fmla="*/ 79 w 83"/>
                <a:gd name="T1" fmla="*/ 20 h 71"/>
                <a:gd name="T2" fmla="*/ 0 w 83"/>
                <a:gd name="T3" fmla="*/ 0 h 71"/>
                <a:gd name="T4" fmla="*/ 61 w 83"/>
                <a:gd name="T5" fmla="*/ 38 h 71"/>
                <a:gd name="T6" fmla="*/ 67 w 83"/>
                <a:gd name="T7" fmla="*/ 71 h 71"/>
                <a:gd name="T8" fmla="*/ 77 w 83"/>
                <a:gd name="T9" fmla="*/ 67 h 71"/>
                <a:gd name="T10" fmla="*/ 79 w 83"/>
                <a:gd name="T11" fmla="*/ 2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1">
                  <a:moveTo>
                    <a:pt x="79" y="20"/>
                  </a:moveTo>
                  <a:cubicBezTo>
                    <a:pt x="76" y="10"/>
                    <a:pt x="20" y="3"/>
                    <a:pt x="0" y="0"/>
                  </a:cubicBezTo>
                  <a:cubicBezTo>
                    <a:pt x="18" y="19"/>
                    <a:pt x="39" y="30"/>
                    <a:pt x="61" y="38"/>
                  </a:cubicBezTo>
                  <a:cubicBezTo>
                    <a:pt x="74" y="41"/>
                    <a:pt x="73" y="56"/>
                    <a:pt x="67" y="71"/>
                  </a:cubicBezTo>
                  <a:cubicBezTo>
                    <a:pt x="72" y="70"/>
                    <a:pt x="76" y="69"/>
                    <a:pt x="77" y="67"/>
                  </a:cubicBezTo>
                  <a:cubicBezTo>
                    <a:pt x="81" y="61"/>
                    <a:pt x="83" y="33"/>
                    <a:pt x="79" y="20"/>
                  </a:cubicBezTo>
                  <a:close/>
                </a:path>
              </a:pathLst>
            </a:custGeom>
            <a:solidFill>
              <a:srgbClr val="848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DD0C0503-8F98-4D92-BF8E-9D9AC10C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1" y="2449512"/>
              <a:ext cx="155575" cy="93663"/>
            </a:xfrm>
            <a:custGeom>
              <a:avLst/>
              <a:gdLst>
                <a:gd name="T0" fmla="*/ 22 w 90"/>
                <a:gd name="T1" fmla="*/ 0 h 54"/>
                <a:gd name="T2" fmla="*/ 4 w 90"/>
                <a:gd name="T3" fmla="*/ 29 h 54"/>
                <a:gd name="T4" fmla="*/ 51 w 90"/>
                <a:gd name="T5" fmla="*/ 52 h 54"/>
                <a:gd name="T6" fmla="*/ 75 w 90"/>
                <a:gd name="T7" fmla="*/ 54 h 54"/>
                <a:gd name="T8" fmla="*/ 90 w 90"/>
                <a:gd name="T9" fmla="*/ 21 h 54"/>
                <a:gd name="T10" fmla="*/ 22 w 90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54">
                  <a:moveTo>
                    <a:pt x="22" y="0"/>
                  </a:moveTo>
                  <a:cubicBezTo>
                    <a:pt x="11" y="10"/>
                    <a:pt x="0" y="24"/>
                    <a:pt x="4" y="29"/>
                  </a:cubicBezTo>
                  <a:cubicBezTo>
                    <a:pt x="10" y="36"/>
                    <a:pt x="35" y="51"/>
                    <a:pt x="51" y="52"/>
                  </a:cubicBezTo>
                  <a:cubicBezTo>
                    <a:pt x="57" y="53"/>
                    <a:pt x="66" y="53"/>
                    <a:pt x="75" y="54"/>
                  </a:cubicBezTo>
                  <a:cubicBezTo>
                    <a:pt x="77" y="41"/>
                    <a:pt x="84" y="31"/>
                    <a:pt x="90" y="21"/>
                  </a:cubicBezTo>
                  <a:cubicBezTo>
                    <a:pt x="67" y="19"/>
                    <a:pt x="39" y="18"/>
                    <a:pt x="22" y="0"/>
                  </a:cubicBezTo>
                  <a:close/>
                </a:path>
              </a:pathLst>
            </a:custGeom>
            <a:solidFill>
              <a:srgbClr val="AA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F1D6A37C-0B5C-42C3-97DE-4BE2AB19E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1" y="2200275"/>
              <a:ext cx="211138" cy="165100"/>
            </a:xfrm>
            <a:custGeom>
              <a:avLst/>
              <a:gdLst>
                <a:gd name="T0" fmla="*/ 19 w 122"/>
                <a:gd name="T1" fmla="*/ 28 h 96"/>
                <a:gd name="T2" fmla="*/ 18 w 122"/>
                <a:gd name="T3" fmla="*/ 67 h 96"/>
                <a:gd name="T4" fmla="*/ 89 w 122"/>
                <a:gd name="T5" fmla="*/ 87 h 96"/>
                <a:gd name="T6" fmla="*/ 106 w 122"/>
                <a:gd name="T7" fmla="*/ 64 h 96"/>
                <a:gd name="T8" fmla="*/ 19 w 122"/>
                <a:gd name="T9" fmla="*/ 2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96">
                  <a:moveTo>
                    <a:pt x="19" y="28"/>
                  </a:moveTo>
                  <a:cubicBezTo>
                    <a:pt x="15" y="37"/>
                    <a:pt x="0" y="64"/>
                    <a:pt x="18" y="67"/>
                  </a:cubicBezTo>
                  <a:cubicBezTo>
                    <a:pt x="36" y="69"/>
                    <a:pt x="75" y="77"/>
                    <a:pt x="89" y="87"/>
                  </a:cubicBezTo>
                  <a:cubicBezTo>
                    <a:pt x="102" y="96"/>
                    <a:pt x="122" y="84"/>
                    <a:pt x="106" y="64"/>
                  </a:cubicBezTo>
                  <a:cubicBezTo>
                    <a:pt x="91" y="44"/>
                    <a:pt x="33" y="0"/>
                    <a:pt x="19" y="28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D26EE51D-DCBE-47D3-A503-FD4D650F0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9" y="2241550"/>
              <a:ext cx="65088" cy="63500"/>
            </a:xfrm>
            <a:custGeom>
              <a:avLst/>
              <a:gdLst>
                <a:gd name="T0" fmla="*/ 38 w 38"/>
                <a:gd name="T1" fmla="*/ 4 h 37"/>
                <a:gd name="T2" fmla="*/ 14 w 38"/>
                <a:gd name="T3" fmla="*/ 8 h 37"/>
                <a:gd name="T4" fmla="*/ 14 w 38"/>
                <a:gd name="T5" fmla="*/ 36 h 37"/>
                <a:gd name="T6" fmla="*/ 18 w 38"/>
                <a:gd name="T7" fmla="*/ 37 h 37"/>
                <a:gd name="T8" fmla="*/ 38 w 38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8" y="4"/>
                  </a:moveTo>
                  <a:cubicBezTo>
                    <a:pt x="28" y="0"/>
                    <a:pt x="18" y="0"/>
                    <a:pt x="14" y="8"/>
                  </a:cubicBezTo>
                  <a:cubicBezTo>
                    <a:pt x="11" y="15"/>
                    <a:pt x="0" y="34"/>
                    <a:pt x="14" y="36"/>
                  </a:cubicBezTo>
                  <a:cubicBezTo>
                    <a:pt x="15" y="36"/>
                    <a:pt x="17" y="36"/>
                    <a:pt x="18" y="37"/>
                  </a:cubicBezTo>
                  <a:cubicBezTo>
                    <a:pt x="19" y="23"/>
                    <a:pt x="25" y="8"/>
                    <a:pt x="38" y="4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A2CDE20D-58F0-40D9-A52D-2C4C569E2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201" y="2386012"/>
              <a:ext cx="198438" cy="90488"/>
            </a:xfrm>
            <a:custGeom>
              <a:avLst/>
              <a:gdLst>
                <a:gd name="T0" fmla="*/ 71 w 114"/>
                <a:gd name="T1" fmla="*/ 13 h 52"/>
                <a:gd name="T2" fmla="*/ 16 w 114"/>
                <a:gd name="T3" fmla="*/ 5 h 52"/>
                <a:gd name="T4" fmla="*/ 18 w 114"/>
                <a:gd name="T5" fmla="*/ 39 h 52"/>
                <a:gd name="T6" fmla="*/ 90 w 114"/>
                <a:gd name="T7" fmla="*/ 52 h 52"/>
                <a:gd name="T8" fmla="*/ 111 w 114"/>
                <a:gd name="T9" fmla="*/ 39 h 52"/>
                <a:gd name="T10" fmla="*/ 71 w 114"/>
                <a:gd name="T1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52">
                  <a:moveTo>
                    <a:pt x="71" y="13"/>
                  </a:moveTo>
                  <a:cubicBezTo>
                    <a:pt x="56" y="7"/>
                    <a:pt x="23" y="0"/>
                    <a:pt x="16" y="5"/>
                  </a:cubicBezTo>
                  <a:cubicBezTo>
                    <a:pt x="8" y="11"/>
                    <a:pt x="0" y="34"/>
                    <a:pt x="18" y="39"/>
                  </a:cubicBezTo>
                  <a:cubicBezTo>
                    <a:pt x="37" y="43"/>
                    <a:pt x="78" y="52"/>
                    <a:pt x="90" y="52"/>
                  </a:cubicBezTo>
                  <a:cubicBezTo>
                    <a:pt x="103" y="52"/>
                    <a:pt x="114" y="50"/>
                    <a:pt x="111" y="39"/>
                  </a:cubicBezTo>
                  <a:cubicBezTo>
                    <a:pt x="107" y="29"/>
                    <a:pt x="84" y="19"/>
                    <a:pt x="71" y="13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9E0FD324-484F-49FF-839B-462F75933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964" y="2411412"/>
              <a:ext cx="66675" cy="65088"/>
            </a:xfrm>
            <a:custGeom>
              <a:avLst/>
              <a:gdLst>
                <a:gd name="T0" fmla="*/ 35 w 38"/>
                <a:gd name="T1" fmla="*/ 24 h 37"/>
                <a:gd name="T2" fmla="*/ 0 w 38"/>
                <a:gd name="T3" fmla="*/ 0 h 37"/>
                <a:gd name="T4" fmla="*/ 13 w 38"/>
                <a:gd name="T5" fmla="*/ 23 h 37"/>
                <a:gd name="T6" fmla="*/ 2 w 38"/>
                <a:gd name="T7" fmla="*/ 36 h 37"/>
                <a:gd name="T8" fmla="*/ 14 w 38"/>
                <a:gd name="T9" fmla="*/ 37 h 37"/>
                <a:gd name="T10" fmla="*/ 35 w 38"/>
                <a:gd name="T1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7">
                  <a:moveTo>
                    <a:pt x="35" y="24"/>
                  </a:moveTo>
                  <a:cubicBezTo>
                    <a:pt x="32" y="15"/>
                    <a:pt x="13" y="6"/>
                    <a:pt x="0" y="0"/>
                  </a:cubicBezTo>
                  <a:cubicBezTo>
                    <a:pt x="8" y="5"/>
                    <a:pt x="15" y="12"/>
                    <a:pt x="13" y="23"/>
                  </a:cubicBezTo>
                  <a:cubicBezTo>
                    <a:pt x="13" y="28"/>
                    <a:pt x="8" y="32"/>
                    <a:pt x="2" y="36"/>
                  </a:cubicBezTo>
                  <a:cubicBezTo>
                    <a:pt x="7" y="37"/>
                    <a:pt x="12" y="37"/>
                    <a:pt x="14" y="37"/>
                  </a:cubicBezTo>
                  <a:cubicBezTo>
                    <a:pt x="27" y="37"/>
                    <a:pt x="38" y="35"/>
                    <a:pt x="35" y="24"/>
                  </a:cubicBezTo>
                  <a:close/>
                </a:path>
              </a:pathLst>
            </a:custGeom>
            <a:solidFill>
              <a:srgbClr val="6B6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EDC22F38-7EA1-4A58-9408-5089B0164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6" y="2522537"/>
              <a:ext cx="53975" cy="92075"/>
            </a:xfrm>
            <a:custGeom>
              <a:avLst/>
              <a:gdLst>
                <a:gd name="T0" fmla="*/ 20 w 31"/>
                <a:gd name="T1" fmla="*/ 3 h 53"/>
                <a:gd name="T2" fmla="*/ 0 w 31"/>
                <a:gd name="T3" fmla="*/ 22 h 53"/>
                <a:gd name="T4" fmla="*/ 9 w 31"/>
                <a:gd name="T5" fmla="*/ 51 h 53"/>
                <a:gd name="T6" fmla="*/ 28 w 31"/>
                <a:gd name="T7" fmla="*/ 33 h 53"/>
                <a:gd name="T8" fmla="*/ 20 w 31"/>
                <a:gd name="T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0" y="3"/>
                  </a:moveTo>
                  <a:cubicBezTo>
                    <a:pt x="12" y="0"/>
                    <a:pt x="1" y="7"/>
                    <a:pt x="0" y="22"/>
                  </a:cubicBezTo>
                  <a:cubicBezTo>
                    <a:pt x="0" y="38"/>
                    <a:pt x="4" y="50"/>
                    <a:pt x="9" y="51"/>
                  </a:cubicBezTo>
                  <a:cubicBezTo>
                    <a:pt x="22" y="53"/>
                    <a:pt x="25" y="39"/>
                    <a:pt x="28" y="33"/>
                  </a:cubicBezTo>
                  <a:cubicBezTo>
                    <a:pt x="31" y="26"/>
                    <a:pt x="31" y="7"/>
                    <a:pt x="20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388D35FA-69A3-4EFE-98FA-30A305646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9" y="2524125"/>
              <a:ext cx="57150" cy="90488"/>
            </a:xfrm>
            <a:custGeom>
              <a:avLst/>
              <a:gdLst>
                <a:gd name="T0" fmla="*/ 9 w 33"/>
                <a:gd name="T1" fmla="*/ 3 h 52"/>
                <a:gd name="T2" fmla="*/ 0 w 33"/>
                <a:gd name="T3" fmla="*/ 21 h 52"/>
                <a:gd name="T4" fmla="*/ 10 w 33"/>
                <a:gd name="T5" fmla="*/ 51 h 52"/>
                <a:gd name="T6" fmla="*/ 29 w 33"/>
                <a:gd name="T7" fmla="*/ 35 h 52"/>
                <a:gd name="T8" fmla="*/ 30 w 33"/>
                <a:gd name="T9" fmla="*/ 32 h 52"/>
                <a:gd name="T10" fmla="*/ 29 w 33"/>
                <a:gd name="T11" fmla="*/ 9 h 52"/>
                <a:gd name="T12" fmla="*/ 22 w 33"/>
                <a:gd name="T13" fmla="*/ 1 h 52"/>
                <a:gd name="T14" fmla="*/ 9 w 33"/>
                <a:gd name="T15" fmla="*/ 3 h 52"/>
                <a:gd name="T16" fmla="*/ 11 w 33"/>
                <a:gd name="T17" fmla="*/ 49 h 52"/>
                <a:gd name="T18" fmla="*/ 2 w 33"/>
                <a:gd name="T19" fmla="*/ 21 h 52"/>
                <a:gd name="T20" fmla="*/ 10 w 33"/>
                <a:gd name="T21" fmla="*/ 5 h 52"/>
                <a:gd name="T22" fmla="*/ 21 w 33"/>
                <a:gd name="T23" fmla="*/ 3 h 52"/>
                <a:gd name="T24" fmla="*/ 27 w 33"/>
                <a:gd name="T25" fmla="*/ 10 h 52"/>
                <a:gd name="T26" fmla="*/ 28 w 33"/>
                <a:gd name="T27" fmla="*/ 31 h 52"/>
                <a:gd name="T28" fmla="*/ 27 w 33"/>
                <a:gd name="T29" fmla="*/ 34 h 52"/>
                <a:gd name="T30" fmla="*/ 11 w 33"/>
                <a:gd name="T3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52">
                  <a:moveTo>
                    <a:pt x="9" y="3"/>
                  </a:moveTo>
                  <a:cubicBezTo>
                    <a:pt x="3" y="7"/>
                    <a:pt x="0" y="13"/>
                    <a:pt x="0" y="21"/>
                  </a:cubicBezTo>
                  <a:cubicBezTo>
                    <a:pt x="0" y="38"/>
                    <a:pt x="4" y="50"/>
                    <a:pt x="10" y="51"/>
                  </a:cubicBezTo>
                  <a:cubicBezTo>
                    <a:pt x="22" y="52"/>
                    <a:pt x="26" y="42"/>
                    <a:pt x="29" y="35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2" y="28"/>
                    <a:pt x="33" y="17"/>
                    <a:pt x="29" y="9"/>
                  </a:cubicBezTo>
                  <a:cubicBezTo>
                    <a:pt x="27" y="5"/>
                    <a:pt x="25" y="2"/>
                    <a:pt x="22" y="1"/>
                  </a:cubicBezTo>
                  <a:cubicBezTo>
                    <a:pt x="17" y="0"/>
                    <a:pt x="12" y="1"/>
                    <a:pt x="9" y="3"/>
                  </a:cubicBezTo>
                  <a:close/>
                  <a:moveTo>
                    <a:pt x="11" y="49"/>
                  </a:moveTo>
                  <a:cubicBezTo>
                    <a:pt x="6" y="48"/>
                    <a:pt x="1" y="38"/>
                    <a:pt x="2" y="21"/>
                  </a:cubicBezTo>
                  <a:cubicBezTo>
                    <a:pt x="2" y="14"/>
                    <a:pt x="5" y="8"/>
                    <a:pt x="10" y="5"/>
                  </a:cubicBezTo>
                  <a:cubicBezTo>
                    <a:pt x="13" y="3"/>
                    <a:pt x="17" y="2"/>
                    <a:pt x="21" y="3"/>
                  </a:cubicBezTo>
                  <a:cubicBezTo>
                    <a:pt x="24" y="4"/>
                    <a:pt x="26" y="6"/>
                    <a:pt x="27" y="10"/>
                  </a:cubicBezTo>
                  <a:cubicBezTo>
                    <a:pt x="31" y="17"/>
                    <a:pt x="30" y="27"/>
                    <a:pt x="28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41"/>
                    <a:pt x="20" y="50"/>
                    <a:pt x="11" y="49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FCFE73EA-A945-4654-B796-09C38EF6A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226" y="2060575"/>
              <a:ext cx="142875" cy="260350"/>
            </a:xfrm>
            <a:custGeom>
              <a:avLst/>
              <a:gdLst>
                <a:gd name="T0" fmla="*/ 49 w 83"/>
                <a:gd name="T1" fmla="*/ 2 h 151"/>
                <a:gd name="T2" fmla="*/ 82 w 83"/>
                <a:gd name="T3" fmla="*/ 32 h 151"/>
                <a:gd name="T4" fmla="*/ 58 w 83"/>
                <a:gd name="T5" fmla="*/ 83 h 151"/>
                <a:gd name="T6" fmla="*/ 57 w 83"/>
                <a:gd name="T7" fmla="*/ 138 h 151"/>
                <a:gd name="T8" fmla="*/ 34 w 83"/>
                <a:gd name="T9" fmla="*/ 144 h 151"/>
                <a:gd name="T10" fmla="*/ 1 w 83"/>
                <a:gd name="T11" fmla="*/ 65 h 151"/>
                <a:gd name="T12" fmla="*/ 49 w 83"/>
                <a:gd name="T13" fmla="*/ 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51">
                  <a:moveTo>
                    <a:pt x="49" y="2"/>
                  </a:moveTo>
                  <a:cubicBezTo>
                    <a:pt x="63" y="3"/>
                    <a:pt x="80" y="21"/>
                    <a:pt x="82" y="32"/>
                  </a:cubicBezTo>
                  <a:cubicBezTo>
                    <a:pt x="83" y="44"/>
                    <a:pt x="59" y="54"/>
                    <a:pt x="58" y="83"/>
                  </a:cubicBezTo>
                  <a:cubicBezTo>
                    <a:pt x="57" y="111"/>
                    <a:pt x="53" y="132"/>
                    <a:pt x="57" y="138"/>
                  </a:cubicBezTo>
                  <a:cubicBezTo>
                    <a:pt x="61" y="143"/>
                    <a:pt x="43" y="151"/>
                    <a:pt x="34" y="144"/>
                  </a:cubicBezTo>
                  <a:cubicBezTo>
                    <a:pt x="26" y="138"/>
                    <a:pt x="2" y="114"/>
                    <a:pt x="1" y="65"/>
                  </a:cubicBezTo>
                  <a:cubicBezTo>
                    <a:pt x="0" y="43"/>
                    <a:pt x="10" y="0"/>
                    <a:pt x="49" y="2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54E11582-7CAF-445D-BE31-FCE7F6E20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1" y="2105025"/>
              <a:ext cx="127000" cy="215900"/>
            </a:xfrm>
            <a:custGeom>
              <a:avLst/>
              <a:gdLst>
                <a:gd name="T0" fmla="*/ 25 w 73"/>
                <a:gd name="T1" fmla="*/ 94 h 125"/>
                <a:gd name="T2" fmla="*/ 0 w 73"/>
                <a:gd name="T3" fmla="*/ 84 h 125"/>
                <a:gd name="T4" fmla="*/ 24 w 73"/>
                <a:gd name="T5" fmla="*/ 118 h 125"/>
                <a:gd name="T6" fmla="*/ 47 w 73"/>
                <a:gd name="T7" fmla="*/ 112 h 125"/>
                <a:gd name="T8" fmla="*/ 48 w 73"/>
                <a:gd name="T9" fmla="*/ 57 h 125"/>
                <a:gd name="T10" fmla="*/ 72 w 73"/>
                <a:gd name="T11" fmla="*/ 6 h 125"/>
                <a:gd name="T12" fmla="*/ 70 w 73"/>
                <a:gd name="T13" fmla="*/ 0 h 125"/>
                <a:gd name="T14" fmla="*/ 25 w 73"/>
                <a:gd name="T15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25">
                  <a:moveTo>
                    <a:pt x="25" y="94"/>
                  </a:moveTo>
                  <a:cubicBezTo>
                    <a:pt x="21" y="98"/>
                    <a:pt x="8" y="93"/>
                    <a:pt x="0" y="84"/>
                  </a:cubicBezTo>
                  <a:cubicBezTo>
                    <a:pt x="8" y="104"/>
                    <a:pt x="19" y="114"/>
                    <a:pt x="24" y="118"/>
                  </a:cubicBezTo>
                  <a:cubicBezTo>
                    <a:pt x="33" y="125"/>
                    <a:pt x="51" y="117"/>
                    <a:pt x="47" y="112"/>
                  </a:cubicBezTo>
                  <a:cubicBezTo>
                    <a:pt x="43" y="106"/>
                    <a:pt x="47" y="85"/>
                    <a:pt x="48" y="57"/>
                  </a:cubicBezTo>
                  <a:cubicBezTo>
                    <a:pt x="49" y="28"/>
                    <a:pt x="73" y="1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40" y="17"/>
                    <a:pt x="32" y="16"/>
                    <a:pt x="25" y="94"/>
                  </a:cubicBezTo>
                  <a:close/>
                </a:path>
              </a:pathLst>
            </a:custGeom>
            <a:solidFill>
              <a:srgbClr val="5E6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DADB0596-AFAE-45EE-8707-8E40C9546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6" y="2070100"/>
              <a:ext cx="96838" cy="60325"/>
            </a:xfrm>
            <a:custGeom>
              <a:avLst/>
              <a:gdLst>
                <a:gd name="T0" fmla="*/ 0 w 56"/>
                <a:gd name="T1" fmla="*/ 15 h 35"/>
                <a:gd name="T2" fmla="*/ 30 w 56"/>
                <a:gd name="T3" fmla="*/ 1 h 35"/>
                <a:gd name="T4" fmla="*/ 56 w 56"/>
                <a:gd name="T5" fmla="*/ 25 h 35"/>
                <a:gd name="T6" fmla="*/ 48 w 56"/>
                <a:gd name="T7" fmla="*/ 35 h 35"/>
                <a:gd name="T8" fmla="*/ 0 w 56"/>
                <a:gd name="T9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0" y="15"/>
                  </a:moveTo>
                  <a:cubicBezTo>
                    <a:pt x="6" y="6"/>
                    <a:pt x="16" y="0"/>
                    <a:pt x="30" y="1"/>
                  </a:cubicBezTo>
                  <a:cubicBezTo>
                    <a:pt x="41" y="1"/>
                    <a:pt x="55" y="15"/>
                    <a:pt x="56" y="25"/>
                  </a:cubicBezTo>
                  <a:cubicBezTo>
                    <a:pt x="56" y="28"/>
                    <a:pt x="53" y="31"/>
                    <a:pt x="48" y="35"/>
                  </a:cubicBezTo>
                  <a:cubicBezTo>
                    <a:pt x="43" y="15"/>
                    <a:pt x="23" y="5"/>
                    <a:pt x="0" y="15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28CCC201-8A67-42D9-B6B2-D1F3BDCEF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401" y="2101850"/>
              <a:ext cx="295275" cy="346075"/>
            </a:xfrm>
            <a:custGeom>
              <a:avLst/>
              <a:gdLst>
                <a:gd name="T0" fmla="*/ 59 w 171"/>
                <a:gd name="T1" fmla="*/ 0 h 201"/>
                <a:gd name="T2" fmla="*/ 143 w 171"/>
                <a:gd name="T3" fmla="*/ 87 h 201"/>
                <a:gd name="T4" fmla="*/ 166 w 171"/>
                <a:gd name="T5" fmla="*/ 177 h 201"/>
                <a:gd name="T6" fmla="*/ 82 w 171"/>
                <a:gd name="T7" fmla="*/ 196 h 201"/>
                <a:gd name="T8" fmla="*/ 66 w 171"/>
                <a:gd name="T9" fmla="*/ 131 h 201"/>
                <a:gd name="T10" fmla="*/ 26 w 171"/>
                <a:gd name="T11" fmla="*/ 111 h 201"/>
                <a:gd name="T12" fmla="*/ 59 w 171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01">
                  <a:moveTo>
                    <a:pt x="59" y="0"/>
                  </a:moveTo>
                  <a:cubicBezTo>
                    <a:pt x="59" y="0"/>
                    <a:pt x="127" y="60"/>
                    <a:pt x="143" y="87"/>
                  </a:cubicBezTo>
                  <a:cubicBezTo>
                    <a:pt x="159" y="114"/>
                    <a:pt x="171" y="163"/>
                    <a:pt x="166" y="177"/>
                  </a:cubicBezTo>
                  <a:cubicBezTo>
                    <a:pt x="162" y="191"/>
                    <a:pt x="85" y="201"/>
                    <a:pt x="82" y="196"/>
                  </a:cubicBezTo>
                  <a:cubicBezTo>
                    <a:pt x="79" y="191"/>
                    <a:pt x="79" y="137"/>
                    <a:pt x="66" y="131"/>
                  </a:cubicBezTo>
                  <a:cubicBezTo>
                    <a:pt x="53" y="124"/>
                    <a:pt x="38" y="122"/>
                    <a:pt x="26" y="111"/>
                  </a:cubicBezTo>
                  <a:cubicBezTo>
                    <a:pt x="14" y="101"/>
                    <a:pt x="0" y="4"/>
                    <a:pt x="59" y="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A205C6C8-F04E-4CD7-AD56-8868AF8C5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9" y="2176462"/>
              <a:ext cx="192088" cy="268288"/>
            </a:xfrm>
            <a:custGeom>
              <a:avLst/>
              <a:gdLst>
                <a:gd name="T0" fmla="*/ 77 w 111"/>
                <a:gd name="T1" fmla="*/ 51 h 155"/>
                <a:gd name="T2" fmla="*/ 111 w 111"/>
                <a:gd name="T3" fmla="*/ 150 h 155"/>
                <a:gd name="T4" fmla="*/ 70 w 111"/>
                <a:gd name="T5" fmla="*/ 152 h 155"/>
                <a:gd name="T6" fmla="*/ 54 w 111"/>
                <a:gd name="T7" fmla="*/ 87 h 155"/>
                <a:gd name="T8" fmla="*/ 14 w 111"/>
                <a:gd name="T9" fmla="*/ 67 h 155"/>
                <a:gd name="T10" fmla="*/ 5 w 111"/>
                <a:gd name="T11" fmla="*/ 0 h 155"/>
                <a:gd name="T12" fmla="*/ 77 w 111"/>
                <a:gd name="T13" fmla="*/ 5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5">
                  <a:moveTo>
                    <a:pt x="77" y="51"/>
                  </a:moveTo>
                  <a:cubicBezTo>
                    <a:pt x="79" y="85"/>
                    <a:pt x="89" y="125"/>
                    <a:pt x="111" y="150"/>
                  </a:cubicBezTo>
                  <a:cubicBezTo>
                    <a:pt x="91" y="154"/>
                    <a:pt x="72" y="155"/>
                    <a:pt x="70" y="152"/>
                  </a:cubicBezTo>
                  <a:cubicBezTo>
                    <a:pt x="67" y="147"/>
                    <a:pt x="67" y="93"/>
                    <a:pt x="54" y="87"/>
                  </a:cubicBezTo>
                  <a:cubicBezTo>
                    <a:pt x="41" y="80"/>
                    <a:pt x="26" y="78"/>
                    <a:pt x="14" y="67"/>
                  </a:cubicBezTo>
                  <a:cubicBezTo>
                    <a:pt x="7" y="62"/>
                    <a:pt x="0" y="28"/>
                    <a:pt x="5" y="0"/>
                  </a:cubicBezTo>
                  <a:cubicBezTo>
                    <a:pt x="19" y="29"/>
                    <a:pt x="40" y="52"/>
                    <a:pt x="77" y="5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48EA0588-6551-4CBC-AEA0-640464BF0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4" y="2457450"/>
              <a:ext cx="69850" cy="120650"/>
            </a:xfrm>
            <a:custGeom>
              <a:avLst/>
              <a:gdLst>
                <a:gd name="T0" fmla="*/ 21 w 40"/>
                <a:gd name="T1" fmla="*/ 9 h 70"/>
                <a:gd name="T2" fmla="*/ 33 w 40"/>
                <a:gd name="T3" fmla="*/ 63 h 70"/>
                <a:gd name="T4" fmla="*/ 12 w 40"/>
                <a:gd name="T5" fmla="*/ 60 h 70"/>
                <a:gd name="T6" fmla="*/ 5 w 40"/>
                <a:gd name="T7" fmla="*/ 22 h 70"/>
                <a:gd name="T8" fmla="*/ 21 w 40"/>
                <a:gd name="T9" fmla="*/ 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0">
                  <a:moveTo>
                    <a:pt x="21" y="9"/>
                  </a:moveTo>
                  <a:cubicBezTo>
                    <a:pt x="29" y="17"/>
                    <a:pt x="40" y="56"/>
                    <a:pt x="33" y="63"/>
                  </a:cubicBezTo>
                  <a:cubicBezTo>
                    <a:pt x="27" y="70"/>
                    <a:pt x="13" y="65"/>
                    <a:pt x="12" y="60"/>
                  </a:cubicBezTo>
                  <a:cubicBezTo>
                    <a:pt x="11" y="54"/>
                    <a:pt x="10" y="27"/>
                    <a:pt x="5" y="22"/>
                  </a:cubicBezTo>
                  <a:cubicBezTo>
                    <a:pt x="0" y="18"/>
                    <a:pt x="12" y="0"/>
                    <a:pt x="21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FE2D8B8E-3405-4E29-92F4-636688EEA5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8439" y="2463800"/>
              <a:ext cx="63500" cy="111125"/>
            </a:xfrm>
            <a:custGeom>
              <a:avLst/>
              <a:gdLst>
                <a:gd name="T0" fmla="*/ 7 w 37"/>
                <a:gd name="T1" fmla="*/ 5 h 64"/>
                <a:gd name="T2" fmla="*/ 3 w 37"/>
                <a:gd name="T3" fmla="*/ 19 h 64"/>
                <a:gd name="T4" fmla="*/ 10 w 37"/>
                <a:gd name="T5" fmla="*/ 53 h 64"/>
                <a:gd name="T6" fmla="*/ 10 w 37"/>
                <a:gd name="T7" fmla="*/ 56 h 64"/>
                <a:gd name="T8" fmla="*/ 18 w 37"/>
                <a:gd name="T9" fmla="*/ 62 h 64"/>
                <a:gd name="T10" fmla="*/ 33 w 37"/>
                <a:gd name="T11" fmla="*/ 60 h 64"/>
                <a:gd name="T12" fmla="*/ 35 w 37"/>
                <a:gd name="T13" fmla="*/ 51 h 64"/>
                <a:gd name="T14" fmla="*/ 20 w 37"/>
                <a:gd name="T15" fmla="*/ 4 h 64"/>
                <a:gd name="T16" fmla="*/ 7 w 37"/>
                <a:gd name="T17" fmla="*/ 5 h 64"/>
                <a:gd name="T18" fmla="*/ 18 w 37"/>
                <a:gd name="T19" fmla="*/ 61 h 64"/>
                <a:gd name="T20" fmla="*/ 12 w 37"/>
                <a:gd name="T21" fmla="*/ 55 h 64"/>
                <a:gd name="T22" fmla="*/ 12 w 37"/>
                <a:gd name="T23" fmla="*/ 53 h 64"/>
                <a:gd name="T24" fmla="*/ 5 w 37"/>
                <a:gd name="T25" fmla="*/ 18 h 64"/>
                <a:gd name="T26" fmla="*/ 8 w 37"/>
                <a:gd name="T27" fmla="*/ 7 h 64"/>
                <a:gd name="T28" fmla="*/ 19 w 37"/>
                <a:gd name="T29" fmla="*/ 5 h 64"/>
                <a:gd name="T30" fmla="*/ 19 w 37"/>
                <a:gd name="T31" fmla="*/ 5 h 64"/>
                <a:gd name="T32" fmla="*/ 32 w 37"/>
                <a:gd name="T33" fmla="*/ 58 h 64"/>
                <a:gd name="T34" fmla="*/ 18 w 37"/>
                <a:gd name="T35" fmla="*/ 61 h 64"/>
                <a:gd name="T36" fmla="*/ 20 w 37"/>
                <a:gd name="T37" fmla="*/ 4 h 64"/>
                <a:gd name="T38" fmla="*/ 20 w 37"/>
                <a:gd name="T39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64">
                  <a:moveTo>
                    <a:pt x="7" y="5"/>
                  </a:moveTo>
                  <a:cubicBezTo>
                    <a:pt x="3" y="10"/>
                    <a:pt x="0" y="16"/>
                    <a:pt x="3" y="19"/>
                  </a:cubicBezTo>
                  <a:cubicBezTo>
                    <a:pt x="7" y="23"/>
                    <a:pt x="9" y="45"/>
                    <a:pt x="10" y="53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8"/>
                    <a:pt x="13" y="61"/>
                    <a:pt x="18" y="62"/>
                  </a:cubicBezTo>
                  <a:cubicBezTo>
                    <a:pt x="22" y="64"/>
                    <a:pt x="29" y="64"/>
                    <a:pt x="33" y="60"/>
                  </a:cubicBezTo>
                  <a:cubicBezTo>
                    <a:pt x="35" y="58"/>
                    <a:pt x="35" y="55"/>
                    <a:pt x="35" y="51"/>
                  </a:cubicBezTo>
                  <a:cubicBezTo>
                    <a:pt x="35" y="36"/>
                    <a:pt x="27" y="10"/>
                    <a:pt x="20" y="4"/>
                  </a:cubicBezTo>
                  <a:cubicBezTo>
                    <a:pt x="16" y="0"/>
                    <a:pt x="11" y="1"/>
                    <a:pt x="7" y="5"/>
                  </a:cubicBezTo>
                  <a:close/>
                  <a:moveTo>
                    <a:pt x="18" y="61"/>
                  </a:moveTo>
                  <a:cubicBezTo>
                    <a:pt x="15" y="59"/>
                    <a:pt x="12" y="57"/>
                    <a:pt x="12" y="55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37"/>
                    <a:pt x="9" y="22"/>
                    <a:pt x="5" y="18"/>
                  </a:cubicBezTo>
                  <a:cubicBezTo>
                    <a:pt x="3" y="16"/>
                    <a:pt x="5" y="11"/>
                    <a:pt x="8" y="7"/>
                  </a:cubicBezTo>
                  <a:cubicBezTo>
                    <a:pt x="10" y="5"/>
                    <a:pt x="15" y="1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8" y="14"/>
                    <a:pt x="37" y="52"/>
                    <a:pt x="32" y="58"/>
                  </a:cubicBezTo>
                  <a:cubicBezTo>
                    <a:pt x="28" y="62"/>
                    <a:pt x="22" y="62"/>
                    <a:pt x="18" y="61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BE51FD8C-391D-4E22-885A-DD8C28C10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9" y="2482850"/>
              <a:ext cx="46038" cy="107950"/>
            </a:xfrm>
            <a:custGeom>
              <a:avLst/>
              <a:gdLst>
                <a:gd name="T0" fmla="*/ 20 w 27"/>
                <a:gd name="T1" fmla="*/ 8 h 63"/>
                <a:gd name="T2" fmla="*/ 21 w 27"/>
                <a:gd name="T3" fmla="*/ 52 h 63"/>
                <a:gd name="T4" fmla="*/ 7 w 27"/>
                <a:gd name="T5" fmla="*/ 49 h 63"/>
                <a:gd name="T6" fmla="*/ 3 w 27"/>
                <a:gd name="T7" fmla="*/ 18 h 63"/>
                <a:gd name="T8" fmla="*/ 20 w 27"/>
                <a:gd name="T9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20" y="8"/>
                  </a:moveTo>
                  <a:cubicBezTo>
                    <a:pt x="27" y="19"/>
                    <a:pt x="27" y="46"/>
                    <a:pt x="21" y="52"/>
                  </a:cubicBezTo>
                  <a:cubicBezTo>
                    <a:pt x="15" y="58"/>
                    <a:pt x="8" y="63"/>
                    <a:pt x="7" y="49"/>
                  </a:cubicBezTo>
                  <a:cubicBezTo>
                    <a:pt x="6" y="34"/>
                    <a:pt x="6" y="26"/>
                    <a:pt x="3" y="18"/>
                  </a:cubicBezTo>
                  <a:cubicBezTo>
                    <a:pt x="0" y="11"/>
                    <a:pt x="15" y="0"/>
                    <a:pt x="20" y="8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D2B79BA5-9531-4A05-8665-A5A46EF6A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5739" y="2487612"/>
              <a:ext cx="44450" cy="98425"/>
            </a:xfrm>
            <a:custGeom>
              <a:avLst/>
              <a:gdLst>
                <a:gd name="T0" fmla="*/ 9 w 26"/>
                <a:gd name="T1" fmla="*/ 3 h 57"/>
                <a:gd name="T2" fmla="*/ 2 w 26"/>
                <a:gd name="T3" fmla="*/ 15 h 57"/>
                <a:gd name="T4" fmla="*/ 6 w 26"/>
                <a:gd name="T5" fmla="*/ 46 h 57"/>
                <a:gd name="T6" fmla="*/ 10 w 26"/>
                <a:gd name="T7" fmla="*/ 56 h 57"/>
                <a:gd name="T8" fmla="*/ 22 w 26"/>
                <a:gd name="T9" fmla="*/ 50 h 57"/>
                <a:gd name="T10" fmla="*/ 26 w 26"/>
                <a:gd name="T11" fmla="*/ 30 h 57"/>
                <a:gd name="T12" fmla="*/ 21 w 26"/>
                <a:gd name="T13" fmla="*/ 5 h 57"/>
                <a:gd name="T14" fmla="*/ 9 w 26"/>
                <a:gd name="T15" fmla="*/ 3 h 57"/>
                <a:gd name="T16" fmla="*/ 11 w 26"/>
                <a:gd name="T17" fmla="*/ 54 h 57"/>
                <a:gd name="T18" fmla="*/ 8 w 26"/>
                <a:gd name="T19" fmla="*/ 46 h 57"/>
                <a:gd name="T20" fmla="*/ 4 w 26"/>
                <a:gd name="T21" fmla="*/ 15 h 57"/>
                <a:gd name="T22" fmla="*/ 10 w 26"/>
                <a:gd name="T23" fmla="*/ 4 h 57"/>
                <a:gd name="T24" fmla="*/ 19 w 26"/>
                <a:gd name="T25" fmla="*/ 6 h 57"/>
                <a:gd name="T26" fmla="*/ 19 w 26"/>
                <a:gd name="T27" fmla="*/ 6 h 57"/>
                <a:gd name="T28" fmla="*/ 20 w 26"/>
                <a:gd name="T29" fmla="*/ 48 h 57"/>
                <a:gd name="T30" fmla="*/ 11 w 26"/>
                <a:gd name="T31" fmla="*/ 54 h 57"/>
                <a:gd name="T32" fmla="*/ 21 w 26"/>
                <a:gd name="T33" fmla="*/ 5 h 57"/>
                <a:gd name="T34" fmla="*/ 21 w 26"/>
                <a:gd name="T3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57">
                  <a:moveTo>
                    <a:pt x="9" y="3"/>
                  </a:moveTo>
                  <a:cubicBezTo>
                    <a:pt x="4" y="5"/>
                    <a:pt x="0" y="11"/>
                    <a:pt x="2" y="15"/>
                  </a:cubicBezTo>
                  <a:cubicBezTo>
                    <a:pt x="5" y="23"/>
                    <a:pt x="6" y="32"/>
                    <a:pt x="6" y="46"/>
                  </a:cubicBezTo>
                  <a:cubicBezTo>
                    <a:pt x="6" y="52"/>
                    <a:pt x="8" y="55"/>
                    <a:pt x="10" y="56"/>
                  </a:cubicBezTo>
                  <a:cubicBezTo>
                    <a:pt x="13" y="57"/>
                    <a:pt x="18" y="53"/>
                    <a:pt x="22" y="50"/>
                  </a:cubicBezTo>
                  <a:cubicBezTo>
                    <a:pt x="25" y="46"/>
                    <a:pt x="26" y="38"/>
                    <a:pt x="26" y="30"/>
                  </a:cubicBezTo>
                  <a:cubicBezTo>
                    <a:pt x="26" y="20"/>
                    <a:pt x="25" y="10"/>
                    <a:pt x="21" y="5"/>
                  </a:cubicBezTo>
                  <a:cubicBezTo>
                    <a:pt x="19" y="1"/>
                    <a:pt x="14" y="0"/>
                    <a:pt x="9" y="3"/>
                  </a:cubicBezTo>
                  <a:close/>
                  <a:moveTo>
                    <a:pt x="11" y="54"/>
                  </a:moveTo>
                  <a:cubicBezTo>
                    <a:pt x="10" y="54"/>
                    <a:pt x="8" y="52"/>
                    <a:pt x="8" y="46"/>
                  </a:cubicBezTo>
                  <a:cubicBezTo>
                    <a:pt x="7" y="32"/>
                    <a:pt x="7" y="22"/>
                    <a:pt x="4" y="15"/>
                  </a:cubicBezTo>
                  <a:cubicBezTo>
                    <a:pt x="2" y="11"/>
                    <a:pt x="6" y="7"/>
                    <a:pt x="10" y="4"/>
                  </a:cubicBezTo>
                  <a:cubicBezTo>
                    <a:pt x="13" y="3"/>
                    <a:pt x="17" y="2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6" y="16"/>
                    <a:pt x="26" y="42"/>
                    <a:pt x="20" y="48"/>
                  </a:cubicBezTo>
                  <a:cubicBezTo>
                    <a:pt x="19" y="50"/>
                    <a:pt x="13" y="55"/>
                    <a:pt x="11" y="54"/>
                  </a:cubicBezTo>
                  <a:close/>
                  <a:moveTo>
                    <a:pt x="21" y="5"/>
                  </a:moveTo>
                  <a:cubicBezTo>
                    <a:pt x="21" y="5"/>
                    <a:pt x="21" y="5"/>
                    <a:pt x="21" y="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39446F41-E08A-4A91-BB98-3D47DF91E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101" y="2508250"/>
              <a:ext cx="39688" cy="92075"/>
            </a:xfrm>
            <a:custGeom>
              <a:avLst/>
              <a:gdLst>
                <a:gd name="T0" fmla="*/ 7 w 23"/>
                <a:gd name="T1" fmla="*/ 5 h 53"/>
                <a:gd name="T2" fmla="*/ 21 w 23"/>
                <a:gd name="T3" fmla="*/ 16 h 53"/>
                <a:gd name="T4" fmla="*/ 15 w 23"/>
                <a:gd name="T5" fmla="*/ 50 h 53"/>
                <a:gd name="T6" fmla="*/ 2 w 23"/>
                <a:gd name="T7" fmla="*/ 28 h 53"/>
                <a:gd name="T8" fmla="*/ 7 w 23"/>
                <a:gd name="T9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3">
                  <a:moveTo>
                    <a:pt x="7" y="5"/>
                  </a:moveTo>
                  <a:cubicBezTo>
                    <a:pt x="11" y="0"/>
                    <a:pt x="20" y="3"/>
                    <a:pt x="21" y="16"/>
                  </a:cubicBezTo>
                  <a:cubicBezTo>
                    <a:pt x="23" y="28"/>
                    <a:pt x="20" y="47"/>
                    <a:pt x="15" y="50"/>
                  </a:cubicBezTo>
                  <a:cubicBezTo>
                    <a:pt x="9" y="53"/>
                    <a:pt x="4" y="44"/>
                    <a:pt x="2" y="28"/>
                  </a:cubicBezTo>
                  <a:cubicBezTo>
                    <a:pt x="0" y="13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564A1C66-7FE6-4E9B-932B-4109372B8B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3514" y="2509837"/>
              <a:ext cx="42863" cy="88900"/>
            </a:xfrm>
            <a:custGeom>
              <a:avLst/>
              <a:gdLst>
                <a:gd name="T0" fmla="*/ 7 w 25"/>
                <a:gd name="T1" fmla="*/ 3 h 51"/>
                <a:gd name="T2" fmla="*/ 7 w 25"/>
                <a:gd name="T3" fmla="*/ 4 h 51"/>
                <a:gd name="T4" fmla="*/ 2 w 25"/>
                <a:gd name="T5" fmla="*/ 27 h 51"/>
                <a:gd name="T6" fmla="*/ 11 w 25"/>
                <a:gd name="T7" fmla="*/ 50 h 51"/>
                <a:gd name="T8" fmla="*/ 16 w 25"/>
                <a:gd name="T9" fmla="*/ 50 h 51"/>
                <a:gd name="T10" fmla="*/ 23 w 25"/>
                <a:gd name="T11" fmla="*/ 15 h 51"/>
                <a:gd name="T12" fmla="*/ 15 w 25"/>
                <a:gd name="T13" fmla="*/ 1 h 51"/>
                <a:gd name="T14" fmla="*/ 7 w 25"/>
                <a:gd name="T15" fmla="*/ 3 h 51"/>
                <a:gd name="T16" fmla="*/ 12 w 25"/>
                <a:gd name="T17" fmla="*/ 49 h 51"/>
                <a:gd name="T18" fmla="*/ 4 w 25"/>
                <a:gd name="T19" fmla="*/ 27 h 51"/>
                <a:gd name="T20" fmla="*/ 4 w 25"/>
                <a:gd name="T21" fmla="*/ 21 h 51"/>
                <a:gd name="T22" fmla="*/ 8 w 25"/>
                <a:gd name="T23" fmla="*/ 5 h 51"/>
                <a:gd name="T24" fmla="*/ 14 w 25"/>
                <a:gd name="T25" fmla="*/ 3 h 51"/>
                <a:gd name="T26" fmla="*/ 21 w 25"/>
                <a:gd name="T27" fmla="*/ 15 h 51"/>
                <a:gd name="T28" fmla="*/ 15 w 25"/>
                <a:gd name="T29" fmla="*/ 49 h 51"/>
                <a:gd name="T30" fmla="*/ 12 w 25"/>
                <a:gd name="T31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1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0" y="11"/>
                    <a:pt x="2" y="27"/>
                  </a:cubicBezTo>
                  <a:cubicBezTo>
                    <a:pt x="4" y="40"/>
                    <a:pt x="7" y="48"/>
                    <a:pt x="11" y="50"/>
                  </a:cubicBezTo>
                  <a:cubicBezTo>
                    <a:pt x="13" y="51"/>
                    <a:pt x="14" y="51"/>
                    <a:pt x="16" y="50"/>
                  </a:cubicBezTo>
                  <a:cubicBezTo>
                    <a:pt x="22" y="47"/>
                    <a:pt x="25" y="27"/>
                    <a:pt x="23" y="15"/>
                  </a:cubicBezTo>
                  <a:cubicBezTo>
                    <a:pt x="22" y="8"/>
                    <a:pt x="19" y="3"/>
                    <a:pt x="15" y="1"/>
                  </a:cubicBezTo>
                  <a:cubicBezTo>
                    <a:pt x="12" y="0"/>
                    <a:pt x="9" y="1"/>
                    <a:pt x="7" y="3"/>
                  </a:cubicBezTo>
                  <a:close/>
                  <a:moveTo>
                    <a:pt x="12" y="49"/>
                  </a:moveTo>
                  <a:cubicBezTo>
                    <a:pt x="9" y="47"/>
                    <a:pt x="6" y="38"/>
                    <a:pt x="4" y="27"/>
                  </a:cubicBezTo>
                  <a:cubicBezTo>
                    <a:pt x="4" y="25"/>
                    <a:pt x="4" y="23"/>
                    <a:pt x="4" y="21"/>
                  </a:cubicBezTo>
                  <a:cubicBezTo>
                    <a:pt x="4" y="11"/>
                    <a:pt x="8" y="5"/>
                    <a:pt x="8" y="5"/>
                  </a:cubicBezTo>
                  <a:cubicBezTo>
                    <a:pt x="10" y="3"/>
                    <a:pt x="12" y="2"/>
                    <a:pt x="14" y="3"/>
                  </a:cubicBezTo>
                  <a:cubicBezTo>
                    <a:pt x="18" y="4"/>
                    <a:pt x="20" y="9"/>
                    <a:pt x="21" y="15"/>
                  </a:cubicBezTo>
                  <a:cubicBezTo>
                    <a:pt x="23" y="28"/>
                    <a:pt x="20" y="46"/>
                    <a:pt x="15" y="49"/>
                  </a:cubicBezTo>
                  <a:cubicBezTo>
                    <a:pt x="14" y="49"/>
                    <a:pt x="13" y="49"/>
                    <a:pt x="12" y="49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73BE84EB-6809-4930-9C83-0E4B74BAC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9" y="2503487"/>
              <a:ext cx="90488" cy="119063"/>
            </a:xfrm>
            <a:custGeom>
              <a:avLst/>
              <a:gdLst>
                <a:gd name="T0" fmla="*/ 38 w 52"/>
                <a:gd name="T1" fmla="*/ 10 h 69"/>
                <a:gd name="T2" fmla="*/ 50 w 52"/>
                <a:gd name="T3" fmla="*/ 56 h 69"/>
                <a:gd name="T4" fmla="*/ 29 w 52"/>
                <a:gd name="T5" fmla="*/ 58 h 69"/>
                <a:gd name="T6" fmla="*/ 7 w 52"/>
                <a:gd name="T7" fmla="*/ 16 h 69"/>
                <a:gd name="T8" fmla="*/ 38 w 52"/>
                <a:gd name="T9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9">
                  <a:moveTo>
                    <a:pt x="38" y="10"/>
                  </a:moveTo>
                  <a:cubicBezTo>
                    <a:pt x="41" y="16"/>
                    <a:pt x="52" y="44"/>
                    <a:pt x="50" y="56"/>
                  </a:cubicBezTo>
                  <a:cubicBezTo>
                    <a:pt x="49" y="67"/>
                    <a:pt x="34" y="69"/>
                    <a:pt x="29" y="58"/>
                  </a:cubicBezTo>
                  <a:cubicBezTo>
                    <a:pt x="24" y="47"/>
                    <a:pt x="14" y="20"/>
                    <a:pt x="7" y="16"/>
                  </a:cubicBezTo>
                  <a:cubicBezTo>
                    <a:pt x="0" y="12"/>
                    <a:pt x="33" y="0"/>
                    <a:pt x="38" y="1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E7C37ED1-4E8E-44ED-8B1E-C98C403FE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364" y="2509837"/>
              <a:ext cx="80963" cy="109538"/>
            </a:xfrm>
            <a:custGeom>
              <a:avLst/>
              <a:gdLst>
                <a:gd name="T0" fmla="*/ 18 w 47"/>
                <a:gd name="T1" fmla="*/ 1 h 63"/>
                <a:gd name="T2" fmla="*/ 0 w 47"/>
                <a:gd name="T3" fmla="*/ 10 h 63"/>
                <a:gd name="T4" fmla="*/ 2 w 47"/>
                <a:gd name="T5" fmla="*/ 12 h 63"/>
                <a:gd name="T6" fmla="*/ 21 w 47"/>
                <a:gd name="T7" fmla="*/ 49 h 63"/>
                <a:gd name="T8" fmla="*/ 23 w 47"/>
                <a:gd name="T9" fmla="*/ 55 h 63"/>
                <a:gd name="T10" fmla="*/ 36 w 47"/>
                <a:gd name="T11" fmla="*/ 62 h 63"/>
                <a:gd name="T12" fmla="*/ 46 w 47"/>
                <a:gd name="T13" fmla="*/ 52 h 63"/>
                <a:gd name="T14" fmla="*/ 47 w 47"/>
                <a:gd name="T15" fmla="*/ 50 h 63"/>
                <a:gd name="T16" fmla="*/ 34 w 47"/>
                <a:gd name="T17" fmla="*/ 5 h 63"/>
                <a:gd name="T18" fmla="*/ 18 w 47"/>
                <a:gd name="T19" fmla="*/ 1 h 63"/>
                <a:gd name="T20" fmla="*/ 25 w 47"/>
                <a:gd name="T21" fmla="*/ 54 h 63"/>
                <a:gd name="T22" fmla="*/ 23 w 47"/>
                <a:gd name="T23" fmla="*/ 48 h 63"/>
                <a:gd name="T24" fmla="*/ 3 w 47"/>
                <a:gd name="T25" fmla="*/ 11 h 63"/>
                <a:gd name="T26" fmla="*/ 2 w 47"/>
                <a:gd name="T27" fmla="*/ 10 h 63"/>
                <a:gd name="T28" fmla="*/ 19 w 47"/>
                <a:gd name="T29" fmla="*/ 3 h 63"/>
                <a:gd name="T30" fmla="*/ 32 w 47"/>
                <a:gd name="T31" fmla="*/ 6 h 63"/>
                <a:gd name="T32" fmla="*/ 32 w 47"/>
                <a:gd name="T33" fmla="*/ 6 h 63"/>
                <a:gd name="T34" fmla="*/ 45 w 47"/>
                <a:gd name="T35" fmla="*/ 51 h 63"/>
                <a:gd name="T36" fmla="*/ 36 w 47"/>
                <a:gd name="T37" fmla="*/ 60 h 63"/>
                <a:gd name="T38" fmla="*/ 25 w 47"/>
                <a:gd name="T39" fmla="*/ 54 h 63"/>
                <a:gd name="T40" fmla="*/ 34 w 47"/>
                <a:gd name="T41" fmla="*/ 5 h 63"/>
                <a:gd name="T42" fmla="*/ 34 w 47"/>
                <a:gd name="T43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63">
                  <a:moveTo>
                    <a:pt x="18" y="1"/>
                  </a:moveTo>
                  <a:cubicBezTo>
                    <a:pt x="10" y="3"/>
                    <a:pt x="1" y="6"/>
                    <a:pt x="0" y="10"/>
                  </a:cubicBezTo>
                  <a:cubicBezTo>
                    <a:pt x="0" y="10"/>
                    <a:pt x="0" y="12"/>
                    <a:pt x="2" y="12"/>
                  </a:cubicBezTo>
                  <a:cubicBezTo>
                    <a:pt x="7" y="16"/>
                    <a:pt x="16" y="37"/>
                    <a:pt x="21" y="49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60"/>
                    <a:pt x="31" y="63"/>
                    <a:pt x="36" y="62"/>
                  </a:cubicBezTo>
                  <a:cubicBezTo>
                    <a:pt x="42" y="62"/>
                    <a:pt x="46" y="57"/>
                    <a:pt x="46" y="52"/>
                  </a:cubicBezTo>
                  <a:cubicBezTo>
                    <a:pt x="47" y="51"/>
                    <a:pt x="47" y="50"/>
                    <a:pt x="47" y="50"/>
                  </a:cubicBezTo>
                  <a:cubicBezTo>
                    <a:pt x="47" y="36"/>
                    <a:pt x="37" y="11"/>
                    <a:pt x="34" y="5"/>
                  </a:cubicBezTo>
                  <a:cubicBezTo>
                    <a:pt x="31" y="0"/>
                    <a:pt x="23" y="1"/>
                    <a:pt x="18" y="1"/>
                  </a:cubicBezTo>
                  <a:close/>
                  <a:moveTo>
                    <a:pt x="25" y="54"/>
                  </a:moveTo>
                  <a:cubicBezTo>
                    <a:pt x="23" y="48"/>
                    <a:pt x="23" y="48"/>
                    <a:pt x="23" y="48"/>
                  </a:cubicBezTo>
                  <a:cubicBezTo>
                    <a:pt x="17" y="35"/>
                    <a:pt x="9" y="14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8"/>
                    <a:pt x="10" y="5"/>
                    <a:pt x="19" y="3"/>
                  </a:cubicBezTo>
                  <a:cubicBezTo>
                    <a:pt x="26" y="2"/>
                    <a:pt x="31" y="3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5" y="12"/>
                    <a:pt x="46" y="40"/>
                    <a:pt x="45" y="51"/>
                  </a:cubicBezTo>
                  <a:cubicBezTo>
                    <a:pt x="44" y="57"/>
                    <a:pt x="40" y="60"/>
                    <a:pt x="36" y="60"/>
                  </a:cubicBezTo>
                  <a:cubicBezTo>
                    <a:pt x="32" y="61"/>
                    <a:pt x="27" y="60"/>
                    <a:pt x="25" y="54"/>
                  </a:cubicBezTo>
                  <a:close/>
                  <a:moveTo>
                    <a:pt x="34" y="5"/>
                  </a:moveTo>
                  <a:cubicBezTo>
                    <a:pt x="34" y="5"/>
                    <a:pt x="34" y="5"/>
                    <a:pt x="34" y="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DB8959C7-DB9B-49F4-948F-65238625A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989" y="2413000"/>
              <a:ext cx="236538" cy="128588"/>
            </a:xfrm>
            <a:custGeom>
              <a:avLst/>
              <a:gdLst>
                <a:gd name="T0" fmla="*/ 90 w 137"/>
                <a:gd name="T1" fmla="*/ 0 h 74"/>
                <a:gd name="T2" fmla="*/ 130 w 137"/>
                <a:gd name="T3" fmla="*/ 44 h 74"/>
                <a:gd name="T4" fmla="*/ 77 w 137"/>
                <a:gd name="T5" fmla="*/ 71 h 74"/>
                <a:gd name="T6" fmla="*/ 6 w 137"/>
                <a:gd name="T7" fmla="*/ 68 h 74"/>
                <a:gd name="T8" fmla="*/ 4 w 137"/>
                <a:gd name="T9" fmla="*/ 21 h 74"/>
                <a:gd name="T10" fmla="*/ 90 w 137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74">
                  <a:moveTo>
                    <a:pt x="90" y="0"/>
                  </a:moveTo>
                  <a:cubicBezTo>
                    <a:pt x="105" y="6"/>
                    <a:pt x="137" y="36"/>
                    <a:pt x="130" y="44"/>
                  </a:cubicBezTo>
                  <a:cubicBezTo>
                    <a:pt x="123" y="52"/>
                    <a:pt x="95" y="69"/>
                    <a:pt x="77" y="71"/>
                  </a:cubicBezTo>
                  <a:cubicBezTo>
                    <a:pt x="58" y="72"/>
                    <a:pt x="10" y="74"/>
                    <a:pt x="6" y="68"/>
                  </a:cubicBezTo>
                  <a:cubicBezTo>
                    <a:pt x="3" y="61"/>
                    <a:pt x="0" y="33"/>
                    <a:pt x="4" y="21"/>
                  </a:cubicBezTo>
                  <a:cubicBezTo>
                    <a:pt x="8" y="8"/>
                    <a:pt x="90" y="0"/>
                    <a:pt x="90" y="0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5B47EECA-40B6-4D54-B590-C21EC24CA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989" y="2416175"/>
              <a:ext cx="142875" cy="120650"/>
            </a:xfrm>
            <a:custGeom>
              <a:avLst/>
              <a:gdLst>
                <a:gd name="T0" fmla="*/ 4 w 83"/>
                <a:gd name="T1" fmla="*/ 20 h 70"/>
                <a:gd name="T2" fmla="*/ 83 w 83"/>
                <a:gd name="T3" fmla="*/ 0 h 70"/>
                <a:gd name="T4" fmla="*/ 22 w 83"/>
                <a:gd name="T5" fmla="*/ 37 h 70"/>
                <a:gd name="T6" fmla="*/ 17 w 83"/>
                <a:gd name="T7" fmla="*/ 70 h 70"/>
                <a:gd name="T8" fmla="*/ 6 w 83"/>
                <a:gd name="T9" fmla="*/ 67 h 70"/>
                <a:gd name="T10" fmla="*/ 4 w 83"/>
                <a:gd name="T11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0">
                  <a:moveTo>
                    <a:pt x="4" y="20"/>
                  </a:moveTo>
                  <a:cubicBezTo>
                    <a:pt x="7" y="9"/>
                    <a:pt x="64" y="2"/>
                    <a:pt x="83" y="0"/>
                  </a:cubicBezTo>
                  <a:cubicBezTo>
                    <a:pt x="66" y="18"/>
                    <a:pt x="44" y="30"/>
                    <a:pt x="22" y="37"/>
                  </a:cubicBezTo>
                  <a:cubicBezTo>
                    <a:pt x="9" y="41"/>
                    <a:pt x="11" y="56"/>
                    <a:pt x="17" y="70"/>
                  </a:cubicBezTo>
                  <a:cubicBezTo>
                    <a:pt x="11" y="70"/>
                    <a:pt x="7" y="68"/>
                    <a:pt x="6" y="67"/>
                  </a:cubicBezTo>
                  <a:cubicBezTo>
                    <a:pt x="3" y="60"/>
                    <a:pt x="0" y="32"/>
                    <a:pt x="4" y="20"/>
                  </a:cubicBezTo>
                  <a:close/>
                </a:path>
              </a:pathLst>
            </a:custGeom>
            <a:solidFill>
              <a:srgbClr val="848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3E884006-B2BA-48C9-AFD9-BD7BAB9E7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901" y="2438400"/>
              <a:ext cx="157163" cy="90488"/>
            </a:xfrm>
            <a:custGeom>
              <a:avLst/>
              <a:gdLst>
                <a:gd name="T0" fmla="*/ 68 w 91"/>
                <a:gd name="T1" fmla="*/ 0 h 53"/>
                <a:gd name="T2" fmla="*/ 87 w 91"/>
                <a:gd name="T3" fmla="*/ 28 h 53"/>
                <a:gd name="T4" fmla="*/ 39 w 91"/>
                <a:gd name="T5" fmla="*/ 52 h 53"/>
                <a:gd name="T6" fmla="*/ 16 w 91"/>
                <a:gd name="T7" fmla="*/ 53 h 53"/>
                <a:gd name="T8" fmla="*/ 0 w 91"/>
                <a:gd name="T9" fmla="*/ 20 h 53"/>
                <a:gd name="T10" fmla="*/ 68 w 91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53">
                  <a:moveTo>
                    <a:pt x="68" y="0"/>
                  </a:moveTo>
                  <a:cubicBezTo>
                    <a:pt x="80" y="10"/>
                    <a:pt x="91" y="24"/>
                    <a:pt x="87" y="28"/>
                  </a:cubicBezTo>
                  <a:cubicBezTo>
                    <a:pt x="80" y="35"/>
                    <a:pt x="56" y="50"/>
                    <a:pt x="39" y="52"/>
                  </a:cubicBezTo>
                  <a:cubicBezTo>
                    <a:pt x="34" y="52"/>
                    <a:pt x="25" y="53"/>
                    <a:pt x="16" y="53"/>
                  </a:cubicBezTo>
                  <a:cubicBezTo>
                    <a:pt x="13" y="41"/>
                    <a:pt x="7" y="30"/>
                    <a:pt x="0" y="20"/>
                  </a:cubicBezTo>
                  <a:cubicBezTo>
                    <a:pt x="24" y="18"/>
                    <a:pt x="51" y="18"/>
                    <a:pt x="68" y="0"/>
                  </a:cubicBezTo>
                  <a:close/>
                </a:path>
              </a:pathLst>
            </a:custGeom>
            <a:solidFill>
              <a:srgbClr val="AA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AA865473-3239-458A-9B18-85B22611F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2185987"/>
              <a:ext cx="211138" cy="165100"/>
            </a:xfrm>
            <a:custGeom>
              <a:avLst/>
              <a:gdLst>
                <a:gd name="T0" fmla="*/ 103 w 122"/>
                <a:gd name="T1" fmla="*/ 28 h 96"/>
                <a:gd name="T2" fmla="*/ 103 w 122"/>
                <a:gd name="T3" fmla="*/ 67 h 96"/>
                <a:gd name="T4" fmla="*/ 33 w 122"/>
                <a:gd name="T5" fmla="*/ 87 h 96"/>
                <a:gd name="T6" fmla="*/ 15 w 122"/>
                <a:gd name="T7" fmla="*/ 64 h 96"/>
                <a:gd name="T8" fmla="*/ 103 w 122"/>
                <a:gd name="T9" fmla="*/ 2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96">
                  <a:moveTo>
                    <a:pt x="103" y="28"/>
                  </a:moveTo>
                  <a:cubicBezTo>
                    <a:pt x="107" y="37"/>
                    <a:pt x="122" y="65"/>
                    <a:pt x="103" y="67"/>
                  </a:cubicBezTo>
                  <a:cubicBezTo>
                    <a:pt x="85" y="70"/>
                    <a:pt x="46" y="78"/>
                    <a:pt x="33" y="87"/>
                  </a:cubicBezTo>
                  <a:cubicBezTo>
                    <a:pt x="19" y="96"/>
                    <a:pt x="0" y="84"/>
                    <a:pt x="15" y="64"/>
                  </a:cubicBezTo>
                  <a:cubicBezTo>
                    <a:pt x="30" y="44"/>
                    <a:pt x="89" y="0"/>
                    <a:pt x="103" y="28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9E4DE480-3EAA-4499-83F5-EE4E7D40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9" y="2228850"/>
              <a:ext cx="63500" cy="61913"/>
            </a:xfrm>
            <a:custGeom>
              <a:avLst/>
              <a:gdLst>
                <a:gd name="T0" fmla="*/ 0 w 37"/>
                <a:gd name="T1" fmla="*/ 4 h 36"/>
                <a:gd name="T2" fmla="*/ 23 w 37"/>
                <a:gd name="T3" fmla="*/ 8 h 36"/>
                <a:gd name="T4" fmla="*/ 24 w 37"/>
                <a:gd name="T5" fmla="*/ 36 h 36"/>
                <a:gd name="T6" fmla="*/ 19 w 37"/>
                <a:gd name="T7" fmla="*/ 36 h 36"/>
                <a:gd name="T8" fmla="*/ 0 w 37"/>
                <a:gd name="T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6">
                  <a:moveTo>
                    <a:pt x="0" y="4"/>
                  </a:moveTo>
                  <a:cubicBezTo>
                    <a:pt x="10" y="0"/>
                    <a:pt x="19" y="0"/>
                    <a:pt x="23" y="8"/>
                  </a:cubicBezTo>
                  <a:cubicBezTo>
                    <a:pt x="26" y="14"/>
                    <a:pt x="37" y="34"/>
                    <a:pt x="24" y="36"/>
                  </a:cubicBezTo>
                  <a:cubicBezTo>
                    <a:pt x="23" y="36"/>
                    <a:pt x="21" y="36"/>
                    <a:pt x="19" y="36"/>
                  </a:cubicBezTo>
                  <a:cubicBezTo>
                    <a:pt x="19" y="22"/>
                    <a:pt x="13" y="8"/>
                    <a:pt x="0" y="4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4619CA9-4BB6-4B78-A5E6-F2563D0CB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6" y="2371725"/>
              <a:ext cx="196850" cy="92075"/>
            </a:xfrm>
            <a:custGeom>
              <a:avLst/>
              <a:gdLst>
                <a:gd name="T0" fmla="*/ 44 w 114"/>
                <a:gd name="T1" fmla="*/ 14 h 53"/>
                <a:gd name="T2" fmla="*/ 98 w 114"/>
                <a:gd name="T3" fmla="*/ 6 h 53"/>
                <a:gd name="T4" fmla="*/ 96 w 114"/>
                <a:gd name="T5" fmla="*/ 39 h 53"/>
                <a:gd name="T6" fmla="*/ 24 w 114"/>
                <a:gd name="T7" fmla="*/ 53 h 53"/>
                <a:gd name="T8" fmla="*/ 4 w 114"/>
                <a:gd name="T9" fmla="*/ 40 h 53"/>
                <a:gd name="T10" fmla="*/ 44 w 114"/>
                <a:gd name="T11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53">
                  <a:moveTo>
                    <a:pt x="44" y="14"/>
                  </a:moveTo>
                  <a:cubicBezTo>
                    <a:pt x="59" y="8"/>
                    <a:pt x="91" y="0"/>
                    <a:pt x="98" y="6"/>
                  </a:cubicBezTo>
                  <a:cubicBezTo>
                    <a:pt x="107" y="12"/>
                    <a:pt x="114" y="35"/>
                    <a:pt x="96" y="39"/>
                  </a:cubicBezTo>
                  <a:cubicBezTo>
                    <a:pt x="78" y="43"/>
                    <a:pt x="36" y="53"/>
                    <a:pt x="24" y="53"/>
                  </a:cubicBezTo>
                  <a:cubicBezTo>
                    <a:pt x="12" y="53"/>
                    <a:pt x="0" y="50"/>
                    <a:pt x="4" y="40"/>
                  </a:cubicBezTo>
                  <a:cubicBezTo>
                    <a:pt x="7" y="30"/>
                    <a:pt x="31" y="19"/>
                    <a:pt x="44" y="14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3DA36F47-B320-4FEE-BF15-8DD83A54C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6" y="2400300"/>
              <a:ext cx="66675" cy="63500"/>
            </a:xfrm>
            <a:custGeom>
              <a:avLst/>
              <a:gdLst>
                <a:gd name="T0" fmla="*/ 4 w 39"/>
                <a:gd name="T1" fmla="*/ 24 h 37"/>
                <a:gd name="T2" fmla="*/ 39 w 39"/>
                <a:gd name="T3" fmla="*/ 0 h 37"/>
                <a:gd name="T4" fmla="*/ 25 w 39"/>
                <a:gd name="T5" fmla="*/ 23 h 37"/>
                <a:gd name="T6" fmla="*/ 36 w 39"/>
                <a:gd name="T7" fmla="*/ 36 h 37"/>
                <a:gd name="T8" fmla="*/ 24 w 39"/>
                <a:gd name="T9" fmla="*/ 37 h 37"/>
                <a:gd name="T10" fmla="*/ 4 w 39"/>
                <a:gd name="T1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7">
                  <a:moveTo>
                    <a:pt x="4" y="24"/>
                  </a:moveTo>
                  <a:cubicBezTo>
                    <a:pt x="7" y="15"/>
                    <a:pt x="25" y="6"/>
                    <a:pt x="39" y="0"/>
                  </a:cubicBezTo>
                  <a:cubicBezTo>
                    <a:pt x="30" y="5"/>
                    <a:pt x="24" y="11"/>
                    <a:pt x="25" y="23"/>
                  </a:cubicBezTo>
                  <a:cubicBezTo>
                    <a:pt x="25" y="28"/>
                    <a:pt x="30" y="32"/>
                    <a:pt x="36" y="36"/>
                  </a:cubicBezTo>
                  <a:cubicBezTo>
                    <a:pt x="31" y="37"/>
                    <a:pt x="27" y="37"/>
                    <a:pt x="24" y="37"/>
                  </a:cubicBezTo>
                  <a:cubicBezTo>
                    <a:pt x="12" y="37"/>
                    <a:pt x="0" y="34"/>
                    <a:pt x="4" y="24"/>
                  </a:cubicBezTo>
                  <a:close/>
                </a:path>
              </a:pathLst>
            </a:custGeom>
            <a:solidFill>
              <a:srgbClr val="6B6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AFA484F4-0E41-4E7B-8695-217AC20E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14" y="2509837"/>
              <a:ext cx="53975" cy="90488"/>
            </a:xfrm>
            <a:custGeom>
              <a:avLst/>
              <a:gdLst>
                <a:gd name="T0" fmla="*/ 10 w 31"/>
                <a:gd name="T1" fmla="*/ 3 h 52"/>
                <a:gd name="T2" fmla="*/ 30 w 31"/>
                <a:gd name="T3" fmla="*/ 22 h 52"/>
                <a:gd name="T4" fmla="*/ 21 w 31"/>
                <a:gd name="T5" fmla="*/ 50 h 52"/>
                <a:gd name="T6" fmla="*/ 3 w 31"/>
                <a:gd name="T7" fmla="*/ 32 h 52"/>
                <a:gd name="T8" fmla="*/ 10 w 31"/>
                <a:gd name="T9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10" y="3"/>
                  </a:moveTo>
                  <a:cubicBezTo>
                    <a:pt x="19" y="0"/>
                    <a:pt x="30" y="6"/>
                    <a:pt x="30" y="22"/>
                  </a:cubicBezTo>
                  <a:cubicBezTo>
                    <a:pt x="31" y="38"/>
                    <a:pt x="27" y="50"/>
                    <a:pt x="21" y="50"/>
                  </a:cubicBezTo>
                  <a:cubicBezTo>
                    <a:pt x="9" y="52"/>
                    <a:pt x="6" y="39"/>
                    <a:pt x="3" y="32"/>
                  </a:cubicBezTo>
                  <a:cubicBezTo>
                    <a:pt x="0" y="26"/>
                    <a:pt x="0" y="6"/>
                    <a:pt x="10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68A1BBD6-3953-4B6E-95D0-96DD248DA5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4926" y="2509837"/>
              <a:ext cx="57150" cy="92075"/>
            </a:xfrm>
            <a:custGeom>
              <a:avLst/>
              <a:gdLst>
                <a:gd name="T0" fmla="*/ 11 w 33"/>
                <a:gd name="T1" fmla="*/ 2 h 53"/>
                <a:gd name="T2" fmla="*/ 3 w 33"/>
                <a:gd name="T3" fmla="*/ 10 h 53"/>
                <a:gd name="T4" fmla="*/ 3 w 33"/>
                <a:gd name="T5" fmla="*/ 33 h 53"/>
                <a:gd name="T6" fmla="*/ 4 w 33"/>
                <a:gd name="T7" fmla="*/ 36 h 53"/>
                <a:gd name="T8" fmla="*/ 22 w 33"/>
                <a:gd name="T9" fmla="*/ 51 h 53"/>
                <a:gd name="T10" fmla="*/ 32 w 33"/>
                <a:gd name="T11" fmla="*/ 22 h 53"/>
                <a:gd name="T12" fmla="*/ 24 w 33"/>
                <a:gd name="T13" fmla="*/ 4 h 53"/>
                <a:gd name="T14" fmla="*/ 11 w 33"/>
                <a:gd name="T15" fmla="*/ 2 h 53"/>
                <a:gd name="T16" fmla="*/ 6 w 33"/>
                <a:gd name="T17" fmla="*/ 35 h 53"/>
                <a:gd name="T18" fmla="*/ 5 w 33"/>
                <a:gd name="T19" fmla="*/ 32 h 53"/>
                <a:gd name="T20" fmla="*/ 5 w 33"/>
                <a:gd name="T21" fmla="*/ 10 h 53"/>
                <a:gd name="T22" fmla="*/ 11 w 33"/>
                <a:gd name="T23" fmla="*/ 4 h 53"/>
                <a:gd name="T24" fmla="*/ 23 w 33"/>
                <a:gd name="T25" fmla="*/ 6 h 53"/>
                <a:gd name="T26" fmla="*/ 30 w 33"/>
                <a:gd name="T27" fmla="*/ 22 h 53"/>
                <a:gd name="T28" fmla="*/ 22 w 33"/>
                <a:gd name="T29" fmla="*/ 49 h 53"/>
                <a:gd name="T30" fmla="*/ 6 w 33"/>
                <a:gd name="T31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53">
                  <a:moveTo>
                    <a:pt x="11" y="2"/>
                  </a:moveTo>
                  <a:cubicBezTo>
                    <a:pt x="8" y="3"/>
                    <a:pt x="5" y="6"/>
                    <a:pt x="3" y="10"/>
                  </a:cubicBezTo>
                  <a:cubicBezTo>
                    <a:pt x="0" y="17"/>
                    <a:pt x="1" y="28"/>
                    <a:pt x="3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43"/>
                    <a:pt x="11" y="53"/>
                    <a:pt x="22" y="51"/>
                  </a:cubicBezTo>
                  <a:cubicBezTo>
                    <a:pt x="29" y="50"/>
                    <a:pt x="33" y="38"/>
                    <a:pt x="32" y="22"/>
                  </a:cubicBezTo>
                  <a:cubicBezTo>
                    <a:pt x="32" y="14"/>
                    <a:pt x="29" y="8"/>
                    <a:pt x="24" y="4"/>
                  </a:cubicBezTo>
                  <a:cubicBezTo>
                    <a:pt x="20" y="1"/>
                    <a:pt x="15" y="0"/>
                    <a:pt x="11" y="2"/>
                  </a:cubicBezTo>
                  <a:close/>
                  <a:moveTo>
                    <a:pt x="6" y="35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3" y="28"/>
                    <a:pt x="2" y="17"/>
                    <a:pt x="5" y="10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15" y="3"/>
                    <a:pt x="19" y="3"/>
                    <a:pt x="23" y="6"/>
                  </a:cubicBezTo>
                  <a:cubicBezTo>
                    <a:pt x="28" y="9"/>
                    <a:pt x="30" y="15"/>
                    <a:pt x="30" y="22"/>
                  </a:cubicBezTo>
                  <a:cubicBezTo>
                    <a:pt x="31" y="38"/>
                    <a:pt x="27" y="49"/>
                    <a:pt x="22" y="49"/>
                  </a:cubicBezTo>
                  <a:cubicBezTo>
                    <a:pt x="12" y="51"/>
                    <a:pt x="8" y="42"/>
                    <a:pt x="6" y="3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CFF6EBB-0A4E-40FA-96DD-207D33145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9" y="2049462"/>
              <a:ext cx="139700" cy="257175"/>
            </a:xfrm>
            <a:custGeom>
              <a:avLst/>
              <a:gdLst>
                <a:gd name="T0" fmla="*/ 43 w 81"/>
                <a:gd name="T1" fmla="*/ 3 h 149"/>
                <a:gd name="T2" fmla="*/ 4 w 81"/>
                <a:gd name="T3" fmla="*/ 24 h 149"/>
                <a:gd name="T4" fmla="*/ 16 w 81"/>
                <a:gd name="T5" fmla="*/ 79 h 149"/>
                <a:gd name="T6" fmla="*/ 5 w 81"/>
                <a:gd name="T7" fmla="*/ 133 h 149"/>
                <a:gd name="T8" fmla="*/ 26 w 81"/>
                <a:gd name="T9" fmla="*/ 144 h 149"/>
                <a:gd name="T10" fmla="*/ 76 w 81"/>
                <a:gd name="T11" fmla="*/ 74 h 149"/>
                <a:gd name="T12" fmla="*/ 43 w 81"/>
                <a:gd name="T13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9">
                  <a:moveTo>
                    <a:pt x="43" y="3"/>
                  </a:moveTo>
                  <a:cubicBezTo>
                    <a:pt x="29" y="0"/>
                    <a:pt x="8" y="13"/>
                    <a:pt x="4" y="24"/>
                  </a:cubicBezTo>
                  <a:cubicBezTo>
                    <a:pt x="0" y="35"/>
                    <a:pt x="21" y="51"/>
                    <a:pt x="16" y="79"/>
                  </a:cubicBezTo>
                  <a:cubicBezTo>
                    <a:pt x="11" y="107"/>
                    <a:pt x="10" y="128"/>
                    <a:pt x="5" y="133"/>
                  </a:cubicBezTo>
                  <a:cubicBezTo>
                    <a:pt x="0" y="138"/>
                    <a:pt x="16" y="149"/>
                    <a:pt x="26" y="144"/>
                  </a:cubicBezTo>
                  <a:cubicBezTo>
                    <a:pt x="36" y="140"/>
                    <a:pt x="64" y="122"/>
                    <a:pt x="76" y="74"/>
                  </a:cubicBezTo>
                  <a:cubicBezTo>
                    <a:pt x="81" y="53"/>
                    <a:pt x="81" y="9"/>
                    <a:pt x="43" y="3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38648B1B-FA61-4D52-87F6-8AA5D3DD7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9" y="2082800"/>
              <a:ext cx="98425" cy="223838"/>
            </a:xfrm>
            <a:custGeom>
              <a:avLst/>
              <a:gdLst>
                <a:gd name="T0" fmla="*/ 30 w 57"/>
                <a:gd name="T1" fmla="*/ 101 h 130"/>
                <a:gd name="T2" fmla="*/ 57 w 57"/>
                <a:gd name="T3" fmla="*/ 98 h 130"/>
                <a:gd name="T4" fmla="*/ 26 w 57"/>
                <a:gd name="T5" fmla="*/ 125 h 130"/>
                <a:gd name="T6" fmla="*/ 5 w 57"/>
                <a:gd name="T7" fmla="*/ 114 h 130"/>
                <a:gd name="T8" fmla="*/ 16 w 57"/>
                <a:gd name="T9" fmla="*/ 60 h 130"/>
                <a:gd name="T10" fmla="*/ 4 w 57"/>
                <a:gd name="T11" fmla="*/ 5 h 130"/>
                <a:gd name="T12" fmla="*/ 8 w 57"/>
                <a:gd name="T13" fmla="*/ 0 h 130"/>
                <a:gd name="T14" fmla="*/ 30 w 57"/>
                <a:gd name="T15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130">
                  <a:moveTo>
                    <a:pt x="30" y="101"/>
                  </a:moveTo>
                  <a:cubicBezTo>
                    <a:pt x="33" y="106"/>
                    <a:pt x="48" y="104"/>
                    <a:pt x="57" y="98"/>
                  </a:cubicBezTo>
                  <a:cubicBezTo>
                    <a:pt x="45" y="115"/>
                    <a:pt x="32" y="122"/>
                    <a:pt x="26" y="125"/>
                  </a:cubicBezTo>
                  <a:cubicBezTo>
                    <a:pt x="16" y="130"/>
                    <a:pt x="0" y="119"/>
                    <a:pt x="5" y="114"/>
                  </a:cubicBezTo>
                  <a:cubicBezTo>
                    <a:pt x="10" y="109"/>
                    <a:pt x="11" y="88"/>
                    <a:pt x="16" y="60"/>
                  </a:cubicBezTo>
                  <a:cubicBezTo>
                    <a:pt x="21" y="32"/>
                    <a:pt x="0" y="16"/>
                    <a:pt x="4" y="5"/>
                  </a:cubicBezTo>
                  <a:cubicBezTo>
                    <a:pt x="5" y="3"/>
                    <a:pt x="6" y="2"/>
                    <a:pt x="8" y="0"/>
                  </a:cubicBezTo>
                  <a:cubicBezTo>
                    <a:pt x="33" y="23"/>
                    <a:pt x="40" y="24"/>
                    <a:pt x="30" y="101"/>
                  </a:cubicBezTo>
                  <a:close/>
                </a:path>
              </a:pathLst>
            </a:custGeom>
            <a:solidFill>
              <a:srgbClr val="5E6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9B345BDA-CF8E-4BD0-B926-1FD3C52DA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051" y="2057400"/>
              <a:ext cx="100013" cy="53975"/>
            </a:xfrm>
            <a:custGeom>
              <a:avLst/>
              <a:gdLst>
                <a:gd name="T0" fmla="*/ 58 w 58"/>
                <a:gd name="T1" fmla="*/ 22 h 31"/>
                <a:gd name="T2" fmla="*/ 32 w 58"/>
                <a:gd name="T3" fmla="*/ 2 h 31"/>
                <a:gd name="T4" fmla="*/ 1 w 58"/>
                <a:gd name="T5" fmla="*/ 19 h 31"/>
                <a:gd name="T6" fmla="*/ 7 w 58"/>
                <a:gd name="T7" fmla="*/ 31 h 31"/>
                <a:gd name="T8" fmla="*/ 58 w 58"/>
                <a:gd name="T9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1">
                  <a:moveTo>
                    <a:pt x="58" y="22"/>
                  </a:moveTo>
                  <a:cubicBezTo>
                    <a:pt x="54" y="12"/>
                    <a:pt x="46" y="4"/>
                    <a:pt x="32" y="2"/>
                  </a:cubicBezTo>
                  <a:cubicBezTo>
                    <a:pt x="21" y="0"/>
                    <a:pt x="4" y="10"/>
                    <a:pt x="1" y="19"/>
                  </a:cubicBezTo>
                  <a:cubicBezTo>
                    <a:pt x="0" y="23"/>
                    <a:pt x="3" y="27"/>
                    <a:pt x="7" y="31"/>
                  </a:cubicBezTo>
                  <a:cubicBezTo>
                    <a:pt x="16" y="12"/>
                    <a:pt x="38" y="7"/>
                    <a:pt x="58" y="22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4A59A8FC-687F-4268-81D7-54871F062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551" y="1866900"/>
              <a:ext cx="187325" cy="131763"/>
            </a:xfrm>
            <a:custGeom>
              <a:avLst/>
              <a:gdLst>
                <a:gd name="T0" fmla="*/ 1 w 109"/>
                <a:gd name="T1" fmla="*/ 30 h 77"/>
                <a:gd name="T2" fmla="*/ 74 w 109"/>
                <a:gd name="T3" fmla="*/ 0 h 77"/>
                <a:gd name="T4" fmla="*/ 53 w 109"/>
                <a:gd name="T5" fmla="*/ 56 h 77"/>
                <a:gd name="T6" fmla="*/ 1 w 109"/>
                <a:gd name="T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7">
                  <a:moveTo>
                    <a:pt x="1" y="30"/>
                  </a:moveTo>
                  <a:cubicBezTo>
                    <a:pt x="29" y="33"/>
                    <a:pt x="52" y="22"/>
                    <a:pt x="74" y="0"/>
                  </a:cubicBezTo>
                  <a:cubicBezTo>
                    <a:pt x="74" y="0"/>
                    <a:pt x="109" y="34"/>
                    <a:pt x="53" y="56"/>
                  </a:cubicBezTo>
                  <a:cubicBezTo>
                    <a:pt x="0" y="77"/>
                    <a:pt x="1" y="30"/>
                    <a:pt x="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63C4A5FB-A6E4-44B8-98B5-2F5D6763C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9" y="1698625"/>
              <a:ext cx="52388" cy="22225"/>
            </a:xfrm>
            <a:custGeom>
              <a:avLst/>
              <a:gdLst>
                <a:gd name="T0" fmla="*/ 21 w 31"/>
                <a:gd name="T1" fmla="*/ 6 h 13"/>
                <a:gd name="T2" fmla="*/ 31 w 31"/>
                <a:gd name="T3" fmla="*/ 6 h 13"/>
                <a:gd name="T4" fmla="*/ 29 w 31"/>
                <a:gd name="T5" fmla="*/ 11 h 13"/>
                <a:gd name="T6" fmla="*/ 10 w 31"/>
                <a:gd name="T7" fmla="*/ 13 h 13"/>
                <a:gd name="T8" fmla="*/ 0 w 31"/>
                <a:gd name="T9" fmla="*/ 1 h 13"/>
                <a:gd name="T10" fmla="*/ 21 w 31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3">
                  <a:moveTo>
                    <a:pt x="21" y="6"/>
                  </a:moveTo>
                  <a:cubicBezTo>
                    <a:pt x="24" y="8"/>
                    <a:pt x="28" y="8"/>
                    <a:pt x="31" y="6"/>
                  </a:cubicBezTo>
                  <a:cubicBezTo>
                    <a:pt x="31" y="8"/>
                    <a:pt x="30" y="10"/>
                    <a:pt x="29" y="11"/>
                  </a:cubicBezTo>
                  <a:cubicBezTo>
                    <a:pt x="29" y="11"/>
                    <a:pt x="22" y="10"/>
                    <a:pt x="10" y="13"/>
                  </a:cubicBezTo>
                  <a:cubicBezTo>
                    <a:pt x="10" y="13"/>
                    <a:pt x="2" y="7"/>
                    <a:pt x="0" y="1"/>
                  </a:cubicBezTo>
                  <a:cubicBezTo>
                    <a:pt x="7" y="0"/>
                    <a:pt x="14" y="2"/>
                    <a:pt x="21" y="6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A6F27EFE-D43E-4668-B34A-9EEAC7D2B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4" y="1657350"/>
              <a:ext cx="58738" cy="39688"/>
            </a:xfrm>
            <a:custGeom>
              <a:avLst/>
              <a:gdLst>
                <a:gd name="T0" fmla="*/ 15 w 34"/>
                <a:gd name="T1" fmla="*/ 2 h 23"/>
                <a:gd name="T2" fmla="*/ 34 w 34"/>
                <a:gd name="T3" fmla="*/ 23 h 23"/>
                <a:gd name="T4" fmla="*/ 0 w 34"/>
                <a:gd name="T5" fmla="*/ 0 h 23"/>
                <a:gd name="T6" fmla="*/ 15 w 34"/>
                <a:gd name="T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3">
                  <a:moveTo>
                    <a:pt x="15" y="2"/>
                  </a:moveTo>
                  <a:cubicBezTo>
                    <a:pt x="27" y="4"/>
                    <a:pt x="32" y="14"/>
                    <a:pt x="34" y="23"/>
                  </a:cubicBezTo>
                  <a:cubicBezTo>
                    <a:pt x="24" y="14"/>
                    <a:pt x="13" y="5"/>
                    <a:pt x="0" y="0"/>
                  </a:cubicBezTo>
                  <a:cubicBezTo>
                    <a:pt x="4" y="0"/>
                    <a:pt x="9" y="0"/>
                    <a:pt x="15" y="2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0E5B466B-CA05-48CC-AB29-2806FDC7C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014" y="1525587"/>
              <a:ext cx="574675" cy="552450"/>
            </a:xfrm>
            <a:custGeom>
              <a:avLst/>
              <a:gdLst>
                <a:gd name="T0" fmla="*/ 3 w 333"/>
                <a:gd name="T1" fmla="*/ 162 h 320"/>
                <a:gd name="T2" fmla="*/ 170 w 333"/>
                <a:gd name="T3" fmla="*/ 319 h 320"/>
                <a:gd name="T4" fmla="*/ 332 w 333"/>
                <a:gd name="T5" fmla="*/ 158 h 320"/>
                <a:gd name="T6" fmla="*/ 165 w 333"/>
                <a:gd name="T7" fmla="*/ 1 h 320"/>
                <a:gd name="T8" fmla="*/ 3 w 333"/>
                <a:gd name="T9" fmla="*/ 16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320">
                  <a:moveTo>
                    <a:pt x="3" y="162"/>
                  </a:moveTo>
                  <a:cubicBezTo>
                    <a:pt x="6" y="278"/>
                    <a:pt x="79" y="320"/>
                    <a:pt x="170" y="319"/>
                  </a:cubicBezTo>
                  <a:cubicBezTo>
                    <a:pt x="261" y="317"/>
                    <a:pt x="331" y="279"/>
                    <a:pt x="332" y="158"/>
                  </a:cubicBezTo>
                  <a:cubicBezTo>
                    <a:pt x="333" y="70"/>
                    <a:pt x="256" y="0"/>
                    <a:pt x="165" y="1"/>
                  </a:cubicBezTo>
                  <a:cubicBezTo>
                    <a:pt x="74" y="3"/>
                    <a:pt x="0" y="75"/>
                    <a:pt x="3" y="162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13B6BED1-5330-4D7E-BFBA-735ED5C7E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76" y="1616075"/>
              <a:ext cx="41275" cy="25400"/>
            </a:xfrm>
            <a:custGeom>
              <a:avLst/>
              <a:gdLst>
                <a:gd name="T0" fmla="*/ 0 w 24"/>
                <a:gd name="T1" fmla="*/ 11 h 15"/>
                <a:gd name="T2" fmla="*/ 14 w 24"/>
                <a:gd name="T3" fmla="*/ 1 h 15"/>
                <a:gd name="T4" fmla="*/ 24 w 24"/>
                <a:gd name="T5" fmla="*/ 15 h 15"/>
                <a:gd name="T6" fmla="*/ 0 w 24"/>
                <a:gd name="T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5">
                  <a:moveTo>
                    <a:pt x="0" y="11"/>
                  </a:moveTo>
                  <a:cubicBezTo>
                    <a:pt x="0" y="11"/>
                    <a:pt x="6" y="3"/>
                    <a:pt x="14" y="1"/>
                  </a:cubicBezTo>
                  <a:cubicBezTo>
                    <a:pt x="22" y="0"/>
                    <a:pt x="24" y="15"/>
                    <a:pt x="24" y="15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58684E1F-1F79-4958-A959-48DFC9A9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164" y="1617662"/>
              <a:ext cx="14288" cy="22225"/>
            </a:xfrm>
            <a:custGeom>
              <a:avLst/>
              <a:gdLst>
                <a:gd name="T0" fmla="*/ 9 w 9"/>
                <a:gd name="T1" fmla="*/ 1 h 13"/>
                <a:gd name="T2" fmla="*/ 7 w 9"/>
                <a:gd name="T3" fmla="*/ 0 h 13"/>
                <a:gd name="T4" fmla="*/ 0 w 9"/>
                <a:gd name="T5" fmla="*/ 12 h 13"/>
                <a:gd name="T6" fmla="*/ 8 w 9"/>
                <a:gd name="T7" fmla="*/ 13 h 13"/>
                <a:gd name="T8" fmla="*/ 9 w 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9" y="1"/>
                  </a:moveTo>
                  <a:cubicBezTo>
                    <a:pt x="8" y="1"/>
                    <a:pt x="8" y="0"/>
                    <a:pt x="7" y="0"/>
                  </a:cubicBezTo>
                  <a:cubicBezTo>
                    <a:pt x="4" y="4"/>
                    <a:pt x="1" y="7"/>
                    <a:pt x="0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9"/>
                    <a:pt x="9" y="5"/>
                    <a:pt x="9" y="1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F2075766-1A3B-4706-B179-2472A9034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351" y="1631950"/>
              <a:ext cx="53975" cy="66675"/>
            </a:xfrm>
            <a:custGeom>
              <a:avLst/>
              <a:gdLst>
                <a:gd name="T0" fmla="*/ 29 w 31"/>
                <a:gd name="T1" fmla="*/ 6 h 39"/>
                <a:gd name="T2" fmla="*/ 24 w 31"/>
                <a:gd name="T3" fmla="*/ 37 h 39"/>
                <a:gd name="T4" fmla="*/ 2 w 31"/>
                <a:gd name="T5" fmla="*/ 33 h 39"/>
                <a:gd name="T6" fmla="*/ 6 w 31"/>
                <a:gd name="T7" fmla="*/ 2 h 39"/>
                <a:gd name="T8" fmla="*/ 29 w 31"/>
                <a:gd name="T9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9">
                  <a:moveTo>
                    <a:pt x="29" y="6"/>
                  </a:moveTo>
                  <a:cubicBezTo>
                    <a:pt x="31" y="12"/>
                    <a:pt x="29" y="35"/>
                    <a:pt x="24" y="37"/>
                  </a:cubicBezTo>
                  <a:cubicBezTo>
                    <a:pt x="19" y="39"/>
                    <a:pt x="5" y="38"/>
                    <a:pt x="2" y="33"/>
                  </a:cubicBezTo>
                  <a:cubicBezTo>
                    <a:pt x="0" y="28"/>
                    <a:pt x="0" y="3"/>
                    <a:pt x="6" y="2"/>
                  </a:cubicBezTo>
                  <a:cubicBezTo>
                    <a:pt x="11" y="0"/>
                    <a:pt x="27" y="2"/>
                    <a:pt x="29" y="6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356361DB-75A1-44B1-AD14-DA874912C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351" y="1633537"/>
              <a:ext cx="52388" cy="63500"/>
            </a:xfrm>
            <a:custGeom>
              <a:avLst/>
              <a:gdLst>
                <a:gd name="T0" fmla="*/ 28 w 30"/>
                <a:gd name="T1" fmla="*/ 6 h 37"/>
                <a:gd name="T2" fmla="*/ 24 w 30"/>
                <a:gd name="T3" fmla="*/ 36 h 37"/>
                <a:gd name="T4" fmla="*/ 3 w 30"/>
                <a:gd name="T5" fmla="*/ 32 h 37"/>
                <a:gd name="T6" fmla="*/ 6 w 30"/>
                <a:gd name="T7" fmla="*/ 1 h 37"/>
                <a:gd name="T8" fmla="*/ 28 w 30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8" y="6"/>
                  </a:moveTo>
                  <a:cubicBezTo>
                    <a:pt x="30" y="12"/>
                    <a:pt x="28" y="34"/>
                    <a:pt x="24" y="36"/>
                  </a:cubicBezTo>
                  <a:cubicBezTo>
                    <a:pt x="19" y="37"/>
                    <a:pt x="5" y="36"/>
                    <a:pt x="3" y="32"/>
                  </a:cubicBezTo>
                  <a:cubicBezTo>
                    <a:pt x="0" y="27"/>
                    <a:pt x="0" y="3"/>
                    <a:pt x="6" y="1"/>
                  </a:cubicBezTo>
                  <a:cubicBezTo>
                    <a:pt x="12" y="0"/>
                    <a:pt x="27" y="2"/>
                    <a:pt x="28" y="6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9936854D-5A86-4C71-8AD5-DA5B4321C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114" y="1639887"/>
              <a:ext cx="44450" cy="52388"/>
            </a:xfrm>
            <a:custGeom>
              <a:avLst/>
              <a:gdLst>
                <a:gd name="T0" fmla="*/ 24 w 26"/>
                <a:gd name="T1" fmla="*/ 4 h 30"/>
                <a:gd name="T2" fmla="*/ 20 w 26"/>
                <a:gd name="T3" fmla="*/ 29 h 30"/>
                <a:gd name="T4" fmla="*/ 3 w 26"/>
                <a:gd name="T5" fmla="*/ 25 h 30"/>
                <a:gd name="T6" fmla="*/ 5 w 26"/>
                <a:gd name="T7" fmla="*/ 2 h 30"/>
                <a:gd name="T8" fmla="*/ 24 w 2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">
                  <a:moveTo>
                    <a:pt x="24" y="4"/>
                  </a:moveTo>
                  <a:cubicBezTo>
                    <a:pt x="26" y="9"/>
                    <a:pt x="24" y="27"/>
                    <a:pt x="20" y="29"/>
                  </a:cubicBezTo>
                  <a:cubicBezTo>
                    <a:pt x="16" y="30"/>
                    <a:pt x="5" y="29"/>
                    <a:pt x="3" y="25"/>
                  </a:cubicBezTo>
                  <a:cubicBezTo>
                    <a:pt x="1" y="22"/>
                    <a:pt x="0" y="3"/>
                    <a:pt x="5" y="2"/>
                  </a:cubicBezTo>
                  <a:cubicBezTo>
                    <a:pt x="10" y="0"/>
                    <a:pt x="23" y="1"/>
                    <a:pt x="24" y="4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C13B0E5C-757F-45B4-BF44-9023491B9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51" y="1651000"/>
              <a:ext cx="26988" cy="30163"/>
            </a:xfrm>
            <a:custGeom>
              <a:avLst/>
              <a:gdLst>
                <a:gd name="T0" fmla="*/ 15 w 16"/>
                <a:gd name="T1" fmla="*/ 2 h 18"/>
                <a:gd name="T2" fmla="*/ 13 w 16"/>
                <a:gd name="T3" fmla="*/ 18 h 18"/>
                <a:gd name="T4" fmla="*/ 2 w 16"/>
                <a:gd name="T5" fmla="*/ 15 h 18"/>
                <a:gd name="T6" fmla="*/ 3 w 16"/>
                <a:gd name="T7" fmla="*/ 1 h 18"/>
                <a:gd name="T8" fmla="*/ 15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5" y="2"/>
                  </a:moveTo>
                  <a:cubicBezTo>
                    <a:pt x="16" y="5"/>
                    <a:pt x="15" y="17"/>
                    <a:pt x="13" y="18"/>
                  </a:cubicBezTo>
                  <a:cubicBezTo>
                    <a:pt x="10" y="18"/>
                    <a:pt x="3" y="18"/>
                    <a:pt x="2" y="15"/>
                  </a:cubicBezTo>
                  <a:cubicBezTo>
                    <a:pt x="1" y="13"/>
                    <a:pt x="0" y="1"/>
                    <a:pt x="3" y="1"/>
                  </a:cubicBezTo>
                  <a:cubicBezTo>
                    <a:pt x="6" y="0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18B4F32F-16B9-4361-8161-FFE8AB1A1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9" y="1643062"/>
              <a:ext cx="12700" cy="14288"/>
            </a:xfrm>
            <a:custGeom>
              <a:avLst/>
              <a:gdLst>
                <a:gd name="T0" fmla="*/ 1 w 8"/>
                <a:gd name="T1" fmla="*/ 8 h 8"/>
                <a:gd name="T2" fmla="*/ 2 w 8"/>
                <a:gd name="T3" fmla="*/ 2 h 8"/>
                <a:gd name="T4" fmla="*/ 8 w 8"/>
                <a:gd name="T5" fmla="*/ 2 h 8"/>
                <a:gd name="T6" fmla="*/ 3 w 8"/>
                <a:gd name="T7" fmla="*/ 4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1" y="8"/>
                    <a:pt x="0" y="4"/>
                    <a:pt x="2" y="2"/>
                  </a:cubicBezTo>
                  <a:cubicBezTo>
                    <a:pt x="4" y="1"/>
                    <a:pt x="7" y="0"/>
                    <a:pt x="8" y="2"/>
                  </a:cubicBezTo>
                  <a:cubicBezTo>
                    <a:pt x="8" y="4"/>
                    <a:pt x="5" y="3"/>
                    <a:pt x="3" y="4"/>
                  </a:cubicBezTo>
                  <a:cubicBezTo>
                    <a:pt x="1" y="5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3">
              <a:extLst>
                <a:ext uri="{FF2B5EF4-FFF2-40B4-BE49-F238E27FC236}">
                  <a16:creationId xmlns:a16="http://schemas.microsoft.com/office/drawing/2014/main" id="{6CAE0322-C813-4554-838A-F3B0B76B5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751" y="1644650"/>
              <a:ext cx="4763" cy="4763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2 h 2"/>
                <a:gd name="T4" fmla="*/ 3 w 3"/>
                <a:gd name="T5" fmla="*/ 1 h 2"/>
                <a:gd name="T6" fmla="*/ 1 w 3"/>
                <a:gd name="T7" fmla="*/ 0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4">
              <a:extLst>
                <a:ext uri="{FF2B5EF4-FFF2-40B4-BE49-F238E27FC236}">
                  <a16:creationId xmlns:a16="http://schemas.microsoft.com/office/drawing/2014/main" id="{46DF3067-07ED-40BE-8E90-A38FB1737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4" y="1619250"/>
              <a:ext cx="41275" cy="30163"/>
            </a:xfrm>
            <a:custGeom>
              <a:avLst/>
              <a:gdLst>
                <a:gd name="T0" fmla="*/ 24 w 24"/>
                <a:gd name="T1" fmla="*/ 11 h 17"/>
                <a:gd name="T2" fmla="*/ 9 w 24"/>
                <a:gd name="T3" fmla="*/ 1 h 17"/>
                <a:gd name="T4" fmla="*/ 0 w 24"/>
                <a:gd name="T5" fmla="*/ 17 h 17"/>
                <a:gd name="T6" fmla="*/ 24 w 24"/>
                <a:gd name="T7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7">
                  <a:moveTo>
                    <a:pt x="24" y="11"/>
                  </a:moveTo>
                  <a:cubicBezTo>
                    <a:pt x="24" y="11"/>
                    <a:pt x="17" y="2"/>
                    <a:pt x="9" y="1"/>
                  </a:cubicBezTo>
                  <a:cubicBezTo>
                    <a:pt x="1" y="0"/>
                    <a:pt x="0" y="17"/>
                    <a:pt x="0" y="17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5">
              <a:extLst>
                <a:ext uri="{FF2B5EF4-FFF2-40B4-BE49-F238E27FC236}">
                  <a16:creationId xmlns:a16="http://schemas.microsoft.com/office/drawing/2014/main" id="{0F4D38DE-2296-470D-B6FA-814303947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9" y="1620837"/>
              <a:ext cx="17463" cy="23813"/>
            </a:xfrm>
            <a:custGeom>
              <a:avLst/>
              <a:gdLst>
                <a:gd name="T0" fmla="*/ 0 w 10"/>
                <a:gd name="T1" fmla="*/ 1 h 14"/>
                <a:gd name="T2" fmla="*/ 2 w 10"/>
                <a:gd name="T3" fmla="*/ 0 h 14"/>
                <a:gd name="T4" fmla="*/ 10 w 10"/>
                <a:gd name="T5" fmla="*/ 12 h 14"/>
                <a:gd name="T6" fmla="*/ 2 w 10"/>
                <a:gd name="T7" fmla="*/ 14 h 14"/>
                <a:gd name="T8" fmla="*/ 0 w 10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5" y="4"/>
                    <a:pt x="8" y="7"/>
                    <a:pt x="10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0"/>
                    <a:pt x="0" y="5"/>
                    <a:pt x="0" y="1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6">
              <a:extLst>
                <a:ext uri="{FF2B5EF4-FFF2-40B4-BE49-F238E27FC236}">
                  <a16:creationId xmlns:a16="http://schemas.microsoft.com/office/drawing/2014/main" id="{CAAB0409-BC85-4101-9C1B-F909DE2D3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89" y="1635125"/>
              <a:ext cx="55563" cy="74613"/>
            </a:xfrm>
            <a:custGeom>
              <a:avLst/>
              <a:gdLst>
                <a:gd name="T0" fmla="*/ 1 w 32"/>
                <a:gd name="T1" fmla="*/ 8 h 43"/>
                <a:gd name="T2" fmla="*/ 9 w 32"/>
                <a:gd name="T3" fmla="*/ 42 h 43"/>
                <a:gd name="T4" fmla="*/ 30 w 32"/>
                <a:gd name="T5" fmla="*/ 36 h 43"/>
                <a:gd name="T6" fmla="*/ 24 w 32"/>
                <a:gd name="T7" fmla="*/ 1 h 43"/>
                <a:gd name="T8" fmla="*/ 1 w 32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3">
                  <a:moveTo>
                    <a:pt x="1" y="8"/>
                  </a:moveTo>
                  <a:cubicBezTo>
                    <a:pt x="0" y="15"/>
                    <a:pt x="4" y="40"/>
                    <a:pt x="9" y="42"/>
                  </a:cubicBezTo>
                  <a:cubicBezTo>
                    <a:pt x="14" y="43"/>
                    <a:pt x="28" y="41"/>
                    <a:pt x="30" y="36"/>
                  </a:cubicBezTo>
                  <a:cubicBezTo>
                    <a:pt x="32" y="30"/>
                    <a:pt x="30" y="2"/>
                    <a:pt x="24" y="1"/>
                  </a:cubicBezTo>
                  <a:cubicBezTo>
                    <a:pt x="18" y="0"/>
                    <a:pt x="2" y="3"/>
                    <a:pt x="1" y="8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67">
              <a:extLst>
                <a:ext uri="{FF2B5EF4-FFF2-40B4-BE49-F238E27FC236}">
                  <a16:creationId xmlns:a16="http://schemas.microsoft.com/office/drawing/2014/main" id="{26CF5621-9BAE-405A-846F-F675708D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89" y="1635125"/>
              <a:ext cx="55563" cy="74613"/>
            </a:xfrm>
            <a:custGeom>
              <a:avLst/>
              <a:gdLst>
                <a:gd name="T0" fmla="*/ 2 w 32"/>
                <a:gd name="T1" fmla="*/ 9 h 43"/>
                <a:gd name="T2" fmla="*/ 9 w 32"/>
                <a:gd name="T3" fmla="*/ 41 h 43"/>
                <a:gd name="T4" fmla="*/ 30 w 32"/>
                <a:gd name="T5" fmla="*/ 35 h 43"/>
                <a:gd name="T6" fmla="*/ 24 w 32"/>
                <a:gd name="T7" fmla="*/ 2 h 43"/>
                <a:gd name="T8" fmla="*/ 2 w 32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3">
                  <a:moveTo>
                    <a:pt x="2" y="9"/>
                  </a:moveTo>
                  <a:cubicBezTo>
                    <a:pt x="0" y="15"/>
                    <a:pt x="5" y="40"/>
                    <a:pt x="9" y="41"/>
                  </a:cubicBezTo>
                  <a:cubicBezTo>
                    <a:pt x="14" y="43"/>
                    <a:pt x="28" y="40"/>
                    <a:pt x="30" y="35"/>
                  </a:cubicBezTo>
                  <a:cubicBezTo>
                    <a:pt x="32" y="30"/>
                    <a:pt x="29" y="3"/>
                    <a:pt x="24" y="2"/>
                  </a:cubicBezTo>
                  <a:cubicBezTo>
                    <a:pt x="18" y="0"/>
                    <a:pt x="3" y="4"/>
                    <a:pt x="2" y="9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8">
              <a:extLst>
                <a:ext uri="{FF2B5EF4-FFF2-40B4-BE49-F238E27FC236}">
                  <a16:creationId xmlns:a16="http://schemas.microsoft.com/office/drawing/2014/main" id="{D2BA4850-CBC1-456C-877F-7A9F44065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9" y="1644650"/>
              <a:ext cx="44450" cy="57150"/>
            </a:xfrm>
            <a:custGeom>
              <a:avLst/>
              <a:gdLst>
                <a:gd name="T0" fmla="*/ 1 w 26"/>
                <a:gd name="T1" fmla="*/ 5 h 33"/>
                <a:gd name="T2" fmla="*/ 8 w 26"/>
                <a:gd name="T3" fmla="*/ 32 h 33"/>
                <a:gd name="T4" fmla="*/ 25 w 26"/>
                <a:gd name="T5" fmla="*/ 27 h 33"/>
                <a:gd name="T6" fmla="*/ 20 w 26"/>
                <a:gd name="T7" fmla="*/ 1 h 33"/>
                <a:gd name="T8" fmla="*/ 1 w 26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3">
                  <a:moveTo>
                    <a:pt x="1" y="5"/>
                  </a:moveTo>
                  <a:cubicBezTo>
                    <a:pt x="0" y="10"/>
                    <a:pt x="4" y="31"/>
                    <a:pt x="8" y="32"/>
                  </a:cubicBezTo>
                  <a:cubicBezTo>
                    <a:pt x="12" y="33"/>
                    <a:pt x="23" y="31"/>
                    <a:pt x="25" y="27"/>
                  </a:cubicBezTo>
                  <a:cubicBezTo>
                    <a:pt x="26" y="22"/>
                    <a:pt x="25" y="2"/>
                    <a:pt x="20" y="1"/>
                  </a:cubicBezTo>
                  <a:cubicBezTo>
                    <a:pt x="15" y="0"/>
                    <a:pt x="2" y="1"/>
                    <a:pt x="1" y="5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9">
              <a:extLst>
                <a:ext uri="{FF2B5EF4-FFF2-40B4-BE49-F238E27FC236}">
                  <a16:creationId xmlns:a16="http://schemas.microsoft.com/office/drawing/2014/main" id="{C41CB5E9-6731-4F00-904E-2CDB2A2BC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076" y="1655762"/>
              <a:ext cx="28575" cy="36513"/>
            </a:xfrm>
            <a:custGeom>
              <a:avLst/>
              <a:gdLst>
                <a:gd name="T0" fmla="*/ 0 w 16"/>
                <a:gd name="T1" fmla="*/ 3 h 21"/>
                <a:gd name="T2" fmla="*/ 4 w 16"/>
                <a:gd name="T3" fmla="*/ 20 h 21"/>
                <a:gd name="T4" fmla="*/ 15 w 16"/>
                <a:gd name="T5" fmla="*/ 17 h 21"/>
                <a:gd name="T6" fmla="*/ 12 w 16"/>
                <a:gd name="T7" fmla="*/ 0 h 21"/>
                <a:gd name="T8" fmla="*/ 0 w 16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0" y="3"/>
                  </a:moveTo>
                  <a:cubicBezTo>
                    <a:pt x="0" y="6"/>
                    <a:pt x="2" y="19"/>
                    <a:pt x="4" y="20"/>
                  </a:cubicBezTo>
                  <a:cubicBezTo>
                    <a:pt x="7" y="21"/>
                    <a:pt x="14" y="20"/>
                    <a:pt x="15" y="17"/>
                  </a:cubicBezTo>
                  <a:cubicBezTo>
                    <a:pt x="16" y="14"/>
                    <a:pt x="15" y="1"/>
                    <a:pt x="12" y="0"/>
                  </a:cubicBezTo>
                  <a:cubicBezTo>
                    <a:pt x="9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70">
              <a:extLst>
                <a:ext uri="{FF2B5EF4-FFF2-40B4-BE49-F238E27FC236}">
                  <a16:creationId xmlns:a16="http://schemas.microsoft.com/office/drawing/2014/main" id="{D1E59692-1EE8-4648-A11F-1FCD13A0C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539" y="1649412"/>
              <a:ext cx="14288" cy="12700"/>
            </a:xfrm>
            <a:custGeom>
              <a:avLst/>
              <a:gdLst>
                <a:gd name="T0" fmla="*/ 8 w 8"/>
                <a:gd name="T1" fmla="*/ 8 h 8"/>
                <a:gd name="T2" fmla="*/ 6 w 8"/>
                <a:gd name="T3" fmla="*/ 2 h 8"/>
                <a:gd name="T4" fmla="*/ 1 w 8"/>
                <a:gd name="T5" fmla="*/ 2 h 8"/>
                <a:gd name="T6" fmla="*/ 5 w 8"/>
                <a:gd name="T7" fmla="*/ 3 h 8"/>
                <a:gd name="T8" fmla="*/ 8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cubicBezTo>
                    <a:pt x="8" y="8"/>
                    <a:pt x="8" y="3"/>
                    <a:pt x="6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4"/>
                    <a:pt x="3" y="2"/>
                    <a:pt x="5" y="3"/>
                  </a:cubicBezTo>
                  <a:cubicBezTo>
                    <a:pt x="8" y="4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71">
              <a:extLst>
                <a:ext uri="{FF2B5EF4-FFF2-40B4-BE49-F238E27FC236}">
                  <a16:creationId xmlns:a16="http://schemas.microsoft.com/office/drawing/2014/main" id="{3A287071-5438-46F3-9A84-2A932417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9" y="1651000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72">
              <a:extLst>
                <a:ext uri="{FF2B5EF4-FFF2-40B4-BE49-F238E27FC236}">
                  <a16:creationId xmlns:a16="http://schemas.microsoft.com/office/drawing/2014/main" id="{9F0B2DCB-48BE-46AC-A4B9-EC8B8A398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9" y="1800225"/>
              <a:ext cx="557213" cy="277813"/>
            </a:xfrm>
            <a:custGeom>
              <a:avLst/>
              <a:gdLst>
                <a:gd name="T0" fmla="*/ 19 w 322"/>
                <a:gd name="T1" fmla="*/ 79 h 161"/>
                <a:gd name="T2" fmla="*/ 311 w 322"/>
                <a:gd name="T3" fmla="*/ 41 h 161"/>
                <a:gd name="T4" fmla="*/ 322 w 322"/>
                <a:gd name="T5" fmla="*/ 0 h 161"/>
                <a:gd name="T6" fmla="*/ 160 w 322"/>
                <a:gd name="T7" fmla="*/ 160 h 161"/>
                <a:gd name="T8" fmla="*/ 0 w 322"/>
                <a:gd name="T9" fmla="*/ 54 h 161"/>
                <a:gd name="T10" fmla="*/ 19 w 322"/>
                <a:gd name="T11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161">
                  <a:moveTo>
                    <a:pt x="19" y="79"/>
                  </a:moveTo>
                  <a:cubicBezTo>
                    <a:pt x="104" y="150"/>
                    <a:pt x="258" y="148"/>
                    <a:pt x="311" y="41"/>
                  </a:cubicBezTo>
                  <a:cubicBezTo>
                    <a:pt x="317" y="28"/>
                    <a:pt x="321" y="14"/>
                    <a:pt x="322" y="0"/>
                  </a:cubicBezTo>
                  <a:cubicBezTo>
                    <a:pt x="321" y="120"/>
                    <a:pt x="251" y="158"/>
                    <a:pt x="160" y="160"/>
                  </a:cubicBezTo>
                  <a:cubicBezTo>
                    <a:pt x="84" y="161"/>
                    <a:pt x="20" y="131"/>
                    <a:pt x="0" y="54"/>
                  </a:cubicBezTo>
                  <a:cubicBezTo>
                    <a:pt x="4" y="63"/>
                    <a:pt x="10" y="72"/>
                    <a:pt x="19" y="79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73">
              <a:extLst>
                <a:ext uri="{FF2B5EF4-FFF2-40B4-BE49-F238E27FC236}">
                  <a16:creationId xmlns:a16="http://schemas.microsoft.com/office/drawing/2014/main" id="{9CA1126F-EEF8-4576-9530-403B38CB7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1531937"/>
              <a:ext cx="385763" cy="112713"/>
            </a:xfrm>
            <a:custGeom>
              <a:avLst/>
              <a:gdLst>
                <a:gd name="T0" fmla="*/ 223 w 223"/>
                <a:gd name="T1" fmla="*/ 66 h 66"/>
                <a:gd name="T2" fmla="*/ 17 w 223"/>
                <a:gd name="T3" fmla="*/ 46 h 66"/>
                <a:gd name="T4" fmla="*/ 0 w 223"/>
                <a:gd name="T5" fmla="*/ 54 h 66"/>
                <a:gd name="T6" fmla="*/ 93 w 223"/>
                <a:gd name="T7" fmla="*/ 6 h 66"/>
                <a:gd name="T8" fmla="*/ 223 w 223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66">
                  <a:moveTo>
                    <a:pt x="223" y="66"/>
                  </a:moveTo>
                  <a:cubicBezTo>
                    <a:pt x="164" y="28"/>
                    <a:pt x="85" y="24"/>
                    <a:pt x="17" y="46"/>
                  </a:cubicBezTo>
                  <a:cubicBezTo>
                    <a:pt x="11" y="48"/>
                    <a:pt x="5" y="51"/>
                    <a:pt x="0" y="54"/>
                  </a:cubicBezTo>
                  <a:cubicBezTo>
                    <a:pt x="22" y="28"/>
                    <a:pt x="55" y="10"/>
                    <a:pt x="93" y="6"/>
                  </a:cubicBezTo>
                  <a:cubicBezTo>
                    <a:pt x="148" y="0"/>
                    <a:pt x="198" y="25"/>
                    <a:pt x="223" y="66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74">
              <a:extLst>
                <a:ext uri="{FF2B5EF4-FFF2-40B4-BE49-F238E27FC236}">
                  <a16:creationId xmlns:a16="http://schemas.microsoft.com/office/drawing/2014/main" id="{2C659C9A-6140-43F4-B88A-F2726F9C5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9" y="1568450"/>
              <a:ext cx="492125" cy="473075"/>
            </a:xfrm>
            <a:custGeom>
              <a:avLst/>
              <a:gdLst>
                <a:gd name="T0" fmla="*/ 2 w 284"/>
                <a:gd name="T1" fmla="*/ 139 h 274"/>
                <a:gd name="T2" fmla="*/ 145 w 284"/>
                <a:gd name="T3" fmla="*/ 273 h 274"/>
                <a:gd name="T4" fmla="*/ 283 w 284"/>
                <a:gd name="T5" fmla="*/ 135 h 274"/>
                <a:gd name="T6" fmla="*/ 141 w 284"/>
                <a:gd name="T7" fmla="*/ 2 h 274"/>
                <a:gd name="T8" fmla="*/ 2 w 284"/>
                <a:gd name="T9" fmla="*/ 13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74">
                  <a:moveTo>
                    <a:pt x="2" y="139"/>
                  </a:moveTo>
                  <a:cubicBezTo>
                    <a:pt x="5" y="238"/>
                    <a:pt x="67" y="274"/>
                    <a:pt x="145" y="273"/>
                  </a:cubicBezTo>
                  <a:cubicBezTo>
                    <a:pt x="222" y="271"/>
                    <a:pt x="282" y="238"/>
                    <a:pt x="283" y="135"/>
                  </a:cubicBezTo>
                  <a:cubicBezTo>
                    <a:pt x="284" y="60"/>
                    <a:pt x="218" y="0"/>
                    <a:pt x="141" y="2"/>
                  </a:cubicBezTo>
                  <a:cubicBezTo>
                    <a:pt x="63" y="3"/>
                    <a:pt x="0" y="64"/>
                    <a:pt x="2" y="139"/>
                  </a:cubicBezTo>
                  <a:close/>
                </a:path>
              </a:pathLst>
            </a:custGeom>
            <a:solidFill>
              <a:srgbClr val="6E6D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75">
              <a:extLst>
                <a:ext uri="{FF2B5EF4-FFF2-40B4-BE49-F238E27FC236}">
                  <a16:creationId xmlns:a16="http://schemas.microsoft.com/office/drawing/2014/main" id="{4C82D293-4B2A-42EF-BE49-9A31A43CB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76" y="1577975"/>
              <a:ext cx="473075" cy="452438"/>
            </a:xfrm>
            <a:custGeom>
              <a:avLst/>
              <a:gdLst>
                <a:gd name="T0" fmla="*/ 2 w 274"/>
                <a:gd name="T1" fmla="*/ 133 h 262"/>
                <a:gd name="T2" fmla="*/ 140 w 274"/>
                <a:gd name="T3" fmla="*/ 261 h 262"/>
                <a:gd name="T4" fmla="*/ 273 w 274"/>
                <a:gd name="T5" fmla="*/ 129 h 262"/>
                <a:gd name="T6" fmla="*/ 136 w 274"/>
                <a:gd name="T7" fmla="*/ 1 h 262"/>
                <a:gd name="T8" fmla="*/ 2 w 274"/>
                <a:gd name="T9" fmla="*/ 1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62">
                  <a:moveTo>
                    <a:pt x="2" y="133"/>
                  </a:moveTo>
                  <a:cubicBezTo>
                    <a:pt x="5" y="228"/>
                    <a:pt x="65" y="262"/>
                    <a:pt x="140" y="261"/>
                  </a:cubicBezTo>
                  <a:cubicBezTo>
                    <a:pt x="215" y="260"/>
                    <a:pt x="272" y="229"/>
                    <a:pt x="273" y="129"/>
                  </a:cubicBezTo>
                  <a:cubicBezTo>
                    <a:pt x="274" y="57"/>
                    <a:pt x="211" y="0"/>
                    <a:pt x="136" y="1"/>
                  </a:cubicBezTo>
                  <a:cubicBezTo>
                    <a:pt x="61" y="2"/>
                    <a:pt x="0" y="61"/>
                    <a:pt x="2" y="133"/>
                  </a:cubicBezTo>
                  <a:close/>
                </a:path>
              </a:pathLst>
            </a:custGeom>
            <a:solidFill>
              <a:srgbClr val="30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6">
              <a:extLst>
                <a:ext uri="{FF2B5EF4-FFF2-40B4-BE49-F238E27FC236}">
                  <a16:creationId xmlns:a16="http://schemas.microsoft.com/office/drawing/2014/main" id="{474B2F59-B413-4289-BA23-A12D52A5A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639" y="1643062"/>
              <a:ext cx="468313" cy="387350"/>
            </a:xfrm>
            <a:custGeom>
              <a:avLst/>
              <a:gdLst>
                <a:gd name="T0" fmla="*/ 170 w 271"/>
                <a:gd name="T1" fmla="*/ 164 h 224"/>
                <a:gd name="T2" fmla="*/ 231 w 271"/>
                <a:gd name="T3" fmla="*/ 0 h 224"/>
                <a:gd name="T4" fmla="*/ 270 w 271"/>
                <a:gd name="T5" fmla="*/ 91 h 224"/>
                <a:gd name="T6" fmla="*/ 137 w 271"/>
                <a:gd name="T7" fmla="*/ 223 h 224"/>
                <a:gd name="T8" fmla="*/ 0 w 271"/>
                <a:gd name="T9" fmla="*/ 108 h 224"/>
                <a:gd name="T10" fmla="*/ 170 w 271"/>
                <a:gd name="T11" fmla="*/ 16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24">
                  <a:moveTo>
                    <a:pt x="170" y="164"/>
                  </a:moveTo>
                  <a:cubicBezTo>
                    <a:pt x="237" y="142"/>
                    <a:pt x="256" y="61"/>
                    <a:pt x="231" y="0"/>
                  </a:cubicBezTo>
                  <a:cubicBezTo>
                    <a:pt x="255" y="23"/>
                    <a:pt x="271" y="55"/>
                    <a:pt x="270" y="91"/>
                  </a:cubicBezTo>
                  <a:cubicBezTo>
                    <a:pt x="269" y="191"/>
                    <a:pt x="212" y="222"/>
                    <a:pt x="137" y="223"/>
                  </a:cubicBezTo>
                  <a:cubicBezTo>
                    <a:pt x="66" y="224"/>
                    <a:pt x="8" y="193"/>
                    <a:pt x="0" y="108"/>
                  </a:cubicBezTo>
                  <a:cubicBezTo>
                    <a:pt x="35" y="161"/>
                    <a:pt x="105" y="186"/>
                    <a:pt x="170" y="16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7">
              <a:extLst>
                <a:ext uri="{FF2B5EF4-FFF2-40B4-BE49-F238E27FC236}">
                  <a16:creationId xmlns:a16="http://schemas.microsoft.com/office/drawing/2014/main" id="{1B3296C1-1AC4-4BC2-A970-C38A57418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151" y="1800225"/>
              <a:ext cx="427038" cy="225425"/>
            </a:xfrm>
            <a:custGeom>
              <a:avLst/>
              <a:gdLst>
                <a:gd name="T0" fmla="*/ 111 w 247"/>
                <a:gd name="T1" fmla="*/ 118 h 130"/>
                <a:gd name="T2" fmla="*/ 247 w 247"/>
                <a:gd name="T3" fmla="*/ 0 h 130"/>
                <a:gd name="T4" fmla="*/ 247 w 247"/>
                <a:gd name="T5" fmla="*/ 0 h 130"/>
                <a:gd name="T6" fmla="*/ 116 w 247"/>
                <a:gd name="T7" fmla="*/ 130 h 130"/>
                <a:gd name="T8" fmla="*/ 0 w 247"/>
                <a:gd name="T9" fmla="*/ 76 h 130"/>
                <a:gd name="T10" fmla="*/ 111 w 247"/>
                <a:gd name="T11" fmla="*/ 11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30">
                  <a:moveTo>
                    <a:pt x="111" y="118"/>
                  </a:moveTo>
                  <a:cubicBezTo>
                    <a:pt x="184" y="117"/>
                    <a:pt x="241" y="88"/>
                    <a:pt x="247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6" y="98"/>
                    <a:pt x="189" y="129"/>
                    <a:pt x="116" y="130"/>
                  </a:cubicBezTo>
                  <a:cubicBezTo>
                    <a:pt x="66" y="130"/>
                    <a:pt x="23" y="115"/>
                    <a:pt x="0" y="76"/>
                  </a:cubicBezTo>
                  <a:cubicBezTo>
                    <a:pt x="25" y="106"/>
                    <a:pt x="66" y="118"/>
                    <a:pt x="111" y="118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8">
              <a:extLst>
                <a:ext uri="{FF2B5EF4-FFF2-40B4-BE49-F238E27FC236}">
                  <a16:creationId xmlns:a16="http://schemas.microsoft.com/office/drawing/2014/main" id="{D05F5AE6-6746-4CD0-8D63-28BA970AF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6" y="1592262"/>
              <a:ext cx="361950" cy="260350"/>
            </a:xfrm>
            <a:custGeom>
              <a:avLst/>
              <a:gdLst>
                <a:gd name="T0" fmla="*/ 198 w 209"/>
                <a:gd name="T1" fmla="*/ 113 h 151"/>
                <a:gd name="T2" fmla="*/ 106 w 209"/>
                <a:gd name="T3" fmla="*/ 83 h 151"/>
                <a:gd name="T4" fmla="*/ 12 w 209"/>
                <a:gd name="T5" fmla="*/ 56 h 151"/>
                <a:gd name="T6" fmla="*/ 126 w 209"/>
                <a:gd name="T7" fmla="*/ 16 h 151"/>
                <a:gd name="T8" fmla="*/ 198 w 209"/>
                <a:gd name="T9" fmla="*/ 1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51">
                  <a:moveTo>
                    <a:pt x="198" y="113"/>
                  </a:moveTo>
                  <a:cubicBezTo>
                    <a:pt x="186" y="151"/>
                    <a:pt x="157" y="99"/>
                    <a:pt x="106" y="83"/>
                  </a:cubicBezTo>
                  <a:cubicBezTo>
                    <a:pt x="54" y="67"/>
                    <a:pt x="0" y="94"/>
                    <a:pt x="12" y="56"/>
                  </a:cubicBezTo>
                  <a:cubicBezTo>
                    <a:pt x="24" y="18"/>
                    <a:pt x="75" y="0"/>
                    <a:pt x="126" y="16"/>
                  </a:cubicBezTo>
                  <a:cubicBezTo>
                    <a:pt x="177" y="32"/>
                    <a:pt x="209" y="75"/>
                    <a:pt x="198" y="113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9">
              <a:extLst>
                <a:ext uri="{FF2B5EF4-FFF2-40B4-BE49-F238E27FC236}">
                  <a16:creationId xmlns:a16="http://schemas.microsoft.com/office/drawing/2014/main" id="{368930B6-D689-4AF9-8208-5F1DA8BEC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1864" y="1622425"/>
              <a:ext cx="133350" cy="139700"/>
            </a:xfrm>
            <a:custGeom>
              <a:avLst/>
              <a:gdLst>
                <a:gd name="T0" fmla="*/ 75 w 77"/>
                <a:gd name="T1" fmla="*/ 81 h 81"/>
                <a:gd name="T2" fmla="*/ 51 w 77"/>
                <a:gd name="T3" fmla="*/ 18 h 81"/>
                <a:gd name="T4" fmla="*/ 1 w 77"/>
                <a:gd name="T5" fmla="*/ 21 h 81"/>
                <a:gd name="T6" fmla="*/ 43 w 77"/>
                <a:gd name="T7" fmla="*/ 41 h 81"/>
                <a:gd name="T8" fmla="*/ 75 w 77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81">
                  <a:moveTo>
                    <a:pt x="75" y="81"/>
                  </a:moveTo>
                  <a:cubicBezTo>
                    <a:pt x="75" y="81"/>
                    <a:pt x="77" y="36"/>
                    <a:pt x="51" y="18"/>
                  </a:cubicBezTo>
                  <a:cubicBezTo>
                    <a:pt x="24" y="0"/>
                    <a:pt x="3" y="11"/>
                    <a:pt x="1" y="21"/>
                  </a:cubicBezTo>
                  <a:cubicBezTo>
                    <a:pt x="0" y="31"/>
                    <a:pt x="22" y="33"/>
                    <a:pt x="43" y="41"/>
                  </a:cubicBezTo>
                  <a:cubicBezTo>
                    <a:pt x="63" y="50"/>
                    <a:pt x="75" y="81"/>
                    <a:pt x="75" y="81"/>
                  </a:cubicBez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80">
              <a:extLst>
                <a:ext uri="{FF2B5EF4-FFF2-40B4-BE49-F238E27FC236}">
                  <a16:creationId xmlns:a16="http://schemas.microsoft.com/office/drawing/2014/main" id="{72EB191D-3B97-458D-A83B-4170B111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89" y="1633537"/>
              <a:ext cx="41275" cy="34925"/>
            </a:xfrm>
            <a:custGeom>
              <a:avLst/>
              <a:gdLst>
                <a:gd name="T0" fmla="*/ 24 w 24"/>
                <a:gd name="T1" fmla="*/ 10 h 20"/>
                <a:gd name="T2" fmla="*/ 12 w 24"/>
                <a:gd name="T3" fmla="*/ 20 h 20"/>
                <a:gd name="T4" fmla="*/ 0 w 24"/>
                <a:gd name="T5" fmla="*/ 10 h 20"/>
                <a:gd name="T6" fmla="*/ 12 w 24"/>
                <a:gd name="T7" fmla="*/ 0 h 20"/>
                <a:gd name="T8" fmla="*/ 24 w 2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0"/>
                  </a:moveTo>
                  <a:cubicBezTo>
                    <a:pt x="24" y="16"/>
                    <a:pt x="18" y="20"/>
                    <a:pt x="12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0"/>
                  </a:cubicBez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81">
              <a:extLst>
                <a:ext uri="{FF2B5EF4-FFF2-40B4-BE49-F238E27FC236}">
                  <a16:creationId xmlns:a16="http://schemas.microsoft.com/office/drawing/2014/main" id="{2C998898-98E6-412B-A0F7-458C6ACD9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664" y="2041525"/>
              <a:ext cx="601663" cy="782638"/>
            </a:xfrm>
            <a:custGeom>
              <a:avLst/>
              <a:gdLst>
                <a:gd name="T0" fmla="*/ 78 w 348"/>
                <a:gd name="T1" fmla="*/ 21 h 454"/>
                <a:gd name="T2" fmla="*/ 10 w 348"/>
                <a:gd name="T3" fmla="*/ 48 h 454"/>
                <a:gd name="T4" fmla="*/ 12 w 348"/>
                <a:gd name="T5" fmla="*/ 209 h 454"/>
                <a:gd name="T6" fmla="*/ 13 w 348"/>
                <a:gd name="T7" fmla="*/ 354 h 454"/>
                <a:gd name="T8" fmla="*/ 191 w 348"/>
                <a:gd name="T9" fmla="*/ 440 h 454"/>
                <a:gd name="T10" fmla="*/ 340 w 348"/>
                <a:gd name="T11" fmla="*/ 334 h 454"/>
                <a:gd name="T12" fmla="*/ 338 w 348"/>
                <a:gd name="T13" fmla="*/ 226 h 454"/>
                <a:gd name="T14" fmla="*/ 341 w 348"/>
                <a:gd name="T15" fmla="*/ 79 h 454"/>
                <a:gd name="T16" fmla="*/ 313 w 348"/>
                <a:gd name="T17" fmla="*/ 9 h 454"/>
                <a:gd name="T18" fmla="*/ 78 w 348"/>
                <a:gd name="T19" fmla="*/ 2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" h="454">
                  <a:moveTo>
                    <a:pt x="78" y="21"/>
                  </a:moveTo>
                  <a:cubicBezTo>
                    <a:pt x="49" y="13"/>
                    <a:pt x="18" y="0"/>
                    <a:pt x="10" y="48"/>
                  </a:cubicBezTo>
                  <a:cubicBezTo>
                    <a:pt x="2" y="97"/>
                    <a:pt x="12" y="179"/>
                    <a:pt x="12" y="209"/>
                  </a:cubicBezTo>
                  <a:cubicBezTo>
                    <a:pt x="11" y="240"/>
                    <a:pt x="0" y="331"/>
                    <a:pt x="13" y="354"/>
                  </a:cubicBezTo>
                  <a:cubicBezTo>
                    <a:pt x="43" y="405"/>
                    <a:pt x="135" y="454"/>
                    <a:pt x="191" y="440"/>
                  </a:cubicBezTo>
                  <a:cubicBezTo>
                    <a:pt x="247" y="426"/>
                    <a:pt x="336" y="395"/>
                    <a:pt x="340" y="334"/>
                  </a:cubicBezTo>
                  <a:cubicBezTo>
                    <a:pt x="342" y="311"/>
                    <a:pt x="337" y="263"/>
                    <a:pt x="338" y="226"/>
                  </a:cubicBezTo>
                  <a:cubicBezTo>
                    <a:pt x="340" y="163"/>
                    <a:pt x="348" y="108"/>
                    <a:pt x="341" y="79"/>
                  </a:cubicBezTo>
                  <a:cubicBezTo>
                    <a:pt x="331" y="34"/>
                    <a:pt x="326" y="15"/>
                    <a:pt x="313" y="9"/>
                  </a:cubicBezTo>
                  <a:cubicBezTo>
                    <a:pt x="301" y="3"/>
                    <a:pt x="128" y="35"/>
                    <a:pt x="78" y="21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82">
              <a:extLst>
                <a:ext uri="{FF2B5EF4-FFF2-40B4-BE49-F238E27FC236}">
                  <a16:creationId xmlns:a16="http://schemas.microsoft.com/office/drawing/2014/main" id="{8FE07CED-63AD-4836-9C6C-CC823F746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9" y="2490787"/>
              <a:ext cx="579438" cy="333375"/>
            </a:xfrm>
            <a:custGeom>
              <a:avLst/>
              <a:gdLst>
                <a:gd name="T0" fmla="*/ 3 w 336"/>
                <a:gd name="T1" fmla="*/ 6 h 193"/>
                <a:gd name="T2" fmla="*/ 8 w 336"/>
                <a:gd name="T3" fmla="*/ 93 h 193"/>
                <a:gd name="T4" fmla="*/ 186 w 336"/>
                <a:gd name="T5" fmla="*/ 179 h 193"/>
                <a:gd name="T6" fmla="*/ 335 w 336"/>
                <a:gd name="T7" fmla="*/ 73 h 193"/>
                <a:gd name="T8" fmla="*/ 333 w 336"/>
                <a:gd name="T9" fmla="*/ 0 h 193"/>
                <a:gd name="T10" fmla="*/ 3 w 336"/>
                <a:gd name="T11" fmla="*/ 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193">
                  <a:moveTo>
                    <a:pt x="3" y="6"/>
                  </a:moveTo>
                  <a:cubicBezTo>
                    <a:pt x="1" y="41"/>
                    <a:pt x="0" y="79"/>
                    <a:pt x="8" y="93"/>
                  </a:cubicBezTo>
                  <a:cubicBezTo>
                    <a:pt x="38" y="144"/>
                    <a:pt x="130" y="193"/>
                    <a:pt x="186" y="179"/>
                  </a:cubicBezTo>
                  <a:cubicBezTo>
                    <a:pt x="242" y="165"/>
                    <a:pt x="331" y="134"/>
                    <a:pt x="335" y="73"/>
                  </a:cubicBezTo>
                  <a:cubicBezTo>
                    <a:pt x="336" y="57"/>
                    <a:pt x="334" y="28"/>
                    <a:pt x="333" y="0"/>
                  </a:cubicBezTo>
                  <a:cubicBezTo>
                    <a:pt x="227" y="25"/>
                    <a:pt x="113" y="12"/>
                    <a:pt x="3" y="6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3">
              <a:extLst>
                <a:ext uri="{FF2B5EF4-FFF2-40B4-BE49-F238E27FC236}">
                  <a16:creationId xmlns:a16="http://schemas.microsoft.com/office/drawing/2014/main" id="{7C4EC801-A207-4F9B-9742-C8B6DAD4A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364" y="2600325"/>
              <a:ext cx="574675" cy="223838"/>
            </a:xfrm>
            <a:custGeom>
              <a:avLst/>
              <a:gdLst>
                <a:gd name="T0" fmla="*/ 151 w 333"/>
                <a:gd name="T1" fmla="*/ 76 h 130"/>
                <a:gd name="T2" fmla="*/ 0 w 333"/>
                <a:gd name="T3" fmla="*/ 0 h 130"/>
                <a:gd name="T4" fmla="*/ 6 w 333"/>
                <a:gd name="T5" fmla="*/ 30 h 130"/>
                <a:gd name="T6" fmla="*/ 184 w 333"/>
                <a:gd name="T7" fmla="*/ 116 h 130"/>
                <a:gd name="T8" fmla="*/ 333 w 333"/>
                <a:gd name="T9" fmla="*/ 10 h 130"/>
                <a:gd name="T10" fmla="*/ 333 w 333"/>
                <a:gd name="T11" fmla="*/ 8 h 130"/>
                <a:gd name="T12" fmla="*/ 180 w 333"/>
                <a:gd name="T13" fmla="*/ 82 h 130"/>
                <a:gd name="T14" fmla="*/ 151 w 333"/>
                <a:gd name="T15" fmla="*/ 7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3" h="130">
                  <a:moveTo>
                    <a:pt x="151" y="76"/>
                  </a:moveTo>
                  <a:cubicBezTo>
                    <a:pt x="108" y="44"/>
                    <a:pt x="60" y="66"/>
                    <a:pt x="0" y="0"/>
                  </a:cubicBezTo>
                  <a:cubicBezTo>
                    <a:pt x="1" y="13"/>
                    <a:pt x="2" y="24"/>
                    <a:pt x="6" y="30"/>
                  </a:cubicBezTo>
                  <a:cubicBezTo>
                    <a:pt x="36" y="81"/>
                    <a:pt x="128" y="130"/>
                    <a:pt x="184" y="116"/>
                  </a:cubicBezTo>
                  <a:cubicBezTo>
                    <a:pt x="240" y="102"/>
                    <a:pt x="329" y="71"/>
                    <a:pt x="333" y="10"/>
                  </a:cubicBezTo>
                  <a:cubicBezTo>
                    <a:pt x="333" y="9"/>
                    <a:pt x="333" y="9"/>
                    <a:pt x="333" y="8"/>
                  </a:cubicBezTo>
                  <a:cubicBezTo>
                    <a:pt x="277" y="12"/>
                    <a:pt x="221" y="42"/>
                    <a:pt x="180" y="82"/>
                  </a:cubicBezTo>
                  <a:cubicBezTo>
                    <a:pt x="171" y="88"/>
                    <a:pt x="160" y="82"/>
                    <a:pt x="151" y="76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4">
              <a:extLst>
                <a:ext uri="{FF2B5EF4-FFF2-40B4-BE49-F238E27FC236}">
                  <a16:creationId xmlns:a16="http://schemas.microsoft.com/office/drawing/2014/main" id="{6CDBC768-7831-4BA3-A61E-38E9547A7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364" y="2490787"/>
              <a:ext cx="573088" cy="76200"/>
            </a:xfrm>
            <a:custGeom>
              <a:avLst/>
              <a:gdLst>
                <a:gd name="T0" fmla="*/ 332 w 332"/>
                <a:gd name="T1" fmla="*/ 13 h 44"/>
                <a:gd name="T2" fmla="*/ 331 w 332"/>
                <a:gd name="T3" fmla="*/ 0 h 44"/>
                <a:gd name="T4" fmla="*/ 1 w 332"/>
                <a:gd name="T5" fmla="*/ 6 h 44"/>
                <a:gd name="T6" fmla="*/ 0 w 332"/>
                <a:gd name="T7" fmla="*/ 16 h 44"/>
                <a:gd name="T8" fmla="*/ 332 w 332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44">
                  <a:moveTo>
                    <a:pt x="332" y="13"/>
                  </a:moveTo>
                  <a:cubicBezTo>
                    <a:pt x="331" y="9"/>
                    <a:pt x="331" y="4"/>
                    <a:pt x="331" y="0"/>
                  </a:cubicBezTo>
                  <a:cubicBezTo>
                    <a:pt x="225" y="25"/>
                    <a:pt x="111" y="12"/>
                    <a:pt x="1" y="6"/>
                  </a:cubicBezTo>
                  <a:cubicBezTo>
                    <a:pt x="1" y="10"/>
                    <a:pt x="1" y="13"/>
                    <a:pt x="0" y="16"/>
                  </a:cubicBezTo>
                  <a:cubicBezTo>
                    <a:pt x="109" y="34"/>
                    <a:pt x="225" y="44"/>
                    <a:pt x="332" y="13"/>
                  </a:cubicBezTo>
                  <a:close/>
                </a:path>
              </a:pathLst>
            </a:custGeom>
            <a:solidFill>
              <a:srgbClr val="B2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5">
              <a:extLst>
                <a:ext uri="{FF2B5EF4-FFF2-40B4-BE49-F238E27FC236}">
                  <a16:creationId xmlns:a16="http://schemas.microsoft.com/office/drawing/2014/main" id="{1157CDFE-3590-47A1-86BB-0E63215DA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1" y="2084387"/>
              <a:ext cx="266700" cy="180975"/>
            </a:xfrm>
            <a:custGeom>
              <a:avLst/>
              <a:gdLst>
                <a:gd name="T0" fmla="*/ 126 w 155"/>
                <a:gd name="T1" fmla="*/ 4 h 105"/>
                <a:gd name="T2" fmla="*/ 0 w 155"/>
                <a:gd name="T3" fmla="*/ 15 h 105"/>
                <a:gd name="T4" fmla="*/ 17 w 155"/>
                <a:gd name="T5" fmla="*/ 27 h 105"/>
                <a:gd name="T6" fmla="*/ 130 w 155"/>
                <a:gd name="T7" fmla="*/ 56 h 105"/>
                <a:gd name="T8" fmla="*/ 155 w 155"/>
                <a:gd name="T9" fmla="*/ 105 h 105"/>
                <a:gd name="T10" fmla="*/ 151 w 155"/>
                <a:gd name="T11" fmla="*/ 67 h 105"/>
                <a:gd name="T12" fmla="*/ 126 w 155"/>
                <a:gd name="T13" fmla="*/ 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05">
                  <a:moveTo>
                    <a:pt x="126" y="4"/>
                  </a:moveTo>
                  <a:cubicBezTo>
                    <a:pt x="119" y="0"/>
                    <a:pt x="57" y="10"/>
                    <a:pt x="0" y="15"/>
                  </a:cubicBezTo>
                  <a:cubicBezTo>
                    <a:pt x="4" y="22"/>
                    <a:pt x="11" y="27"/>
                    <a:pt x="17" y="27"/>
                  </a:cubicBezTo>
                  <a:cubicBezTo>
                    <a:pt x="57" y="30"/>
                    <a:pt x="102" y="15"/>
                    <a:pt x="130" y="56"/>
                  </a:cubicBezTo>
                  <a:cubicBezTo>
                    <a:pt x="141" y="70"/>
                    <a:pt x="149" y="87"/>
                    <a:pt x="155" y="105"/>
                  </a:cubicBezTo>
                  <a:cubicBezTo>
                    <a:pt x="154" y="89"/>
                    <a:pt x="153" y="76"/>
                    <a:pt x="151" y="67"/>
                  </a:cubicBezTo>
                  <a:cubicBezTo>
                    <a:pt x="141" y="26"/>
                    <a:pt x="137" y="9"/>
                    <a:pt x="126" y="4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6">
              <a:extLst>
                <a:ext uri="{FF2B5EF4-FFF2-40B4-BE49-F238E27FC236}">
                  <a16:creationId xmlns:a16="http://schemas.microsoft.com/office/drawing/2014/main" id="{1C8D9F54-10FD-4169-89B7-D2A0AFBF1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864" y="2006600"/>
              <a:ext cx="433388" cy="98425"/>
            </a:xfrm>
            <a:custGeom>
              <a:avLst/>
              <a:gdLst>
                <a:gd name="T0" fmla="*/ 12 w 251"/>
                <a:gd name="T1" fmla="*/ 8 h 57"/>
                <a:gd name="T2" fmla="*/ 8 w 251"/>
                <a:gd name="T3" fmla="*/ 31 h 57"/>
                <a:gd name="T4" fmla="*/ 70 w 251"/>
                <a:gd name="T5" fmla="*/ 53 h 57"/>
                <a:gd name="T6" fmla="*/ 196 w 251"/>
                <a:gd name="T7" fmla="*/ 49 h 57"/>
                <a:gd name="T8" fmla="*/ 245 w 251"/>
                <a:gd name="T9" fmla="*/ 25 h 57"/>
                <a:gd name="T10" fmla="*/ 246 w 251"/>
                <a:gd name="T11" fmla="*/ 5 h 57"/>
                <a:gd name="T12" fmla="*/ 137 w 251"/>
                <a:gd name="T13" fmla="*/ 25 h 57"/>
                <a:gd name="T14" fmla="*/ 12 w 251"/>
                <a:gd name="T1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" h="57">
                  <a:moveTo>
                    <a:pt x="12" y="8"/>
                  </a:moveTo>
                  <a:cubicBezTo>
                    <a:pt x="0" y="14"/>
                    <a:pt x="3" y="25"/>
                    <a:pt x="8" y="31"/>
                  </a:cubicBezTo>
                  <a:cubicBezTo>
                    <a:pt x="12" y="36"/>
                    <a:pt x="35" y="50"/>
                    <a:pt x="70" y="53"/>
                  </a:cubicBezTo>
                  <a:cubicBezTo>
                    <a:pt x="105" y="57"/>
                    <a:pt x="176" y="54"/>
                    <a:pt x="196" y="49"/>
                  </a:cubicBezTo>
                  <a:cubicBezTo>
                    <a:pt x="224" y="43"/>
                    <a:pt x="239" y="34"/>
                    <a:pt x="245" y="25"/>
                  </a:cubicBezTo>
                  <a:cubicBezTo>
                    <a:pt x="249" y="20"/>
                    <a:pt x="251" y="9"/>
                    <a:pt x="246" y="5"/>
                  </a:cubicBezTo>
                  <a:cubicBezTo>
                    <a:pt x="241" y="0"/>
                    <a:pt x="199" y="25"/>
                    <a:pt x="137" y="25"/>
                  </a:cubicBezTo>
                  <a:cubicBezTo>
                    <a:pt x="37" y="24"/>
                    <a:pt x="16" y="6"/>
                    <a:pt x="12" y="8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7">
              <a:extLst>
                <a:ext uri="{FF2B5EF4-FFF2-40B4-BE49-F238E27FC236}">
                  <a16:creationId xmlns:a16="http://schemas.microsoft.com/office/drawing/2014/main" id="{1BC22911-A99E-422F-88C5-12B171E1A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4" y="2046287"/>
              <a:ext cx="412750" cy="58738"/>
            </a:xfrm>
            <a:custGeom>
              <a:avLst/>
              <a:gdLst>
                <a:gd name="T0" fmla="*/ 191 w 239"/>
                <a:gd name="T1" fmla="*/ 22 h 34"/>
                <a:gd name="T2" fmla="*/ 60 w 239"/>
                <a:gd name="T3" fmla="*/ 26 h 34"/>
                <a:gd name="T4" fmla="*/ 0 w 239"/>
                <a:gd name="T5" fmla="*/ 7 h 34"/>
                <a:gd name="T6" fmla="*/ 1 w 239"/>
                <a:gd name="T7" fmla="*/ 8 h 34"/>
                <a:gd name="T8" fmla="*/ 63 w 239"/>
                <a:gd name="T9" fmla="*/ 30 h 34"/>
                <a:gd name="T10" fmla="*/ 189 w 239"/>
                <a:gd name="T11" fmla="*/ 26 h 34"/>
                <a:gd name="T12" fmla="*/ 238 w 239"/>
                <a:gd name="T13" fmla="*/ 2 h 34"/>
                <a:gd name="T14" fmla="*/ 239 w 239"/>
                <a:gd name="T15" fmla="*/ 0 h 34"/>
                <a:gd name="T16" fmla="*/ 191 w 239"/>
                <a:gd name="T17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34">
                  <a:moveTo>
                    <a:pt x="191" y="22"/>
                  </a:moveTo>
                  <a:cubicBezTo>
                    <a:pt x="170" y="27"/>
                    <a:pt x="96" y="29"/>
                    <a:pt x="60" y="26"/>
                  </a:cubicBezTo>
                  <a:cubicBezTo>
                    <a:pt x="31" y="23"/>
                    <a:pt x="10" y="14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5" y="13"/>
                    <a:pt x="28" y="27"/>
                    <a:pt x="63" y="30"/>
                  </a:cubicBezTo>
                  <a:cubicBezTo>
                    <a:pt x="98" y="34"/>
                    <a:pt x="169" y="31"/>
                    <a:pt x="189" y="26"/>
                  </a:cubicBezTo>
                  <a:cubicBezTo>
                    <a:pt x="217" y="20"/>
                    <a:pt x="232" y="11"/>
                    <a:pt x="238" y="2"/>
                  </a:cubicBezTo>
                  <a:cubicBezTo>
                    <a:pt x="238" y="2"/>
                    <a:pt x="239" y="1"/>
                    <a:pt x="239" y="0"/>
                  </a:cubicBezTo>
                  <a:cubicBezTo>
                    <a:pt x="232" y="8"/>
                    <a:pt x="217" y="16"/>
                    <a:pt x="191" y="22"/>
                  </a:cubicBezTo>
                  <a:close/>
                </a:path>
              </a:pathLst>
            </a:custGeom>
            <a:solidFill>
              <a:srgbClr val="53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8">
              <a:extLst>
                <a:ext uri="{FF2B5EF4-FFF2-40B4-BE49-F238E27FC236}">
                  <a16:creationId xmlns:a16="http://schemas.microsoft.com/office/drawing/2014/main" id="{650DF9D8-CBAA-430E-A400-45CEE65D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4" y="2014537"/>
              <a:ext cx="412750" cy="55563"/>
            </a:xfrm>
            <a:custGeom>
              <a:avLst/>
              <a:gdLst>
                <a:gd name="T0" fmla="*/ 190 w 239"/>
                <a:gd name="T1" fmla="*/ 20 h 32"/>
                <a:gd name="T2" fmla="*/ 60 w 239"/>
                <a:gd name="T3" fmla="*/ 24 h 32"/>
                <a:gd name="T4" fmla="*/ 0 w 239"/>
                <a:gd name="T5" fmla="*/ 6 h 32"/>
                <a:gd name="T6" fmla="*/ 0 w 239"/>
                <a:gd name="T7" fmla="*/ 7 h 32"/>
                <a:gd name="T8" fmla="*/ 63 w 239"/>
                <a:gd name="T9" fmla="*/ 28 h 32"/>
                <a:gd name="T10" fmla="*/ 189 w 239"/>
                <a:gd name="T11" fmla="*/ 25 h 32"/>
                <a:gd name="T12" fmla="*/ 238 w 239"/>
                <a:gd name="T13" fmla="*/ 2 h 32"/>
                <a:gd name="T14" fmla="*/ 239 w 239"/>
                <a:gd name="T15" fmla="*/ 0 h 32"/>
                <a:gd name="T16" fmla="*/ 190 w 239"/>
                <a:gd name="T1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32">
                  <a:moveTo>
                    <a:pt x="190" y="20"/>
                  </a:moveTo>
                  <a:cubicBezTo>
                    <a:pt x="170" y="25"/>
                    <a:pt x="96" y="27"/>
                    <a:pt x="60" y="24"/>
                  </a:cubicBezTo>
                  <a:cubicBezTo>
                    <a:pt x="30" y="21"/>
                    <a:pt x="10" y="13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2"/>
                    <a:pt x="28" y="25"/>
                    <a:pt x="63" y="28"/>
                  </a:cubicBezTo>
                  <a:cubicBezTo>
                    <a:pt x="98" y="32"/>
                    <a:pt x="169" y="29"/>
                    <a:pt x="189" y="25"/>
                  </a:cubicBezTo>
                  <a:cubicBezTo>
                    <a:pt x="217" y="18"/>
                    <a:pt x="231" y="10"/>
                    <a:pt x="238" y="2"/>
                  </a:cubicBezTo>
                  <a:cubicBezTo>
                    <a:pt x="238" y="1"/>
                    <a:pt x="239" y="1"/>
                    <a:pt x="239" y="0"/>
                  </a:cubicBezTo>
                  <a:cubicBezTo>
                    <a:pt x="232" y="7"/>
                    <a:pt x="217" y="15"/>
                    <a:pt x="190" y="20"/>
                  </a:cubicBez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9">
              <a:extLst>
                <a:ext uri="{FF2B5EF4-FFF2-40B4-BE49-F238E27FC236}">
                  <a16:creationId xmlns:a16="http://schemas.microsoft.com/office/drawing/2014/main" id="{DFB00294-B3D8-4DA4-A1CE-56B0EBA2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9" y="2144712"/>
              <a:ext cx="369888" cy="261938"/>
            </a:xfrm>
            <a:custGeom>
              <a:avLst/>
              <a:gdLst>
                <a:gd name="T0" fmla="*/ 114 w 214"/>
                <a:gd name="T1" fmla="*/ 3 h 152"/>
                <a:gd name="T2" fmla="*/ 17 w 214"/>
                <a:gd name="T3" fmla="*/ 15 h 152"/>
                <a:gd name="T4" fmla="*/ 10 w 214"/>
                <a:gd name="T5" fmla="*/ 86 h 152"/>
                <a:gd name="T6" fmla="*/ 55 w 214"/>
                <a:gd name="T7" fmla="*/ 151 h 152"/>
                <a:gd name="T8" fmla="*/ 176 w 214"/>
                <a:gd name="T9" fmla="*/ 147 h 152"/>
                <a:gd name="T10" fmla="*/ 212 w 214"/>
                <a:gd name="T11" fmla="*/ 80 h 152"/>
                <a:gd name="T12" fmla="*/ 187 w 214"/>
                <a:gd name="T13" fmla="*/ 3 h 152"/>
                <a:gd name="T14" fmla="*/ 114 w 214"/>
                <a:gd name="T15" fmla="*/ 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152">
                  <a:moveTo>
                    <a:pt x="114" y="3"/>
                  </a:moveTo>
                  <a:cubicBezTo>
                    <a:pt x="76" y="4"/>
                    <a:pt x="25" y="0"/>
                    <a:pt x="17" y="15"/>
                  </a:cubicBezTo>
                  <a:cubicBezTo>
                    <a:pt x="8" y="30"/>
                    <a:pt x="10" y="64"/>
                    <a:pt x="10" y="86"/>
                  </a:cubicBezTo>
                  <a:cubicBezTo>
                    <a:pt x="10" y="109"/>
                    <a:pt x="0" y="152"/>
                    <a:pt x="55" y="151"/>
                  </a:cubicBezTo>
                  <a:cubicBezTo>
                    <a:pt x="115" y="150"/>
                    <a:pt x="160" y="151"/>
                    <a:pt x="176" y="147"/>
                  </a:cubicBezTo>
                  <a:cubicBezTo>
                    <a:pt x="192" y="144"/>
                    <a:pt x="214" y="142"/>
                    <a:pt x="212" y="80"/>
                  </a:cubicBezTo>
                  <a:cubicBezTo>
                    <a:pt x="210" y="18"/>
                    <a:pt x="209" y="6"/>
                    <a:pt x="187" y="3"/>
                  </a:cubicBezTo>
                  <a:cubicBezTo>
                    <a:pt x="165" y="1"/>
                    <a:pt x="132" y="3"/>
                    <a:pt x="114" y="3"/>
                  </a:cubicBezTo>
                  <a:close/>
                </a:path>
              </a:pathLst>
            </a:custGeom>
            <a:solidFill>
              <a:srgbClr val="7B7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0">
              <a:extLst>
                <a:ext uri="{FF2B5EF4-FFF2-40B4-BE49-F238E27FC236}">
                  <a16:creationId xmlns:a16="http://schemas.microsoft.com/office/drawing/2014/main" id="{FCF8133F-A4BF-4F2B-8A0E-C6441DF82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1" y="2144712"/>
              <a:ext cx="358775" cy="254000"/>
            </a:xfrm>
            <a:custGeom>
              <a:avLst/>
              <a:gdLst>
                <a:gd name="T0" fmla="*/ 111 w 208"/>
                <a:gd name="T1" fmla="*/ 3 h 147"/>
                <a:gd name="T2" fmla="*/ 17 w 208"/>
                <a:gd name="T3" fmla="*/ 14 h 147"/>
                <a:gd name="T4" fmla="*/ 10 w 208"/>
                <a:gd name="T5" fmla="*/ 84 h 147"/>
                <a:gd name="T6" fmla="*/ 54 w 208"/>
                <a:gd name="T7" fmla="*/ 147 h 147"/>
                <a:gd name="T8" fmla="*/ 171 w 208"/>
                <a:gd name="T9" fmla="*/ 143 h 147"/>
                <a:gd name="T10" fmla="*/ 206 w 208"/>
                <a:gd name="T11" fmla="*/ 78 h 147"/>
                <a:gd name="T12" fmla="*/ 182 w 208"/>
                <a:gd name="T13" fmla="*/ 3 h 147"/>
                <a:gd name="T14" fmla="*/ 111 w 208"/>
                <a:gd name="T15" fmla="*/ 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47">
                  <a:moveTo>
                    <a:pt x="111" y="3"/>
                  </a:moveTo>
                  <a:cubicBezTo>
                    <a:pt x="74" y="4"/>
                    <a:pt x="25" y="0"/>
                    <a:pt x="17" y="14"/>
                  </a:cubicBezTo>
                  <a:cubicBezTo>
                    <a:pt x="8" y="29"/>
                    <a:pt x="10" y="62"/>
                    <a:pt x="10" y="84"/>
                  </a:cubicBezTo>
                  <a:cubicBezTo>
                    <a:pt x="11" y="106"/>
                    <a:pt x="0" y="147"/>
                    <a:pt x="54" y="147"/>
                  </a:cubicBezTo>
                  <a:cubicBezTo>
                    <a:pt x="112" y="146"/>
                    <a:pt x="155" y="146"/>
                    <a:pt x="171" y="143"/>
                  </a:cubicBezTo>
                  <a:cubicBezTo>
                    <a:pt x="187" y="139"/>
                    <a:pt x="208" y="137"/>
                    <a:pt x="206" y="78"/>
                  </a:cubicBezTo>
                  <a:cubicBezTo>
                    <a:pt x="204" y="18"/>
                    <a:pt x="203" y="5"/>
                    <a:pt x="182" y="3"/>
                  </a:cubicBezTo>
                  <a:cubicBezTo>
                    <a:pt x="160" y="1"/>
                    <a:pt x="129" y="3"/>
                    <a:pt x="111" y="3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91">
              <a:extLst>
                <a:ext uri="{FF2B5EF4-FFF2-40B4-BE49-F238E27FC236}">
                  <a16:creationId xmlns:a16="http://schemas.microsoft.com/office/drawing/2014/main" id="{9BD7DF1E-71F5-468B-BE5D-C638A6095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9" y="2160587"/>
              <a:ext cx="309563" cy="222250"/>
            </a:xfrm>
            <a:custGeom>
              <a:avLst/>
              <a:gdLst>
                <a:gd name="T0" fmla="*/ 96 w 180"/>
                <a:gd name="T1" fmla="*/ 3 h 129"/>
                <a:gd name="T2" fmla="*/ 14 w 180"/>
                <a:gd name="T3" fmla="*/ 13 h 129"/>
                <a:gd name="T4" fmla="*/ 8 w 180"/>
                <a:gd name="T5" fmla="*/ 73 h 129"/>
                <a:gd name="T6" fmla="*/ 46 w 180"/>
                <a:gd name="T7" fmla="*/ 128 h 129"/>
                <a:gd name="T8" fmla="*/ 148 w 180"/>
                <a:gd name="T9" fmla="*/ 125 h 129"/>
                <a:gd name="T10" fmla="*/ 178 w 180"/>
                <a:gd name="T11" fmla="*/ 68 h 129"/>
                <a:gd name="T12" fmla="*/ 157 w 180"/>
                <a:gd name="T13" fmla="*/ 3 h 129"/>
                <a:gd name="T14" fmla="*/ 96 w 180"/>
                <a:gd name="T1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129">
                  <a:moveTo>
                    <a:pt x="96" y="3"/>
                  </a:moveTo>
                  <a:cubicBezTo>
                    <a:pt x="64" y="4"/>
                    <a:pt x="21" y="0"/>
                    <a:pt x="14" y="13"/>
                  </a:cubicBezTo>
                  <a:cubicBezTo>
                    <a:pt x="6" y="26"/>
                    <a:pt x="8" y="54"/>
                    <a:pt x="8" y="73"/>
                  </a:cubicBezTo>
                  <a:cubicBezTo>
                    <a:pt x="8" y="93"/>
                    <a:pt x="0" y="129"/>
                    <a:pt x="46" y="128"/>
                  </a:cubicBezTo>
                  <a:cubicBezTo>
                    <a:pt x="96" y="127"/>
                    <a:pt x="134" y="128"/>
                    <a:pt x="148" y="125"/>
                  </a:cubicBezTo>
                  <a:cubicBezTo>
                    <a:pt x="162" y="122"/>
                    <a:pt x="180" y="120"/>
                    <a:pt x="178" y="68"/>
                  </a:cubicBezTo>
                  <a:cubicBezTo>
                    <a:pt x="177" y="16"/>
                    <a:pt x="176" y="5"/>
                    <a:pt x="157" y="3"/>
                  </a:cubicBezTo>
                  <a:cubicBezTo>
                    <a:pt x="139" y="2"/>
                    <a:pt x="111" y="3"/>
                    <a:pt x="96" y="3"/>
                  </a:cubicBezTo>
                  <a:close/>
                </a:path>
              </a:pathLst>
            </a:custGeom>
            <a:solidFill>
              <a:srgbClr val="BB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92">
              <a:extLst>
                <a:ext uri="{FF2B5EF4-FFF2-40B4-BE49-F238E27FC236}">
                  <a16:creationId xmlns:a16="http://schemas.microsoft.com/office/drawing/2014/main" id="{486E6542-948D-4195-9C53-D148EA946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989" y="2163762"/>
              <a:ext cx="263525" cy="84138"/>
            </a:xfrm>
            <a:custGeom>
              <a:avLst/>
              <a:gdLst>
                <a:gd name="T0" fmla="*/ 136 w 153"/>
                <a:gd name="T1" fmla="*/ 6 h 49"/>
                <a:gd name="T2" fmla="*/ 80 w 153"/>
                <a:gd name="T3" fmla="*/ 6 h 49"/>
                <a:gd name="T4" fmla="*/ 5 w 153"/>
                <a:gd name="T5" fmla="*/ 14 h 49"/>
                <a:gd name="T6" fmla="*/ 0 w 153"/>
                <a:gd name="T7" fmla="*/ 49 h 49"/>
                <a:gd name="T8" fmla="*/ 30 w 153"/>
                <a:gd name="T9" fmla="*/ 23 h 49"/>
                <a:gd name="T10" fmla="*/ 153 w 153"/>
                <a:gd name="T11" fmla="*/ 22 h 49"/>
                <a:gd name="T12" fmla="*/ 136 w 153"/>
                <a:gd name="T13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49">
                  <a:moveTo>
                    <a:pt x="136" y="6"/>
                  </a:moveTo>
                  <a:cubicBezTo>
                    <a:pt x="120" y="4"/>
                    <a:pt x="94" y="6"/>
                    <a:pt x="80" y="6"/>
                  </a:cubicBezTo>
                  <a:cubicBezTo>
                    <a:pt x="51" y="6"/>
                    <a:pt x="12" y="3"/>
                    <a:pt x="5" y="14"/>
                  </a:cubicBezTo>
                  <a:cubicBezTo>
                    <a:pt x="1" y="22"/>
                    <a:pt x="0" y="36"/>
                    <a:pt x="0" y="49"/>
                  </a:cubicBezTo>
                  <a:cubicBezTo>
                    <a:pt x="6" y="35"/>
                    <a:pt x="14" y="24"/>
                    <a:pt x="30" y="23"/>
                  </a:cubicBezTo>
                  <a:cubicBezTo>
                    <a:pt x="68" y="21"/>
                    <a:pt x="120" y="0"/>
                    <a:pt x="153" y="22"/>
                  </a:cubicBezTo>
                  <a:cubicBezTo>
                    <a:pt x="150" y="10"/>
                    <a:pt x="146" y="7"/>
                    <a:pt x="136" y="6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95">
              <a:extLst>
                <a:ext uri="{FF2B5EF4-FFF2-40B4-BE49-F238E27FC236}">
                  <a16:creationId xmlns:a16="http://schemas.microsoft.com/office/drawing/2014/main" id="{7F9DA91F-8452-4CBB-82DF-D3E8412D2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638" y="2238242"/>
              <a:ext cx="97573" cy="100013"/>
            </a:xfrm>
            <a:custGeom>
              <a:avLst/>
              <a:gdLst>
                <a:gd name="T0" fmla="*/ 36 w 37"/>
                <a:gd name="T1" fmla="*/ 19 h 37"/>
                <a:gd name="T2" fmla="*/ 18 w 37"/>
                <a:gd name="T3" fmla="*/ 37 h 37"/>
                <a:gd name="T4" fmla="*/ 0 w 37"/>
                <a:gd name="T5" fmla="*/ 18 h 37"/>
                <a:gd name="T6" fmla="*/ 19 w 37"/>
                <a:gd name="T7" fmla="*/ 1 h 37"/>
                <a:gd name="T8" fmla="*/ 36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6" y="19"/>
                  </a:moveTo>
                  <a:cubicBezTo>
                    <a:pt x="36" y="29"/>
                    <a:pt x="28" y="37"/>
                    <a:pt x="18" y="37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1" y="8"/>
                    <a:pt x="9" y="0"/>
                    <a:pt x="19" y="1"/>
                  </a:cubicBezTo>
                  <a:cubicBezTo>
                    <a:pt x="29" y="1"/>
                    <a:pt x="37" y="9"/>
                    <a:pt x="36" y="19"/>
                  </a:cubicBezTo>
                  <a:close/>
                </a:path>
              </a:pathLst>
            </a:custGeom>
            <a:solidFill>
              <a:srgbClr val="891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99">
              <a:extLst>
                <a:ext uri="{FF2B5EF4-FFF2-40B4-BE49-F238E27FC236}">
                  <a16:creationId xmlns:a16="http://schemas.microsoft.com/office/drawing/2014/main" id="{1A4B363E-BC50-4A99-B7F8-B053E7F52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9" y="3316287"/>
              <a:ext cx="273050" cy="125413"/>
            </a:xfrm>
            <a:custGeom>
              <a:avLst/>
              <a:gdLst>
                <a:gd name="T0" fmla="*/ 4 w 158"/>
                <a:gd name="T1" fmla="*/ 0 h 72"/>
                <a:gd name="T2" fmla="*/ 4 w 158"/>
                <a:gd name="T3" fmla="*/ 35 h 72"/>
                <a:gd name="T4" fmla="*/ 85 w 158"/>
                <a:gd name="T5" fmla="*/ 72 h 72"/>
                <a:gd name="T6" fmla="*/ 155 w 158"/>
                <a:gd name="T7" fmla="*/ 41 h 72"/>
                <a:gd name="T8" fmla="*/ 147 w 158"/>
                <a:gd name="T9" fmla="*/ 2 h 72"/>
                <a:gd name="T10" fmla="*/ 4 w 158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72">
                  <a:moveTo>
                    <a:pt x="4" y="0"/>
                  </a:moveTo>
                  <a:cubicBezTo>
                    <a:pt x="4" y="0"/>
                    <a:pt x="0" y="18"/>
                    <a:pt x="4" y="35"/>
                  </a:cubicBezTo>
                  <a:cubicBezTo>
                    <a:pt x="8" y="52"/>
                    <a:pt x="40" y="72"/>
                    <a:pt x="85" y="72"/>
                  </a:cubicBezTo>
                  <a:cubicBezTo>
                    <a:pt x="131" y="72"/>
                    <a:pt x="153" y="60"/>
                    <a:pt x="155" y="41"/>
                  </a:cubicBezTo>
                  <a:cubicBezTo>
                    <a:pt x="158" y="22"/>
                    <a:pt x="147" y="2"/>
                    <a:pt x="147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00">
              <a:extLst>
                <a:ext uri="{FF2B5EF4-FFF2-40B4-BE49-F238E27FC236}">
                  <a16:creationId xmlns:a16="http://schemas.microsoft.com/office/drawing/2014/main" id="{D15FFE90-1289-4D6B-8A8D-1886FB405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4" y="2644775"/>
              <a:ext cx="339725" cy="776288"/>
            </a:xfrm>
            <a:custGeom>
              <a:avLst/>
              <a:gdLst>
                <a:gd name="T0" fmla="*/ 141 w 197"/>
                <a:gd name="T1" fmla="*/ 0 h 449"/>
                <a:gd name="T2" fmla="*/ 150 w 197"/>
                <a:gd name="T3" fmla="*/ 201 h 449"/>
                <a:gd name="T4" fmla="*/ 162 w 197"/>
                <a:gd name="T5" fmla="*/ 345 h 449"/>
                <a:gd name="T6" fmla="*/ 187 w 197"/>
                <a:gd name="T7" fmla="*/ 414 h 449"/>
                <a:gd name="T8" fmla="*/ 45 w 197"/>
                <a:gd name="T9" fmla="*/ 413 h 449"/>
                <a:gd name="T10" fmla="*/ 44 w 197"/>
                <a:gd name="T11" fmla="*/ 342 h 449"/>
                <a:gd name="T12" fmla="*/ 0 w 197"/>
                <a:gd name="T13" fmla="*/ 72 h 449"/>
                <a:gd name="T14" fmla="*/ 141 w 197"/>
                <a:gd name="T15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449">
                  <a:moveTo>
                    <a:pt x="141" y="0"/>
                  </a:moveTo>
                  <a:cubicBezTo>
                    <a:pt x="141" y="0"/>
                    <a:pt x="149" y="70"/>
                    <a:pt x="150" y="201"/>
                  </a:cubicBezTo>
                  <a:cubicBezTo>
                    <a:pt x="152" y="332"/>
                    <a:pt x="162" y="345"/>
                    <a:pt x="162" y="345"/>
                  </a:cubicBezTo>
                  <a:cubicBezTo>
                    <a:pt x="162" y="345"/>
                    <a:pt x="197" y="380"/>
                    <a:pt x="187" y="414"/>
                  </a:cubicBezTo>
                  <a:cubicBezTo>
                    <a:pt x="178" y="448"/>
                    <a:pt x="66" y="449"/>
                    <a:pt x="45" y="413"/>
                  </a:cubicBezTo>
                  <a:cubicBezTo>
                    <a:pt x="24" y="377"/>
                    <a:pt x="43" y="350"/>
                    <a:pt x="44" y="342"/>
                  </a:cubicBezTo>
                  <a:cubicBezTo>
                    <a:pt x="46" y="334"/>
                    <a:pt x="35" y="187"/>
                    <a:pt x="0" y="72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01">
              <a:extLst>
                <a:ext uri="{FF2B5EF4-FFF2-40B4-BE49-F238E27FC236}">
                  <a16:creationId xmlns:a16="http://schemas.microsoft.com/office/drawing/2014/main" id="{4E8B4E2B-5AA2-4C85-87B5-63E97B641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4" y="2686050"/>
              <a:ext cx="160338" cy="712788"/>
            </a:xfrm>
            <a:custGeom>
              <a:avLst/>
              <a:gdLst>
                <a:gd name="T0" fmla="*/ 86 w 93"/>
                <a:gd name="T1" fmla="*/ 330 h 413"/>
                <a:gd name="T2" fmla="*/ 62 w 93"/>
                <a:gd name="T3" fmla="*/ 310 h 413"/>
                <a:gd name="T4" fmla="*/ 75 w 93"/>
                <a:gd name="T5" fmla="*/ 191 h 413"/>
                <a:gd name="T6" fmla="*/ 51 w 93"/>
                <a:gd name="T7" fmla="*/ 60 h 413"/>
                <a:gd name="T8" fmla="*/ 93 w 93"/>
                <a:gd name="T9" fmla="*/ 1 h 413"/>
                <a:gd name="T10" fmla="*/ 93 w 93"/>
                <a:gd name="T11" fmla="*/ 0 h 413"/>
                <a:gd name="T12" fmla="*/ 0 w 93"/>
                <a:gd name="T13" fmla="*/ 48 h 413"/>
                <a:gd name="T14" fmla="*/ 44 w 93"/>
                <a:gd name="T15" fmla="*/ 318 h 413"/>
                <a:gd name="T16" fmla="*/ 45 w 93"/>
                <a:gd name="T17" fmla="*/ 389 h 413"/>
                <a:gd name="T18" fmla="*/ 86 w 93"/>
                <a:gd name="T19" fmla="*/ 413 h 413"/>
                <a:gd name="T20" fmla="*/ 60 w 93"/>
                <a:gd name="T21" fmla="*/ 350 h 413"/>
                <a:gd name="T22" fmla="*/ 86 w 93"/>
                <a:gd name="T23" fmla="*/ 33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413">
                  <a:moveTo>
                    <a:pt x="86" y="330"/>
                  </a:moveTo>
                  <a:cubicBezTo>
                    <a:pt x="79" y="322"/>
                    <a:pt x="65" y="319"/>
                    <a:pt x="62" y="310"/>
                  </a:cubicBezTo>
                  <a:cubicBezTo>
                    <a:pt x="48" y="271"/>
                    <a:pt x="48" y="222"/>
                    <a:pt x="75" y="191"/>
                  </a:cubicBezTo>
                  <a:cubicBezTo>
                    <a:pt x="34" y="174"/>
                    <a:pt x="43" y="103"/>
                    <a:pt x="51" y="60"/>
                  </a:cubicBezTo>
                  <a:cubicBezTo>
                    <a:pt x="55" y="35"/>
                    <a:pt x="83" y="26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5" y="163"/>
                    <a:pt x="46" y="310"/>
                    <a:pt x="44" y="318"/>
                  </a:cubicBezTo>
                  <a:cubicBezTo>
                    <a:pt x="43" y="326"/>
                    <a:pt x="24" y="353"/>
                    <a:pt x="45" y="389"/>
                  </a:cubicBezTo>
                  <a:cubicBezTo>
                    <a:pt x="52" y="401"/>
                    <a:pt x="68" y="408"/>
                    <a:pt x="86" y="413"/>
                  </a:cubicBezTo>
                  <a:cubicBezTo>
                    <a:pt x="71" y="397"/>
                    <a:pt x="60" y="374"/>
                    <a:pt x="60" y="350"/>
                  </a:cubicBezTo>
                  <a:cubicBezTo>
                    <a:pt x="60" y="330"/>
                    <a:pt x="77" y="336"/>
                    <a:pt x="86" y="330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02">
              <a:extLst>
                <a:ext uri="{FF2B5EF4-FFF2-40B4-BE49-F238E27FC236}">
                  <a16:creationId xmlns:a16="http://schemas.microsoft.com/office/drawing/2014/main" id="{B2BBBD07-CAA9-4618-BED4-61F32C469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4" y="2649537"/>
              <a:ext cx="114300" cy="579438"/>
            </a:xfrm>
            <a:custGeom>
              <a:avLst/>
              <a:gdLst>
                <a:gd name="T0" fmla="*/ 32 w 66"/>
                <a:gd name="T1" fmla="*/ 289 h 335"/>
                <a:gd name="T2" fmla="*/ 66 w 66"/>
                <a:gd name="T3" fmla="*/ 335 h 335"/>
                <a:gd name="T4" fmla="*/ 57 w 66"/>
                <a:gd name="T5" fmla="*/ 201 h 335"/>
                <a:gd name="T6" fmla="*/ 48 w 66"/>
                <a:gd name="T7" fmla="*/ 0 h 335"/>
                <a:gd name="T8" fmla="*/ 1 w 66"/>
                <a:gd name="T9" fmla="*/ 24 h 335"/>
                <a:gd name="T10" fmla="*/ 1 w 66"/>
                <a:gd name="T11" fmla="*/ 25 h 335"/>
                <a:gd name="T12" fmla="*/ 0 w 66"/>
                <a:gd name="T13" fmla="*/ 26 h 335"/>
                <a:gd name="T14" fmla="*/ 32 w 66"/>
                <a:gd name="T15" fmla="*/ 28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335">
                  <a:moveTo>
                    <a:pt x="32" y="289"/>
                  </a:moveTo>
                  <a:cubicBezTo>
                    <a:pt x="38" y="308"/>
                    <a:pt x="49" y="327"/>
                    <a:pt x="66" y="335"/>
                  </a:cubicBezTo>
                  <a:cubicBezTo>
                    <a:pt x="63" y="319"/>
                    <a:pt x="58" y="284"/>
                    <a:pt x="57" y="201"/>
                  </a:cubicBezTo>
                  <a:cubicBezTo>
                    <a:pt x="56" y="70"/>
                    <a:pt x="48" y="0"/>
                    <a:pt x="48" y="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46" y="97"/>
                    <a:pt x="9" y="206"/>
                    <a:pt x="32" y="289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03">
              <a:extLst>
                <a:ext uri="{FF2B5EF4-FFF2-40B4-BE49-F238E27FC236}">
                  <a16:creationId xmlns:a16="http://schemas.microsoft.com/office/drawing/2014/main" id="{0282B80E-9861-4612-A14C-C3FA7A5B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1089" y="3278187"/>
              <a:ext cx="147638" cy="74613"/>
            </a:xfrm>
            <a:custGeom>
              <a:avLst/>
              <a:gdLst>
                <a:gd name="T0" fmla="*/ 0 w 86"/>
                <a:gd name="T1" fmla="*/ 13 h 43"/>
                <a:gd name="T2" fmla="*/ 50 w 86"/>
                <a:gd name="T3" fmla="*/ 41 h 43"/>
                <a:gd name="T4" fmla="*/ 81 w 86"/>
                <a:gd name="T5" fmla="*/ 23 h 43"/>
                <a:gd name="T6" fmla="*/ 81 w 86"/>
                <a:gd name="T7" fmla="*/ 0 h 43"/>
                <a:gd name="T8" fmla="*/ 0 w 86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43">
                  <a:moveTo>
                    <a:pt x="0" y="13"/>
                  </a:moveTo>
                  <a:cubicBezTo>
                    <a:pt x="14" y="28"/>
                    <a:pt x="31" y="35"/>
                    <a:pt x="50" y="41"/>
                  </a:cubicBezTo>
                  <a:cubicBezTo>
                    <a:pt x="64" y="43"/>
                    <a:pt x="76" y="35"/>
                    <a:pt x="81" y="23"/>
                  </a:cubicBezTo>
                  <a:cubicBezTo>
                    <a:pt x="86" y="16"/>
                    <a:pt x="84" y="8"/>
                    <a:pt x="81" y="0"/>
                  </a:cubicBezTo>
                  <a:cubicBezTo>
                    <a:pt x="62" y="21"/>
                    <a:pt x="26" y="25"/>
                    <a:pt x="0" y="13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04">
              <a:extLst>
                <a:ext uri="{FF2B5EF4-FFF2-40B4-BE49-F238E27FC236}">
                  <a16:creationId xmlns:a16="http://schemas.microsoft.com/office/drawing/2014/main" id="{857DDDB5-C578-4522-B805-31DEB2B74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6" y="3332162"/>
              <a:ext cx="271463" cy="122238"/>
            </a:xfrm>
            <a:custGeom>
              <a:avLst/>
              <a:gdLst>
                <a:gd name="T0" fmla="*/ 154 w 157"/>
                <a:gd name="T1" fmla="*/ 0 h 71"/>
                <a:gd name="T2" fmla="*/ 153 w 157"/>
                <a:gd name="T3" fmla="*/ 34 h 71"/>
                <a:gd name="T4" fmla="*/ 72 w 157"/>
                <a:gd name="T5" fmla="*/ 71 h 71"/>
                <a:gd name="T6" fmla="*/ 2 w 157"/>
                <a:gd name="T7" fmla="*/ 40 h 71"/>
                <a:gd name="T8" fmla="*/ 10 w 157"/>
                <a:gd name="T9" fmla="*/ 2 h 71"/>
                <a:gd name="T10" fmla="*/ 154 w 157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71">
                  <a:moveTo>
                    <a:pt x="154" y="0"/>
                  </a:moveTo>
                  <a:cubicBezTo>
                    <a:pt x="154" y="0"/>
                    <a:pt x="157" y="17"/>
                    <a:pt x="153" y="34"/>
                  </a:cubicBezTo>
                  <a:cubicBezTo>
                    <a:pt x="149" y="51"/>
                    <a:pt x="118" y="71"/>
                    <a:pt x="72" y="71"/>
                  </a:cubicBezTo>
                  <a:cubicBezTo>
                    <a:pt x="27" y="71"/>
                    <a:pt x="4" y="59"/>
                    <a:pt x="2" y="40"/>
                  </a:cubicBezTo>
                  <a:cubicBezTo>
                    <a:pt x="0" y="21"/>
                    <a:pt x="10" y="2"/>
                    <a:pt x="10" y="2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05">
              <a:extLst>
                <a:ext uri="{FF2B5EF4-FFF2-40B4-BE49-F238E27FC236}">
                  <a16:creationId xmlns:a16="http://schemas.microsoft.com/office/drawing/2014/main" id="{054A7E40-489E-4DF0-B1B2-9E3BA5967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276" y="3236912"/>
              <a:ext cx="296863" cy="196850"/>
            </a:xfrm>
            <a:custGeom>
              <a:avLst/>
              <a:gdLst>
                <a:gd name="T0" fmla="*/ 35 w 172"/>
                <a:gd name="T1" fmla="*/ 10 h 114"/>
                <a:gd name="T2" fmla="*/ 38 w 172"/>
                <a:gd name="T3" fmla="*/ 0 h 114"/>
                <a:gd name="T4" fmla="*/ 152 w 172"/>
                <a:gd name="T5" fmla="*/ 2 h 114"/>
                <a:gd name="T6" fmla="*/ 152 w 172"/>
                <a:gd name="T7" fmla="*/ 7 h 114"/>
                <a:gd name="T8" fmla="*/ 152 w 172"/>
                <a:gd name="T9" fmla="*/ 78 h 114"/>
                <a:gd name="T10" fmla="*/ 9 w 172"/>
                <a:gd name="T11" fmla="*/ 79 h 114"/>
                <a:gd name="T12" fmla="*/ 35 w 172"/>
                <a:gd name="T13" fmla="*/ 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114">
                  <a:moveTo>
                    <a:pt x="35" y="10"/>
                  </a:moveTo>
                  <a:cubicBezTo>
                    <a:pt x="35" y="10"/>
                    <a:pt x="36" y="8"/>
                    <a:pt x="38" y="0"/>
                  </a:cubicBezTo>
                  <a:cubicBezTo>
                    <a:pt x="73" y="14"/>
                    <a:pt x="115" y="16"/>
                    <a:pt x="152" y="2"/>
                  </a:cubicBezTo>
                  <a:cubicBezTo>
                    <a:pt x="152" y="5"/>
                    <a:pt x="152" y="7"/>
                    <a:pt x="152" y="7"/>
                  </a:cubicBezTo>
                  <a:cubicBezTo>
                    <a:pt x="154" y="15"/>
                    <a:pt x="172" y="42"/>
                    <a:pt x="152" y="78"/>
                  </a:cubicBezTo>
                  <a:cubicBezTo>
                    <a:pt x="131" y="114"/>
                    <a:pt x="19" y="113"/>
                    <a:pt x="9" y="79"/>
                  </a:cubicBezTo>
                  <a:cubicBezTo>
                    <a:pt x="0" y="45"/>
                    <a:pt x="35" y="10"/>
                    <a:pt x="35" y="1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06">
              <a:extLst>
                <a:ext uri="{FF2B5EF4-FFF2-40B4-BE49-F238E27FC236}">
                  <a16:creationId xmlns:a16="http://schemas.microsoft.com/office/drawing/2014/main" id="{BA724922-2B5B-45EB-9E0B-3B0D99958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9" y="3240087"/>
              <a:ext cx="107950" cy="173038"/>
            </a:xfrm>
            <a:custGeom>
              <a:avLst/>
              <a:gdLst>
                <a:gd name="T0" fmla="*/ 42 w 62"/>
                <a:gd name="T1" fmla="*/ 5 h 100"/>
                <a:gd name="T2" fmla="*/ 42 w 62"/>
                <a:gd name="T3" fmla="*/ 76 h 100"/>
                <a:gd name="T4" fmla="*/ 0 w 62"/>
                <a:gd name="T5" fmla="*/ 100 h 100"/>
                <a:gd name="T6" fmla="*/ 26 w 62"/>
                <a:gd name="T7" fmla="*/ 37 h 100"/>
                <a:gd name="T8" fmla="*/ 0 w 62"/>
                <a:gd name="T9" fmla="*/ 18 h 100"/>
                <a:gd name="T10" fmla="*/ 14 w 62"/>
                <a:gd name="T11" fmla="*/ 7 h 100"/>
                <a:gd name="T12" fmla="*/ 42 w 62"/>
                <a:gd name="T13" fmla="*/ 0 h 100"/>
                <a:gd name="T14" fmla="*/ 42 w 62"/>
                <a:gd name="T15" fmla="*/ 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00">
                  <a:moveTo>
                    <a:pt x="42" y="5"/>
                  </a:moveTo>
                  <a:cubicBezTo>
                    <a:pt x="44" y="13"/>
                    <a:pt x="62" y="40"/>
                    <a:pt x="42" y="76"/>
                  </a:cubicBezTo>
                  <a:cubicBezTo>
                    <a:pt x="35" y="88"/>
                    <a:pt x="19" y="96"/>
                    <a:pt x="0" y="100"/>
                  </a:cubicBezTo>
                  <a:cubicBezTo>
                    <a:pt x="16" y="84"/>
                    <a:pt x="26" y="61"/>
                    <a:pt x="26" y="37"/>
                  </a:cubicBezTo>
                  <a:cubicBezTo>
                    <a:pt x="26" y="18"/>
                    <a:pt x="10" y="23"/>
                    <a:pt x="0" y="18"/>
                  </a:cubicBezTo>
                  <a:cubicBezTo>
                    <a:pt x="4" y="13"/>
                    <a:pt x="9" y="10"/>
                    <a:pt x="14" y="7"/>
                  </a:cubicBezTo>
                  <a:cubicBezTo>
                    <a:pt x="24" y="6"/>
                    <a:pt x="33" y="3"/>
                    <a:pt x="42" y="0"/>
                  </a:cubicBezTo>
                  <a:cubicBezTo>
                    <a:pt x="42" y="3"/>
                    <a:pt x="42" y="5"/>
                    <a:pt x="42" y="5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7">
              <a:extLst>
                <a:ext uri="{FF2B5EF4-FFF2-40B4-BE49-F238E27FC236}">
                  <a16:creationId xmlns:a16="http://schemas.microsoft.com/office/drawing/2014/main" id="{BA5F590A-3CF5-4216-853D-B4BE1C56D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1" y="3298825"/>
              <a:ext cx="149225" cy="74613"/>
            </a:xfrm>
            <a:custGeom>
              <a:avLst/>
              <a:gdLst>
                <a:gd name="T0" fmla="*/ 86 w 86"/>
                <a:gd name="T1" fmla="*/ 12 h 43"/>
                <a:gd name="T2" fmla="*/ 36 w 86"/>
                <a:gd name="T3" fmla="*/ 40 h 43"/>
                <a:gd name="T4" fmla="*/ 4 w 86"/>
                <a:gd name="T5" fmla="*/ 23 h 43"/>
                <a:gd name="T6" fmla="*/ 4 w 86"/>
                <a:gd name="T7" fmla="*/ 0 h 43"/>
                <a:gd name="T8" fmla="*/ 86 w 86"/>
                <a:gd name="T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43">
                  <a:moveTo>
                    <a:pt x="86" y="12"/>
                  </a:moveTo>
                  <a:cubicBezTo>
                    <a:pt x="72" y="28"/>
                    <a:pt x="55" y="35"/>
                    <a:pt x="36" y="40"/>
                  </a:cubicBezTo>
                  <a:cubicBezTo>
                    <a:pt x="21" y="43"/>
                    <a:pt x="9" y="35"/>
                    <a:pt x="4" y="23"/>
                  </a:cubicBezTo>
                  <a:cubicBezTo>
                    <a:pt x="0" y="16"/>
                    <a:pt x="1" y="8"/>
                    <a:pt x="4" y="0"/>
                  </a:cubicBezTo>
                  <a:cubicBezTo>
                    <a:pt x="24" y="21"/>
                    <a:pt x="60" y="24"/>
                    <a:pt x="86" y="12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8">
              <a:extLst>
                <a:ext uri="{FF2B5EF4-FFF2-40B4-BE49-F238E27FC236}">
                  <a16:creationId xmlns:a16="http://schemas.microsoft.com/office/drawing/2014/main" id="{3525AD8F-18CB-405C-A067-427880C35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989" y="2617787"/>
              <a:ext cx="292100" cy="196850"/>
            </a:xfrm>
            <a:custGeom>
              <a:avLst/>
              <a:gdLst>
                <a:gd name="T0" fmla="*/ 158 w 169"/>
                <a:gd name="T1" fmla="*/ 0 h 114"/>
                <a:gd name="T2" fmla="*/ 76 w 169"/>
                <a:gd name="T3" fmla="*/ 52 h 114"/>
                <a:gd name="T4" fmla="*/ 5 w 169"/>
                <a:gd name="T5" fmla="*/ 83 h 114"/>
                <a:gd name="T6" fmla="*/ 58 w 169"/>
                <a:gd name="T7" fmla="*/ 99 h 114"/>
                <a:gd name="T8" fmla="*/ 146 w 169"/>
                <a:gd name="T9" fmla="*/ 55 h 114"/>
                <a:gd name="T10" fmla="*/ 158 w 169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114">
                  <a:moveTo>
                    <a:pt x="158" y="0"/>
                  </a:moveTo>
                  <a:cubicBezTo>
                    <a:pt x="158" y="0"/>
                    <a:pt x="108" y="37"/>
                    <a:pt x="76" y="52"/>
                  </a:cubicBezTo>
                  <a:cubicBezTo>
                    <a:pt x="43" y="68"/>
                    <a:pt x="10" y="74"/>
                    <a:pt x="5" y="83"/>
                  </a:cubicBezTo>
                  <a:cubicBezTo>
                    <a:pt x="0" y="92"/>
                    <a:pt x="4" y="114"/>
                    <a:pt x="58" y="99"/>
                  </a:cubicBezTo>
                  <a:cubicBezTo>
                    <a:pt x="111" y="84"/>
                    <a:pt x="132" y="71"/>
                    <a:pt x="146" y="55"/>
                  </a:cubicBezTo>
                  <a:cubicBezTo>
                    <a:pt x="157" y="42"/>
                    <a:pt x="169" y="22"/>
                    <a:pt x="158" y="0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09">
              <a:extLst>
                <a:ext uri="{FF2B5EF4-FFF2-40B4-BE49-F238E27FC236}">
                  <a16:creationId xmlns:a16="http://schemas.microsoft.com/office/drawing/2014/main" id="{D929DE36-A179-4927-ADAE-B82B7B736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4" y="2628900"/>
              <a:ext cx="98425" cy="68263"/>
            </a:xfrm>
            <a:custGeom>
              <a:avLst/>
              <a:gdLst>
                <a:gd name="T0" fmla="*/ 52 w 57"/>
                <a:gd name="T1" fmla="*/ 0 h 39"/>
                <a:gd name="T2" fmla="*/ 0 w 57"/>
                <a:gd name="T3" fmla="*/ 36 h 39"/>
                <a:gd name="T4" fmla="*/ 30 w 57"/>
                <a:gd name="T5" fmla="*/ 23 h 39"/>
                <a:gd name="T6" fmla="*/ 44 w 57"/>
                <a:gd name="T7" fmla="*/ 27 h 39"/>
                <a:gd name="T8" fmla="*/ 47 w 57"/>
                <a:gd name="T9" fmla="*/ 39 h 39"/>
                <a:gd name="T10" fmla="*/ 52 w 57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0"/>
                  </a:moveTo>
                  <a:cubicBezTo>
                    <a:pt x="52" y="0"/>
                    <a:pt x="23" y="24"/>
                    <a:pt x="0" y="36"/>
                  </a:cubicBezTo>
                  <a:cubicBezTo>
                    <a:pt x="10" y="32"/>
                    <a:pt x="19" y="27"/>
                    <a:pt x="30" y="23"/>
                  </a:cubicBezTo>
                  <a:cubicBezTo>
                    <a:pt x="35" y="23"/>
                    <a:pt x="40" y="23"/>
                    <a:pt x="44" y="27"/>
                  </a:cubicBezTo>
                  <a:cubicBezTo>
                    <a:pt x="47" y="30"/>
                    <a:pt x="48" y="35"/>
                    <a:pt x="47" y="39"/>
                  </a:cubicBezTo>
                  <a:cubicBezTo>
                    <a:pt x="54" y="29"/>
                    <a:pt x="57" y="14"/>
                    <a:pt x="52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10">
              <a:extLst>
                <a:ext uri="{FF2B5EF4-FFF2-40B4-BE49-F238E27FC236}">
                  <a16:creationId xmlns:a16="http://schemas.microsoft.com/office/drawing/2014/main" id="{2CE433C4-E30D-4A8C-904C-9F29108A1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6" y="3198812"/>
              <a:ext cx="258763" cy="100013"/>
            </a:xfrm>
            <a:custGeom>
              <a:avLst/>
              <a:gdLst>
                <a:gd name="T0" fmla="*/ 64 w 150"/>
                <a:gd name="T1" fmla="*/ 22 h 58"/>
                <a:gd name="T2" fmla="*/ 125 w 150"/>
                <a:gd name="T3" fmla="*/ 0 h 58"/>
                <a:gd name="T4" fmla="*/ 135 w 150"/>
                <a:gd name="T5" fmla="*/ 36 h 58"/>
                <a:gd name="T6" fmla="*/ 26 w 150"/>
                <a:gd name="T7" fmla="*/ 42 h 58"/>
                <a:gd name="T8" fmla="*/ 12 w 150"/>
                <a:gd name="T9" fmla="*/ 3 h 58"/>
                <a:gd name="T10" fmla="*/ 64 w 150"/>
                <a:gd name="T1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58">
                  <a:moveTo>
                    <a:pt x="64" y="22"/>
                  </a:moveTo>
                  <a:cubicBezTo>
                    <a:pt x="92" y="24"/>
                    <a:pt x="121" y="10"/>
                    <a:pt x="125" y="0"/>
                  </a:cubicBezTo>
                  <a:cubicBezTo>
                    <a:pt x="125" y="0"/>
                    <a:pt x="150" y="19"/>
                    <a:pt x="135" y="36"/>
                  </a:cubicBezTo>
                  <a:cubicBezTo>
                    <a:pt x="120" y="52"/>
                    <a:pt x="51" y="58"/>
                    <a:pt x="26" y="42"/>
                  </a:cubicBezTo>
                  <a:cubicBezTo>
                    <a:pt x="0" y="26"/>
                    <a:pt x="6" y="7"/>
                    <a:pt x="12" y="3"/>
                  </a:cubicBezTo>
                  <a:cubicBezTo>
                    <a:pt x="12" y="3"/>
                    <a:pt x="33" y="20"/>
                    <a:pt x="64" y="22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11">
              <a:extLst>
                <a:ext uri="{FF2B5EF4-FFF2-40B4-BE49-F238E27FC236}">
                  <a16:creationId xmlns:a16="http://schemas.microsoft.com/office/drawing/2014/main" id="{5F8697D4-296F-49FE-AA49-3C45A55C3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3211512"/>
              <a:ext cx="41275" cy="44450"/>
            </a:xfrm>
            <a:custGeom>
              <a:avLst/>
              <a:gdLst>
                <a:gd name="T0" fmla="*/ 7 w 24"/>
                <a:gd name="T1" fmla="*/ 0 h 26"/>
                <a:gd name="T2" fmla="*/ 0 w 24"/>
                <a:gd name="T3" fmla="*/ 7 h 26"/>
                <a:gd name="T4" fmla="*/ 11 w 24"/>
                <a:gd name="T5" fmla="*/ 26 h 26"/>
                <a:gd name="T6" fmla="*/ 14 w 24"/>
                <a:gd name="T7" fmla="*/ 23 h 26"/>
                <a:gd name="T8" fmla="*/ 7 w 2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7" y="0"/>
                  </a:moveTo>
                  <a:cubicBezTo>
                    <a:pt x="6" y="2"/>
                    <a:pt x="4" y="4"/>
                    <a:pt x="0" y="7"/>
                  </a:cubicBezTo>
                  <a:cubicBezTo>
                    <a:pt x="7" y="10"/>
                    <a:pt x="12" y="18"/>
                    <a:pt x="11" y="26"/>
                  </a:cubicBezTo>
                  <a:cubicBezTo>
                    <a:pt x="13" y="25"/>
                    <a:pt x="14" y="24"/>
                    <a:pt x="14" y="23"/>
                  </a:cubicBezTo>
                  <a:cubicBezTo>
                    <a:pt x="24" y="12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12">
              <a:extLst>
                <a:ext uri="{FF2B5EF4-FFF2-40B4-BE49-F238E27FC236}">
                  <a16:creationId xmlns:a16="http://schemas.microsoft.com/office/drawing/2014/main" id="{BA9CA4DE-3AD2-47F0-A7E2-AB68E22EB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1" y="2917825"/>
              <a:ext cx="249238" cy="141288"/>
            </a:xfrm>
            <a:custGeom>
              <a:avLst/>
              <a:gdLst>
                <a:gd name="T0" fmla="*/ 12 w 144"/>
                <a:gd name="T1" fmla="*/ 35 h 82"/>
                <a:gd name="T2" fmla="*/ 95 w 144"/>
                <a:gd name="T3" fmla="*/ 24 h 82"/>
                <a:gd name="T4" fmla="*/ 142 w 144"/>
                <a:gd name="T5" fmla="*/ 26 h 82"/>
                <a:gd name="T6" fmla="*/ 122 w 144"/>
                <a:gd name="T7" fmla="*/ 64 h 82"/>
                <a:gd name="T8" fmla="*/ 27 w 144"/>
                <a:gd name="T9" fmla="*/ 69 h 82"/>
                <a:gd name="T10" fmla="*/ 12 w 144"/>
                <a:gd name="T11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82">
                  <a:moveTo>
                    <a:pt x="12" y="35"/>
                  </a:moveTo>
                  <a:cubicBezTo>
                    <a:pt x="25" y="42"/>
                    <a:pt x="60" y="39"/>
                    <a:pt x="95" y="24"/>
                  </a:cubicBezTo>
                  <a:cubicBezTo>
                    <a:pt x="130" y="9"/>
                    <a:pt x="138" y="0"/>
                    <a:pt x="142" y="26"/>
                  </a:cubicBezTo>
                  <a:cubicBezTo>
                    <a:pt x="144" y="42"/>
                    <a:pt x="140" y="59"/>
                    <a:pt x="122" y="64"/>
                  </a:cubicBezTo>
                  <a:cubicBezTo>
                    <a:pt x="105" y="69"/>
                    <a:pt x="54" y="82"/>
                    <a:pt x="27" y="69"/>
                  </a:cubicBezTo>
                  <a:cubicBezTo>
                    <a:pt x="0" y="57"/>
                    <a:pt x="12" y="35"/>
                    <a:pt x="12" y="35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13">
              <a:extLst>
                <a:ext uri="{FF2B5EF4-FFF2-40B4-BE49-F238E27FC236}">
                  <a16:creationId xmlns:a16="http://schemas.microsoft.com/office/drawing/2014/main" id="{7B969BD9-A430-4604-8E02-DF90BA540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9" y="2940050"/>
              <a:ext cx="33338" cy="76200"/>
            </a:xfrm>
            <a:custGeom>
              <a:avLst/>
              <a:gdLst>
                <a:gd name="T0" fmla="*/ 18 w 19"/>
                <a:gd name="T1" fmla="*/ 15 h 44"/>
                <a:gd name="T2" fmla="*/ 0 w 19"/>
                <a:gd name="T3" fmla="*/ 5 h 44"/>
                <a:gd name="T4" fmla="*/ 6 w 19"/>
                <a:gd name="T5" fmla="*/ 44 h 44"/>
                <a:gd name="T6" fmla="*/ 18 w 19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4">
                  <a:moveTo>
                    <a:pt x="18" y="15"/>
                  </a:moveTo>
                  <a:cubicBezTo>
                    <a:pt x="15" y="0"/>
                    <a:pt x="12" y="0"/>
                    <a:pt x="0" y="5"/>
                  </a:cubicBezTo>
                  <a:cubicBezTo>
                    <a:pt x="7" y="16"/>
                    <a:pt x="9" y="31"/>
                    <a:pt x="6" y="44"/>
                  </a:cubicBezTo>
                  <a:cubicBezTo>
                    <a:pt x="16" y="39"/>
                    <a:pt x="19" y="27"/>
                    <a:pt x="18" y="15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14">
              <a:extLst>
                <a:ext uri="{FF2B5EF4-FFF2-40B4-BE49-F238E27FC236}">
                  <a16:creationId xmlns:a16="http://schemas.microsoft.com/office/drawing/2014/main" id="{EE0F0459-6FFB-42D4-898A-4E63090F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6" y="2687637"/>
              <a:ext cx="327025" cy="596900"/>
            </a:xfrm>
            <a:custGeom>
              <a:avLst/>
              <a:gdLst>
                <a:gd name="T0" fmla="*/ 189 w 189"/>
                <a:gd name="T1" fmla="*/ 44 h 345"/>
                <a:gd name="T2" fmla="*/ 24 w 189"/>
                <a:gd name="T3" fmla="*/ 0 h 345"/>
                <a:gd name="T4" fmla="*/ 0 w 189"/>
                <a:gd name="T5" fmla="*/ 326 h 345"/>
                <a:gd name="T6" fmla="*/ 129 w 189"/>
                <a:gd name="T7" fmla="*/ 320 h 345"/>
                <a:gd name="T8" fmla="*/ 189 w 189"/>
                <a:gd name="T9" fmla="*/ 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345">
                  <a:moveTo>
                    <a:pt x="189" y="44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9" y="168"/>
                    <a:pt x="0" y="326"/>
                  </a:cubicBezTo>
                  <a:cubicBezTo>
                    <a:pt x="42" y="345"/>
                    <a:pt x="88" y="339"/>
                    <a:pt x="129" y="320"/>
                  </a:cubicBezTo>
                  <a:cubicBezTo>
                    <a:pt x="125" y="264"/>
                    <a:pt x="169" y="112"/>
                    <a:pt x="189" y="44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5">
              <a:extLst>
                <a:ext uri="{FF2B5EF4-FFF2-40B4-BE49-F238E27FC236}">
                  <a16:creationId xmlns:a16="http://schemas.microsoft.com/office/drawing/2014/main" id="{FB31EE23-613C-4F5A-BCA4-FE37DCC33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014" y="2692400"/>
              <a:ext cx="111125" cy="584200"/>
            </a:xfrm>
            <a:custGeom>
              <a:avLst/>
              <a:gdLst>
                <a:gd name="T0" fmla="*/ 33 w 65"/>
                <a:gd name="T1" fmla="*/ 271 h 339"/>
                <a:gd name="T2" fmla="*/ 61 w 65"/>
                <a:gd name="T3" fmla="*/ 15 h 339"/>
                <a:gd name="T4" fmla="*/ 65 w 65"/>
                <a:gd name="T5" fmla="*/ 10 h 339"/>
                <a:gd name="T6" fmla="*/ 28 w 65"/>
                <a:gd name="T7" fmla="*/ 0 h 339"/>
                <a:gd name="T8" fmla="*/ 4 w 65"/>
                <a:gd name="T9" fmla="*/ 328 h 339"/>
                <a:gd name="T10" fmla="*/ 0 w 65"/>
                <a:gd name="T11" fmla="*/ 339 h 339"/>
                <a:gd name="T12" fmla="*/ 33 w 65"/>
                <a:gd name="T13" fmla="*/ 27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39">
                  <a:moveTo>
                    <a:pt x="33" y="271"/>
                  </a:moveTo>
                  <a:cubicBezTo>
                    <a:pt x="41" y="185"/>
                    <a:pt x="38" y="100"/>
                    <a:pt x="61" y="15"/>
                  </a:cubicBezTo>
                  <a:cubicBezTo>
                    <a:pt x="62" y="13"/>
                    <a:pt x="64" y="11"/>
                    <a:pt x="65" y="1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33" y="170"/>
                    <a:pt x="4" y="328"/>
                  </a:cubicBezTo>
                  <a:cubicBezTo>
                    <a:pt x="3" y="332"/>
                    <a:pt x="2" y="336"/>
                    <a:pt x="0" y="339"/>
                  </a:cubicBezTo>
                  <a:cubicBezTo>
                    <a:pt x="19" y="323"/>
                    <a:pt x="31" y="301"/>
                    <a:pt x="33" y="271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6">
              <a:extLst>
                <a:ext uri="{FF2B5EF4-FFF2-40B4-BE49-F238E27FC236}">
                  <a16:creationId xmlns:a16="http://schemas.microsoft.com/office/drawing/2014/main" id="{9B795181-DD23-401E-976F-B479A892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289" y="2727325"/>
              <a:ext cx="150813" cy="525463"/>
            </a:xfrm>
            <a:custGeom>
              <a:avLst/>
              <a:gdLst>
                <a:gd name="T0" fmla="*/ 87 w 87"/>
                <a:gd name="T1" fmla="*/ 21 h 304"/>
                <a:gd name="T2" fmla="*/ 10 w 87"/>
                <a:gd name="T3" fmla="*/ 0 h 304"/>
                <a:gd name="T4" fmla="*/ 18 w 87"/>
                <a:gd name="T5" fmla="*/ 191 h 304"/>
                <a:gd name="T6" fmla="*/ 0 w 87"/>
                <a:gd name="T7" fmla="*/ 302 h 304"/>
                <a:gd name="T8" fmla="*/ 9 w 87"/>
                <a:gd name="T9" fmla="*/ 304 h 304"/>
                <a:gd name="T10" fmla="*/ 27 w 87"/>
                <a:gd name="T11" fmla="*/ 297 h 304"/>
                <a:gd name="T12" fmla="*/ 87 w 87"/>
                <a:gd name="T13" fmla="*/ 2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04">
                  <a:moveTo>
                    <a:pt x="87" y="2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8" y="48"/>
                    <a:pt x="36" y="132"/>
                    <a:pt x="18" y="191"/>
                  </a:cubicBezTo>
                  <a:cubicBezTo>
                    <a:pt x="11" y="222"/>
                    <a:pt x="13" y="268"/>
                    <a:pt x="0" y="302"/>
                  </a:cubicBezTo>
                  <a:cubicBezTo>
                    <a:pt x="3" y="302"/>
                    <a:pt x="6" y="303"/>
                    <a:pt x="9" y="304"/>
                  </a:cubicBezTo>
                  <a:cubicBezTo>
                    <a:pt x="15" y="302"/>
                    <a:pt x="21" y="299"/>
                    <a:pt x="27" y="297"/>
                  </a:cubicBezTo>
                  <a:cubicBezTo>
                    <a:pt x="23" y="241"/>
                    <a:pt x="67" y="89"/>
                    <a:pt x="87" y="21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7">
              <a:extLst>
                <a:ext uri="{FF2B5EF4-FFF2-40B4-BE49-F238E27FC236}">
                  <a16:creationId xmlns:a16="http://schemas.microsoft.com/office/drawing/2014/main" id="{A6E17929-5CC7-413A-88B2-2B1518AEC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660650"/>
              <a:ext cx="319088" cy="152400"/>
            </a:xfrm>
            <a:custGeom>
              <a:avLst/>
              <a:gdLst>
                <a:gd name="T0" fmla="*/ 8 w 185"/>
                <a:gd name="T1" fmla="*/ 0 h 88"/>
                <a:gd name="T2" fmla="*/ 100 w 185"/>
                <a:gd name="T3" fmla="*/ 38 h 88"/>
                <a:gd name="T4" fmla="*/ 178 w 185"/>
                <a:gd name="T5" fmla="*/ 57 h 88"/>
                <a:gd name="T6" fmla="*/ 126 w 185"/>
                <a:gd name="T7" fmla="*/ 82 h 88"/>
                <a:gd name="T8" fmla="*/ 29 w 185"/>
                <a:gd name="T9" fmla="*/ 52 h 88"/>
                <a:gd name="T10" fmla="*/ 8 w 185"/>
                <a:gd name="T1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88">
                  <a:moveTo>
                    <a:pt x="8" y="0"/>
                  </a:moveTo>
                  <a:cubicBezTo>
                    <a:pt x="8" y="0"/>
                    <a:pt x="65" y="28"/>
                    <a:pt x="100" y="38"/>
                  </a:cubicBezTo>
                  <a:cubicBezTo>
                    <a:pt x="136" y="48"/>
                    <a:pt x="172" y="49"/>
                    <a:pt x="178" y="57"/>
                  </a:cubicBezTo>
                  <a:cubicBezTo>
                    <a:pt x="185" y="66"/>
                    <a:pt x="182" y="88"/>
                    <a:pt x="126" y="82"/>
                  </a:cubicBezTo>
                  <a:cubicBezTo>
                    <a:pt x="69" y="75"/>
                    <a:pt x="46" y="66"/>
                    <a:pt x="29" y="52"/>
                  </a:cubicBezTo>
                  <a:cubicBezTo>
                    <a:pt x="15" y="41"/>
                    <a:pt x="0" y="24"/>
                    <a:pt x="8" y="0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8">
              <a:extLst>
                <a:ext uri="{FF2B5EF4-FFF2-40B4-BE49-F238E27FC236}">
                  <a16:creationId xmlns:a16="http://schemas.microsoft.com/office/drawing/2014/main" id="{4122EA8B-0499-4EDE-88D4-957C8D817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9" y="2671762"/>
              <a:ext cx="106363" cy="65088"/>
            </a:xfrm>
            <a:custGeom>
              <a:avLst/>
              <a:gdLst>
                <a:gd name="T0" fmla="*/ 4 w 62"/>
                <a:gd name="T1" fmla="*/ 0 h 38"/>
                <a:gd name="T2" fmla="*/ 62 w 62"/>
                <a:gd name="T3" fmla="*/ 28 h 38"/>
                <a:gd name="T4" fmla="*/ 30 w 62"/>
                <a:gd name="T5" fmla="*/ 20 h 38"/>
                <a:gd name="T6" fmla="*/ 15 w 62"/>
                <a:gd name="T7" fmla="*/ 25 h 38"/>
                <a:gd name="T8" fmla="*/ 14 w 62"/>
                <a:gd name="T9" fmla="*/ 38 h 38"/>
                <a:gd name="T10" fmla="*/ 4 w 62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8">
                  <a:moveTo>
                    <a:pt x="4" y="0"/>
                  </a:moveTo>
                  <a:cubicBezTo>
                    <a:pt x="4" y="0"/>
                    <a:pt x="36" y="19"/>
                    <a:pt x="62" y="28"/>
                  </a:cubicBezTo>
                  <a:cubicBezTo>
                    <a:pt x="51" y="25"/>
                    <a:pt x="41" y="22"/>
                    <a:pt x="30" y="20"/>
                  </a:cubicBezTo>
                  <a:cubicBezTo>
                    <a:pt x="24" y="20"/>
                    <a:pt x="19" y="21"/>
                    <a:pt x="15" y="25"/>
                  </a:cubicBezTo>
                  <a:cubicBezTo>
                    <a:pt x="13" y="29"/>
                    <a:pt x="13" y="34"/>
                    <a:pt x="14" y="38"/>
                  </a:cubicBezTo>
                  <a:cubicBezTo>
                    <a:pt x="6" y="29"/>
                    <a:pt x="0" y="15"/>
                    <a:pt x="4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9">
              <a:extLst>
                <a:ext uri="{FF2B5EF4-FFF2-40B4-BE49-F238E27FC236}">
                  <a16:creationId xmlns:a16="http://schemas.microsoft.com/office/drawing/2014/main" id="{249B6F18-9BDC-4AAD-B8F9-C3104EAF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6" y="3211512"/>
              <a:ext cx="280988" cy="100013"/>
            </a:xfrm>
            <a:custGeom>
              <a:avLst/>
              <a:gdLst>
                <a:gd name="T0" fmla="*/ 93 w 162"/>
                <a:gd name="T1" fmla="*/ 22 h 58"/>
                <a:gd name="T2" fmla="*/ 26 w 162"/>
                <a:gd name="T3" fmla="*/ 0 h 58"/>
                <a:gd name="T4" fmla="*/ 16 w 162"/>
                <a:gd name="T5" fmla="*/ 35 h 58"/>
                <a:gd name="T6" fmla="*/ 135 w 162"/>
                <a:gd name="T7" fmla="*/ 42 h 58"/>
                <a:gd name="T8" fmla="*/ 150 w 162"/>
                <a:gd name="T9" fmla="*/ 4 h 58"/>
                <a:gd name="T10" fmla="*/ 93 w 162"/>
                <a:gd name="T1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58">
                  <a:moveTo>
                    <a:pt x="93" y="22"/>
                  </a:moveTo>
                  <a:cubicBezTo>
                    <a:pt x="63" y="24"/>
                    <a:pt x="30" y="9"/>
                    <a:pt x="26" y="0"/>
                  </a:cubicBezTo>
                  <a:cubicBezTo>
                    <a:pt x="26" y="0"/>
                    <a:pt x="0" y="18"/>
                    <a:pt x="16" y="35"/>
                  </a:cubicBezTo>
                  <a:cubicBezTo>
                    <a:pt x="32" y="52"/>
                    <a:pt x="107" y="58"/>
                    <a:pt x="135" y="42"/>
                  </a:cubicBezTo>
                  <a:cubicBezTo>
                    <a:pt x="162" y="27"/>
                    <a:pt x="156" y="8"/>
                    <a:pt x="150" y="4"/>
                  </a:cubicBezTo>
                  <a:cubicBezTo>
                    <a:pt x="150" y="4"/>
                    <a:pt x="127" y="21"/>
                    <a:pt x="93" y="22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20">
              <a:extLst>
                <a:ext uri="{FF2B5EF4-FFF2-40B4-BE49-F238E27FC236}">
                  <a16:creationId xmlns:a16="http://schemas.microsoft.com/office/drawing/2014/main" id="{F9AA37DD-6929-42B9-8BB9-41876B91B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1" y="3221037"/>
              <a:ext cx="46038" cy="46038"/>
            </a:xfrm>
            <a:custGeom>
              <a:avLst/>
              <a:gdLst>
                <a:gd name="T0" fmla="*/ 19 w 27"/>
                <a:gd name="T1" fmla="*/ 0 h 26"/>
                <a:gd name="T2" fmla="*/ 27 w 27"/>
                <a:gd name="T3" fmla="*/ 7 h 26"/>
                <a:gd name="T4" fmla="*/ 14 w 27"/>
                <a:gd name="T5" fmla="*/ 26 h 26"/>
                <a:gd name="T6" fmla="*/ 10 w 27"/>
                <a:gd name="T7" fmla="*/ 23 h 26"/>
                <a:gd name="T8" fmla="*/ 19 w 2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19" y="0"/>
                  </a:moveTo>
                  <a:cubicBezTo>
                    <a:pt x="19" y="2"/>
                    <a:pt x="22" y="4"/>
                    <a:pt x="27" y="7"/>
                  </a:cubicBezTo>
                  <a:cubicBezTo>
                    <a:pt x="19" y="10"/>
                    <a:pt x="13" y="18"/>
                    <a:pt x="14" y="26"/>
                  </a:cubicBezTo>
                  <a:cubicBezTo>
                    <a:pt x="12" y="25"/>
                    <a:pt x="11" y="24"/>
                    <a:pt x="10" y="23"/>
                  </a:cubicBezTo>
                  <a:cubicBezTo>
                    <a:pt x="0" y="12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21">
              <a:extLst>
                <a:ext uri="{FF2B5EF4-FFF2-40B4-BE49-F238E27FC236}">
                  <a16:creationId xmlns:a16="http://schemas.microsoft.com/office/drawing/2014/main" id="{65A40DC3-0351-43AF-A8A2-A6F4A5DAD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9" y="2919412"/>
              <a:ext cx="266700" cy="147638"/>
            </a:xfrm>
            <a:custGeom>
              <a:avLst/>
              <a:gdLst>
                <a:gd name="T0" fmla="*/ 142 w 154"/>
                <a:gd name="T1" fmla="*/ 39 h 85"/>
                <a:gd name="T2" fmla="*/ 53 w 154"/>
                <a:gd name="T3" fmla="*/ 25 h 85"/>
                <a:gd name="T4" fmla="*/ 3 w 154"/>
                <a:gd name="T5" fmla="*/ 25 h 85"/>
                <a:gd name="T6" fmla="*/ 23 w 154"/>
                <a:gd name="T7" fmla="*/ 65 h 85"/>
                <a:gd name="T8" fmla="*/ 125 w 154"/>
                <a:gd name="T9" fmla="*/ 74 h 85"/>
                <a:gd name="T10" fmla="*/ 142 w 154"/>
                <a:gd name="T11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85">
                  <a:moveTo>
                    <a:pt x="142" y="39"/>
                  </a:moveTo>
                  <a:cubicBezTo>
                    <a:pt x="128" y="47"/>
                    <a:pt x="90" y="42"/>
                    <a:pt x="53" y="25"/>
                  </a:cubicBezTo>
                  <a:cubicBezTo>
                    <a:pt x="15" y="9"/>
                    <a:pt x="7" y="0"/>
                    <a:pt x="3" y="25"/>
                  </a:cubicBezTo>
                  <a:cubicBezTo>
                    <a:pt x="0" y="42"/>
                    <a:pt x="5" y="59"/>
                    <a:pt x="23" y="65"/>
                  </a:cubicBezTo>
                  <a:cubicBezTo>
                    <a:pt x="42" y="70"/>
                    <a:pt x="96" y="85"/>
                    <a:pt x="125" y="74"/>
                  </a:cubicBezTo>
                  <a:cubicBezTo>
                    <a:pt x="154" y="62"/>
                    <a:pt x="142" y="39"/>
                    <a:pt x="142" y="39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22">
              <a:extLst>
                <a:ext uri="{FF2B5EF4-FFF2-40B4-BE49-F238E27FC236}">
                  <a16:creationId xmlns:a16="http://schemas.microsoft.com/office/drawing/2014/main" id="{813B7500-4531-4177-A372-18B9F7811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01" y="2940050"/>
              <a:ext cx="36513" cy="77788"/>
            </a:xfrm>
            <a:custGeom>
              <a:avLst/>
              <a:gdLst>
                <a:gd name="T0" fmla="*/ 2 w 21"/>
                <a:gd name="T1" fmla="*/ 15 h 45"/>
                <a:gd name="T2" fmla="*/ 21 w 21"/>
                <a:gd name="T3" fmla="*/ 6 h 45"/>
                <a:gd name="T4" fmla="*/ 14 w 21"/>
                <a:gd name="T5" fmla="*/ 45 h 45"/>
                <a:gd name="T6" fmla="*/ 2 w 21"/>
                <a:gd name="T7" fmla="*/ 1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5">
                  <a:moveTo>
                    <a:pt x="2" y="15"/>
                  </a:moveTo>
                  <a:cubicBezTo>
                    <a:pt x="5" y="1"/>
                    <a:pt x="9" y="0"/>
                    <a:pt x="21" y="6"/>
                  </a:cubicBezTo>
                  <a:cubicBezTo>
                    <a:pt x="13" y="17"/>
                    <a:pt x="11" y="32"/>
                    <a:pt x="14" y="45"/>
                  </a:cubicBezTo>
                  <a:cubicBezTo>
                    <a:pt x="3" y="39"/>
                    <a:pt x="0" y="27"/>
                    <a:pt x="2" y="15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481D2A1B-723F-43A9-AEA8-1116A84F9FFA}"/>
              </a:ext>
            </a:extLst>
          </p:cNvPr>
          <p:cNvGrpSpPr/>
          <p:nvPr/>
        </p:nvGrpSpPr>
        <p:grpSpPr>
          <a:xfrm rot="1950132">
            <a:off x="6915" y="-3456361"/>
            <a:ext cx="4369948" cy="2858250"/>
            <a:chOff x="3576643" y="4904909"/>
            <a:chExt cx="1694271" cy="1108171"/>
          </a:xfrm>
        </p:grpSpPr>
        <p:sp>
          <p:nvSpPr>
            <p:cNvPr id="188" name="Oval 65">
              <a:extLst>
                <a:ext uri="{FF2B5EF4-FFF2-40B4-BE49-F238E27FC236}">
                  <a16:creationId xmlns:a16="http://schemas.microsoft.com/office/drawing/2014/main" id="{BFC13571-7724-4495-9483-BE999FBA0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992" y="4904909"/>
              <a:ext cx="1103246" cy="1108171"/>
            </a:xfrm>
            <a:prstGeom prst="ellipse">
              <a:avLst/>
            </a:pr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Freeform 66">
              <a:extLst>
                <a:ext uri="{FF2B5EF4-FFF2-40B4-BE49-F238E27FC236}">
                  <a16:creationId xmlns:a16="http://schemas.microsoft.com/office/drawing/2014/main" id="{14C7BFA5-AB52-4B78-A3BB-3A60BEF54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468" y="5050202"/>
              <a:ext cx="1068770" cy="962878"/>
            </a:xfrm>
            <a:custGeom>
              <a:avLst/>
              <a:gdLst>
                <a:gd name="T0" fmla="*/ 209 w 253"/>
                <a:gd name="T1" fmla="*/ 0 h 228"/>
                <a:gd name="T2" fmla="*/ 217 w 253"/>
                <a:gd name="T3" fmla="*/ 43 h 228"/>
                <a:gd name="T4" fmla="*/ 87 w 253"/>
                <a:gd name="T5" fmla="*/ 173 h 228"/>
                <a:gd name="T6" fmla="*/ 0 w 253"/>
                <a:gd name="T7" fmla="*/ 140 h 228"/>
                <a:gd name="T8" fmla="*/ 122 w 253"/>
                <a:gd name="T9" fmla="*/ 228 h 228"/>
                <a:gd name="T10" fmla="*/ 253 w 253"/>
                <a:gd name="T11" fmla="*/ 97 h 228"/>
                <a:gd name="T12" fmla="*/ 209 w 253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228">
                  <a:moveTo>
                    <a:pt x="209" y="0"/>
                  </a:moveTo>
                  <a:cubicBezTo>
                    <a:pt x="214" y="13"/>
                    <a:pt x="217" y="27"/>
                    <a:pt x="217" y="43"/>
                  </a:cubicBezTo>
                  <a:cubicBezTo>
                    <a:pt x="217" y="115"/>
                    <a:pt x="158" y="173"/>
                    <a:pt x="87" y="173"/>
                  </a:cubicBezTo>
                  <a:cubicBezTo>
                    <a:pt x="53" y="173"/>
                    <a:pt x="23" y="161"/>
                    <a:pt x="0" y="140"/>
                  </a:cubicBezTo>
                  <a:cubicBezTo>
                    <a:pt x="17" y="191"/>
                    <a:pt x="66" y="228"/>
                    <a:pt x="122" y="228"/>
                  </a:cubicBezTo>
                  <a:cubicBezTo>
                    <a:pt x="194" y="228"/>
                    <a:pt x="253" y="169"/>
                    <a:pt x="253" y="97"/>
                  </a:cubicBezTo>
                  <a:cubicBezTo>
                    <a:pt x="253" y="58"/>
                    <a:pt x="236" y="24"/>
                    <a:pt x="209" y="0"/>
                  </a:cubicBezTo>
                  <a:close/>
                </a:path>
              </a:pathLst>
            </a:custGeom>
            <a:solidFill>
              <a:srgbClr val="6F5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Freeform 67">
              <a:extLst>
                <a:ext uri="{FF2B5EF4-FFF2-40B4-BE49-F238E27FC236}">
                  <a16:creationId xmlns:a16="http://schemas.microsoft.com/office/drawing/2014/main" id="{8286C6E4-3DFE-4495-A694-D3B749E3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041" y="4914759"/>
              <a:ext cx="788033" cy="839748"/>
            </a:xfrm>
            <a:custGeom>
              <a:avLst/>
              <a:gdLst>
                <a:gd name="T0" fmla="*/ 187 w 187"/>
                <a:gd name="T1" fmla="*/ 107 h 199"/>
                <a:gd name="T2" fmla="*/ 187 w 187"/>
                <a:gd name="T3" fmla="*/ 96 h 199"/>
                <a:gd name="T4" fmla="*/ 81 w 187"/>
                <a:gd name="T5" fmla="*/ 0 h 199"/>
                <a:gd name="T6" fmla="*/ 7 w 187"/>
                <a:gd name="T7" fmla="*/ 83 h 199"/>
                <a:gd name="T8" fmla="*/ 84 w 187"/>
                <a:gd name="T9" fmla="*/ 192 h 199"/>
                <a:gd name="T10" fmla="*/ 187 w 187"/>
                <a:gd name="T11" fmla="*/ 10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199">
                  <a:moveTo>
                    <a:pt x="187" y="107"/>
                  </a:moveTo>
                  <a:cubicBezTo>
                    <a:pt x="187" y="104"/>
                    <a:pt x="187" y="100"/>
                    <a:pt x="187" y="96"/>
                  </a:cubicBezTo>
                  <a:cubicBezTo>
                    <a:pt x="175" y="46"/>
                    <a:pt x="133" y="8"/>
                    <a:pt x="81" y="0"/>
                  </a:cubicBezTo>
                  <a:cubicBezTo>
                    <a:pt x="43" y="7"/>
                    <a:pt x="12" y="40"/>
                    <a:pt x="7" y="83"/>
                  </a:cubicBezTo>
                  <a:cubicBezTo>
                    <a:pt x="0" y="137"/>
                    <a:pt x="34" y="186"/>
                    <a:pt x="84" y="192"/>
                  </a:cubicBezTo>
                  <a:cubicBezTo>
                    <a:pt x="134" y="199"/>
                    <a:pt x="180" y="161"/>
                    <a:pt x="187" y="107"/>
                  </a:cubicBezTo>
                  <a:close/>
                </a:path>
              </a:pathLst>
            </a:cu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Freeform 68">
              <a:extLst>
                <a:ext uri="{FF2B5EF4-FFF2-40B4-BE49-F238E27FC236}">
                  <a16:creationId xmlns:a16="http://schemas.microsoft.com/office/drawing/2014/main" id="{2A78D727-349F-439F-A489-1E096BE98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055" y="5210271"/>
              <a:ext cx="756019" cy="544235"/>
            </a:xfrm>
            <a:custGeom>
              <a:avLst/>
              <a:gdLst>
                <a:gd name="T0" fmla="*/ 169 w 179"/>
                <a:gd name="T1" fmla="*/ 0 h 129"/>
                <a:gd name="T2" fmla="*/ 169 w 179"/>
                <a:gd name="T3" fmla="*/ 9 h 129"/>
                <a:gd name="T4" fmla="*/ 66 w 179"/>
                <a:gd name="T5" fmla="*/ 94 h 129"/>
                <a:gd name="T6" fmla="*/ 0 w 179"/>
                <a:gd name="T7" fmla="*/ 46 h 129"/>
                <a:gd name="T8" fmla="*/ 76 w 179"/>
                <a:gd name="T9" fmla="*/ 122 h 129"/>
                <a:gd name="T10" fmla="*/ 179 w 179"/>
                <a:gd name="T11" fmla="*/ 37 h 129"/>
                <a:gd name="T12" fmla="*/ 179 w 179"/>
                <a:gd name="T13" fmla="*/ 26 h 129"/>
                <a:gd name="T14" fmla="*/ 169 w 179"/>
                <a:gd name="T1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29">
                  <a:moveTo>
                    <a:pt x="169" y="0"/>
                  </a:moveTo>
                  <a:cubicBezTo>
                    <a:pt x="169" y="3"/>
                    <a:pt x="169" y="6"/>
                    <a:pt x="169" y="9"/>
                  </a:cubicBezTo>
                  <a:cubicBezTo>
                    <a:pt x="162" y="62"/>
                    <a:pt x="116" y="100"/>
                    <a:pt x="66" y="94"/>
                  </a:cubicBezTo>
                  <a:cubicBezTo>
                    <a:pt x="37" y="90"/>
                    <a:pt x="13" y="71"/>
                    <a:pt x="0" y="46"/>
                  </a:cubicBezTo>
                  <a:cubicBezTo>
                    <a:pt x="7" y="85"/>
                    <a:pt x="37" y="117"/>
                    <a:pt x="76" y="122"/>
                  </a:cubicBezTo>
                  <a:cubicBezTo>
                    <a:pt x="126" y="129"/>
                    <a:pt x="172" y="91"/>
                    <a:pt x="179" y="37"/>
                  </a:cubicBezTo>
                  <a:cubicBezTo>
                    <a:pt x="179" y="34"/>
                    <a:pt x="179" y="30"/>
                    <a:pt x="179" y="26"/>
                  </a:cubicBezTo>
                  <a:cubicBezTo>
                    <a:pt x="177" y="17"/>
                    <a:pt x="174" y="8"/>
                    <a:pt x="169" y="0"/>
                  </a:cubicBezTo>
                  <a:close/>
                </a:path>
              </a:pathLst>
            </a:custGeom>
            <a:solidFill>
              <a:srgbClr val="A69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Freeform 69">
              <a:extLst>
                <a:ext uri="{FF2B5EF4-FFF2-40B4-BE49-F238E27FC236}">
                  <a16:creationId xmlns:a16="http://schemas.microsoft.com/office/drawing/2014/main" id="{1F903C3F-18CB-4B68-9F64-45DF38728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68" y="5028039"/>
              <a:ext cx="248723" cy="54177"/>
            </a:xfrm>
            <a:custGeom>
              <a:avLst/>
              <a:gdLst>
                <a:gd name="T0" fmla="*/ 52 w 59"/>
                <a:gd name="T1" fmla="*/ 13 h 13"/>
                <a:gd name="T2" fmla="*/ 7 w 59"/>
                <a:gd name="T3" fmla="*/ 13 h 13"/>
                <a:gd name="T4" fmla="*/ 0 w 59"/>
                <a:gd name="T5" fmla="*/ 7 h 13"/>
                <a:gd name="T6" fmla="*/ 0 w 59"/>
                <a:gd name="T7" fmla="*/ 7 h 13"/>
                <a:gd name="T8" fmla="*/ 7 w 59"/>
                <a:gd name="T9" fmla="*/ 0 h 13"/>
                <a:gd name="T10" fmla="*/ 52 w 59"/>
                <a:gd name="T11" fmla="*/ 0 h 13"/>
                <a:gd name="T12" fmla="*/ 59 w 59"/>
                <a:gd name="T13" fmla="*/ 7 h 13"/>
                <a:gd name="T14" fmla="*/ 59 w 59"/>
                <a:gd name="T15" fmla="*/ 7 h 13"/>
                <a:gd name="T16" fmla="*/ 52 w 5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">
                  <a:moveTo>
                    <a:pt x="52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0"/>
                    <a:pt x="56" y="13"/>
                    <a:pt x="52" y="13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Freeform 70">
              <a:extLst>
                <a:ext uri="{FF2B5EF4-FFF2-40B4-BE49-F238E27FC236}">
                  <a16:creationId xmlns:a16="http://schemas.microsoft.com/office/drawing/2014/main" id="{B4D2C49F-AB1E-4AE3-B5DB-E06D949D9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241" y="5257061"/>
              <a:ext cx="248723" cy="59102"/>
            </a:xfrm>
            <a:custGeom>
              <a:avLst/>
              <a:gdLst>
                <a:gd name="T0" fmla="*/ 52 w 59"/>
                <a:gd name="T1" fmla="*/ 14 h 14"/>
                <a:gd name="T2" fmla="*/ 7 w 59"/>
                <a:gd name="T3" fmla="*/ 14 h 14"/>
                <a:gd name="T4" fmla="*/ 0 w 59"/>
                <a:gd name="T5" fmla="*/ 7 h 14"/>
                <a:gd name="T6" fmla="*/ 0 w 59"/>
                <a:gd name="T7" fmla="*/ 7 h 14"/>
                <a:gd name="T8" fmla="*/ 7 w 59"/>
                <a:gd name="T9" fmla="*/ 0 h 14"/>
                <a:gd name="T10" fmla="*/ 52 w 59"/>
                <a:gd name="T11" fmla="*/ 0 h 14"/>
                <a:gd name="T12" fmla="*/ 59 w 59"/>
                <a:gd name="T13" fmla="*/ 7 h 14"/>
                <a:gd name="T14" fmla="*/ 59 w 59"/>
                <a:gd name="T15" fmla="*/ 7 h 14"/>
                <a:gd name="T16" fmla="*/ 52 w 5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4">
                  <a:moveTo>
                    <a:pt x="52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1"/>
                    <a:pt x="56" y="14"/>
                    <a:pt x="52" y="14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Freeform 71">
              <a:extLst>
                <a:ext uri="{FF2B5EF4-FFF2-40B4-BE49-F238E27FC236}">
                  <a16:creationId xmlns:a16="http://schemas.microsoft.com/office/drawing/2014/main" id="{F316EC7E-197D-43A2-93E1-C926B5A0A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40" y="5370341"/>
              <a:ext cx="248723" cy="54177"/>
            </a:xfrm>
            <a:custGeom>
              <a:avLst/>
              <a:gdLst>
                <a:gd name="T0" fmla="*/ 52 w 59"/>
                <a:gd name="T1" fmla="*/ 13 h 13"/>
                <a:gd name="T2" fmla="*/ 7 w 59"/>
                <a:gd name="T3" fmla="*/ 13 h 13"/>
                <a:gd name="T4" fmla="*/ 0 w 59"/>
                <a:gd name="T5" fmla="*/ 6 h 13"/>
                <a:gd name="T6" fmla="*/ 0 w 59"/>
                <a:gd name="T7" fmla="*/ 6 h 13"/>
                <a:gd name="T8" fmla="*/ 7 w 59"/>
                <a:gd name="T9" fmla="*/ 0 h 13"/>
                <a:gd name="T10" fmla="*/ 52 w 59"/>
                <a:gd name="T11" fmla="*/ 0 h 13"/>
                <a:gd name="T12" fmla="*/ 59 w 59"/>
                <a:gd name="T13" fmla="*/ 6 h 13"/>
                <a:gd name="T14" fmla="*/ 59 w 59"/>
                <a:gd name="T15" fmla="*/ 6 h 13"/>
                <a:gd name="T16" fmla="*/ 52 w 5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">
                  <a:moveTo>
                    <a:pt x="52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10"/>
                    <a:pt x="56" y="13"/>
                    <a:pt x="52" y="13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72">
              <a:extLst>
                <a:ext uri="{FF2B5EF4-FFF2-40B4-BE49-F238E27FC236}">
                  <a16:creationId xmlns:a16="http://schemas.microsoft.com/office/drawing/2014/main" id="{5CC63762-E097-47F3-A8DC-A6096A8A5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651" y="5577199"/>
              <a:ext cx="248723" cy="59102"/>
            </a:xfrm>
            <a:custGeom>
              <a:avLst/>
              <a:gdLst>
                <a:gd name="T0" fmla="*/ 52 w 59"/>
                <a:gd name="T1" fmla="*/ 14 h 14"/>
                <a:gd name="T2" fmla="*/ 7 w 59"/>
                <a:gd name="T3" fmla="*/ 14 h 14"/>
                <a:gd name="T4" fmla="*/ 0 w 59"/>
                <a:gd name="T5" fmla="*/ 7 h 14"/>
                <a:gd name="T6" fmla="*/ 0 w 59"/>
                <a:gd name="T7" fmla="*/ 7 h 14"/>
                <a:gd name="T8" fmla="*/ 7 w 59"/>
                <a:gd name="T9" fmla="*/ 0 h 14"/>
                <a:gd name="T10" fmla="*/ 52 w 59"/>
                <a:gd name="T11" fmla="*/ 0 h 14"/>
                <a:gd name="T12" fmla="*/ 59 w 59"/>
                <a:gd name="T13" fmla="*/ 7 h 14"/>
                <a:gd name="T14" fmla="*/ 59 w 59"/>
                <a:gd name="T15" fmla="*/ 7 h 14"/>
                <a:gd name="T16" fmla="*/ 52 w 5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4">
                  <a:moveTo>
                    <a:pt x="52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4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1"/>
                    <a:pt x="56" y="14"/>
                    <a:pt x="52" y="14"/>
                  </a:cubicBezTo>
                  <a:close/>
                </a:path>
              </a:pathLst>
            </a:custGeom>
            <a:solidFill>
              <a:srgbClr val="6F5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Freeform 73">
              <a:extLst>
                <a:ext uri="{FF2B5EF4-FFF2-40B4-BE49-F238E27FC236}">
                  <a16:creationId xmlns:a16="http://schemas.microsoft.com/office/drawing/2014/main" id="{1E22C196-7AE7-484A-9546-03E53E532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019" y="5481158"/>
              <a:ext cx="253648" cy="59102"/>
            </a:xfrm>
            <a:custGeom>
              <a:avLst/>
              <a:gdLst>
                <a:gd name="T0" fmla="*/ 53 w 60"/>
                <a:gd name="T1" fmla="*/ 14 h 14"/>
                <a:gd name="T2" fmla="*/ 7 w 60"/>
                <a:gd name="T3" fmla="*/ 14 h 14"/>
                <a:gd name="T4" fmla="*/ 0 w 60"/>
                <a:gd name="T5" fmla="*/ 7 h 14"/>
                <a:gd name="T6" fmla="*/ 0 w 60"/>
                <a:gd name="T7" fmla="*/ 7 h 14"/>
                <a:gd name="T8" fmla="*/ 7 w 60"/>
                <a:gd name="T9" fmla="*/ 0 h 14"/>
                <a:gd name="T10" fmla="*/ 53 w 60"/>
                <a:gd name="T11" fmla="*/ 0 h 14"/>
                <a:gd name="T12" fmla="*/ 60 w 60"/>
                <a:gd name="T13" fmla="*/ 7 h 14"/>
                <a:gd name="T14" fmla="*/ 60 w 60"/>
                <a:gd name="T15" fmla="*/ 7 h 14"/>
                <a:gd name="T16" fmla="*/ 53 w 60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4">
                  <a:moveTo>
                    <a:pt x="5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7" y="0"/>
                    <a:pt x="60" y="3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11"/>
                    <a:pt x="57" y="14"/>
                    <a:pt x="53" y="14"/>
                  </a:cubicBezTo>
                  <a:close/>
                </a:path>
              </a:pathLst>
            </a:cu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Freeform 74">
              <a:extLst>
                <a:ext uri="{FF2B5EF4-FFF2-40B4-BE49-F238E27FC236}">
                  <a16:creationId xmlns:a16="http://schemas.microsoft.com/office/drawing/2014/main" id="{6F8266DB-A6EF-4647-BA6D-A0FF04B2A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939" y="5825922"/>
              <a:ext cx="253648" cy="59102"/>
            </a:xfrm>
            <a:custGeom>
              <a:avLst/>
              <a:gdLst>
                <a:gd name="T0" fmla="*/ 53 w 60"/>
                <a:gd name="T1" fmla="*/ 14 h 14"/>
                <a:gd name="T2" fmla="*/ 7 w 60"/>
                <a:gd name="T3" fmla="*/ 14 h 14"/>
                <a:gd name="T4" fmla="*/ 0 w 60"/>
                <a:gd name="T5" fmla="*/ 7 h 14"/>
                <a:gd name="T6" fmla="*/ 0 w 60"/>
                <a:gd name="T7" fmla="*/ 7 h 14"/>
                <a:gd name="T8" fmla="*/ 7 w 60"/>
                <a:gd name="T9" fmla="*/ 0 h 14"/>
                <a:gd name="T10" fmla="*/ 53 w 60"/>
                <a:gd name="T11" fmla="*/ 0 h 14"/>
                <a:gd name="T12" fmla="*/ 60 w 60"/>
                <a:gd name="T13" fmla="*/ 7 h 14"/>
                <a:gd name="T14" fmla="*/ 60 w 60"/>
                <a:gd name="T15" fmla="*/ 7 h 14"/>
                <a:gd name="T16" fmla="*/ 53 w 60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4">
                  <a:moveTo>
                    <a:pt x="5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60" y="3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11"/>
                    <a:pt x="56" y="14"/>
                    <a:pt x="53" y="14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Oval 75">
              <a:extLst>
                <a:ext uri="{FF2B5EF4-FFF2-40B4-BE49-F238E27FC236}">
                  <a16:creationId xmlns:a16="http://schemas.microsoft.com/office/drawing/2014/main" id="{514B3F06-B3E4-4B0C-B5FE-D81D71256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626" y="5116692"/>
              <a:ext cx="206859" cy="211784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Oval 76">
              <a:extLst>
                <a:ext uri="{FF2B5EF4-FFF2-40B4-BE49-F238E27FC236}">
                  <a16:creationId xmlns:a16="http://schemas.microsoft.com/office/drawing/2014/main" id="{0B1EC0C1-7D00-4A83-8756-FF606B802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872" y="5599363"/>
              <a:ext cx="130518" cy="130518"/>
            </a:xfrm>
            <a:prstGeom prst="ellipse">
              <a:avLst/>
            </a:prstGeom>
            <a:solidFill>
              <a:srgbClr val="A69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Oval 77">
              <a:extLst>
                <a:ext uri="{FF2B5EF4-FFF2-40B4-BE49-F238E27FC236}">
                  <a16:creationId xmlns:a16="http://schemas.microsoft.com/office/drawing/2014/main" id="{9314568F-61B6-488B-A104-5A52FF77E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183" y="5274299"/>
              <a:ext cx="105892" cy="105892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Oval 78">
              <a:extLst>
                <a:ext uri="{FF2B5EF4-FFF2-40B4-BE49-F238E27FC236}">
                  <a16:creationId xmlns:a16="http://schemas.microsoft.com/office/drawing/2014/main" id="{C99794D2-520F-4F96-8C8C-0AFEC16DF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776" y="5606750"/>
              <a:ext cx="64028" cy="59102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Oval 79">
              <a:extLst>
                <a:ext uri="{FF2B5EF4-FFF2-40B4-BE49-F238E27FC236}">
                  <a16:creationId xmlns:a16="http://schemas.microsoft.com/office/drawing/2014/main" id="{49CBF00C-2095-4C4E-A3D4-7B057CFFF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390" y="5796371"/>
              <a:ext cx="140368" cy="145294"/>
            </a:xfrm>
            <a:prstGeom prst="ellipse">
              <a:avLst/>
            </a:pr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Freeform 80">
              <a:extLst>
                <a:ext uri="{FF2B5EF4-FFF2-40B4-BE49-F238E27FC236}">
                  <a16:creationId xmlns:a16="http://schemas.microsoft.com/office/drawing/2014/main" id="{3DB053FC-CCBC-4770-8E85-FBAD2B949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43" y="5200421"/>
              <a:ext cx="1694271" cy="659978"/>
            </a:xfrm>
            <a:custGeom>
              <a:avLst/>
              <a:gdLst>
                <a:gd name="T0" fmla="*/ 315 w 401"/>
                <a:gd name="T1" fmla="*/ 4 h 156"/>
                <a:gd name="T2" fmla="*/ 340 w 401"/>
                <a:gd name="T3" fmla="*/ 13 h 156"/>
                <a:gd name="T4" fmla="*/ 202 w 401"/>
                <a:gd name="T5" fmla="*/ 85 h 156"/>
                <a:gd name="T6" fmla="*/ 46 w 401"/>
                <a:gd name="T7" fmla="*/ 99 h 156"/>
                <a:gd name="T8" fmla="*/ 62 w 401"/>
                <a:gd name="T9" fmla="*/ 79 h 156"/>
                <a:gd name="T10" fmla="*/ 4 w 401"/>
                <a:gd name="T11" fmla="*/ 132 h 156"/>
                <a:gd name="T12" fmla="*/ 212 w 401"/>
                <a:gd name="T13" fmla="*/ 118 h 156"/>
                <a:gd name="T14" fmla="*/ 394 w 401"/>
                <a:gd name="T15" fmla="*/ 17 h 156"/>
                <a:gd name="T16" fmla="*/ 315 w 401"/>
                <a:gd name="T17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156">
                  <a:moveTo>
                    <a:pt x="315" y="4"/>
                  </a:moveTo>
                  <a:cubicBezTo>
                    <a:pt x="330" y="5"/>
                    <a:pt x="339" y="7"/>
                    <a:pt x="340" y="13"/>
                  </a:cubicBezTo>
                  <a:cubicBezTo>
                    <a:pt x="345" y="29"/>
                    <a:pt x="283" y="61"/>
                    <a:pt x="202" y="85"/>
                  </a:cubicBezTo>
                  <a:cubicBezTo>
                    <a:pt x="121" y="109"/>
                    <a:pt x="51" y="115"/>
                    <a:pt x="46" y="99"/>
                  </a:cubicBezTo>
                  <a:cubicBezTo>
                    <a:pt x="45" y="94"/>
                    <a:pt x="51" y="87"/>
                    <a:pt x="62" y="79"/>
                  </a:cubicBezTo>
                  <a:cubicBezTo>
                    <a:pt x="23" y="100"/>
                    <a:pt x="0" y="119"/>
                    <a:pt x="4" y="132"/>
                  </a:cubicBezTo>
                  <a:cubicBezTo>
                    <a:pt x="11" y="156"/>
                    <a:pt x="104" y="150"/>
                    <a:pt x="212" y="118"/>
                  </a:cubicBezTo>
                  <a:cubicBezTo>
                    <a:pt x="320" y="87"/>
                    <a:pt x="401" y="41"/>
                    <a:pt x="394" y="17"/>
                  </a:cubicBezTo>
                  <a:cubicBezTo>
                    <a:pt x="390" y="4"/>
                    <a:pt x="360" y="0"/>
                    <a:pt x="315" y="4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4" name="Freeform 81">
              <a:extLst>
                <a:ext uri="{FF2B5EF4-FFF2-40B4-BE49-F238E27FC236}">
                  <a16:creationId xmlns:a16="http://schemas.microsoft.com/office/drawing/2014/main" id="{BD92C9A2-D0CB-4107-8366-164A5821F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43" y="5200421"/>
              <a:ext cx="1694271" cy="659978"/>
            </a:xfrm>
            <a:custGeom>
              <a:avLst/>
              <a:gdLst>
                <a:gd name="T0" fmla="*/ 315 w 401"/>
                <a:gd name="T1" fmla="*/ 4 h 156"/>
                <a:gd name="T2" fmla="*/ 369 w 401"/>
                <a:gd name="T3" fmla="*/ 17 h 156"/>
                <a:gd name="T4" fmla="*/ 242 w 401"/>
                <a:gd name="T5" fmla="*/ 97 h 156"/>
                <a:gd name="T6" fmla="*/ 29 w 401"/>
                <a:gd name="T7" fmla="*/ 126 h 156"/>
                <a:gd name="T8" fmla="*/ 60 w 401"/>
                <a:gd name="T9" fmla="*/ 80 h 156"/>
                <a:gd name="T10" fmla="*/ 4 w 401"/>
                <a:gd name="T11" fmla="*/ 132 h 156"/>
                <a:gd name="T12" fmla="*/ 212 w 401"/>
                <a:gd name="T13" fmla="*/ 118 h 156"/>
                <a:gd name="T14" fmla="*/ 394 w 401"/>
                <a:gd name="T15" fmla="*/ 17 h 156"/>
                <a:gd name="T16" fmla="*/ 315 w 401"/>
                <a:gd name="T17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156">
                  <a:moveTo>
                    <a:pt x="315" y="4"/>
                  </a:moveTo>
                  <a:cubicBezTo>
                    <a:pt x="315" y="4"/>
                    <a:pt x="364" y="3"/>
                    <a:pt x="369" y="17"/>
                  </a:cubicBezTo>
                  <a:cubicBezTo>
                    <a:pt x="374" y="31"/>
                    <a:pt x="363" y="57"/>
                    <a:pt x="242" y="97"/>
                  </a:cubicBezTo>
                  <a:cubicBezTo>
                    <a:pt x="121" y="136"/>
                    <a:pt x="51" y="141"/>
                    <a:pt x="29" y="126"/>
                  </a:cubicBezTo>
                  <a:cubicBezTo>
                    <a:pt x="9" y="113"/>
                    <a:pt x="53" y="84"/>
                    <a:pt x="60" y="80"/>
                  </a:cubicBezTo>
                  <a:cubicBezTo>
                    <a:pt x="22" y="100"/>
                    <a:pt x="0" y="119"/>
                    <a:pt x="4" y="132"/>
                  </a:cubicBezTo>
                  <a:cubicBezTo>
                    <a:pt x="11" y="156"/>
                    <a:pt x="104" y="150"/>
                    <a:pt x="212" y="118"/>
                  </a:cubicBezTo>
                  <a:cubicBezTo>
                    <a:pt x="320" y="87"/>
                    <a:pt x="401" y="41"/>
                    <a:pt x="394" y="17"/>
                  </a:cubicBezTo>
                  <a:cubicBezTo>
                    <a:pt x="390" y="4"/>
                    <a:pt x="360" y="0"/>
                    <a:pt x="315" y="4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E681FD87-898E-4BE1-B677-EB374DB3F38E}"/>
              </a:ext>
            </a:extLst>
          </p:cNvPr>
          <p:cNvGrpSpPr/>
          <p:nvPr/>
        </p:nvGrpSpPr>
        <p:grpSpPr>
          <a:xfrm>
            <a:off x="13103311" y="4836739"/>
            <a:ext cx="1287942" cy="908701"/>
            <a:chOff x="1503130" y="378644"/>
            <a:chExt cx="1287942" cy="908701"/>
          </a:xfrm>
        </p:grpSpPr>
        <p:sp>
          <p:nvSpPr>
            <p:cNvPr id="206" name="Freeform 82">
              <a:extLst>
                <a:ext uri="{FF2B5EF4-FFF2-40B4-BE49-F238E27FC236}">
                  <a16:creationId xmlns:a16="http://schemas.microsoft.com/office/drawing/2014/main" id="{188FDC45-861A-44F8-9A27-487A4E48A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130" y="378644"/>
              <a:ext cx="1287942" cy="908701"/>
            </a:xfrm>
            <a:custGeom>
              <a:avLst/>
              <a:gdLst>
                <a:gd name="T0" fmla="*/ 70 w 305"/>
                <a:gd name="T1" fmla="*/ 208 h 215"/>
                <a:gd name="T2" fmla="*/ 190 w 305"/>
                <a:gd name="T3" fmla="*/ 163 h 215"/>
                <a:gd name="T4" fmla="*/ 168 w 305"/>
                <a:gd name="T5" fmla="*/ 166 h 215"/>
                <a:gd name="T6" fmla="*/ 268 w 305"/>
                <a:gd name="T7" fmla="*/ 88 h 215"/>
                <a:gd name="T8" fmla="*/ 203 w 305"/>
                <a:gd name="T9" fmla="*/ 113 h 215"/>
                <a:gd name="T10" fmla="*/ 305 w 305"/>
                <a:gd name="T11" fmla="*/ 0 h 215"/>
                <a:gd name="T12" fmla="*/ 174 w 305"/>
                <a:gd name="T13" fmla="*/ 55 h 215"/>
                <a:gd name="T14" fmla="*/ 219 w 305"/>
                <a:gd name="T15" fmla="*/ 6 h 215"/>
                <a:gd name="T16" fmla="*/ 99 w 305"/>
                <a:gd name="T17" fmla="*/ 75 h 215"/>
                <a:gd name="T18" fmla="*/ 111 w 305"/>
                <a:gd name="T19" fmla="*/ 50 h 215"/>
                <a:gd name="T20" fmla="*/ 25 w 305"/>
                <a:gd name="T21" fmla="*/ 136 h 215"/>
                <a:gd name="T22" fmla="*/ 70 w 305"/>
                <a:gd name="T23" fmla="*/ 2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5" h="215">
                  <a:moveTo>
                    <a:pt x="70" y="208"/>
                  </a:moveTo>
                  <a:cubicBezTo>
                    <a:pt x="70" y="208"/>
                    <a:pt x="110" y="209"/>
                    <a:pt x="190" y="163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8" y="166"/>
                    <a:pt x="228" y="139"/>
                    <a:pt x="268" y="88"/>
                  </a:cubicBezTo>
                  <a:cubicBezTo>
                    <a:pt x="268" y="88"/>
                    <a:pt x="220" y="109"/>
                    <a:pt x="203" y="113"/>
                  </a:cubicBezTo>
                  <a:cubicBezTo>
                    <a:pt x="203" y="113"/>
                    <a:pt x="274" y="56"/>
                    <a:pt x="305" y="0"/>
                  </a:cubicBezTo>
                  <a:cubicBezTo>
                    <a:pt x="305" y="0"/>
                    <a:pt x="248" y="6"/>
                    <a:pt x="174" y="55"/>
                  </a:cubicBezTo>
                  <a:cubicBezTo>
                    <a:pt x="174" y="55"/>
                    <a:pt x="204" y="17"/>
                    <a:pt x="219" y="6"/>
                  </a:cubicBezTo>
                  <a:cubicBezTo>
                    <a:pt x="219" y="6"/>
                    <a:pt x="152" y="27"/>
                    <a:pt x="99" y="75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0"/>
                    <a:pt x="44" y="100"/>
                    <a:pt x="25" y="136"/>
                  </a:cubicBezTo>
                  <a:cubicBezTo>
                    <a:pt x="0" y="185"/>
                    <a:pt x="22" y="215"/>
                    <a:pt x="70" y="208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Freeform 83">
              <a:extLst>
                <a:ext uri="{FF2B5EF4-FFF2-40B4-BE49-F238E27FC236}">
                  <a16:creationId xmlns:a16="http://schemas.microsoft.com/office/drawing/2014/main" id="{E93233F1-6272-4C18-9D1D-A41B808E6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26" y="738184"/>
              <a:ext cx="578712" cy="406330"/>
            </a:xfrm>
            <a:custGeom>
              <a:avLst/>
              <a:gdLst>
                <a:gd name="T0" fmla="*/ 31 w 137"/>
                <a:gd name="T1" fmla="*/ 93 h 96"/>
                <a:gd name="T2" fmla="*/ 85 w 137"/>
                <a:gd name="T3" fmla="*/ 72 h 96"/>
                <a:gd name="T4" fmla="*/ 75 w 137"/>
                <a:gd name="T5" fmla="*/ 74 h 96"/>
                <a:gd name="T6" fmla="*/ 120 w 137"/>
                <a:gd name="T7" fmla="*/ 39 h 96"/>
                <a:gd name="T8" fmla="*/ 91 w 137"/>
                <a:gd name="T9" fmla="*/ 50 h 96"/>
                <a:gd name="T10" fmla="*/ 137 w 137"/>
                <a:gd name="T11" fmla="*/ 0 h 96"/>
                <a:gd name="T12" fmla="*/ 78 w 137"/>
                <a:gd name="T13" fmla="*/ 24 h 96"/>
                <a:gd name="T14" fmla="*/ 98 w 137"/>
                <a:gd name="T15" fmla="*/ 2 h 96"/>
                <a:gd name="T16" fmla="*/ 45 w 137"/>
                <a:gd name="T17" fmla="*/ 33 h 96"/>
                <a:gd name="T18" fmla="*/ 50 w 137"/>
                <a:gd name="T19" fmla="*/ 22 h 96"/>
                <a:gd name="T20" fmla="*/ 11 w 137"/>
                <a:gd name="T21" fmla="*/ 60 h 96"/>
                <a:gd name="T22" fmla="*/ 31 w 137"/>
                <a:gd name="T23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96">
                  <a:moveTo>
                    <a:pt x="31" y="93"/>
                  </a:moveTo>
                  <a:cubicBezTo>
                    <a:pt x="31" y="93"/>
                    <a:pt x="49" y="93"/>
                    <a:pt x="85" y="7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5" y="74"/>
                    <a:pt x="102" y="62"/>
                    <a:pt x="120" y="39"/>
                  </a:cubicBezTo>
                  <a:cubicBezTo>
                    <a:pt x="120" y="39"/>
                    <a:pt x="99" y="48"/>
                    <a:pt x="91" y="50"/>
                  </a:cubicBezTo>
                  <a:cubicBezTo>
                    <a:pt x="91" y="50"/>
                    <a:pt x="123" y="25"/>
                    <a:pt x="137" y="0"/>
                  </a:cubicBezTo>
                  <a:cubicBezTo>
                    <a:pt x="137" y="0"/>
                    <a:pt x="111" y="2"/>
                    <a:pt x="78" y="24"/>
                  </a:cubicBezTo>
                  <a:cubicBezTo>
                    <a:pt x="78" y="24"/>
                    <a:pt x="92" y="7"/>
                    <a:pt x="98" y="2"/>
                  </a:cubicBezTo>
                  <a:cubicBezTo>
                    <a:pt x="98" y="2"/>
                    <a:pt x="68" y="12"/>
                    <a:pt x="45" y="33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20" y="44"/>
                    <a:pt x="11" y="60"/>
                  </a:cubicBezTo>
                  <a:cubicBezTo>
                    <a:pt x="0" y="82"/>
                    <a:pt x="10" y="96"/>
                    <a:pt x="31" y="93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Freeform 84">
              <a:extLst>
                <a:ext uri="{FF2B5EF4-FFF2-40B4-BE49-F238E27FC236}">
                  <a16:creationId xmlns:a16="http://schemas.microsoft.com/office/drawing/2014/main" id="{EDFC1D41-DD28-45E8-83D2-CBDAF2A42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546" y="898253"/>
              <a:ext cx="349690" cy="354615"/>
            </a:xfrm>
            <a:custGeom>
              <a:avLst/>
              <a:gdLst>
                <a:gd name="T0" fmla="*/ 71 w 83"/>
                <a:gd name="T1" fmla="*/ 20 h 84"/>
                <a:gd name="T2" fmla="*/ 64 w 83"/>
                <a:gd name="T3" fmla="*/ 72 h 84"/>
                <a:gd name="T4" fmla="*/ 12 w 83"/>
                <a:gd name="T5" fmla="*/ 64 h 84"/>
                <a:gd name="T6" fmla="*/ 19 w 83"/>
                <a:gd name="T7" fmla="*/ 12 h 84"/>
                <a:gd name="T8" fmla="*/ 71 w 83"/>
                <a:gd name="T9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4">
                  <a:moveTo>
                    <a:pt x="71" y="20"/>
                  </a:moveTo>
                  <a:cubicBezTo>
                    <a:pt x="83" y="36"/>
                    <a:pt x="80" y="59"/>
                    <a:pt x="64" y="72"/>
                  </a:cubicBezTo>
                  <a:cubicBezTo>
                    <a:pt x="48" y="84"/>
                    <a:pt x="25" y="80"/>
                    <a:pt x="12" y="64"/>
                  </a:cubicBezTo>
                  <a:cubicBezTo>
                    <a:pt x="0" y="47"/>
                    <a:pt x="3" y="24"/>
                    <a:pt x="19" y="12"/>
                  </a:cubicBezTo>
                  <a:cubicBezTo>
                    <a:pt x="35" y="0"/>
                    <a:pt x="58" y="3"/>
                    <a:pt x="71" y="2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Freeform 85">
              <a:extLst>
                <a:ext uri="{FF2B5EF4-FFF2-40B4-BE49-F238E27FC236}">
                  <a16:creationId xmlns:a16="http://schemas.microsoft.com/office/drawing/2014/main" id="{9B8B8B03-28E5-4874-9674-E37302A91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199" y="920417"/>
              <a:ext cx="261036" cy="320138"/>
            </a:xfrm>
            <a:custGeom>
              <a:avLst/>
              <a:gdLst>
                <a:gd name="T0" fmla="*/ 23 w 62"/>
                <a:gd name="T1" fmla="*/ 0 h 76"/>
                <a:gd name="T2" fmla="*/ 32 w 62"/>
                <a:gd name="T3" fmla="*/ 9 h 76"/>
                <a:gd name="T4" fmla="*/ 25 w 62"/>
                <a:gd name="T5" fmla="*/ 60 h 76"/>
                <a:gd name="T6" fmla="*/ 0 w 62"/>
                <a:gd name="T7" fmla="*/ 67 h 76"/>
                <a:gd name="T8" fmla="*/ 43 w 62"/>
                <a:gd name="T9" fmla="*/ 67 h 76"/>
                <a:gd name="T10" fmla="*/ 50 w 62"/>
                <a:gd name="T11" fmla="*/ 15 h 76"/>
                <a:gd name="T12" fmla="*/ 23 w 62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6">
                  <a:moveTo>
                    <a:pt x="23" y="0"/>
                  </a:moveTo>
                  <a:cubicBezTo>
                    <a:pt x="27" y="2"/>
                    <a:pt x="30" y="5"/>
                    <a:pt x="32" y="9"/>
                  </a:cubicBezTo>
                  <a:cubicBezTo>
                    <a:pt x="45" y="25"/>
                    <a:pt x="42" y="48"/>
                    <a:pt x="25" y="60"/>
                  </a:cubicBezTo>
                  <a:cubicBezTo>
                    <a:pt x="18" y="66"/>
                    <a:pt x="9" y="68"/>
                    <a:pt x="0" y="67"/>
                  </a:cubicBezTo>
                  <a:cubicBezTo>
                    <a:pt x="13" y="76"/>
                    <a:pt x="30" y="76"/>
                    <a:pt x="43" y="67"/>
                  </a:cubicBezTo>
                  <a:cubicBezTo>
                    <a:pt x="59" y="54"/>
                    <a:pt x="62" y="31"/>
                    <a:pt x="50" y="15"/>
                  </a:cubicBezTo>
                  <a:cubicBezTo>
                    <a:pt x="43" y="6"/>
                    <a:pt x="34" y="1"/>
                    <a:pt x="23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Freeform 86">
              <a:extLst>
                <a:ext uri="{FF2B5EF4-FFF2-40B4-BE49-F238E27FC236}">
                  <a16:creationId xmlns:a16="http://schemas.microsoft.com/office/drawing/2014/main" id="{B035AE67-4FE7-4D82-984C-1D06058D8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573" y="908104"/>
              <a:ext cx="248723" cy="241335"/>
            </a:xfrm>
            <a:custGeom>
              <a:avLst/>
              <a:gdLst>
                <a:gd name="T0" fmla="*/ 51 w 59"/>
                <a:gd name="T1" fmla="*/ 14 h 57"/>
                <a:gd name="T2" fmla="*/ 49 w 59"/>
                <a:gd name="T3" fmla="*/ 11 h 57"/>
                <a:gd name="T4" fmla="*/ 9 w 59"/>
                <a:gd name="T5" fmla="*/ 7 h 57"/>
                <a:gd name="T6" fmla="*/ 6 w 59"/>
                <a:gd name="T7" fmla="*/ 39 h 57"/>
                <a:gd name="T8" fmla="*/ 42 w 59"/>
                <a:gd name="T9" fmla="*/ 50 h 57"/>
                <a:gd name="T10" fmla="*/ 51 w 59"/>
                <a:gd name="T11" fmla="*/ 1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7">
                  <a:moveTo>
                    <a:pt x="51" y="14"/>
                  </a:moveTo>
                  <a:cubicBezTo>
                    <a:pt x="51" y="13"/>
                    <a:pt x="50" y="12"/>
                    <a:pt x="49" y="11"/>
                  </a:cubicBezTo>
                  <a:cubicBezTo>
                    <a:pt x="38" y="2"/>
                    <a:pt x="22" y="0"/>
                    <a:pt x="9" y="7"/>
                  </a:cubicBezTo>
                  <a:cubicBezTo>
                    <a:pt x="2" y="15"/>
                    <a:pt x="0" y="28"/>
                    <a:pt x="6" y="39"/>
                  </a:cubicBezTo>
                  <a:cubicBezTo>
                    <a:pt x="14" y="52"/>
                    <a:pt x="30" y="57"/>
                    <a:pt x="42" y="50"/>
                  </a:cubicBezTo>
                  <a:cubicBezTo>
                    <a:pt x="55" y="44"/>
                    <a:pt x="59" y="27"/>
                    <a:pt x="5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1" name="Freeform 87">
              <a:extLst>
                <a:ext uri="{FF2B5EF4-FFF2-40B4-BE49-F238E27FC236}">
                  <a16:creationId xmlns:a16="http://schemas.microsoft.com/office/drawing/2014/main" id="{5C4CBC25-2DBA-4ED6-A9C4-844D118E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26" y="937655"/>
              <a:ext cx="199471" cy="206859"/>
            </a:xfrm>
            <a:custGeom>
              <a:avLst/>
              <a:gdLst>
                <a:gd name="T0" fmla="*/ 31 w 47"/>
                <a:gd name="T1" fmla="*/ 0 h 49"/>
                <a:gd name="T2" fmla="*/ 32 w 47"/>
                <a:gd name="T3" fmla="*/ 2 h 49"/>
                <a:gd name="T4" fmla="*/ 23 w 47"/>
                <a:gd name="T5" fmla="*/ 39 h 49"/>
                <a:gd name="T6" fmla="*/ 0 w 47"/>
                <a:gd name="T7" fmla="*/ 39 h 49"/>
                <a:gd name="T8" fmla="*/ 30 w 47"/>
                <a:gd name="T9" fmla="*/ 43 h 49"/>
                <a:gd name="T10" fmla="*/ 39 w 47"/>
                <a:gd name="T11" fmla="*/ 7 h 49"/>
                <a:gd name="T12" fmla="*/ 37 w 47"/>
                <a:gd name="T13" fmla="*/ 4 h 49"/>
                <a:gd name="T14" fmla="*/ 31 w 47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49">
                  <a:moveTo>
                    <a:pt x="31" y="0"/>
                  </a:moveTo>
                  <a:cubicBezTo>
                    <a:pt x="31" y="1"/>
                    <a:pt x="32" y="1"/>
                    <a:pt x="32" y="2"/>
                  </a:cubicBezTo>
                  <a:cubicBezTo>
                    <a:pt x="39" y="15"/>
                    <a:pt x="36" y="32"/>
                    <a:pt x="23" y="39"/>
                  </a:cubicBezTo>
                  <a:cubicBezTo>
                    <a:pt x="16" y="43"/>
                    <a:pt x="8" y="43"/>
                    <a:pt x="0" y="39"/>
                  </a:cubicBezTo>
                  <a:cubicBezTo>
                    <a:pt x="9" y="47"/>
                    <a:pt x="21" y="49"/>
                    <a:pt x="30" y="43"/>
                  </a:cubicBezTo>
                  <a:cubicBezTo>
                    <a:pt x="43" y="37"/>
                    <a:pt x="47" y="20"/>
                    <a:pt x="39" y="7"/>
                  </a:cubicBezTo>
                  <a:cubicBezTo>
                    <a:pt x="39" y="6"/>
                    <a:pt x="38" y="5"/>
                    <a:pt x="37" y="4"/>
                  </a:cubicBezTo>
                  <a:cubicBezTo>
                    <a:pt x="35" y="2"/>
                    <a:pt x="33" y="1"/>
                    <a:pt x="31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85605C3-8B73-42F4-84CC-39F0DD0574F2}"/>
              </a:ext>
            </a:extLst>
          </p:cNvPr>
          <p:cNvGrpSpPr/>
          <p:nvPr/>
        </p:nvGrpSpPr>
        <p:grpSpPr>
          <a:xfrm>
            <a:off x="-2975335" y="1535499"/>
            <a:ext cx="1445549" cy="1423385"/>
            <a:chOff x="1510518" y="4111950"/>
            <a:chExt cx="1445549" cy="1423385"/>
          </a:xfrm>
        </p:grpSpPr>
        <p:sp>
          <p:nvSpPr>
            <p:cNvPr id="213" name="Oval 20">
              <a:extLst>
                <a:ext uri="{FF2B5EF4-FFF2-40B4-BE49-F238E27FC236}">
                  <a16:creationId xmlns:a16="http://schemas.microsoft.com/office/drawing/2014/main" id="{631C9C54-009C-4D30-B654-4ACA24A9E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402" y="4111950"/>
              <a:ext cx="280737" cy="278274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Freeform 21">
              <a:extLst>
                <a:ext uri="{FF2B5EF4-FFF2-40B4-BE49-F238E27FC236}">
                  <a16:creationId xmlns:a16="http://schemas.microsoft.com/office/drawing/2014/main" id="{40929792-A622-4DDC-BA39-129D5E59E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252" y="4143964"/>
              <a:ext cx="270886" cy="246260"/>
            </a:xfrm>
            <a:custGeom>
              <a:avLst/>
              <a:gdLst>
                <a:gd name="T0" fmla="*/ 53 w 64"/>
                <a:gd name="T1" fmla="*/ 0 h 58"/>
                <a:gd name="T2" fmla="*/ 55 w 64"/>
                <a:gd name="T3" fmla="*/ 11 h 58"/>
                <a:gd name="T4" fmla="*/ 22 w 64"/>
                <a:gd name="T5" fmla="*/ 44 h 58"/>
                <a:gd name="T6" fmla="*/ 0 w 64"/>
                <a:gd name="T7" fmla="*/ 36 h 58"/>
                <a:gd name="T8" fmla="*/ 31 w 64"/>
                <a:gd name="T9" fmla="*/ 58 h 58"/>
                <a:gd name="T10" fmla="*/ 64 w 64"/>
                <a:gd name="T11" fmla="*/ 25 h 58"/>
                <a:gd name="T12" fmla="*/ 53 w 64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8">
                  <a:moveTo>
                    <a:pt x="53" y="0"/>
                  </a:moveTo>
                  <a:cubicBezTo>
                    <a:pt x="55" y="4"/>
                    <a:pt x="55" y="7"/>
                    <a:pt x="55" y="11"/>
                  </a:cubicBezTo>
                  <a:cubicBezTo>
                    <a:pt x="55" y="29"/>
                    <a:pt x="41" y="44"/>
                    <a:pt x="22" y="44"/>
                  </a:cubicBezTo>
                  <a:cubicBezTo>
                    <a:pt x="14" y="44"/>
                    <a:pt x="6" y="41"/>
                    <a:pt x="0" y="36"/>
                  </a:cubicBezTo>
                  <a:cubicBezTo>
                    <a:pt x="5" y="49"/>
                    <a:pt x="17" y="58"/>
                    <a:pt x="31" y="58"/>
                  </a:cubicBezTo>
                  <a:cubicBezTo>
                    <a:pt x="50" y="58"/>
                    <a:pt x="64" y="43"/>
                    <a:pt x="64" y="25"/>
                  </a:cubicBezTo>
                  <a:cubicBezTo>
                    <a:pt x="64" y="15"/>
                    <a:pt x="60" y="6"/>
                    <a:pt x="53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5" name="Freeform 22">
              <a:extLst>
                <a:ext uri="{FF2B5EF4-FFF2-40B4-BE49-F238E27FC236}">
                  <a16:creationId xmlns:a16="http://schemas.microsoft.com/office/drawing/2014/main" id="{127EDDF6-9861-4BC8-B851-94D0393DC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742" y="4111950"/>
              <a:ext cx="199471" cy="214246"/>
            </a:xfrm>
            <a:custGeom>
              <a:avLst/>
              <a:gdLst>
                <a:gd name="T0" fmla="*/ 47 w 47"/>
                <a:gd name="T1" fmla="*/ 27 h 51"/>
                <a:gd name="T2" fmla="*/ 47 w 47"/>
                <a:gd name="T3" fmla="*/ 25 h 51"/>
                <a:gd name="T4" fmla="*/ 20 w 47"/>
                <a:gd name="T5" fmla="*/ 0 h 51"/>
                <a:gd name="T6" fmla="*/ 2 w 47"/>
                <a:gd name="T7" fmla="*/ 21 h 51"/>
                <a:gd name="T8" fmla="*/ 21 w 47"/>
                <a:gd name="T9" fmla="*/ 49 h 51"/>
                <a:gd name="T10" fmla="*/ 47 w 47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1">
                  <a:moveTo>
                    <a:pt x="47" y="27"/>
                  </a:moveTo>
                  <a:cubicBezTo>
                    <a:pt x="47" y="27"/>
                    <a:pt x="47" y="26"/>
                    <a:pt x="47" y="25"/>
                  </a:cubicBezTo>
                  <a:cubicBezTo>
                    <a:pt x="44" y="12"/>
                    <a:pt x="34" y="2"/>
                    <a:pt x="20" y="0"/>
                  </a:cubicBezTo>
                  <a:cubicBezTo>
                    <a:pt x="11" y="2"/>
                    <a:pt x="3" y="11"/>
                    <a:pt x="2" y="21"/>
                  </a:cubicBezTo>
                  <a:cubicBezTo>
                    <a:pt x="0" y="35"/>
                    <a:pt x="9" y="47"/>
                    <a:pt x="21" y="49"/>
                  </a:cubicBezTo>
                  <a:cubicBezTo>
                    <a:pt x="34" y="51"/>
                    <a:pt x="45" y="41"/>
                    <a:pt x="47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Freeform 23">
              <a:extLst>
                <a:ext uri="{FF2B5EF4-FFF2-40B4-BE49-F238E27FC236}">
                  <a16:creationId xmlns:a16="http://schemas.microsoft.com/office/drawing/2014/main" id="{471559B1-3A14-455A-B1AD-3C892AC63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593" y="4188291"/>
              <a:ext cx="189620" cy="137906"/>
            </a:xfrm>
            <a:custGeom>
              <a:avLst/>
              <a:gdLst>
                <a:gd name="T0" fmla="*/ 43 w 45"/>
                <a:gd name="T1" fmla="*/ 0 h 33"/>
                <a:gd name="T2" fmla="*/ 43 w 45"/>
                <a:gd name="T3" fmla="*/ 2 h 33"/>
                <a:gd name="T4" fmla="*/ 17 w 45"/>
                <a:gd name="T5" fmla="*/ 24 h 33"/>
                <a:gd name="T6" fmla="*/ 0 w 45"/>
                <a:gd name="T7" fmla="*/ 12 h 33"/>
                <a:gd name="T8" fmla="*/ 19 w 45"/>
                <a:gd name="T9" fmla="*/ 31 h 33"/>
                <a:gd name="T10" fmla="*/ 45 w 45"/>
                <a:gd name="T11" fmla="*/ 9 h 33"/>
                <a:gd name="T12" fmla="*/ 45 w 45"/>
                <a:gd name="T13" fmla="*/ 7 h 33"/>
                <a:gd name="T14" fmla="*/ 43 w 4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3">
                  <a:moveTo>
                    <a:pt x="43" y="0"/>
                  </a:moveTo>
                  <a:cubicBezTo>
                    <a:pt x="43" y="1"/>
                    <a:pt x="43" y="2"/>
                    <a:pt x="43" y="2"/>
                  </a:cubicBezTo>
                  <a:cubicBezTo>
                    <a:pt x="41" y="16"/>
                    <a:pt x="29" y="25"/>
                    <a:pt x="17" y="24"/>
                  </a:cubicBezTo>
                  <a:cubicBezTo>
                    <a:pt x="9" y="23"/>
                    <a:pt x="3" y="18"/>
                    <a:pt x="0" y="12"/>
                  </a:cubicBezTo>
                  <a:cubicBezTo>
                    <a:pt x="2" y="22"/>
                    <a:pt x="9" y="30"/>
                    <a:pt x="19" y="31"/>
                  </a:cubicBezTo>
                  <a:cubicBezTo>
                    <a:pt x="32" y="33"/>
                    <a:pt x="43" y="23"/>
                    <a:pt x="45" y="9"/>
                  </a:cubicBezTo>
                  <a:cubicBezTo>
                    <a:pt x="45" y="9"/>
                    <a:pt x="45" y="8"/>
                    <a:pt x="45" y="7"/>
                  </a:cubicBezTo>
                  <a:cubicBezTo>
                    <a:pt x="45" y="4"/>
                    <a:pt x="44" y="2"/>
                    <a:pt x="43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Oval 24">
              <a:extLst>
                <a:ext uri="{FF2B5EF4-FFF2-40B4-BE49-F238E27FC236}">
                  <a16:creationId xmlns:a16="http://schemas.microsoft.com/office/drawing/2014/main" id="{EA3A8D51-1E26-4FEB-882D-5B7EC9008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518" y="4230155"/>
              <a:ext cx="1310105" cy="1305180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900F12EF-E300-4AAA-A044-98E1850A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920" y="4397612"/>
              <a:ext cx="1270704" cy="1137723"/>
            </a:xfrm>
            <a:custGeom>
              <a:avLst/>
              <a:gdLst>
                <a:gd name="T0" fmla="*/ 249 w 301"/>
                <a:gd name="T1" fmla="*/ 0 h 269"/>
                <a:gd name="T2" fmla="*/ 258 w 301"/>
                <a:gd name="T3" fmla="*/ 50 h 269"/>
                <a:gd name="T4" fmla="*/ 103 w 301"/>
                <a:gd name="T5" fmla="*/ 205 h 269"/>
                <a:gd name="T6" fmla="*/ 0 w 301"/>
                <a:gd name="T7" fmla="*/ 166 h 269"/>
                <a:gd name="T8" fmla="*/ 146 w 301"/>
                <a:gd name="T9" fmla="*/ 269 h 269"/>
                <a:gd name="T10" fmla="*/ 301 w 301"/>
                <a:gd name="T11" fmla="*/ 115 h 269"/>
                <a:gd name="T12" fmla="*/ 249 w 301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69">
                  <a:moveTo>
                    <a:pt x="249" y="0"/>
                  </a:moveTo>
                  <a:cubicBezTo>
                    <a:pt x="255" y="16"/>
                    <a:pt x="258" y="33"/>
                    <a:pt x="258" y="50"/>
                  </a:cubicBezTo>
                  <a:cubicBezTo>
                    <a:pt x="258" y="136"/>
                    <a:pt x="189" y="205"/>
                    <a:pt x="103" y="205"/>
                  </a:cubicBezTo>
                  <a:cubicBezTo>
                    <a:pt x="63" y="205"/>
                    <a:pt x="27" y="190"/>
                    <a:pt x="0" y="166"/>
                  </a:cubicBezTo>
                  <a:cubicBezTo>
                    <a:pt x="21" y="226"/>
                    <a:pt x="78" y="269"/>
                    <a:pt x="146" y="269"/>
                  </a:cubicBezTo>
                  <a:cubicBezTo>
                    <a:pt x="231" y="269"/>
                    <a:pt x="301" y="200"/>
                    <a:pt x="301" y="115"/>
                  </a:cubicBezTo>
                  <a:cubicBezTo>
                    <a:pt x="301" y="69"/>
                    <a:pt x="281" y="28"/>
                    <a:pt x="249" y="0"/>
                  </a:cubicBezTo>
                  <a:close/>
                </a:path>
              </a:pathLst>
            </a:custGeom>
            <a:solidFill>
              <a:srgbClr val="0D7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Freeform 26">
              <a:extLst>
                <a:ext uri="{FF2B5EF4-FFF2-40B4-BE49-F238E27FC236}">
                  <a16:creationId xmlns:a16="http://schemas.microsoft.com/office/drawing/2014/main" id="{A80E5061-6EAD-4809-B5D9-25B0082D8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820" y="4237543"/>
              <a:ext cx="945640" cy="992429"/>
            </a:xfrm>
            <a:custGeom>
              <a:avLst/>
              <a:gdLst>
                <a:gd name="T0" fmla="*/ 223 w 224"/>
                <a:gd name="T1" fmla="*/ 127 h 235"/>
                <a:gd name="T2" fmla="*/ 224 w 224"/>
                <a:gd name="T3" fmla="*/ 114 h 235"/>
                <a:gd name="T4" fmla="*/ 98 w 224"/>
                <a:gd name="T5" fmla="*/ 0 h 235"/>
                <a:gd name="T6" fmla="*/ 9 w 224"/>
                <a:gd name="T7" fmla="*/ 99 h 235"/>
                <a:gd name="T8" fmla="*/ 101 w 224"/>
                <a:gd name="T9" fmla="*/ 228 h 235"/>
                <a:gd name="T10" fmla="*/ 223 w 224"/>
                <a:gd name="T11" fmla="*/ 12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35">
                  <a:moveTo>
                    <a:pt x="223" y="127"/>
                  </a:moveTo>
                  <a:cubicBezTo>
                    <a:pt x="223" y="123"/>
                    <a:pt x="224" y="119"/>
                    <a:pt x="224" y="114"/>
                  </a:cubicBezTo>
                  <a:cubicBezTo>
                    <a:pt x="209" y="55"/>
                    <a:pt x="159" y="9"/>
                    <a:pt x="98" y="0"/>
                  </a:cubicBezTo>
                  <a:cubicBezTo>
                    <a:pt x="52" y="9"/>
                    <a:pt x="15" y="48"/>
                    <a:pt x="9" y="99"/>
                  </a:cubicBezTo>
                  <a:cubicBezTo>
                    <a:pt x="0" y="162"/>
                    <a:pt x="41" y="220"/>
                    <a:pt x="101" y="228"/>
                  </a:cubicBezTo>
                  <a:cubicBezTo>
                    <a:pt x="160" y="235"/>
                    <a:pt x="214" y="190"/>
                    <a:pt x="223" y="127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Freeform 27">
              <a:extLst>
                <a:ext uri="{FF2B5EF4-FFF2-40B4-BE49-F238E27FC236}">
                  <a16:creationId xmlns:a16="http://schemas.microsoft.com/office/drawing/2014/main" id="{FB2D3FC7-83ED-4AC9-B28C-A793CB93E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684" y="4589695"/>
              <a:ext cx="903776" cy="640277"/>
            </a:xfrm>
            <a:custGeom>
              <a:avLst/>
              <a:gdLst>
                <a:gd name="T0" fmla="*/ 202 w 214"/>
                <a:gd name="T1" fmla="*/ 0 h 152"/>
                <a:gd name="T2" fmla="*/ 201 w 214"/>
                <a:gd name="T3" fmla="*/ 11 h 152"/>
                <a:gd name="T4" fmla="*/ 79 w 214"/>
                <a:gd name="T5" fmla="*/ 111 h 152"/>
                <a:gd name="T6" fmla="*/ 0 w 214"/>
                <a:gd name="T7" fmla="*/ 54 h 152"/>
                <a:gd name="T8" fmla="*/ 91 w 214"/>
                <a:gd name="T9" fmla="*/ 145 h 152"/>
                <a:gd name="T10" fmla="*/ 213 w 214"/>
                <a:gd name="T11" fmla="*/ 44 h 152"/>
                <a:gd name="T12" fmla="*/ 214 w 214"/>
                <a:gd name="T13" fmla="*/ 31 h 152"/>
                <a:gd name="T14" fmla="*/ 202 w 214"/>
                <a:gd name="T1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152">
                  <a:moveTo>
                    <a:pt x="202" y="0"/>
                  </a:moveTo>
                  <a:cubicBezTo>
                    <a:pt x="202" y="3"/>
                    <a:pt x="201" y="7"/>
                    <a:pt x="201" y="11"/>
                  </a:cubicBezTo>
                  <a:cubicBezTo>
                    <a:pt x="193" y="74"/>
                    <a:pt x="138" y="119"/>
                    <a:pt x="79" y="111"/>
                  </a:cubicBezTo>
                  <a:cubicBezTo>
                    <a:pt x="44" y="106"/>
                    <a:pt x="16" y="84"/>
                    <a:pt x="0" y="54"/>
                  </a:cubicBezTo>
                  <a:cubicBezTo>
                    <a:pt x="8" y="101"/>
                    <a:pt x="44" y="138"/>
                    <a:pt x="91" y="145"/>
                  </a:cubicBezTo>
                  <a:cubicBezTo>
                    <a:pt x="150" y="152"/>
                    <a:pt x="204" y="107"/>
                    <a:pt x="213" y="44"/>
                  </a:cubicBezTo>
                  <a:cubicBezTo>
                    <a:pt x="213" y="40"/>
                    <a:pt x="214" y="36"/>
                    <a:pt x="214" y="31"/>
                  </a:cubicBezTo>
                  <a:cubicBezTo>
                    <a:pt x="211" y="20"/>
                    <a:pt x="207" y="10"/>
                    <a:pt x="202" y="0"/>
                  </a:cubicBezTo>
                  <a:close/>
                </a:path>
              </a:pathLst>
            </a:custGeom>
            <a:solidFill>
              <a:srgbClr val="2F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Oval 28">
              <a:extLst>
                <a:ext uri="{FF2B5EF4-FFF2-40B4-BE49-F238E27FC236}">
                  <a16:creationId xmlns:a16="http://schemas.microsoft.com/office/drawing/2014/main" id="{9896D981-40F6-4925-A1F0-3A4E1EFA6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011" y="4313884"/>
              <a:ext cx="248723" cy="253648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2" name="Oval 29">
              <a:extLst>
                <a:ext uri="{FF2B5EF4-FFF2-40B4-BE49-F238E27FC236}">
                  <a16:creationId xmlns:a16="http://schemas.microsoft.com/office/drawing/2014/main" id="{F6EDE046-DBAB-40BC-9BF5-6A67B789D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260" y="4993562"/>
              <a:ext cx="216709" cy="216709"/>
            </a:xfrm>
            <a:prstGeom prst="ellipse">
              <a:avLst/>
            </a:prstGeom>
            <a:solidFill>
              <a:srgbClr val="0D7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3" name="Oval 30">
              <a:extLst>
                <a:ext uri="{FF2B5EF4-FFF2-40B4-BE49-F238E27FC236}">
                  <a16:creationId xmlns:a16="http://schemas.microsoft.com/office/drawing/2014/main" id="{E51FBCF1-603C-4AE8-BA8C-56DF930E6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582" y="4720213"/>
              <a:ext cx="251186" cy="253648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4" name="Oval 31">
              <a:extLst>
                <a:ext uri="{FF2B5EF4-FFF2-40B4-BE49-F238E27FC236}">
                  <a16:creationId xmlns:a16="http://schemas.microsoft.com/office/drawing/2014/main" id="{AF306FE6-3370-42F5-9E91-A6CA68761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285" y="4661111"/>
              <a:ext cx="150219" cy="152681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Oval 32">
              <a:extLst>
                <a:ext uri="{FF2B5EF4-FFF2-40B4-BE49-F238E27FC236}">
                  <a16:creationId xmlns:a16="http://schemas.microsoft.com/office/drawing/2014/main" id="{C782548C-1AC7-476C-B4FE-C2165FFBA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684" y="5252136"/>
              <a:ext cx="177307" cy="177307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Oval 33">
              <a:extLst>
                <a:ext uri="{FF2B5EF4-FFF2-40B4-BE49-F238E27FC236}">
                  <a16:creationId xmlns:a16="http://schemas.microsoft.com/office/drawing/2014/main" id="{1E99E7A7-DE27-4739-AD3C-8B17549E0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709" y="4767003"/>
              <a:ext cx="113280" cy="118205"/>
            </a:xfrm>
            <a:prstGeom prst="ellipse">
              <a:avLst/>
            </a:pr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Oval 34">
              <a:extLst>
                <a:ext uri="{FF2B5EF4-FFF2-40B4-BE49-F238E27FC236}">
                  <a16:creationId xmlns:a16="http://schemas.microsoft.com/office/drawing/2014/main" id="{E9CC3898-F6F2-4F26-BD89-2FB9EEF8C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4465" y="4441939"/>
              <a:ext cx="91116" cy="88654"/>
            </a:xfrm>
            <a:prstGeom prst="ellipse">
              <a:avLst/>
            </a:pr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Freeform 35">
              <a:extLst>
                <a:ext uri="{FF2B5EF4-FFF2-40B4-BE49-F238E27FC236}">
                  <a16:creationId xmlns:a16="http://schemas.microsoft.com/office/drawing/2014/main" id="{1AA9BA39-A8FF-4838-A31E-A8A55E31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601" y="4597083"/>
              <a:ext cx="295512" cy="66490"/>
            </a:xfrm>
            <a:custGeom>
              <a:avLst/>
              <a:gdLst>
                <a:gd name="T0" fmla="*/ 62 w 70"/>
                <a:gd name="T1" fmla="*/ 16 h 16"/>
                <a:gd name="T2" fmla="*/ 8 w 70"/>
                <a:gd name="T3" fmla="*/ 16 h 16"/>
                <a:gd name="T4" fmla="*/ 0 w 70"/>
                <a:gd name="T5" fmla="*/ 8 h 16"/>
                <a:gd name="T6" fmla="*/ 8 w 70"/>
                <a:gd name="T7" fmla="*/ 0 h 16"/>
                <a:gd name="T8" fmla="*/ 62 w 70"/>
                <a:gd name="T9" fmla="*/ 0 h 16"/>
                <a:gd name="T10" fmla="*/ 70 w 70"/>
                <a:gd name="T11" fmla="*/ 8 h 16"/>
                <a:gd name="T12" fmla="*/ 62 w 70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">
                  <a:moveTo>
                    <a:pt x="6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0" y="3"/>
                    <a:pt x="70" y="8"/>
                  </a:cubicBezTo>
                  <a:cubicBezTo>
                    <a:pt x="70" y="12"/>
                    <a:pt x="67" y="16"/>
                    <a:pt x="62" y="16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Freeform 36">
              <a:extLst>
                <a:ext uri="{FF2B5EF4-FFF2-40B4-BE49-F238E27FC236}">
                  <a16:creationId xmlns:a16="http://schemas.microsoft.com/office/drawing/2014/main" id="{0DD9A741-F581-490F-93AC-112018537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922" y="5099454"/>
              <a:ext cx="300438" cy="71415"/>
            </a:xfrm>
            <a:custGeom>
              <a:avLst/>
              <a:gdLst>
                <a:gd name="T0" fmla="*/ 63 w 71"/>
                <a:gd name="T1" fmla="*/ 17 h 17"/>
                <a:gd name="T2" fmla="*/ 8 w 71"/>
                <a:gd name="T3" fmla="*/ 17 h 17"/>
                <a:gd name="T4" fmla="*/ 0 w 71"/>
                <a:gd name="T5" fmla="*/ 8 h 17"/>
                <a:gd name="T6" fmla="*/ 8 w 71"/>
                <a:gd name="T7" fmla="*/ 0 h 17"/>
                <a:gd name="T8" fmla="*/ 63 w 71"/>
                <a:gd name="T9" fmla="*/ 0 h 17"/>
                <a:gd name="T10" fmla="*/ 71 w 71"/>
                <a:gd name="T11" fmla="*/ 8 h 17"/>
                <a:gd name="T12" fmla="*/ 63 w 7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7">
                  <a:moveTo>
                    <a:pt x="63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0"/>
                    <a:pt x="71" y="4"/>
                    <a:pt x="71" y="8"/>
                  </a:cubicBezTo>
                  <a:cubicBezTo>
                    <a:pt x="71" y="13"/>
                    <a:pt x="67" y="17"/>
                    <a:pt x="63" y="17"/>
                  </a:cubicBezTo>
                  <a:close/>
                </a:path>
              </a:pathLst>
            </a:custGeom>
            <a:solidFill>
              <a:srgbClr val="2F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Freeform 37">
              <a:extLst>
                <a:ext uri="{FF2B5EF4-FFF2-40B4-BE49-F238E27FC236}">
                  <a16:creationId xmlns:a16="http://schemas.microsoft.com/office/drawing/2014/main" id="{81C2BED2-8343-4133-B626-E53403142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859" y="4956623"/>
              <a:ext cx="300438" cy="71415"/>
            </a:xfrm>
            <a:custGeom>
              <a:avLst/>
              <a:gdLst>
                <a:gd name="T0" fmla="*/ 62 w 71"/>
                <a:gd name="T1" fmla="*/ 17 h 17"/>
                <a:gd name="T2" fmla="*/ 8 w 71"/>
                <a:gd name="T3" fmla="*/ 17 h 17"/>
                <a:gd name="T4" fmla="*/ 0 w 71"/>
                <a:gd name="T5" fmla="*/ 8 h 17"/>
                <a:gd name="T6" fmla="*/ 8 w 71"/>
                <a:gd name="T7" fmla="*/ 0 h 17"/>
                <a:gd name="T8" fmla="*/ 62 w 71"/>
                <a:gd name="T9" fmla="*/ 0 h 17"/>
                <a:gd name="T10" fmla="*/ 71 w 71"/>
                <a:gd name="T11" fmla="*/ 8 h 17"/>
                <a:gd name="T12" fmla="*/ 62 w 7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7">
                  <a:moveTo>
                    <a:pt x="62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1" y="4"/>
                    <a:pt x="71" y="8"/>
                  </a:cubicBezTo>
                  <a:cubicBezTo>
                    <a:pt x="71" y="13"/>
                    <a:pt x="67" y="17"/>
                    <a:pt x="62" y="17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Freeform 38">
              <a:extLst>
                <a:ext uri="{FF2B5EF4-FFF2-40B4-BE49-F238E27FC236}">
                  <a16:creationId xmlns:a16="http://schemas.microsoft.com/office/drawing/2014/main" id="{F04659EC-5118-47F1-880F-9EA29CDC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360" y="5323551"/>
              <a:ext cx="295512" cy="68953"/>
            </a:xfrm>
            <a:custGeom>
              <a:avLst/>
              <a:gdLst>
                <a:gd name="T0" fmla="*/ 62 w 70"/>
                <a:gd name="T1" fmla="*/ 16 h 16"/>
                <a:gd name="T2" fmla="*/ 8 w 70"/>
                <a:gd name="T3" fmla="*/ 16 h 16"/>
                <a:gd name="T4" fmla="*/ 0 w 70"/>
                <a:gd name="T5" fmla="*/ 8 h 16"/>
                <a:gd name="T6" fmla="*/ 8 w 70"/>
                <a:gd name="T7" fmla="*/ 0 h 16"/>
                <a:gd name="T8" fmla="*/ 62 w 70"/>
                <a:gd name="T9" fmla="*/ 0 h 16"/>
                <a:gd name="T10" fmla="*/ 70 w 70"/>
                <a:gd name="T11" fmla="*/ 8 h 16"/>
                <a:gd name="T12" fmla="*/ 62 w 70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">
                  <a:moveTo>
                    <a:pt x="6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0" y="4"/>
                    <a:pt x="70" y="8"/>
                  </a:cubicBezTo>
                  <a:cubicBezTo>
                    <a:pt x="70" y="13"/>
                    <a:pt x="67" y="16"/>
                    <a:pt x="62" y="16"/>
                  </a:cubicBezTo>
                  <a:close/>
                </a:path>
              </a:pathLst>
            </a:cu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Oval 39">
              <a:extLst>
                <a:ext uri="{FF2B5EF4-FFF2-40B4-BE49-F238E27FC236}">
                  <a16:creationId xmlns:a16="http://schemas.microsoft.com/office/drawing/2014/main" id="{C70B3D40-BD99-44B1-B25D-201CE8388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690" y="4816255"/>
              <a:ext cx="337377" cy="342302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Freeform 40">
              <a:extLst>
                <a:ext uri="{FF2B5EF4-FFF2-40B4-BE49-F238E27FC236}">
                  <a16:creationId xmlns:a16="http://schemas.microsoft.com/office/drawing/2014/main" id="{FA769657-B2E8-4948-81F0-CFFAECE34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078" y="4858119"/>
              <a:ext cx="329989" cy="300438"/>
            </a:xfrm>
            <a:custGeom>
              <a:avLst/>
              <a:gdLst>
                <a:gd name="T0" fmla="*/ 65 w 78"/>
                <a:gd name="T1" fmla="*/ 0 h 71"/>
                <a:gd name="T2" fmla="*/ 67 w 78"/>
                <a:gd name="T3" fmla="*/ 13 h 71"/>
                <a:gd name="T4" fmla="*/ 27 w 78"/>
                <a:gd name="T5" fmla="*/ 54 h 71"/>
                <a:gd name="T6" fmla="*/ 0 w 78"/>
                <a:gd name="T7" fmla="*/ 44 h 71"/>
                <a:gd name="T8" fmla="*/ 38 w 78"/>
                <a:gd name="T9" fmla="*/ 71 h 71"/>
                <a:gd name="T10" fmla="*/ 78 w 78"/>
                <a:gd name="T11" fmla="*/ 30 h 71"/>
                <a:gd name="T12" fmla="*/ 65 w 78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1">
                  <a:moveTo>
                    <a:pt x="65" y="0"/>
                  </a:moveTo>
                  <a:cubicBezTo>
                    <a:pt x="66" y="4"/>
                    <a:pt x="67" y="9"/>
                    <a:pt x="67" y="13"/>
                  </a:cubicBezTo>
                  <a:cubicBezTo>
                    <a:pt x="67" y="36"/>
                    <a:pt x="49" y="54"/>
                    <a:pt x="27" y="54"/>
                  </a:cubicBezTo>
                  <a:cubicBezTo>
                    <a:pt x="17" y="54"/>
                    <a:pt x="8" y="50"/>
                    <a:pt x="0" y="44"/>
                  </a:cubicBezTo>
                  <a:cubicBezTo>
                    <a:pt x="6" y="59"/>
                    <a:pt x="21" y="71"/>
                    <a:pt x="38" y="71"/>
                  </a:cubicBezTo>
                  <a:cubicBezTo>
                    <a:pt x="60" y="71"/>
                    <a:pt x="78" y="53"/>
                    <a:pt x="78" y="30"/>
                  </a:cubicBezTo>
                  <a:cubicBezTo>
                    <a:pt x="78" y="18"/>
                    <a:pt x="73" y="8"/>
                    <a:pt x="65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Freeform 41">
              <a:extLst>
                <a:ext uri="{FF2B5EF4-FFF2-40B4-BE49-F238E27FC236}">
                  <a16:creationId xmlns:a16="http://schemas.microsoft.com/office/drawing/2014/main" id="{D49D43D4-10EB-4559-A9E1-BBE9158D6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343" y="4816255"/>
              <a:ext cx="243798" cy="263499"/>
            </a:xfrm>
            <a:custGeom>
              <a:avLst/>
              <a:gdLst>
                <a:gd name="T0" fmla="*/ 58 w 58"/>
                <a:gd name="T1" fmla="*/ 34 h 62"/>
                <a:gd name="T2" fmla="*/ 58 w 58"/>
                <a:gd name="T3" fmla="*/ 30 h 62"/>
                <a:gd name="T4" fmla="*/ 25 w 58"/>
                <a:gd name="T5" fmla="*/ 0 h 62"/>
                <a:gd name="T6" fmla="*/ 2 w 58"/>
                <a:gd name="T7" fmla="*/ 26 h 62"/>
                <a:gd name="T8" fmla="*/ 26 w 58"/>
                <a:gd name="T9" fmla="*/ 60 h 62"/>
                <a:gd name="T10" fmla="*/ 58 w 58"/>
                <a:gd name="T11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2">
                  <a:moveTo>
                    <a:pt x="58" y="34"/>
                  </a:moveTo>
                  <a:cubicBezTo>
                    <a:pt x="58" y="32"/>
                    <a:pt x="58" y="31"/>
                    <a:pt x="58" y="30"/>
                  </a:cubicBezTo>
                  <a:cubicBezTo>
                    <a:pt x="54" y="15"/>
                    <a:pt x="41" y="3"/>
                    <a:pt x="25" y="0"/>
                  </a:cubicBezTo>
                  <a:cubicBezTo>
                    <a:pt x="14" y="3"/>
                    <a:pt x="4" y="13"/>
                    <a:pt x="2" y="26"/>
                  </a:cubicBezTo>
                  <a:cubicBezTo>
                    <a:pt x="0" y="43"/>
                    <a:pt x="11" y="58"/>
                    <a:pt x="26" y="60"/>
                  </a:cubicBezTo>
                  <a:cubicBezTo>
                    <a:pt x="41" y="62"/>
                    <a:pt x="55" y="50"/>
                    <a:pt x="58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42">
              <a:extLst>
                <a:ext uri="{FF2B5EF4-FFF2-40B4-BE49-F238E27FC236}">
                  <a16:creationId xmlns:a16="http://schemas.microsoft.com/office/drawing/2014/main" id="{1B17259C-1FA1-434B-83C3-410FFB7EC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656" y="4909834"/>
              <a:ext cx="231485" cy="169920"/>
            </a:xfrm>
            <a:custGeom>
              <a:avLst/>
              <a:gdLst>
                <a:gd name="T0" fmla="*/ 52 w 55"/>
                <a:gd name="T1" fmla="*/ 0 h 40"/>
                <a:gd name="T2" fmla="*/ 52 w 55"/>
                <a:gd name="T3" fmla="*/ 3 h 40"/>
                <a:gd name="T4" fmla="*/ 20 w 55"/>
                <a:gd name="T5" fmla="*/ 29 h 40"/>
                <a:gd name="T6" fmla="*/ 0 w 55"/>
                <a:gd name="T7" fmla="*/ 14 h 40"/>
                <a:gd name="T8" fmla="*/ 23 w 55"/>
                <a:gd name="T9" fmla="*/ 38 h 40"/>
                <a:gd name="T10" fmla="*/ 55 w 55"/>
                <a:gd name="T11" fmla="*/ 12 h 40"/>
                <a:gd name="T12" fmla="*/ 55 w 55"/>
                <a:gd name="T13" fmla="*/ 8 h 40"/>
                <a:gd name="T14" fmla="*/ 52 w 55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0">
                  <a:moveTo>
                    <a:pt x="52" y="0"/>
                  </a:moveTo>
                  <a:cubicBezTo>
                    <a:pt x="52" y="1"/>
                    <a:pt x="52" y="2"/>
                    <a:pt x="52" y="3"/>
                  </a:cubicBezTo>
                  <a:cubicBezTo>
                    <a:pt x="49" y="19"/>
                    <a:pt x="35" y="31"/>
                    <a:pt x="20" y="29"/>
                  </a:cubicBezTo>
                  <a:cubicBezTo>
                    <a:pt x="11" y="28"/>
                    <a:pt x="4" y="22"/>
                    <a:pt x="0" y="14"/>
                  </a:cubicBezTo>
                  <a:cubicBezTo>
                    <a:pt x="2" y="26"/>
                    <a:pt x="11" y="36"/>
                    <a:pt x="23" y="38"/>
                  </a:cubicBezTo>
                  <a:cubicBezTo>
                    <a:pt x="38" y="40"/>
                    <a:pt x="52" y="28"/>
                    <a:pt x="55" y="12"/>
                  </a:cubicBezTo>
                  <a:cubicBezTo>
                    <a:pt x="55" y="10"/>
                    <a:pt x="55" y="9"/>
                    <a:pt x="55" y="8"/>
                  </a:cubicBezTo>
                  <a:cubicBezTo>
                    <a:pt x="54" y="5"/>
                    <a:pt x="53" y="3"/>
                    <a:pt x="52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6" name="Oval 43">
              <a:extLst>
                <a:ext uri="{FF2B5EF4-FFF2-40B4-BE49-F238E27FC236}">
                  <a16:creationId xmlns:a16="http://schemas.microsoft.com/office/drawing/2014/main" id="{F69FF786-1FDD-47D7-B5C8-9BCD16F80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199" y="5264449"/>
              <a:ext cx="253648" cy="258573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7" name="Freeform 44">
              <a:extLst>
                <a:ext uri="{FF2B5EF4-FFF2-40B4-BE49-F238E27FC236}">
                  <a16:creationId xmlns:a16="http://schemas.microsoft.com/office/drawing/2014/main" id="{27AA329D-E30E-4784-96C2-2602B8C4B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050" y="5294000"/>
              <a:ext cx="243798" cy="229022"/>
            </a:xfrm>
            <a:custGeom>
              <a:avLst/>
              <a:gdLst>
                <a:gd name="T0" fmla="*/ 48 w 58"/>
                <a:gd name="T1" fmla="*/ 0 h 54"/>
                <a:gd name="T2" fmla="*/ 50 w 58"/>
                <a:gd name="T3" fmla="*/ 10 h 54"/>
                <a:gd name="T4" fmla="*/ 20 w 58"/>
                <a:gd name="T5" fmla="*/ 41 h 54"/>
                <a:gd name="T6" fmla="*/ 0 w 58"/>
                <a:gd name="T7" fmla="*/ 33 h 54"/>
                <a:gd name="T8" fmla="*/ 28 w 58"/>
                <a:gd name="T9" fmla="*/ 54 h 54"/>
                <a:gd name="T10" fmla="*/ 58 w 58"/>
                <a:gd name="T11" fmla="*/ 23 h 54"/>
                <a:gd name="T12" fmla="*/ 48 w 58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4">
                  <a:moveTo>
                    <a:pt x="48" y="0"/>
                  </a:moveTo>
                  <a:cubicBezTo>
                    <a:pt x="49" y="4"/>
                    <a:pt x="50" y="7"/>
                    <a:pt x="50" y="10"/>
                  </a:cubicBezTo>
                  <a:cubicBezTo>
                    <a:pt x="50" y="27"/>
                    <a:pt x="36" y="41"/>
                    <a:pt x="20" y="41"/>
                  </a:cubicBezTo>
                  <a:cubicBezTo>
                    <a:pt x="12" y="41"/>
                    <a:pt x="5" y="38"/>
                    <a:pt x="0" y="33"/>
                  </a:cubicBezTo>
                  <a:cubicBezTo>
                    <a:pt x="4" y="45"/>
                    <a:pt x="15" y="54"/>
                    <a:pt x="28" y="54"/>
                  </a:cubicBezTo>
                  <a:cubicBezTo>
                    <a:pt x="45" y="54"/>
                    <a:pt x="58" y="40"/>
                    <a:pt x="58" y="23"/>
                  </a:cubicBezTo>
                  <a:cubicBezTo>
                    <a:pt x="58" y="14"/>
                    <a:pt x="54" y="6"/>
                    <a:pt x="48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8" name="Freeform 45">
              <a:extLst>
                <a:ext uri="{FF2B5EF4-FFF2-40B4-BE49-F238E27FC236}">
                  <a16:creationId xmlns:a16="http://schemas.microsoft.com/office/drawing/2014/main" id="{341A33A5-2FF1-43CE-88E5-4F3B983A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152" y="5264449"/>
              <a:ext cx="179770" cy="194546"/>
            </a:xfrm>
            <a:custGeom>
              <a:avLst/>
              <a:gdLst>
                <a:gd name="T0" fmla="*/ 43 w 43"/>
                <a:gd name="T1" fmla="*/ 25 h 46"/>
                <a:gd name="T2" fmla="*/ 43 w 43"/>
                <a:gd name="T3" fmla="*/ 23 h 46"/>
                <a:gd name="T4" fmla="*/ 19 w 43"/>
                <a:gd name="T5" fmla="*/ 0 h 46"/>
                <a:gd name="T6" fmla="*/ 1 w 43"/>
                <a:gd name="T7" fmla="*/ 20 h 46"/>
                <a:gd name="T8" fmla="*/ 19 w 43"/>
                <a:gd name="T9" fmla="*/ 45 h 46"/>
                <a:gd name="T10" fmla="*/ 43 w 43"/>
                <a:gd name="T11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6">
                  <a:moveTo>
                    <a:pt x="43" y="25"/>
                  </a:moveTo>
                  <a:cubicBezTo>
                    <a:pt x="43" y="24"/>
                    <a:pt x="43" y="23"/>
                    <a:pt x="43" y="23"/>
                  </a:cubicBezTo>
                  <a:cubicBezTo>
                    <a:pt x="40" y="11"/>
                    <a:pt x="31" y="2"/>
                    <a:pt x="19" y="0"/>
                  </a:cubicBezTo>
                  <a:cubicBezTo>
                    <a:pt x="10" y="2"/>
                    <a:pt x="3" y="9"/>
                    <a:pt x="1" y="20"/>
                  </a:cubicBezTo>
                  <a:cubicBezTo>
                    <a:pt x="0" y="32"/>
                    <a:pt x="8" y="43"/>
                    <a:pt x="19" y="45"/>
                  </a:cubicBezTo>
                  <a:cubicBezTo>
                    <a:pt x="31" y="46"/>
                    <a:pt x="41" y="38"/>
                    <a:pt x="43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Freeform 46">
              <a:extLst>
                <a:ext uri="{FF2B5EF4-FFF2-40B4-BE49-F238E27FC236}">
                  <a16:creationId xmlns:a16="http://schemas.microsoft.com/office/drawing/2014/main" id="{45DFC1BB-64CA-46EB-86F6-E9CF21457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615" y="5333402"/>
              <a:ext cx="177307" cy="125593"/>
            </a:xfrm>
            <a:custGeom>
              <a:avLst/>
              <a:gdLst>
                <a:gd name="T0" fmla="*/ 40 w 42"/>
                <a:gd name="T1" fmla="*/ 0 h 30"/>
                <a:gd name="T2" fmla="*/ 40 w 42"/>
                <a:gd name="T3" fmla="*/ 2 h 30"/>
                <a:gd name="T4" fmla="*/ 16 w 42"/>
                <a:gd name="T5" fmla="*/ 22 h 30"/>
                <a:gd name="T6" fmla="*/ 0 w 42"/>
                <a:gd name="T7" fmla="*/ 11 h 30"/>
                <a:gd name="T8" fmla="*/ 18 w 42"/>
                <a:gd name="T9" fmla="*/ 29 h 30"/>
                <a:gd name="T10" fmla="*/ 42 w 42"/>
                <a:gd name="T11" fmla="*/ 9 h 30"/>
                <a:gd name="T12" fmla="*/ 42 w 42"/>
                <a:gd name="T13" fmla="*/ 7 h 30"/>
                <a:gd name="T14" fmla="*/ 40 w 42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0">
                  <a:moveTo>
                    <a:pt x="40" y="0"/>
                  </a:moveTo>
                  <a:cubicBezTo>
                    <a:pt x="40" y="1"/>
                    <a:pt x="40" y="2"/>
                    <a:pt x="40" y="2"/>
                  </a:cubicBezTo>
                  <a:cubicBezTo>
                    <a:pt x="38" y="15"/>
                    <a:pt x="27" y="24"/>
                    <a:pt x="16" y="22"/>
                  </a:cubicBezTo>
                  <a:cubicBezTo>
                    <a:pt x="9" y="21"/>
                    <a:pt x="4" y="17"/>
                    <a:pt x="0" y="11"/>
                  </a:cubicBezTo>
                  <a:cubicBezTo>
                    <a:pt x="2" y="20"/>
                    <a:pt x="9" y="28"/>
                    <a:pt x="18" y="29"/>
                  </a:cubicBezTo>
                  <a:cubicBezTo>
                    <a:pt x="30" y="30"/>
                    <a:pt x="40" y="22"/>
                    <a:pt x="42" y="9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4"/>
                    <a:pt x="41" y="2"/>
                    <a:pt x="40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5BB34A1-3F06-4E36-B913-95B09818C3C0}"/>
              </a:ext>
            </a:extLst>
          </p:cNvPr>
          <p:cNvGrpSpPr/>
          <p:nvPr/>
        </p:nvGrpSpPr>
        <p:grpSpPr>
          <a:xfrm>
            <a:off x="1338939" y="7260030"/>
            <a:ext cx="879150" cy="879149"/>
            <a:chOff x="3753950" y="3186012"/>
            <a:chExt cx="879150" cy="879149"/>
          </a:xfrm>
        </p:grpSpPr>
        <p:sp>
          <p:nvSpPr>
            <p:cNvPr id="241" name="Oval 47">
              <a:extLst>
                <a:ext uri="{FF2B5EF4-FFF2-40B4-BE49-F238E27FC236}">
                  <a16:creationId xmlns:a16="http://schemas.microsoft.com/office/drawing/2014/main" id="{5BF93E9D-2DD6-45B9-8C1F-76182E4DF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950" y="3186012"/>
              <a:ext cx="879150" cy="879149"/>
            </a:xfrm>
            <a:prstGeom prst="ellipse">
              <a:avLst/>
            </a:pr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72BC1A6-B069-4939-9DAB-9B5B27DFF009}"/>
                </a:ext>
              </a:extLst>
            </p:cNvPr>
            <p:cNvGrpSpPr/>
            <p:nvPr/>
          </p:nvGrpSpPr>
          <p:grpSpPr>
            <a:xfrm>
              <a:off x="3778576" y="3190937"/>
              <a:ext cx="854524" cy="874224"/>
              <a:chOff x="3778576" y="3190937"/>
              <a:chExt cx="854524" cy="874224"/>
            </a:xfrm>
          </p:grpSpPr>
          <p:sp>
            <p:nvSpPr>
              <p:cNvPr id="243" name="Freeform 48">
                <a:extLst>
                  <a:ext uri="{FF2B5EF4-FFF2-40B4-BE49-F238E27FC236}">
                    <a16:creationId xmlns:a16="http://schemas.microsoft.com/office/drawing/2014/main" id="{0E81FB55-26AF-4509-9D31-24E97167B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576" y="3299291"/>
                <a:ext cx="854524" cy="765870"/>
              </a:xfrm>
              <a:custGeom>
                <a:avLst/>
                <a:gdLst>
                  <a:gd name="T0" fmla="*/ 168 w 202"/>
                  <a:gd name="T1" fmla="*/ 0 h 181"/>
                  <a:gd name="T2" fmla="*/ 174 w 202"/>
                  <a:gd name="T3" fmla="*/ 34 h 181"/>
                  <a:gd name="T4" fmla="*/ 70 w 202"/>
                  <a:gd name="T5" fmla="*/ 138 h 181"/>
                  <a:gd name="T6" fmla="*/ 0 w 202"/>
                  <a:gd name="T7" fmla="*/ 111 h 181"/>
                  <a:gd name="T8" fmla="*/ 98 w 202"/>
                  <a:gd name="T9" fmla="*/ 181 h 181"/>
                  <a:gd name="T10" fmla="*/ 202 w 202"/>
                  <a:gd name="T11" fmla="*/ 77 h 181"/>
                  <a:gd name="T12" fmla="*/ 168 w 202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" h="181">
                    <a:moveTo>
                      <a:pt x="168" y="0"/>
                    </a:moveTo>
                    <a:cubicBezTo>
                      <a:pt x="172" y="10"/>
                      <a:pt x="174" y="22"/>
                      <a:pt x="174" y="34"/>
                    </a:cubicBezTo>
                    <a:cubicBezTo>
                      <a:pt x="174" y="91"/>
                      <a:pt x="127" y="138"/>
                      <a:pt x="70" y="138"/>
                    </a:cubicBezTo>
                    <a:cubicBezTo>
                      <a:pt x="43" y="138"/>
                      <a:pt x="19" y="128"/>
                      <a:pt x="0" y="111"/>
                    </a:cubicBezTo>
                    <a:cubicBezTo>
                      <a:pt x="15" y="152"/>
                      <a:pt x="53" y="181"/>
                      <a:pt x="98" y="181"/>
                    </a:cubicBezTo>
                    <a:cubicBezTo>
                      <a:pt x="156" y="181"/>
                      <a:pt x="202" y="134"/>
                      <a:pt x="202" y="77"/>
                    </a:cubicBezTo>
                    <a:cubicBezTo>
                      <a:pt x="202" y="46"/>
                      <a:pt x="189" y="19"/>
                      <a:pt x="168" y="0"/>
                    </a:cubicBezTo>
                    <a:close/>
                  </a:path>
                </a:pathLst>
              </a:custGeom>
              <a:solidFill>
                <a:srgbClr val="D12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4" name="Freeform 49">
                <a:extLst>
                  <a:ext uri="{FF2B5EF4-FFF2-40B4-BE49-F238E27FC236}">
                    <a16:creationId xmlns:a16="http://schemas.microsoft.com/office/drawing/2014/main" id="{B0BFC42D-911F-490B-8AFF-1DF5081A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5435" y="3190937"/>
                <a:ext cx="632889" cy="669828"/>
              </a:xfrm>
              <a:custGeom>
                <a:avLst/>
                <a:gdLst>
                  <a:gd name="T0" fmla="*/ 149 w 150"/>
                  <a:gd name="T1" fmla="*/ 86 h 159"/>
                  <a:gd name="T2" fmla="*/ 150 w 150"/>
                  <a:gd name="T3" fmla="*/ 77 h 159"/>
                  <a:gd name="T4" fmla="*/ 65 w 150"/>
                  <a:gd name="T5" fmla="*/ 0 h 159"/>
                  <a:gd name="T6" fmla="*/ 6 w 150"/>
                  <a:gd name="T7" fmla="*/ 67 h 159"/>
                  <a:gd name="T8" fmla="*/ 67 w 150"/>
                  <a:gd name="T9" fmla="*/ 153 h 159"/>
                  <a:gd name="T10" fmla="*/ 149 w 150"/>
                  <a:gd name="T11" fmla="*/ 8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159">
                    <a:moveTo>
                      <a:pt x="149" y="86"/>
                    </a:moveTo>
                    <a:cubicBezTo>
                      <a:pt x="150" y="83"/>
                      <a:pt x="150" y="80"/>
                      <a:pt x="150" y="77"/>
                    </a:cubicBezTo>
                    <a:cubicBezTo>
                      <a:pt x="140" y="37"/>
                      <a:pt x="107" y="7"/>
                      <a:pt x="65" y="0"/>
                    </a:cubicBezTo>
                    <a:cubicBezTo>
                      <a:pt x="35" y="6"/>
                      <a:pt x="10" y="33"/>
                      <a:pt x="6" y="67"/>
                    </a:cubicBezTo>
                    <a:cubicBezTo>
                      <a:pt x="0" y="109"/>
                      <a:pt x="28" y="148"/>
                      <a:pt x="67" y="153"/>
                    </a:cubicBezTo>
                    <a:cubicBezTo>
                      <a:pt x="107" y="159"/>
                      <a:pt x="144" y="128"/>
                      <a:pt x="149" y="86"/>
                    </a:cubicBezTo>
                    <a:close/>
                  </a:path>
                </a:pathLst>
              </a:cu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Freeform 50">
                <a:extLst>
                  <a:ext uri="{FF2B5EF4-FFF2-40B4-BE49-F238E27FC236}">
                    <a16:creationId xmlns:a16="http://schemas.microsoft.com/office/drawing/2014/main" id="{B91FAF59-3D6D-45F4-833D-225D207FA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523" y="3427347"/>
                <a:ext cx="605801" cy="433418"/>
              </a:xfrm>
              <a:custGeom>
                <a:avLst/>
                <a:gdLst>
                  <a:gd name="T0" fmla="*/ 136 w 144"/>
                  <a:gd name="T1" fmla="*/ 0 h 103"/>
                  <a:gd name="T2" fmla="*/ 136 w 144"/>
                  <a:gd name="T3" fmla="*/ 7 h 103"/>
                  <a:gd name="T4" fmla="*/ 54 w 144"/>
                  <a:gd name="T5" fmla="*/ 75 h 103"/>
                  <a:gd name="T6" fmla="*/ 0 w 144"/>
                  <a:gd name="T7" fmla="*/ 37 h 103"/>
                  <a:gd name="T8" fmla="*/ 61 w 144"/>
                  <a:gd name="T9" fmla="*/ 97 h 103"/>
                  <a:gd name="T10" fmla="*/ 143 w 144"/>
                  <a:gd name="T11" fmla="*/ 30 h 103"/>
                  <a:gd name="T12" fmla="*/ 144 w 144"/>
                  <a:gd name="T13" fmla="*/ 21 h 103"/>
                  <a:gd name="T14" fmla="*/ 136 w 144"/>
                  <a:gd name="T1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103">
                    <a:moveTo>
                      <a:pt x="136" y="0"/>
                    </a:moveTo>
                    <a:cubicBezTo>
                      <a:pt x="136" y="2"/>
                      <a:pt x="136" y="5"/>
                      <a:pt x="136" y="7"/>
                    </a:cubicBezTo>
                    <a:cubicBezTo>
                      <a:pt x="130" y="50"/>
                      <a:pt x="93" y="80"/>
                      <a:pt x="54" y="75"/>
                    </a:cubicBezTo>
                    <a:cubicBezTo>
                      <a:pt x="30" y="72"/>
                      <a:pt x="11" y="57"/>
                      <a:pt x="0" y="37"/>
                    </a:cubicBezTo>
                    <a:cubicBezTo>
                      <a:pt x="6" y="68"/>
                      <a:pt x="30" y="93"/>
                      <a:pt x="61" y="97"/>
                    </a:cubicBezTo>
                    <a:cubicBezTo>
                      <a:pt x="101" y="103"/>
                      <a:pt x="138" y="72"/>
                      <a:pt x="143" y="30"/>
                    </a:cubicBezTo>
                    <a:cubicBezTo>
                      <a:pt x="144" y="27"/>
                      <a:pt x="144" y="24"/>
                      <a:pt x="144" y="21"/>
                    </a:cubicBezTo>
                    <a:cubicBezTo>
                      <a:pt x="142" y="14"/>
                      <a:pt x="140" y="7"/>
                      <a:pt x="136" y="0"/>
                    </a:cubicBezTo>
                    <a:close/>
                  </a:path>
                </a:pathLst>
              </a:custGeom>
              <a:solidFill>
                <a:srgbClr val="F446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6" name="Oval 51">
                <a:extLst>
                  <a:ext uri="{FF2B5EF4-FFF2-40B4-BE49-F238E27FC236}">
                    <a16:creationId xmlns:a16="http://schemas.microsoft.com/office/drawing/2014/main" id="{54E81408-A10C-4523-921C-747E102F5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850" y="3232801"/>
                <a:ext cx="164994" cy="167457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7" name="Oval 52">
                <a:extLst>
                  <a:ext uri="{FF2B5EF4-FFF2-40B4-BE49-F238E27FC236}">
                    <a16:creationId xmlns:a16="http://schemas.microsoft.com/office/drawing/2014/main" id="{062D599E-E26E-41AE-AC2A-EB04D782F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748" y="3523388"/>
                <a:ext cx="169920" cy="164994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8" name="Oval 53">
                <a:extLst>
                  <a:ext uri="{FF2B5EF4-FFF2-40B4-BE49-F238E27FC236}">
                    <a16:creationId xmlns:a16="http://schemas.microsoft.com/office/drawing/2014/main" id="{A7FAF1DF-4074-4B30-B4EB-D4C60BBE8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58" y="3370707"/>
                <a:ext cx="123130" cy="123130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9" name="Oval 54">
                <a:extLst>
                  <a:ext uri="{FF2B5EF4-FFF2-40B4-BE49-F238E27FC236}">
                    <a16:creationId xmlns:a16="http://schemas.microsoft.com/office/drawing/2014/main" id="{49B23DFA-EA12-4877-AD53-5612EDA3F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321" y="3469211"/>
                <a:ext cx="100967" cy="96042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0" name="Oval 55">
                <a:extLst>
                  <a:ext uri="{FF2B5EF4-FFF2-40B4-BE49-F238E27FC236}">
                    <a16:creationId xmlns:a16="http://schemas.microsoft.com/office/drawing/2014/main" id="{85DE6F66-B2A1-4D1D-BF0A-7DA45438E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753" y="3624355"/>
                <a:ext cx="150219" cy="147756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1" name="Oval 56">
                <a:extLst>
                  <a:ext uri="{FF2B5EF4-FFF2-40B4-BE49-F238E27FC236}">
                    <a16:creationId xmlns:a16="http://schemas.microsoft.com/office/drawing/2014/main" id="{5EB21FAD-5786-4EB4-8208-F4BBF263A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1776" y="3919867"/>
                <a:ext cx="100967" cy="105892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2" name="Oval 57">
                <a:extLst>
                  <a:ext uri="{FF2B5EF4-FFF2-40B4-BE49-F238E27FC236}">
                    <a16:creationId xmlns:a16="http://schemas.microsoft.com/office/drawing/2014/main" id="{F2AF001B-7259-4F14-848D-A2FDB4578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709" y="3875540"/>
                <a:ext cx="123130" cy="120668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3" name="Oval 58">
                <a:extLst>
                  <a:ext uri="{FF2B5EF4-FFF2-40B4-BE49-F238E27FC236}">
                    <a16:creationId xmlns:a16="http://schemas.microsoft.com/office/drawing/2014/main" id="{04A9427F-F18A-4F90-9A56-88950F04A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753" y="3469211"/>
                <a:ext cx="73878" cy="76341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4" name="Oval 59">
                <a:extLst>
                  <a:ext uri="{FF2B5EF4-FFF2-40B4-BE49-F238E27FC236}">
                    <a16:creationId xmlns:a16="http://schemas.microsoft.com/office/drawing/2014/main" id="{3801CE8E-2861-4BC0-B993-6EC58995D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640" y="3754873"/>
                <a:ext cx="71416" cy="73878"/>
              </a:xfrm>
              <a:prstGeom prst="ellipse">
                <a:avLst/>
              </a:prstGeom>
              <a:solidFill>
                <a:srgbClr val="F446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5" name="Oval 60">
                <a:extLst>
                  <a:ext uri="{FF2B5EF4-FFF2-40B4-BE49-F238E27FC236}">
                    <a16:creationId xmlns:a16="http://schemas.microsoft.com/office/drawing/2014/main" id="{D8E1167A-9D8B-420A-A8C8-3E3087F26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792" y="3695770"/>
                <a:ext cx="96042" cy="103429"/>
              </a:xfrm>
              <a:prstGeom prst="ellipse">
                <a:avLst/>
              </a:prstGeom>
              <a:solidFill>
                <a:srgbClr val="D12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087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8C64757-A53E-403C-8983-21346AF80024}"/>
              </a:ext>
            </a:extLst>
          </p:cNvPr>
          <p:cNvGrpSpPr/>
          <p:nvPr/>
        </p:nvGrpSpPr>
        <p:grpSpPr>
          <a:xfrm>
            <a:off x="6148311" y="2820972"/>
            <a:ext cx="2180804" cy="1889216"/>
            <a:chOff x="6148311" y="2820972"/>
            <a:chExt cx="2180804" cy="1889216"/>
          </a:xfrm>
        </p:grpSpPr>
        <p:grpSp>
          <p:nvGrpSpPr>
            <p:cNvPr id="4" name="Group 3"/>
            <p:cNvGrpSpPr/>
            <p:nvPr/>
          </p:nvGrpSpPr>
          <p:grpSpPr>
            <a:xfrm>
              <a:off x="6148311" y="2820972"/>
              <a:ext cx="1883111" cy="1889216"/>
              <a:chOff x="9838502" y="3689827"/>
              <a:chExt cx="3599315" cy="3610984"/>
            </a:xfrm>
          </p:grpSpPr>
          <p:sp>
            <p:nvSpPr>
              <p:cNvPr id="38" name="Freeform: Shape 37"/>
              <p:cNvSpPr/>
              <p:nvPr/>
            </p:nvSpPr>
            <p:spPr>
              <a:xfrm>
                <a:off x="9838502" y="5067718"/>
                <a:ext cx="847061" cy="855205"/>
              </a:xfrm>
              <a:custGeom>
                <a:avLst/>
                <a:gdLst>
                  <a:gd name="connsiteX0" fmla="*/ 655510 w 749709"/>
                  <a:gd name="connsiteY0" fmla="*/ 0 h 756917"/>
                  <a:gd name="connsiteX1" fmla="*/ 683839 w 749709"/>
                  <a:gd name="connsiteY1" fmla="*/ 52193 h 756917"/>
                  <a:gd name="connsiteX2" fmla="*/ 749709 w 749709"/>
                  <a:gd name="connsiteY2" fmla="*/ 378458 h 756917"/>
                  <a:gd name="connsiteX3" fmla="*/ 683839 w 749709"/>
                  <a:gd name="connsiteY3" fmla="*/ 704723 h 756917"/>
                  <a:gd name="connsiteX4" fmla="*/ 655510 w 749709"/>
                  <a:gd name="connsiteY4" fmla="*/ 756917 h 756917"/>
                  <a:gd name="connsiteX5" fmla="*/ 0 w 749709"/>
                  <a:gd name="connsiteY5" fmla="*/ 378459 h 756917"/>
                  <a:gd name="connsiteX6" fmla="*/ 655510 w 749709"/>
                  <a:gd name="connsiteY6" fmla="*/ 0 h 756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9709" h="756917">
                    <a:moveTo>
                      <a:pt x="655510" y="0"/>
                    </a:moveTo>
                    <a:lnTo>
                      <a:pt x="683839" y="52193"/>
                    </a:lnTo>
                    <a:cubicBezTo>
                      <a:pt x="726255" y="152474"/>
                      <a:pt x="749709" y="262727"/>
                      <a:pt x="749709" y="378458"/>
                    </a:cubicBezTo>
                    <a:cubicBezTo>
                      <a:pt x="749709" y="494189"/>
                      <a:pt x="726255" y="604443"/>
                      <a:pt x="683839" y="704723"/>
                    </a:cubicBezTo>
                    <a:lnTo>
                      <a:pt x="655510" y="756917"/>
                    </a:lnTo>
                    <a:lnTo>
                      <a:pt x="0" y="378459"/>
                    </a:lnTo>
                    <a:lnTo>
                      <a:pt x="6555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10579130" y="3689827"/>
                <a:ext cx="2858687" cy="3610984"/>
              </a:xfrm>
              <a:custGeom>
                <a:avLst/>
                <a:gdLst>
                  <a:gd name="connsiteX0" fmla="*/ 2112287 w 2530141"/>
                  <a:gd name="connsiteY0" fmla="*/ 0 h 3195978"/>
                  <a:gd name="connsiteX1" fmla="*/ 2134970 w 2530141"/>
                  <a:gd name="connsiteY1" fmla="*/ 37338 h 3195978"/>
                  <a:gd name="connsiteX2" fmla="*/ 2530141 w 2530141"/>
                  <a:gd name="connsiteY2" fmla="*/ 1597989 h 3195978"/>
                  <a:gd name="connsiteX3" fmla="*/ 2134970 w 2530141"/>
                  <a:gd name="connsiteY3" fmla="*/ 3158640 h 3195978"/>
                  <a:gd name="connsiteX4" fmla="*/ 2112287 w 2530141"/>
                  <a:gd name="connsiteY4" fmla="*/ 3195978 h 3195978"/>
                  <a:gd name="connsiteX5" fmla="*/ 0 w 2530141"/>
                  <a:gd name="connsiteY5" fmla="*/ 1976448 h 3195978"/>
                  <a:gd name="connsiteX6" fmla="*/ 28329 w 2530141"/>
                  <a:gd name="connsiteY6" fmla="*/ 1924254 h 3195978"/>
                  <a:gd name="connsiteX7" fmla="*/ 94199 w 2530141"/>
                  <a:gd name="connsiteY7" fmla="*/ 1597989 h 3195978"/>
                  <a:gd name="connsiteX8" fmla="*/ 28329 w 2530141"/>
                  <a:gd name="connsiteY8" fmla="*/ 1271724 h 3195978"/>
                  <a:gd name="connsiteX9" fmla="*/ 0 w 2530141"/>
                  <a:gd name="connsiteY9" fmla="*/ 1219531 h 3195978"/>
                  <a:gd name="connsiteX10" fmla="*/ 2112287 w 2530141"/>
                  <a:gd name="connsiteY10" fmla="*/ 0 h 3195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0141" h="3195978">
                    <a:moveTo>
                      <a:pt x="2112287" y="0"/>
                    </a:moveTo>
                    <a:lnTo>
                      <a:pt x="2134970" y="37338"/>
                    </a:lnTo>
                    <a:cubicBezTo>
                      <a:pt x="2386988" y="501262"/>
                      <a:pt x="2530141" y="1032908"/>
                      <a:pt x="2530141" y="1597989"/>
                    </a:cubicBezTo>
                    <a:cubicBezTo>
                      <a:pt x="2530141" y="2163070"/>
                      <a:pt x="2386988" y="2694716"/>
                      <a:pt x="2134970" y="3158640"/>
                    </a:cubicBezTo>
                    <a:lnTo>
                      <a:pt x="2112287" y="3195978"/>
                    </a:lnTo>
                    <a:lnTo>
                      <a:pt x="0" y="1976448"/>
                    </a:lnTo>
                    <a:lnTo>
                      <a:pt x="28329" y="1924254"/>
                    </a:lnTo>
                    <a:cubicBezTo>
                      <a:pt x="70745" y="1823974"/>
                      <a:pt x="94199" y="1713720"/>
                      <a:pt x="94199" y="1597989"/>
                    </a:cubicBezTo>
                    <a:cubicBezTo>
                      <a:pt x="94199" y="1482258"/>
                      <a:pt x="70745" y="1372005"/>
                      <a:pt x="28329" y="1271724"/>
                    </a:cubicBezTo>
                    <a:lnTo>
                      <a:pt x="0" y="1219531"/>
                    </a:lnTo>
                    <a:lnTo>
                      <a:pt x="21122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89000" dist="889000" dir="2700000" sx="90000" sy="90000" algn="tl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731381" y="5178694"/>
                <a:ext cx="1830418" cy="823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Three</a:t>
                </a: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7687317" y="3440015"/>
              <a:ext cx="641798" cy="641799"/>
              <a:chOff x="10877384" y="1844754"/>
              <a:chExt cx="1114390" cy="1114394"/>
            </a:xfrm>
          </p:grpSpPr>
          <p:grpSp>
            <p:nvGrpSpPr>
              <p:cNvPr id="101" name="Group 100"/>
              <p:cNvGrpSpPr/>
              <p:nvPr/>
            </p:nvGrpSpPr>
            <p:grpSpPr>
              <a:xfrm rot="2700000">
                <a:off x="10877382" y="1844756"/>
                <a:ext cx="1114394" cy="1114390"/>
                <a:chOff x="8381400" y="7194550"/>
                <a:chExt cx="1327750" cy="1327748"/>
              </a:xfrm>
            </p:grpSpPr>
            <p:sp>
              <p:nvSpPr>
                <p:cNvPr id="103" name="Oval 102"/>
                <p:cNvSpPr/>
                <p:nvPr/>
              </p:nvSpPr>
              <p:spPr>
                <a:xfrm>
                  <a:off x="8381400" y="7194550"/>
                  <a:ext cx="1327750" cy="13277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09600" dist="508000" dir="2700000" sx="79000" sy="79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8508400" y="7321550"/>
                  <a:ext cx="1073750" cy="1073748"/>
                </a:xfrm>
                <a:prstGeom prst="ellipse">
                  <a:avLst/>
                </a:prstGeom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127000" dist="139700" dir="2700000" sx="90000" sy="9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>
                <a:off x="10921204" y="2078787"/>
                <a:ext cx="1026751" cy="637480"/>
              </a:xfrm>
              <a:prstGeom prst="rect">
                <a:avLst/>
              </a:prstGeom>
              <a:effectLst>
                <a:outerShdw blurRad="4572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50" b="1" dirty="0">
                    <a:solidFill>
                      <a:schemeClr val="bg1"/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03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594799-2E73-4766-A64F-9F6476D02BC7}"/>
              </a:ext>
            </a:extLst>
          </p:cNvPr>
          <p:cNvGrpSpPr/>
          <p:nvPr/>
        </p:nvGrpSpPr>
        <p:grpSpPr>
          <a:xfrm>
            <a:off x="3862885" y="2820972"/>
            <a:ext cx="2180809" cy="1889217"/>
            <a:chOff x="3862885" y="2820972"/>
            <a:chExt cx="2180809" cy="1889217"/>
          </a:xfrm>
        </p:grpSpPr>
        <p:grpSp>
          <p:nvGrpSpPr>
            <p:cNvPr id="7" name="Group 6"/>
            <p:cNvGrpSpPr/>
            <p:nvPr/>
          </p:nvGrpSpPr>
          <p:grpSpPr>
            <a:xfrm>
              <a:off x="4160580" y="2820972"/>
              <a:ext cx="1883114" cy="1889217"/>
              <a:chOff x="6039221" y="3689827"/>
              <a:chExt cx="3599320" cy="3610986"/>
            </a:xfrm>
          </p:grpSpPr>
          <p:sp>
            <p:nvSpPr>
              <p:cNvPr id="21" name="Freeform: Shape 20"/>
              <p:cNvSpPr/>
              <p:nvPr/>
            </p:nvSpPr>
            <p:spPr>
              <a:xfrm>
                <a:off x="6039221" y="3689827"/>
                <a:ext cx="2858688" cy="3610986"/>
              </a:xfrm>
              <a:custGeom>
                <a:avLst/>
                <a:gdLst>
                  <a:gd name="connsiteX0" fmla="*/ 417854 w 2530142"/>
                  <a:gd name="connsiteY0" fmla="*/ 0 h 3195979"/>
                  <a:gd name="connsiteX1" fmla="*/ 2530142 w 2530142"/>
                  <a:gd name="connsiteY1" fmla="*/ 1219530 h 3195979"/>
                  <a:gd name="connsiteX2" fmla="*/ 2501812 w 2530142"/>
                  <a:gd name="connsiteY2" fmla="*/ 1271724 h 3195979"/>
                  <a:gd name="connsiteX3" fmla="*/ 2435942 w 2530142"/>
                  <a:gd name="connsiteY3" fmla="*/ 1597989 h 3195979"/>
                  <a:gd name="connsiteX4" fmla="*/ 2501812 w 2530142"/>
                  <a:gd name="connsiteY4" fmla="*/ 1924254 h 3195979"/>
                  <a:gd name="connsiteX5" fmla="*/ 2530142 w 2530142"/>
                  <a:gd name="connsiteY5" fmla="*/ 1976449 h 3195979"/>
                  <a:gd name="connsiteX6" fmla="*/ 417855 w 2530142"/>
                  <a:gd name="connsiteY6" fmla="*/ 3195979 h 3195979"/>
                  <a:gd name="connsiteX7" fmla="*/ 395171 w 2530142"/>
                  <a:gd name="connsiteY7" fmla="*/ 3158640 h 3195979"/>
                  <a:gd name="connsiteX8" fmla="*/ 0 w 2530142"/>
                  <a:gd name="connsiteY8" fmla="*/ 1597989 h 3195979"/>
                  <a:gd name="connsiteX9" fmla="*/ 395171 w 2530142"/>
                  <a:gd name="connsiteY9" fmla="*/ 37338 h 3195979"/>
                  <a:gd name="connsiteX10" fmla="*/ 417854 w 2530142"/>
                  <a:gd name="connsiteY10" fmla="*/ 0 h 319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0142" h="3195979">
                    <a:moveTo>
                      <a:pt x="417854" y="0"/>
                    </a:moveTo>
                    <a:lnTo>
                      <a:pt x="2530142" y="1219530"/>
                    </a:lnTo>
                    <a:lnTo>
                      <a:pt x="2501812" y="1271724"/>
                    </a:lnTo>
                    <a:cubicBezTo>
                      <a:pt x="2459397" y="1372005"/>
                      <a:pt x="2435942" y="1482258"/>
                      <a:pt x="2435942" y="1597989"/>
                    </a:cubicBezTo>
                    <a:cubicBezTo>
                      <a:pt x="2435942" y="1713720"/>
                      <a:pt x="2459397" y="1823974"/>
                      <a:pt x="2501812" y="1924254"/>
                    </a:cubicBezTo>
                    <a:lnTo>
                      <a:pt x="2530142" y="1976449"/>
                    </a:lnTo>
                    <a:lnTo>
                      <a:pt x="417855" y="3195979"/>
                    </a:lnTo>
                    <a:lnTo>
                      <a:pt x="395171" y="3158640"/>
                    </a:lnTo>
                    <a:cubicBezTo>
                      <a:pt x="143153" y="2694716"/>
                      <a:pt x="0" y="2163070"/>
                      <a:pt x="0" y="1597989"/>
                    </a:cubicBezTo>
                    <a:cubicBezTo>
                      <a:pt x="0" y="1032908"/>
                      <a:pt x="143153" y="501262"/>
                      <a:pt x="395171" y="37338"/>
                    </a:cubicBezTo>
                    <a:lnTo>
                      <a:pt x="4178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89000" dist="8890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39" name="Freeform: Shape 38"/>
              <p:cNvSpPr/>
              <p:nvPr/>
            </p:nvSpPr>
            <p:spPr>
              <a:xfrm>
                <a:off x="8791478" y="5067717"/>
                <a:ext cx="847063" cy="855207"/>
              </a:xfrm>
              <a:custGeom>
                <a:avLst/>
                <a:gdLst>
                  <a:gd name="connsiteX0" fmla="*/ 94200 w 749711"/>
                  <a:gd name="connsiteY0" fmla="*/ 0 h 756919"/>
                  <a:gd name="connsiteX1" fmla="*/ 749711 w 749711"/>
                  <a:gd name="connsiteY1" fmla="*/ 378460 h 756919"/>
                  <a:gd name="connsiteX2" fmla="*/ 94200 w 749711"/>
                  <a:gd name="connsiteY2" fmla="*/ 756919 h 756919"/>
                  <a:gd name="connsiteX3" fmla="*/ 65870 w 749711"/>
                  <a:gd name="connsiteY3" fmla="*/ 704724 h 756919"/>
                  <a:gd name="connsiteX4" fmla="*/ 0 w 749711"/>
                  <a:gd name="connsiteY4" fmla="*/ 378459 h 756919"/>
                  <a:gd name="connsiteX5" fmla="*/ 65870 w 749711"/>
                  <a:gd name="connsiteY5" fmla="*/ 52194 h 756919"/>
                  <a:gd name="connsiteX6" fmla="*/ 94200 w 749711"/>
                  <a:gd name="connsiteY6" fmla="*/ 0 h 756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9711" h="756919">
                    <a:moveTo>
                      <a:pt x="94200" y="0"/>
                    </a:moveTo>
                    <a:lnTo>
                      <a:pt x="749711" y="378460"/>
                    </a:lnTo>
                    <a:lnTo>
                      <a:pt x="94200" y="756919"/>
                    </a:lnTo>
                    <a:lnTo>
                      <a:pt x="65870" y="704724"/>
                    </a:lnTo>
                    <a:cubicBezTo>
                      <a:pt x="23455" y="604444"/>
                      <a:pt x="0" y="494190"/>
                      <a:pt x="0" y="378459"/>
                    </a:cubicBezTo>
                    <a:cubicBezTo>
                      <a:pt x="0" y="262728"/>
                      <a:pt x="23455" y="152475"/>
                      <a:pt x="65870" y="52194"/>
                    </a:cubicBezTo>
                    <a:lnTo>
                      <a:pt x="9420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6927320" y="5178694"/>
                <a:ext cx="1576770" cy="823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Six</a:t>
                </a: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3862885" y="3440015"/>
              <a:ext cx="641798" cy="641799"/>
              <a:chOff x="10877384" y="1844754"/>
              <a:chExt cx="1114390" cy="1114394"/>
            </a:xfrm>
          </p:grpSpPr>
          <p:grpSp>
            <p:nvGrpSpPr>
              <p:cNvPr id="106" name="Group 105"/>
              <p:cNvGrpSpPr/>
              <p:nvPr/>
            </p:nvGrpSpPr>
            <p:grpSpPr>
              <a:xfrm rot="2700000">
                <a:off x="10877382" y="1844756"/>
                <a:ext cx="1114394" cy="1114390"/>
                <a:chOff x="8381400" y="7194550"/>
                <a:chExt cx="1327750" cy="1327748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8381400" y="7194550"/>
                  <a:ext cx="1327750" cy="13277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09600" dist="508000" dir="2700000" sx="79000" sy="79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8508400" y="7321550"/>
                  <a:ext cx="1073750" cy="1073748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127000" dist="139700" dir="2700000" sx="90000" sy="9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07" name="Rectangle 106"/>
              <p:cNvSpPr/>
              <p:nvPr/>
            </p:nvSpPr>
            <p:spPr>
              <a:xfrm>
                <a:off x="10921204" y="2078787"/>
                <a:ext cx="1026751" cy="637480"/>
              </a:xfrm>
              <a:prstGeom prst="rect">
                <a:avLst/>
              </a:prstGeom>
              <a:effectLst>
                <a:outerShdw blurRad="4572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50" b="1" dirty="0">
                    <a:solidFill>
                      <a:schemeClr val="bg1"/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06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434749" y="1830821"/>
            <a:ext cx="1635098" cy="1889460"/>
            <a:chOff x="6563259" y="1797285"/>
            <a:chExt cx="3125271" cy="3611450"/>
          </a:xfrm>
        </p:grpSpPr>
        <p:sp>
          <p:nvSpPr>
            <p:cNvPr id="25" name="Freeform: Shape 24"/>
            <p:cNvSpPr/>
            <p:nvPr/>
          </p:nvSpPr>
          <p:spPr>
            <a:xfrm>
              <a:off x="6563259" y="1797285"/>
              <a:ext cx="3125271" cy="3182530"/>
            </a:xfrm>
            <a:custGeom>
              <a:avLst/>
              <a:gdLst>
                <a:gd name="connsiteX0" fmla="*/ 2766087 w 2766087"/>
                <a:gd name="connsiteY0" fmla="*/ 0 h 2816765"/>
                <a:gd name="connsiteX1" fmla="*/ 2766087 w 2766087"/>
                <a:gd name="connsiteY1" fmla="*/ 2437058 h 2816765"/>
                <a:gd name="connsiteX2" fmla="*/ 2724630 w 2766087"/>
                <a:gd name="connsiteY2" fmla="*/ 2439151 h 2816765"/>
                <a:gd name="connsiteX3" fmla="*/ 2115282 w 2766087"/>
                <a:gd name="connsiteY3" fmla="*/ 2804377 h 2816765"/>
                <a:gd name="connsiteX4" fmla="*/ 2108559 w 2766087"/>
                <a:gd name="connsiteY4" fmla="*/ 2816765 h 2816765"/>
                <a:gd name="connsiteX5" fmla="*/ 0 w 2766087"/>
                <a:gd name="connsiteY5" fmla="*/ 1599387 h 2816765"/>
                <a:gd name="connsiteX6" fmla="*/ 95361 w 2766087"/>
                <a:gd name="connsiteY6" fmla="*/ 1442419 h 2816765"/>
                <a:gd name="connsiteX7" fmla="*/ 2641844 w 2766087"/>
                <a:gd name="connsiteY7" fmla="*/ 3141 h 2816765"/>
                <a:gd name="connsiteX8" fmla="*/ 2766087 w 2766087"/>
                <a:gd name="connsiteY8" fmla="*/ 0 h 28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6087" h="2816765">
                  <a:moveTo>
                    <a:pt x="2766087" y="0"/>
                  </a:moveTo>
                  <a:lnTo>
                    <a:pt x="2766087" y="2437058"/>
                  </a:lnTo>
                  <a:lnTo>
                    <a:pt x="2724630" y="2439151"/>
                  </a:lnTo>
                  <a:cubicBezTo>
                    <a:pt x="2471030" y="2464905"/>
                    <a:pt x="2250850" y="2603711"/>
                    <a:pt x="2115282" y="2804377"/>
                  </a:cubicBezTo>
                  <a:lnTo>
                    <a:pt x="2108559" y="2816765"/>
                  </a:lnTo>
                  <a:lnTo>
                    <a:pt x="0" y="1599387"/>
                  </a:lnTo>
                  <a:lnTo>
                    <a:pt x="95361" y="1442419"/>
                  </a:lnTo>
                  <a:cubicBezTo>
                    <a:pt x="654328" y="615038"/>
                    <a:pt x="1581547" y="56888"/>
                    <a:pt x="2641844" y="3141"/>
                  </a:cubicBezTo>
                  <a:lnTo>
                    <a:pt x="27660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89000" dist="889000" dir="2700000" sx="90000" sy="9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8945620" y="4550803"/>
              <a:ext cx="742910" cy="857932"/>
            </a:xfrm>
            <a:custGeom>
              <a:avLst/>
              <a:gdLst>
                <a:gd name="connsiteX0" fmla="*/ 657528 w 657528"/>
                <a:gd name="connsiteY0" fmla="*/ 0 h 759331"/>
                <a:gd name="connsiteX1" fmla="*/ 657528 w 657528"/>
                <a:gd name="connsiteY1" fmla="*/ 759331 h 759331"/>
                <a:gd name="connsiteX2" fmla="*/ 0 w 657528"/>
                <a:gd name="connsiteY2" fmla="*/ 379707 h 759331"/>
                <a:gd name="connsiteX3" fmla="*/ 6723 w 657528"/>
                <a:gd name="connsiteY3" fmla="*/ 367319 h 759331"/>
                <a:gd name="connsiteX4" fmla="*/ 616071 w 657528"/>
                <a:gd name="connsiteY4" fmla="*/ 2093 h 759331"/>
                <a:gd name="connsiteX5" fmla="*/ 657528 w 657528"/>
                <a:gd name="connsiteY5" fmla="*/ 0 h 75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528" h="759331">
                  <a:moveTo>
                    <a:pt x="657528" y="0"/>
                  </a:moveTo>
                  <a:lnTo>
                    <a:pt x="657528" y="759331"/>
                  </a:lnTo>
                  <a:lnTo>
                    <a:pt x="0" y="379707"/>
                  </a:lnTo>
                  <a:lnTo>
                    <a:pt x="6723" y="367319"/>
                  </a:lnTo>
                  <a:cubicBezTo>
                    <a:pt x="142291" y="166653"/>
                    <a:pt x="362471" y="27847"/>
                    <a:pt x="616071" y="2093"/>
                  </a:cubicBezTo>
                  <a:lnTo>
                    <a:pt x="657528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981871" y="3360609"/>
              <a:ext cx="1576770" cy="823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One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22156" y="1830821"/>
            <a:ext cx="1635097" cy="1889460"/>
            <a:chOff x="9788510" y="1797285"/>
            <a:chExt cx="3125268" cy="3611450"/>
          </a:xfrm>
        </p:grpSpPr>
        <p:sp>
          <p:nvSpPr>
            <p:cNvPr id="40" name="Freeform: Shape 39"/>
            <p:cNvSpPr/>
            <p:nvPr/>
          </p:nvSpPr>
          <p:spPr>
            <a:xfrm>
              <a:off x="9788512" y="4550803"/>
              <a:ext cx="742909" cy="857932"/>
            </a:xfrm>
            <a:custGeom>
              <a:avLst/>
              <a:gdLst>
                <a:gd name="connsiteX0" fmla="*/ 0 w 657527"/>
                <a:gd name="connsiteY0" fmla="*/ 0 h 759331"/>
                <a:gd name="connsiteX1" fmla="*/ 41455 w 657527"/>
                <a:gd name="connsiteY1" fmla="*/ 2093 h 759331"/>
                <a:gd name="connsiteX2" fmla="*/ 650803 w 657527"/>
                <a:gd name="connsiteY2" fmla="*/ 367319 h 759331"/>
                <a:gd name="connsiteX3" fmla="*/ 657527 w 657527"/>
                <a:gd name="connsiteY3" fmla="*/ 379707 h 759331"/>
                <a:gd name="connsiteX4" fmla="*/ 0 w 657527"/>
                <a:gd name="connsiteY4" fmla="*/ 759331 h 759331"/>
                <a:gd name="connsiteX5" fmla="*/ 0 w 657527"/>
                <a:gd name="connsiteY5" fmla="*/ 0 h 75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527" h="759331">
                  <a:moveTo>
                    <a:pt x="0" y="0"/>
                  </a:moveTo>
                  <a:lnTo>
                    <a:pt x="41455" y="2093"/>
                  </a:lnTo>
                  <a:cubicBezTo>
                    <a:pt x="295056" y="27847"/>
                    <a:pt x="515235" y="166653"/>
                    <a:pt x="650803" y="367319"/>
                  </a:cubicBezTo>
                  <a:lnTo>
                    <a:pt x="657527" y="379707"/>
                  </a:lnTo>
                  <a:lnTo>
                    <a:pt x="0" y="7593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9788510" y="1797285"/>
              <a:ext cx="3125268" cy="3182530"/>
            </a:xfrm>
            <a:custGeom>
              <a:avLst/>
              <a:gdLst>
                <a:gd name="connsiteX0" fmla="*/ 0 w 2766085"/>
                <a:gd name="connsiteY0" fmla="*/ 0 h 2816765"/>
                <a:gd name="connsiteX1" fmla="*/ 124241 w 2766085"/>
                <a:gd name="connsiteY1" fmla="*/ 3141 h 2816765"/>
                <a:gd name="connsiteX2" fmla="*/ 2670724 w 2766085"/>
                <a:gd name="connsiteY2" fmla="*/ 1442419 h 2816765"/>
                <a:gd name="connsiteX3" fmla="*/ 2766085 w 2766085"/>
                <a:gd name="connsiteY3" fmla="*/ 1599388 h 2816765"/>
                <a:gd name="connsiteX4" fmla="*/ 657527 w 2766085"/>
                <a:gd name="connsiteY4" fmla="*/ 2816765 h 2816765"/>
                <a:gd name="connsiteX5" fmla="*/ 650803 w 2766085"/>
                <a:gd name="connsiteY5" fmla="*/ 2804377 h 2816765"/>
                <a:gd name="connsiteX6" fmla="*/ 41455 w 2766085"/>
                <a:gd name="connsiteY6" fmla="*/ 2439151 h 2816765"/>
                <a:gd name="connsiteX7" fmla="*/ 0 w 2766085"/>
                <a:gd name="connsiteY7" fmla="*/ 2437058 h 2816765"/>
                <a:gd name="connsiteX8" fmla="*/ 0 w 2766085"/>
                <a:gd name="connsiteY8" fmla="*/ 0 h 28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6085" h="2816765">
                  <a:moveTo>
                    <a:pt x="0" y="0"/>
                  </a:moveTo>
                  <a:lnTo>
                    <a:pt x="124241" y="3141"/>
                  </a:lnTo>
                  <a:cubicBezTo>
                    <a:pt x="1184538" y="56888"/>
                    <a:pt x="2111757" y="615038"/>
                    <a:pt x="2670724" y="1442419"/>
                  </a:cubicBezTo>
                  <a:lnTo>
                    <a:pt x="2766085" y="1599388"/>
                  </a:lnTo>
                  <a:lnTo>
                    <a:pt x="657527" y="2816765"/>
                  </a:lnTo>
                  <a:lnTo>
                    <a:pt x="650803" y="2804377"/>
                  </a:lnTo>
                  <a:cubicBezTo>
                    <a:pt x="515235" y="2603711"/>
                    <a:pt x="295056" y="2464905"/>
                    <a:pt x="41455" y="2439151"/>
                  </a:cubicBezTo>
                  <a:lnTo>
                    <a:pt x="0" y="2437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89000" dist="889000" dir="2700000" sx="90000" sy="9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9954701" y="3360609"/>
              <a:ext cx="1576770" cy="823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Two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34749" y="3810882"/>
            <a:ext cx="1635098" cy="1889458"/>
            <a:chOff x="6563259" y="5581906"/>
            <a:chExt cx="3125271" cy="3611447"/>
          </a:xfrm>
        </p:grpSpPr>
        <p:sp>
          <p:nvSpPr>
            <p:cNvPr id="11" name="Freeform: Shape 10"/>
            <p:cNvSpPr/>
            <p:nvPr/>
          </p:nvSpPr>
          <p:spPr>
            <a:xfrm>
              <a:off x="6563259" y="6010825"/>
              <a:ext cx="3125271" cy="3182528"/>
            </a:xfrm>
            <a:custGeom>
              <a:avLst/>
              <a:gdLst>
                <a:gd name="connsiteX0" fmla="*/ 2108559 w 2766087"/>
                <a:gd name="connsiteY0" fmla="*/ 0 h 2816764"/>
                <a:gd name="connsiteX1" fmla="*/ 2115282 w 2766087"/>
                <a:gd name="connsiteY1" fmla="*/ 12387 h 2816764"/>
                <a:gd name="connsiteX2" fmla="*/ 2724630 w 2766087"/>
                <a:gd name="connsiteY2" fmla="*/ 377613 h 2816764"/>
                <a:gd name="connsiteX3" fmla="*/ 2766087 w 2766087"/>
                <a:gd name="connsiteY3" fmla="*/ 379707 h 2816764"/>
                <a:gd name="connsiteX4" fmla="*/ 2766087 w 2766087"/>
                <a:gd name="connsiteY4" fmla="*/ 2816764 h 2816764"/>
                <a:gd name="connsiteX5" fmla="*/ 2641844 w 2766087"/>
                <a:gd name="connsiteY5" fmla="*/ 2813623 h 2816764"/>
                <a:gd name="connsiteX6" fmla="*/ 95361 w 2766087"/>
                <a:gd name="connsiteY6" fmla="*/ 1374345 h 2816764"/>
                <a:gd name="connsiteX7" fmla="*/ 0 w 2766087"/>
                <a:gd name="connsiteY7" fmla="*/ 1217377 h 2816764"/>
                <a:gd name="connsiteX8" fmla="*/ 2108559 w 2766087"/>
                <a:gd name="connsiteY8" fmla="*/ 0 h 281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6087" h="2816764">
                  <a:moveTo>
                    <a:pt x="2108559" y="0"/>
                  </a:moveTo>
                  <a:lnTo>
                    <a:pt x="2115282" y="12387"/>
                  </a:lnTo>
                  <a:cubicBezTo>
                    <a:pt x="2250850" y="213053"/>
                    <a:pt x="2471030" y="351859"/>
                    <a:pt x="2724630" y="377613"/>
                  </a:cubicBezTo>
                  <a:lnTo>
                    <a:pt x="2766087" y="379707"/>
                  </a:lnTo>
                  <a:lnTo>
                    <a:pt x="2766087" y="2816764"/>
                  </a:lnTo>
                  <a:lnTo>
                    <a:pt x="2641844" y="2813623"/>
                  </a:lnTo>
                  <a:cubicBezTo>
                    <a:pt x="1581547" y="2759876"/>
                    <a:pt x="654328" y="2201726"/>
                    <a:pt x="95361" y="1374345"/>
                  </a:cubicBezTo>
                  <a:lnTo>
                    <a:pt x="0" y="1217377"/>
                  </a:lnTo>
                  <a:lnTo>
                    <a:pt x="210855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89000" dist="889000" dir="2700000" sx="90000" sy="9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8945620" y="5581906"/>
              <a:ext cx="742910" cy="857932"/>
            </a:xfrm>
            <a:custGeom>
              <a:avLst/>
              <a:gdLst>
                <a:gd name="connsiteX0" fmla="*/ 657528 w 657528"/>
                <a:gd name="connsiteY0" fmla="*/ 0 h 759331"/>
                <a:gd name="connsiteX1" fmla="*/ 657528 w 657528"/>
                <a:gd name="connsiteY1" fmla="*/ 759331 h 759331"/>
                <a:gd name="connsiteX2" fmla="*/ 616071 w 657528"/>
                <a:gd name="connsiteY2" fmla="*/ 757237 h 759331"/>
                <a:gd name="connsiteX3" fmla="*/ 6723 w 657528"/>
                <a:gd name="connsiteY3" fmla="*/ 392011 h 759331"/>
                <a:gd name="connsiteX4" fmla="*/ 0 w 657528"/>
                <a:gd name="connsiteY4" fmla="*/ 379624 h 759331"/>
                <a:gd name="connsiteX5" fmla="*/ 657528 w 657528"/>
                <a:gd name="connsiteY5" fmla="*/ 0 h 75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528" h="759331">
                  <a:moveTo>
                    <a:pt x="657528" y="0"/>
                  </a:moveTo>
                  <a:lnTo>
                    <a:pt x="657528" y="759331"/>
                  </a:lnTo>
                  <a:lnTo>
                    <a:pt x="616071" y="757237"/>
                  </a:lnTo>
                  <a:cubicBezTo>
                    <a:pt x="362471" y="731483"/>
                    <a:pt x="142291" y="592677"/>
                    <a:pt x="6723" y="392011"/>
                  </a:cubicBezTo>
                  <a:lnTo>
                    <a:pt x="0" y="379624"/>
                  </a:lnTo>
                  <a:lnTo>
                    <a:pt x="657528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981871" y="7048672"/>
              <a:ext cx="1576770" cy="823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Five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22156" y="3810882"/>
            <a:ext cx="1635097" cy="1889458"/>
            <a:chOff x="9788510" y="5581906"/>
            <a:chExt cx="3125268" cy="3611447"/>
          </a:xfrm>
        </p:grpSpPr>
        <p:sp>
          <p:nvSpPr>
            <p:cNvPr id="12" name="Freeform: Shape 11"/>
            <p:cNvSpPr/>
            <p:nvPr/>
          </p:nvSpPr>
          <p:spPr>
            <a:xfrm>
              <a:off x="9788510" y="6010825"/>
              <a:ext cx="3125268" cy="3182528"/>
            </a:xfrm>
            <a:custGeom>
              <a:avLst/>
              <a:gdLst>
                <a:gd name="connsiteX0" fmla="*/ 657527 w 2766085"/>
                <a:gd name="connsiteY0" fmla="*/ 0 h 2816764"/>
                <a:gd name="connsiteX1" fmla="*/ 2766085 w 2766085"/>
                <a:gd name="connsiteY1" fmla="*/ 1217376 h 2816764"/>
                <a:gd name="connsiteX2" fmla="*/ 2670724 w 2766085"/>
                <a:gd name="connsiteY2" fmla="*/ 1374345 h 2816764"/>
                <a:gd name="connsiteX3" fmla="*/ 124241 w 2766085"/>
                <a:gd name="connsiteY3" fmla="*/ 2813623 h 2816764"/>
                <a:gd name="connsiteX4" fmla="*/ 0 w 2766085"/>
                <a:gd name="connsiteY4" fmla="*/ 2816764 h 2816764"/>
                <a:gd name="connsiteX5" fmla="*/ 0 w 2766085"/>
                <a:gd name="connsiteY5" fmla="*/ 379707 h 2816764"/>
                <a:gd name="connsiteX6" fmla="*/ 41455 w 2766085"/>
                <a:gd name="connsiteY6" fmla="*/ 377613 h 2816764"/>
                <a:gd name="connsiteX7" fmla="*/ 650803 w 2766085"/>
                <a:gd name="connsiteY7" fmla="*/ 12387 h 2816764"/>
                <a:gd name="connsiteX8" fmla="*/ 657527 w 2766085"/>
                <a:gd name="connsiteY8" fmla="*/ 0 h 281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6085" h="2816764">
                  <a:moveTo>
                    <a:pt x="657527" y="0"/>
                  </a:moveTo>
                  <a:lnTo>
                    <a:pt x="2766085" y="1217376"/>
                  </a:lnTo>
                  <a:lnTo>
                    <a:pt x="2670724" y="1374345"/>
                  </a:lnTo>
                  <a:cubicBezTo>
                    <a:pt x="2111757" y="2201726"/>
                    <a:pt x="1184538" y="2759876"/>
                    <a:pt x="124241" y="2813623"/>
                  </a:cubicBezTo>
                  <a:lnTo>
                    <a:pt x="0" y="2816764"/>
                  </a:lnTo>
                  <a:lnTo>
                    <a:pt x="0" y="379707"/>
                  </a:lnTo>
                  <a:lnTo>
                    <a:pt x="41455" y="377613"/>
                  </a:lnTo>
                  <a:cubicBezTo>
                    <a:pt x="295056" y="351859"/>
                    <a:pt x="515235" y="213053"/>
                    <a:pt x="650803" y="12387"/>
                  </a:cubicBezTo>
                  <a:lnTo>
                    <a:pt x="6575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89000" dist="889000" dir="2700000" sx="90000" sy="9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9788512" y="5581906"/>
              <a:ext cx="742909" cy="857932"/>
            </a:xfrm>
            <a:custGeom>
              <a:avLst/>
              <a:gdLst>
                <a:gd name="connsiteX0" fmla="*/ 0 w 657527"/>
                <a:gd name="connsiteY0" fmla="*/ 0 h 759331"/>
                <a:gd name="connsiteX1" fmla="*/ 657527 w 657527"/>
                <a:gd name="connsiteY1" fmla="*/ 379624 h 759331"/>
                <a:gd name="connsiteX2" fmla="*/ 650803 w 657527"/>
                <a:gd name="connsiteY2" fmla="*/ 392011 h 759331"/>
                <a:gd name="connsiteX3" fmla="*/ 41455 w 657527"/>
                <a:gd name="connsiteY3" fmla="*/ 757237 h 759331"/>
                <a:gd name="connsiteX4" fmla="*/ 0 w 657527"/>
                <a:gd name="connsiteY4" fmla="*/ 759331 h 759331"/>
                <a:gd name="connsiteX5" fmla="*/ 0 w 657527"/>
                <a:gd name="connsiteY5" fmla="*/ 0 h 75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527" h="759331">
                  <a:moveTo>
                    <a:pt x="0" y="0"/>
                  </a:moveTo>
                  <a:lnTo>
                    <a:pt x="657527" y="379624"/>
                  </a:lnTo>
                  <a:lnTo>
                    <a:pt x="650803" y="392011"/>
                  </a:lnTo>
                  <a:cubicBezTo>
                    <a:pt x="515235" y="592677"/>
                    <a:pt x="295056" y="731483"/>
                    <a:pt x="41455" y="757237"/>
                  </a:cubicBezTo>
                  <a:lnTo>
                    <a:pt x="0" y="7593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Nexa Bold" panose="02000000000000000000" pitchFamily="50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954701" y="7048672"/>
              <a:ext cx="1576770" cy="823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843136" y="1787193"/>
            <a:ext cx="641798" cy="641799"/>
            <a:chOff x="7137403" y="1942457"/>
            <a:chExt cx="1114390" cy="1114394"/>
          </a:xfrm>
        </p:grpSpPr>
        <p:grpSp>
          <p:nvGrpSpPr>
            <p:cNvPr id="88" name="Group 87"/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Nexa Bold" panose="02000000000000000000" pitchFamily="50" charset="0"/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7181223" y="2176490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707066" y="1787193"/>
            <a:ext cx="641798" cy="641799"/>
            <a:chOff x="10877384" y="1844754"/>
            <a:chExt cx="1114390" cy="1114394"/>
          </a:xfrm>
        </p:grpSpPr>
        <p:grpSp>
          <p:nvGrpSpPr>
            <p:cNvPr id="94" name="Group 93"/>
            <p:cNvGrpSpPr/>
            <p:nvPr/>
          </p:nvGrpSpPr>
          <p:grpSpPr>
            <a:xfrm rot="2700000">
              <a:off x="10877382" y="1844756"/>
              <a:ext cx="1114394" cy="1114390"/>
              <a:chOff x="8381400" y="7194550"/>
              <a:chExt cx="1327750" cy="1327748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Nexa Bold" panose="02000000000000000000" pitchFamily="50" charset="0"/>
                </a:endParaRP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10921203" y="2078787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02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843136" y="5092837"/>
            <a:ext cx="641798" cy="641799"/>
            <a:chOff x="10877384" y="1844754"/>
            <a:chExt cx="1114390" cy="1114394"/>
          </a:xfrm>
        </p:grpSpPr>
        <p:grpSp>
          <p:nvGrpSpPr>
            <p:cNvPr id="111" name="Group 110"/>
            <p:cNvGrpSpPr/>
            <p:nvPr/>
          </p:nvGrpSpPr>
          <p:grpSpPr>
            <a:xfrm rot="2700000">
              <a:off x="10877382" y="1844756"/>
              <a:ext cx="1114394" cy="1114390"/>
              <a:chOff x="8381400" y="7194550"/>
              <a:chExt cx="1327750" cy="1327748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8508400" y="7321550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Nexa Bold" panose="02000000000000000000" pitchFamily="50" charset="0"/>
                </a:endParaRPr>
              </a:p>
            </p:txBody>
          </p:sp>
        </p:grpSp>
        <p:sp>
          <p:nvSpPr>
            <p:cNvPr id="112" name="Rectangle 111"/>
            <p:cNvSpPr/>
            <p:nvPr/>
          </p:nvSpPr>
          <p:spPr>
            <a:xfrm>
              <a:off x="10921204" y="2078787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05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6707066" y="5092837"/>
            <a:ext cx="641798" cy="641799"/>
            <a:chOff x="10877384" y="1844754"/>
            <a:chExt cx="1114390" cy="1114394"/>
          </a:xfrm>
        </p:grpSpPr>
        <p:grpSp>
          <p:nvGrpSpPr>
            <p:cNvPr id="116" name="Group 115"/>
            <p:cNvGrpSpPr/>
            <p:nvPr/>
          </p:nvGrpSpPr>
          <p:grpSpPr>
            <a:xfrm rot="2700000">
              <a:off x="10877382" y="1844756"/>
              <a:ext cx="1114394" cy="1114390"/>
              <a:chOff x="8381400" y="7194550"/>
              <a:chExt cx="1327750" cy="1327748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508400" y="7321550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Nexa Bold" panose="02000000000000000000" pitchFamily="50" charset="0"/>
                </a:endParaRPr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10921204" y="2078787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04</a:t>
              </a:r>
            </a:p>
          </p:txBody>
        </p:sp>
      </p:grpSp>
      <p:sp>
        <p:nvSpPr>
          <p:cNvPr id="178" name="Rectangle 177"/>
          <p:cNvSpPr/>
          <p:nvPr/>
        </p:nvSpPr>
        <p:spPr>
          <a:xfrm>
            <a:off x="1909331" y="5193886"/>
            <a:ext cx="2526006" cy="750973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possession of my al-sor, like these sweet mornings of spring and how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1198770" y="3457857"/>
            <a:ext cx="2526006" cy="750973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possession of my al-sor, like these sweet mornings of spring and how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1909331" y="1721827"/>
            <a:ext cx="2526006" cy="750973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possession of my al-sor, like these sweet mornings of spring and how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C61175E-E1B5-4AC8-9702-422FD991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</p:spPr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48F003F-044B-47EC-AF73-94C1362C4523}"/>
              </a:ext>
            </a:extLst>
          </p:cNvPr>
          <p:cNvSpPr/>
          <p:nvPr/>
        </p:nvSpPr>
        <p:spPr>
          <a:xfrm>
            <a:off x="8071416" y="5193886"/>
            <a:ext cx="2526006" cy="7509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possession of my al-sor, like these sweet mornings of spring and how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491DB2C-CAF5-41F4-9A92-83F1FAE9C50D}"/>
              </a:ext>
            </a:extLst>
          </p:cNvPr>
          <p:cNvSpPr/>
          <p:nvPr/>
        </p:nvSpPr>
        <p:spPr>
          <a:xfrm>
            <a:off x="8670597" y="3457857"/>
            <a:ext cx="2526006" cy="7509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possession of my al-sor, like these sweet mornings of spring and how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A3CE3FB-C343-4AC7-809C-69E06CFC2C43}"/>
              </a:ext>
            </a:extLst>
          </p:cNvPr>
          <p:cNvSpPr/>
          <p:nvPr/>
        </p:nvSpPr>
        <p:spPr>
          <a:xfrm>
            <a:off x="8071416" y="1721827"/>
            <a:ext cx="2526006" cy="7509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possession of my al-sor, like these sweet mornings of spring and how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DADC47C-0DC8-4C33-90E2-1F44C4A830C5}"/>
              </a:ext>
            </a:extLst>
          </p:cNvPr>
          <p:cNvGrpSpPr/>
          <p:nvPr/>
        </p:nvGrpSpPr>
        <p:grpSpPr>
          <a:xfrm>
            <a:off x="5492096" y="7369878"/>
            <a:ext cx="1208799" cy="1909813"/>
            <a:chOff x="8772287" y="6627870"/>
            <a:chExt cx="1934081" cy="3055701"/>
          </a:xfrm>
        </p:grpSpPr>
        <p:sp>
          <p:nvSpPr>
            <p:cNvPr id="67" name="Arrow: Up 66">
              <a:extLst>
                <a:ext uri="{FF2B5EF4-FFF2-40B4-BE49-F238E27FC236}">
                  <a16:creationId xmlns:a16="http://schemas.microsoft.com/office/drawing/2014/main" id="{4AC0452A-1170-4BF4-AA62-5332A55DCB13}"/>
                </a:ext>
              </a:extLst>
            </p:cNvPr>
            <p:cNvSpPr/>
            <p:nvPr/>
          </p:nvSpPr>
          <p:spPr>
            <a:xfrm>
              <a:off x="8772287" y="6627870"/>
              <a:ext cx="1934081" cy="3055701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FA4D219-DBDA-4F6E-8122-E1E3AC96E005}"/>
                </a:ext>
              </a:extLst>
            </p:cNvPr>
            <p:cNvSpPr/>
            <p:nvPr/>
          </p:nvSpPr>
          <p:spPr>
            <a:xfrm>
              <a:off x="9173412" y="8765006"/>
              <a:ext cx="1130240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DB5A701-488B-4A6D-B928-B8685C624446}"/>
                </a:ext>
              </a:extLst>
            </p:cNvPr>
            <p:cNvSpPr/>
            <p:nvPr/>
          </p:nvSpPr>
          <p:spPr>
            <a:xfrm rot="16200000">
              <a:off x="8950135" y="7768722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8BA36BE-90D9-4AAB-8D67-1296ED2DE883}"/>
              </a:ext>
            </a:extLst>
          </p:cNvPr>
          <p:cNvGrpSpPr/>
          <p:nvPr/>
        </p:nvGrpSpPr>
        <p:grpSpPr>
          <a:xfrm>
            <a:off x="5492096" y="-2369358"/>
            <a:ext cx="1208799" cy="1909813"/>
            <a:chOff x="8772287" y="2968683"/>
            <a:chExt cx="1934081" cy="3055702"/>
          </a:xfrm>
        </p:grpSpPr>
        <p:sp>
          <p:nvSpPr>
            <p:cNvPr id="71" name="Arrow: Up 70">
              <a:extLst>
                <a:ext uri="{FF2B5EF4-FFF2-40B4-BE49-F238E27FC236}">
                  <a16:creationId xmlns:a16="http://schemas.microsoft.com/office/drawing/2014/main" id="{CB50C47D-63E6-4880-8D26-A0A33B15AAFB}"/>
                </a:ext>
              </a:extLst>
            </p:cNvPr>
            <p:cNvSpPr/>
            <p:nvPr/>
          </p:nvSpPr>
          <p:spPr>
            <a:xfrm flipV="1">
              <a:off x="8772287" y="2968683"/>
              <a:ext cx="1934081" cy="3055702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B827E06-AEA2-479B-BE36-E274D1805E7B}"/>
                </a:ext>
              </a:extLst>
            </p:cNvPr>
            <p:cNvSpPr/>
            <p:nvPr/>
          </p:nvSpPr>
          <p:spPr>
            <a:xfrm>
              <a:off x="9173412" y="2995245"/>
              <a:ext cx="1130240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C642D24-EE6E-4B58-83D9-7095D69A48C5}"/>
                </a:ext>
              </a:extLst>
            </p:cNvPr>
            <p:cNvSpPr/>
            <p:nvPr/>
          </p:nvSpPr>
          <p:spPr>
            <a:xfrm rot="16200000" flipV="1">
              <a:off x="8950135" y="4514259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6073D8-FA9B-481E-8F0C-96CDD5F2542B}"/>
              </a:ext>
            </a:extLst>
          </p:cNvPr>
          <p:cNvGrpSpPr/>
          <p:nvPr/>
        </p:nvGrpSpPr>
        <p:grpSpPr>
          <a:xfrm>
            <a:off x="-2342943" y="2826090"/>
            <a:ext cx="1909813" cy="1208799"/>
            <a:chOff x="6416529" y="5361471"/>
            <a:chExt cx="3055701" cy="1934078"/>
          </a:xfrm>
        </p:grpSpPr>
        <p:sp>
          <p:nvSpPr>
            <p:cNvPr id="83" name="Arrow: Up 82">
              <a:extLst>
                <a:ext uri="{FF2B5EF4-FFF2-40B4-BE49-F238E27FC236}">
                  <a16:creationId xmlns:a16="http://schemas.microsoft.com/office/drawing/2014/main" id="{13D04F77-7995-4B1B-A94C-4200B85DEED6}"/>
                </a:ext>
              </a:extLst>
            </p:cNvPr>
            <p:cNvSpPr/>
            <p:nvPr/>
          </p:nvSpPr>
          <p:spPr>
            <a:xfrm rot="16200000" flipH="1" flipV="1">
              <a:off x="6977341" y="4800659"/>
              <a:ext cx="1934078" cy="3055701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6C3E43D-EEBF-47BC-8D32-558CF48115F3}"/>
                </a:ext>
              </a:extLst>
            </p:cNvPr>
            <p:cNvSpPr/>
            <p:nvPr/>
          </p:nvSpPr>
          <p:spPr>
            <a:xfrm>
              <a:off x="6476335" y="5862079"/>
              <a:ext cx="1130238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04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4E52400-6EA2-4F25-B2DB-D54BFB6B9C04}"/>
                </a:ext>
              </a:extLst>
            </p:cNvPr>
            <p:cNvSpPr/>
            <p:nvPr/>
          </p:nvSpPr>
          <p:spPr>
            <a:xfrm rot="10800000" flipV="1">
              <a:off x="7479060" y="6122992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0E1D91-0FE4-456D-9D91-CA8E2AC58BCD}"/>
              </a:ext>
            </a:extLst>
          </p:cNvPr>
          <p:cNvGrpSpPr/>
          <p:nvPr/>
        </p:nvGrpSpPr>
        <p:grpSpPr>
          <a:xfrm>
            <a:off x="12378470" y="2823112"/>
            <a:ext cx="1909813" cy="1208799"/>
            <a:chOff x="10006390" y="5356706"/>
            <a:chExt cx="3055701" cy="1934078"/>
          </a:xfrm>
        </p:grpSpPr>
        <p:sp>
          <p:nvSpPr>
            <p:cNvPr id="80" name="Arrow: Up 79">
              <a:extLst>
                <a:ext uri="{FF2B5EF4-FFF2-40B4-BE49-F238E27FC236}">
                  <a16:creationId xmlns:a16="http://schemas.microsoft.com/office/drawing/2014/main" id="{A68C5234-78AE-4FE7-8F44-C3FC66B1C36B}"/>
                </a:ext>
              </a:extLst>
            </p:cNvPr>
            <p:cNvSpPr/>
            <p:nvPr/>
          </p:nvSpPr>
          <p:spPr>
            <a:xfrm rot="5400000" flipV="1">
              <a:off x="10567202" y="4795894"/>
              <a:ext cx="1934078" cy="3055701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0762DB4-E3DE-4535-BB43-08CF1A3E19F5}"/>
                </a:ext>
              </a:extLst>
            </p:cNvPr>
            <p:cNvSpPr/>
            <p:nvPr/>
          </p:nvSpPr>
          <p:spPr>
            <a:xfrm>
              <a:off x="11907509" y="5862079"/>
              <a:ext cx="1130238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7C0BDCB-0EF4-4446-B20F-7E0E2E127483}"/>
                </a:ext>
              </a:extLst>
            </p:cNvPr>
            <p:cNvSpPr/>
            <p:nvPr/>
          </p:nvSpPr>
          <p:spPr>
            <a:xfrm rot="10800000" flipV="1">
              <a:off x="10401398" y="6122994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2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2465E915-6087-49B7-9651-ADE65D9A0F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3991"/>
          <a:stretch>
            <a:fillRect/>
          </a:stretch>
        </p:blipFill>
        <p:spPr/>
      </p:pic>
      <p:sp>
        <p:nvSpPr>
          <p:cNvPr id="7" name="Freeform 6"/>
          <p:cNvSpPr>
            <a:spLocks/>
          </p:cNvSpPr>
          <p:nvPr/>
        </p:nvSpPr>
        <p:spPr bwMode="auto">
          <a:xfrm rot="10800000">
            <a:off x="0" y="0"/>
            <a:ext cx="10656832" cy="4315837"/>
          </a:xfrm>
          <a:custGeom>
            <a:avLst/>
            <a:gdLst>
              <a:gd name="connsiteX0" fmla="*/ 10656832 w 10656832"/>
              <a:gd name="connsiteY0" fmla="*/ 4315837 h 4315837"/>
              <a:gd name="connsiteX1" fmla="*/ 0 w 10656832"/>
              <a:gd name="connsiteY1" fmla="*/ 4315837 h 4315837"/>
              <a:gd name="connsiteX2" fmla="*/ 38829 w 10656832"/>
              <a:gd name="connsiteY2" fmla="*/ 4184758 h 4315837"/>
              <a:gd name="connsiteX3" fmla="*/ 513299 w 10656832"/>
              <a:gd name="connsiteY3" fmla="*/ 3300753 h 4315837"/>
              <a:gd name="connsiteX4" fmla="*/ 1596870 w 10656832"/>
              <a:gd name="connsiteY4" fmla="*/ 2611848 h 4315837"/>
              <a:gd name="connsiteX5" fmla="*/ 3027929 w 10656832"/>
              <a:gd name="connsiteY5" fmla="*/ 2690473 h 4315837"/>
              <a:gd name="connsiteX6" fmla="*/ 4858789 w 10656832"/>
              <a:gd name="connsiteY6" fmla="*/ 2405926 h 4315837"/>
              <a:gd name="connsiteX7" fmla="*/ 6110500 w 10656832"/>
              <a:gd name="connsiteY7" fmla="*/ 1170390 h 4315837"/>
              <a:gd name="connsiteX8" fmla="*/ 8352369 w 10656832"/>
              <a:gd name="connsiteY8" fmla="*/ 5991 h 4315837"/>
              <a:gd name="connsiteX9" fmla="*/ 10130919 w 10656832"/>
              <a:gd name="connsiteY9" fmla="*/ 1091765 h 4315837"/>
              <a:gd name="connsiteX10" fmla="*/ 10619577 w 10656832"/>
              <a:gd name="connsiteY10" fmla="*/ 1991565 h 4315837"/>
              <a:gd name="connsiteX11" fmla="*/ 10656832 w 10656832"/>
              <a:gd name="connsiteY11" fmla="*/ 2094010 h 4315837"/>
              <a:gd name="connsiteX12" fmla="*/ 10656832 w 10656832"/>
              <a:gd name="connsiteY12" fmla="*/ 4315837 h 431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56832" h="4315837">
                <a:moveTo>
                  <a:pt x="10656832" y="4315837"/>
                </a:moveTo>
                <a:lnTo>
                  <a:pt x="0" y="4315837"/>
                </a:lnTo>
                <a:lnTo>
                  <a:pt x="38829" y="4184758"/>
                </a:lnTo>
                <a:cubicBezTo>
                  <a:pt x="143391" y="3863764"/>
                  <a:pt x="303124" y="3550669"/>
                  <a:pt x="513299" y="3300753"/>
                </a:cubicBezTo>
                <a:cubicBezTo>
                  <a:pt x="786060" y="2975021"/>
                  <a:pt x="1182124" y="2701706"/>
                  <a:pt x="1596870" y="2611848"/>
                </a:cubicBezTo>
                <a:cubicBezTo>
                  <a:pt x="2071398" y="2514503"/>
                  <a:pt x="2560873" y="2581896"/>
                  <a:pt x="3027929" y="2690473"/>
                </a:cubicBezTo>
                <a:cubicBezTo>
                  <a:pt x="3569715" y="2814027"/>
                  <a:pt x="4320741" y="2754122"/>
                  <a:pt x="4858789" y="2405926"/>
                </a:cubicBezTo>
                <a:cubicBezTo>
                  <a:pt x="5374419" y="2076450"/>
                  <a:pt x="5714436" y="1627164"/>
                  <a:pt x="6110500" y="1170390"/>
                </a:cubicBezTo>
                <a:cubicBezTo>
                  <a:pt x="6689649" y="507693"/>
                  <a:pt x="7425730" y="-65146"/>
                  <a:pt x="8352369" y="5991"/>
                </a:cubicBezTo>
                <a:cubicBezTo>
                  <a:pt x="9088450" y="58407"/>
                  <a:pt x="9708700" y="507693"/>
                  <a:pt x="10130919" y="1091765"/>
                </a:cubicBezTo>
                <a:cubicBezTo>
                  <a:pt x="10332688" y="1366952"/>
                  <a:pt x="10492421" y="1673730"/>
                  <a:pt x="10619577" y="1991565"/>
                </a:cubicBezTo>
                <a:lnTo>
                  <a:pt x="10656832" y="2094010"/>
                </a:lnTo>
                <a:lnTo>
                  <a:pt x="10656832" y="4315837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65614" y="1828800"/>
            <a:ext cx="3593172" cy="4038600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06500" sx="102000" sy="102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17" name="TextBox 16"/>
          <p:cNvSpPr txBox="1"/>
          <p:nvPr/>
        </p:nvSpPr>
        <p:spPr>
          <a:xfrm>
            <a:off x="5056801" y="3105150"/>
            <a:ext cx="62103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48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Type your title here</a:t>
            </a:r>
            <a:endParaRPr lang="id-ID" sz="48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19" name="Freeform 1125"/>
          <p:cNvSpPr>
            <a:spLocks/>
          </p:cNvSpPr>
          <p:nvPr/>
        </p:nvSpPr>
        <p:spPr bwMode="auto">
          <a:xfrm>
            <a:off x="4213159" y="492885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8900000">
            <a:off x="9992888" y="2339278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1" name="Group 20"/>
          <p:cNvGrpSpPr/>
          <p:nvPr/>
        </p:nvGrpSpPr>
        <p:grpSpPr>
          <a:xfrm>
            <a:off x="10642545" y="5540094"/>
            <a:ext cx="781273" cy="654611"/>
            <a:chOff x="6235700" y="1821666"/>
            <a:chExt cx="781273" cy="654611"/>
          </a:xfrm>
        </p:grpSpPr>
        <p:sp>
          <p:nvSpPr>
            <p:cNvPr id="22" name="Diagonal Stripe 21"/>
            <p:cNvSpPr/>
            <p:nvPr/>
          </p:nvSpPr>
          <p:spPr>
            <a:xfrm>
              <a:off x="6235700" y="1866677"/>
              <a:ext cx="609600" cy="609600"/>
            </a:xfrm>
            <a:prstGeom prst="diagStripe">
              <a:avLst>
                <a:gd name="adj" fmla="val 61111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3" name="Diagonal Stripe 22"/>
            <p:cNvSpPr/>
            <p:nvPr/>
          </p:nvSpPr>
          <p:spPr>
            <a:xfrm rot="10800000" flipH="1" flipV="1">
              <a:off x="6534150" y="1821666"/>
              <a:ext cx="482823" cy="482823"/>
            </a:xfrm>
            <a:prstGeom prst="diagStripe">
              <a:avLst>
                <a:gd name="adj" fmla="val 84784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5" name="Text Placeholder 4"/>
          <p:cNvSpPr txBox="1">
            <a:spLocks/>
          </p:cNvSpPr>
          <p:nvPr/>
        </p:nvSpPr>
        <p:spPr>
          <a:xfrm>
            <a:off x="5056801" y="4759178"/>
            <a:ext cx="636701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2CE18B53-8D98-4069-9907-D01858ED00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5" r="20345"/>
          <a:stretch>
            <a:fillRect/>
          </a:stretch>
        </p:blipFill>
        <p:spPr/>
      </p:pic>
      <p:sp>
        <p:nvSpPr>
          <p:cNvPr id="24" name="Oval 23"/>
          <p:cNvSpPr/>
          <p:nvPr/>
        </p:nvSpPr>
        <p:spPr>
          <a:xfrm rot="18900000">
            <a:off x="3704807" y="4382279"/>
            <a:ext cx="708398" cy="7084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5" name="Group 24"/>
          <p:cNvGrpSpPr/>
          <p:nvPr/>
        </p:nvGrpSpPr>
        <p:grpSpPr>
          <a:xfrm>
            <a:off x="1653073" y="4736923"/>
            <a:ext cx="1418255" cy="355374"/>
            <a:chOff x="2774428" y="2059453"/>
            <a:chExt cx="1418255" cy="355374"/>
          </a:xfrm>
        </p:grpSpPr>
        <p:grpSp>
          <p:nvGrpSpPr>
            <p:cNvPr id="26" name="Group 25"/>
            <p:cNvGrpSpPr/>
            <p:nvPr/>
          </p:nvGrpSpPr>
          <p:grpSpPr>
            <a:xfrm>
              <a:off x="3305867" y="2059453"/>
              <a:ext cx="355378" cy="355374"/>
              <a:chOff x="437826" y="3380035"/>
              <a:chExt cx="282575" cy="282575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37826" y="338003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4" name="Freeform 74"/>
              <p:cNvSpPr>
                <a:spLocks noChangeArrowheads="1"/>
              </p:cNvSpPr>
              <p:nvPr userDrawn="1"/>
            </p:nvSpPr>
            <p:spPr bwMode="auto">
              <a:xfrm>
                <a:off x="511310" y="3454412"/>
                <a:ext cx="135607" cy="133821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774428" y="2059453"/>
              <a:ext cx="355378" cy="355374"/>
              <a:chOff x="452993" y="2660650"/>
              <a:chExt cx="282575" cy="28257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52993" y="2660650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2" name="Freeform 75"/>
              <p:cNvSpPr>
                <a:spLocks noChangeArrowheads="1"/>
              </p:cNvSpPr>
              <p:nvPr userDrawn="1"/>
            </p:nvSpPr>
            <p:spPr bwMode="auto">
              <a:xfrm>
                <a:off x="556810" y="2732350"/>
                <a:ext cx="74940" cy="139174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837305" y="2059453"/>
              <a:ext cx="355378" cy="355374"/>
              <a:chOff x="436488" y="3008085"/>
              <a:chExt cx="282575" cy="282575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36488" y="300808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0" name="Freeform 85"/>
              <p:cNvSpPr>
                <a:spLocks noChangeArrowheads="1"/>
              </p:cNvSpPr>
              <p:nvPr userDrawn="1"/>
            </p:nvSpPr>
            <p:spPr bwMode="auto">
              <a:xfrm>
                <a:off x="507296" y="3092721"/>
                <a:ext cx="140959" cy="11330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511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5800070" y="3658894"/>
            <a:ext cx="592849" cy="59284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889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latin typeface="Nexa Bold" panose="02000000000000000000" pitchFamily="50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492095" y="4142420"/>
            <a:ext cx="1208799" cy="1909813"/>
            <a:chOff x="8772271" y="6627871"/>
            <a:chExt cx="1934078" cy="3055701"/>
          </a:xfrm>
        </p:grpSpPr>
        <p:sp>
          <p:nvSpPr>
            <p:cNvPr id="3" name="Arrow: Up 2"/>
            <p:cNvSpPr/>
            <p:nvPr/>
          </p:nvSpPr>
          <p:spPr>
            <a:xfrm>
              <a:off x="8772271" y="6627871"/>
              <a:ext cx="1934078" cy="3055701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173401" y="8765006"/>
              <a:ext cx="1130238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8950135" y="7768722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92095" y="1855427"/>
            <a:ext cx="1208799" cy="1909813"/>
            <a:chOff x="8772271" y="2968683"/>
            <a:chExt cx="1934078" cy="3055701"/>
          </a:xfrm>
        </p:grpSpPr>
        <p:sp>
          <p:nvSpPr>
            <p:cNvPr id="7" name="Arrow: Up 6"/>
            <p:cNvSpPr/>
            <p:nvPr/>
          </p:nvSpPr>
          <p:spPr>
            <a:xfrm flipV="1">
              <a:off x="8772271" y="2968683"/>
              <a:ext cx="1934078" cy="3055701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73401" y="2995245"/>
              <a:ext cx="1130238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01</a:t>
              </a:r>
            </a:p>
          </p:txBody>
        </p:sp>
        <p:sp>
          <p:nvSpPr>
            <p:cNvPr id="28" name="Rectangle 27"/>
            <p:cNvSpPr/>
            <p:nvPr/>
          </p:nvSpPr>
          <p:spPr>
            <a:xfrm rot="16200000" flipV="1">
              <a:off x="8950135" y="4514259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19757" y="3350919"/>
            <a:ext cx="1909813" cy="1208799"/>
            <a:chOff x="6416529" y="5361471"/>
            <a:chExt cx="3055701" cy="1934078"/>
          </a:xfrm>
        </p:grpSpPr>
        <p:sp>
          <p:nvSpPr>
            <p:cNvPr id="9" name="Arrow: Up 8"/>
            <p:cNvSpPr/>
            <p:nvPr/>
          </p:nvSpPr>
          <p:spPr>
            <a:xfrm rot="16200000" flipH="1" flipV="1">
              <a:off x="6977341" y="4800659"/>
              <a:ext cx="1934078" cy="3055701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76335" y="5862079"/>
              <a:ext cx="1130238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04</a:t>
              </a:r>
            </a:p>
          </p:txBody>
        </p:sp>
        <p:sp>
          <p:nvSpPr>
            <p:cNvPr id="29" name="Rectangle 28"/>
            <p:cNvSpPr/>
            <p:nvPr/>
          </p:nvSpPr>
          <p:spPr>
            <a:xfrm rot="10800000" flipV="1">
              <a:off x="7479060" y="6122992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63420" y="3347941"/>
            <a:ext cx="1909813" cy="1208799"/>
            <a:chOff x="10006390" y="5356706"/>
            <a:chExt cx="3055701" cy="1934078"/>
          </a:xfrm>
        </p:grpSpPr>
        <p:sp>
          <p:nvSpPr>
            <p:cNvPr id="8" name="Arrow: Up 7"/>
            <p:cNvSpPr/>
            <p:nvPr/>
          </p:nvSpPr>
          <p:spPr>
            <a:xfrm rot="5400000" flipV="1">
              <a:off x="10567202" y="4795894"/>
              <a:ext cx="1934078" cy="3055701"/>
            </a:xfrm>
            <a:prstGeom prst="upArrow">
              <a:avLst>
                <a:gd name="adj1" fmla="val 55778"/>
                <a:gd name="adj2" fmla="val 49647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429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latin typeface="Nexa Bold" panose="02000000000000000000" pitchFamily="50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907509" y="5862079"/>
              <a:ext cx="1130238" cy="837152"/>
            </a:xfrm>
            <a:prstGeom prst="rect">
              <a:avLst/>
            </a:prstGeom>
            <a:effectLst>
              <a:outerShdw blurRad="139700" dist="38100" dir="2700000" algn="tl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0800000" flipV="1">
              <a:off x="10401398" y="6122994"/>
              <a:ext cx="1576770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50474" y="2429530"/>
            <a:ext cx="1635509" cy="934730"/>
            <a:chOff x="10785677" y="3887248"/>
            <a:chExt cx="2616815" cy="1495568"/>
          </a:xfrm>
        </p:grpSpPr>
        <p:grpSp>
          <p:nvGrpSpPr>
            <p:cNvPr id="38" name="Group 37"/>
            <p:cNvGrpSpPr/>
            <p:nvPr/>
          </p:nvGrpSpPr>
          <p:grpSpPr>
            <a:xfrm>
              <a:off x="11861528" y="3887248"/>
              <a:ext cx="1540964" cy="497695"/>
              <a:chOff x="8120565" y="6267113"/>
              <a:chExt cx="1796187" cy="654297"/>
            </a:xfrm>
          </p:grpSpPr>
          <p:cxnSp>
            <p:nvCxnSpPr>
              <p:cNvPr id="40" name="Straight Connector 39"/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>
              <a:cxnSpLocks/>
            </p:cNvCxnSpPr>
            <p:nvPr/>
          </p:nvCxnSpPr>
          <p:spPr>
            <a:xfrm flipH="1">
              <a:off x="10785677" y="4885121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799710" y="2699514"/>
            <a:ext cx="974000" cy="438582"/>
          </a:xfrm>
          <a:prstGeom prst="rect">
            <a:avLst/>
          </a:prstGeom>
          <a:effectLst>
            <a:outerShdw blurRad="762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5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30%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91506" y="2429530"/>
            <a:ext cx="1635509" cy="934730"/>
            <a:chOff x="6051328" y="3887248"/>
            <a:chExt cx="2616815" cy="1495568"/>
          </a:xfrm>
        </p:grpSpPr>
        <p:grpSp>
          <p:nvGrpSpPr>
            <p:cNvPr id="47" name="Group 46"/>
            <p:cNvGrpSpPr/>
            <p:nvPr/>
          </p:nvGrpSpPr>
          <p:grpSpPr>
            <a:xfrm flipH="1">
              <a:off x="6051328" y="3887248"/>
              <a:ext cx="1540964" cy="497695"/>
              <a:chOff x="8120565" y="6267113"/>
              <a:chExt cx="1796187" cy="654297"/>
            </a:xfrm>
          </p:grpSpPr>
          <p:cxnSp>
            <p:nvCxnSpPr>
              <p:cNvPr id="50" name="Straight Connector 49"/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/>
            <p:cNvCxnSpPr>
              <a:cxnSpLocks/>
            </p:cNvCxnSpPr>
            <p:nvPr/>
          </p:nvCxnSpPr>
          <p:spPr>
            <a:xfrm>
              <a:off x="8106816" y="4885121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 flipH="1">
            <a:off x="4403779" y="2699514"/>
            <a:ext cx="974000" cy="438582"/>
          </a:xfrm>
          <a:prstGeom prst="rect">
            <a:avLst/>
          </a:prstGeom>
          <a:effectLst>
            <a:outerShdw blurRad="762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50" b="1" dirty="0">
                <a:gradFill>
                  <a:gsLst>
                    <a:gs pos="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40%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91506" y="4530380"/>
            <a:ext cx="1635509" cy="934730"/>
            <a:chOff x="6051328" y="7248608"/>
            <a:chExt cx="2616815" cy="1495568"/>
          </a:xfrm>
        </p:grpSpPr>
        <p:grpSp>
          <p:nvGrpSpPr>
            <p:cNvPr id="53" name="Group 52"/>
            <p:cNvGrpSpPr/>
            <p:nvPr/>
          </p:nvGrpSpPr>
          <p:grpSpPr>
            <a:xfrm flipH="1" flipV="1">
              <a:off x="6051328" y="8246481"/>
              <a:ext cx="1540964" cy="497695"/>
              <a:chOff x="8120565" y="6267113"/>
              <a:chExt cx="1796187" cy="654297"/>
            </a:xfrm>
          </p:grpSpPr>
          <p:cxnSp>
            <p:nvCxnSpPr>
              <p:cNvPr id="56" name="Straight Connector 55"/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>
              <a:cxnSpLocks/>
            </p:cNvCxnSpPr>
            <p:nvPr/>
          </p:nvCxnSpPr>
          <p:spPr>
            <a:xfrm flipV="1">
              <a:off x="8106816" y="7248608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 flipH="1">
            <a:off x="4403779" y="4781323"/>
            <a:ext cx="974000" cy="438582"/>
          </a:xfrm>
          <a:prstGeom prst="rect">
            <a:avLst/>
          </a:prstGeom>
          <a:effectLst>
            <a:outerShdw blurRad="762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50" b="1" dirty="0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40%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750474" y="4540421"/>
            <a:ext cx="1635509" cy="934730"/>
            <a:chOff x="10785677" y="7264674"/>
            <a:chExt cx="2616815" cy="1495568"/>
          </a:xfrm>
        </p:grpSpPr>
        <p:grpSp>
          <p:nvGrpSpPr>
            <p:cNvPr id="60" name="Group 59"/>
            <p:cNvGrpSpPr/>
            <p:nvPr/>
          </p:nvGrpSpPr>
          <p:grpSpPr>
            <a:xfrm flipV="1">
              <a:off x="11861528" y="8262547"/>
              <a:ext cx="1540964" cy="497695"/>
              <a:chOff x="8120565" y="6267113"/>
              <a:chExt cx="1796187" cy="654297"/>
            </a:xfrm>
          </p:grpSpPr>
          <p:cxnSp>
            <p:nvCxnSpPr>
              <p:cNvPr id="63" name="Straight Connector 62"/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>
              <a:cxnSpLocks/>
            </p:cNvCxnSpPr>
            <p:nvPr/>
          </p:nvCxnSpPr>
          <p:spPr>
            <a:xfrm flipH="1" flipV="1">
              <a:off x="10785677" y="7264674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6799710" y="4791364"/>
            <a:ext cx="974000" cy="438582"/>
          </a:xfrm>
          <a:prstGeom prst="rect">
            <a:avLst/>
          </a:prstGeom>
          <a:effectLst>
            <a:outerShdw blurRad="762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50" b="1" dirty="0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50%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8689462" y="4838599"/>
            <a:ext cx="2784783" cy="1386603"/>
            <a:chOff x="13393465" y="8113042"/>
            <a:chExt cx="4455652" cy="2218567"/>
          </a:xfrm>
        </p:grpSpPr>
        <p:sp>
          <p:nvSpPr>
            <p:cNvPr id="66" name="Rectangle 65"/>
            <p:cNvSpPr/>
            <p:nvPr/>
          </p:nvSpPr>
          <p:spPr>
            <a:xfrm>
              <a:off x="13393465" y="8857665"/>
              <a:ext cx="4455652" cy="1473944"/>
            </a:xfrm>
            <a:prstGeom prst="rect">
              <a:avLst/>
            </a:prstGeom>
          </p:spPr>
          <p:txBody>
            <a:bodyPr/>
            <a:lstStyle/>
            <a:p>
              <a:pPr>
                <a:lnSpc>
                  <a:spcPct val="114000"/>
                </a:lnSpc>
                <a:spcBef>
                  <a:spcPts val="1000"/>
                </a:spcBef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 wonderful serenity has possession of my al-sor, like these sweet mornings of spring and how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3492937" y="8113042"/>
              <a:ext cx="588548" cy="589554"/>
              <a:chOff x="7275629" y="3973834"/>
              <a:chExt cx="464344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68" name="AutoShape 37"/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9" name="AutoShape 38"/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0" name="AutoShape 39"/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1" name="AutoShape 40"/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2" name="AutoShape 41"/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3" name="AutoShape 42"/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707923" y="4838598"/>
            <a:ext cx="2794615" cy="1383626"/>
            <a:chOff x="1398397" y="8117805"/>
            <a:chExt cx="4471383" cy="2213801"/>
          </a:xfrm>
        </p:grpSpPr>
        <p:sp>
          <p:nvSpPr>
            <p:cNvPr id="75" name="Rectangle 74"/>
            <p:cNvSpPr/>
            <p:nvPr/>
          </p:nvSpPr>
          <p:spPr>
            <a:xfrm>
              <a:off x="1398397" y="8857664"/>
              <a:ext cx="4471383" cy="1473942"/>
            </a:xfrm>
            <a:prstGeom prst="rect">
              <a:avLst/>
            </a:prstGeom>
          </p:spPr>
          <p:txBody>
            <a:bodyPr/>
            <a:lstStyle/>
            <a:p>
              <a:pPr algn="r">
                <a:lnSpc>
                  <a:spcPct val="114000"/>
                </a:lnSpc>
                <a:spcBef>
                  <a:spcPts val="1000"/>
                </a:spcBef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 wonderful serenity has possession of my al-sor, like these sweet mornings of spring and how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352117" y="8117805"/>
              <a:ext cx="404438" cy="589554"/>
              <a:chOff x="3582988" y="3510757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77" name="AutoShape 11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8" name="AutoShape 11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8689462" y="1543536"/>
            <a:ext cx="2664338" cy="1329699"/>
            <a:chOff x="14260882" y="4954587"/>
            <a:chExt cx="4262940" cy="2127518"/>
          </a:xfrm>
        </p:grpSpPr>
        <p:sp>
          <p:nvSpPr>
            <p:cNvPr id="80" name="Rectangle 79"/>
            <p:cNvSpPr/>
            <p:nvPr/>
          </p:nvSpPr>
          <p:spPr>
            <a:xfrm>
              <a:off x="14260882" y="5608163"/>
              <a:ext cx="4262940" cy="1473942"/>
            </a:xfrm>
            <a:prstGeom prst="rect">
              <a:avLst/>
            </a:prstGeom>
          </p:spPr>
          <p:txBody>
            <a:bodyPr/>
            <a:lstStyle/>
            <a:p>
              <a:pPr>
                <a:lnSpc>
                  <a:spcPct val="114000"/>
                </a:lnSpc>
                <a:spcBef>
                  <a:spcPts val="1000"/>
                </a:spcBef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 wonderful serenity has possession of my al-sor, like these sweet mornings of spring and how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endParaRPr>
            </a:p>
          </p:txBody>
        </p:sp>
        <p:sp>
          <p:nvSpPr>
            <p:cNvPr id="81" name="AutoShape 29"/>
            <p:cNvSpPr>
              <a:spLocks/>
            </p:cNvSpPr>
            <p:nvPr/>
          </p:nvSpPr>
          <p:spPr bwMode="auto">
            <a:xfrm>
              <a:off x="14338282" y="4954587"/>
              <a:ext cx="588548" cy="533214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8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07923" y="1704139"/>
            <a:ext cx="2794615" cy="1185826"/>
            <a:chOff x="789125" y="4938324"/>
            <a:chExt cx="4471383" cy="1897321"/>
          </a:xfrm>
        </p:grpSpPr>
        <p:sp>
          <p:nvSpPr>
            <p:cNvPr id="83" name="Rectangle 82"/>
            <p:cNvSpPr/>
            <p:nvPr/>
          </p:nvSpPr>
          <p:spPr>
            <a:xfrm>
              <a:off x="789125" y="5698514"/>
              <a:ext cx="4471383" cy="1137131"/>
            </a:xfrm>
            <a:prstGeom prst="rect">
              <a:avLst/>
            </a:prstGeom>
          </p:spPr>
          <p:txBody>
            <a:bodyPr/>
            <a:lstStyle/>
            <a:p>
              <a:pPr algn="r">
                <a:lnSpc>
                  <a:spcPct val="114000"/>
                </a:lnSpc>
                <a:spcBef>
                  <a:spcPts val="1000"/>
                </a:spcBef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 wonderful serenity has possession of my al-sor, like these sweet mornings of spring and how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659945" y="4938324"/>
              <a:ext cx="441662" cy="589554"/>
              <a:chOff x="2639219" y="3510757"/>
              <a:chExt cx="348456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85" name="AutoShape 115"/>
              <p:cNvSpPr>
                <a:spLocks/>
              </p:cNvSpPr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6" name="AutoShape 116"/>
              <p:cNvSpPr>
                <a:spLocks/>
              </p:cNvSpPr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5665AD5-D52E-413A-AF63-8E35C47C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2CEF9B2-654E-4DC1-8280-F0C608DB0624}"/>
              </a:ext>
            </a:extLst>
          </p:cNvPr>
          <p:cNvGrpSpPr/>
          <p:nvPr/>
        </p:nvGrpSpPr>
        <p:grpSpPr>
          <a:xfrm>
            <a:off x="12571679" y="2820972"/>
            <a:ext cx="2180804" cy="1889216"/>
            <a:chOff x="6148311" y="2820972"/>
            <a:chExt cx="2180804" cy="188921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6AF3B45-3DCE-495D-B32F-B6A42DAA825A}"/>
                </a:ext>
              </a:extLst>
            </p:cNvPr>
            <p:cNvGrpSpPr/>
            <p:nvPr/>
          </p:nvGrpSpPr>
          <p:grpSpPr>
            <a:xfrm>
              <a:off x="6148311" y="2820972"/>
              <a:ext cx="1883111" cy="1889216"/>
              <a:chOff x="9838502" y="3689827"/>
              <a:chExt cx="3599315" cy="3610984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876856E-A56D-4925-83F6-BFF5C7A83E6F}"/>
                  </a:ext>
                </a:extLst>
              </p:cNvPr>
              <p:cNvSpPr/>
              <p:nvPr/>
            </p:nvSpPr>
            <p:spPr>
              <a:xfrm>
                <a:off x="9838502" y="5067718"/>
                <a:ext cx="847061" cy="855205"/>
              </a:xfrm>
              <a:custGeom>
                <a:avLst/>
                <a:gdLst>
                  <a:gd name="connsiteX0" fmla="*/ 655510 w 749709"/>
                  <a:gd name="connsiteY0" fmla="*/ 0 h 756917"/>
                  <a:gd name="connsiteX1" fmla="*/ 683839 w 749709"/>
                  <a:gd name="connsiteY1" fmla="*/ 52193 h 756917"/>
                  <a:gd name="connsiteX2" fmla="*/ 749709 w 749709"/>
                  <a:gd name="connsiteY2" fmla="*/ 378458 h 756917"/>
                  <a:gd name="connsiteX3" fmla="*/ 683839 w 749709"/>
                  <a:gd name="connsiteY3" fmla="*/ 704723 h 756917"/>
                  <a:gd name="connsiteX4" fmla="*/ 655510 w 749709"/>
                  <a:gd name="connsiteY4" fmla="*/ 756917 h 756917"/>
                  <a:gd name="connsiteX5" fmla="*/ 0 w 749709"/>
                  <a:gd name="connsiteY5" fmla="*/ 378459 h 756917"/>
                  <a:gd name="connsiteX6" fmla="*/ 655510 w 749709"/>
                  <a:gd name="connsiteY6" fmla="*/ 0 h 756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9709" h="756917">
                    <a:moveTo>
                      <a:pt x="655510" y="0"/>
                    </a:moveTo>
                    <a:lnTo>
                      <a:pt x="683839" y="52193"/>
                    </a:lnTo>
                    <a:cubicBezTo>
                      <a:pt x="726255" y="152474"/>
                      <a:pt x="749709" y="262727"/>
                      <a:pt x="749709" y="378458"/>
                    </a:cubicBezTo>
                    <a:cubicBezTo>
                      <a:pt x="749709" y="494189"/>
                      <a:pt x="726255" y="604443"/>
                      <a:pt x="683839" y="704723"/>
                    </a:cubicBezTo>
                    <a:lnTo>
                      <a:pt x="655510" y="756917"/>
                    </a:lnTo>
                    <a:lnTo>
                      <a:pt x="0" y="378459"/>
                    </a:lnTo>
                    <a:lnTo>
                      <a:pt x="6555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AB1BD13-951C-4C6A-8E8A-DF1F403BD964}"/>
                  </a:ext>
                </a:extLst>
              </p:cNvPr>
              <p:cNvSpPr/>
              <p:nvPr/>
            </p:nvSpPr>
            <p:spPr>
              <a:xfrm>
                <a:off x="10579130" y="3689827"/>
                <a:ext cx="2858687" cy="3610984"/>
              </a:xfrm>
              <a:custGeom>
                <a:avLst/>
                <a:gdLst>
                  <a:gd name="connsiteX0" fmla="*/ 2112287 w 2530141"/>
                  <a:gd name="connsiteY0" fmla="*/ 0 h 3195978"/>
                  <a:gd name="connsiteX1" fmla="*/ 2134970 w 2530141"/>
                  <a:gd name="connsiteY1" fmla="*/ 37338 h 3195978"/>
                  <a:gd name="connsiteX2" fmla="*/ 2530141 w 2530141"/>
                  <a:gd name="connsiteY2" fmla="*/ 1597989 h 3195978"/>
                  <a:gd name="connsiteX3" fmla="*/ 2134970 w 2530141"/>
                  <a:gd name="connsiteY3" fmla="*/ 3158640 h 3195978"/>
                  <a:gd name="connsiteX4" fmla="*/ 2112287 w 2530141"/>
                  <a:gd name="connsiteY4" fmla="*/ 3195978 h 3195978"/>
                  <a:gd name="connsiteX5" fmla="*/ 0 w 2530141"/>
                  <a:gd name="connsiteY5" fmla="*/ 1976448 h 3195978"/>
                  <a:gd name="connsiteX6" fmla="*/ 28329 w 2530141"/>
                  <a:gd name="connsiteY6" fmla="*/ 1924254 h 3195978"/>
                  <a:gd name="connsiteX7" fmla="*/ 94199 w 2530141"/>
                  <a:gd name="connsiteY7" fmla="*/ 1597989 h 3195978"/>
                  <a:gd name="connsiteX8" fmla="*/ 28329 w 2530141"/>
                  <a:gd name="connsiteY8" fmla="*/ 1271724 h 3195978"/>
                  <a:gd name="connsiteX9" fmla="*/ 0 w 2530141"/>
                  <a:gd name="connsiteY9" fmla="*/ 1219531 h 3195978"/>
                  <a:gd name="connsiteX10" fmla="*/ 2112287 w 2530141"/>
                  <a:gd name="connsiteY10" fmla="*/ 0 h 3195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0141" h="3195978">
                    <a:moveTo>
                      <a:pt x="2112287" y="0"/>
                    </a:moveTo>
                    <a:lnTo>
                      <a:pt x="2134970" y="37338"/>
                    </a:lnTo>
                    <a:cubicBezTo>
                      <a:pt x="2386988" y="501262"/>
                      <a:pt x="2530141" y="1032908"/>
                      <a:pt x="2530141" y="1597989"/>
                    </a:cubicBezTo>
                    <a:cubicBezTo>
                      <a:pt x="2530141" y="2163070"/>
                      <a:pt x="2386988" y="2694716"/>
                      <a:pt x="2134970" y="3158640"/>
                    </a:cubicBezTo>
                    <a:lnTo>
                      <a:pt x="2112287" y="3195978"/>
                    </a:lnTo>
                    <a:lnTo>
                      <a:pt x="0" y="1976448"/>
                    </a:lnTo>
                    <a:lnTo>
                      <a:pt x="28329" y="1924254"/>
                    </a:lnTo>
                    <a:cubicBezTo>
                      <a:pt x="70745" y="1823974"/>
                      <a:pt x="94199" y="1713720"/>
                      <a:pt x="94199" y="1597989"/>
                    </a:cubicBezTo>
                    <a:cubicBezTo>
                      <a:pt x="94199" y="1482258"/>
                      <a:pt x="70745" y="1372005"/>
                      <a:pt x="28329" y="1271724"/>
                    </a:cubicBezTo>
                    <a:lnTo>
                      <a:pt x="0" y="1219531"/>
                    </a:lnTo>
                    <a:lnTo>
                      <a:pt x="21122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89000" dist="889000" dir="2700000" sx="90000" sy="90000" algn="tl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800F172-F79D-47A8-8732-0ECA89A84FE3}"/>
                  </a:ext>
                </a:extLst>
              </p:cNvPr>
              <p:cNvSpPr/>
              <p:nvPr/>
            </p:nvSpPr>
            <p:spPr>
              <a:xfrm>
                <a:off x="10731381" y="5178694"/>
                <a:ext cx="1830418" cy="823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Three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38E6D7C-3118-4638-9D1F-BEA259780C4B}"/>
                </a:ext>
              </a:extLst>
            </p:cNvPr>
            <p:cNvGrpSpPr/>
            <p:nvPr/>
          </p:nvGrpSpPr>
          <p:grpSpPr>
            <a:xfrm>
              <a:off x="7687317" y="3440015"/>
              <a:ext cx="641798" cy="641799"/>
              <a:chOff x="10877384" y="1844754"/>
              <a:chExt cx="1114390" cy="1114394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DABA526-52B4-4EA3-8FDD-3E01F176180E}"/>
                  </a:ext>
                </a:extLst>
              </p:cNvPr>
              <p:cNvGrpSpPr/>
              <p:nvPr/>
            </p:nvGrpSpPr>
            <p:grpSpPr>
              <a:xfrm rot="2700000">
                <a:off x="10877382" y="1844756"/>
                <a:ext cx="1114394" cy="1114390"/>
                <a:chOff x="8381400" y="7194550"/>
                <a:chExt cx="1327750" cy="1327748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3D0D43F4-E634-4ADD-9E4D-D94B6619C993}"/>
                    </a:ext>
                  </a:extLst>
                </p:cNvPr>
                <p:cNvSpPr/>
                <p:nvPr/>
              </p:nvSpPr>
              <p:spPr>
                <a:xfrm>
                  <a:off x="8381400" y="7194550"/>
                  <a:ext cx="1327750" cy="13277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09600" dist="508000" dir="2700000" sx="79000" sy="79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1D29323-D6D5-4753-817F-3887A6349729}"/>
                    </a:ext>
                  </a:extLst>
                </p:cNvPr>
                <p:cNvSpPr/>
                <p:nvPr/>
              </p:nvSpPr>
              <p:spPr>
                <a:xfrm>
                  <a:off x="8508400" y="7321550"/>
                  <a:ext cx="1073750" cy="1073748"/>
                </a:xfrm>
                <a:prstGeom prst="ellipse">
                  <a:avLst/>
                </a:prstGeom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127000" dist="139700" dir="2700000" sx="90000" sy="9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061E782-6954-4085-AFAA-45F1F71B184B}"/>
                  </a:ext>
                </a:extLst>
              </p:cNvPr>
              <p:cNvSpPr/>
              <p:nvPr/>
            </p:nvSpPr>
            <p:spPr>
              <a:xfrm>
                <a:off x="10921204" y="2078787"/>
                <a:ext cx="1026751" cy="637480"/>
              </a:xfrm>
              <a:prstGeom prst="rect">
                <a:avLst/>
              </a:prstGeom>
              <a:effectLst>
                <a:outerShdw blurRad="4572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50" b="1" dirty="0">
                    <a:solidFill>
                      <a:schemeClr val="bg1"/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03</a:t>
                </a: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B12C948-4985-4BB4-99FC-E9BA7C52C703}"/>
              </a:ext>
            </a:extLst>
          </p:cNvPr>
          <p:cNvGrpSpPr/>
          <p:nvPr/>
        </p:nvGrpSpPr>
        <p:grpSpPr>
          <a:xfrm>
            <a:off x="-2536832" y="2820972"/>
            <a:ext cx="2180809" cy="1889217"/>
            <a:chOff x="3862885" y="2820972"/>
            <a:chExt cx="2180809" cy="1889217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183D9FD-20AC-4032-BBD5-993E82ED6EBB}"/>
                </a:ext>
              </a:extLst>
            </p:cNvPr>
            <p:cNvGrpSpPr/>
            <p:nvPr/>
          </p:nvGrpSpPr>
          <p:grpSpPr>
            <a:xfrm>
              <a:off x="4160580" y="2820972"/>
              <a:ext cx="1883114" cy="1889217"/>
              <a:chOff x="6039221" y="3689827"/>
              <a:chExt cx="3599320" cy="3610986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9507B62-0A02-4139-A41E-3C0206C7DC75}"/>
                  </a:ext>
                </a:extLst>
              </p:cNvPr>
              <p:cNvSpPr/>
              <p:nvPr/>
            </p:nvSpPr>
            <p:spPr>
              <a:xfrm>
                <a:off x="6039221" y="3689827"/>
                <a:ext cx="2858688" cy="3610986"/>
              </a:xfrm>
              <a:custGeom>
                <a:avLst/>
                <a:gdLst>
                  <a:gd name="connsiteX0" fmla="*/ 417854 w 2530142"/>
                  <a:gd name="connsiteY0" fmla="*/ 0 h 3195979"/>
                  <a:gd name="connsiteX1" fmla="*/ 2530142 w 2530142"/>
                  <a:gd name="connsiteY1" fmla="*/ 1219530 h 3195979"/>
                  <a:gd name="connsiteX2" fmla="*/ 2501812 w 2530142"/>
                  <a:gd name="connsiteY2" fmla="*/ 1271724 h 3195979"/>
                  <a:gd name="connsiteX3" fmla="*/ 2435942 w 2530142"/>
                  <a:gd name="connsiteY3" fmla="*/ 1597989 h 3195979"/>
                  <a:gd name="connsiteX4" fmla="*/ 2501812 w 2530142"/>
                  <a:gd name="connsiteY4" fmla="*/ 1924254 h 3195979"/>
                  <a:gd name="connsiteX5" fmla="*/ 2530142 w 2530142"/>
                  <a:gd name="connsiteY5" fmla="*/ 1976449 h 3195979"/>
                  <a:gd name="connsiteX6" fmla="*/ 417855 w 2530142"/>
                  <a:gd name="connsiteY6" fmla="*/ 3195979 h 3195979"/>
                  <a:gd name="connsiteX7" fmla="*/ 395171 w 2530142"/>
                  <a:gd name="connsiteY7" fmla="*/ 3158640 h 3195979"/>
                  <a:gd name="connsiteX8" fmla="*/ 0 w 2530142"/>
                  <a:gd name="connsiteY8" fmla="*/ 1597989 h 3195979"/>
                  <a:gd name="connsiteX9" fmla="*/ 395171 w 2530142"/>
                  <a:gd name="connsiteY9" fmla="*/ 37338 h 3195979"/>
                  <a:gd name="connsiteX10" fmla="*/ 417854 w 2530142"/>
                  <a:gd name="connsiteY10" fmla="*/ 0 h 319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0142" h="3195979">
                    <a:moveTo>
                      <a:pt x="417854" y="0"/>
                    </a:moveTo>
                    <a:lnTo>
                      <a:pt x="2530142" y="1219530"/>
                    </a:lnTo>
                    <a:lnTo>
                      <a:pt x="2501812" y="1271724"/>
                    </a:lnTo>
                    <a:cubicBezTo>
                      <a:pt x="2459397" y="1372005"/>
                      <a:pt x="2435942" y="1482258"/>
                      <a:pt x="2435942" y="1597989"/>
                    </a:cubicBezTo>
                    <a:cubicBezTo>
                      <a:pt x="2435942" y="1713720"/>
                      <a:pt x="2459397" y="1823974"/>
                      <a:pt x="2501812" y="1924254"/>
                    </a:cubicBezTo>
                    <a:lnTo>
                      <a:pt x="2530142" y="1976449"/>
                    </a:lnTo>
                    <a:lnTo>
                      <a:pt x="417855" y="3195979"/>
                    </a:lnTo>
                    <a:lnTo>
                      <a:pt x="395171" y="3158640"/>
                    </a:lnTo>
                    <a:cubicBezTo>
                      <a:pt x="143153" y="2694716"/>
                      <a:pt x="0" y="2163070"/>
                      <a:pt x="0" y="1597989"/>
                    </a:cubicBezTo>
                    <a:cubicBezTo>
                      <a:pt x="0" y="1032908"/>
                      <a:pt x="143153" y="501262"/>
                      <a:pt x="395171" y="37338"/>
                    </a:cubicBezTo>
                    <a:lnTo>
                      <a:pt x="4178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89000" dist="8890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54BD281-01F4-41BA-9195-F1D0D7E03199}"/>
                  </a:ext>
                </a:extLst>
              </p:cNvPr>
              <p:cNvSpPr/>
              <p:nvPr/>
            </p:nvSpPr>
            <p:spPr>
              <a:xfrm>
                <a:off x="8791478" y="5067717"/>
                <a:ext cx="847063" cy="855207"/>
              </a:xfrm>
              <a:custGeom>
                <a:avLst/>
                <a:gdLst>
                  <a:gd name="connsiteX0" fmla="*/ 94200 w 749711"/>
                  <a:gd name="connsiteY0" fmla="*/ 0 h 756919"/>
                  <a:gd name="connsiteX1" fmla="*/ 749711 w 749711"/>
                  <a:gd name="connsiteY1" fmla="*/ 378460 h 756919"/>
                  <a:gd name="connsiteX2" fmla="*/ 94200 w 749711"/>
                  <a:gd name="connsiteY2" fmla="*/ 756919 h 756919"/>
                  <a:gd name="connsiteX3" fmla="*/ 65870 w 749711"/>
                  <a:gd name="connsiteY3" fmla="*/ 704724 h 756919"/>
                  <a:gd name="connsiteX4" fmla="*/ 0 w 749711"/>
                  <a:gd name="connsiteY4" fmla="*/ 378459 h 756919"/>
                  <a:gd name="connsiteX5" fmla="*/ 65870 w 749711"/>
                  <a:gd name="connsiteY5" fmla="*/ 52194 h 756919"/>
                  <a:gd name="connsiteX6" fmla="*/ 94200 w 749711"/>
                  <a:gd name="connsiteY6" fmla="*/ 0 h 756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9711" h="756919">
                    <a:moveTo>
                      <a:pt x="94200" y="0"/>
                    </a:moveTo>
                    <a:lnTo>
                      <a:pt x="749711" y="378460"/>
                    </a:lnTo>
                    <a:lnTo>
                      <a:pt x="94200" y="756919"/>
                    </a:lnTo>
                    <a:lnTo>
                      <a:pt x="65870" y="704724"/>
                    </a:lnTo>
                    <a:cubicBezTo>
                      <a:pt x="23455" y="604444"/>
                      <a:pt x="0" y="494190"/>
                      <a:pt x="0" y="378459"/>
                    </a:cubicBezTo>
                    <a:cubicBezTo>
                      <a:pt x="0" y="262728"/>
                      <a:pt x="23455" y="152475"/>
                      <a:pt x="65870" y="52194"/>
                    </a:cubicBezTo>
                    <a:lnTo>
                      <a:pt x="9420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Nexa Bold" panose="02000000000000000000" pitchFamily="50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078766-3C5A-4C8A-AD7F-A624C7EF83A3}"/>
                  </a:ext>
                </a:extLst>
              </p:cNvPr>
              <p:cNvSpPr/>
              <p:nvPr/>
            </p:nvSpPr>
            <p:spPr>
              <a:xfrm>
                <a:off x="6927320" y="5178694"/>
                <a:ext cx="1576770" cy="823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Six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7A3FEB6-BA25-4A88-8852-7DC162F25D9D}"/>
                </a:ext>
              </a:extLst>
            </p:cNvPr>
            <p:cNvGrpSpPr/>
            <p:nvPr/>
          </p:nvGrpSpPr>
          <p:grpSpPr>
            <a:xfrm>
              <a:off x="3862885" y="3440015"/>
              <a:ext cx="641798" cy="641799"/>
              <a:chOff x="10877384" y="1844754"/>
              <a:chExt cx="1114390" cy="1114394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DA1571F-710C-416E-B0BB-230756EFB2F0}"/>
                  </a:ext>
                </a:extLst>
              </p:cNvPr>
              <p:cNvGrpSpPr/>
              <p:nvPr/>
            </p:nvGrpSpPr>
            <p:grpSpPr>
              <a:xfrm rot="2700000">
                <a:off x="10877382" y="1844756"/>
                <a:ext cx="1114394" cy="1114390"/>
                <a:chOff x="8381400" y="7194550"/>
                <a:chExt cx="1327750" cy="1327748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2615BFFE-3FC0-4330-9404-27BCCAF46664}"/>
                    </a:ext>
                  </a:extLst>
                </p:cNvPr>
                <p:cNvSpPr/>
                <p:nvPr/>
              </p:nvSpPr>
              <p:spPr>
                <a:xfrm>
                  <a:off x="8381400" y="7194550"/>
                  <a:ext cx="1327750" cy="13277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09600" dist="508000" dir="2700000" sx="79000" sy="79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C44D2E4A-A155-407B-838F-E9620923DEF4}"/>
                    </a:ext>
                  </a:extLst>
                </p:cNvPr>
                <p:cNvSpPr/>
                <p:nvPr/>
              </p:nvSpPr>
              <p:spPr>
                <a:xfrm>
                  <a:off x="8508400" y="7321550"/>
                  <a:ext cx="1073750" cy="1073748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127000" dist="139700" dir="2700000" sx="90000" sy="9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125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6D2355C-699A-45E3-884D-A82EA9D7FBBB}"/>
                  </a:ext>
                </a:extLst>
              </p:cNvPr>
              <p:cNvSpPr/>
              <p:nvPr/>
            </p:nvSpPr>
            <p:spPr>
              <a:xfrm>
                <a:off x="10921204" y="2078787"/>
                <a:ext cx="1026751" cy="637480"/>
              </a:xfrm>
              <a:prstGeom prst="rect">
                <a:avLst/>
              </a:prstGeom>
              <a:effectLst>
                <a:outerShdw blurRad="4572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50" b="1" dirty="0">
                    <a:solidFill>
                      <a:schemeClr val="bg1"/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06</a:t>
                </a: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C38F0BD-85D5-4527-B01B-D76A60DB6C0B}"/>
              </a:ext>
            </a:extLst>
          </p:cNvPr>
          <p:cNvGrpSpPr/>
          <p:nvPr/>
        </p:nvGrpSpPr>
        <p:grpSpPr>
          <a:xfrm flipV="1">
            <a:off x="4434947" y="7349891"/>
            <a:ext cx="3327633" cy="3696538"/>
            <a:chOff x="4434947" y="1659193"/>
            <a:chExt cx="3327633" cy="3696538"/>
          </a:xfrm>
        </p:grpSpPr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C03BDF9A-6CBE-4E47-8DE9-00F40C154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947" y="1659193"/>
              <a:ext cx="2411997" cy="2046921"/>
            </a:xfrm>
            <a:custGeom>
              <a:avLst/>
              <a:gdLst>
                <a:gd name="T0" fmla="*/ 973 w 1546"/>
                <a:gd name="T1" fmla="*/ 1312 h 1312"/>
                <a:gd name="T2" fmla="*/ 0 w 1546"/>
                <a:gd name="T3" fmla="*/ 1312 h 1312"/>
                <a:gd name="T4" fmla="*/ 567 w 1546"/>
                <a:gd name="T5" fmla="*/ 0 h 1312"/>
                <a:gd name="T6" fmla="*/ 1546 w 1546"/>
                <a:gd name="T7" fmla="*/ 0 h 1312"/>
                <a:gd name="T8" fmla="*/ 973 w 1546"/>
                <a:gd name="T9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12">
                  <a:moveTo>
                    <a:pt x="973" y="1312"/>
                  </a:moveTo>
                  <a:lnTo>
                    <a:pt x="0" y="1312"/>
                  </a:lnTo>
                  <a:lnTo>
                    <a:pt x="567" y="0"/>
                  </a:lnTo>
                  <a:lnTo>
                    <a:pt x="1546" y="0"/>
                  </a:lnTo>
                  <a:lnTo>
                    <a:pt x="973" y="1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09" name="Freeform 23">
              <a:extLst>
                <a:ext uri="{FF2B5EF4-FFF2-40B4-BE49-F238E27FC236}">
                  <a16:creationId xmlns:a16="http://schemas.microsoft.com/office/drawing/2014/main" id="{C20A92EF-9F14-426E-8DF8-356BFAD7F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583" y="1659193"/>
              <a:ext cx="2411997" cy="2046921"/>
            </a:xfrm>
            <a:custGeom>
              <a:avLst/>
              <a:gdLst>
                <a:gd name="T0" fmla="*/ 567 w 1546"/>
                <a:gd name="T1" fmla="*/ 1312 h 1312"/>
                <a:gd name="T2" fmla="*/ 1546 w 1546"/>
                <a:gd name="T3" fmla="*/ 1312 h 1312"/>
                <a:gd name="T4" fmla="*/ 979 w 1546"/>
                <a:gd name="T5" fmla="*/ 0 h 1312"/>
                <a:gd name="T6" fmla="*/ 0 w 1546"/>
                <a:gd name="T7" fmla="*/ 0 h 1312"/>
                <a:gd name="T8" fmla="*/ 567 w 1546"/>
                <a:gd name="T9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12">
                  <a:moveTo>
                    <a:pt x="567" y="1312"/>
                  </a:moveTo>
                  <a:lnTo>
                    <a:pt x="1546" y="1312"/>
                  </a:lnTo>
                  <a:lnTo>
                    <a:pt x="979" y="0"/>
                  </a:lnTo>
                  <a:lnTo>
                    <a:pt x="0" y="0"/>
                  </a:lnTo>
                  <a:lnTo>
                    <a:pt x="567" y="1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10" name="Rectangle 35">
              <a:extLst>
                <a:ext uri="{FF2B5EF4-FFF2-40B4-BE49-F238E27FC236}">
                  <a16:creationId xmlns:a16="http://schemas.microsoft.com/office/drawing/2014/main" id="{19C9455C-7B80-4947-9F4A-BBDC40CF3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488" y="1659193"/>
              <a:ext cx="1553912" cy="34136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179DB4E-CD98-4A9A-BD76-B278E262F52D}"/>
                </a:ext>
              </a:extLst>
            </p:cNvPr>
            <p:cNvGrpSpPr/>
            <p:nvPr/>
          </p:nvGrpSpPr>
          <p:grpSpPr>
            <a:xfrm>
              <a:off x="5389398" y="2766231"/>
              <a:ext cx="1413209" cy="1402136"/>
              <a:chOff x="9152746" y="4874812"/>
              <a:chExt cx="1978932" cy="1963427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C536310-D137-40C4-9946-4BEB0CB605EA}"/>
                  </a:ext>
                </a:extLst>
              </p:cNvPr>
              <p:cNvSpPr/>
              <p:nvPr/>
            </p:nvSpPr>
            <p:spPr>
              <a:xfrm>
                <a:off x="9152746" y="4874812"/>
                <a:ext cx="1978932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41DB66F6-4B94-445B-B00D-F2E52E1C121A}"/>
                  </a:ext>
                </a:extLst>
              </p:cNvPr>
              <p:cNvSpPr/>
              <p:nvPr/>
            </p:nvSpPr>
            <p:spPr>
              <a:xfrm flipH="1">
                <a:off x="9224912" y="5351348"/>
                <a:ext cx="1834595" cy="1486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taken possession possession of my ar al-soul, like sweet mornings of spring how i enjoy my who le heart.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6C0659C-08DE-4E23-A7CB-6EF922E9AB1B}"/>
                </a:ext>
              </a:extLst>
            </p:cNvPr>
            <p:cNvGrpSpPr/>
            <p:nvPr/>
          </p:nvGrpSpPr>
          <p:grpSpPr>
            <a:xfrm>
              <a:off x="5760304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91EB3C15-596B-4191-B9CA-9E44AEB47469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62764445-A158-485A-BB09-7AF3F8D85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17" name="Freeform 5">
                  <a:extLst>
                    <a:ext uri="{FF2B5EF4-FFF2-40B4-BE49-F238E27FC236}">
                      <a16:creationId xmlns:a16="http://schemas.microsoft.com/office/drawing/2014/main" id="{ECE08398-EF06-4F0A-9E0D-528B849C8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4CAAC95-57CA-413C-821C-E435D4AFBB27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3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03</a:t>
                </a:r>
                <a:endParaRPr lang="en-US" b="1" dirty="0">
                  <a:solidFill>
                    <a:schemeClr val="accent3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13" name="Freeform 32">
              <a:extLst>
                <a:ext uri="{FF2B5EF4-FFF2-40B4-BE49-F238E27FC236}">
                  <a16:creationId xmlns:a16="http://schemas.microsoft.com/office/drawing/2014/main" id="{7651CF11-F1E1-4E32-9FE7-A35C9BD6BA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2107" y="1943196"/>
              <a:ext cx="502675" cy="437561"/>
            </a:xfrm>
            <a:custGeom>
              <a:avLst/>
              <a:gdLst>
                <a:gd name="T0" fmla="*/ 192 w 212"/>
                <a:gd name="T1" fmla="*/ 0 h 184"/>
                <a:gd name="T2" fmla="*/ 20 w 212"/>
                <a:gd name="T3" fmla="*/ 0 h 184"/>
                <a:gd name="T4" fmla="*/ 0 w 212"/>
                <a:gd name="T5" fmla="*/ 20 h 184"/>
                <a:gd name="T6" fmla="*/ 0 w 212"/>
                <a:gd name="T7" fmla="*/ 92 h 184"/>
                <a:gd name="T8" fmla="*/ 20 w 212"/>
                <a:gd name="T9" fmla="*/ 112 h 184"/>
                <a:gd name="T10" fmla="*/ 32 w 212"/>
                <a:gd name="T11" fmla="*/ 108 h 184"/>
                <a:gd name="T12" fmla="*/ 32 w 212"/>
                <a:gd name="T13" fmla="*/ 180 h 184"/>
                <a:gd name="T14" fmla="*/ 32 w 212"/>
                <a:gd name="T15" fmla="*/ 184 h 184"/>
                <a:gd name="T16" fmla="*/ 176 w 212"/>
                <a:gd name="T17" fmla="*/ 184 h 184"/>
                <a:gd name="T18" fmla="*/ 180 w 212"/>
                <a:gd name="T19" fmla="*/ 184 h 184"/>
                <a:gd name="T20" fmla="*/ 180 w 212"/>
                <a:gd name="T21" fmla="*/ 108 h 184"/>
                <a:gd name="T22" fmla="*/ 192 w 212"/>
                <a:gd name="T23" fmla="*/ 112 h 184"/>
                <a:gd name="T24" fmla="*/ 212 w 212"/>
                <a:gd name="T25" fmla="*/ 92 h 184"/>
                <a:gd name="T26" fmla="*/ 212 w 212"/>
                <a:gd name="T27" fmla="*/ 20 h 184"/>
                <a:gd name="T28" fmla="*/ 192 w 212"/>
                <a:gd name="T29" fmla="*/ 0 h 184"/>
                <a:gd name="T30" fmla="*/ 172 w 212"/>
                <a:gd name="T31" fmla="*/ 176 h 184"/>
                <a:gd name="T32" fmla="*/ 40 w 212"/>
                <a:gd name="T33" fmla="*/ 176 h 184"/>
                <a:gd name="T34" fmla="*/ 40 w 212"/>
                <a:gd name="T35" fmla="*/ 60 h 184"/>
                <a:gd name="T36" fmla="*/ 52 w 212"/>
                <a:gd name="T37" fmla="*/ 48 h 184"/>
                <a:gd name="T38" fmla="*/ 160 w 212"/>
                <a:gd name="T39" fmla="*/ 48 h 184"/>
                <a:gd name="T40" fmla="*/ 172 w 212"/>
                <a:gd name="T41" fmla="*/ 60 h 184"/>
                <a:gd name="T42" fmla="*/ 172 w 212"/>
                <a:gd name="T43" fmla="*/ 176 h 184"/>
                <a:gd name="T44" fmla="*/ 204 w 212"/>
                <a:gd name="T45" fmla="*/ 92 h 184"/>
                <a:gd name="T46" fmla="*/ 192 w 212"/>
                <a:gd name="T47" fmla="*/ 104 h 184"/>
                <a:gd name="T48" fmla="*/ 180 w 212"/>
                <a:gd name="T49" fmla="*/ 92 h 184"/>
                <a:gd name="T50" fmla="*/ 180 w 212"/>
                <a:gd name="T51" fmla="*/ 48 h 184"/>
                <a:gd name="T52" fmla="*/ 188 w 212"/>
                <a:gd name="T53" fmla="*/ 48 h 184"/>
                <a:gd name="T54" fmla="*/ 188 w 212"/>
                <a:gd name="T55" fmla="*/ 40 h 184"/>
                <a:gd name="T56" fmla="*/ 24 w 212"/>
                <a:gd name="T57" fmla="*/ 40 h 184"/>
                <a:gd name="T58" fmla="*/ 24 w 212"/>
                <a:gd name="T59" fmla="*/ 48 h 184"/>
                <a:gd name="T60" fmla="*/ 32 w 212"/>
                <a:gd name="T61" fmla="*/ 48 h 184"/>
                <a:gd name="T62" fmla="*/ 32 w 212"/>
                <a:gd name="T63" fmla="*/ 92 h 184"/>
                <a:gd name="T64" fmla="*/ 20 w 212"/>
                <a:gd name="T65" fmla="*/ 104 h 184"/>
                <a:gd name="T66" fmla="*/ 8 w 212"/>
                <a:gd name="T67" fmla="*/ 92 h 184"/>
                <a:gd name="T68" fmla="*/ 8 w 212"/>
                <a:gd name="T69" fmla="*/ 20 h 184"/>
                <a:gd name="T70" fmla="*/ 20 w 212"/>
                <a:gd name="T71" fmla="*/ 8 h 184"/>
                <a:gd name="T72" fmla="*/ 192 w 212"/>
                <a:gd name="T73" fmla="*/ 8 h 184"/>
                <a:gd name="T74" fmla="*/ 204 w 212"/>
                <a:gd name="T75" fmla="*/ 20 h 184"/>
                <a:gd name="T76" fmla="*/ 204 w 212"/>
                <a:gd name="T77" fmla="*/ 92 h 184"/>
                <a:gd name="T78" fmla="*/ 112 w 212"/>
                <a:gd name="T79" fmla="*/ 64 h 184"/>
                <a:gd name="T80" fmla="*/ 52 w 212"/>
                <a:gd name="T81" fmla="*/ 64 h 184"/>
                <a:gd name="T82" fmla="*/ 52 w 212"/>
                <a:gd name="T83" fmla="*/ 72 h 184"/>
                <a:gd name="T84" fmla="*/ 112 w 212"/>
                <a:gd name="T85" fmla="*/ 72 h 184"/>
                <a:gd name="T86" fmla="*/ 112 w 212"/>
                <a:gd name="T87" fmla="*/ 64 h 184"/>
                <a:gd name="T88" fmla="*/ 52 w 212"/>
                <a:gd name="T89" fmla="*/ 100 h 184"/>
                <a:gd name="T90" fmla="*/ 132 w 212"/>
                <a:gd name="T91" fmla="*/ 100 h 184"/>
                <a:gd name="T92" fmla="*/ 132 w 212"/>
                <a:gd name="T93" fmla="*/ 92 h 184"/>
                <a:gd name="T94" fmla="*/ 52 w 212"/>
                <a:gd name="T95" fmla="*/ 92 h 184"/>
                <a:gd name="T96" fmla="*/ 52 w 212"/>
                <a:gd name="T97" fmla="*/ 100 h 184"/>
                <a:gd name="T98" fmla="*/ 52 w 212"/>
                <a:gd name="T99" fmla="*/ 128 h 184"/>
                <a:gd name="T100" fmla="*/ 132 w 212"/>
                <a:gd name="T101" fmla="*/ 128 h 184"/>
                <a:gd name="T102" fmla="*/ 132 w 212"/>
                <a:gd name="T103" fmla="*/ 120 h 184"/>
                <a:gd name="T104" fmla="*/ 52 w 212"/>
                <a:gd name="T105" fmla="*/ 120 h 184"/>
                <a:gd name="T106" fmla="*/ 52 w 212"/>
                <a:gd name="T107" fmla="*/ 1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2" h="184">
                  <a:moveTo>
                    <a:pt x="19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3"/>
                    <a:pt x="9" y="112"/>
                    <a:pt x="20" y="112"/>
                  </a:cubicBezTo>
                  <a:cubicBezTo>
                    <a:pt x="25" y="112"/>
                    <a:pt x="29" y="110"/>
                    <a:pt x="32" y="108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176" y="184"/>
                    <a:pt x="176" y="184"/>
                    <a:pt x="176" y="184"/>
                  </a:cubicBezTo>
                  <a:cubicBezTo>
                    <a:pt x="180" y="184"/>
                    <a:pt x="180" y="184"/>
                    <a:pt x="180" y="184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3" y="110"/>
                    <a:pt x="187" y="112"/>
                    <a:pt x="192" y="112"/>
                  </a:cubicBezTo>
                  <a:cubicBezTo>
                    <a:pt x="203" y="112"/>
                    <a:pt x="212" y="103"/>
                    <a:pt x="212" y="92"/>
                  </a:cubicBezTo>
                  <a:cubicBezTo>
                    <a:pt x="212" y="20"/>
                    <a:pt x="212" y="20"/>
                    <a:pt x="212" y="20"/>
                  </a:cubicBezTo>
                  <a:cubicBezTo>
                    <a:pt x="212" y="9"/>
                    <a:pt x="203" y="0"/>
                    <a:pt x="192" y="0"/>
                  </a:cubicBezTo>
                  <a:close/>
                  <a:moveTo>
                    <a:pt x="172" y="176"/>
                  </a:moveTo>
                  <a:cubicBezTo>
                    <a:pt x="40" y="176"/>
                    <a:pt x="40" y="176"/>
                    <a:pt x="40" y="17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3"/>
                    <a:pt x="45" y="48"/>
                    <a:pt x="52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7" y="48"/>
                    <a:pt x="172" y="53"/>
                    <a:pt x="172" y="60"/>
                  </a:cubicBezTo>
                  <a:lnTo>
                    <a:pt x="172" y="176"/>
                  </a:lnTo>
                  <a:close/>
                  <a:moveTo>
                    <a:pt x="204" y="92"/>
                  </a:moveTo>
                  <a:cubicBezTo>
                    <a:pt x="204" y="99"/>
                    <a:pt x="199" y="104"/>
                    <a:pt x="192" y="104"/>
                  </a:cubicBezTo>
                  <a:cubicBezTo>
                    <a:pt x="185" y="104"/>
                    <a:pt x="180" y="99"/>
                    <a:pt x="180" y="92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8" y="48"/>
                    <a:pt x="188" y="48"/>
                    <a:pt x="188" y="48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9"/>
                    <a:pt x="27" y="104"/>
                    <a:pt x="20" y="104"/>
                  </a:cubicBezTo>
                  <a:cubicBezTo>
                    <a:pt x="13" y="104"/>
                    <a:pt x="8" y="99"/>
                    <a:pt x="8" y="92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9" y="8"/>
                    <a:pt x="204" y="13"/>
                    <a:pt x="204" y="20"/>
                  </a:cubicBezTo>
                  <a:lnTo>
                    <a:pt x="204" y="92"/>
                  </a:lnTo>
                  <a:close/>
                  <a:moveTo>
                    <a:pt x="112" y="64"/>
                  </a:moveTo>
                  <a:cubicBezTo>
                    <a:pt x="52" y="64"/>
                    <a:pt x="52" y="64"/>
                    <a:pt x="52" y="64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112" y="72"/>
                    <a:pt x="112" y="72"/>
                    <a:pt x="112" y="72"/>
                  </a:cubicBezTo>
                  <a:lnTo>
                    <a:pt x="112" y="64"/>
                  </a:lnTo>
                  <a:close/>
                  <a:moveTo>
                    <a:pt x="52" y="100"/>
                  </a:moveTo>
                  <a:cubicBezTo>
                    <a:pt x="132" y="100"/>
                    <a:pt x="132" y="100"/>
                    <a:pt x="132" y="100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52" y="92"/>
                    <a:pt x="52" y="92"/>
                    <a:pt x="52" y="92"/>
                  </a:cubicBezTo>
                  <a:lnTo>
                    <a:pt x="52" y="100"/>
                  </a:lnTo>
                  <a:close/>
                  <a:moveTo>
                    <a:pt x="5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52" y="120"/>
                    <a:pt x="52" y="120"/>
                    <a:pt x="52" y="120"/>
                  </a:cubicBezTo>
                  <a:lnTo>
                    <a:pt x="52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67B2C8A-7042-4005-94E6-67A8C681C739}"/>
              </a:ext>
            </a:extLst>
          </p:cNvPr>
          <p:cNvGrpSpPr/>
          <p:nvPr/>
        </p:nvGrpSpPr>
        <p:grpSpPr>
          <a:xfrm>
            <a:off x="2912930" y="8037919"/>
            <a:ext cx="2415111" cy="3008510"/>
            <a:chOff x="2912930" y="2347221"/>
            <a:chExt cx="2415111" cy="3008510"/>
          </a:xfrm>
        </p:grpSpPr>
        <p:sp>
          <p:nvSpPr>
            <p:cNvPr id="121" name="Freeform 19">
              <a:extLst>
                <a:ext uri="{FF2B5EF4-FFF2-40B4-BE49-F238E27FC236}">
                  <a16:creationId xmlns:a16="http://schemas.microsoft.com/office/drawing/2014/main" id="{F4FE57F0-37EE-4C8F-AE49-102A506E2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930" y="2356582"/>
              <a:ext cx="2413556" cy="2037560"/>
            </a:xfrm>
            <a:custGeom>
              <a:avLst/>
              <a:gdLst>
                <a:gd name="T0" fmla="*/ 979 w 1547"/>
                <a:gd name="T1" fmla="*/ 1306 h 1306"/>
                <a:gd name="T2" fmla="*/ 0 w 1547"/>
                <a:gd name="T3" fmla="*/ 1306 h 1306"/>
                <a:gd name="T4" fmla="*/ 568 w 1547"/>
                <a:gd name="T5" fmla="*/ 0 h 1306"/>
                <a:gd name="T6" fmla="*/ 1547 w 1547"/>
                <a:gd name="T7" fmla="*/ 0 h 1306"/>
                <a:gd name="T8" fmla="*/ 979 w 1547"/>
                <a:gd name="T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1306">
                  <a:moveTo>
                    <a:pt x="979" y="1306"/>
                  </a:moveTo>
                  <a:lnTo>
                    <a:pt x="0" y="1306"/>
                  </a:lnTo>
                  <a:lnTo>
                    <a:pt x="568" y="0"/>
                  </a:lnTo>
                  <a:lnTo>
                    <a:pt x="1547" y="0"/>
                  </a:lnTo>
                  <a:lnTo>
                    <a:pt x="979" y="130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22" name="Rectangle 33">
              <a:extLst>
                <a:ext uri="{FF2B5EF4-FFF2-40B4-BE49-F238E27FC236}">
                  <a16:creationId xmlns:a16="http://schemas.microsoft.com/office/drawing/2014/main" id="{EF3D7013-5AEB-468B-A7F5-9E16F10FF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651" y="2347221"/>
              <a:ext cx="1527390" cy="27255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9EB7FCB-8551-4DE5-8685-93580FB1132C}"/>
                </a:ext>
              </a:extLst>
            </p:cNvPr>
            <p:cNvGrpSpPr/>
            <p:nvPr/>
          </p:nvGrpSpPr>
          <p:grpSpPr>
            <a:xfrm>
              <a:off x="3826143" y="3227170"/>
              <a:ext cx="1476404" cy="1078970"/>
              <a:chOff x="9108499" y="4874812"/>
              <a:chExt cx="2067427" cy="1510894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2D0603F-55C8-4497-BB09-4DE1CD5924B2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F74049C-6F97-45BA-BD15-EB526D5F0E55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6" cy="1034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8CF791C-285D-416A-A6A1-D45059268469}"/>
                </a:ext>
              </a:extLst>
            </p:cNvPr>
            <p:cNvGrpSpPr/>
            <p:nvPr/>
          </p:nvGrpSpPr>
          <p:grpSpPr>
            <a:xfrm>
              <a:off x="4219858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01530834-6126-435A-AE65-553ACF134A96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1C320E7-8238-4F48-B97B-B5393B587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29" name="Freeform 5">
                  <a:extLst>
                    <a:ext uri="{FF2B5EF4-FFF2-40B4-BE49-F238E27FC236}">
                      <a16:creationId xmlns:a16="http://schemas.microsoft.com/office/drawing/2014/main" id="{B4019F44-F194-4D4A-BF7C-D23052FAE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E38CE1C-6B92-4944-90CF-BFDC434B04C7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02</a:t>
                </a:r>
                <a:endParaRPr lang="en-US" b="1" dirty="0">
                  <a:solidFill>
                    <a:schemeClr val="accent2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25" name="Freeform 31">
              <a:extLst>
                <a:ext uri="{FF2B5EF4-FFF2-40B4-BE49-F238E27FC236}">
                  <a16:creationId xmlns:a16="http://schemas.microsoft.com/office/drawing/2014/main" id="{22B8B897-88DC-4BA4-A372-EEA4CF502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682" y="2660999"/>
              <a:ext cx="315618" cy="317592"/>
            </a:xfrm>
            <a:custGeom>
              <a:avLst/>
              <a:gdLst>
                <a:gd name="T0" fmla="*/ 160 w 160"/>
                <a:gd name="T1" fmla="*/ 155 h 161"/>
                <a:gd name="T2" fmla="*/ 114 w 160"/>
                <a:gd name="T3" fmla="*/ 109 h 161"/>
                <a:gd name="T4" fmla="*/ 153 w 160"/>
                <a:gd name="T5" fmla="*/ 70 h 161"/>
                <a:gd name="T6" fmla="*/ 126 w 160"/>
                <a:gd name="T7" fmla="*/ 44 h 161"/>
                <a:gd name="T8" fmla="*/ 101 w 160"/>
                <a:gd name="T9" fmla="*/ 70 h 161"/>
                <a:gd name="T10" fmla="*/ 59 w 160"/>
                <a:gd name="T11" fmla="*/ 28 h 161"/>
                <a:gd name="T12" fmla="*/ 70 w 160"/>
                <a:gd name="T13" fmla="*/ 18 h 161"/>
                <a:gd name="T14" fmla="*/ 52 w 160"/>
                <a:gd name="T15" fmla="*/ 0 h 161"/>
                <a:gd name="T16" fmla="*/ 0 w 160"/>
                <a:gd name="T17" fmla="*/ 52 h 161"/>
                <a:gd name="T18" fmla="*/ 18 w 160"/>
                <a:gd name="T19" fmla="*/ 70 h 161"/>
                <a:gd name="T20" fmla="*/ 28 w 160"/>
                <a:gd name="T21" fmla="*/ 59 h 161"/>
                <a:gd name="T22" fmla="*/ 70 w 160"/>
                <a:gd name="T23" fmla="*/ 101 h 161"/>
                <a:gd name="T24" fmla="*/ 43 w 160"/>
                <a:gd name="T25" fmla="*/ 127 h 161"/>
                <a:gd name="T26" fmla="*/ 70 w 160"/>
                <a:gd name="T27" fmla="*/ 153 h 161"/>
                <a:gd name="T28" fmla="*/ 108 w 160"/>
                <a:gd name="T29" fmla="*/ 114 h 161"/>
                <a:gd name="T30" fmla="*/ 155 w 160"/>
                <a:gd name="T31" fmla="*/ 161 h 161"/>
                <a:gd name="T32" fmla="*/ 160 w 160"/>
                <a:gd name="T33" fmla="*/ 155 h 161"/>
                <a:gd name="T34" fmla="*/ 18 w 160"/>
                <a:gd name="T35" fmla="*/ 59 h 161"/>
                <a:gd name="T36" fmla="*/ 10 w 160"/>
                <a:gd name="T37" fmla="*/ 52 h 161"/>
                <a:gd name="T38" fmla="*/ 52 w 160"/>
                <a:gd name="T39" fmla="*/ 10 h 161"/>
                <a:gd name="T40" fmla="*/ 59 w 160"/>
                <a:gd name="T41" fmla="*/ 18 h 161"/>
                <a:gd name="T42" fmla="*/ 38 w 160"/>
                <a:gd name="T43" fmla="*/ 39 h 161"/>
                <a:gd name="T44" fmla="*/ 23 w 160"/>
                <a:gd name="T45" fmla="*/ 55 h 161"/>
                <a:gd name="T46" fmla="*/ 23 w 160"/>
                <a:gd name="T47" fmla="*/ 55 h 161"/>
                <a:gd name="T48" fmla="*/ 18 w 160"/>
                <a:gd name="T49" fmla="*/ 59 h 161"/>
                <a:gd name="T50" fmla="*/ 33 w 160"/>
                <a:gd name="T51" fmla="*/ 55 h 161"/>
                <a:gd name="T52" fmla="*/ 54 w 160"/>
                <a:gd name="T53" fmla="*/ 34 h 161"/>
                <a:gd name="T54" fmla="*/ 95 w 160"/>
                <a:gd name="T55" fmla="*/ 75 h 161"/>
                <a:gd name="T56" fmla="*/ 79 w 160"/>
                <a:gd name="T57" fmla="*/ 91 h 161"/>
                <a:gd name="T58" fmla="*/ 74 w 160"/>
                <a:gd name="T59" fmla="*/ 96 h 161"/>
                <a:gd name="T60" fmla="*/ 33 w 160"/>
                <a:gd name="T61" fmla="*/ 55 h 161"/>
                <a:gd name="T62" fmla="*/ 54 w 160"/>
                <a:gd name="T63" fmla="*/ 127 h 161"/>
                <a:gd name="T64" fmla="*/ 74 w 160"/>
                <a:gd name="T65" fmla="*/ 106 h 161"/>
                <a:gd name="T66" fmla="*/ 74 w 160"/>
                <a:gd name="T67" fmla="*/ 106 h 161"/>
                <a:gd name="T68" fmla="*/ 92 w 160"/>
                <a:gd name="T69" fmla="*/ 89 h 161"/>
                <a:gd name="T70" fmla="*/ 126 w 160"/>
                <a:gd name="T71" fmla="*/ 55 h 161"/>
                <a:gd name="T72" fmla="*/ 142 w 160"/>
                <a:gd name="T73" fmla="*/ 70 h 161"/>
                <a:gd name="T74" fmla="*/ 70 w 160"/>
                <a:gd name="T75" fmla="*/ 142 h 161"/>
                <a:gd name="T76" fmla="*/ 54 w 160"/>
                <a:gd name="T77" fmla="*/ 12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161">
                  <a:moveTo>
                    <a:pt x="160" y="155"/>
                  </a:moveTo>
                  <a:lnTo>
                    <a:pt x="114" y="109"/>
                  </a:lnTo>
                  <a:lnTo>
                    <a:pt x="153" y="70"/>
                  </a:lnTo>
                  <a:lnTo>
                    <a:pt x="126" y="44"/>
                  </a:lnTo>
                  <a:lnTo>
                    <a:pt x="101" y="70"/>
                  </a:lnTo>
                  <a:lnTo>
                    <a:pt x="59" y="28"/>
                  </a:lnTo>
                  <a:lnTo>
                    <a:pt x="70" y="18"/>
                  </a:lnTo>
                  <a:lnTo>
                    <a:pt x="52" y="0"/>
                  </a:lnTo>
                  <a:lnTo>
                    <a:pt x="0" y="52"/>
                  </a:lnTo>
                  <a:lnTo>
                    <a:pt x="18" y="70"/>
                  </a:lnTo>
                  <a:lnTo>
                    <a:pt x="28" y="59"/>
                  </a:lnTo>
                  <a:lnTo>
                    <a:pt x="70" y="101"/>
                  </a:lnTo>
                  <a:lnTo>
                    <a:pt x="43" y="127"/>
                  </a:lnTo>
                  <a:lnTo>
                    <a:pt x="70" y="153"/>
                  </a:lnTo>
                  <a:lnTo>
                    <a:pt x="108" y="114"/>
                  </a:lnTo>
                  <a:lnTo>
                    <a:pt x="155" y="161"/>
                  </a:lnTo>
                  <a:lnTo>
                    <a:pt x="160" y="155"/>
                  </a:lnTo>
                  <a:close/>
                  <a:moveTo>
                    <a:pt x="18" y="59"/>
                  </a:moveTo>
                  <a:lnTo>
                    <a:pt x="10" y="52"/>
                  </a:lnTo>
                  <a:lnTo>
                    <a:pt x="52" y="10"/>
                  </a:lnTo>
                  <a:lnTo>
                    <a:pt x="59" y="18"/>
                  </a:lnTo>
                  <a:lnTo>
                    <a:pt x="38" y="39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18" y="59"/>
                  </a:lnTo>
                  <a:close/>
                  <a:moveTo>
                    <a:pt x="33" y="55"/>
                  </a:moveTo>
                  <a:lnTo>
                    <a:pt x="54" y="34"/>
                  </a:lnTo>
                  <a:lnTo>
                    <a:pt x="95" y="75"/>
                  </a:lnTo>
                  <a:lnTo>
                    <a:pt x="79" y="91"/>
                  </a:lnTo>
                  <a:lnTo>
                    <a:pt x="74" y="96"/>
                  </a:lnTo>
                  <a:lnTo>
                    <a:pt x="33" y="55"/>
                  </a:lnTo>
                  <a:close/>
                  <a:moveTo>
                    <a:pt x="54" y="127"/>
                  </a:moveTo>
                  <a:lnTo>
                    <a:pt x="74" y="106"/>
                  </a:lnTo>
                  <a:lnTo>
                    <a:pt x="74" y="106"/>
                  </a:lnTo>
                  <a:lnTo>
                    <a:pt x="92" y="89"/>
                  </a:lnTo>
                  <a:lnTo>
                    <a:pt x="126" y="55"/>
                  </a:lnTo>
                  <a:lnTo>
                    <a:pt x="142" y="70"/>
                  </a:lnTo>
                  <a:lnTo>
                    <a:pt x="70" y="142"/>
                  </a:lnTo>
                  <a:lnTo>
                    <a:pt x="54" y="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DB19CC2-0E6D-4B7A-BF80-32147D3E6239}"/>
              </a:ext>
            </a:extLst>
          </p:cNvPr>
          <p:cNvGrpSpPr/>
          <p:nvPr/>
        </p:nvGrpSpPr>
        <p:grpSpPr>
          <a:xfrm flipV="1">
            <a:off x="1390047" y="8710346"/>
            <a:ext cx="2413733" cy="2336083"/>
            <a:chOff x="1390047" y="3019648"/>
            <a:chExt cx="2413733" cy="2336083"/>
          </a:xfrm>
        </p:grpSpPr>
        <p:sp>
          <p:nvSpPr>
            <p:cNvPr id="133" name="Freeform 17">
              <a:extLst>
                <a:ext uri="{FF2B5EF4-FFF2-40B4-BE49-F238E27FC236}">
                  <a16:creationId xmlns:a16="http://schemas.microsoft.com/office/drawing/2014/main" id="{4E55CD7E-25FA-4499-88ED-93034701D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047" y="3020514"/>
              <a:ext cx="2413557" cy="2045360"/>
            </a:xfrm>
            <a:custGeom>
              <a:avLst/>
              <a:gdLst>
                <a:gd name="T0" fmla="*/ 979 w 1547"/>
                <a:gd name="T1" fmla="*/ 1311 h 1311"/>
                <a:gd name="T2" fmla="*/ 0 w 1547"/>
                <a:gd name="T3" fmla="*/ 1311 h 1311"/>
                <a:gd name="T4" fmla="*/ 568 w 1547"/>
                <a:gd name="T5" fmla="*/ 0 h 1311"/>
                <a:gd name="T6" fmla="*/ 1547 w 1547"/>
                <a:gd name="T7" fmla="*/ 0 h 1311"/>
                <a:gd name="T8" fmla="*/ 979 w 1547"/>
                <a:gd name="T9" fmla="*/ 1311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1311">
                  <a:moveTo>
                    <a:pt x="979" y="1311"/>
                  </a:moveTo>
                  <a:lnTo>
                    <a:pt x="0" y="1311"/>
                  </a:lnTo>
                  <a:lnTo>
                    <a:pt x="568" y="0"/>
                  </a:lnTo>
                  <a:lnTo>
                    <a:pt x="1547" y="0"/>
                  </a:lnTo>
                  <a:lnTo>
                    <a:pt x="979" y="131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34" name="Rectangle 32">
              <a:extLst>
                <a:ext uri="{FF2B5EF4-FFF2-40B4-BE49-F238E27FC236}">
                  <a16:creationId xmlns:a16="http://schemas.microsoft.com/office/drawing/2014/main" id="{CFE71702-6D7F-460C-A1A5-AC9282C60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389" y="3019648"/>
              <a:ext cx="1527391" cy="2045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0DC2B39B-1037-4C60-94A3-022C2B954E6B}"/>
                </a:ext>
              </a:extLst>
            </p:cNvPr>
            <p:cNvGrpSpPr/>
            <p:nvPr/>
          </p:nvGrpSpPr>
          <p:grpSpPr>
            <a:xfrm>
              <a:off x="2301443" y="3677494"/>
              <a:ext cx="1476405" cy="917387"/>
              <a:chOff x="9108499" y="4874812"/>
              <a:chExt cx="2067427" cy="1284627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B8C788-1D94-4718-8E86-234C780F3366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5154A92-D5B1-4E10-989D-2D3169989A20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4" cy="808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taken possession of my al-si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D2AF952-AC93-4BA8-B854-8F5FDCE973A1}"/>
                </a:ext>
              </a:extLst>
            </p:cNvPr>
            <p:cNvGrpSpPr/>
            <p:nvPr/>
          </p:nvGrpSpPr>
          <p:grpSpPr>
            <a:xfrm>
              <a:off x="2680725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9C96BE9-2B0F-4089-9EA0-45EB64403C3E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7FD41EE4-8FC1-4BC3-A7D1-C7FB9BD58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41" name="Freeform 5">
                  <a:extLst>
                    <a:ext uri="{FF2B5EF4-FFF2-40B4-BE49-F238E27FC236}">
                      <a16:creationId xmlns:a16="http://schemas.microsoft.com/office/drawing/2014/main" id="{1A2D8A11-790B-494D-9365-00A242703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6F599ADE-5BCD-4A6C-8534-1C9CDB9F11E6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01</a:t>
                </a:r>
                <a:endParaRPr lang="en-US" b="1" dirty="0">
                  <a:solidFill>
                    <a:schemeClr val="accent1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37" name="Freeform 30">
              <a:extLst>
                <a:ext uri="{FF2B5EF4-FFF2-40B4-BE49-F238E27FC236}">
                  <a16:creationId xmlns:a16="http://schemas.microsoft.com/office/drawing/2014/main" id="{05542317-DB1B-4029-9853-5D03618259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9445" y="3264985"/>
              <a:ext cx="290513" cy="254000"/>
            </a:xfrm>
            <a:custGeom>
              <a:avLst/>
              <a:gdLst>
                <a:gd name="T0" fmla="*/ 90 w 200"/>
                <a:gd name="T1" fmla="*/ 8 h 176"/>
                <a:gd name="T2" fmla="*/ 169 w 200"/>
                <a:gd name="T3" fmla="*/ 66 h 176"/>
                <a:gd name="T4" fmla="*/ 176 w 200"/>
                <a:gd name="T5" fmla="*/ 63 h 176"/>
                <a:gd name="T6" fmla="*/ 90 w 200"/>
                <a:gd name="T7" fmla="*/ 0 h 176"/>
                <a:gd name="T8" fmla="*/ 46 w 200"/>
                <a:gd name="T9" fmla="*/ 11 h 176"/>
                <a:gd name="T10" fmla="*/ 50 w 200"/>
                <a:gd name="T11" fmla="*/ 18 h 176"/>
                <a:gd name="T12" fmla="*/ 90 w 200"/>
                <a:gd name="T13" fmla="*/ 8 h 176"/>
                <a:gd name="T14" fmla="*/ 92 w 200"/>
                <a:gd name="T15" fmla="*/ 84 h 176"/>
                <a:gd name="T16" fmla="*/ 92 w 200"/>
                <a:gd name="T17" fmla="*/ 86 h 176"/>
                <a:gd name="T18" fmla="*/ 14 w 200"/>
                <a:gd name="T19" fmla="*/ 8 h 176"/>
                <a:gd name="T20" fmla="*/ 8 w 200"/>
                <a:gd name="T21" fmla="*/ 13 h 176"/>
                <a:gd name="T22" fmla="*/ 23 w 200"/>
                <a:gd name="T23" fmla="*/ 29 h 176"/>
                <a:gd name="T24" fmla="*/ 0 w 200"/>
                <a:gd name="T25" fmla="*/ 88 h 176"/>
                <a:gd name="T26" fmla="*/ 90 w 200"/>
                <a:gd name="T27" fmla="*/ 176 h 176"/>
                <a:gd name="T28" fmla="*/ 149 w 200"/>
                <a:gd name="T29" fmla="*/ 154 h 176"/>
                <a:gd name="T30" fmla="*/ 166 w 200"/>
                <a:gd name="T31" fmla="*/ 171 h 176"/>
                <a:gd name="T32" fmla="*/ 172 w 200"/>
                <a:gd name="T33" fmla="*/ 166 h 176"/>
                <a:gd name="T34" fmla="*/ 155 w 200"/>
                <a:gd name="T35" fmla="*/ 149 h 176"/>
                <a:gd name="T36" fmla="*/ 180 w 200"/>
                <a:gd name="T37" fmla="*/ 92 h 176"/>
                <a:gd name="T38" fmla="*/ 200 w 200"/>
                <a:gd name="T39" fmla="*/ 92 h 176"/>
                <a:gd name="T40" fmla="*/ 200 w 200"/>
                <a:gd name="T41" fmla="*/ 84 h 176"/>
                <a:gd name="T42" fmla="*/ 92 w 200"/>
                <a:gd name="T43" fmla="*/ 84 h 176"/>
                <a:gd name="T44" fmla="*/ 90 w 200"/>
                <a:gd name="T45" fmla="*/ 168 h 176"/>
                <a:gd name="T46" fmla="*/ 8 w 200"/>
                <a:gd name="T47" fmla="*/ 88 h 176"/>
                <a:gd name="T48" fmla="*/ 29 w 200"/>
                <a:gd name="T49" fmla="*/ 34 h 176"/>
                <a:gd name="T50" fmla="*/ 143 w 200"/>
                <a:gd name="T51" fmla="*/ 149 h 176"/>
                <a:gd name="T52" fmla="*/ 90 w 200"/>
                <a:gd name="T53" fmla="*/ 168 h 176"/>
                <a:gd name="T54" fmla="*/ 149 w 200"/>
                <a:gd name="T55" fmla="*/ 143 h 176"/>
                <a:gd name="T56" fmla="*/ 98 w 200"/>
                <a:gd name="T57" fmla="*/ 92 h 176"/>
                <a:gd name="T58" fmla="*/ 172 w 200"/>
                <a:gd name="T59" fmla="*/ 92 h 176"/>
                <a:gd name="T60" fmla="*/ 149 w 200"/>
                <a:gd name="T61" fmla="*/ 1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90" y="8"/>
                  </a:moveTo>
                  <a:cubicBezTo>
                    <a:pt x="126" y="8"/>
                    <a:pt x="159" y="32"/>
                    <a:pt x="169" y="66"/>
                  </a:cubicBezTo>
                  <a:cubicBezTo>
                    <a:pt x="176" y="63"/>
                    <a:pt x="176" y="63"/>
                    <a:pt x="176" y="63"/>
                  </a:cubicBezTo>
                  <a:cubicBezTo>
                    <a:pt x="165" y="26"/>
                    <a:pt x="130" y="0"/>
                    <a:pt x="90" y="0"/>
                  </a:cubicBezTo>
                  <a:cubicBezTo>
                    <a:pt x="75" y="0"/>
                    <a:pt x="59" y="4"/>
                    <a:pt x="46" y="1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62" y="11"/>
                    <a:pt x="76" y="8"/>
                    <a:pt x="90" y="8"/>
                  </a:cubicBezTo>
                  <a:close/>
                  <a:moveTo>
                    <a:pt x="92" y="84"/>
                  </a:moveTo>
                  <a:cubicBezTo>
                    <a:pt x="92" y="86"/>
                    <a:pt x="92" y="86"/>
                    <a:pt x="92" y="8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8" y="45"/>
                    <a:pt x="0" y="66"/>
                    <a:pt x="0" y="88"/>
                  </a:cubicBezTo>
                  <a:cubicBezTo>
                    <a:pt x="0" y="136"/>
                    <a:pt x="40" y="176"/>
                    <a:pt x="90" y="176"/>
                  </a:cubicBezTo>
                  <a:cubicBezTo>
                    <a:pt x="112" y="176"/>
                    <a:pt x="133" y="168"/>
                    <a:pt x="149" y="154"/>
                  </a:cubicBezTo>
                  <a:cubicBezTo>
                    <a:pt x="166" y="171"/>
                    <a:pt x="166" y="171"/>
                    <a:pt x="166" y="171"/>
                  </a:cubicBezTo>
                  <a:cubicBezTo>
                    <a:pt x="172" y="166"/>
                    <a:pt x="172" y="166"/>
                    <a:pt x="172" y="166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69" y="134"/>
                    <a:pt x="179" y="114"/>
                    <a:pt x="180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0" y="84"/>
                    <a:pt x="200" y="84"/>
                    <a:pt x="200" y="84"/>
                  </a:cubicBezTo>
                  <a:lnTo>
                    <a:pt x="92" y="84"/>
                  </a:lnTo>
                  <a:close/>
                  <a:moveTo>
                    <a:pt x="90" y="168"/>
                  </a:moveTo>
                  <a:cubicBezTo>
                    <a:pt x="45" y="168"/>
                    <a:pt x="8" y="132"/>
                    <a:pt x="8" y="88"/>
                  </a:cubicBezTo>
                  <a:cubicBezTo>
                    <a:pt x="8" y="68"/>
                    <a:pt x="15" y="49"/>
                    <a:pt x="29" y="34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29" y="161"/>
                    <a:pt x="110" y="168"/>
                    <a:pt x="90" y="168"/>
                  </a:cubicBezTo>
                  <a:close/>
                  <a:moveTo>
                    <a:pt x="149" y="143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1" y="112"/>
                    <a:pt x="162" y="130"/>
                    <a:pt x="149" y="1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D69BC62-8B97-4D7E-B8E5-556213D74A4D}"/>
              </a:ext>
            </a:extLst>
          </p:cNvPr>
          <p:cNvGrpSpPr/>
          <p:nvPr/>
        </p:nvGrpSpPr>
        <p:grpSpPr>
          <a:xfrm>
            <a:off x="6876183" y="8037919"/>
            <a:ext cx="2420201" cy="3008510"/>
            <a:chOff x="6876183" y="2347221"/>
            <a:chExt cx="2420201" cy="3008510"/>
          </a:xfrm>
        </p:grpSpPr>
        <p:sp>
          <p:nvSpPr>
            <p:cNvPr id="145" name="Freeform 25">
              <a:extLst>
                <a:ext uri="{FF2B5EF4-FFF2-40B4-BE49-F238E27FC236}">
                  <a16:creationId xmlns:a16="http://schemas.microsoft.com/office/drawing/2014/main" id="{9D0E5A44-AA74-40FC-B22F-E456B7794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4387" y="2354155"/>
              <a:ext cx="2411997" cy="2037560"/>
            </a:xfrm>
            <a:custGeom>
              <a:avLst/>
              <a:gdLst>
                <a:gd name="T0" fmla="*/ 567 w 1546"/>
                <a:gd name="T1" fmla="*/ 1306 h 1306"/>
                <a:gd name="T2" fmla="*/ 1546 w 1546"/>
                <a:gd name="T3" fmla="*/ 1306 h 1306"/>
                <a:gd name="T4" fmla="*/ 979 w 1546"/>
                <a:gd name="T5" fmla="*/ 0 h 1306"/>
                <a:gd name="T6" fmla="*/ 0 w 1546"/>
                <a:gd name="T7" fmla="*/ 0 h 1306"/>
                <a:gd name="T8" fmla="*/ 567 w 1546"/>
                <a:gd name="T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06">
                  <a:moveTo>
                    <a:pt x="567" y="1306"/>
                  </a:moveTo>
                  <a:lnTo>
                    <a:pt x="1546" y="1306"/>
                  </a:lnTo>
                  <a:lnTo>
                    <a:pt x="979" y="0"/>
                  </a:lnTo>
                  <a:lnTo>
                    <a:pt x="0" y="0"/>
                  </a:lnTo>
                  <a:lnTo>
                    <a:pt x="567" y="130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46" name="Rectangle 29">
              <a:extLst>
                <a:ext uri="{FF2B5EF4-FFF2-40B4-BE49-F238E27FC236}">
                  <a16:creationId xmlns:a16="http://schemas.microsoft.com/office/drawing/2014/main" id="{6C6F2EC9-7D26-4459-829C-956732B11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6183" y="2347221"/>
              <a:ext cx="1527391" cy="27255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2090E5E9-ADC7-4C0E-B5D3-81142C159FDB}"/>
                </a:ext>
              </a:extLst>
            </p:cNvPr>
            <p:cNvGrpSpPr/>
            <p:nvPr/>
          </p:nvGrpSpPr>
          <p:grpSpPr>
            <a:xfrm>
              <a:off x="6901676" y="3227170"/>
              <a:ext cx="1476405" cy="1078970"/>
              <a:chOff x="9108499" y="4874812"/>
              <a:chExt cx="2067427" cy="1510894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D700C8BE-5005-45A2-B717-E79A4723BE69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7BD8C953-346F-4909-BF62-E76098A34CAA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4" cy="1034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70F76A3-FF94-431A-A0E2-5FF540734F66}"/>
                </a:ext>
              </a:extLst>
            </p:cNvPr>
            <p:cNvGrpSpPr/>
            <p:nvPr/>
          </p:nvGrpSpPr>
          <p:grpSpPr>
            <a:xfrm>
              <a:off x="7329796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CB9AB560-2759-43FB-AE77-193DBC98AD2D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15C34772-4AB3-4EAB-80DD-9A9A3E6A3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53" name="Freeform 5">
                  <a:extLst>
                    <a:ext uri="{FF2B5EF4-FFF2-40B4-BE49-F238E27FC236}">
                      <a16:creationId xmlns:a16="http://schemas.microsoft.com/office/drawing/2014/main" id="{C81A5089-F51B-4426-84F1-23DB3BCB9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B5236E3D-78E7-45A0-857A-2E531FD9FB03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4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04</a:t>
                </a:r>
                <a:endParaRPr lang="en-US" b="1" dirty="0">
                  <a:solidFill>
                    <a:schemeClr val="accent4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49" name="Freeform 33">
              <a:extLst>
                <a:ext uri="{FF2B5EF4-FFF2-40B4-BE49-F238E27FC236}">
                  <a16:creationId xmlns:a16="http://schemas.microsoft.com/office/drawing/2014/main" id="{A7DF1233-C148-4A09-BA3D-A43ABD5E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5379" y="2633385"/>
              <a:ext cx="266304" cy="345206"/>
            </a:xfrm>
            <a:custGeom>
              <a:avLst/>
              <a:gdLst>
                <a:gd name="T0" fmla="*/ 74 w 148"/>
                <a:gd name="T1" fmla="*/ 59 h 192"/>
                <a:gd name="T2" fmla="*/ 0 w 148"/>
                <a:gd name="T3" fmla="*/ 164 h 192"/>
                <a:gd name="T4" fmla="*/ 2 w 148"/>
                <a:gd name="T5" fmla="*/ 189 h 192"/>
                <a:gd name="T6" fmla="*/ 3 w 148"/>
                <a:gd name="T7" fmla="*/ 192 h 192"/>
                <a:gd name="T8" fmla="*/ 145 w 148"/>
                <a:gd name="T9" fmla="*/ 192 h 192"/>
                <a:gd name="T10" fmla="*/ 146 w 148"/>
                <a:gd name="T11" fmla="*/ 189 h 192"/>
                <a:gd name="T12" fmla="*/ 148 w 148"/>
                <a:gd name="T13" fmla="*/ 164 h 192"/>
                <a:gd name="T14" fmla="*/ 74 w 148"/>
                <a:gd name="T15" fmla="*/ 59 h 192"/>
                <a:gd name="T16" fmla="*/ 139 w 148"/>
                <a:gd name="T17" fmla="*/ 184 h 192"/>
                <a:gd name="T18" fmla="*/ 9 w 148"/>
                <a:gd name="T19" fmla="*/ 184 h 192"/>
                <a:gd name="T20" fmla="*/ 8 w 148"/>
                <a:gd name="T21" fmla="*/ 164 h 192"/>
                <a:gd name="T22" fmla="*/ 74 w 148"/>
                <a:gd name="T23" fmla="*/ 67 h 192"/>
                <a:gd name="T24" fmla="*/ 140 w 148"/>
                <a:gd name="T25" fmla="*/ 164 h 192"/>
                <a:gd name="T26" fmla="*/ 139 w 148"/>
                <a:gd name="T27" fmla="*/ 184 h 192"/>
                <a:gd name="T28" fmla="*/ 89 w 148"/>
                <a:gd name="T29" fmla="*/ 52 h 192"/>
                <a:gd name="T30" fmla="*/ 113 w 148"/>
                <a:gd name="T31" fmla="*/ 8 h 192"/>
                <a:gd name="T32" fmla="*/ 78 w 148"/>
                <a:gd name="T33" fmla="*/ 8 h 192"/>
                <a:gd name="T34" fmla="*/ 73 w 148"/>
                <a:gd name="T35" fmla="*/ 14 h 192"/>
                <a:gd name="T36" fmla="*/ 60 w 148"/>
                <a:gd name="T37" fmla="*/ 0 h 192"/>
                <a:gd name="T38" fmla="*/ 36 w 148"/>
                <a:gd name="T39" fmla="*/ 0 h 192"/>
                <a:gd name="T40" fmla="*/ 56 w 148"/>
                <a:gd name="T41" fmla="*/ 52 h 192"/>
                <a:gd name="T42" fmla="*/ 89 w 148"/>
                <a:gd name="T43" fmla="*/ 52 h 192"/>
                <a:gd name="T44" fmla="*/ 57 w 148"/>
                <a:gd name="T45" fmla="*/ 8 h 192"/>
                <a:gd name="T46" fmla="*/ 73 w 148"/>
                <a:gd name="T47" fmla="*/ 26 h 192"/>
                <a:gd name="T48" fmla="*/ 82 w 148"/>
                <a:gd name="T49" fmla="*/ 16 h 192"/>
                <a:gd name="T50" fmla="*/ 99 w 148"/>
                <a:gd name="T51" fmla="*/ 16 h 192"/>
                <a:gd name="T52" fmla="*/ 85 w 148"/>
                <a:gd name="T53" fmla="*/ 44 h 192"/>
                <a:gd name="T54" fmla="*/ 61 w 148"/>
                <a:gd name="T55" fmla="*/ 44 h 192"/>
                <a:gd name="T56" fmla="*/ 48 w 148"/>
                <a:gd name="T57" fmla="*/ 8 h 192"/>
                <a:gd name="T58" fmla="*/ 57 w 148"/>
                <a:gd name="T59" fmla="*/ 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192">
                  <a:moveTo>
                    <a:pt x="74" y="59"/>
                  </a:moveTo>
                  <a:cubicBezTo>
                    <a:pt x="33" y="59"/>
                    <a:pt x="0" y="106"/>
                    <a:pt x="0" y="164"/>
                  </a:cubicBezTo>
                  <a:cubicBezTo>
                    <a:pt x="0" y="171"/>
                    <a:pt x="1" y="184"/>
                    <a:pt x="2" y="189"/>
                  </a:cubicBezTo>
                  <a:cubicBezTo>
                    <a:pt x="3" y="192"/>
                    <a:pt x="3" y="192"/>
                    <a:pt x="3" y="192"/>
                  </a:cubicBezTo>
                  <a:cubicBezTo>
                    <a:pt x="145" y="192"/>
                    <a:pt x="145" y="192"/>
                    <a:pt x="145" y="192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4"/>
                    <a:pt x="148" y="171"/>
                    <a:pt x="148" y="164"/>
                  </a:cubicBezTo>
                  <a:cubicBezTo>
                    <a:pt x="148" y="106"/>
                    <a:pt x="115" y="59"/>
                    <a:pt x="74" y="59"/>
                  </a:cubicBezTo>
                  <a:close/>
                  <a:moveTo>
                    <a:pt x="13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9" y="179"/>
                    <a:pt x="8" y="171"/>
                    <a:pt x="8" y="164"/>
                  </a:cubicBezTo>
                  <a:cubicBezTo>
                    <a:pt x="8" y="110"/>
                    <a:pt x="38" y="67"/>
                    <a:pt x="74" y="67"/>
                  </a:cubicBezTo>
                  <a:cubicBezTo>
                    <a:pt x="110" y="67"/>
                    <a:pt x="140" y="111"/>
                    <a:pt x="140" y="164"/>
                  </a:cubicBezTo>
                  <a:cubicBezTo>
                    <a:pt x="140" y="171"/>
                    <a:pt x="139" y="179"/>
                    <a:pt x="139" y="184"/>
                  </a:cubicBezTo>
                  <a:close/>
                  <a:moveTo>
                    <a:pt x="89" y="52"/>
                  </a:moveTo>
                  <a:cubicBezTo>
                    <a:pt x="113" y="8"/>
                    <a:pt x="113" y="8"/>
                    <a:pt x="113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6" y="52"/>
                    <a:pt x="56" y="52"/>
                    <a:pt x="56" y="52"/>
                  </a:cubicBezTo>
                  <a:lnTo>
                    <a:pt x="89" y="52"/>
                  </a:lnTo>
                  <a:close/>
                  <a:moveTo>
                    <a:pt x="57" y="8"/>
                  </a:moveTo>
                  <a:cubicBezTo>
                    <a:pt x="73" y="26"/>
                    <a:pt x="73" y="26"/>
                    <a:pt x="73" y="2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85" y="44"/>
                    <a:pt x="85" y="44"/>
                    <a:pt x="85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48" y="8"/>
                    <a:pt x="48" y="8"/>
                    <a:pt x="48" y="8"/>
                  </a:cubicBezTo>
                  <a:lnTo>
                    <a:pt x="5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C90FBAF-38CD-4436-BE66-140DF8994E9D}"/>
              </a:ext>
            </a:extLst>
          </p:cNvPr>
          <p:cNvGrpSpPr/>
          <p:nvPr/>
        </p:nvGrpSpPr>
        <p:grpSpPr>
          <a:xfrm flipV="1">
            <a:off x="8407790" y="8718146"/>
            <a:ext cx="2414423" cy="2328283"/>
            <a:chOff x="8407790" y="3027448"/>
            <a:chExt cx="2414423" cy="2328283"/>
          </a:xfrm>
        </p:grpSpPr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026664FE-E19E-4B10-A1B2-3DE2FD545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216" y="3027448"/>
              <a:ext cx="2411997" cy="2045359"/>
            </a:xfrm>
            <a:custGeom>
              <a:avLst/>
              <a:gdLst>
                <a:gd name="T0" fmla="*/ 567 w 1546"/>
                <a:gd name="T1" fmla="*/ 1311 h 1311"/>
                <a:gd name="T2" fmla="*/ 1546 w 1546"/>
                <a:gd name="T3" fmla="*/ 1311 h 1311"/>
                <a:gd name="T4" fmla="*/ 979 w 1546"/>
                <a:gd name="T5" fmla="*/ 0 h 1311"/>
                <a:gd name="T6" fmla="*/ 0 w 1546"/>
                <a:gd name="T7" fmla="*/ 0 h 1311"/>
                <a:gd name="T8" fmla="*/ 567 w 1546"/>
                <a:gd name="T9" fmla="*/ 1311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11">
                  <a:moveTo>
                    <a:pt x="567" y="1311"/>
                  </a:moveTo>
                  <a:lnTo>
                    <a:pt x="1546" y="1311"/>
                  </a:lnTo>
                  <a:lnTo>
                    <a:pt x="979" y="0"/>
                  </a:lnTo>
                  <a:lnTo>
                    <a:pt x="0" y="0"/>
                  </a:lnTo>
                  <a:lnTo>
                    <a:pt x="567" y="13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58" name="Rectangle 27">
              <a:extLst>
                <a:ext uri="{FF2B5EF4-FFF2-40B4-BE49-F238E27FC236}">
                  <a16:creationId xmlns:a16="http://schemas.microsoft.com/office/drawing/2014/main" id="{DFC15161-3C91-44F5-A9F6-E76B8B9E8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790" y="3027448"/>
              <a:ext cx="1527391" cy="20453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0C352198-EEF5-4DF7-ABA3-18D81C47473C}"/>
                </a:ext>
              </a:extLst>
            </p:cNvPr>
            <p:cNvGrpSpPr/>
            <p:nvPr/>
          </p:nvGrpSpPr>
          <p:grpSpPr>
            <a:xfrm>
              <a:off x="8421318" y="3677494"/>
              <a:ext cx="1476405" cy="917387"/>
              <a:chOff x="9108499" y="4874812"/>
              <a:chExt cx="2067427" cy="1284627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7978BF1-B95D-46AE-8091-6F59B1954F2D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178682CD-AE76-45B6-87AC-DDFE62F0FF8B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4" cy="808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taken possession of my al-si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2C95DF8-C501-47EA-B4A9-DF7D7ECD0308}"/>
                </a:ext>
              </a:extLst>
            </p:cNvPr>
            <p:cNvGrpSpPr/>
            <p:nvPr/>
          </p:nvGrpSpPr>
          <p:grpSpPr>
            <a:xfrm>
              <a:off x="8877826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D077713-C943-4570-8DA1-BD9C8C9F6189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DDFCE3CE-BE0F-4C9E-9F3B-83093859E1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65" name="Freeform 5">
                  <a:extLst>
                    <a:ext uri="{FF2B5EF4-FFF2-40B4-BE49-F238E27FC236}">
                      <a16:creationId xmlns:a16="http://schemas.microsoft.com/office/drawing/2014/main" id="{F6A6B5DF-2E52-4F52-9066-825DE1E63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9827491-5C45-40AB-A7CD-59826B25001B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5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05</a:t>
                </a:r>
                <a:endParaRPr lang="en-US" b="1" dirty="0">
                  <a:solidFill>
                    <a:schemeClr val="accent5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92D77663-0581-4844-9795-BF9241A97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9259" y="3288076"/>
              <a:ext cx="271463" cy="279400"/>
            </a:xfrm>
            <a:custGeom>
              <a:avLst/>
              <a:gdLst>
                <a:gd name="T0" fmla="*/ 94 w 188"/>
                <a:gd name="T1" fmla="*/ 96 h 192"/>
                <a:gd name="T2" fmla="*/ 188 w 188"/>
                <a:gd name="T3" fmla="*/ 48 h 192"/>
                <a:gd name="T4" fmla="*/ 94 w 188"/>
                <a:gd name="T5" fmla="*/ 0 h 192"/>
                <a:gd name="T6" fmla="*/ 0 w 188"/>
                <a:gd name="T7" fmla="*/ 48 h 192"/>
                <a:gd name="T8" fmla="*/ 94 w 188"/>
                <a:gd name="T9" fmla="*/ 96 h 192"/>
                <a:gd name="T10" fmla="*/ 94 w 188"/>
                <a:gd name="T11" fmla="*/ 8 h 192"/>
                <a:gd name="T12" fmla="*/ 180 w 188"/>
                <a:gd name="T13" fmla="*/ 48 h 192"/>
                <a:gd name="T14" fmla="*/ 94 w 188"/>
                <a:gd name="T15" fmla="*/ 88 h 192"/>
                <a:gd name="T16" fmla="*/ 8 w 188"/>
                <a:gd name="T17" fmla="*/ 48 h 192"/>
                <a:gd name="T18" fmla="*/ 94 w 188"/>
                <a:gd name="T19" fmla="*/ 8 h 192"/>
                <a:gd name="T20" fmla="*/ 94 w 188"/>
                <a:gd name="T21" fmla="*/ 120 h 192"/>
                <a:gd name="T22" fmla="*/ 8 w 188"/>
                <a:gd name="T23" fmla="*/ 80 h 192"/>
                <a:gd name="T24" fmla="*/ 0 w 188"/>
                <a:gd name="T25" fmla="*/ 80 h 192"/>
                <a:gd name="T26" fmla="*/ 94 w 188"/>
                <a:gd name="T27" fmla="*/ 128 h 192"/>
                <a:gd name="T28" fmla="*/ 188 w 188"/>
                <a:gd name="T29" fmla="*/ 80 h 192"/>
                <a:gd name="T30" fmla="*/ 180 w 188"/>
                <a:gd name="T31" fmla="*/ 80 h 192"/>
                <a:gd name="T32" fmla="*/ 94 w 188"/>
                <a:gd name="T33" fmla="*/ 120 h 192"/>
                <a:gd name="T34" fmla="*/ 94 w 188"/>
                <a:gd name="T35" fmla="*/ 152 h 192"/>
                <a:gd name="T36" fmla="*/ 8 w 188"/>
                <a:gd name="T37" fmla="*/ 112 h 192"/>
                <a:gd name="T38" fmla="*/ 0 w 188"/>
                <a:gd name="T39" fmla="*/ 112 h 192"/>
                <a:gd name="T40" fmla="*/ 94 w 188"/>
                <a:gd name="T41" fmla="*/ 160 h 192"/>
                <a:gd name="T42" fmla="*/ 188 w 188"/>
                <a:gd name="T43" fmla="*/ 112 h 192"/>
                <a:gd name="T44" fmla="*/ 180 w 188"/>
                <a:gd name="T45" fmla="*/ 112 h 192"/>
                <a:gd name="T46" fmla="*/ 94 w 188"/>
                <a:gd name="T47" fmla="*/ 152 h 192"/>
                <a:gd name="T48" fmla="*/ 94 w 188"/>
                <a:gd name="T49" fmla="*/ 184 h 192"/>
                <a:gd name="T50" fmla="*/ 8 w 188"/>
                <a:gd name="T51" fmla="*/ 144 h 192"/>
                <a:gd name="T52" fmla="*/ 0 w 188"/>
                <a:gd name="T53" fmla="*/ 144 h 192"/>
                <a:gd name="T54" fmla="*/ 94 w 188"/>
                <a:gd name="T55" fmla="*/ 192 h 192"/>
                <a:gd name="T56" fmla="*/ 188 w 188"/>
                <a:gd name="T57" fmla="*/ 144 h 192"/>
                <a:gd name="T58" fmla="*/ 180 w 188"/>
                <a:gd name="T59" fmla="*/ 144 h 192"/>
                <a:gd name="T60" fmla="*/ 94 w 188"/>
                <a:gd name="T61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92">
                  <a:moveTo>
                    <a:pt x="94" y="96"/>
                  </a:moveTo>
                  <a:cubicBezTo>
                    <a:pt x="147" y="96"/>
                    <a:pt x="188" y="75"/>
                    <a:pt x="188" y="48"/>
                  </a:cubicBezTo>
                  <a:cubicBezTo>
                    <a:pt x="188" y="21"/>
                    <a:pt x="147" y="0"/>
                    <a:pt x="94" y="0"/>
                  </a:cubicBezTo>
                  <a:cubicBezTo>
                    <a:pt x="41" y="0"/>
                    <a:pt x="0" y="21"/>
                    <a:pt x="0" y="48"/>
                  </a:cubicBezTo>
                  <a:cubicBezTo>
                    <a:pt x="0" y="75"/>
                    <a:pt x="41" y="96"/>
                    <a:pt x="94" y="96"/>
                  </a:cubicBezTo>
                  <a:close/>
                  <a:moveTo>
                    <a:pt x="94" y="8"/>
                  </a:moveTo>
                  <a:cubicBezTo>
                    <a:pt x="141" y="8"/>
                    <a:pt x="180" y="26"/>
                    <a:pt x="180" y="48"/>
                  </a:cubicBezTo>
                  <a:cubicBezTo>
                    <a:pt x="180" y="70"/>
                    <a:pt x="141" y="88"/>
                    <a:pt x="94" y="88"/>
                  </a:cubicBezTo>
                  <a:cubicBezTo>
                    <a:pt x="47" y="88"/>
                    <a:pt x="8" y="70"/>
                    <a:pt x="8" y="48"/>
                  </a:cubicBezTo>
                  <a:cubicBezTo>
                    <a:pt x="8" y="26"/>
                    <a:pt x="47" y="8"/>
                    <a:pt x="94" y="8"/>
                  </a:cubicBezTo>
                  <a:close/>
                  <a:moveTo>
                    <a:pt x="94" y="120"/>
                  </a:moveTo>
                  <a:cubicBezTo>
                    <a:pt x="47" y="120"/>
                    <a:pt x="8" y="102"/>
                    <a:pt x="8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07"/>
                    <a:pt x="41" y="128"/>
                    <a:pt x="94" y="128"/>
                  </a:cubicBezTo>
                  <a:cubicBezTo>
                    <a:pt x="147" y="128"/>
                    <a:pt x="188" y="107"/>
                    <a:pt x="188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102"/>
                    <a:pt x="141" y="120"/>
                    <a:pt x="94" y="120"/>
                  </a:cubicBezTo>
                  <a:close/>
                  <a:moveTo>
                    <a:pt x="94" y="152"/>
                  </a:moveTo>
                  <a:cubicBezTo>
                    <a:pt x="47" y="152"/>
                    <a:pt x="8" y="134"/>
                    <a:pt x="8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9"/>
                    <a:pt x="41" y="160"/>
                    <a:pt x="94" y="160"/>
                  </a:cubicBezTo>
                  <a:cubicBezTo>
                    <a:pt x="147" y="160"/>
                    <a:pt x="188" y="139"/>
                    <a:pt x="188" y="112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34"/>
                    <a:pt x="141" y="152"/>
                    <a:pt x="94" y="152"/>
                  </a:cubicBezTo>
                  <a:close/>
                  <a:moveTo>
                    <a:pt x="94" y="184"/>
                  </a:moveTo>
                  <a:cubicBezTo>
                    <a:pt x="47" y="184"/>
                    <a:pt x="8" y="166"/>
                    <a:pt x="8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71"/>
                    <a:pt x="41" y="192"/>
                    <a:pt x="94" y="192"/>
                  </a:cubicBezTo>
                  <a:cubicBezTo>
                    <a:pt x="147" y="192"/>
                    <a:pt x="188" y="171"/>
                    <a:pt x="188" y="144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180" y="166"/>
                    <a:pt x="141" y="184"/>
                    <a:pt x="94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81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6380A97-ABEE-4317-8BD9-BA5DD95A9E24}"/>
              </a:ext>
            </a:extLst>
          </p:cNvPr>
          <p:cNvGrpSpPr/>
          <p:nvPr/>
        </p:nvGrpSpPr>
        <p:grpSpPr>
          <a:xfrm>
            <a:off x="4434947" y="1659193"/>
            <a:ext cx="3327633" cy="3696538"/>
            <a:chOff x="4434947" y="1659193"/>
            <a:chExt cx="3327633" cy="3696538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2F6E2E1F-C351-4E2D-9E99-3B0BDC595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947" y="1659193"/>
              <a:ext cx="2411997" cy="2046921"/>
            </a:xfrm>
            <a:custGeom>
              <a:avLst/>
              <a:gdLst>
                <a:gd name="T0" fmla="*/ 973 w 1546"/>
                <a:gd name="T1" fmla="*/ 1312 h 1312"/>
                <a:gd name="T2" fmla="*/ 0 w 1546"/>
                <a:gd name="T3" fmla="*/ 1312 h 1312"/>
                <a:gd name="T4" fmla="*/ 567 w 1546"/>
                <a:gd name="T5" fmla="*/ 0 h 1312"/>
                <a:gd name="T6" fmla="*/ 1546 w 1546"/>
                <a:gd name="T7" fmla="*/ 0 h 1312"/>
                <a:gd name="T8" fmla="*/ 973 w 1546"/>
                <a:gd name="T9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12">
                  <a:moveTo>
                    <a:pt x="973" y="1312"/>
                  </a:moveTo>
                  <a:lnTo>
                    <a:pt x="0" y="1312"/>
                  </a:lnTo>
                  <a:lnTo>
                    <a:pt x="567" y="0"/>
                  </a:lnTo>
                  <a:lnTo>
                    <a:pt x="1546" y="0"/>
                  </a:lnTo>
                  <a:lnTo>
                    <a:pt x="973" y="1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9DE3A2D0-8DD9-4DEB-AA3F-4566C50B2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583" y="1659193"/>
              <a:ext cx="2411997" cy="2046921"/>
            </a:xfrm>
            <a:custGeom>
              <a:avLst/>
              <a:gdLst>
                <a:gd name="T0" fmla="*/ 567 w 1546"/>
                <a:gd name="T1" fmla="*/ 1312 h 1312"/>
                <a:gd name="T2" fmla="*/ 1546 w 1546"/>
                <a:gd name="T3" fmla="*/ 1312 h 1312"/>
                <a:gd name="T4" fmla="*/ 979 w 1546"/>
                <a:gd name="T5" fmla="*/ 0 h 1312"/>
                <a:gd name="T6" fmla="*/ 0 w 1546"/>
                <a:gd name="T7" fmla="*/ 0 h 1312"/>
                <a:gd name="T8" fmla="*/ 567 w 1546"/>
                <a:gd name="T9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12">
                  <a:moveTo>
                    <a:pt x="567" y="1312"/>
                  </a:moveTo>
                  <a:lnTo>
                    <a:pt x="1546" y="1312"/>
                  </a:lnTo>
                  <a:lnTo>
                    <a:pt x="979" y="0"/>
                  </a:lnTo>
                  <a:lnTo>
                    <a:pt x="0" y="0"/>
                  </a:lnTo>
                  <a:lnTo>
                    <a:pt x="567" y="1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2" name="Rectangle 35">
              <a:extLst>
                <a:ext uri="{FF2B5EF4-FFF2-40B4-BE49-F238E27FC236}">
                  <a16:creationId xmlns:a16="http://schemas.microsoft.com/office/drawing/2014/main" id="{826482F1-608A-445A-8CA4-CACDA161F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488" y="1659193"/>
              <a:ext cx="1553912" cy="34136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0205320-4CE6-4DD1-A990-BA25E181BE5A}"/>
                </a:ext>
              </a:extLst>
            </p:cNvPr>
            <p:cNvGrpSpPr/>
            <p:nvPr/>
          </p:nvGrpSpPr>
          <p:grpSpPr>
            <a:xfrm>
              <a:off x="5389398" y="2766231"/>
              <a:ext cx="1413209" cy="1402136"/>
              <a:chOff x="9152746" y="4874812"/>
              <a:chExt cx="1978932" cy="1963427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4C087C2-3D1C-45F4-9B14-230BA0942104}"/>
                  </a:ext>
                </a:extLst>
              </p:cNvPr>
              <p:cNvSpPr/>
              <p:nvPr/>
            </p:nvSpPr>
            <p:spPr>
              <a:xfrm>
                <a:off x="9152746" y="4874812"/>
                <a:ext cx="1978932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41C5714-D345-48F6-94ED-D14871C9EF38}"/>
                  </a:ext>
                </a:extLst>
              </p:cNvPr>
              <p:cNvSpPr/>
              <p:nvPr/>
            </p:nvSpPr>
            <p:spPr>
              <a:xfrm flipH="1">
                <a:off x="9224912" y="5351348"/>
                <a:ext cx="1834595" cy="1486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taken possession possession of my ar al-soul, like sweet mornings of spring how i enjoy my who le heart.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9FE6A71-6E53-41BB-984A-DBC4EA334D41}"/>
                </a:ext>
              </a:extLst>
            </p:cNvPr>
            <p:cNvGrpSpPr/>
            <p:nvPr/>
          </p:nvGrpSpPr>
          <p:grpSpPr>
            <a:xfrm>
              <a:off x="5760304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CCA24776-40BC-4B6B-A1DB-F47E539982C0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156E9F3-15E6-4BF8-85E0-83C1CEC17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89" name="Freeform 5">
                  <a:extLst>
                    <a:ext uri="{FF2B5EF4-FFF2-40B4-BE49-F238E27FC236}">
                      <a16:creationId xmlns:a16="http://schemas.microsoft.com/office/drawing/2014/main" id="{11C0B1CF-78EE-4D67-80FF-897F968CF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4EA893D-A717-473E-9484-F3D88FCA0170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3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03</a:t>
                </a:r>
                <a:endParaRPr lang="en-US" b="1" dirty="0">
                  <a:solidFill>
                    <a:schemeClr val="accent3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9" name="Freeform 32">
              <a:extLst>
                <a:ext uri="{FF2B5EF4-FFF2-40B4-BE49-F238E27FC236}">
                  <a16:creationId xmlns:a16="http://schemas.microsoft.com/office/drawing/2014/main" id="{0D2E3145-9961-45AA-B2B1-9729560074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2107" y="1943196"/>
              <a:ext cx="502675" cy="437561"/>
            </a:xfrm>
            <a:custGeom>
              <a:avLst/>
              <a:gdLst>
                <a:gd name="T0" fmla="*/ 192 w 212"/>
                <a:gd name="T1" fmla="*/ 0 h 184"/>
                <a:gd name="T2" fmla="*/ 20 w 212"/>
                <a:gd name="T3" fmla="*/ 0 h 184"/>
                <a:gd name="T4" fmla="*/ 0 w 212"/>
                <a:gd name="T5" fmla="*/ 20 h 184"/>
                <a:gd name="T6" fmla="*/ 0 w 212"/>
                <a:gd name="T7" fmla="*/ 92 h 184"/>
                <a:gd name="T8" fmla="*/ 20 w 212"/>
                <a:gd name="T9" fmla="*/ 112 h 184"/>
                <a:gd name="T10" fmla="*/ 32 w 212"/>
                <a:gd name="T11" fmla="*/ 108 h 184"/>
                <a:gd name="T12" fmla="*/ 32 w 212"/>
                <a:gd name="T13" fmla="*/ 180 h 184"/>
                <a:gd name="T14" fmla="*/ 32 w 212"/>
                <a:gd name="T15" fmla="*/ 184 h 184"/>
                <a:gd name="T16" fmla="*/ 176 w 212"/>
                <a:gd name="T17" fmla="*/ 184 h 184"/>
                <a:gd name="T18" fmla="*/ 180 w 212"/>
                <a:gd name="T19" fmla="*/ 184 h 184"/>
                <a:gd name="T20" fmla="*/ 180 w 212"/>
                <a:gd name="T21" fmla="*/ 108 h 184"/>
                <a:gd name="T22" fmla="*/ 192 w 212"/>
                <a:gd name="T23" fmla="*/ 112 h 184"/>
                <a:gd name="T24" fmla="*/ 212 w 212"/>
                <a:gd name="T25" fmla="*/ 92 h 184"/>
                <a:gd name="T26" fmla="*/ 212 w 212"/>
                <a:gd name="T27" fmla="*/ 20 h 184"/>
                <a:gd name="T28" fmla="*/ 192 w 212"/>
                <a:gd name="T29" fmla="*/ 0 h 184"/>
                <a:gd name="T30" fmla="*/ 172 w 212"/>
                <a:gd name="T31" fmla="*/ 176 h 184"/>
                <a:gd name="T32" fmla="*/ 40 w 212"/>
                <a:gd name="T33" fmla="*/ 176 h 184"/>
                <a:gd name="T34" fmla="*/ 40 w 212"/>
                <a:gd name="T35" fmla="*/ 60 h 184"/>
                <a:gd name="T36" fmla="*/ 52 w 212"/>
                <a:gd name="T37" fmla="*/ 48 h 184"/>
                <a:gd name="T38" fmla="*/ 160 w 212"/>
                <a:gd name="T39" fmla="*/ 48 h 184"/>
                <a:gd name="T40" fmla="*/ 172 w 212"/>
                <a:gd name="T41" fmla="*/ 60 h 184"/>
                <a:gd name="T42" fmla="*/ 172 w 212"/>
                <a:gd name="T43" fmla="*/ 176 h 184"/>
                <a:gd name="T44" fmla="*/ 204 w 212"/>
                <a:gd name="T45" fmla="*/ 92 h 184"/>
                <a:gd name="T46" fmla="*/ 192 w 212"/>
                <a:gd name="T47" fmla="*/ 104 h 184"/>
                <a:gd name="T48" fmla="*/ 180 w 212"/>
                <a:gd name="T49" fmla="*/ 92 h 184"/>
                <a:gd name="T50" fmla="*/ 180 w 212"/>
                <a:gd name="T51" fmla="*/ 48 h 184"/>
                <a:gd name="T52" fmla="*/ 188 w 212"/>
                <a:gd name="T53" fmla="*/ 48 h 184"/>
                <a:gd name="T54" fmla="*/ 188 w 212"/>
                <a:gd name="T55" fmla="*/ 40 h 184"/>
                <a:gd name="T56" fmla="*/ 24 w 212"/>
                <a:gd name="T57" fmla="*/ 40 h 184"/>
                <a:gd name="T58" fmla="*/ 24 w 212"/>
                <a:gd name="T59" fmla="*/ 48 h 184"/>
                <a:gd name="T60" fmla="*/ 32 w 212"/>
                <a:gd name="T61" fmla="*/ 48 h 184"/>
                <a:gd name="T62" fmla="*/ 32 w 212"/>
                <a:gd name="T63" fmla="*/ 92 h 184"/>
                <a:gd name="T64" fmla="*/ 20 w 212"/>
                <a:gd name="T65" fmla="*/ 104 h 184"/>
                <a:gd name="T66" fmla="*/ 8 w 212"/>
                <a:gd name="T67" fmla="*/ 92 h 184"/>
                <a:gd name="T68" fmla="*/ 8 w 212"/>
                <a:gd name="T69" fmla="*/ 20 h 184"/>
                <a:gd name="T70" fmla="*/ 20 w 212"/>
                <a:gd name="T71" fmla="*/ 8 h 184"/>
                <a:gd name="T72" fmla="*/ 192 w 212"/>
                <a:gd name="T73" fmla="*/ 8 h 184"/>
                <a:gd name="T74" fmla="*/ 204 w 212"/>
                <a:gd name="T75" fmla="*/ 20 h 184"/>
                <a:gd name="T76" fmla="*/ 204 w 212"/>
                <a:gd name="T77" fmla="*/ 92 h 184"/>
                <a:gd name="T78" fmla="*/ 112 w 212"/>
                <a:gd name="T79" fmla="*/ 64 h 184"/>
                <a:gd name="T80" fmla="*/ 52 w 212"/>
                <a:gd name="T81" fmla="*/ 64 h 184"/>
                <a:gd name="T82" fmla="*/ 52 w 212"/>
                <a:gd name="T83" fmla="*/ 72 h 184"/>
                <a:gd name="T84" fmla="*/ 112 w 212"/>
                <a:gd name="T85" fmla="*/ 72 h 184"/>
                <a:gd name="T86" fmla="*/ 112 w 212"/>
                <a:gd name="T87" fmla="*/ 64 h 184"/>
                <a:gd name="T88" fmla="*/ 52 w 212"/>
                <a:gd name="T89" fmla="*/ 100 h 184"/>
                <a:gd name="T90" fmla="*/ 132 w 212"/>
                <a:gd name="T91" fmla="*/ 100 h 184"/>
                <a:gd name="T92" fmla="*/ 132 w 212"/>
                <a:gd name="T93" fmla="*/ 92 h 184"/>
                <a:gd name="T94" fmla="*/ 52 w 212"/>
                <a:gd name="T95" fmla="*/ 92 h 184"/>
                <a:gd name="T96" fmla="*/ 52 w 212"/>
                <a:gd name="T97" fmla="*/ 100 h 184"/>
                <a:gd name="T98" fmla="*/ 52 w 212"/>
                <a:gd name="T99" fmla="*/ 128 h 184"/>
                <a:gd name="T100" fmla="*/ 132 w 212"/>
                <a:gd name="T101" fmla="*/ 128 h 184"/>
                <a:gd name="T102" fmla="*/ 132 w 212"/>
                <a:gd name="T103" fmla="*/ 120 h 184"/>
                <a:gd name="T104" fmla="*/ 52 w 212"/>
                <a:gd name="T105" fmla="*/ 120 h 184"/>
                <a:gd name="T106" fmla="*/ 52 w 212"/>
                <a:gd name="T107" fmla="*/ 1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2" h="184">
                  <a:moveTo>
                    <a:pt x="19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3"/>
                    <a:pt x="9" y="112"/>
                    <a:pt x="20" y="112"/>
                  </a:cubicBezTo>
                  <a:cubicBezTo>
                    <a:pt x="25" y="112"/>
                    <a:pt x="29" y="110"/>
                    <a:pt x="32" y="108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176" y="184"/>
                    <a:pt x="176" y="184"/>
                    <a:pt x="176" y="184"/>
                  </a:cubicBezTo>
                  <a:cubicBezTo>
                    <a:pt x="180" y="184"/>
                    <a:pt x="180" y="184"/>
                    <a:pt x="180" y="184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3" y="110"/>
                    <a:pt x="187" y="112"/>
                    <a:pt x="192" y="112"/>
                  </a:cubicBezTo>
                  <a:cubicBezTo>
                    <a:pt x="203" y="112"/>
                    <a:pt x="212" y="103"/>
                    <a:pt x="212" y="92"/>
                  </a:cubicBezTo>
                  <a:cubicBezTo>
                    <a:pt x="212" y="20"/>
                    <a:pt x="212" y="20"/>
                    <a:pt x="212" y="20"/>
                  </a:cubicBezTo>
                  <a:cubicBezTo>
                    <a:pt x="212" y="9"/>
                    <a:pt x="203" y="0"/>
                    <a:pt x="192" y="0"/>
                  </a:cubicBezTo>
                  <a:close/>
                  <a:moveTo>
                    <a:pt x="172" y="176"/>
                  </a:moveTo>
                  <a:cubicBezTo>
                    <a:pt x="40" y="176"/>
                    <a:pt x="40" y="176"/>
                    <a:pt x="40" y="17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3"/>
                    <a:pt x="45" y="48"/>
                    <a:pt x="52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7" y="48"/>
                    <a:pt x="172" y="53"/>
                    <a:pt x="172" y="60"/>
                  </a:cubicBezTo>
                  <a:lnTo>
                    <a:pt x="172" y="176"/>
                  </a:lnTo>
                  <a:close/>
                  <a:moveTo>
                    <a:pt x="204" y="92"/>
                  </a:moveTo>
                  <a:cubicBezTo>
                    <a:pt x="204" y="99"/>
                    <a:pt x="199" y="104"/>
                    <a:pt x="192" y="104"/>
                  </a:cubicBezTo>
                  <a:cubicBezTo>
                    <a:pt x="185" y="104"/>
                    <a:pt x="180" y="99"/>
                    <a:pt x="180" y="92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8" y="48"/>
                    <a:pt x="188" y="48"/>
                    <a:pt x="188" y="48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9"/>
                    <a:pt x="27" y="104"/>
                    <a:pt x="20" y="104"/>
                  </a:cubicBezTo>
                  <a:cubicBezTo>
                    <a:pt x="13" y="104"/>
                    <a:pt x="8" y="99"/>
                    <a:pt x="8" y="92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9" y="8"/>
                    <a:pt x="204" y="13"/>
                    <a:pt x="204" y="20"/>
                  </a:cubicBezTo>
                  <a:lnTo>
                    <a:pt x="204" y="92"/>
                  </a:lnTo>
                  <a:close/>
                  <a:moveTo>
                    <a:pt x="112" y="64"/>
                  </a:moveTo>
                  <a:cubicBezTo>
                    <a:pt x="52" y="64"/>
                    <a:pt x="52" y="64"/>
                    <a:pt x="52" y="64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112" y="72"/>
                    <a:pt x="112" y="72"/>
                    <a:pt x="112" y="72"/>
                  </a:cubicBezTo>
                  <a:lnTo>
                    <a:pt x="112" y="64"/>
                  </a:lnTo>
                  <a:close/>
                  <a:moveTo>
                    <a:pt x="52" y="100"/>
                  </a:moveTo>
                  <a:cubicBezTo>
                    <a:pt x="132" y="100"/>
                    <a:pt x="132" y="100"/>
                    <a:pt x="132" y="100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52" y="92"/>
                    <a:pt x="52" y="92"/>
                    <a:pt x="52" y="92"/>
                  </a:cubicBezTo>
                  <a:lnTo>
                    <a:pt x="52" y="100"/>
                  </a:lnTo>
                  <a:close/>
                  <a:moveTo>
                    <a:pt x="5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52" y="120"/>
                    <a:pt x="52" y="120"/>
                    <a:pt x="52" y="120"/>
                  </a:cubicBezTo>
                  <a:lnTo>
                    <a:pt x="52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B780D8-F214-42C5-94D4-2770C07D5A13}"/>
              </a:ext>
            </a:extLst>
          </p:cNvPr>
          <p:cNvGrpSpPr/>
          <p:nvPr/>
        </p:nvGrpSpPr>
        <p:grpSpPr>
          <a:xfrm>
            <a:off x="2912930" y="2347221"/>
            <a:ext cx="2415111" cy="3008510"/>
            <a:chOff x="2912930" y="2347221"/>
            <a:chExt cx="2415111" cy="3008510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id="{AF91133B-231D-4B6E-A11B-2592A2AD0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930" y="2356582"/>
              <a:ext cx="2413556" cy="2037560"/>
            </a:xfrm>
            <a:custGeom>
              <a:avLst/>
              <a:gdLst>
                <a:gd name="T0" fmla="*/ 979 w 1547"/>
                <a:gd name="T1" fmla="*/ 1306 h 1306"/>
                <a:gd name="T2" fmla="*/ 0 w 1547"/>
                <a:gd name="T3" fmla="*/ 1306 h 1306"/>
                <a:gd name="T4" fmla="*/ 568 w 1547"/>
                <a:gd name="T5" fmla="*/ 0 h 1306"/>
                <a:gd name="T6" fmla="*/ 1547 w 1547"/>
                <a:gd name="T7" fmla="*/ 0 h 1306"/>
                <a:gd name="T8" fmla="*/ 979 w 1547"/>
                <a:gd name="T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1306">
                  <a:moveTo>
                    <a:pt x="979" y="1306"/>
                  </a:moveTo>
                  <a:lnTo>
                    <a:pt x="0" y="1306"/>
                  </a:lnTo>
                  <a:lnTo>
                    <a:pt x="568" y="0"/>
                  </a:lnTo>
                  <a:lnTo>
                    <a:pt x="1547" y="0"/>
                  </a:lnTo>
                  <a:lnTo>
                    <a:pt x="979" y="130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3E0A3DF4-D6ED-4B50-B02D-64939AA26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651" y="2347221"/>
              <a:ext cx="1527390" cy="27255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3413DA3-03E5-4F3C-9820-072AFF15AEAA}"/>
                </a:ext>
              </a:extLst>
            </p:cNvPr>
            <p:cNvGrpSpPr/>
            <p:nvPr/>
          </p:nvGrpSpPr>
          <p:grpSpPr>
            <a:xfrm>
              <a:off x="3826143" y="3227170"/>
              <a:ext cx="1476404" cy="1078970"/>
              <a:chOff x="9108499" y="4874812"/>
              <a:chExt cx="2067427" cy="1510894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44C0345-F0AA-4E81-9AEB-AF2806BD9CAE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64BE3D3-2ACA-41AB-91E3-230ACCB8F532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6" cy="1034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DF4214F-17D4-4DA9-887F-310EEDEBBEA7}"/>
                </a:ext>
              </a:extLst>
            </p:cNvPr>
            <p:cNvGrpSpPr/>
            <p:nvPr/>
          </p:nvGrpSpPr>
          <p:grpSpPr>
            <a:xfrm>
              <a:off x="4219858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05DB3FD0-DA1A-4D10-9106-E0A597FF25B7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57F6468-6B2C-4493-BB5C-AF74C2A9FB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04" name="Freeform 5">
                  <a:extLst>
                    <a:ext uri="{FF2B5EF4-FFF2-40B4-BE49-F238E27FC236}">
                      <a16:creationId xmlns:a16="http://schemas.microsoft.com/office/drawing/2014/main" id="{F4341EB3-75FF-4FAC-8654-E1BF44C8AC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AD8187-F9EA-49EF-AE43-7B7CF3081709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02</a:t>
                </a:r>
                <a:endParaRPr lang="en-US" b="1" dirty="0">
                  <a:solidFill>
                    <a:schemeClr val="accent2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8" name="Freeform 31">
              <a:extLst>
                <a:ext uri="{FF2B5EF4-FFF2-40B4-BE49-F238E27FC236}">
                  <a16:creationId xmlns:a16="http://schemas.microsoft.com/office/drawing/2014/main" id="{3ACEC990-0415-42ED-BACF-DCDF28DA9F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682" y="2660999"/>
              <a:ext cx="315618" cy="317592"/>
            </a:xfrm>
            <a:custGeom>
              <a:avLst/>
              <a:gdLst>
                <a:gd name="T0" fmla="*/ 160 w 160"/>
                <a:gd name="T1" fmla="*/ 155 h 161"/>
                <a:gd name="T2" fmla="*/ 114 w 160"/>
                <a:gd name="T3" fmla="*/ 109 h 161"/>
                <a:gd name="T4" fmla="*/ 153 w 160"/>
                <a:gd name="T5" fmla="*/ 70 h 161"/>
                <a:gd name="T6" fmla="*/ 126 w 160"/>
                <a:gd name="T7" fmla="*/ 44 h 161"/>
                <a:gd name="T8" fmla="*/ 101 w 160"/>
                <a:gd name="T9" fmla="*/ 70 h 161"/>
                <a:gd name="T10" fmla="*/ 59 w 160"/>
                <a:gd name="T11" fmla="*/ 28 h 161"/>
                <a:gd name="T12" fmla="*/ 70 w 160"/>
                <a:gd name="T13" fmla="*/ 18 h 161"/>
                <a:gd name="T14" fmla="*/ 52 w 160"/>
                <a:gd name="T15" fmla="*/ 0 h 161"/>
                <a:gd name="T16" fmla="*/ 0 w 160"/>
                <a:gd name="T17" fmla="*/ 52 h 161"/>
                <a:gd name="T18" fmla="*/ 18 w 160"/>
                <a:gd name="T19" fmla="*/ 70 h 161"/>
                <a:gd name="T20" fmla="*/ 28 w 160"/>
                <a:gd name="T21" fmla="*/ 59 h 161"/>
                <a:gd name="T22" fmla="*/ 70 w 160"/>
                <a:gd name="T23" fmla="*/ 101 h 161"/>
                <a:gd name="T24" fmla="*/ 43 w 160"/>
                <a:gd name="T25" fmla="*/ 127 h 161"/>
                <a:gd name="T26" fmla="*/ 70 w 160"/>
                <a:gd name="T27" fmla="*/ 153 h 161"/>
                <a:gd name="T28" fmla="*/ 108 w 160"/>
                <a:gd name="T29" fmla="*/ 114 h 161"/>
                <a:gd name="T30" fmla="*/ 155 w 160"/>
                <a:gd name="T31" fmla="*/ 161 h 161"/>
                <a:gd name="T32" fmla="*/ 160 w 160"/>
                <a:gd name="T33" fmla="*/ 155 h 161"/>
                <a:gd name="T34" fmla="*/ 18 w 160"/>
                <a:gd name="T35" fmla="*/ 59 h 161"/>
                <a:gd name="T36" fmla="*/ 10 w 160"/>
                <a:gd name="T37" fmla="*/ 52 h 161"/>
                <a:gd name="T38" fmla="*/ 52 w 160"/>
                <a:gd name="T39" fmla="*/ 10 h 161"/>
                <a:gd name="T40" fmla="*/ 59 w 160"/>
                <a:gd name="T41" fmla="*/ 18 h 161"/>
                <a:gd name="T42" fmla="*/ 38 w 160"/>
                <a:gd name="T43" fmla="*/ 39 h 161"/>
                <a:gd name="T44" fmla="*/ 23 w 160"/>
                <a:gd name="T45" fmla="*/ 55 h 161"/>
                <a:gd name="T46" fmla="*/ 23 w 160"/>
                <a:gd name="T47" fmla="*/ 55 h 161"/>
                <a:gd name="T48" fmla="*/ 18 w 160"/>
                <a:gd name="T49" fmla="*/ 59 h 161"/>
                <a:gd name="T50" fmla="*/ 33 w 160"/>
                <a:gd name="T51" fmla="*/ 55 h 161"/>
                <a:gd name="T52" fmla="*/ 54 w 160"/>
                <a:gd name="T53" fmla="*/ 34 h 161"/>
                <a:gd name="T54" fmla="*/ 95 w 160"/>
                <a:gd name="T55" fmla="*/ 75 h 161"/>
                <a:gd name="T56" fmla="*/ 79 w 160"/>
                <a:gd name="T57" fmla="*/ 91 h 161"/>
                <a:gd name="T58" fmla="*/ 74 w 160"/>
                <a:gd name="T59" fmla="*/ 96 h 161"/>
                <a:gd name="T60" fmla="*/ 33 w 160"/>
                <a:gd name="T61" fmla="*/ 55 h 161"/>
                <a:gd name="T62" fmla="*/ 54 w 160"/>
                <a:gd name="T63" fmla="*/ 127 h 161"/>
                <a:gd name="T64" fmla="*/ 74 w 160"/>
                <a:gd name="T65" fmla="*/ 106 h 161"/>
                <a:gd name="T66" fmla="*/ 74 w 160"/>
                <a:gd name="T67" fmla="*/ 106 h 161"/>
                <a:gd name="T68" fmla="*/ 92 w 160"/>
                <a:gd name="T69" fmla="*/ 89 h 161"/>
                <a:gd name="T70" fmla="*/ 126 w 160"/>
                <a:gd name="T71" fmla="*/ 55 h 161"/>
                <a:gd name="T72" fmla="*/ 142 w 160"/>
                <a:gd name="T73" fmla="*/ 70 h 161"/>
                <a:gd name="T74" fmla="*/ 70 w 160"/>
                <a:gd name="T75" fmla="*/ 142 h 161"/>
                <a:gd name="T76" fmla="*/ 54 w 160"/>
                <a:gd name="T77" fmla="*/ 12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161">
                  <a:moveTo>
                    <a:pt x="160" y="155"/>
                  </a:moveTo>
                  <a:lnTo>
                    <a:pt x="114" y="109"/>
                  </a:lnTo>
                  <a:lnTo>
                    <a:pt x="153" y="70"/>
                  </a:lnTo>
                  <a:lnTo>
                    <a:pt x="126" y="44"/>
                  </a:lnTo>
                  <a:lnTo>
                    <a:pt x="101" y="70"/>
                  </a:lnTo>
                  <a:lnTo>
                    <a:pt x="59" y="28"/>
                  </a:lnTo>
                  <a:lnTo>
                    <a:pt x="70" y="18"/>
                  </a:lnTo>
                  <a:lnTo>
                    <a:pt x="52" y="0"/>
                  </a:lnTo>
                  <a:lnTo>
                    <a:pt x="0" y="52"/>
                  </a:lnTo>
                  <a:lnTo>
                    <a:pt x="18" y="70"/>
                  </a:lnTo>
                  <a:lnTo>
                    <a:pt x="28" y="59"/>
                  </a:lnTo>
                  <a:lnTo>
                    <a:pt x="70" y="101"/>
                  </a:lnTo>
                  <a:lnTo>
                    <a:pt x="43" y="127"/>
                  </a:lnTo>
                  <a:lnTo>
                    <a:pt x="70" y="153"/>
                  </a:lnTo>
                  <a:lnTo>
                    <a:pt x="108" y="114"/>
                  </a:lnTo>
                  <a:lnTo>
                    <a:pt x="155" y="161"/>
                  </a:lnTo>
                  <a:lnTo>
                    <a:pt x="160" y="155"/>
                  </a:lnTo>
                  <a:close/>
                  <a:moveTo>
                    <a:pt x="18" y="59"/>
                  </a:moveTo>
                  <a:lnTo>
                    <a:pt x="10" y="52"/>
                  </a:lnTo>
                  <a:lnTo>
                    <a:pt x="52" y="10"/>
                  </a:lnTo>
                  <a:lnTo>
                    <a:pt x="59" y="18"/>
                  </a:lnTo>
                  <a:lnTo>
                    <a:pt x="38" y="39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18" y="59"/>
                  </a:lnTo>
                  <a:close/>
                  <a:moveTo>
                    <a:pt x="33" y="55"/>
                  </a:moveTo>
                  <a:lnTo>
                    <a:pt x="54" y="34"/>
                  </a:lnTo>
                  <a:lnTo>
                    <a:pt x="95" y="75"/>
                  </a:lnTo>
                  <a:lnTo>
                    <a:pt x="79" y="91"/>
                  </a:lnTo>
                  <a:lnTo>
                    <a:pt x="74" y="96"/>
                  </a:lnTo>
                  <a:lnTo>
                    <a:pt x="33" y="55"/>
                  </a:lnTo>
                  <a:close/>
                  <a:moveTo>
                    <a:pt x="54" y="127"/>
                  </a:moveTo>
                  <a:lnTo>
                    <a:pt x="74" y="106"/>
                  </a:lnTo>
                  <a:lnTo>
                    <a:pt x="74" y="106"/>
                  </a:lnTo>
                  <a:lnTo>
                    <a:pt x="92" y="89"/>
                  </a:lnTo>
                  <a:lnTo>
                    <a:pt x="126" y="55"/>
                  </a:lnTo>
                  <a:lnTo>
                    <a:pt x="142" y="70"/>
                  </a:lnTo>
                  <a:lnTo>
                    <a:pt x="70" y="142"/>
                  </a:lnTo>
                  <a:lnTo>
                    <a:pt x="54" y="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1A99009-F3BB-40CA-B045-78A4A0DD5CE9}"/>
              </a:ext>
            </a:extLst>
          </p:cNvPr>
          <p:cNvSpPr/>
          <p:nvPr/>
        </p:nvSpPr>
        <p:spPr>
          <a:xfrm>
            <a:off x="1676301" y="5575390"/>
            <a:ext cx="8839399" cy="46166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 I am, and feel the charm of in this spot, who was was sopend for the bliss of the soul s lys like mine. I am so happy, my dear friend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8CFB49-D254-478E-B700-7776F35F478C}"/>
              </a:ext>
            </a:extLst>
          </p:cNvPr>
          <p:cNvGrpSpPr/>
          <p:nvPr/>
        </p:nvGrpSpPr>
        <p:grpSpPr>
          <a:xfrm>
            <a:off x="851169" y="5011316"/>
            <a:ext cx="10489663" cy="193004"/>
            <a:chOff x="1346789" y="8018104"/>
            <a:chExt cx="16783460" cy="30880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4B537F-66F4-4E54-9378-69A7DF405358}"/>
                </a:ext>
              </a:extLst>
            </p:cNvPr>
            <p:cNvCxnSpPr/>
            <p:nvPr/>
          </p:nvCxnSpPr>
          <p:spPr>
            <a:xfrm flipH="1">
              <a:off x="1655596" y="8172508"/>
              <a:ext cx="16187167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5A2B4-7D43-44E7-AC57-5011D1D3C34D}"/>
                </a:ext>
              </a:extLst>
            </p:cNvPr>
            <p:cNvSpPr/>
            <p:nvPr/>
          </p:nvSpPr>
          <p:spPr>
            <a:xfrm>
              <a:off x="17821442" y="8018104"/>
              <a:ext cx="308807" cy="308807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FD01D0-B30A-49AD-960C-7CC678889CF5}"/>
                </a:ext>
              </a:extLst>
            </p:cNvPr>
            <p:cNvSpPr/>
            <p:nvPr/>
          </p:nvSpPr>
          <p:spPr>
            <a:xfrm>
              <a:off x="1346789" y="8018104"/>
              <a:ext cx="308807" cy="308807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25F85803-A238-4AE6-8B4F-E5298283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012187-CE00-4F4D-99B8-9D803B1D1AD3}"/>
              </a:ext>
            </a:extLst>
          </p:cNvPr>
          <p:cNvGrpSpPr/>
          <p:nvPr/>
        </p:nvGrpSpPr>
        <p:grpSpPr>
          <a:xfrm>
            <a:off x="1390047" y="3019648"/>
            <a:ext cx="2413733" cy="2336083"/>
            <a:chOff x="1390047" y="3019648"/>
            <a:chExt cx="2413733" cy="2336083"/>
          </a:xfrm>
        </p:grpSpPr>
        <p:sp>
          <p:nvSpPr>
            <p:cNvPr id="2" name="Freeform 17">
              <a:extLst>
                <a:ext uri="{FF2B5EF4-FFF2-40B4-BE49-F238E27FC236}">
                  <a16:creationId xmlns:a16="http://schemas.microsoft.com/office/drawing/2014/main" id="{AAAACBF6-7B5D-4537-9A8C-13E9F0820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047" y="3020514"/>
              <a:ext cx="2413557" cy="2045360"/>
            </a:xfrm>
            <a:custGeom>
              <a:avLst/>
              <a:gdLst>
                <a:gd name="T0" fmla="*/ 979 w 1547"/>
                <a:gd name="T1" fmla="*/ 1311 h 1311"/>
                <a:gd name="T2" fmla="*/ 0 w 1547"/>
                <a:gd name="T3" fmla="*/ 1311 h 1311"/>
                <a:gd name="T4" fmla="*/ 568 w 1547"/>
                <a:gd name="T5" fmla="*/ 0 h 1311"/>
                <a:gd name="T6" fmla="*/ 1547 w 1547"/>
                <a:gd name="T7" fmla="*/ 0 h 1311"/>
                <a:gd name="T8" fmla="*/ 979 w 1547"/>
                <a:gd name="T9" fmla="*/ 1311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1311">
                  <a:moveTo>
                    <a:pt x="979" y="1311"/>
                  </a:moveTo>
                  <a:lnTo>
                    <a:pt x="0" y="1311"/>
                  </a:lnTo>
                  <a:lnTo>
                    <a:pt x="568" y="0"/>
                  </a:lnTo>
                  <a:lnTo>
                    <a:pt x="1547" y="0"/>
                  </a:lnTo>
                  <a:lnTo>
                    <a:pt x="979" y="131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DADBAB4B-3C7A-4461-8669-8AA6676BF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389" y="3019648"/>
              <a:ext cx="1527391" cy="2045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09DD925-AD5C-4C75-B258-E6ED2E045195}"/>
                </a:ext>
              </a:extLst>
            </p:cNvPr>
            <p:cNvGrpSpPr/>
            <p:nvPr/>
          </p:nvGrpSpPr>
          <p:grpSpPr>
            <a:xfrm>
              <a:off x="2301443" y="3677494"/>
              <a:ext cx="1476405" cy="917387"/>
              <a:chOff x="9108499" y="4874812"/>
              <a:chExt cx="2067427" cy="1284627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7CE22DA-5D2C-4A8B-8607-9466AFAA2B0B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B9B7374-CA12-4922-9DE9-0BFFB408CA96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4" cy="808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taken possession of my al-si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6E6D6AB-A96E-47AA-BA6D-48F29A33934C}"/>
                </a:ext>
              </a:extLst>
            </p:cNvPr>
            <p:cNvGrpSpPr/>
            <p:nvPr/>
          </p:nvGrpSpPr>
          <p:grpSpPr>
            <a:xfrm>
              <a:off x="2680725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E892A46-A96D-4DFE-962B-1064AB26CD70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614985E5-5F43-4165-A804-310343340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84" name="Freeform 5">
                  <a:extLst>
                    <a:ext uri="{FF2B5EF4-FFF2-40B4-BE49-F238E27FC236}">
                      <a16:creationId xmlns:a16="http://schemas.microsoft.com/office/drawing/2014/main" id="{3DFEA3F9-C71F-412A-8B37-2A189AEC4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11F456B-B03F-4C6F-AC52-023D1197BA05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01</a:t>
                </a:r>
                <a:endParaRPr lang="en-US" b="1" dirty="0">
                  <a:solidFill>
                    <a:schemeClr val="accent1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7" name="Freeform 30">
              <a:extLst>
                <a:ext uri="{FF2B5EF4-FFF2-40B4-BE49-F238E27FC236}">
                  <a16:creationId xmlns:a16="http://schemas.microsoft.com/office/drawing/2014/main" id="{0931782A-7775-4D2E-8F33-EC5887397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9445" y="3264985"/>
              <a:ext cx="290513" cy="254000"/>
            </a:xfrm>
            <a:custGeom>
              <a:avLst/>
              <a:gdLst>
                <a:gd name="T0" fmla="*/ 90 w 200"/>
                <a:gd name="T1" fmla="*/ 8 h 176"/>
                <a:gd name="T2" fmla="*/ 169 w 200"/>
                <a:gd name="T3" fmla="*/ 66 h 176"/>
                <a:gd name="T4" fmla="*/ 176 w 200"/>
                <a:gd name="T5" fmla="*/ 63 h 176"/>
                <a:gd name="T6" fmla="*/ 90 w 200"/>
                <a:gd name="T7" fmla="*/ 0 h 176"/>
                <a:gd name="T8" fmla="*/ 46 w 200"/>
                <a:gd name="T9" fmla="*/ 11 h 176"/>
                <a:gd name="T10" fmla="*/ 50 w 200"/>
                <a:gd name="T11" fmla="*/ 18 h 176"/>
                <a:gd name="T12" fmla="*/ 90 w 200"/>
                <a:gd name="T13" fmla="*/ 8 h 176"/>
                <a:gd name="T14" fmla="*/ 92 w 200"/>
                <a:gd name="T15" fmla="*/ 84 h 176"/>
                <a:gd name="T16" fmla="*/ 92 w 200"/>
                <a:gd name="T17" fmla="*/ 86 h 176"/>
                <a:gd name="T18" fmla="*/ 14 w 200"/>
                <a:gd name="T19" fmla="*/ 8 h 176"/>
                <a:gd name="T20" fmla="*/ 8 w 200"/>
                <a:gd name="T21" fmla="*/ 13 h 176"/>
                <a:gd name="T22" fmla="*/ 23 w 200"/>
                <a:gd name="T23" fmla="*/ 29 h 176"/>
                <a:gd name="T24" fmla="*/ 0 w 200"/>
                <a:gd name="T25" fmla="*/ 88 h 176"/>
                <a:gd name="T26" fmla="*/ 90 w 200"/>
                <a:gd name="T27" fmla="*/ 176 h 176"/>
                <a:gd name="T28" fmla="*/ 149 w 200"/>
                <a:gd name="T29" fmla="*/ 154 h 176"/>
                <a:gd name="T30" fmla="*/ 166 w 200"/>
                <a:gd name="T31" fmla="*/ 171 h 176"/>
                <a:gd name="T32" fmla="*/ 172 w 200"/>
                <a:gd name="T33" fmla="*/ 166 h 176"/>
                <a:gd name="T34" fmla="*/ 155 w 200"/>
                <a:gd name="T35" fmla="*/ 149 h 176"/>
                <a:gd name="T36" fmla="*/ 180 w 200"/>
                <a:gd name="T37" fmla="*/ 92 h 176"/>
                <a:gd name="T38" fmla="*/ 200 w 200"/>
                <a:gd name="T39" fmla="*/ 92 h 176"/>
                <a:gd name="T40" fmla="*/ 200 w 200"/>
                <a:gd name="T41" fmla="*/ 84 h 176"/>
                <a:gd name="T42" fmla="*/ 92 w 200"/>
                <a:gd name="T43" fmla="*/ 84 h 176"/>
                <a:gd name="T44" fmla="*/ 90 w 200"/>
                <a:gd name="T45" fmla="*/ 168 h 176"/>
                <a:gd name="T46" fmla="*/ 8 w 200"/>
                <a:gd name="T47" fmla="*/ 88 h 176"/>
                <a:gd name="T48" fmla="*/ 29 w 200"/>
                <a:gd name="T49" fmla="*/ 34 h 176"/>
                <a:gd name="T50" fmla="*/ 143 w 200"/>
                <a:gd name="T51" fmla="*/ 149 h 176"/>
                <a:gd name="T52" fmla="*/ 90 w 200"/>
                <a:gd name="T53" fmla="*/ 168 h 176"/>
                <a:gd name="T54" fmla="*/ 149 w 200"/>
                <a:gd name="T55" fmla="*/ 143 h 176"/>
                <a:gd name="T56" fmla="*/ 98 w 200"/>
                <a:gd name="T57" fmla="*/ 92 h 176"/>
                <a:gd name="T58" fmla="*/ 172 w 200"/>
                <a:gd name="T59" fmla="*/ 92 h 176"/>
                <a:gd name="T60" fmla="*/ 149 w 200"/>
                <a:gd name="T61" fmla="*/ 1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90" y="8"/>
                  </a:moveTo>
                  <a:cubicBezTo>
                    <a:pt x="126" y="8"/>
                    <a:pt x="159" y="32"/>
                    <a:pt x="169" y="66"/>
                  </a:cubicBezTo>
                  <a:cubicBezTo>
                    <a:pt x="176" y="63"/>
                    <a:pt x="176" y="63"/>
                    <a:pt x="176" y="63"/>
                  </a:cubicBezTo>
                  <a:cubicBezTo>
                    <a:pt x="165" y="26"/>
                    <a:pt x="130" y="0"/>
                    <a:pt x="90" y="0"/>
                  </a:cubicBezTo>
                  <a:cubicBezTo>
                    <a:pt x="75" y="0"/>
                    <a:pt x="59" y="4"/>
                    <a:pt x="46" y="1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62" y="11"/>
                    <a:pt x="76" y="8"/>
                    <a:pt x="90" y="8"/>
                  </a:cubicBezTo>
                  <a:close/>
                  <a:moveTo>
                    <a:pt x="92" y="84"/>
                  </a:moveTo>
                  <a:cubicBezTo>
                    <a:pt x="92" y="86"/>
                    <a:pt x="92" y="86"/>
                    <a:pt x="92" y="8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8" y="45"/>
                    <a:pt x="0" y="66"/>
                    <a:pt x="0" y="88"/>
                  </a:cubicBezTo>
                  <a:cubicBezTo>
                    <a:pt x="0" y="136"/>
                    <a:pt x="40" y="176"/>
                    <a:pt x="90" y="176"/>
                  </a:cubicBezTo>
                  <a:cubicBezTo>
                    <a:pt x="112" y="176"/>
                    <a:pt x="133" y="168"/>
                    <a:pt x="149" y="154"/>
                  </a:cubicBezTo>
                  <a:cubicBezTo>
                    <a:pt x="166" y="171"/>
                    <a:pt x="166" y="171"/>
                    <a:pt x="166" y="171"/>
                  </a:cubicBezTo>
                  <a:cubicBezTo>
                    <a:pt x="172" y="166"/>
                    <a:pt x="172" y="166"/>
                    <a:pt x="172" y="166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69" y="134"/>
                    <a:pt x="179" y="114"/>
                    <a:pt x="180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0" y="84"/>
                    <a:pt x="200" y="84"/>
                    <a:pt x="200" y="84"/>
                  </a:cubicBezTo>
                  <a:lnTo>
                    <a:pt x="92" y="84"/>
                  </a:lnTo>
                  <a:close/>
                  <a:moveTo>
                    <a:pt x="90" y="168"/>
                  </a:moveTo>
                  <a:cubicBezTo>
                    <a:pt x="45" y="168"/>
                    <a:pt x="8" y="132"/>
                    <a:pt x="8" y="88"/>
                  </a:cubicBezTo>
                  <a:cubicBezTo>
                    <a:pt x="8" y="68"/>
                    <a:pt x="15" y="49"/>
                    <a:pt x="29" y="34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29" y="161"/>
                    <a:pt x="110" y="168"/>
                    <a:pt x="90" y="168"/>
                  </a:cubicBezTo>
                  <a:close/>
                  <a:moveTo>
                    <a:pt x="149" y="143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1" y="112"/>
                    <a:pt x="162" y="130"/>
                    <a:pt x="149" y="1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1CBE3B-E7AF-43E1-B366-C181A44730BE}"/>
              </a:ext>
            </a:extLst>
          </p:cNvPr>
          <p:cNvGrpSpPr/>
          <p:nvPr/>
        </p:nvGrpSpPr>
        <p:grpSpPr>
          <a:xfrm>
            <a:off x="6876183" y="2347221"/>
            <a:ext cx="2420201" cy="3008510"/>
            <a:chOff x="6876183" y="2347221"/>
            <a:chExt cx="2420201" cy="3008510"/>
          </a:xfrm>
        </p:grpSpPr>
        <p:sp>
          <p:nvSpPr>
            <p:cNvPr id="6" name="Freeform 25">
              <a:extLst>
                <a:ext uri="{FF2B5EF4-FFF2-40B4-BE49-F238E27FC236}">
                  <a16:creationId xmlns:a16="http://schemas.microsoft.com/office/drawing/2014/main" id="{88D8CBA0-7BB1-49F9-B196-5784DA2B1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4387" y="2354155"/>
              <a:ext cx="2411997" cy="2037560"/>
            </a:xfrm>
            <a:custGeom>
              <a:avLst/>
              <a:gdLst>
                <a:gd name="T0" fmla="*/ 567 w 1546"/>
                <a:gd name="T1" fmla="*/ 1306 h 1306"/>
                <a:gd name="T2" fmla="*/ 1546 w 1546"/>
                <a:gd name="T3" fmla="*/ 1306 h 1306"/>
                <a:gd name="T4" fmla="*/ 979 w 1546"/>
                <a:gd name="T5" fmla="*/ 0 h 1306"/>
                <a:gd name="T6" fmla="*/ 0 w 1546"/>
                <a:gd name="T7" fmla="*/ 0 h 1306"/>
                <a:gd name="T8" fmla="*/ 567 w 1546"/>
                <a:gd name="T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06">
                  <a:moveTo>
                    <a:pt x="567" y="1306"/>
                  </a:moveTo>
                  <a:lnTo>
                    <a:pt x="1546" y="1306"/>
                  </a:lnTo>
                  <a:lnTo>
                    <a:pt x="979" y="0"/>
                  </a:lnTo>
                  <a:lnTo>
                    <a:pt x="0" y="0"/>
                  </a:lnTo>
                  <a:lnTo>
                    <a:pt x="567" y="130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33314B59-83E9-4036-B794-E109C758A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6183" y="2347221"/>
              <a:ext cx="1527391" cy="27255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CD0E14C8-5694-4880-BABE-42F29EE4457A}"/>
                </a:ext>
              </a:extLst>
            </p:cNvPr>
            <p:cNvGrpSpPr/>
            <p:nvPr/>
          </p:nvGrpSpPr>
          <p:grpSpPr>
            <a:xfrm>
              <a:off x="6901676" y="3227170"/>
              <a:ext cx="1476405" cy="1078970"/>
              <a:chOff x="9108499" y="4874812"/>
              <a:chExt cx="2067427" cy="1510894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19C6CBC-7C1F-445C-93BE-0B10790F6A3C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68BB9E4-066A-4289-B7F8-3B7A65744844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4" cy="1034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76C2819-0927-4A5F-8229-47EF279E7540}"/>
                </a:ext>
              </a:extLst>
            </p:cNvPr>
            <p:cNvGrpSpPr/>
            <p:nvPr/>
          </p:nvGrpSpPr>
          <p:grpSpPr>
            <a:xfrm>
              <a:off x="7329796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49BBC59A-618D-4776-9E13-9DD1EB19D3EC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0EC9CD6D-1659-4F7D-9B48-0698ACFEA1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94" name="Freeform 5">
                  <a:extLst>
                    <a:ext uri="{FF2B5EF4-FFF2-40B4-BE49-F238E27FC236}">
                      <a16:creationId xmlns:a16="http://schemas.microsoft.com/office/drawing/2014/main" id="{2B7AF9DE-3409-44D1-AF43-5293996B5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10B247E-AB1C-4EE9-BB95-9E13FF81638C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4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04</a:t>
                </a:r>
                <a:endParaRPr lang="en-US" b="1" dirty="0">
                  <a:solidFill>
                    <a:schemeClr val="accent4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19" name="Freeform 33">
              <a:extLst>
                <a:ext uri="{FF2B5EF4-FFF2-40B4-BE49-F238E27FC236}">
                  <a16:creationId xmlns:a16="http://schemas.microsoft.com/office/drawing/2014/main" id="{FABF59CE-A757-49C4-B20B-68CB9F99F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5379" y="2633385"/>
              <a:ext cx="266304" cy="345206"/>
            </a:xfrm>
            <a:custGeom>
              <a:avLst/>
              <a:gdLst>
                <a:gd name="T0" fmla="*/ 74 w 148"/>
                <a:gd name="T1" fmla="*/ 59 h 192"/>
                <a:gd name="T2" fmla="*/ 0 w 148"/>
                <a:gd name="T3" fmla="*/ 164 h 192"/>
                <a:gd name="T4" fmla="*/ 2 w 148"/>
                <a:gd name="T5" fmla="*/ 189 h 192"/>
                <a:gd name="T6" fmla="*/ 3 w 148"/>
                <a:gd name="T7" fmla="*/ 192 h 192"/>
                <a:gd name="T8" fmla="*/ 145 w 148"/>
                <a:gd name="T9" fmla="*/ 192 h 192"/>
                <a:gd name="T10" fmla="*/ 146 w 148"/>
                <a:gd name="T11" fmla="*/ 189 h 192"/>
                <a:gd name="T12" fmla="*/ 148 w 148"/>
                <a:gd name="T13" fmla="*/ 164 h 192"/>
                <a:gd name="T14" fmla="*/ 74 w 148"/>
                <a:gd name="T15" fmla="*/ 59 h 192"/>
                <a:gd name="T16" fmla="*/ 139 w 148"/>
                <a:gd name="T17" fmla="*/ 184 h 192"/>
                <a:gd name="T18" fmla="*/ 9 w 148"/>
                <a:gd name="T19" fmla="*/ 184 h 192"/>
                <a:gd name="T20" fmla="*/ 8 w 148"/>
                <a:gd name="T21" fmla="*/ 164 h 192"/>
                <a:gd name="T22" fmla="*/ 74 w 148"/>
                <a:gd name="T23" fmla="*/ 67 h 192"/>
                <a:gd name="T24" fmla="*/ 140 w 148"/>
                <a:gd name="T25" fmla="*/ 164 h 192"/>
                <a:gd name="T26" fmla="*/ 139 w 148"/>
                <a:gd name="T27" fmla="*/ 184 h 192"/>
                <a:gd name="T28" fmla="*/ 89 w 148"/>
                <a:gd name="T29" fmla="*/ 52 h 192"/>
                <a:gd name="T30" fmla="*/ 113 w 148"/>
                <a:gd name="T31" fmla="*/ 8 h 192"/>
                <a:gd name="T32" fmla="*/ 78 w 148"/>
                <a:gd name="T33" fmla="*/ 8 h 192"/>
                <a:gd name="T34" fmla="*/ 73 w 148"/>
                <a:gd name="T35" fmla="*/ 14 h 192"/>
                <a:gd name="T36" fmla="*/ 60 w 148"/>
                <a:gd name="T37" fmla="*/ 0 h 192"/>
                <a:gd name="T38" fmla="*/ 36 w 148"/>
                <a:gd name="T39" fmla="*/ 0 h 192"/>
                <a:gd name="T40" fmla="*/ 56 w 148"/>
                <a:gd name="T41" fmla="*/ 52 h 192"/>
                <a:gd name="T42" fmla="*/ 89 w 148"/>
                <a:gd name="T43" fmla="*/ 52 h 192"/>
                <a:gd name="T44" fmla="*/ 57 w 148"/>
                <a:gd name="T45" fmla="*/ 8 h 192"/>
                <a:gd name="T46" fmla="*/ 73 w 148"/>
                <a:gd name="T47" fmla="*/ 26 h 192"/>
                <a:gd name="T48" fmla="*/ 82 w 148"/>
                <a:gd name="T49" fmla="*/ 16 h 192"/>
                <a:gd name="T50" fmla="*/ 99 w 148"/>
                <a:gd name="T51" fmla="*/ 16 h 192"/>
                <a:gd name="T52" fmla="*/ 85 w 148"/>
                <a:gd name="T53" fmla="*/ 44 h 192"/>
                <a:gd name="T54" fmla="*/ 61 w 148"/>
                <a:gd name="T55" fmla="*/ 44 h 192"/>
                <a:gd name="T56" fmla="*/ 48 w 148"/>
                <a:gd name="T57" fmla="*/ 8 h 192"/>
                <a:gd name="T58" fmla="*/ 57 w 148"/>
                <a:gd name="T59" fmla="*/ 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192">
                  <a:moveTo>
                    <a:pt x="74" y="59"/>
                  </a:moveTo>
                  <a:cubicBezTo>
                    <a:pt x="33" y="59"/>
                    <a:pt x="0" y="106"/>
                    <a:pt x="0" y="164"/>
                  </a:cubicBezTo>
                  <a:cubicBezTo>
                    <a:pt x="0" y="171"/>
                    <a:pt x="1" y="184"/>
                    <a:pt x="2" y="189"/>
                  </a:cubicBezTo>
                  <a:cubicBezTo>
                    <a:pt x="3" y="192"/>
                    <a:pt x="3" y="192"/>
                    <a:pt x="3" y="192"/>
                  </a:cubicBezTo>
                  <a:cubicBezTo>
                    <a:pt x="145" y="192"/>
                    <a:pt x="145" y="192"/>
                    <a:pt x="145" y="192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4"/>
                    <a:pt x="148" y="171"/>
                    <a:pt x="148" y="164"/>
                  </a:cubicBezTo>
                  <a:cubicBezTo>
                    <a:pt x="148" y="106"/>
                    <a:pt x="115" y="59"/>
                    <a:pt x="74" y="59"/>
                  </a:cubicBezTo>
                  <a:close/>
                  <a:moveTo>
                    <a:pt x="13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9" y="179"/>
                    <a:pt x="8" y="171"/>
                    <a:pt x="8" y="164"/>
                  </a:cubicBezTo>
                  <a:cubicBezTo>
                    <a:pt x="8" y="110"/>
                    <a:pt x="38" y="67"/>
                    <a:pt x="74" y="67"/>
                  </a:cubicBezTo>
                  <a:cubicBezTo>
                    <a:pt x="110" y="67"/>
                    <a:pt x="140" y="111"/>
                    <a:pt x="140" y="164"/>
                  </a:cubicBezTo>
                  <a:cubicBezTo>
                    <a:pt x="140" y="171"/>
                    <a:pt x="139" y="179"/>
                    <a:pt x="139" y="184"/>
                  </a:cubicBezTo>
                  <a:close/>
                  <a:moveTo>
                    <a:pt x="89" y="52"/>
                  </a:moveTo>
                  <a:cubicBezTo>
                    <a:pt x="113" y="8"/>
                    <a:pt x="113" y="8"/>
                    <a:pt x="113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6" y="52"/>
                    <a:pt x="56" y="52"/>
                    <a:pt x="56" y="52"/>
                  </a:cubicBezTo>
                  <a:lnTo>
                    <a:pt x="89" y="52"/>
                  </a:lnTo>
                  <a:close/>
                  <a:moveTo>
                    <a:pt x="57" y="8"/>
                  </a:moveTo>
                  <a:cubicBezTo>
                    <a:pt x="73" y="26"/>
                    <a:pt x="73" y="26"/>
                    <a:pt x="73" y="2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85" y="44"/>
                    <a:pt x="85" y="44"/>
                    <a:pt x="85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48" y="8"/>
                    <a:pt x="48" y="8"/>
                    <a:pt x="48" y="8"/>
                  </a:cubicBezTo>
                  <a:lnTo>
                    <a:pt x="5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395845-0F77-407A-80C4-F218E50DD0CA}"/>
              </a:ext>
            </a:extLst>
          </p:cNvPr>
          <p:cNvGrpSpPr/>
          <p:nvPr/>
        </p:nvGrpSpPr>
        <p:grpSpPr>
          <a:xfrm>
            <a:off x="8407790" y="3027448"/>
            <a:ext cx="2414423" cy="2328283"/>
            <a:chOff x="8407790" y="3027448"/>
            <a:chExt cx="2414423" cy="2328283"/>
          </a:xfrm>
        </p:grpSpPr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1A1A44A2-86E7-4BDC-B9F3-24150ED0A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216" y="3027448"/>
              <a:ext cx="2411997" cy="2045359"/>
            </a:xfrm>
            <a:custGeom>
              <a:avLst/>
              <a:gdLst>
                <a:gd name="T0" fmla="*/ 567 w 1546"/>
                <a:gd name="T1" fmla="*/ 1311 h 1311"/>
                <a:gd name="T2" fmla="*/ 1546 w 1546"/>
                <a:gd name="T3" fmla="*/ 1311 h 1311"/>
                <a:gd name="T4" fmla="*/ 979 w 1546"/>
                <a:gd name="T5" fmla="*/ 0 h 1311"/>
                <a:gd name="T6" fmla="*/ 0 w 1546"/>
                <a:gd name="T7" fmla="*/ 0 h 1311"/>
                <a:gd name="T8" fmla="*/ 567 w 1546"/>
                <a:gd name="T9" fmla="*/ 1311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311">
                  <a:moveTo>
                    <a:pt x="567" y="1311"/>
                  </a:moveTo>
                  <a:lnTo>
                    <a:pt x="1546" y="1311"/>
                  </a:lnTo>
                  <a:lnTo>
                    <a:pt x="979" y="0"/>
                  </a:lnTo>
                  <a:lnTo>
                    <a:pt x="0" y="0"/>
                  </a:lnTo>
                  <a:lnTo>
                    <a:pt x="567" y="13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83C46772-9B72-45C4-8005-F96180280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790" y="3027448"/>
              <a:ext cx="1527391" cy="20453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>
                <a:latin typeface="+mj-lt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DA7252F-B326-4FAB-9410-CBB30CC997F1}"/>
                </a:ext>
              </a:extLst>
            </p:cNvPr>
            <p:cNvGrpSpPr/>
            <p:nvPr/>
          </p:nvGrpSpPr>
          <p:grpSpPr>
            <a:xfrm>
              <a:off x="8421318" y="3677494"/>
              <a:ext cx="1476405" cy="917387"/>
              <a:chOff x="9108499" y="4874812"/>
              <a:chExt cx="2067427" cy="1284627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1EC1378-4B93-4522-AEF0-C260C0A8C311}"/>
                  </a:ext>
                </a:extLst>
              </p:cNvPr>
              <p:cNvSpPr/>
              <p:nvPr/>
            </p:nvSpPr>
            <p:spPr>
              <a:xfrm>
                <a:off x="9108499" y="4874812"/>
                <a:ext cx="2067427" cy="39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i="1" dirty="0">
                    <a:solidFill>
                      <a:schemeClr val="bg1"/>
                    </a:solidFill>
                    <a:latin typeface="+mj-lt"/>
                    <a:cs typeface="Segoe UI" panose="020B0502040204020203" pitchFamily="34" charset="0"/>
                  </a:rPr>
                  <a:t>A wonderful</a:t>
                </a:r>
                <a:endParaRPr lang="en-US" sz="1250" b="1" i="1" dirty="0">
                  <a:solidFill>
                    <a:schemeClr val="bg1"/>
                  </a:solidFill>
                  <a:latin typeface="+mj-lt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2FC657C-6F49-42C0-8B47-E4B6220FE009}"/>
                  </a:ext>
                </a:extLst>
              </p:cNvPr>
              <p:cNvSpPr/>
              <p:nvPr/>
            </p:nvSpPr>
            <p:spPr>
              <a:xfrm flipH="1">
                <a:off x="9224913" y="5351346"/>
                <a:ext cx="1834594" cy="808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A wonderful serenity has taken possession of my al-si</a:t>
                </a:r>
                <a:endParaRPr lang="id-ID" sz="875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2ECE951-431F-4B0F-8178-55732183F12C}"/>
                </a:ext>
              </a:extLst>
            </p:cNvPr>
            <p:cNvGrpSpPr/>
            <p:nvPr/>
          </p:nvGrpSpPr>
          <p:grpSpPr>
            <a:xfrm>
              <a:off x="8877826" y="4670117"/>
              <a:ext cx="685059" cy="685614"/>
              <a:chOff x="482730" y="2647733"/>
              <a:chExt cx="1096094" cy="1096983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5CFC524-C1FF-4E07-867C-0BF652C61F44}"/>
                  </a:ext>
                </a:extLst>
              </p:cNvPr>
              <p:cNvGrpSpPr/>
              <p:nvPr/>
            </p:nvGrpSpPr>
            <p:grpSpPr>
              <a:xfrm>
                <a:off x="482730" y="2647733"/>
                <a:ext cx="1096094" cy="1096983"/>
                <a:chOff x="8700762" y="4447800"/>
                <a:chExt cx="2075515" cy="2077200"/>
              </a:xfrm>
              <a:solidFill>
                <a:schemeClr val="bg1"/>
              </a:solidFill>
              <a:effectLst>
                <a:outerShdw blurRad="1270000" sx="90000" sy="90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AB4054DC-3FD2-4F1B-ADF0-B26C1218F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0762" y="4447800"/>
                  <a:ext cx="2075515" cy="2077200"/>
                </a:xfrm>
                <a:custGeom>
                  <a:avLst/>
                  <a:gdLst>
                    <a:gd name="connsiteX0" fmla="*/ 1037773 w 2075515"/>
                    <a:gd name="connsiteY0" fmla="*/ 27804 h 2105264"/>
                    <a:gd name="connsiteX1" fmla="*/ 871342 w 2075515"/>
                    <a:gd name="connsiteY1" fmla="*/ 108729 h 2105264"/>
                    <a:gd name="connsiteX2" fmla="*/ 558516 w 2075515"/>
                    <a:gd name="connsiteY2" fmla="*/ 222603 h 2105264"/>
                    <a:gd name="connsiteX3" fmla="*/ 303334 w 2075515"/>
                    <a:gd name="connsiteY3" fmla="*/ 436645 h 2105264"/>
                    <a:gd name="connsiteX4" fmla="*/ 136727 w 2075515"/>
                    <a:gd name="connsiteY4" fmla="*/ 724846 h 2105264"/>
                    <a:gd name="connsiteX5" fmla="*/ 79083 w 2075515"/>
                    <a:gd name="connsiteY5" fmla="*/ 1052763 h 2105264"/>
                    <a:gd name="connsiteX6" fmla="*/ 136727 w 2075515"/>
                    <a:gd name="connsiteY6" fmla="*/ 1380679 h 2105264"/>
                    <a:gd name="connsiteX7" fmla="*/ 303334 w 2075515"/>
                    <a:gd name="connsiteY7" fmla="*/ 1668880 h 2105264"/>
                    <a:gd name="connsiteX8" fmla="*/ 558516 w 2075515"/>
                    <a:gd name="connsiteY8" fmla="*/ 1882922 h 2105264"/>
                    <a:gd name="connsiteX9" fmla="*/ 871342 w 2075515"/>
                    <a:gd name="connsiteY9" fmla="*/ 1996797 h 2105264"/>
                    <a:gd name="connsiteX10" fmla="*/ 1204204 w 2075515"/>
                    <a:gd name="connsiteY10" fmla="*/ 1996797 h 2105264"/>
                    <a:gd name="connsiteX11" fmla="*/ 1517030 w 2075515"/>
                    <a:gd name="connsiteY11" fmla="*/ 1882922 h 2105264"/>
                    <a:gd name="connsiteX12" fmla="*/ 1772213 w 2075515"/>
                    <a:gd name="connsiteY12" fmla="*/ 1668880 h 2105264"/>
                    <a:gd name="connsiteX13" fmla="*/ 1938467 w 2075515"/>
                    <a:gd name="connsiteY13" fmla="*/ 1380679 h 2105264"/>
                    <a:gd name="connsiteX14" fmla="*/ 1996463 w 2075515"/>
                    <a:gd name="connsiteY14" fmla="*/ 1052763 h 2105264"/>
                    <a:gd name="connsiteX15" fmla="*/ 1938467 w 2075515"/>
                    <a:gd name="connsiteY15" fmla="*/ 724846 h 2105264"/>
                    <a:gd name="connsiteX16" fmla="*/ 1772213 w 2075515"/>
                    <a:gd name="connsiteY16" fmla="*/ 436645 h 2105264"/>
                    <a:gd name="connsiteX17" fmla="*/ 1517030 w 2075515"/>
                    <a:gd name="connsiteY17" fmla="*/ 222603 h 2105264"/>
                    <a:gd name="connsiteX18" fmla="*/ 1204204 w 2075515"/>
                    <a:gd name="connsiteY18" fmla="*/ 108729 h 2105264"/>
                    <a:gd name="connsiteX19" fmla="*/ 1037773 w 2075515"/>
                    <a:gd name="connsiteY19" fmla="*/ 27804 h 2105264"/>
                    <a:gd name="connsiteX20" fmla="*/ 1037774 w 2075515"/>
                    <a:gd name="connsiteY20" fmla="*/ 0 h 2105264"/>
                    <a:gd name="connsiteX21" fmla="*/ 1208720 w 2075515"/>
                    <a:gd name="connsiteY21" fmla="*/ 83120 h 2105264"/>
                    <a:gd name="connsiteX22" fmla="*/ 1530034 w 2075515"/>
                    <a:gd name="connsiteY22" fmla="*/ 200085 h 2105264"/>
                    <a:gd name="connsiteX23" fmla="*/ 1792140 w 2075515"/>
                    <a:gd name="connsiteY23" fmla="*/ 419934 h 2105264"/>
                    <a:gd name="connsiteX24" fmla="*/ 1962905 w 2075515"/>
                    <a:gd name="connsiteY24" fmla="*/ 715954 h 2105264"/>
                    <a:gd name="connsiteX25" fmla="*/ 2022475 w 2075515"/>
                    <a:gd name="connsiteY25" fmla="*/ 1052768 h 2105264"/>
                    <a:gd name="connsiteX26" fmla="*/ 1962905 w 2075515"/>
                    <a:gd name="connsiteY26" fmla="*/ 1389581 h 2105264"/>
                    <a:gd name="connsiteX27" fmla="*/ 1792140 w 2075515"/>
                    <a:gd name="connsiteY27" fmla="*/ 1685602 h 2105264"/>
                    <a:gd name="connsiteX28" fmla="*/ 1530034 w 2075515"/>
                    <a:gd name="connsiteY28" fmla="*/ 1905451 h 2105264"/>
                    <a:gd name="connsiteX29" fmla="*/ 1208720 w 2075515"/>
                    <a:gd name="connsiteY29" fmla="*/ 2022415 h 2105264"/>
                    <a:gd name="connsiteX30" fmla="*/ 866827 w 2075515"/>
                    <a:gd name="connsiteY30" fmla="*/ 2022415 h 2105264"/>
                    <a:gd name="connsiteX31" fmla="*/ 545513 w 2075515"/>
                    <a:gd name="connsiteY31" fmla="*/ 1905451 h 2105264"/>
                    <a:gd name="connsiteX32" fmla="*/ 283408 w 2075515"/>
                    <a:gd name="connsiteY32" fmla="*/ 1685602 h 2105264"/>
                    <a:gd name="connsiteX33" fmla="*/ 112281 w 2075515"/>
                    <a:gd name="connsiteY33" fmla="*/ 1389581 h 2105264"/>
                    <a:gd name="connsiteX34" fmla="*/ 53073 w 2075515"/>
                    <a:gd name="connsiteY34" fmla="*/ 1052768 h 2105264"/>
                    <a:gd name="connsiteX35" fmla="*/ 112281 w 2075515"/>
                    <a:gd name="connsiteY35" fmla="*/ 715954 h 2105264"/>
                    <a:gd name="connsiteX36" fmla="*/ 283408 w 2075515"/>
                    <a:gd name="connsiteY36" fmla="*/ 419934 h 2105264"/>
                    <a:gd name="connsiteX37" fmla="*/ 545513 w 2075515"/>
                    <a:gd name="connsiteY37" fmla="*/ 200085 h 2105264"/>
                    <a:gd name="connsiteX38" fmla="*/ 866827 w 2075515"/>
                    <a:gd name="connsiteY38" fmla="*/ 83120 h 2105264"/>
                    <a:gd name="connsiteX39" fmla="*/ 1037774 w 2075515"/>
                    <a:gd name="connsiteY39" fmla="*/ 0 h 2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75515" h="2105264">
                      <a:moveTo>
                        <a:pt x="1037773" y="27804"/>
                      </a:moveTo>
                      <a:cubicBezTo>
                        <a:pt x="1003503" y="27804"/>
                        <a:pt x="969233" y="54779"/>
                        <a:pt x="871342" y="108729"/>
                      </a:cubicBezTo>
                      <a:cubicBezTo>
                        <a:pt x="650255" y="74637"/>
                        <a:pt x="705790" y="54252"/>
                        <a:pt x="558516" y="222603"/>
                      </a:cubicBezTo>
                      <a:cubicBezTo>
                        <a:pt x="339186" y="265834"/>
                        <a:pt x="384177" y="228227"/>
                        <a:pt x="303334" y="436645"/>
                      </a:cubicBezTo>
                      <a:cubicBezTo>
                        <a:pt x="112123" y="552277"/>
                        <a:pt x="141648" y="501315"/>
                        <a:pt x="136727" y="724846"/>
                      </a:cubicBezTo>
                      <a:cubicBezTo>
                        <a:pt x="-3166" y="899173"/>
                        <a:pt x="7027" y="841181"/>
                        <a:pt x="79083" y="1052763"/>
                      </a:cubicBezTo>
                      <a:cubicBezTo>
                        <a:pt x="7027" y="1264345"/>
                        <a:pt x="-3166" y="1206353"/>
                        <a:pt x="136727" y="1380679"/>
                      </a:cubicBezTo>
                      <a:cubicBezTo>
                        <a:pt x="141648" y="1603860"/>
                        <a:pt x="112123" y="1553249"/>
                        <a:pt x="303334" y="1668880"/>
                      </a:cubicBezTo>
                      <a:cubicBezTo>
                        <a:pt x="384177" y="1877299"/>
                        <a:pt x="339186" y="1839341"/>
                        <a:pt x="558516" y="1882922"/>
                      </a:cubicBezTo>
                      <a:cubicBezTo>
                        <a:pt x="705790" y="2050923"/>
                        <a:pt x="650255" y="2030889"/>
                        <a:pt x="871342" y="1996797"/>
                      </a:cubicBezTo>
                      <a:cubicBezTo>
                        <a:pt x="1067123" y="2104345"/>
                        <a:pt x="1008424" y="2104345"/>
                        <a:pt x="1204204" y="1996797"/>
                      </a:cubicBezTo>
                      <a:cubicBezTo>
                        <a:pt x="1424940" y="2030889"/>
                        <a:pt x="1369756" y="2050923"/>
                        <a:pt x="1517030" y="1882922"/>
                      </a:cubicBezTo>
                      <a:cubicBezTo>
                        <a:pt x="1736360" y="1839341"/>
                        <a:pt x="1691370" y="1877299"/>
                        <a:pt x="1772213" y="1668880"/>
                      </a:cubicBezTo>
                      <a:cubicBezTo>
                        <a:pt x="1963423" y="1553249"/>
                        <a:pt x="1933898" y="1603860"/>
                        <a:pt x="1938467" y="1380679"/>
                      </a:cubicBezTo>
                      <a:cubicBezTo>
                        <a:pt x="2078712" y="1206353"/>
                        <a:pt x="2068519" y="1264345"/>
                        <a:pt x="1996463" y="1052763"/>
                      </a:cubicBezTo>
                      <a:cubicBezTo>
                        <a:pt x="2068519" y="841181"/>
                        <a:pt x="2078712" y="899173"/>
                        <a:pt x="1938467" y="724846"/>
                      </a:cubicBezTo>
                      <a:cubicBezTo>
                        <a:pt x="1933898" y="501315"/>
                        <a:pt x="1963423" y="552277"/>
                        <a:pt x="1772213" y="436645"/>
                      </a:cubicBezTo>
                      <a:cubicBezTo>
                        <a:pt x="1691370" y="228227"/>
                        <a:pt x="1736360" y="265834"/>
                        <a:pt x="1517030" y="222603"/>
                      </a:cubicBezTo>
                      <a:cubicBezTo>
                        <a:pt x="1369756" y="54252"/>
                        <a:pt x="1424940" y="74285"/>
                        <a:pt x="1204204" y="108729"/>
                      </a:cubicBezTo>
                      <a:cubicBezTo>
                        <a:pt x="1106314" y="54779"/>
                        <a:pt x="1072044" y="27804"/>
                        <a:pt x="1037773" y="27804"/>
                      </a:cubicBezTo>
                      <a:close/>
                      <a:moveTo>
                        <a:pt x="1037774" y="0"/>
                      </a:moveTo>
                      <a:cubicBezTo>
                        <a:pt x="1072974" y="0"/>
                        <a:pt x="1108174" y="27707"/>
                        <a:pt x="1208720" y="83120"/>
                      </a:cubicBezTo>
                      <a:cubicBezTo>
                        <a:pt x="1435445" y="47742"/>
                        <a:pt x="1378764" y="27165"/>
                        <a:pt x="1530034" y="200085"/>
                      </a:cubicBezTo>
                      <a:cubicBezTo>
                        <a:pt x="1755315" y="244488"/>
                        <a:pt x="1709103" y="205861"/>
                        <a:pt x="1792140" y="419934"/>
                      </a:cubicBezTo>
                      <a:cubicBezTo>
                        <a:pt x="1988538" y="538703"/>
                        <a:pt x="1958212" y="486358"/>
                        <a:pt x="1962905" y="715954"/>
                      </a:cubicBezTo>
                      <a:cubicBezTo>
                        <a:pt x="2106955" y="895010"/>
                        <a:pt x="2096485" y="835445"/>
                        <a:pt x="2022475" y="1052768"/>
                      </a:cubicBezTo>
                      <a:cubicBezTo>
                        <a:pt x="2096485" y="1270090"/>
                        <a:pt x="2106955" y="1210525"/>
                        <a:pt x="1962905" y="1389581"/>
                      </a:cubicBezTo>
                      <a:cubicBezTo>
                        <a:pt x="1958212" y="1618816"/>
                        <a:pt x="1988538" y="1566832"/>
                        <a:pt x="1792140" y="1685602"/>
                      </a:cubicBezTo>
                      <a:cubicBezTo>
                        <a:pt x="1709103" y="1899675"/>
                        <a:pt x="1755315" y="1860687"/>
                        <a:pt x="1530034" y="1905451"/>
                      </a:cubicBezTo>
                      <a:cubicBezTo>
                        <a:pt x="1378764" y="2078009"/>
                        <a:pt x="1435445" y="2057432"/>
                        <a:pt x="1208720" y="2022415"/>
                      </a:cubicBezTo>
                      <a:cubicBezTo>
                        <a:pt x="1007628" y="2132881"/>
                        <a:pt x="1067919" y="2132881"/>
                        <a:pt x="866827" y="2022415"/>
                      </a:cubicBezTo>
                      <a:cubicBezTo>
                        <a:pt x="639741" y="2057432"/>
                        <a:pt x="696784" y="2078009"/>
                        <a:pt x="545513" y="1905451"/>
                      </a:cubicBezTo>
                      <a:cubicBezTo>
                        <a:pt x="320233" y="1860687"/>
                        <a:pt x="366444" y="1899675"/>
                        <a:pt x="283408" y="1685602"/>
                      </a:cubicBezTo>
                      <a:cubicBezTo>
                        <a:pt x="87009" y="1566832"/>
                        <a:pt x="117335" y="1618816"/>
                        <a:pt x="112281" y="1389581"/>
                      </a:cubicBezTo>
                      <a:cubicBezTo>
                        <a:pt x="-31408" y="1210525"/>
                        <a:pt x="-20938" y="1270090"/>
                        <a:pt x="53073" y="1052768"/>
                      </a:cubicBezTo>
                      <a:cubicBezTo>
                        <a:pt x="-20938" y="835445"/>
                        <a:pt x="-31408" y="895010"/>
                        <a:pt x="112281" y="715954"/>
                      </a:cubicBezTo>
                      <a:cubicBezTo>
                        <a:pt x="117335" y="486358"/>
                        <a:pt x="87009" y="538703"/>
                        <a:pt x="283408" y="419934"/>
                      </a:cubicBezTo>
                      <a:cubicBezTo>
                        <a:pt x="366444" y="205861"/>
                        <a:pt x="320233" y="244488"/>
                        <a:pt x="545513" y="200085"/>
                      </a:cubicBezTo>
                      <a:cubicBezTo>
                        <a:pt x="696784" y="27165"/>
                        <a:pt x="639741" y="48103"/>
                        <a:pt x="866827" y="83120"/>
                      </a:cubicBezTo>
                      <a:cubicBezTo>
                        <a:pt x="967373" y="27707"/>
                        <a:pt x="1002574" y="0"/>
                        <a:pt x="10377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99" name="Freeform 5">
                  <a:extLst>
                    <a:ext uri="{FF2B5EF4-FFF2-40B4-BE49-F238E27FC236}">
                      <a16:creationId xmlns:a16="http://schemas.microsoft.com/office/drawing/2014/main" id="{8D429D9E-E932-4DF2-9531-2AA68A867D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1003" y="4518882"/>
                  <a:ext cx="1935033" cy="1935036"/>
                </a:xfrm>
                <a:custGeom>
                  <a:avLst/>
                  <a:gdLst>
                    <a:gd name="T0" fmla="*/ 3435 w 5923"/>
                    <a:gd name="T1" fmla="*/ 307 h 5985"/>
                    <a:gd name="T2" fmla="*/ 4325 w 5923"/>
                    <a:gd name="T3" fmla="*/ 631 h 5985"/>
                    <a:gd name="T4" fmla="*/ 5051 w 5923"/>
                    <a:gd name="T5" fmla="*/ 1240 h 5985"/>
                    <a:gd name="T6" fmla="*/ 5524 w 5923"/>
                    <a:gd name="T7" fmla="*/ 2060 h 5985"/>
                    <a:gd name="T8" fmla="*/ 5689 w 5923"/>
                    <a:gd name="T9" fmla="*/ 2993 h 5985"/>
                    <a:gd name="T10" fmla="*/ 5524 w 5923"/>
                    <a:gd name="T11" fmla="*/ 3926 h 5985"/>
                    <a:gd name="T12" fmla="*/ 5051 w 5923"/>
                    <a:gd name="T13" fmla="*/ 4746 h 5985"/>
                    <a:gd name="T14" fmla="*/ 4325 w 5923"/>
                    <a:gd name="T15" fmla="*/ 5355 h 5985"/>
                    <a:gd name="T16" fmla="*/ 3435 w 5923"/>
                    <a:gd name="T17" fmla="*/ 5679 h 5985"/>
                    <a:gd name="T18" fmla="*/ 2488 w 5923"/>
                    <a:gd name="T19" fmla="*/ 5679 h 5985"/>
                    <a:gd name="T20" fmla="*/ 1598 w 5923"/>
                    <a:gd name="T21" fmla="*/ 5355 h 5985"/>
                    <a:gd name="T22" fmla="*/ 872 w 5923"/>
                    <a:gd name="T23" fmla="*/ 4746 h 5985"/>
                    <a:gd name="T24" fmla="*/ 398 w 5923"/>
                    <a:gd name="T25" fmla="*/ 3926 h 5985"/>
                    <a:gd name="T26" fmla="*/ 234 w 5923"/>
                    <a:gd name="T27" fmla="*/ 2993 h 5985"/>
                    <a:gd name="T28" fmla="*/ 398 w 5923"/>
                    <a:gd name="T29" fmla="*/ 2060 h 5985"/>
                    <a:gd name="T30" fmla="*/ 872 w 5923"/>
                    <a:gd name="T31" fmla="*/ 1240 h 5985"/>
                    <a:gd name="T32" fmla="*/ 1598 w 5923"/>
                    <a:gd name="T33" fmla="*/ 631 h 5985"/>
                    <a:gd name="T34" fmla="*/ 2488 w 5923"/>
                    <a:gd name="T35" fmla="*/ 307 h 5985"/>
                    <a:gd name="T36" fmla="*/ 3435 w 5923"/>
                    <a:gd name="T37" fmla="*/ 307 h 59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23" h="5985">
                      <a:moveTo>
                        <a:pt x="3435" y="307"/>
                      </a:moveTo>
                      <a:cubicBezTo>
                        <a:pt x="4063" y="209"/>
                        <a:pt x="3906" y="152"/>
                        <a:pt x="4325" y="631"/>
                      </a:cubicBezTo>
                      <a:cubicBezTo>
                        <a:pt x="4949" y="754"/>
                        <a:pt x="4821" y="647"/>
                        <a:pt x="5051" y="1240"/>
                      </a:cubicBezTo>
                      <a:cubicBezTo>
                        <a:pt x="5595" y="1569"/>
                        <a:pt x="5511" y="1424"/>
                        <a:pt x="5524" y="2060"/>
                      </a:cubicBezTo>
                      <a:cubicBezTo>
                        <a:pt x="5923" y="2556"/>
                        <a:pt x="5894" y="2391"/>
                        <a:pt x="5689" y="2993"/>
                      </a:cubicBezTo>
                      <a:cubicBezTo>
                        <a:pt x="5894" y="3595"/>
                        <a:pt x="5923" y="3430"/>
                        <a:pt x="5524" y="3926"/>
                      </a:cubicBezTo>
                      <a:cubicBezTo>
                        <a:pt x="5511" y="4561"/>
                        <a:pt x="5595" y="4417"/>
                        <a:pt x="5051" y="4746"/>
                      </a:cubicBezTo>
                      <a:cubicBezTo>
                        <a:pt x="4821" y="5339"/>
                        <a:pt x="4949" y="5231"/>
                        <a:pt x="4325" y="5355"/>
                      </a:cubicBezTo>
                      <a:cubicBezTo>
                        <a:pt x="3906" y="5833"/>
                        <a:pt x="4063" y="5776"/>
                        <a:pt x="3435" y="5679"/>
                      </a:cubicBezTo>
                      <a:cubicBezTo>
                        <a:pt x="2878" y="5985"/>
                        <a:pt x="3045" y="5985"/>
                        <a:pt x="2488" y="5679"/>
                      </a:cubicBezTo>
                      <a:cubicBezTo>
                        <a:pt x="1859" y="5776"/>
                        <a:pt x="2017" y="5833"/>
                        <a:pt x="1598" y="5355"/>
                      </a:cubicBezTo>
                      <a:cubicBezTo>
                        <a:pt x="974" y="5231"/>
                        <a:pt x="1102" y="5339"/>
                        <a:pt x="872" y="4746"/>
                      </a:cubicBezTo>
                      <a:cubicBezTo>
                        <a:pt x="328" y="4417"/>
                        <a:pt x="412" y="4561"/>
                        <a:pt x="398" y="3926"/>
                      </a:cubicBezTo>
                      <a:cubicBezTo>
                        <a:pt x="0" y="3430"/>
                        <a:pt x="29" y="3595"/>
                        <a:pt x="234" y="2993"/>
                      </a:cubicBezTo>
                      <a:cubicBezTo>
                        <a:pt x="29" y="2391"/>
                        <a:pt x="0" y="2556"/>
                        <a:pt x="398" y="2060"/>
                      </a:cubicBezTo>
                      <a:cubicBezTo>
                        <a:pt x="412" y="1424"/>
                        <a:pt x="328" y="1569"/>
                        <a:pt x="872" y="1240"/>
                      </a:cubicBezTo>
                      <a:cubicBezTo>
                        <a:pt x="1102" y="647"/>
                        <a:pt x="974" y="754"/>
                        <a:pt x="1598" y="631"/>
                      </a:cubicBezTo>
                      <a:cubicBezTo>
                        <a:pt x="2017" y="152"/>
                        <a:pt x="1859" y="210"/>
                        <a:pt x="2488" y="307"/>
                      </a:cubicBezTo>
                      <a:cubicBezTo>
                        <a:pt x="3045" y="0"/>
                        <a:pt x="2878" y="0"/>
                        <a:pt x="3435" y="3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 dirty="0">
                    <a:latin typeface="Nexa Bold" panose="02000000000000000000" pitchFamily="50" charset="0"/>
                  </a:endParaRPr>
                </a:p>
              </p:txBody>
            </p: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6D697A9-3FD0-4100-B11E-0A40205F7379}"/>
                  </a:ext>
                </a:extLst>
              </p:cNvPr>
              <p:cNvSpPr/>
              <p:nvPr/>
            </p:nvSpPr>
            <p:spPr>
              <a:xfrm>
                <a:off x="627511" y="2873060"/>
                <a:ext cx="806534" cy="59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5"/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05</a:t>
                </a:r>
                <a:endParaRPr lang="en-US" b="1" dirty="0">
                  <a:solidFill>
                    <a:schemeClr val="accent5"/>
                  </a:solidFill>
                  <a:latin typeface="Nexa Bold" panose="02000000000000000000" pitchFamily="50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38039441-96AA-40AC-A895-7D50F4FE0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9259" y="3288076"/>
              <a:ext cx="271463" cy="279400"/>
            </a:xfrm>
            <a:custGeom>
              <a:avLst/>
              <a:gdLst>
                <a:gd name="T0" fmla="*/ 94 w 188"/>
                <a:gd name="T1" fmla="*/ 96 h 192"/>
                <a:gd name="T2" fmla="*/ 188 w 188"/>
                <a:gd name="T3" fmla="*/ 48 h 192"/>
                <a:gd name="T4" fmla="*/ 94 w 188"/>
                <a:gd name="T5" fmla="*/ 0 h 192"/>
                <a:gd name="T6" fmla="*/ 0 w 188"/>
                <a:gd name="T7" fmla="*/ 48 h 192"/>
                <a:gd name="T8" fmla="*/ 94 w 188"/>
                <a:gd name="T9" fmla="*/ 96 h 192"/>
                <a:gd name="T10" fmla="*/ 94 w 188"/>
                <a:gd name="T11" fmla="*/ 8 h 192"/>
                <a:gd name="T12" fmla="*/ 180 w 188"/>
                <a:gd name="T13" fmla="*/ 48 h 192"/>
                <a:gd name="T14" fmla="*/ 94 w 188"/>
                <a:gd name="T15" fmla="*/ 88 h 192"/>
                <a:gd name="T16" fmla="*/ 8 w 188"/>
                <a:gd name="T17" fmla="*/ 48 h 192"/>
                <a:gd name="T18" fmla="*/ 94 w 188"/>
                <a:gd name="T19" fmla="*/ 8 h 192"/>
                <a:gd name="T20" fmla="*/ 94 w 188"/>
                <a:gd name="T21" fmla="*/ 120 h 192"/>
                <a:gd name="T22" fmla="*/ 8 w 188"/>
                <a:gd name="T23" fmla="*/ 80 h 192"/>
                <a:gd name="T24" fmla="*/ 0 w 188"/>
                <a:gd name="T25" fmla="*/ 80 h 192"/>
                <a:gd name="T26" fmla="*/ 94 w 188"/>
                <a:gd name="T27" fmla="*/ 128 h 192"/>
                <a:gd name="T28" fmla="*/ 188 w 188"/>
                <a:gd name="T29" fmla="*/ 80 h 192"/>
                <a:gd name="T30" fmla="*/ 180 w 188"/>
                <a:gd name="T31" fmla="*/ 80 h 192"/>
                <a:gd name="T32" fmla="*/ 94 w 188"/>
                <a:gd name="T33" fmla="*/ 120 h 192"/>
                <a:gd name="T34" fmla="*/ 94 w 188"/>
                <a:gd name="T35" fmla="*/ 152 h 192"/>
                <a:gd name="T36" fmla="*/ 8 w 188"/>
                <a:gd name="T37" fmla="*/ 112 h 192"/>
                <a:gd name="T38" fmla="*/ 0 w 188"/>
                <a:gd name="T39" fmla="*/ 112 h 192"/>
                <a:gd name="T40" fmla="*/ 94 w 188"/>
                <a:gd name="T41" fmla="*/ 160 h 192"/>
                <a:gd name="T42" fmla="*/ 188 w 188"/>
                <a:gd name="T43" fmla="*/ 112 h 192"/>
                <a:gd name="T44" fmla="*/ 180 w 188"/>
                <a:gd name="T45" fmla="*/ 112 h 192"/>
                <a:gd name="T46" fmla="*/ 94 w 188"/>
                <a:gd name="T47" fmla="*/ 152 h 192"/>
                <a:gd name="T48" fmla="*/ 94 w 188"/>
                <a:gd name="T49" fmla="*/ 184 h 192"/>
                <a:gd name="T50" fmla="*/ 8 w 188"/>
                <a:gd name="T51" fmla="*/ 144 h 192"/>
                <a:gd name="T52" fmla="*/ 0 w 188"/>
                <a:gd name="T53" fmla="*/ 144 h 192"/>
                <a:gd name="T54" fmla="*/ 94 w 188"/>
                <a:gd name="T55" fmla="*/ 192 h 192"/>
                <a:gd name="T56" fmla="*/ 188 w 188"/>
                <a:gd name="T57" fmla="*/ 144 h 192"/>
                <a:gd name="T58" fmla="*/ 180 w 188"/>
                <a:gd name="T59" fmla="*/ 144 h 192"/>
                <a:gd name="T60" fmla="*/ 94 w 188"/>
                <a:gd name="T61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92">
                  <a:moveTo>
                    <a:pt x="94" y="96"/>
                  </a:moveTo>
                  <a:cubicBezTo>
                    <a:pt x="147" y="96"/>
                    <a:pt x="188" y="75"/>
                    <a:pt x="188" y="48"/>
                  </a:cubicBezTo>
                  <a:cubicBezTo>
                    <a:pt x="188" y="21"/>
                    <a:pt x="147" y="0"/>
                    <a:pt x="94" y="0"/>
                  </a:cubicBezTo>
                  <a:cubicBezTo>
                    <a:pt x="41" y="0"/>
                    <a:pt x="0" y="21"/>
                    <a:pt x="0" y="48"/>
                  </a:cubicBezTo>
                  <a:cubicBezTo>
                    <a:pt x="0" y="75"/>
                    <a:pt x="41" y="96"/>
                    <a:pt x="94" y="96"/>
                  </a:cubicBezTo>
                  <a:close/>
                  <a:moveTo>
                    <a:pt x="94" y="8"/>
                  </a:moveTo>
                  <a:cubicBezTo>
                    <a:pt x="141" y="8"/>
                    <a:pt x="180" y="26"/>
                    <a:pt x="180" y="48"/>
                  </a:cubicBezTo>
                  <a:cubicBezTo>
                    <a:pt x="180" y="70"/>
                    <a:pt x="141" y="88"/>
                    <a:pt x="94" y="88"/>
                  </a:cubicBezTo>
                  <a:cubicBezTo>
                    <a:pt x="47" y="88"/>
                    <a:pt x="8" y="70"/>
                    <a:pt x="8" y="48"/>
                  </a:cubicBezTo>
                  <a:cubicBezTo>
                    <a:pt x="8" y="26"/>
                    <a:pt x="47" y="8"/>
                    <a:pt x="94" y="8"/>
                  </a:cubicBezTo>
                  <a:close/>
                  <a:moveTo>
                    <a:pt x="94" y="120"/>
                  </a:moveTo>
                  <a:cubicBezTo>
                    <a:pt x="47" y="120"/>
                    <a:pt x="8" y="102"/>
                    <a:pt x="8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07"/>
                    <a:pt x="41" y="128"/>
                    <a:pt x="94" y="128"/>
                  </a:cubicBezTo>
                  <a:cubicBezTo>
                    <a:pt x="147" y="128"/>
                    <a:pt x="188" y="107"/>
                    <a:pt x="188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102"/>
                    <a:pt x="141" y="120"/>
                    <a:pt x="94" y="120"/>
                  </a:cubicBezTo>
                  <a:close/>
                  <a:moveTo>
                    <a:pt x="94" y="152"/>
                  </a:moveTo>
                  <a:cubicBezTo>
                    <a:pt x="47" y="152"/>
                    <a:pt x="8" y="134"/>
                    <a:pt x="8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9"/>
                    <a:pt x="41" y="160"/>
                    <a:pt x="94" y="160"/>
                  </a:cubicBezTo>
                  <a:cubicBezTo>
                    <a:pt x="147" y="160"/>
                    <a:pt x="188" y="139"/>
                    <a:pt x="188" y="112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34"/>
                    <a:pt x="141" y="152"/>
                    <a:pt x="94" y="152"/>
                  </a:cubicBezTo>
                  <a:close/>
                  <a:moveTo>
                    <a:pt x="94" y="184"/>
                  </a:moveTo>
                  <a:cubicBezTo>
                    <a:pt x="47" y="184"/>
                    <a:pt x="8" y="166"/>
                    <a:pt x="8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71"/>
                    <a:pt x="41" y="192"/>
                    <a:pt x="94" y="192"/>
                  </a:cubicBezTo>
                  <a:cubicBezTo>
                    <a:pt x="147" y="192"/>
                    <a:pt x="188" y="171"/>
                    <a:pt x="188" y="144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180" y="166"/>
                    <a:pt x="141" y="184"/>
                    <a:pt x="94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Pentagon 106">
            <a:extLst>
              <a:ext uri="{FF2B5EF4-FFF2-40B4-BE49-F238E27FC236}">
                <a16:creationId xmlns:a16="http://schemas.microsoft.com/office/drawing/2014/main" id="{2E40FBA9-E779-43B4-804A-8A1F2B475FC8}"/>
              </a:ext>
            </a:extLst>
          </p:cNvPr>
          <p:cNvSpPr/>
          <p:nvPr/>
        </p:nvSpPr>
        <p:spPr>
          <a:xfrm>
            <a:off x="12413428" y="2295393"/>
            <a:ext cx="1688933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50%</a:t>
            </a:r>
          </a:p>
        </p:txBody>
      </p:sp>
      <p:sp>
        <p:nvSpPr>
          <p:cNvPr id="70" name="Pentagon 106">
            <a:extLst>
              <a:ext uri="{FF2B5EF4-FFF2-40B4-BE49-F238E27FC236}">
                <a16:creationId xmlns:a16="http://schemas.microsoft.com/office/drawing/2014/main" id="{19A36F92-8B89-47B6-B156-7CABA3E6341C}"/>
              </a:ext>
            </a:extLst>
          </p:cNvPr>
          <p:cNvSpPr/>
          <p:nvPr/>
        </p:nvSpPr>
        <p:spPr>
          <a:xfrm flipH="1">
            <a:off x="-2189629" y="2295393"/>
            <a:ext cx="1910844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60%</a:t>
            </a:r>
          </a:p>
        </p:txBody>
      </p:sp>
      <p:sp>
        <p:nvSpPr>
          <p:cNvPr id="71" name="Pentagon 107">
            <a:extLst>
              <a:ext uri="{FF2B5EF4-FFF2-40B4-BE49-F238E27FC236}">
                <a16:creationId xmlns:a16="http://schemas.microsoft.com/office/drawing/2014/main" id="{8A7EF1E0-3F7D-48A9-9D5D-CB69A5B17749}"/>
              </a:ext>
            </a:extLst>
          </p:cNvPr>
          <p:cNvSpPr/>
          <p:nvPr/>
        </p:nvSpPr>
        <p:spPr>
          <a:xfrm>
            <a:off x="12413428" y="2832042"/>
            <a:ext cx="2814888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80%</a:t>
            </a:r>
          </a:p>
        </p:txBody>
      </p:sp>
      <p:sp>
        <p:nvSpPr>
          <p:cNvPr id="72" name="Pentagon 107">
            <a:extLst>
              <a:ext uri="{FF2B5EF4-FFF2-40B4-BE49-F238E27FC236}">
                <a16:creationId xmlns:a16="http://schemas.microsoft.com/office/drawing/2014/main" id="{98A825BB-3DD4-4B7D-B7D3-A417585A06D4}"/>
              </a:ext>
            </a:extLst>
          </p:cNvPr>
          <p:cNvSpPr/>
          <p:nvPr/>
        </p:nvSpPr>
        <p:spPr>
          <a:xfrm flipH="1">
            <a:off x="-2752606" y="2832042"/>
            <a:ext cx="2473821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70%</a:t>
            </a:r>
          </a:p>
        </p:txBody>
      </p:sp>
      <p:sp>
        <p:nvSpPr>
          <p:cNvPr id="73" name="Pentagon 108">
            <a:extLst>
              <a:ext uri="{FF2B5EF4-FFF2-40B4-BE49-F238E27FC236}">
                <a16:creationId xmlns:a16="http://schemas.microsoft.com/office/drawing/2014/main" id="{A4A8D40C-EC71-40BD-8ED3-E2932DA25737}"/>
              </a:ext>
            </a:extLst>
          </p:cNvPr>
          <p:cNvSpPr/>
          <p:nvPr/>
        </p:nvSpPr>
        <p:spPr>
          <a:xfrm>
            <a:off x="12859984" y="3362651"/>
            <a:ext cx="1805355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65%</a:t>
            </a:r>
          </a:p>
        </p:txBody>
      </p:sp>
      <p:sp>
        <p:nvSpPr>
          <p:cNvPr id="74" name="Pentagon 108">
            <a:extLst>
              <a:ext uri="{FF2B5EF4-FFF2-40B4-BE49-F238E27FC236}">
                <a16:creationId xmlns:a16="http://schemas.microsoft.com/office/drawing/2014/main" id="{A9A4954C-4183-4B65-BC98-9917CD0BF9D2}"/>
              </a:ext>
            </a:extLst>
          </p:cNvPr>
          <p:cNvSpPr/>
          <p:nvPr/>
        </p:nvSpPr>
        <p:spPr>
          <a:xfrm flipH="1">
            <a:off x="-1941470" y="3362651"/>
            <a:ext cx="1216127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45%</a:t>
            </a:r>
          </a:p>
        </p:txBody>
      </p:sp>
      <p:sp>
        <p:nvSpPr>
          <p:cNvPr id="75" name="Pentagon 109">
            <a:extLst>
              <a:ext uri="{FF2B5EF4-FFF2-40B4-BE49-F238E27FC236}">
                <a16:creationId xmlns:a16="http://schemas.microsoft.com/office/drawing/2014/main" id="{7C4A2058-A67A-4F6B-9F04-B54B0C445EB8}"/>
              </a:ext>
            </a:extLst>
          </p:cNvPr>
          <p:cNvSpPr/>
          <p:nvPr/>
        </p:nvSpPr>
        <p:spPr>
          <a:xfrm>
            <a:off x="12413429" y="3899300"/>
            <a:ext cx="2814888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697" b="1" dirty="0">
                <a:latin typeface="Nexa Bold" panose="02000000000000000000" pitchFamily="50" charset="0"/>
                <a:cs typeface="Segoe UI" panose="020B0502040204020203" pitchFamily="34" charset="0"/>
              </a:rPr>
              <a:t>80%</a:t>
            </a:r>
          </a:p>
        </p:txBody>
      </p:sp>
      <p:sp>
        <p:nvSpPr>
          <p:cNvPr id="76" name="Pentagon 109">
            <a:extLst>
              <a:ext uri="{FF2B5EF4-FFF2-40B4-BE49-F238E27FC236}">
                <a16:creationId xmlns:a16="http://schemas.microsoft.com/office/drawing/2014/main" id="{E556DF17-8001-4C2E-A026-A80BDF9CA273}"/>
              </a:ext>
            </a:extLst>
          </p:cNvPr>
          <p:cNvSpPr/>
          <p:nvPr/>
        </p:nvSpPr>
        <p:spPr>
          <a:xfrm flipH="1">
            <a:off x="-3468993" y="3899300"/>
            <a:ext cx="3190208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97" b="1" dirty="0">
                <a:latin typeface="Nexa Bold" panose="02000000000000000000" pitchFamily="50" charset="0"/>
                <a:cs typeface="Segoe UI" panose="020B0502040204020203" pitchFamily="34" charset="0"/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139950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entagon 106"/>
          <p:cNvSpPr/>
          <p:nvPr/>
        </p:nvSpPr>
        <p:spPr>
          <a:xfrm>
            <a:off x="6680393" y="2295393"/>
            <a:ext cx="1688933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50%</a:t>
            </a:r>
          </a:p>
        </p:txBody>
      </p:sp>
      <p:sp>
        <p:nvSpPr>
          <p:cNvPr id="87" name="Pentagon 106"/>
          <p:cNvSpPr/>
          <p:nvPr/>
        </p:nvSpPr>
        <p:spPr>
          <a:xfrm flipH="1">
            <a:off x="3514720" y="2295393"/>
            <a:ext cx="1910844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60%</a:t>
            </a:r>
          </a:p>
        </p:txBody>
      </p:sp>
      <p:sp>
        <p:nvSpPr>
          <p:cNvPr id="46" name="Pentagon 107"/>
          <p:cNvSpPr/>
          <p:nvPr/>
        </p:nvSpPr>
        <p:spPr>
          <a:xfrm>
            <a:off x="6680393" y="2832042"/>
            <a:ext cx="2814888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80%</a:t>
            </a:r>
          </a:p>
        </p:txBody>
      </p:sp>
      <p:sp>
        <p:nvSpPr>
          <p:cNvPr id="86" name="Pentagon 107"/>
          <p:cNvSpPr/>
          <p:nvPr/>
        </p:nvSpPr>
        <p:spPr>
          <a:xfrm flipH="1">
            <a:off x="2951743" y="2832042"/>
            <a:ext cx="2473821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70%</a:t>
            </a:r>
          </a:p>
        </p:txBody>
      </p:sp>
      <p:sp>
        <p:nvSpPr>
          <p:cNvPr id="45" name="Pentagon 108"/>
          <p:cNvSpPr/>
          <p:nvPr/>
        </p:nvSpPr>
        <p:spPr>
          <a:xfrm>
            <a:off x="7126949" y="3362651"/>
            <a:ext cx="1805355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65%</a:t>
            </a:r>
          </a:p>
        </p:txBody>
      </p:sp>
      <p:sp>
        <p:nvSpPr>
          <p:cNvPr id="85" name="Pentagon 108"/>
          <p:cNvSpPr/>
          <p:nvPr/>
        </p:nvSpPr>
        <p:spPr>
          <a:xfrm flipH="1">
            <a:off x="3762879" y="3362651"/>
            <a:ext cx="1216127" cy="53665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1697" b="1" dirty="0">
                <a:solidFill>
                  <a:prstClr val="white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45%</a:t>
            </a:r>
          </a:p>
        </p:txBody>
      </p:sp>
      <p:sp>
        <p:nvSpPr>
          <p:cNvPr id="44" name="Pentagon 109"/>
          <p:cNvSpPr/>
          <p:nvPr/>
        </p:nvSpPr>
        <p:spPr>
          <a:xfrm>
            <a:off x="6680394" y="3899300"/>
            <a:ext cx="2814888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697" b="1" dirty="0">
                <a:latin typeface="Nexa Bold" panose="02000000000000000000" pitchFamily="50" charset="0"/>
                <a:cs typeface="Segoe UI" panose="020B0502040204020203" pitchFamily="34" charset="0"/>
              </a:rPr>
              <a:t>80%</a:t>
            </a:r>
          </a:p>
        </p:txBody>
      </p:sp>
      <p:sp>
        <p:nvSpPr>
          <p:cNvPr id="84" name="Pentagon 109"/>
          <p:cNvSpPr/>
          <p:nvPr/>
        </p:nvSpPr>
        <p:spPr>
          <a:xfrm flipH="1">
            <a:off x="2235356" y="3899300"/>
            <a:ext cx="3190208" cy="53665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97" b="1" dirty="0">
                <a:latin typeface="Nexa Bold" panose="02000000000000000000" pitchFamily="50" charset="0"/>
                <a:cs typeface="Segoe UI" panose="020B0502040204020203" pitchFamily="34" charset="0"/>
              </a:rPr>
              <a:t>90%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73059" y="1911886"/>
            <a:ext cx="2386089" cy="2729418"/>
            <a:chOff x="8040546" y="2983161"/>
            <a:chExt cx="3937047" cy="4503540"/>
          </a:xfrm>
        </p:grpSpPr>
        <p:sp>
          <p:nvSpPr>
            <p:cNvPr id="48" name="Freeform 87"/>
            <p:cNvSpPr>
              <a:spLocks/>
            </p:cNvSpPr>
            <p:nvPr/>
          </p:nvSpPr>
          <p:spPr bwMode="auto">
            <a:xfrm>
              <a:off x="8040546" y="2983161"/>
              <a:ext cx="3937047" cy="4503540"/>
            </a:xfrm>
            <a:custGeom>
              <a:avLst/>
              <a:gdLst>
                <a:gd name="T0" fmla="*/ 966 w 1173"/>
                <a:gd name="T1" fmla="*/ 310 h 1342"/>
                <a:gd name="T2" fmla="*/ 995 w 1173"/>
                <a:gd name="T3" fmla="*/ 270 h 1342"/>
                <a:gd name="T4" fmla="*/ 978 w 1173"/>
                <a:gd name="T5" fmla="*/ 216 h 1342"/>
                <a:gd name="T6" fmla="*/ 937 w 1173"/>
                <a:gd name="T7" fmla="*/ 187 h 1342"/>
                <a:gd name="T8" fmla="*/ 880 w 1173"/>
                <a:gd name="T9" fmla="*/ 188 h 1342"/>
                <a:gd name="T10" fmla="*/ 848 w 1173"/>
                <a:gd name="T11" fmla="*/ 233 h 1342"/>
                <a:gd name="T12" fmla="*/ 612 w 1173"/>
                <a:gd name="T13" fmla="*/ 172 h 1342"/>
                <a:gd name="T14" fmla="*/ 612 w 1173"/>
                <a:gd name="T15" fmla="*/ 165 h 1342"/>
                <a:gd name="T16" fmla="*/ 612 w 1173"/>
                <a:gd name="T17" fmla="*/ 144 h 1342"/>
                <a:gd name="T18" fmla="*/ 649 w 1173"/>
                <a:gd name="T19" fmla="*/ 116 h 1342"/>
                <a:gd name="T20" fmla="*/ 652 w 1173"/>
                <a:gd name="T21" fmla="*/ 116 h 1342"/>
                <a:gd name="T22" fmla="*/ 692 w 1173"/>
                <a:gd name="T23" fmla="*/ 79 h 1342"/>
                <a:gd name="T24" fmla="*/ 692 w 1173"/>
                <a:gd name="T25" fmla="*/ 35 h 1342"/>
                <a:gd name="T26" fmla="*/ 652 w 1173"/>
                <a:gd name="T27" fmla="*/ 0 h 1342"/>
                <a:gd name="T28" fmla="*/ 508 w 1173"/>
                <a:gd name="T29" fmla="*/ 0 h 1342"/>
                <a:gd name="T30" fmla="*/ 460 w 1173"/>
                <a:gd name="T31" fmla="*/ 35 h 1342"/>
                <a:gd name="T32" fmla="*/ 460 w 1173"/>
                <a:gd name="T33" fmla="*/ 79 h 1342"/>
                <a:gd name="T34" fmla="*/ 508 w 1173"/>
                <a:gd name="T35" fmla="*/ 116 h 1342"/>
                <a:gd name="T36" fmla="*/ 511 w 1173"/>
                <a:gd name="T37" fmla="*/ 116 h 1342"/>
                <a:gd name="T38" fmla="*/ 540 w 1173"/>
                <a:gd name="T39" fmla="*/ 144 h 1342"/>
                <a:gd name="T40" fmla="*/ 540 w 1173"/>
                <a:gd name="T41" fmla="*/ 165 h 1342"/>
                <a:gd name="T42" fmla="*/ 540 w 1173"/>
                <a:gd name="T43" fmla="*/ 173 h 1342"/>
                <a:gd name="T44" fmla="*/ 325 w 1173"/>
                <a:gd name="T45" fmla="*/ 233 h 1342"/>
                <a:gd name="T46" fmla="*/ 322 w 1173"/>
                <a:gd name="T47" fmla="*/ 228 h 1342"/>
                <a:gd name="T48" fmla="*/ 288 w 1173"/>
                <a:gd name="T49" fmla="*/ 180 h 1342"/>
                <a:gd name="T50" fmla="*/ 232 w 1173"/>
                <a:gd name="T51" fmla="*/ 179 h 1342"/>
                <a:gd name="T52" fmla="*/ 191 w 1173"/>
                <a:gd name="T53" fmla="*/ 209 h 1342"/>
                <a:gd name="T54" fmla="*/ 173 w 1173"/>
                <a:gd name="T55" fmla="*/ 261 h 1342"/>
                <a:gd name="T56" fmla="*/ 207 w 1173"/>
                <a:gd name="T57" fmla="*/ 309 h 1342"/>
                <a:gd name="T58" fmla="*/ 0 w 1173"/>
                <a:gd name="T59" fmla="*/ 757 h 1342"/>
                <a:gd name="T60" fmla="*/ 587 w 1173"/>
                <a:gd name="T61" fmla="*/ 1342 h 1342"/>
                <a:gd name="T62" fmla="*/ 1173 w 1173"/>
                <a:gd name="T63" fmla="*/ 757 h 1342"/>
                <a:gd name="T64" fmla="*/ 966 w 1173"/>
                <a:gd name="T65" fmla="*/ 310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3" h="1342">
                  <a:moveTo>
                    <a:pt x="966" y="310"/>
                  </a:moveTo>
                  <a:cubicBezTo>
                    <a:pt x="995" y="270"/>
                    <a:pt x="995" y="270"/>
                    <a:pt x="995" y="270"/>
                  </a:cubicBezTo>
                  <a:cubicBezTo>
                    <a:pt x="1006" y="254"/>
                    <a:pt x="999" y="231"/>
                    <a:pt x="978" y="216"/>
                  </a:cubicBezTo>
                  <a:cubicBezTo>
                    <a:pt x="937" y="187"/>
                    <a:pt x="937" y="187"/>
                    <a:pt x="937" y="187"/>
                  </a:cubicBezTo>
                  <a:cubicBezTo>
                    <a:pt x="917" y="172"/>
                    <a:pt x="892" y="173"/>
                    <a:pt x="880" y="188"/>
                  </a:cubicBezTo>
                  <a:cubicBezTo>
                    <a:pt x="848" y="233"/>
                    <a:pt x="848" y="233"/>
                    <a:pt x="848" y="233"/>
                  </a:cubicBezTo>
                  <a:cubicBezTo>
                    <a:pt x="779" y="198"/>
                    <a:pt x="694" y="176"/>
                    <a:pt x="612" y="172"/>
                  </a:cubicBezTo>
                  <a:cubicBezTo>
                    <a:pt x="612" y="170"/>
                    <a:pt x="612" y="167"/>
                    <a:pt x="612" y="165"/>
                  </a:cubicBezTo>
                  <a:cubicBezTo>
                    <a:pt x="612" y="144"/>
                    <a:pt x="612" y="144"/>
                    <a:pt x="612" y="144"/>
                  </a:cubicBezTo>
                  <a:cubicBezTo>
                    <a:pt x="612" y="128"/>
                    <a:pt x="632" y="116"/>
                    <a:pt x="649" y="116"/>
                  </a:cubicBezTo>
                  <a:cubicBezTo>
                    <a:pt x="652" y="116"/>
                    <a:pt x="652" y="116"/>
                    <a:pt x="652" y="116"/>
                  </a:cubicBezTo>
                  <a:cubicBezTo>
                    <a:pt x="677" y="116"/>
                    <a:pt x="692" y="100"/>
                    <a:pt x="692" y="79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92" y="15"/>
                    <a:pt x="677" y="0"/>
                    <a:pt x="652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84" y="0"/>
                    <a:pt x="460" y="15"/>
                    <a:pt x="460" y="35"/>
                  </a:cubicBezTo>
                  <a:cubicBezTo>
                    <a:pt x="460" y="79"/>
                    <a:pt x="460" y="79"/>
                    <a:pt x="460" y="79"/>
                  </a:cubicBezTo>
                  <a:cubicBezTo>
                    <a:pt x="460" y="100"/>
                    <a:pt x="484" y="116"/>
                    <a:pt x="508" y="116"/>
                  </a:cubicBezTo>
                  <a:cubicBezTo>
                    <a:pt x="511" y="116"/>
                    <a:pt x="511" y="116"/>
                    <a:pt x="511" y="116"/>
                  </a:cubicBezTo>
                  <a:cubicBezTo>
                    <a:pt x="528" y="116"/>
                    <a:pt x="540" y="128"/>
                    <a:pt x="540" y="144"/>
                  </a:cubicBezTo>
                  <a:cubicBezTo>
                    <a:pt x="540" y="165"/>
                    <a:pt x="540" y="165"/>
                    <a:pt x="540" y="165"/>
                  </a:cubicBezTo>
                  <a:cubicBezTo>
                    <a:pt x="540" y="173"/>
                    <a:pt x="540" y="173"/>
                    <a:pt x="540" y="173"/>
                  </a:cubicBezTo>
                  <a:cubicBezTo>
                    <a:pt x="463" y="178"/>
                    <a:pt x="390" y="200"/>
                    <a:pt x="325" y="233"/>
                  </a:cubicBezTo>
                  <a:cubicBezTo>
                    <a:pt x="324" y="231"/>
                    <a:pt x="323" y="229"/>
                    <a:pt x="322" y="228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78" y="165"/>
                    <a:pt x="253" y="164"/>
                    <a:pt x="232" y="179"/>
                  </a:cubicBezTo>
                  <a:cubicBezTo>
                    <a:pt x="191" y="209"/>
                    <a:pt x="191" y="209"/>
                    <a:pt x="191" y="209"/>
                  </a:cubicBezTo>
                  <a:cubicBezTo>
                    <a:pt x="171" y="223"/>
                    <a:pt x="163" y="247"/>
                    <a:pt x="173" y="261"/>
                  </a:cubicBezTo>
                  <a:cubicBezTo>
                    <a:pt x="207" y="309"/>
                    <a:pt x="207" y="309"/>
                    <a:pt x="207" y="309"/>
                  </a:cubicBezTo>
                  <a:cubicBezTo>
                    <a:pt x="81" y="417"/>
                    <a:pt x="0" y="577"/>
                    <a:pt x="0" y="757"/>
                  </a:cubicBezTo>
                  <a:cubicBezTo>
                    <a:pt x="0" y="1080"/>
                    <a:pt x="263" y="1342"/>
                    <a:pt x="587" y="1342"/>
                  </a:cubicBezTo>
                  <a:cubicBezTo>
                    <a:pt x="910" y="1342"/>
                    <a:pt x="1173" y="1080"/>
                    <a:pt x="1173" y="757"/>
                  </a:cubicBezTo>
                  <a:cubicBezTo>
                    <a:pt x="1173" y="577"/>
                    <a:pt x="1092" y="418"/>
                    <a:pt x="966" y="31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  <a:effectLst>
              <a:outerShdw blurRad="508000" dist="317500" dir="2700000" sx="95000" sy="95000" algn="tl" rotWithShape="0">
                <a:prstClr val="black">
                  <a:alpha val="80000"/>
                </a:prstClr>
              </a:outerShdw>
            </a:effectLst>
          </p:spPr>
          <p:txBody>
            <a:bodyPr vert="horz" wrap="square" lIns="55418" tIns="27709" rIns="55418" bIns="27709" numCol="1" anchor="t" anchorCtr="0" compatLnSpc="1">
              <a:prstTxWarp prst="textNoShape">
                <a:avLst/>
              </a:prstTxWarp>
            </a:bodyPr>
            <a:lstStyle/>
            <a:p>
              <a:endParaRPr lang="en-IN" sz="1697" b="1" dirty="0">
                <a:latin typeface="Nexa Bold" panose="02000000000000000000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49" name="Pie 9"/>
            <p:cNvSpPr/>
            <p:nvPr/>
          </p:nvSpPr>
          <p:spPr>
            <a:xfrm>
              <a:off x="8559995" y="4058685"/>
              <a:ext cx="2898151" cy="2898149"/>
            </a:xfrm>
            <a:prstGeom prst="pie">
              <a:avLst>
                <a:gd name="adj1" fmla="val 717728"/>
                <a:gd name="adj2" fmla="val 1620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794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97" b="1" dirty="0">
                <a:solidFill>
                  <a:schemeClr val="tx1"/>
                </a:solidFill>
                <a:latin typeface="Nexa Bold" panose="02000000000000000000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9946382" y="4691388"/>
              <a:ext cx="1945335" cy="6772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IN" sz="2667" b="1" dirty="0">
                  <a:solidFill>
                    <a:schemeClr val="bg1"/>
                  </a:solidFill>
                  <a:latin typeface="Nexa Bold" panose="02000000000000000000" pitchFamily="50" charset="0"/>
                  <a:cs typeface="Segoe UI" panose="020B0502040204020203" pitchFamily="34" charset="0"/>
                </a:rPr>
                <a:t>80%</a:t>
              </a:r>
              <a:endParaRPr lang="en-IN" sz="1697" b="1" dirty="0">
                <a:solidFill>
                  <a:schemeClr val="bg1"/>
                </a:solidFill>
                <a:latin typeface="Nexa Bold" panose="02000000000000000000" pitchFamily="50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C8AC73F-BF70-4196-95D8-ACF36F8B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CA3DF7E-57DC-4160-B95B-95D328EFCD1E}"/>
              </a:ext>
            </a:extLst>
          </p:cNvPr>
          <p:cNvSpPr txBox="1">
            <a:spLocks/>
          </p:cNvSpPr>
          <p:nvPr/>
        </p:nvSpPr>
        <p:spPr>
          <a:xfrm>
            <a:off x="2865043" y="5078757"/>
            <a:ext cx="6461914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5CDE67-6D3B-422E-A814-8E88174780D7}"/>
              </a:ext>
            </a:extLst>
          </p:cNvPr>
          <p:cNvGrpSpPr/>
          <p:nvPr/>
        </p:nvGrpSpPr>
        <p:grpSpPr>
          <a:xfrm>
            <a:off x="-5647746" y="1984590"/>
            <a:ext cx="5094045" cy="1444051"/>
            <a:chOff x="915089" y="1984590"/>
            <a:chExt cx="5094045" cy="14440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052202-AB4C-4209-BC52-97B3F8E2AE32}"/>
                </a:ext>
              </a:extLst>
            </p:cNvPr>
            <p:cNvGrpSpPr/>
            <p:nvPr/>
          </p:nvGrpSpPr>
          <p:grpSpPr>
            <a:xfrm>
              <a:off x="4747824" y="1984590"/>
              <a:ext cx="1261310" cy="1444051"/>
              <a:chOff x="7833909" y="3965274"/>
              <a:chExt cx="2081161" cy="2382684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871DA31-FABB-455F-9F3A-D335EC9E2371}"/>
                  </a:ext>
                </a:extLst>
              </p:cNvPr>
              <p:cNvGrpSpPr/>
              <p:nvPr/>
            </p:nvGrpSpPr>
            <p:grpSpPr>
              <a:xfrm flipH="1">
                <a:off x="7833909" y="3965274"/>
                <a:ext cx="2081161" cy="2382684"/>
                <a:chOff x="3303639" y="3126658"/>
                <a:chExt cx="2081161" cy="2382684"/>
              </a:xfrm>
            </p:grpSpPr>
            <p:sp>
              <p:nvSpPr>
                <p:cNvPr id="64" name="Parallelogram 63">
                  <a:extLst>
                    <a:ext uri="{FF2B5EF4-FFF2-40B4-BE49-F238E27FC236}">
                      <a16:creationId xmlns:a16="http://schemas.microsoft.com/office/drawing/2014/main" id="{7B00DBB3-D60C-4B13-AA8A-6384CECD427E}"/>
                    </a:ext>
                  </a:extLst>
                </p:cNvPr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65" name="Parallelogram 64">
                  <a:extLst>
                    <a:ext uri="{FF2B5EF4-FFF2-40B4-BE49-F238E27FC236}">
                      <a16:creationId xmlns:a16="http://schemas.microsoft.com/office/drawing/2014/main" id="{86C450E4-66F5-494C-8A65-73DE9D32F42B}"/>
                    </a:ext>
                  </a:extLst>
                </p:cNvPr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0847D7F-9661-4FC5-8E15-9AE0E4C6D37C}"/>
                  </a:ext>
                </a:extLst>
              </p:cNvPr>
              <p:cNvGrpSpPr/>
              <p:nvPr/>
            </p:nvGrpSpPr>
            <p:grpSpPr>
              <a:xfrm>
                <a:off x="8209054" y="4160425"/>
                <a:ext cx="1113934" cy="2052431"/>
                <a:chOff x="8485285" y="6509386"/>
                <a:chExt cx="1113934" cy="2052431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8487EA0-CD08-4B09-B70F-C8E8CC22921F}"/>
                    </a:ext>
                  </a:extLst>
                </p:cNvPr>
                <p:cNvSpPr/>
                <p:nvPr/>
              </p:nvSpPr>
              <p:spPr>
                <a:xfrm>
                  <a:off x="8485285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05</a:t>
                  </a:r>
                </a:p>
              </p:txBody>
            </p:sp>
            <p:sp>
              <p:nvSpPr>
                <p:cNvPr id="63" name="AutoShape 112">
                  <a:extLst>
                    <a:ext uri="{FF2B5EF4-FFF2-40B4-BE49-F238E27FC236}">
                      <a16:creationId xmlns:a16="http://schemas.microsoft.com/office/drawing/2014/main" id="{411512A6-C92E-4712-85FB-63FD551D3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4729" y="6509386"/>
                  <a:ext cx="375046" cy="375688"/>
                </a:xfrm>
                <a:custGeom>
                  <a:avLst/>
                  <a:gdLst>
                    <a:gd name="T0" fmla="*/ 10510 w 21020"/>
                    <a:gd name="T1" fmla="*/ 10800 h 21600"/>
                    <a:gd name="T2" fmla="*/ 10510 w 21020"/>
                    <a:gd name="T3" fmla="*/ 10800 h 21600"/>
                    <a:gd name="T4" fmla="*/ 10510 w 21020"/>
                    <a:gd name="T5" fmla="*/ 10800 h 21600"/>
                    <a:gd name="T6" fmla="*/ 10510 w 2102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020" h="21600">
                      <a:moveTo>
                        <a:pt x="18846" y="7946"/>
                      </a:moveTo>
                      <a:lnTo>
                        <a:pt x="17740" y="9091"/>
                      </a:lnTo>
                      <a:cubicBezTo>
                        <a:pt x="17740" y="8939"/>
                        <a:pt x="17758" y="8792"/>
                        <a:pt x="17744" y="8636"/>
                      </a:cubicBezTo>
                      <a:cubicBezTo>
                        <a:pt x="17629" y="7331"/>
                        <a:pt x="17036" y="6068"/>
                        <a:pt x="16074" y="5080"/>
                      </a:cubicBezTo>
                      <a:cubicBezTo>
                        <a:pt x="15004" y="3980"/>
                        <a:pt x="13585" y="3348"/>
                        <a:pt x="12180" y="3345"/>
                      </a:cubicBezTo>
                      <a:lnTo>
                        <a:pt x="13268" y="2218"/>
                      </a:lnTo>
                      <a:cubicBezTo>
                        <a:pt x="13812" y="1659"/>
                        <a:pt x="14572" y="1350"/>
                        <a:pt x="15403" y="1350"/>
                      </a:cubicBezTo>
                      <a:cubicBezTo>
                        <a:pt x="16460" y="1350"/>
                        <a:pt x="17546" y="1840"/>
                        <a:pt x="18381" y="2696"/>
                      </a:cubicBezTo>
                      <a:cubicBezTo>
                        <a:pt x="19165" y="3500"/>
                        <a:pt x="19631" y="4499"/>
                        <a:pt x="19698" y="5510"/>
                      </a:cubicBezTo>
                      <a:cubicBezTo>
                        <a:pt x="19760" y="6453"/>
                        <a:pt x="19457" y="7317"/>
                        <a:pt x="18846" y="7946"/>
                      </a:cubicBezTo>
                      <a:moveTo>
                        <a:pt x="5828" y="19329"/>
                      </a:moveTo>
                      <a:cubicBezTo>
                        <a:pt x="5813" y="18424"/>
                        <a:pt x="5454" y="17481"/>
                        <a:pt x="4730" y="16739"/>
                      </a:cubicBezTo>
                      <a:cubicBezTo>
                        <a:pt x="4046" y="16034"/>
                        <a:pt x="3150" y="15628"/>
                        <a:pt x="2257" y="15592"/>
                      </a:cubicBezTo>
                      <a:lnTo>
                        <a:pt x="2911" y="13157"/>
                      </a:lnTo>
                      <a:cubicBezTo>
                        <a:pt x="2959" y="12995"/>
                        <a:pt x="3052" y="12835"/>
                        <a:pt x="3168" y="12695"/>
                      </a:cubicBezTo>
                      <a:cubicBezTo>
                        <a:pt x="4485" y="11726"/>
                        <a:pt x="6512" y="12012"/>
                        <a:pt x="7920" y="13460"/>
                      </a:cubicBezTo>
                      <a:cubicBezTo>
                        <a:pt x="9409" y="14990"/>
                        <a:pt x="9639" y="17230"/>
                        <a:pt x="8492" y="18568"/>
                      </a:cubicBezTo>
                      <a:cubicBezTo>
                        <a:pt x="8416" y="18609"/>
                        <a:pt x="8339" y="18648"/>
                        <a:pt x="8256" y="18675"/>
                      </a:cubicBezTo>
                      <a:cubicBezTo>
                        <a:pt x="8256" y="18675"/>
                        <a:pt x="5828" y="19329"/>
                        <a:pt x="5828" y="19329"/>
                      </a:cubicBezTo>
                      <a:close/>
                      <a:moveTo>
                        <a:pt x="2737" y="20164"/>
                      </a:moveTo>
                      <a:cubicBezTo>
                        <a:pt x="2665" y="20181"/>
                        <a:pt x="2443" y="20239"/>
                        <a:pt x="2291" y="20249"/>
                      </a:cubicBezTo>
                      <a:cubicBezTo>
                        <a:pt x="1751" y="20244"/>
                        <a:pt x="1313" y="19792"/>
                        <a:pt x="1313" y="19237"/>
                      </a:cubicBezTo>
                      <a:cubicBezTo>
                        <a:pt x="1321" y="19124"/>
                        <a:pt x="1365" y="18929"/>
                        <a:pt x="1380" y="18857"/>
                      </a:cubicBezTo>
                      <a:lnTo>
                        <a:pt x="2071" y="16283"/>
                      </a:lnTo>
                      <a:cubicBezTo>
                        <a:pt x="2822" y="16261"/>
                        <a:pt x="3630" y="16562"/>
                        <a:pt x="4265" y="17215"/>
                      </a:cubicBezTo>
                      <a:cubicBezTo>
                        <a:pt x="4911" y="17878"/>
                        <a:pt x="5214" y="18725"/>
                        <a:pt x="5181" y="19504"/>
                      </a:cubicBezTo>
                      <a:cubicBezTo>
                        <a:pt x="5181" y="19504"/>
                        <a:pt x="2737" y="20164"/>
                        <a:pt x="2737" y="20164"/>
                      </a:cubicBezTo>
                      <a:close/>
                      <a:moveTo>
                        <a:pt x="6888" y="11179"/>
                      </a:moveTo>
                      <a:cubicBezTo>
                        <a:pt x="6280" y="10927"/>
                        <a:pt x="5642" y="10783"/>
                        <a:pt x="5004" y="10774"/>
                      </a:cubicBezTo>
                      <a:lnTo>
                        <a:pt x="10063" y="5536"/>
                      </a:lnTo>
                      <a:cubicBezTo>
                        <a:pt x="10838" y="4759"/>
                        <a:pt x="11966" y="4536"/>
                        <a:pt x="13077" y="4819"/>
                      </a:cubicBezTo>
                      <a:cubicBezTo>
                        <a:pt x="13077" y="4819"/>
                        <a:pt x="6888" y="11179"/>
                        <a:pt x="6888" y="11179"/>
                      </a:cubicBezTo>
                      <a:close/>
                      <a:moveTo>
                        <a:pt x="9717" y="13672"/>
                      </a:moveTo>
                      <a:cubicBezTo>
                        <a:pt x="9473" y="13258"/>
                        <a:pt x="9194" y="12859"/>
                        <a:pt x="8848" y="12505"/>
                      </a:cubicBezTo>
                      <a:cubicBezTo>
                        <a:pt x="8447" y="12093"/>
                        <a:pt x="7986" y="11770"/>
                        <a:pt x="7507" y="11498"/>
                      </a:cubicBezTo>
                      <a:lnTo>
                        <a:pt x="13767" y="5064"/>
                      </a:lnTo>
                      <a:cubicBezTo>
                        <a:pt x="14259" y="5288"/>
                        <a:pt x="14729" y="5607"/>
                        <a:pt x="15145" y="6035"/>
                      </a:cubicBezTo>
                      <a:cubicBezTo>
                        <a:pt x="15500" y="6398"/>
                        <a:pt x="15775" y="6806"/>
                        <a:pt x="15987" y="7229"/>
                      </a:cubicBezTo>
                      <a:cubicBezTo>
                        <a:pt x="15987" y="7229"/>
                        <a:pt x="9717" y="13672"/>
                        <a:pt x="9717" y="13672"/>
                      </a:cubicBezTo>
                      <a:close/>
                      <a:moveTo>
                        <a:pt x="10519" y="16061"/>
                      </a:moveTo>
                      <a:cubicBezTo>
                        <a:pt x="10465" y="15452"/>
                        <a:pt x="10298" y="14854"/>
                        <a:pt x="10047" y="14288"/>
                      </a:cubicBezTo>
                      <a:lnTo>
                        <a:pt x="16257" y="7906"/>
                      </a:lnTo>
                      <a:cubicBezTo>
                        <a:pt x="16637" y="9140"/>
                        <a:pt x="16442" y="10429"/>
                        <a:pt x="15610" y="11284"/>
                      </a:cubicBezTo>
                      <a:cubicBezTo>
                        <a:pt x="15604" y="11290"/>
                        <a:pt x="15598" y="11293"/>
                        <a:pt x="15593" y="11298"/>
                      </a:cubicBezTo>
                      <a:lnTo>
                        <a:pt x="15602" y="11306"/>
                      </a:lnTo>
                      <a:lnTo>
                        <a:pt x="10525" y="16565"/>
                      </a:lnTo>
                      <a:cubicBezTo>
                        <a:pt x="10527" y="16397"/>
                        <a:pt x="10534" y="16232"/>
                        <a:pt x="10519" y="16061"/>
                      </a:cubicBezTo>
                      <a:moveTo>
                        <a:pt x="19308" y="1741"/>
                      </a:moveTo>
                      <a:cubicBezTo>
                        <a:pt x="18228" y="632"/>
                        <a:pt x="16805" y="0"/>
                        <a:pt x="15403" y="0"/>
                      </a:cubicBezTo>
                      <a:cubicBezTo>
                        <a:pt x="14220" y="0"/>
                        <a:pt x="13131" y="450"/>
                        <a:pt x="12335" y="1266"/>
                      </a:cubicBezTo>
                      <a:lnTo>
                        <a:pt x="9138" y="4577"/>
                      </a:lnTo>
                      <a:cubicBezTo>
                        <a:pt x="9129" y="4585"/>
                        <a:pt x="9118" y="4592"/>
                        <a:pt x="9108" y="4602"/>
                      </a:cubicBezTo>
                      <a:cubicBezTo>
                        <a:pt x="9103" y="4608"/>
                        <a:pt x="9100" y="4614"/>
                        <a:pt x="9095" y="4620"/>
                      </a:cubicBezTo>
                      <a:lnTo>
                        <a:pt x="9096" y="4621"/>
                      </a:lnTo>
                      <a:lnTo>
                        <a:pt x="2310" y="11647"/>
                      </a:lnTo>
                      <a:cubicBezTo>
                        <a:pt x="1998" y="11966"/>
                        <a:pt x="1771" y="12364"/>
                        <a:pt x="1645" y="12797"/>
                      </a:cubicBezTo>
                      <a:lnTo>
                        <a:pt x="102" y="18541"/>
                      </a:lnTo>
                      <a:cubicBezTo>
                        <a:pt x="100" y="18557"/>
                        <a:pt x="0" y="19008"/>
                        <a:pt x="0" y="19237"/>
                      </a:cubicBezTo>
                      <a:cubicBezTo>
                        <a:pt x="0" y="20541"/>
                        <a:pt x="1030" y="21599"/>
                        <a:pt x="2302" y="21599"/>
                      </a:cubicBezTo>
                      <a:cubicBezTo>
                        <a:pt x="2554" y="21599"/>
                        <a:pt x="3044" y="21475"/>
                        <a:pt x="3062" y="21473"/>
                      </a:cubicBezTo>
                      <a:lnTo>
                        <a:pt x="8630" y="19969"/>
                      </a:lnTo>
                      <a:cubicBezTo>
                        <a:pt x="9054" y="19839"/>
                        <a:pt x="9439" y="19604"/>
                        <a:pt x="9750" y="19283"/>
                      </a:cubicBezTo>
                      <a:lnTo>
                        <a:pt x="19776" y="8899"/>
                      </a:lnTo>
                      <a:cubicBezTo>
                        <a:pt x="21600" y="7023"/>
                        <a:pt x="21394" y="3881"/>
                        <a:pt x="19308" y="174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545" tIns="11545" rIns="11545" bIns="11545" anchor="ctr"/>
                <a:lstStyle/>
                <a:p>
                  <a:pPr algn="ctr" defTabSz="13855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9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Nexa Bold" panose="02000000000000000000" pitchFamily="50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FC1EB9-A26F-41ED-836D-366253A7626E}"/>
                </a:ext>
              </a:extLst>
            </p:cNvPr>
            <p:cNvGrpSpPr/>
            <p:nvPr/>
          </p:nvGrpSpPr>
          <p:grpSpPr>
            <a:xfrm>
              <a:off x="3789640" y="1984590"/>
              <a:ext cx="1261310" cy="1444051"/>
              <a:chOff x="6252905" y="3965274"/>
              <a:chExt cx="2081161" cy="2382684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C40C66A-C1C0-415D-ACE9-0EEA1E95D056}"/>
                  </a:ext>
                </a:extLst>
              </p:cNvPr>
              <p:cNvGrpSpPr/>
              <p:nvPr/>
            </p:nvGrpSpPr>
            <p:grpSpPr>
              <a:xfrm flipH="1">
                <a:off x="6252905" y="3965274"/>
                <a:ext cx="2081161" cy="2382684"/>
                <a:chOff x="3303639" y="3126658"/>
                <a:chExt cx="2081161" cy="2382684"/>
              </a:xfr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5400000" scaled="0"/>
              </a:gradFill>
            </p:grpSpPr>
            <p:sp>
              <p:nvSpPr>
                <p:cNvPr id="58" name="Parallelogram 57">
                  <a:extLst>
                    <a:ext uri="{FF2B5EF4-FFF2-40B4-BE49-F238E27FC236}">
                      <a16:creationId xmlns:a16="http://schemas.microsoft.com/office/drawing/2014/main" id="{54BC8529-3C5B-4C93-9CBE-B47D634FFCE0}"/>
                    </a:ext>
                  </a:extLst>
                </p:cNvPr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59" name="Parallelogram 58">
                  <a:extLst>
                    <a:ext uri="{FF2B5EF4-FFF2-40B4-BE49-F238E27FC236}">
                      <a16:creationId xmlns:a16="http://schemas.microsoft.com/office/drawing/2014/main" id="{10F014FD-965A-4822-8B9B-22F74F4F7313}"/>
                    </a:ext>
                  </a:extLst>
                </p:cNvPr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73FABFC-CADC-49DF-9712-ACAE8808A128}"/>
                  </a:ext>
                </a:extLst>
              </p:cNvPr>
              <p:cNvGrpSpPr/>
              <p:nvPr/>
            </p:nvGrpSpPr>
            <p:grpSpPr>
              <a:xfrm>
                <a:off x="6591040" y="4160425"/>
                <a:ext cx="1113934" cy="2052431"/>
                <a:chOff x="6930771" y="6509386"/>
                <a:chExt cx="1113934" cy="205243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A31847E-264C-48C9-821D-3B1F39DFB052}"/>
                    </a:ext>
                  </a:extLst>
                </p:cNvPr>
                <p:cNvSpPr/>
                <p:nvPr/>
              </p:nvSpPr>
              <p:spPr>
                <a:xfrm>
                  <a:off x="6930771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04</a:t>
                  </a:r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0EC63C52-6BCD-4CDE-9FA7-F6AFDB4A24B6}"/>
                    </a:ext>
                  </a:extLst>
                </p:cNvPr>
                <p:cNvGrpSpPr/>
                <p:nvPr/>
              </p:nvGrpSpPr>
              <p:grpSpPr>
                <a:xfrm>
                  <a:off x="7358876" y="6509386"/>
                  <a:ext cx="257724" cy="375688"/>
                  <a:chOff x="3582988" y="3510757"/>
                  <a:chExt cx="319088" cy="465138"/>
                </a:xfrm>
                <a:solidFill>
                  <a:schemeClr val="bg1"/>
                </a:solidFill>
              </p:grpSpPr>
              <p:sp>
                <p:nvSpPr>
                  <p:cNvPr id="56" name="AutoShape 113">
                    <a:extLst>
                      <a:ext uri="{FF2B5EF4-FFF2-40B4-BE49-F238E27FC236}">
                        <a16:creationId xmlns:a16="http://schemas.microsoft.com/office/drawing/2014/main" id="{4F2E7533-CE4D-478E-8771-F25B38E230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82988" y="3510757"/>
                    <a:ext cx="319088" cy="465138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5386" y="14175"/>
                        </a:moveTo>
                        <a:lnTo>
                          <a:pt x="6223" y="14175"/>
                        </a:lnTo>
                        <a:cubicBezTo>
                          <a:pt x="5734" y="13446"/>
                          <a:pt x="5147" y="12716"/>
                          <a:pt x="4568" y="12003"/>
                        </a:cubicBezTo>
                        <a:cubicBezTo>
                          <a:pt x="3287" y="10427"/>
                          <a:pt x="1963" y="8797"/>
                          <a:pt x="1963" y="7425"/>
                        </a:cubicBezTo>
                        <a:cubicBezTo>
                          <a:pt x="1963" y="4075"/>
                          <a:pt x="5927" y="1350"/>
                          <a:pt x="10800" y="1350"/>
                        </a:cubicBezTo>
                        <a:cubicBezTo>
                          <a:pt x="15672" y="1350"/>
                          <a:pt x="19636" y="4075"/>
                          <a:pt x="19636" y="7425"/>
                        </a:cubicBezTo>
                        <a:cubicBezTo>
                          <a:pt x="19636" y="8787"/>
                          <a:pt x="18312" y="10425"/>
                          <a:pt x="17029" y="12011"/>
                        </a:cubicBezTo>
                        <a:cubicBezTo>
                          <a:pt x="16455" y="12723"/>
                          <a:pt x="15873" y="13449"/>
                          <a:pt x="15386" y="14175"/>
                        </a:cubicBezTo>
                        <a:moveTo>
                          <a:pt x="10800" y="20249"/>
                        </a:moveTo>
                        <a:cubicBezTo>
                          <a:pt x="9805" y="20249"/>
                          <a:pt x="9347" y="20171"/>
                          <a:pt x="8839" y="19406"/>
                        </a:cubicBezTo>
                        <a:lnTo>
                          <a:pt x="13000" y="19048"/>
                        </a:lnTo>
                        <a:cubicBezTo>
                          <a:pt x="12398" y="20164"/>
                          <a:pt x="11959" y="20249"/>
                          <a:pt x="10800" y="20249"/>
                        </a:cubicBezTo>
                        <a:moveTo>
                          <a:pt x="7595" y="16813"/>
                        </a:moveTo>
                        <a:cubicBezTo>
                          <a:pt x="7417" y="16407"/>
                          <a:pt x="7215" y="15978"/>
                          <a:pt x="6991" y="15525"/>
                        </a:cubicBezTo>
                        <a:lnTo>
                          <a:pt x="14616" y="15525"/>
                        </a:lnTo>
                        <a:cubicBezTo>
                          <a:pt x="14496" y="15767"/>
                          <a:pt x="14375" y="16010"/>
                          <a:pt x="14270" y="16239"/>
                        </a:cubicBezTo>
                        <a:cubicBezTo>
                          <a:pt x="14270" y="16239"/>
                          <a:pt x="7595" y="16813"/>
                          <a:pt x="7595" y="16813"/>
                        </a:cubicBezTo>
                        <a:close/>
                        <a:moveTo>
                          <a:pt x="13345" y="18343"/>
                        </a:moveTo>
                        <a:lnTo>
                          <a:pt x="8476" y="18762"/>
                        </a:lnTo>
                        <a:cubicBezTo>
                          <a:pt x="8303" y="18416"/>
                          <a:pt x="8116" y="18011"/>
                          <a:pt x="7890" y="17483"/>
                        </a:cubicBezTo>
                        <a:cubicBezTo>
                          <a:pt x="7887" y="17477"/>
                          <a:pt x="7883" y="17469"/>
                          <a:pt x="7881" y="17462"/>
                        </a:cubicBezTo>
                        <a:lnTo>
                          <a:pt x="13957" y="16941"/>
                        </a:lnTo>
                        <a:cubicBezTo>
                          <a:pt x="13871" y="17140"/>
                          <a:pt x="13778" y="17350"/>
                          <a:pt x="13698" y="17537"/>
                        </a:cubicBezTo>
                        <a:cubicBezTo>
                          <a:pt x="13569" y="17841"/>
                          <a:pt x="13453" y="18104"/>
                          <a:pt x="13345" y="18343"/>
                        </a:cubicBezTo>
                        <a:moveTo>
                          <a:pt x="10800" y="0"/>
                        </a:moveTo>
                        <a:cubicBezTo>
                          <a:pt x="4835" y="0"/>
                          <a:pt x="0" y="3324"/>
                          <a:pt x="0" y="7425"/>
                        </a:cubicBezTo>
                        <a:cubicBezTo>
                          <a:pt x="0" y="10146"/>
                          <a:pt x="3621" y="13029"/>
                          <a:pt x="4939" y="15562"/>
                        </a:cubicBezTo>
                        <a:cubicBezTo>
                          <a:pt x="6906" y="19339"/>
                          <a:pt x="6688" y="21599"/>
                          <a:pt x="10800" y="21599"/>
                        </a:cubicBezTo>
                        <a:cubicBezTo>
                          <a:pt x="14972" y="21599"/>
                          <a:pt x="14692" y="19349"/>
                          <a:pt x="16660" y="15577"/>
                        </a:cubicBezTo>
                        <a:cubicBezTo>
                          <a:pt x="17983" y="13039"/>
                          <a:pt x="21600" y="10124"/>
                          <a:pt x="21600" y="7425"/>
                        </a:cubicBezTo>
                        <a:cubicBezTo>
                          <a:pt x="21600" y="3324"/>
                          <a:pt x="16764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  <p:sp>
                <p:nvSpPr>
                  <p:cNvPr id="57" name="AutoShape 114">
                    <a:extLst>
                      <a:ext uri="{FF2B5EF4-FFF2-40B4-BE49-F238E27FC236}">
                        <a16:creationId xmlns:a16="http://schemas.microsoft.com/office/drawing/2014/main" id="{EC6EEE8B-272D-4C52-B6BE-1158FDCCAB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55219" y="3583782"/>
                    <a:ext cx="94456" cy="94456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9938" y="0"/>
                        </a:moveTo>
                        <a:cubicBezTo>
                          <a:pt x="8943" y="0"/>
                          <a:pt x="0" y="8942"/>
                          <a:pt x="0" y="19938"/>
                        </a:cubicBezTo>
                        <a:cubicBezTo>
                          <a:pt x="0" y="20855"/>
                          <a:pt x="743" y="21600"/>
                          <a:pt x="1661" y="21600"/>
                        </a:cubicBezTo>
                        <a:cubicBezTo>
                          <a:pt x="2579" y="21600"/>
                          <a:pt x="3323" y="20855"/>
                          <a:pt x="3323" y="19938"/>
                        </a:cubicBezTo>
                        <a:cubicBezTo>
                          <a:pt x="3323" y="10777"/>
                          <a:pt x="10777" y="3323"/>
                          <a:pt x="19938" y="3323"/>
                        </a:cubicBezTo>
                        <a:cubicBezTo>
                          <a:pt x="20856" y="3323"/>
                          <a:pt x="21600" y="2578"/>
                          <a:pt x="21600" y="1661"/>
                        </a:cubicBezTo>
                        <a:cubicBezTo>
                          <a:pt x="21600" y="744"/>
                          <a:pt x="20856" y="0"/>
                          <a:pt x="1993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A8E1A2C-A141-4356-A0A8-F7CA2002DB17}"/>
                </a:ext>
              </a:extLst>
            </p:cNvPr>
            <p:cNvGrpSpPr/>
            <p:nvPr/>
          </p:nvGrpSpPr>
          <p:grpSpPr>
            <a:xfrm>
              <a:off x="2831456" y="1984590"/>
              <a:ext cx="1261310" cy="1444051"/>
              <a:chOff x="4671902" y="3965274"/>
              <a:chExt cx="2081161" cy="238268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4CAA5E8-1C1E-4FA6-87F0-C5931C3263E8}"/>
                  </a:ext>
                </a:extLst>
              </p:cNvPr>
              <p:cNvGrpSpPr/>
              <p:nvPr/>
            </p:nvGrpSpPr>
            <p:grpSpPr>
              <a:xfrm flipH="1">
                <a:off x="4671902" y="3965274"/>
                <a:ext cx="2081161" cy="2382684"/>
                <a:chOff x="3303639" y="3126658"/>
                <a:chExt cx="2081161" cy="2382684"/>
              </a:xfrm>
            </p:grpSpPr>
            <p:sp>
              <p:nvSpPr>
                <p:cNvPr id="43" name="Parallelogram 42">
                  <a:extLst>
                    <a:ext uri="{FF2B5EF4-FFF2-40B4-BE49-F238E27FC236}">
                      <a16:creationId xmlns:a16="http://schemas.microsoft.com/office/drawing/2014/main" id="{8D93E204-DA80-48CE-BCC4-D528169BD5F1}"/>
                    </a:ext>
                  </a:extLst>
                </p:cNvPr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51" name="Parallelogram 50">
                  <a:extLst>
                    <a:ext uri="{FF2B5EF4-FFF2-40B4-BE49-F238E27FC236}">
                      <a16:creationId xmlns:a16="http://schemas.microsoft.com/office/drawing/2014/main" id="{DCB3E5F4-02BF-45D7-8304-1F008C41765E}"/>
                    </a:ext>
                  </a:extLst>
                </p:cNvPr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9AEDB97-EDB0-4A5B-BC49-7D1FB2779D0E}"/>
                  </a:ext>
                </a:extLst>
              </p:cNvPr>
              <p:cNvGrpSpPr/>
              <p:nvPr/>
            </p:nvGrpSpPr>
            <p:grpSpPr>
              <a:xfrm>
                <a:off x="5024133" y="4160425"/>
                <a:ext cx="1113934" cy="2052430"/>
                <a:chOff x="5300364" y="6509387"/>
                <a:chExt cx="1113934" cy="2052430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FA68460-AB03-4F0C-BF85-66BBDB75164C}"/>
                    </a:ext>
                  </a:extLst>
                </p:cNvPr>
                <p:cNvSpPr/>
                <p:nvPr/>
              </p:nvSpPr>
              <p:spPr>
                <a:xfrm>
                  <a:off x="5300364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03</a:t>
                  </a: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E7AAE1A-982A-4C21-B732-7AB2529FCD1A}"/>
                    </a:ext>
                  </a:extLst>
                </p:cNvPr>
                <p:cNvGrpSpPr/>
                <p:nvPr/>
              </p:nvGrpSpPr>
              <p:grpSpPr>
                <a:xfrm>
                  <a:off x="5716609" y="6509387"/>
                  <a:ext cx="281444" cy="375686"/>
                  <a:chOff x="2639219" y="3510757"/>
                  <a:chExt cx="348456" cy="465138"/>
                </a:xfrm>
                <a:solidFill>
                  <a:schemeClr val="bg1"/>
                </a:solidFill>
              </p:grpSpPr>
              <p:sp>
                <p:nvSpPr>
                  <p:cNvPr id="41" name="AutoShape 115">
                    <a:extLst>
                      <a:ext uri="{FF2B5EF4-FFF2-40B4-BE49-F238E27FC236}">
                        <a16:creationId xmlns:a16="http://schemas.microsoft.com/office/drawing/2014/main" id="{ED33171A-85B1-4F5A-994C-80ED0C11A7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9219" y="3510757"/>
                    <a:ext cx="348456" cy="465138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9800" y="12825"/>
                        </a:moveTo>
                        <a:lnTo>
                          <a:pt x="19800" y="13500"/>
                        </a:lnTo>
                        <a:lnTo>
                          <a:pt x="19800" y="14850"/>
                        </a:lnTo>
                        <a:lnTo>
                          <a:pt x="19800" y="15525"/>
                        </a:lnTo>
                        <a:cubicBezTo>
                          <a:pt x="19800" y="18129"/>
                          <a:pt x="16972" y="20249"/>
                          <a:pt x="13499" y="20249"/>
                        </a:cubicBezTo>
                        <a:lnTo>
                          <a:pt x="8099" y="20249"/>
                        </a:lnTo>
                        <a:cubicBezTo>
                          <a:pt x="4627" y="20249"/>
                          <a:pt x="1800" y="18129"/>
                          <a:pt x="1800" y="15525"/>
                        </a:cubicBezTo>
                        <a:lnTo>
                          <a:pt x="1800" y="14850"/>
                        </a:lnTo>
                        <a:lnTo>
                          <a:pt x="1800" y="13500"/>
                        </a:lnTo>
                        <a:lnTo>
                          <a:pt x="1800" y="12825"/>
                        </a:lnTo>
                        <a:lnTo>
                          <a:pt x="1800" y="10800"/>
                        </a:lnTo>
                        <a:cubicBezTo>
                          <a:pt x="1800" y="10427"/>
                          <a:pt x="2203" y="10124"/>
                          <a:pt x="2699" y="10124"/>
                        </a:cubicBezTo>
                        <a:lnTo>
                          <a:pt x="4499" y="10124"/>
                        </a:lnTo>
                        <a:lnTo>
                          <a:pt x="17100" y="10124"/>
                        </a:lnTo>
                        <a:lnTo>
                          <a:pt x="18899" y="10124"/>
                        </a:lnTo>
                        <a:cubicBezTo>
                          <a:pt x="19396" y="10124"/>
                          <a:pt x="19800" y="10427"/>
                          <a:pt x="19800" y="10800"/>
                        </a:cubicBezTo>
                        <a:cubicBezTo>
                          <a:pt x="19800" y="10800"/>
                          <a:pt x="19800" y="12825"/>
                          <a:pt x="19800" y="12825"/>
                        </a:cubicBezTo>
                        <a:close/>
                        <a:moveTo>
                          <a:pt x="14400" y="6075"/>
                        </a:moveTo>
                        <a:lnTo>
                          <a:pt x="14400" y="6076"/>
                        </a:lnTo>
                        <a:lnTo>
                          <a:pt x="14400" y="8774"/>
                        </a:lnTo>
                        <a:lnTo>
                          <a:pt x="7200" y="8774"/>
                        </a:lnTo>
                        <a:lnTo>
                          <a:pt x="7200" y="6076"/>
                        </a:lnTo>
                        <a:lnTo>
                          <a:pt x="7200" y="6075"/>
                        </a:lnTo>
                        <a:cubicBezTo>
                          <a:pt x="7200" y="4583"/>
                          <a:pt x="8811" y="3375"/>
                          <a:pt x="10800" y="3375"/>
                        </a:cubicBezTo>
                        <a:cubicBezTo>
                          <a:pt x="12788" y="3375"/>
                          <a:pt x="14400" y="4583"/>
                          <a:pt x="14400" y="6075"/>
                        </a:cubicBezTo>
                        <a:moveTo>
                          <a:pt x="4499" y="6075"/>
                        </a:moveTo>
                        <a:cubicBezTo>
                          <a:pt x="4499" y="3465"/>
                          <a:pt x="7320" y="1350"/>
                          <a:pt x="10800" y="1350"/>
                        </a:cubicBezTo>
                        <a:cubicBezTo>
                          <a:pt x="14279" y="1350"/>
                          <a:pt x="17100" y="3465"/>
                          <a:pt x="17100" y="6075"/>
                        </a:cubicBezTo>
                        <a:lnTo>
                          <a:pt x="17100" y="8774"/>
                        </a:lnTo>
                        <a:lnTo>
                          <a:pt x="15299" y="8774"/>
                        </a:lnTo>
                        <a:lnTo>
                          <a:pt x="15299" y="6076"/>
                        </a:lnTo>
                        <a:cubicBezTo>
                          <a:pt x="15299" y="4212"/>
                          <a:pt x="13285" y="2701"/>
                          <a:pt x="10800" y="2701"/>
                        </a:cubicBezTo>
                        <a:cubicBezTo>
                          <a:pt x="8314" y="2701"/>
                          <a:pt x="6299" y="4212"/>
                          <a:pt x="6299" y="6076"/>
                        </a:cubicBezTo>
                        <a:lnTo>
                          <a:pt x="6299" y="8774"/>
                        </a:lnTo>
                        <a:lnTo>
                          <a:pt x="4499" y="8774"/>
                        </a:lnTo>
                        <a:cubicBezTo>
                          <a:pt x="4499" y="8774"/>
                          <a:pt x="4499" y="6075"/>
                          <a:pt x="4499" y="6075"/>
                        </a:cubicBezTo>
                        <a:close/>
                        <a:moveTo>
                          <a:pt x="18899" y="8774"/>
                        </a:moveTo>
                        <a:lnTo>
                          <a:pt x="18899" y="6075"/>
                        </a:lnTo>
                        <a:cubicBezTo>
                          <a:pt x="18899" y="2719"/>
                          <a:pt x="15274" y="0"/>
                          <a:pt x="10800" y="0"/>
                        </a:cubicBezTo>
                        <a:cubicBezTo>
                          <a:pt x="6325" y="0"/>
                          <a:pt x="2699" y="2719"/>
                          <a:pt x="2699" y="6075"/>
                        </a:cubicBezTo>
                        <a:lnTo>
                          <a:pt x="2699" y="8774"/>
                        </a:lnTo>
                        <a:cubicBezTo>
                          <a:pt x="1208" y="8774"/>
                          <a:pt x="0" y="9681"/>
                          <a:pt x="0" y="10800"/>
                        </a:cubicBezTo>
                        <a:lnTo>
                          <a:pt x="0" y="12825"/>
                        </a:lnTo>
                        <a:lnTo>
                          <a:pt x="0" y="13500"/>
                        </a:lnTo>
                        <a:lnTo>
                          <a:pt x="0" y="14850"/>
                        </a:lnTo>
                        <a:lnTo>
                          <a:pt x="0" y="15525"/>
                        </a:lnTo>
                        <a:cubicBezTo>
                          <a:pt x="0" y="18880"/>
                          <a:pt x="3625" y="21599"/>
                          <a:pt x="8099" y="21599"/>
                        </a:cubicBezTo>
                        <a:lnTo>
                          <a:pt x="13499" y="21599"/>
                        </a:lnTo>
                        <a:cubicBezTo>
                          <a:pt x="17974" y="21599"/>
                          <a:pt x="21600" y="18880"/>
                          <a:pt x="21600" y="15525"/>
                        </a:cubicBezTo>
                        <a:lnTo>
                          <a:pt x="21600" y="14850"/>
                        </a:lnTo>
                        <a:lnTo>
                          <a:pt x="21600" y="13500"/>
                        </a:lnTo>
                        <a:lnTo>
                          <a:pt x="21600" y="12825"/>
                        </a:lnTo>
                        <a:lnTo>
                          <a:pt x="21600" y="10800"/>
                        </a:lnTo>
                        <a:cubicBezTo>
                          <a:pt x="21600" y="9681"/>
                          <a:pt x="20391" y="8774"/>
                          <a:pt x="18899" y="8774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  <p:sp>
                <p:nvSpPr>
                  <p:cNvPr id="42" name="AutoShape 116">
                    <a:extLst>
                      <a:ext uri="{FF2B5EF4-FFF2-40B4-BE49-F238E27FC236}">
                        <a16:creationId xmlns:a16="http://schemas.microsoft.com/office/drawing/2014/main" id="{A0C8AEC9-59D7-4327-8685-E2259FBC24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84475" y="3786982"/>
                    <a:ext cx="57944" cy="87313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8" y="0"/>
                          <a:pt x="0" y="3226"/>
                          <a:pt x="0" y="7201"/>
                        </a:cubicBezTo>
                        <a:cubicBezTo>
                          <a:pt x="0" y="9390"/>
                          <a:pt x="1798" y="13537"/>
                          <a:pt x="3601" y="16821"/>
                        </a:cubicBezTo>
                        <a:cubicBezTo>
                          <a:pt x="5070" y="19493"/>
                          <a:pt x="6916" y="21600"/>
                          <a:pt x="10800" y="21600"/>
                        </a:cubicBezTo>
                        <a:cubicBezTo>
                          <a:pt x="15016" y="21600"/>
                          <a:pt x="16529" y="19514"/>
                          <a:pt x="18003" y="16858"/>
                        </a:cubicBezTo>
                        <a:cubicBezTo>
                          <a:pt x="19828" y="13567"/>
                          <a:pt x="21600" y="9397"/>
                          <a:pt x="21600" y="7201"/>
                        </a:cubicBezTo>
                        <a:cubicBezTo>
                          <a:pt x="21600" y="3226"/>
                          <a:pt x="16761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</p:grp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D7BDFEB-722B-427C-9623-6C7A2F76333A}"/>
                </a:ext>
              </a:extLst>
            </p:cNvPr>
            <p:cNvGrpSpPr/>
            <p:nvPr/>
          </p:nvGrpSpPr>
          <p:grpSpPr>
            <a:xfrm>
              <a:off x="1873272" y="1984590"/>
              <a:ext cx="1261310" cy="1444051"/>
              <a:chOff x="3090899" y="3965274"/>
              <a:chExt cx="2081161" cy="238268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9FE940D-F6A5-4177-A335-8AA03B59BC99}"/>
                  </a:ext>
                </a:extLst>
              </p:cNvPr>
              <p:cNvGrpSpPr/>
              <p:nvPr/>
            </p:nvGrpSpPr>
            <p:grpSpPr>
              <a:xfrm flipH="1">
                <a:off x="3090899" y="3965274"/>
                <a:ext cx="2081161" cy="2382684"/>
                <a:chOff x="3303639" y="3126658"/>
                <a:chExt cx="2081161" cy="2382684"/>
              </a:xfr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5400000" scaled="0"/>
              </a:gradFill>
            </p:grpSpPr>
            <p:sp>
              <p:nvSpPr>
                <p:cNvPr id="35" name="Parallelogram 34">
                  <a:extLst>
                    <a:ext uri="{FF2B5EF4-FFF2-40B4-BE49-F238E27FC236}">
                      <a16:creationId xmlns:a16="http://schemas.microsoft.com/office/drawing/2014/main" id="{2137FEBA-84E3-45DB-AFF7-33368BC0E9B7}"/>
                    </a:ext>
                  </a:extLst>
                </p:cNvPr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36" name="Parallelogram 35">
                  <a:extLst>
                    <a:ext uri="{FF2B5EF4-FFF2-40B4-BE49-F238E27FC236}">
                      <a16:creationId xmlns:a16="http://schemas.microsoft.com/office/drawing/2014/main" id="{0126CCDB-E1F3-4E86-99C7-91D2BB960FF5}"/>
                    </a:ext>
                  </a:extLst>
                </p:cNvPr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B5298CA-5F23-4268-AF48-54340B3E2BF9}"/>
                  </a:ext>
                </a:extLst>
              </p:cNvPr>
              <p:cNvGrpSpPr/>
              <p:nvPr/>
            </p:nvGrpSpPr>
            <p:grpSpPr>
              <a:xfrm>
                <a:off x="3417795" y="4198471"/>
                <a:ext cx="1113934" cy="1976338"/>
                <a:chOff x="3681326" y="6585479"/>
                <a:chExt cx="1113934" cy="1976338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1BFEAF5-D358-4401-9E0E-C41D1B8E320F}"/>
                    </a:ext>
                  </a:extLst>
                </p:cNvPr>
                <p:cNvSpPr/>
                <p:nvPr/>
              </p:nvSpPr>
              <p:spPr>
                <a:xfrm>
                  <a:off x="3681326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02</a:t>
                  </a:r>
                </a:p>
              </p:txBody>
            </p:sp>
            <p:sp>
              <p:nvSpPr>
                <p:cNvPr id="34" name="AutoShape 117">
                  <a:extLst>
                    <a:ext uri="{FF2B5EF4-FFF2-40B4-BE49-F238E27FC236}">
                      <a16:creationId xmlns:a16="http://schemas.microsoft.com/office/drawing/2014/main" id="{F6AEC331-43B8-4F34-8A96-4A86223FD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0770" y="6585479"/>
                  <a:ext cx="375046" cy="281444"/>
                </a:xfrm>
                <a:custGeom>
                  <a:avLst/>
                  <a:gdLst>
                    <a:gd name="T0" fmla="+- 0 10799 1"/>
                    <a:gd name="T1" fmla="*/ T0 w 21596"/>
                    <a:gd name="T2" fmla="*/ 10800 h 21600"/>
                    <a:gd name="T3" fmla="+- 0 10799 1"/>
                    <a:gd name="T4" fmla="*/ T3 w 21596"/>
                    <a:gd name="T5" fmla="*/ 10800 h 21600"/>
                    <a:gd name="T6" fmla="+- 0 10799 1"/>
                    <a:gd name="T7" fmla="*/ T6 w 21596"/>
                    <a:gd name="T8" fmla="*/ 10800 h 21600"/>
                    <a:gd name="T9" fmla="+- 0 10799 1"/>
                    <a:gd name="T10" fmla="*/ T9 w 21596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96" h="21600">
                      <a:moveTo>
                        <a:pt x="4511" y="2151"/>
                      </a:moveTo>
                      <a:lnTo>
                        <a:pt x="6064" y="3877"/>
                      </a:lnTo>
                      <a:lnTo>
                        <a:pt x="4246" y="6302"/>
                      </a:lnTo>
                      <a:lnTo>
                        <a:pt x="1353" y="6302"/>
                      </a:lnTo>
                      <a:cubicBezTo>
                        <a:pt x="1353" y="6302"/>
                        <a:pt x="4511" y="2151"/>
                        <a:pt x="4511" y="2151"/>
                      </a:cubicBezTo>
                      <a:close/>
                      <a:moveTo>
                        <a:pt x="17348" y="6302"/>
                      </a:moveTo>
                      <a:lnTo>
                        <a:pt x="15531" y="3877"/>
                      </a:lnTo>
                      <a:lnTo>
                        <a:pt x="17082" y="2153"/>
                      </a:lnTo>
                      <a:lnTo>
                        <a:pt x="20191" y="6302"/>
                      </a:lnTo>
                      <a:cubicBezTo>
                        <a:pt x="20191" y="6302"/>
                        <a:pt x="17348" y="6302"/>
                        <a:pt x="17348" y="6302"/>
                      </a:cubicBezTo>
                      <a:close/>
                      <a:moveTo>
                        <a:pt x="17264" y="7202"/>
                      </a:moveTo>
                      <a:lnTo>
                        <a:pt x="19663" y="7202"/>
                      </a:lnTo>
                      <a:lnTo>
                        <a:pt x="13021" y="16638"/>
                      </a:lnTo>
                      <a:cubicBezTo>
                        <a:pt x="13021" y="16638"/>
                        <a:pt x="17264" y="7202"/>
                        <a:pt x="17264" y="7202"/>
                      </a:cubicBezTo>
                      <a:close/>
                      <a:moveTo>
                        <a:pt x="8574" y="16637"/>
                      </a:moveTo>
                      <a:lnTo>
                        <a:pt x="1933" y="7202"/>
                      </a:lnTo>
                      <a:lnTo>
                        <a:pt x="4330" y="7202"/>
                      </a:lnTo>
                      <a:cubicBezTo>
                        <a:pt x="4330" y="7202"/>
                        <a:pt x="8574" y="16637"/>
                        <a:pt x="8574" y="16637"/>
                      </a:cubicBezTo>
                      <a:close/>
                      <a:moveTo>
                        <a:pt x="8429" y="7202"/>
                      </a:moveTo>
                      <a:lnTo>
                        <a:pt x="10084" y="18249"/>
                      </a:lnTo>
                      <a:lnTo>
                        <a:pt x="5117" y="7202"/>
                      </a:lnTo>
                      <a:cubicBezTo>
                        <a:pt x="5117" y="7202"/>
                        <a:pt x="8429" y="7202"/>
                        <a:pt x="8429" y="7202"/>
                      </a:cubicBezTo>
                      <a:close/>
                      <a:moveTo>
                        <a:pt x="6584" y="4456"/>
                      </a:moveTo>
                      <a:lnTo>
                        <a:pt x="8246" y="6302"/>
                      </a:lnTo>
                      <a:lnTo>
                        <a:pt x="5200" y="6302"/>
                      </a:lnTo>
                      <a:cubicBezTo>
                        <a:pt x="5200" y="6302"/>
                        <a:pt x="6584" y="4456"/>
                        <a:pt x="6584" y="4456"/>
                      </a:cubicBezTo>
                      <a:close/>
                      <a:moveTo>
                        <a:pt x="6543" y="3238"/>
                      </a:moveTo>
                      <a:lnTo>
                        <a:pt x="5250" y="1800"/>
                      </a:lnTo>
                      <a:lnTo>
                        <a:pt x="7621" y="1800"/>
                      </a:lnTo>
                      <a:cubicBezTo>
                        <a:pt x="7621" y="1800"/>
                        <a:pt x="6543" y="3238"/>
                        <a:pt x="6543" y="3238"/>
                      </a:cubicBezTo>
                      <a:close/>
                      <a:moveTo>
                        <a:pt x="10797" y="3466"/>
                      </a:moveTo>
                      <a:lnTo>
                        <a:pt x="9299" y="1800"/>
                      </a:lnTo>
                      <a:lnTo>
                        <a:pt x="12296" y="1800"/>
                      </a:lnTo>
                      <a:cubicBezTo>
                        <a:pt x="12296" y="1800"/>
                        <a:pt x="10797" y="3466"/>
                        <a:pt x="10797" y="3466"/>
                      </a:cubicBezTo>
                      <a:close/>
                      <a:moveTo>
                        <a:pt x="13974" y="1800"/>
                      </a:moveTo>
                      <a:lnTo>
                        <a:pt x="16345" y="1800"/>
                      </a:lnTo>
                      <a:lnTo>
                        <a:pt x="15052" y="3238"/>
                      </a:lnTo>
                      <a:cubicBezTo>
                        <a:pt x="15052" y="3238"/>
                        <a:pt x="13974" y="1800"/>
                        <a:pt x="13974" y="1800"/>
                      </a:cubicBezTo>
                      <a:close/>
                      <a:moveTo>
                        <a:pt x="13349" y="6302"/>
                      </a:moveTo>
                      <a:lnTo>
                        <a:pt x="15011" y="4456"/>
                      </a:lnTo>
                      <a:lnTo>
                        <a:pt x="16394" y="6302"/>
                      </a:lnTo>
                      <a:cubicBezTo>
                        <a:pt x="16394" y="6302"/>
                        <a:pt x="13349" y="6302"/>
                        <a:pt x="13349" y="6302"/>
                      </a:cubicBezTo>
                      <a:close/>
                      <a:moveTo>
                        <a:pt x="13166" y="7202"/>
                      </a:moveTo>
                      <a:lnTo>
                        <a:pt x="16478" y="7202"/>
                      </a:lnTo>
                      <a:lnTo>
                        <a:pt x="11511" y="18249"/>
                      </a:lnTo>
                      <a:cubicBezTo>
                        <a:pt x="11511" y="18249"/>
                        <a:pt x="13166" y="7202"/>
                        <a:pt x="13166" y="7202"/>
                      </a:cubicBezTo>
                      <a:close/>
                      <a:moveTo>
                        <a:pt x="12478" y="7202"/>
                      </a:moveTo>
                      <a:lnTo>
                        <a:pt x="10797" y="18414"/>
                      </a:lnTo>
                      <a:lnTo>
                        <a:pt x="9117" y="7202"/>
                      </a:lnTo>
                      <a:cubicBezTo>
                        <a:pt x="9117" y="7202"/>
                        <a:pt x="12478" y="7202"/>
                        <a:pt x="12478" y="7202"/>
                      </a:cubicBezTo>
                      <a:close/>
                      <a:moveTo>
                        <a:pt x="8773" y="5716"/>
                      </a:moveTo>
                      <a:lnTo>
                        <a:pt x="7064" y="3817"/>
                      </a:lnTo>
                      <a:lnTo>
                        <a:pt x="8426" y="2000"/>
                      </a:lnTo>
                      <a:lnTo>
                        <a:pt x="10270" y="4051"/>
                      </a:lnTo>
                      <a:cubicBezTo>
                        <a:pt x="10270" y="4051"/>
                        <a:pt x="8773" y="5716"/>
                        <a:pt x="8773" y="5716"/>
                      </a:cubicBezTo>
                      <a:close/>
                      <a:moveTo>
                        <a:pt x="11325" y="4051"/>
                      </a:moveTo>
                      <a:lnTo>
                        <a:pt x="13169" y="2000"/>
                      </a:lnTo>
                      <a:lnTo>
                        <a:pt x="14531" y="3817"/>
                      </a:lnTo>
                      <a:lnTo>
                        <a:pt x="12822" y="5716"/>
                      </a:lnTo>
                      <a:cubicBezTo>
                        <a:pt x="12822" y="5716"/>
                        <a:pt x="11325" y="4051"/>
                        <a:pt x="11325" y="4051"/>
                      </a:cubicBezTo>
                      <a:close/>
                      <a:moveTo>
                        <a:pt x="12296" y="6302"/>
                      </a:moveTo>
                      <a:lnTo>
                        <a:pt x="9299" y="6302"/>
                      </a:lnTo>
                      <a:lnTo>
                        <a:pt x="10797" y="4638"/>
                      </a:lnTo>
                      <a:cubicBezTo>
                        <a:pt x="10797" y="4638"/>
                        <a:pt x="12296" y="6302"/>
                        <a:pt x="12296" y="6302"/>
                      </a:cubicBezTo>
                      <a:close/>
                      <a:moveTo>
                        <a:pt x="21200" y="5102"/>
                      </a:moveTo>
                      <a:lnTo>
                        <a:pt x="17771" y="527"/>
                      </a:lnTo>
                      <a:cubicBezTo>
                        <a:pt x="17518" y="189"/>
                        <a:pt x="17176" y="0"/>
                        <a:pt x="16817" y="0"/>
                      </a:cubicBezTo>
                      <a:lnTo>
                        <a:pt x="4779" y="0"/>
                      </a:lnTo>
                      <a:cubicBezTo>
                        <a:pt x="4420" y="0"/>
                        <a:pt x="4077" y="189"/>
                        <a:pt x="3824" y="527"/>
                      </a:cubicBezTo>
                      <a:lnTo>
                        <a:pt x="395" y="5102"/>
                      </a:lnTo>
                      <a:cubicBezTo>
                        <a:pt x="131" y="5455"/>
                        <a:pt x="-1" y="5921"/>
                        <a:pt x="-1" y="6387"/>
                      </a:cubicBezTo>
                      <a:cubicBezTo>
                        <a:pt x="1" y="6810"/>
                        <a:pt x="114" y="7233"/>
                        <a:pt x="341" y="7573"/>
                      </a:cubicBezTo>
                      <a:lnTo>
                        <a:pt x="9788" y="20995"/>
                      </a:lnTo>
                      <a:cubicBezTo>
                        <a:pt x="10045" y="21379"/>
                        <a:pt x="10412" y="21599"/>
                        <a:pt x="10797" y="21599"/>
                      </a:cubicBezTo>
                      <a:cubicBezTo>
                        <a:pt x="11183" y="21599"/>
                        <a:pt x="11550" y="21379"/>
                        <a:pt x="11807" y="20995"/>
                      </a:cubicBezTo>
                      <a:lnTo>
                        <a:pt x="21255" y="7573"/>
                      </a:lnTo>
                      <a:cubicBezTo>
                        <a:pt x="21485" y="7226"/>
                        <a:pt x="21598" y="6791"/>
                        <a:pt x="21595" y="6359"/>
                      </a:cubicBezTo>
                      <a:cubicBezTo>
                        <a:pt x="21593" y="5902"/>
                        <a:pt x="21459" y="5449"/>
                        <a:pt x="21200" y="510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545" tIns="11545" rIns="11545" bIns="11545" anchor="ctr"/>
                <a:lstStyle/>
                <a:p>
                  <a:pPr algn="ctr" defTabSz="13855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9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Nexa Bold" panose="02000000000000000000" pitchFamily="50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9EE719-2705-442F-B3EF-3EF30E4A5093}"/>
                </a:ext>
              </a:extLst>
            </p:cNvPr>
            <p:cNvGrpSpPr/>
            <p:nvPr/>
          </p:nvGrpSpPr>
          <p:grpSpPr>
            <a:xfrm>
              <a:off x="915089" y="1984590"/>
              <a:ext cx="1261310" cy="1444051"/>
              <a:chOff x="1509896" y="3965274"/>
              <a:chExt cx="2081161" cy="238268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8A14F76-68E4-493C-90B4-2A7E8B58A40C}"/>
                  </a:ext>
                </a:extLst>
              </p:cNvPr>
              <p:cNvGrpSpPr/>
              <p:nvPr/>
            </p:nvGrpSpPr>
            <p:grpSpPr>
              <a:xfrm flipH="1">
                <a:off x="1509896" y="3965274"/>
                <a:ext cx="2081161" cy="2382684"/>
                <a:chOff x="3303639" y="3126658"/>
                <a:chExt cx="2081161" cy="2382684"/>
              </a:xfrm>
            </p:grpSpPr>
            <p:sp>
              <p:nvSpPr>
                <p:cNvPr id="28" name="Parallelogram 27">
                  <a:extLst>
                    <a:ext uri="{FF2B5EF4-FFF2-40B4-BE49-F238E27FC236}">
                      <a16:creationId xmlns:a16="http://schemas.microsoft.com/office/drawing/2014/main" id="{33F31A9A-3ADC-4769-834C-AE17652352E5}"/>
                    </a:ext>
                  </a:extLst>
                </p:cNvPr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29" name="Parallelogram 28">
                  <a:extLst>
                    <a:ext uri="{FF2B5EF4-FFF2-40B4-BE49-F238E27FC236}">
                      <a16:creationId xmlns:a16="http://schemas.microsoft.com/office/drawing/2014/main" id="{2E4AC472-982E-4917-9FA2-CE107012DE53}"/>
                    </a:ext>
                  </a:extLst>
                </p:cNvPr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4237C10-1591-458F-8665-DAAE23178D5B}"/>
                  </a:ext>
                </a:extLst>
              </p:cNvPr>
              <p:cNvGrpSpPr/>
              <p:nvPr/>
            </p:nvGrpSpPr>
            <p:grpSpPr>
              <a:xfrm>
                <a:off x="1862127" y="4184184"/>
                <a:ext cx="1113934" cy="2004913"/>
                <a:chOff x="2138358" y="6556904"/>
                <a:chExt cx="1113934" cy="200491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D79D6BE-B7A4-4FD0-9F36-FA7823EB3DE2}"/>
                    </a:ext>
                  </a:extLst>
                </p:cNvPr>
                <p:cNvSpPr/>
                <p:nvPr/>
              </p:nvSpPr>
              <p:spPr>
                <a:xfrm>
                  <a:off x="2138358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01</a:t>
                  </a: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706FDEA-0C14-4A3B-8F8B-C007DC6D404B}"/>
                    </a:ext>
                  </a:extLst>
                </p:cNvPr>
                <p:cNvGrpSpPr/>
                <p:nvPr/>
              </p:nvGrpSpPr>
              <p:grpSpPr>
                <a:xfrm>
                  <a:off x="2507802" y="6556904"/>
                  <a:ext cx="375046" cy="281444"/>
                  <a:chOff x="712110" y="4037334"/>
                  <a:chExt cx="464344" cy="348456"/>
                </a:xfrm>
                <a:solidFill>
                  <a:schemeClr val="bg1"/>
                </a:solidFill>
              </p:grpSpPr>
              <p:sp>
                <p:nvSpPr>
                  <p:cNvPr id="26" name="AutoShape 118">
                    <a:extLst>
                      <a:ext uri="{FF2B5EF4-FFF2-40B4-BE49-F238E27FC236}">
                        <a16:creationId xmlns:a16="http://schemas.microsoft.com/office/drawing/2014/main" id="{720B1DA5-BBF2-4ACE-962A-778BC6CE95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2110" y="4037334"/>
                    <a:ext cx="464344" cy="348456"/>
                  </a:xfrm>
                  <a:custGeom>
                    <a:avLst/>
                    <a:gdLst>
                      <a:gd name="T0" fmla="*/ 10732 w 21464"/>
                      <a:gd name="T1" fmla="*/ 10800 h 21600"/>
                      <a:gd name="T2" fmla="*/ 10732 w 21464"/>
                      <a:gd name="T3" fmla="*/ 10800 h 21600"/>
                      <a:gd name="T4" fmla="*/ 10732 w 21464"/>
                      <a:gd name="T5" fmla="*/ 10800 h 21600"/>
                      <a:gd name="T6" fmla="*/ 10732 w 21464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464" h="21600">
                        <a:moveTo>
                          <a:pt x="19918" y="11754"/>
                        </a:moveTo>
                        <a:lnTo>
                          <a:pt x="16564" y="18954"/>
                        </a:lnTo>
                        <a:cubicBezTo>
                          <a:pt x="16317" y="19484"/>
                          <a:pt x="15892" y="19800"/>
                          <a:pt x="15427" y="19800"/>
                        </a:cubicBezTo>
                        <a:lnTo>
                          <a:pt x="2683" y="19800"/>
                        </a:lnTo>
                        <a:cubicBezTo>
                          <a:pt x="1943" y="19800"/>
                          <a:pt x="1341" y="18992"/>
                          <a:pt x="1341" y="18000"/>
                        </a:cubicBezTo>
                        <a:lnTo>
                          <a:pt x="1341" y="3600"/>
                        </a:lnTo>
                        <a:cubicBezTo>
                          <a:pt x="1341" y="2608"/>
                          <a:pt x="1943" y="1800"/>
                          <a:pt x="2683" y="1800"/>
                        </a:cubicBezTo>
                        <a:lnTo>
                          <a:pt x="15427" y="1800"/>
                        </a:lnTo>
                        <a:cubicBezTo>
                          <a:pt x="15892" y="1800"/>
                          <a:pt x="16317" y="2116"/>
                          <a:pt x="16564" y="2645"/>
                        </a:cubicBezTo>
                        <a:lnTo>
                          <a:pt x="19917" y="9845"/>
                        </a:lnTo>
                        <a:cubicBezTo>
                          <a:pt x="20188" y="10425"/>
                          <a:pt x="20188" y="11174"/>
                          <a:pt x="19918" y="11754"/>
                        </a:cubicBezTo>
                        <a:moveTo>
                          <a:pt x="21055" y="8891"/>
                        </a:moveTo>
                        <a:lnTo>
                          <a:pt x="17701" y="1691"/>
                        </a:lnTo>
                        <a:cubicBezTo>
                          <a:pt x="17211" y="639"/>
                          <a:pt x="16352" y="0"/>
                          <a:pt x="15427" y="0"/>
                        </a:cubicBezTo>
                        <a:lnTo>
                          <a:pt x="2683" y="0"/>
                        </a:lnTo>
                        <a:cubicBezTo>
                          <a:pt x="1201" y="0"/>
                          <a:pt x="0" y="1611"/>
                          <a:pt x="0" y="3600"/>
                        </a:cubicBezTo>
                        <a:lnTo>
                          <a:pt x="0" y="18000"/>
                        </a:lnTo>
                        <a:cubicBezTo>
                          <a:pt x="0" y="19988"/>
                          <a:pt x="1201" y="21599"/>
                          <a:pt x="2683" y="21599"/>
                        </a:cubicBezTo>
                        <a:lnTo>
                          <a:pt x="15427" y="21599"/>
                        </a:lnTo>
                        <a:cubicBezTo>
                          <a:pt x="16352" y="21599"/>
                          <a:pt x="17211" y="20960"/>
                          <a:pt x="17701" y="19908"/>
                        </a:cubicBezTo>
                        <a:lnTo>
                          <a:pt x="21055" y="12708"/>
                        </a:lnTo>
                        <a:cubicBezTo>
                          <a:pt x="21600" y="11541"/>
                          <a:pt x="21600" y="10059"/>
                          <a:pt x="21055" y="8891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  <p:sp>
                <p:nvSpPr>
                  <p:cNvPr id="27" name="AutoShape 119">
                    <a:extLst>
                      <a:ext uri="{FF2B5EF4-FFF2-40B4-BE49-F238E27FC236}">
                        <a16:creationId xmlns:a16="http://schemas.microsoft.com/office/drawing/2014/main" id="{0B7DBEB9-9168-4316-834C-0A6BD9C5E5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1829" y="4167509"/>
                    <a:ext cx="87313" cy="87313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18000"/>
                        </a:moveTo>
                        <a:cubicBezTo>
                          <a:pt x="6825" y="18000"/>
                          <a:pt x="3600" y="14774"/>
                          <a:pt x="3600" y="10800"/>
                        </a:cubicBezTo>
                        <a:cubicBezTo>
                          <a:pt x="3600" y="6825"/>
                          <a:pt x="6825" y="3600"/>
                          <a:pt x="10800" y="3600"/>
                        </a:cubicBezTo>
                        <a:cubicBezTo>
                          <a:pt x="14774" y="3600"/>
                          <a:pt x="17999" y="6825"/>
                          <a:pt x="17999" y="10800"/>
                        </a:cubicBezTo>
                        <a:cubicBezTo>
                          <a:pt x="17999" y="14774"/>
                          <a:pt x="14774" y="18000"/>
                          <a:pt x="10800" y="18000"/>
                        </a:cubicBezTo>
                        <a:moveTo>
                          <a:pt x="10800" y="0"/>
                        </a:moveTo>
                        <a:cubicBezTo>
                          <a:pt x="4833" y="0"/>
                          <a:pt x="0" y="4833"/>
                          <a:pt x="0" y="10800"/>
                        </a:cubicBezTo>
                        <a:cubicBezTo>
                          <a:pt x="0" y="16766"/>
                          <a:pt x="4833" y="21599"/>
                          <a:pt x="10800" y="21599"/>
                        </a:cubicBezTo>
                        <a:cubicBezTo>
                          <a:pt x="16766" y="21599"/>
                          <a:pt x="21600" y="16766"/>
                          <a:pt x="21600" y="10800"/>
                        </a:cubicBezTo>
                        <a:cubicBezTo>
                          <a:pt x="21600" y="4833"/>
                          <a:pt x="16766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</p:grp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A7A622-CC53-4DD1-B879-0C7A14B64B62}"/>
              </a:ext>
            </a:extLst>
          </p:cNvPr>
          <p:cNvGrpSpPr/>
          <p:nvPr/>
        </p:nvGrpSpPr>
        <p:grpSpPr>
          <a:xfrm>
            <a:off x="12666770" y="2021799"/>
            <a:ext cx="4622689" cy="1414173"/>
            <a:chOff x="6654222" y="2021799"/>
            <a:chExt cx="4622689" cy="141417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766235E-C440-4E5F-A874-771EB195258B}"/>
                </a:ext>
              </a:extLst>
            </p:cNvPr>
            <p:cNvGrpSpPr/>
            <p:nvPr/>
          </p:nvGrpSpPr>
          <p:grpSpPr>
            <a:xfrm>
              <a:off x="6654222" y="2021799"/>
              <a:ext cx="1025278" cy="1369633"/>
              <a:chOff x="5053014" y="2036764"/>
              <a:chExt cx="2089150" cy="2790826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E3526FDA-F54D-42DC-8B0E-8DD6084A1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3014" y="2036764"/>
                <a:ext cx="2089150" cy="2641601"/>
              </a:xfrm>
              <a:custGeom>
                <a:avLst/>
                <a:gdLst>
                  <a:gd name="T0" fmla="*/ 485 w 554"/>
                  <a:gd name="T1" fmla="*/ 235 h 701"/>
                  <a:gd name="T2" fmla="*/ 441 w 554"/>
                  <a:gd name="T3" fmla="*/ 281 h 701"/>
                  <a:gd name="T4" fmla="*/ 484 w 554"/>
                  <a:gd name="T5" fmla="*/ 105 h 701"/>
                  <a:gd name="T6" fmla="*/ 522 w 554"/>
                  <a:gd name="T7" fmla="*/ 105 h 701"/>
                  <a:gd name="T8" fmla="*/ 485 w 554"/>
                  <a:gd name="T9" fmla="*/ 235 h 701"/>
                  <a:gd name="T10" fmla="*/ 69 w 554"/>
                  <a:gd name="T11" fmla="*/ 235 h 701"/>
                  <a:gd name="T12" fmla="*/ 32 w 554"/>
                  <a:gd name="T13" fmla="*/ 105 h 701"/>
                  <a:gd name="T14" fmla="*/ 69 w 554"/>
                  <a:gd name="T15" fmla="*/ 105 h 701"/>
                  <a:gd name="T16" fmla="*/ 111 w 554"/>
                  <a:gd name="T17" fmla="*/ 280 h 701"/>
                  <a:gd name="T18" fmla="*/ 69 w 554"/>
                  <a:gd name="T19" fmla="*/ 235 h 701"/>
                  <a:gd name="T20" fmla="*/ 487 w 554"/>
                  <a:gd name="T21" fmla="*/ 73 h 701"/>
                  <a:gd name="T22" fmla="*/ 489 w 554"/>
                  <a:gd name="T23" fmla="*/ 34 h 701"/>
                  <a:gd name="T24" fmla="*/ 458 w 554"/>
                  <a:gd name="T25" fmla="*/ 0 h 701"/>
                  <a:gd name="T26" fmla="*/ 95 w 554"/>
                  <a:gd name="T27" fmla="*/ 0 h 701"/>
                  <a:gd name="T28" fmla="*/ 64 w 554"/>
                  <a:gd name="T29" fmla="*/ 34 h 701"/>
                  <a:gd name="T30" fmla="*/ 66 w 554"/>
                  <a:gd name="T31" fmla="*/ 73 h 701"/>
                  <a:gd name="T32" fmla="*/ 0 w 554"/>
                  <a:gd name="T33" fmla="*/ 73 h 701"/>
                  <a:gd name="T34" fmla="*/ 0 w 554"/>
                  <a:gd name="T35" fmla="*/ 89 h 701"/>
                  <a:gd name="T36" fmla="*/ 41 w 554"/>
                  <a:gd name="T37" fmla="*/ 252 h 701"/>
                  <a:gd name="T38" fmla="*/ 130 w 554"/>
                  <a:gd name="T39" fmla="*/ 322 h 701"/>
                  <a:gd name="T40" fmla="*/ 259 w 554"/>
                  <a:gd name="T41" fmla="*/ 441 h 701"/>
                  <a:gd name="T42" fmla="*/ 161 w 554"/>
                  <a:gd name="T43" fmla="*/ 682 h 701"/>
                  <a:gd name="T44" fmla="*/ 161 w 554"/>
                  <a:gd name="T45" fmla="*/ 701 h 701"/>
                  <a:gd name="T46" fmla="*/ 389 w 554"/>
                  <a:gd name="T47" fmla="*/ 701 h 701"/>
                  <a:gd name="T48" fmla="*/ 389 w 554"/>
                  <a:gd name="T49" fmla="*/ 682 h 701"/>
                  <a:gd name="T50" fmla="*/ 292 w 554"/>
                  <a:gd name="T51" fmla="*/ 441 h 701"/>
                  <a:gd name="T52" fmla="*/ 423 w 554"/>
                  <a:gd name="T53" fmla="*/ 322 h 701"/>
                  <a:gd name="T54" fmla="*/ 513 w 554"/>
                  <a:gd name="T55" fmla="*/ 252 h 701"/>
                  <a:gd name="T56" fmla="*/ 554 w 554"/>
                  <a:gd name="T57" fmla="*/ 89 h 701"/>
                  <a:gd name="T58" fmla="*/ 554 w 554"/>
                  <a:gd name="T59" fmla="*/ 73 h 701"/>
                  <a:gd name="T60" fmla="*/ 487 w 554"/>
                  <a:gd name="T61" fmla="*/ 73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4" h="701">
                    <a:moveTo>
                      <a:pt x="485" y="235"/>
                    </a:moveTo>
                    <a:cubicBezTo>
                      <a:pt x="472" y="256"/>
                      <a:pt x="457" y="271"/>
                      <a:pt x="441" y="281"/>
                    </a:cubicBezTo>
                    <a:cubicBezTo>
                      <a:pt x="461" y="230"/>
                      <a:pt x="476" y="171"/>
                      <a:pt x="484" y="105"/>
                    </a:cubicBezTo>
                    <a:cubicBezTo>
                      <a:pt x="522" y="105"/>
                      <a:pt x="522" y="105"/>
                      <a:pt x="522" y="105"/>
                    </a:cubicBezTo>
                    <a:cubicBezTo>
                      <a:pt x="519" y="155"/>
                      <a:pt x="506" y="200"/>
                      <a:pt x="485" y="235"/>
                    </a:cubicBezTo>
                    <a:moveTo>
                      <a:pt x="69" y="235"/>
                    </a:moveTo>
                    <a:cubicBezTo>
                      <a:pt x="48" y="200"/>
                      <a:pt x="35" y="155"/>
                      <a:pt x="32" y="105"/>
                    </a:cubicBezTo>
                    <a:cubicBezTo>
                      <a:pt x="69" y="105"/>
                      <a:pt x="69" y="105"/>
                      <a:pt x="69" y="105"/>
                    </a:cubicBezTo>
                    <a:cubicBezTo>
                      <a:pt x="77" y="170"/>
                      <a:pt x="92" y="230"/>
                      <a:pt x="111" y="280"/>
                    </a:cubicBezTo>
                    <a:cubicBezTo>
                      <a:pt x="96" y="271"/>
                      <a:pt x="81" y="255"/>
                      <a:pt x="69" y="235"/>
                    </a:cubicBezTo>
                    <a:moveTo>
                      <a:pt x="487" y="73"/>
                    </a:moveTo>
                    <a:cubicBezTo>
                      <a:pt x="488" y="60"/>
                      <a:pt x="489" y="47"/>
                      <a:pt x="489" y="34"/>
                    </a:cubicBezTo>
                    <a:cubicBezTo>
                      <a:pt x="471" y="34"/>
                      <a:pt x="457" y="19"/>
                      <a:pt x="458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6" y="19"/>
                      <a:pt x="82" y="34"/>
                      <a:pt x="64" y="34"/>
                    </a:cubicBezTo>
                    <a:cubicBezTo>
                      <a:pt x="64" y="47"/>
                      <a:pt x="65" y="60"/>
                      <a:pt x="66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151"/>
                      <a:pt x="15" y="208"/>
                      <a:pt x="41" y="252"/>
                    </a:cubicBezTo>
                    <a:cubicBezTo>
                      <a:pt x="65" y="291"/>
                      <a:pt x="96" y="315"/>
                      <a:pt x="130" y="322"/>
                    </a:cubicBezTo>
                    <a:cubicBezTo>
                      <a:pt x="164" y="389"/>
                      <a:pt x="209" y="432"/>
                      <a:pt x="259" y="441"/>
                    </a:cubicBezTo>
                    <a:cubicBezTo>
                      <a:pt x="253" y="561"/>
                      <a:pt x="213" y="658"/>
                      <a:pt x="161" y="682"/>
                    </a:cubicBezTo>
                    <a:cubicBezTo>
                      <a:pt x="161" y="701"/>
                      <a:pt x="161" y="701"/>
                      <a:pt x="161" y="701"/>
                    </a:cubicBezTo>
                    <a:cubicBezTo>
                      <a:pt x="389" y="701"/>
                      <a:pt x="389" y="701"/>
                      <a:pt x="389" y="701"/>
                    </a:cubicBezTo>
                    <a:cubicBezTo>
                      <a:pt x="389" y="682"/>
                      <a:pt x="389" y="682"/>
                      <a:pt x="389" y="682"/>
                    </a:cubicBezTo>
                    <a:cubicBezTo>
                      <a:pt x="338" y="658"/>
                      <a:pt x="298" y="561"/>
                      <a:pt x="292" y="441"/>
                    </a:cubicBezTo>
                    <a:cubicBezTo>
                      <a:pt x="342" y="434"/>
                      <a:pt x="388" y="390"/>
                      <a:pt x="423" y="322"/>
                    </a:cubicBezTo>
                    <a:cubicBezTo>
                      <a:pt x="457" y="315"/>
                      <a:pt x="489" y="291"/>
                      <a:pt x="513" y="252"/>
                    </a:cubicBezTo>
                    <a:cubicBezTo>
                      <a:pt x="539" y="208"/>
                      <a:pt x="554" y="151"/>
                      <a:pt x="554" y="89"/>
                    </a:cubicBezTo>
                    <a:cubicBezTo>
                      <a:pt x="554" y="73"/>
                      <a:pt x="554" y="73"/>
                      <a:pt x="554" y="73"/>
                    </a:cubicBezTo>
                    <a:lnTo>
                      <a:pt x="487" y="73"/>
                    </a:lnTo>
                    <a:close/>
                  </a:path>
                </a:pathLst>
              </a:custGeom>
              <a:solidFill>
                <a:srgbClr val="FFC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11C75EC4-FC6A-43A1-8275-7F146BCCC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7" y="3698878"/>
                <a:ext cx="858838" cy="979488"/>
              </a:xfrm>
              <a:custGeom>
                <a:avLst/>
                <a:gdLst>
                  <a:gd name="T0" fmla="*/ 98 w 228"/>
                  <a:gd name="T1" fmla="*/ 0 h 260"/>
                  <a:gd name="T2" fmla="*/ 0 w 228"/>
                  <a:gd name="T3" fmla="*/ 241 h 260"/>
                  <a:gd name="T4" fmla="*/ 0 w 228"/>
                  <a:gd name="T5" fmla="*/ 260 h 260"/>
                  <a:gd name="T6" fmla="*/ 228 w 228"/>
                  <a:gd name="T7" fmla="*/ 260 h 260"/>
                  <a:gd name="T8" fmla="*/ 228 w 228"/>
                  <a:gd name="T9" fmla="*/ 241 h 260"/>
                  <a:gd name="T10" fmla="*/ 131 w 228"/>
                  <a:gd name="T11" fmla="*/ 0 h 260"/>
                  <a:gd name="T12" fmla="*/ 98 w 228"/>
                  <a:gd name="T13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260">
                    <a:moveTo>
                      <a:pt x="98" y="0"/>
                    </a:moveTo>
                    <a:cubicBezTo>
                      <a:pt x="92" y="120"/>
                      <a:pt x="52" y="217"/>
                      <a:pt x="0" y="241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228" y="260"/>
                      <a:pt x="228" y="260"/>
                      <a:pt x="228" y="260"/>
                    </a:cubicBezTo>
                    <a:cubicBezTo>
                      <a:pt x="228" y="241"/>
                      <a:pt x="228" y="241"/>
                      <a:pt x="228" y="241"/>
                    </a:cubicBezTo>
                    <a:cubicBezTo>
                      <a:pt x="177" y="217"/>
                      <a:pt x="137" y="120"/>
                      <a:pt x="131" y="0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FCDF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3" name="Freeform 7">
                <a:extLst>
                  <a:ext uri="{FF2B5EF4-FFF2-40B4-BE49-F238E27FC236}">
                    <a16:creationId xmlns:a16="http://schemas.microsoft.com/office/drawing/2014/main" id="{08329D6E-EA4C-4F0A-8BF2-4839FAB76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7663" y="2311402"/>
                <a:ext cx="312738" cy="901701"/>
              </a:xfrm>
              <a:custGeom>
                <a:avLst/>
                <a:gdLst>
                  <a:gd name="T0" fmla="*/ 66 w 83"/>
                  <a:gd name="T1" fmla="*/ 239 h 239"/>
                  <a:gd name="T2" fmla="*/ 52 w 83"/>
                  <a:gd name="T3" fmla="*/ 229 h 239"/>
                  <a:gd name="T4" fmla="*/ 1 w 83"/>
                  <a:gd name="T5" fmla="*/ 18 h 239"/>
                  <a:gd name="T6" fmla="*/ 14 w 83"/>
                  <a:gd name="T7" fmla="*/ 1 h 239"/>
                  <a:gd name="T8" fmla="*/ 31 w 83"/>
                  <a:gd name="T9" fmla="*/ 14 h 239"/>
                  <a:gd name="T10" fmla="*/ 80 w 83"/>
                  <a:gd name="T11" fmla="*/ 218 h 239"/>
                  <a:gd name="T12" fmla="*/ 72 w 83"/>
                  <a:gd name="T13" fmla="*/ 238 h 239"/>
                  <a:gd name="T14" fmla="*/ 66 w 83"/>
                  <a:gd name="T15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39">
                    <a:moveTo>
                      <a:pt x="66" y="239"/>
                    </a:moveTo>
                    <a:cubicBezTo>
                      <a:pt x="60" y="239"/>
                      <a:pt x="55" y="235"/>
                      <a:pt x="52" y="229"/>
                    </a:cubicBezTo>
                    <a:cubicBezTo>
                      <a:pt x="28" y="168"/>
                      <a:pt x="10" y="95"/>
                      <a:pt x="1" y="18"/>
                    </a:cubicBezTo>
                    <a:cubicBezTo>
                      <a:pt x="0" y="10"/>
                      <a:pt x="6" y="2"/>
                      <a:pt x="14" y="1"/>
                    </a:cubicBezTo>
                    <a:cubicBezTo>
                      <a:pt x="23" y="0"/>
                      <a:pt x="30" y="6"/>
                      <a:pt x="31" y="14"/>
                    </a:cubicBezTo>
                    <a:cubicBezTo>
                      <a:pt x="40" y="88"/>
                      <a:pt x="57" y="159"/>
                      <a:pt x="80" y="218"/>
                    </a:cubicBezTo>
                    <a:cubicBezTo>
                      <a:pt x="83" y="226"/>
                      <a:pt x="80" y="235"/>
                      <a:pt x="72" y="238"/>
                    </a:cubicBezTo>
                    <a:cubicBezTo>
                      <a:pt x="70" y="238"/>
                      <a:pt x="68" y="239"/>
                      <a:pt x="66" y="239"/>
                    </a:cubicBezTo>
                  </a:path>
                </a:pathLst>
              </a:custGeom>
              <a:solidFill>
                <a:srgbClr val="FCDF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4" name="Freeform 8">
                <a:extLst>
                  <a:ext uri="{FF2B5EF4-FFF2-40B4-BE49-F238E27FC236}">
                    <a16:creationId xmlns:a16="http://schemas.microsoft.com/office/drawing/2014/main" id="{6BDBDC29-9772-4625-9D43-D3C75242E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4662" y="4681540"/>
                <a:ext cx="1074738" cy="146050"/>
              </a:xfrm>
              <a:custGeom>
                <a:avLst/>
                <a:gdLst>
                  <a:gd name="T0" fmla="*/ 285 w 285"/>
                  <a:gd name="T1" fmla="*/ 39 h 39"/>
                  <a:gd name="T2" fmla="*/ 0 w 285"/>
                  <a:gd name="T3" fmla="*/ 39 h 39"/>
                  <a:gd name="T4" fmla="*/ 0 w 285"/>
                  <a:gd name="T5" fmla="*/ 16 h 39"/>
                  <a:gd name="T6" fmla="*/ 16 w 285"/>
                  <a:gd name="T7" fmla="*/ 0 h 39"/>
                  <a:gd name="T8" fmla="*/ 269 w 285"/>
                  <a:gd name="T9" fmla="*/ 0 h 39"/>
                  <a:gd name="T10" fmla="*/ 285 w 285"/>
                  <a:gd name="T11" fmla="*/ 16 h 39"/>
                  <a:gd name="T12" fmla="*/ 285 w 285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39">
                    <a:moveTo>
                      <a:pt x="285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69" y="0"/>
                      <a:pt x="269" y="0"/>
                      <a:pt x="269" y="0"/>
                    </a:cubicBezTo>
                    <a:cubicBezTo>
                      <a:pt x="278" y="0"/>
                      <a:pt x="285" y="7"/>
                      <a:pt x="285" y="16"/>
                    </a:cubicBezTo>
                    <a:lnTo>
                      <a:pt x="285" y="39"/>
                    </a:lnTo>
                    <a:close/>
                  </a:path>
                </a:pathLst>
              </a:custGeom>
              <a:solidFill>
                <a:srgbClr val="F6A3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:a16="http://schemas.microsoft.com/office/drawing/2014/main" id="{93661A3E-036F-4801-AF02-8923FC31C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050" y="2247902"/>
                <a:ext cx="874713" cy="1450976"/>
              </a:xfrm>
              <a:custGeom>
                <a:avLst/>
                <a:gdLst>
                  <a:gd name="T0" fmla="*/ 82 w 232"/>
                  <a:gd name="T1" fmla="*/ 0 h 385"/>
                  <a:gd name="T2" fmla="*/ 0 w 232"/>
                  <a:gd name="T3" fmla="*/ 308 h 385"/>
                  <a:gd name="T4" fmla="*/ 46 w 232"/>
                  <a:gd name="T5" fmla="*/ 385 h 385"/>
                  <a:gd name="T6" fmla="*/ 175 w 232"/>
                  <a:gd name="T7" fmla="*/ 266 h 385"/>
                  <a:gd name="T8" fmla="*/ 232 w 232"/>
                  <a:gd name="T9" fmla="*/ 236 h 385"/>
                  <a:gd name="T10" fmla="*/ 215 w 232"/>
                  <a:gd name="T11" fmla="*/ 208 h 385"/>
                  <a:gd name="T12" fmla="*/ 193 w 232"/>
                  <a:gd name="T13" fmla="*/ 225 h 385"/>
                  <a:gd name="T14" fmla="*/ 205 w 232"/>
                  <a:gd name="T15" fmla="*/ 193 h 385"/>
                  <a:gd name="T16" fmla="*/ 82 w 232"/>
                  <a:gd name="T17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385">
                    <a:moveTo>
                      <a:pt x="82" y="0"/>
                    </a:moveTo>
                    <a:cubicBezTo>
                      <a:pt x="0" y="308"/>
                      <a:pt x="0" y="308"/>
                      <a:pt x="0" y="308"/>
                    </a:cubicBezTo>
                    <a:cubicBezTo>
                      <a:pt x="46" y="385"/>
                      <a:pt x="46" y="385"/>
                      <a:pt x="46" y="385"/>
                    </a:cubicBezTo>
                    <a:cubicBezTo>
                      <a:pt x="96" y="376"/>
                      <a:pt x="141" y="333"/>
                      <a:pt x="175" y="266"/>
                    </a:cubicBezTo>
                    <a:cubicBezTo>
                      <a:pt x="195" y="262"/>
                      <a:pt x="215" y="252"/>
                      <a:pt x="232" y="236"/>
                    </a:cubicBezTo>
                    <a:cubicBezTo>
                      <a:pt x="215" y="208"/>
                      <a:pt x="215" y="208"/>
                      <a:pt x="215" y="208"/>
                    </a:cubicBezTo>
                    <a:cubicBezTo>
                      <a:pt x="208" y="215"/>
                      <a:pt x="201" y="220"/>
                      <a:pt x="193" y="225"/>
                    </a:cubicBezTo>
                    <a:cubicBezTo>
                      <a:pt x="197" y="214"/>
                      <a:pt x="201" y="204"/>
                      <a:pt x="205" y="193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6A3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6" name="Freeform 10">
                <a:extLst>
                  <a:ext uri="{FF2B5EF4-FFF2-40B4-BE49-F238E27FC236}">
                    <a16:creationId xmlns:a16="http://schemas.microsoft.com/office/drawing/2014/main" id="{A077A575-2E66-4375-B1FA-B358C51A1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5475" y="2244727"/>
                <a:ext cx="595313" cy="1163638"/>
              </a:xfrm>
              <a:custGeom>
                <a:avLst/>
                <a:gdLst>
                  <a:gd name="T0" fmla="*/ 178 w 375"/>
                  <a:gd name="T1" fmla="*/ 180 h 733"/>
                  <a:gd name="T2" fmla="*/ 176 w 375"/>
                  <a:gd name="T3" fmla="*/ 180 h 733"/>
                  <a:gd name="T4" fmla="*/ 31 w 375"/>
                  <a:gd name="T5" fmla="*/ 244 h 733"/>
                  <a:gd name="T6" fmla="*/ 0 w 375"/>
                  <a:gd name="T7" fmla="*/ 92 h 733"/>
                  <a:gd name="T8" fmla="*/ 209 w 375"/>
                  <a:gd name="T9" fmla="*/ 0 h 733"/>
                  <a:gd name="T10" fmla="*/ 375 w 375"/>
                  <a:gd name="T11" fmla="*/ 0 h 733"/>
                  <a:gd name="T12" fmla="*/ 375 w 375"/>
                  <a:gd name="T13" fmla="*/ 733 h 733"/>
                  <a:gd name="T14" fmla="*/ 178 w 375"/>
                  <a:gd name="T15" fmla="*/ 733 h 733"/>
                  <a:gd name="T16" fmla="*/ 178 w 375"/>
                  <a:gd name="T17" fmla="*/ 180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733">
                    <a:moveTo>
                      <a:pt x="178" y="180"/>
                    </a:moveTo>
                    <a:lnTo>
                      <a:pt x="176" y="180"/>
                    </a:lnTo>
                    <a:lnTo>
                      <a:pt x="31" y="244"/>
                    </a:lnTo>
                    <a:lnTo>
                      <a:pt x="0" y="92"/>
                    </a:lnTo>
                    <a:lnTo>
                      <a:pt x="209" y="0"/>
                    </a:lnTo>
                    <a:lnTo>
                      <a:pt x="375" y="0"/>
                    </a:lnTo>
                    <a:lnTo>
                      <a:pt x="375" y="733"/>
                    </a:lnTo>
                    <a:lnTo>
                      <a:pt x="178" y="733"/>
                    </a:lnTo>
                    <a:lnTo>
                      <a:pt x="178" y="180"/>
                    </a:lnTo>
                    <a:close/>
                  </a:path>
                </a:pathLst>
              </a:custGeom>
              <a:solidFill>
                <a:srgbClr val="E8E6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7" name="Freeform 11">
                <a:extLst>
                  <a:ext uri="{FF2B5EF4-FFF2-40B4-BE49-F238E27FC236}">
                    <a16:creationId xmlns:a16="http://schemas.microsoft.com/office/drawing/2014/main" id="{567D2A43-6436-442C-A61F-1CADF583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5776" y="2214564"/>
                <a:ext cx="336550" cy="315913"/>
              </a:xfrm>
              <a:custGeom>
                <a:avLst/>
                <a:gdLst>
                  <a:gd name="T0" fmla="*/ 105 w 212"/>
                  <a:gd name="T1" fmla="*/ 0 h 199"/>
                  <a:gd name="T2" fmla="*/ 112 w 212"/>
                  <a:gd name="T3" fmla="*/ 102 h 199"/>
                  <a:gd name="T4" fmla="*/ 212 w 212"/>
                  <a:gd name="T5" fmla="*/ 76 h 199"/>
                  <a:gd name="T6" fmla="*/ 117 w 212"/>
                  <a:gd name="T7" fmla="*/ 114 h 199"/>
                  <a:gd name="T8" fmla="*/ 171 w 212"/>
                  <a:gd name="T9" fmla="*/ 199 h 199"/>
                  <a:gd name="T10" fmla="*/ 105 w 212"/>
                  <a:gd name="T11" fmla="*/ 123 h 199"/>
                  <a:gd name="T12" fmla="*/ 41 w 212"/>
                  <a:gd name="T13" fmla="*/ 199 h 199"/>
                  <a:gd name="T14" fmla="*/ 95 w 212"/>
                  <a:gd name="T15" fmla="*/ 114 h 199"/>
                  <a:gd name="T16" fmla="*/ 0 w 212"/>
                  <a:gd name="T17" fmla="*/ 76 h 199"/>
                  <a:gd name="T18" fmla="*/ 98 w 212"/>
                  <a:gd name="T19" fmla="*/ 102 h 199"/>
                  <a:gd name="T20" fmla="*/ 105 w 212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2" h="199">
                    <a:moveTo>
                      <a:pt x="105" y="0"/>
                    </a:moveTo>
                    <a:lnTo>
                      <a:pt x="112" y="102"/>
                    </a:lnTo>
                    <a:lnTo>
                      <a:pt x="212" y="76"/>
                    </a:lnTo>
                    <a:lnTo>
                      <a:pt x="117" y="114"/>
                    </a:lnTo>
                    <a:lnTo>
                      <a:pt x="171" y="199"/>
                    </a:lnTo>
                    <a:lnTo>
                      <a:pt x="105" y="123"/>
                    </a:lnTo>
                    <a:lnTo>
                      <a:pt x="41" y="199"/>
                    </a:lnTo>
                    <a:lnTo>
                      <a:pt x="95" y="114"/>
                    </a:lnTo>
                    <a:lnTo>
                      <a:pt x="0" y="76"/>
                    </a:lnTo>
                    <a:lnTo>
                      <a:pt x="98" y="102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297F8419-A77A-4451-A573-851DE5DA33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89651" y="2036764"/>
                <a:ext cx="1052513" cy="2641601"/>
              </a:xfrm>
              <a:custGeom>
                <a:avLst/>
                <a:gdLst>
                  <a:gd name="T0" fmla="*/ 56 w 279"/>
                  <a:gd name="T1" fmla="*/ 55 h 701"/>
                  <a:gd name="T2" fmla="*/ 209 w 279"/>
                  <a:gd name="T3" fmla="*/ 105 h 701"/>
                  <a:gd name="T4" fmla="*/ 205 w 279"/>
                  <a:gd name="T5" fmla="*/ 292 h 701"/>
                  <a:gd name="T6" fmla="*/ 279 w 279"/>
                  <a:gd name="T7" fmla="*/ 73 h 701"/>
                  <a:gd name="T8" fmla="*/ 167 w 279"/>
                  <a:gd name="T9" fmla="*/ 279 h 701"/>
                  <a:gd name="T10" fmla="*/ 167 w 279"/>
                  <a:gd name="T11" fmla="*/ 280 h 701"/>
                  <a:gd name="T12" fmla="*/ 167 w 279"/>
                  <a:gd name="T13" fmla="*/ 280 h 701"/>
                  <a:gd name="T14" fmla="*/ 167 w 279"/>
                  <a:gd name="T15" fmla="*/ 280 h 701"/>
                  <a:gd name="T16" fmla="*/ 167 w 279"/>
                  <a:gd name="T17" fmla="*/ 280 h 701"/>
                  <a:gd name="T18" fmla="*/ 167 w 279"/>
                  <a:gd name="T19" fmla="*/ 280 h 701"/>
                  <a:gd name="T20" fmla="*/ 167 w 279"/>
                  <a:gd name="T21" fmla="*/ 280 h 701"/>
                  <a:gd name="T22" fmla="*/ 166 w 279"/>
                  <a:gd name="T23" fmla="*/ 281 h 701"/>
                  <a:gd name="T24" fmla="*/ 151 w 279"/>
                  <a:gd name="T25" fmla="*/ 321 h 701"/>
                  <a:gd name="T26" fmla="*/ 151 w 279"/>
                  <a:gd name="T27" fmla="*/ 321 h 701"/>
                  <a:gd name="T28" fmla="*/ 150 w 279"/>
                  <a:gd name="T29" fmla="*/ 321 h 701"/>
                  <a:gd name="T30" fmla="*/ 150 w 279"/>
                  <a:gd name="T31" fmla="*/ 321 h 701"/>
                  <a:gd name="T32" fmla="*/ 150 w 279"/>
                  <a:gd name="T33" fmla="*/ 322 h 701"/>
                  <a:gd name="T34" fmla="*/ 149 w 279"/>
                  <a:gd name="T35" fmla="*/ 322 h 701"/>
                  <a:gd name="T36" fmla="*/ 149 w 279"/>
                  <a:gd name="T37" fmla="*/ 322 h 701"/>
                  <a:gd name="T38" fmla="*/ 149 w 279"/>
                  <a:gd name="T39" fmla="*/ 322 h 701"/>
                  <a:gd name="T40" fmla="*/ 148 w 279"/>
                  <a:gd name="T41" fmla="*/ 322 h 701"/>
                  <a:gd name="T42" fmla="*/ 148 w 279"/>
                  <a:gd name="T43" fmla="*/ 322 h 701"/>
                  <a:gd name="T44" fmla="*/ 148 w 279"/>
                  <a:gd name="T45" fmla="*/ 322 h 701"/>
                  <a:gd name="T46" fmla="*/ 147 w 279"/>
                  <a:gd name="T47" fmla="*/ 323 h 701"/>
                  <a:gd name="T48" fmla="*/ 147 w 279"/>
                  <a:gd name="T49" fmla="*/ 323 h 701"/>
                  <a:gd name="T50" fmla="*/ 129 w 279"/>
                  <a:gd name="T51" fmla="*/ 355 h 701"/>
                  <a:gd name="T52" fmla="*/ 129 w 279"/>
                  <a:gd name="T53" fmla="*/ 355 h 701"/>
                  <a:gd name="T54" fmla="*/ 128 w 279"/>
                  <a:gd name="T55" fmla="*/ 356 h 701"/>
                  <a:gd name="T56" fmla="*/ 128 w 279"/>
                  <a:gd name="T57" fmla="*/ 356 h 701"/>
                  <a:gd name="T58" fmla="*/ 128 w 279"/>
                  <a:gd name="T59" fmla="*/ 356 h 701"/>
                  <a:gd name="T60" fmla="*/ 128 w 279"/>
                  <a:gd name="T61" fmla="*/ 356 h 701"/>
                  <a:gd name="T62" fmla="*/ 128 w 279"/>
                  <a:gd name="T63" fmla="*/ 357 h 701"/>
                  <a:gd name="T64" fmla="*/ 128 w 279"/>
                  <a:gd name="T65" fmla="*/ 357 h 701"/>
                  <a:gd name="T66" fmla="*/ 127 w 279"/>
                  <a:gd name="T67" fmla="*/ 357 h 701"/>
                  <a:gd name="T68" fmla="*/ 127 w 279"/>
                  <a:gd name="T69" fmla="*/ 357 h 701"/>
                  <a:gd name="T70" fmla="*/ 127 w 279"/>
                  <a:gd name="T71" fmla="*/ 358 h 701"/>
                  <a:gd name="T72" fmla="*/ 127 w 279"/>
                  <a:gd name="T73" fmla="*/ 358 h 701"/>
                  <a:gd name="T74" fmla="*/ 127 w 279"/>
                  <a:gd name="T75" fmla="*/ 358 h 701"/>
                  <a:gd name="T76" fmla="*/ 127 w 279"/>
                  <a:gd name="T77" fmla="*/ 358 h 701"/>
                  <a:gd name="T78" fmla="*/ 127 w 279"/>
                  <a:gd name="T79" fmla="*/ 358 h 701"/>
                  <a:gd name="T80" fmla="*/ 126 w 279"/>
                  <a:gd name="T81" fmla="*/ 359 h 701"/>
                  <a:gd name="T82" fmla="*/ 126 w 279"/>
                  <a:gd name="T83" fmla="*/ 359 h 701"/>
                  <a:gd name="T84" fmla="*/ 126 w 279"/>
                  <a:gd name="T85" fmla="*/ 359 h 701"/>
                  <a:gd name="T86" fmla="*/ 126 w 279"/>
                  <a:gd name="T87" fmla="*/ 359 h 701"/>
                  <a:gd name="T88" fmla="*/ 126 w 279"/>
                  <a:gd name="T89" fmla="*/ 360 h 701"/>
                  <a:gd name="T90" fmla="*/ 126 w 279"/>
                  <a:gd name="T91" fmla="*/ 360 h 701"/>
                  <a:gd name="T92" fmla="*/ 0 w 279"/>
                  <a:gd name="T93" fmla="*/ 441 h 701"/>
                  <a:gd name="T94" fmla="*/ 0 w 279"/>
                  <a:gd name="T95" fmla="*/ 701 h 701"/>
                  <a:gd name="T96" fmla="*/ 126 w 279"/>
                  <a:gd name="T97" fmla="*/ 360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9" h="701">
                    <a:moveTo>
                      <a:pt x="18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178" y="249"/>
                      <a:pt x="178" y="249"/>
                      <a:pt x="178" y="249"/>
                    </a:cubicBezTo>
                    <a:cubicBezTo>
                      <a:pt x="175" y="259"/>
                      <a:pt x="171" y="269"/>
                      <a:pt x="167" y="279"/>
                    </a:cubicBezTo>
                    <a:cubicBezTo>
                      <a:pt x="187" y="229"/>
                      <a:pt x="201" y="170"/>
                      <a:pt x="209" y="105"/>
                    </a:cubicBezTo>
                    <a:cubicBezTo>
                      <a:pt x="247" y="105"/>
                      <a:pt x="247" y="105"/>
                      <a:pt x="247" y="105"/>
                    </a:cubicBezTo>
                    <a:cubicBezTo>
                      <a:pt x="244" y="155"/>
                      <a:pt x="231" y="200"/>
                      <a:pt x="210" y="235"/>
                    </a:cubicBezTo>
                    <a:cubicBezTo>
                      <a:pt x="203" y="246"/>
                      <a:pt x="196" y="256"/>
                      <a:pt x="188" y="264"/>
                    </a:cubicBezTo>
                    <a:cubicBezTo>
                      <a:pt x="205" y="292"/>
                      <a:pt x="205" y="292"/>
                      <a:pt x="205" y="292"/>
                    </a:cubicBezTo>
                    <a:cubicBezTo>
                      <a:pt x="189" y="307"/>
                      <a:pt x="171" y="317"/>
                      <a:pt x="151" y="321"/>
                    </a:cubicBezTo>
                    <a:cubicBezTo>
                      <a:pt x="184" y="314"/>
                      <a:pt x="214" y="290"/>
                      <a:pt x="238" y="252"/>
                    </a:cubicBezTo>
                    <a:cubicBezTo>
                      <a:pt x="264" y="208"/>
                      <a:pt x="279" y="151"/>
                      <a:pt x="279" y="89"/>
                    </a:cubicBezTo>
                    <a:cubicBezTo>
                      <a:pt x="279" y="73"/>
                      <a:pt x="279" y="73"/>
                      <a:pt x="279" y="73"/>
                    </a:cubicBezTo>
                    <a:cubicBezTo>
                      <a:pt x="212" y="73"/>
                      <a:pt x="212" y="73"/>
                      <a:pt x="212" y="73"/>
                    </a:cubicBezTo>
                    <a:cubicBezTo>
                      <a:pt x="213" y="60"/>
                      <a:pt x="214" y="47"/>
                      <a:pt x="214" y="34"/>
                    </a:cubicBezTo>
                    <a:cubicBezTo>
                      <a:pt x="196" y="34"/>
                      <a:pt x="182" y="19"/>
                      <a:pt x="183" y="0"/>
                    </a:cubicBezTo>
                    <a:moveTo>
                      <a:pt x="167" y="279"/>
                    </a:moveTo>
                    <a:cubicBezTo>
                      <a:pt x="167" y="279"/>
                      <a:pt x="167" y="279"/>
                      <a:pt x="167" y="279"/>
                    </a:cubicBezTo>
                    <a:cubicBezTo>
                      <a:pt x="167" y="279"/>
                      <a:pt x="167" y="279"/>
                      <a:pt x="167" y="279"/>
                    </a:cubicBezTo>
                    <a:moveTo>
                      <a:pt x="167" y="279"/>
                    </a:moveTo>
                    <a:cubicBezTo>
                      <a:pt x="167" y="279"/>
                      <a:pt x="167" y="280"/>
                      <a:pt x="167" y="280"/>
                    </a:cubicBezTo>
                    <a:cubicBezTo>
                      <a:pt x="167" y="280"/>
                      <a:pt x="167" y="279"/>
                      <a:pt x="167" y="279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6" y="281"/>
                      <a:pt x="166" y="281"/>
                    </a:cubicBezTo>
                    <a:cubicBezTo>
                      <a:pt x="166" y="281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1"/>
                      <a:pt x="167" y="281"/>
                    </a:cubicBezTo>
                    <a:cubicBezTo>
                      <a:pt x="167" y="281"/>
                      <a:pt x="167" y="280"/>
                      <a:pt x="167" y="280"/>
                    </a:cubicBezTo>
                    <a:moveTo>
                      <a:pt x="167" y="281"/>
                    </a:moveTo>
                    <a:cubicBezTo>
                      <a:pt x="167" y="281"/>
                      <a:pt x="166" y="281"/>
                      <a:pt x="166" y="281"/>
                    </a:cubicBezTo>
                    <a:cubicBezTo>
                      <a:pt x="166" y="281"/>
                      <a:pt x="167" y="281"/>
                      <a:pt x="167" y="281"/>
                    </a:cubicBezTo>
                    <a:moveTo>
                      <a:pt x="151" y="321"/>
                    </a:moveTo>
                    <a:cubicBezTo>
                      <a:pt x="151" y="321"/>
                      <a:pt x="151" y="321"/>
                      <a:pt x="151" y="321"/>
                    </a:cubicBezTo>
                    <a:cubicBezTo>
                      <a:pt x="151" y="321"/>
                      <a:pt x="151" y="321"/>
                      <a:pt x="151" y="321"/>
                    </a:cubicBezTo>
                    <a:moveTo>
                      <a:pt x="151" y="321"/>
                    </a:moveTo>
                    <a:cubicBezTo>
                      <a:pt x="151" y="321"/>
                      <a:pt x="151" y="321"/>
                      <a:pt x="151" y="321"/>
                    </a:cubicBezTo>
                    <a:cubicBezTo>
                      <a:pt x="151" y="321"/>
                      <a:pt x="151" y="321"/>
                      <a:pt x="151" y="321"/>
                    </a:cubicBezTo>
                    <a:moveTo>
                      <a:pt x="151" y="321"/>
                    </a:moveTo>
                    <a:cubicBezTo>
                      <a:pt x="151" y="321"/>
                      <a:pt x="151" y="321"/>
                      <a:pt x="151" y="321"/>
                    </a:cubicBezTo>
                    <a:cubicBezTo>
                      <a:pt x="151" y="321"/>
                      <a:pt x="151" y="321"/>
                      <a:pt x="151" y="321"/>
                    </a:cubicBezTo>
                    <a:moveTo>
                      <a:pt x="151" y="321"/>
                    </a:moveTo>
                    <a:cubicBezTo>
                      <a:pt x="150" y="321"/>
                      <a:pt x="150" y="321"/>
                      <a:pt x="150" y="321"/>
                    </a:cubicBezTo>
                    <a:cubicBezTo>
                      <a:pt x="150" y="321"/>
                      <a:pt x="150" y="321"/>
                      <a:pt x="151" y="321"/>
                    </a:cubicBezTo>
                    <a:moveTo>
                      <a:pt x="150" y="321"/>
                    </a:moveTo>
                    <a:cubicBezTo>
                      <a:pt x="150" y="321"/>
                      <a:pt x="150" y="321"/>
                      <a:pt x="150" y="321"/>
                    </a:cubicBezTo>
                    <a:cubicBezTo>
                      <a:pt x="150" y="321"/>
                      <a:pt x="150" y="321"/>
                      <a:pt x="150" y="321"/>
                    </a:cubicBezTo>
                    <a:moveTo>
                      <a:pt x="150" y="321"/>
                    </a:moveTo>
                    <a:cubicBezTo>
                      <a:pt x="150" y="322"/>
                      <a:pt x="150" y="322"/>
                      <a:pt x="150" y="322"/>
                    </a:cubicBezTo>
                    <a:cubicBezTo>
                      <a:pt x="150" y="322"/>
                      <a:pt x="150" y="322"/>
                      <a:pt x="150" y="321"/>
                    </a:cubicBezTo>
                    <a:moveTo>
                      <a:pt x="150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50" y="322"/>
                    </a:cubicBezTo>
                    <a:moveTo>
                      <a:pt x="149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moveTo>
                      <a:pt x="149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moveTo>
                      <a:pt x="149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moveTo>
                      <a:pt x="149" y="322"/>
                    </a:moveTo>
                    <a:cubicBezTo>
                      <a:pt x="149" y="322"/>
                      <a:pt x="148" y="322"/>
                      <a:pt x="148" y="322"/>
                    </a:cubicBezTo>
                    <a:cubicBezTo>
                      <a:pt x="148" y="322"/>
                      <a:pt x="149" y="322"/>
                      <a:pt x="149" y="322"/>
                    </a:cubicBezTo>
                    <a:moveTo>
                      <a:pt x="148" y="322"/>
                    </a:move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moveTo>
                      <a:pt x="148" y="322"/>
                    </a:move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moveTo>
                      <a:pt x="148" y="322"/>
                    </a:move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moveTo>
                      <a:pt x="147" y="323"/>
                    </a:moveTo>
                    <a:cubicBezTo>
                      <a:pt x="147" y="323"/>
                      <a:pt x="147" y="323"/>
                      <a:pt x="147" y="323"/>
                    </a:cubicBezTo>
                    <a:close/>
                    <a:moveTo>
                      <a:pt x="147" y="323"/>
                    </a:moveTo>
                    <a:cubicBezTo>
                      <a:pt x="147" y="323"/>
                      <a:pt x="147" y="323"/>
                      <a:pt x="147" y="323"/>
                    </a:cubicBezTo>
                    <a:cubicBezTo>
                      <a:pt x="147" y="323"/>
                      <a:pt x="147" y="323"/>
                      <a:pt x="147" y="323"/>
                    </a:cubicBezTo>
                    <a:moveTo>
                      <a:pt x="147" y="323"/>
                    </a:moveTo>
                    <a:cubicBezTo>
                      <a:pt x="147" y="323"/>
                      <a:pt x="147" y="323"/>
                      <a:pt x="147" y="323"/>
                    </a:cubicBezTo>
                    <a:cubicBezTo>
                      <a:pt x="147" y="323"/>
                      <a:pt x="147" y="323"/>
                      <a:pt x="147" y="323"/>
                    </a:cubicBezTo>
                    <a:moveTo>
                      <a:pt x="146" y="326"/>
                    </a:moveTo>
                    <a:cubicBezTo>
                      <a:pt x="146" y="326"/>
                      <a:pt x="146" y="326"/>
                      <a:pt x="146" y="326"/>
                    </a:cubicBezTo>
                    <a:close/>
                    <a:moveTo>
                      <a:pt x="129" y="355"/>
                    </a:moveTo>
                    <a:cubicBezTo>
                      <a:pt x="129" y="355"/>
                      <a:pt x="129" y="355"/>
                      <a:pt x="129" y="355"/>
                    </a:cubicBezTo>
                    <a:cubicBezTo>
                      <a:pt x="129" y="355"/>
                      <a:pt x="129" y="355"/>
                      <a:pt x="129" y="355"/>
                    </a:cubicBezTo>
                    <a:moveTo>
                      <a:pt x="129" y="355"/>
                    </a:moveTo>
                    <a:cubicBezTo>
                      <a:pt x="129" y="355"/>
                      <a:pt x="129" y="355"/>
                      <a:pt x="129" y="355"/>
                    </a:cubicBezTo>
                    <a:cubicBezTo>
                      <a:pt x="129" y="355"/>
                      <a:pt x="129" y="355"/>
                      <a:pt x="129" y="355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7"/>
                    </a:moveTo>
                    <a:cubicBezTo>
                      <a:pt x="128" y="357"/>
                      <a:pt x="128" y="357"/>
                      <a:pt x="128" y="357"/>
                    </a:cubicBezTo>
                    <a:cubicBezTo>
                      <a:pt x="128" y="357"/>
                      <a:pt x="128" y="357"/>
                      <a:pt x="128" y="357"/>
                    </a:cubicBezTo>
                    <a:moveTo>
                      <a:pt x="128" y="357"/>
                    </a:moveTo>
                    <a:cubicBezTo>
                      <a:pt x="128" y="357"/>
                      <a:pt x="128" y="357"/>
                      <a:pt x="128" y="357"/>
                    </a:cubicBezTo>
                    <a:cubicBezTo>
                      <a:pt x="128" y="357"/>
                      <a:pt x="128" y="357"/>
                      <a:pt x="128" y="357"/>
                    </a:cubicBezTo>
                    <a:moveTo>
                      <a:pt x="128" y="357"/>
                    </a:moveTo>
                    <a:cubicBezTo>
                      <a:pt x="128" y="357"/>
                      <a:pt x="128" y="357"/>
                      <a:pt x="128" y="357"/>
                    </a:cubicBezTo>
                    <a:cubicBezTo>
                      <a:pt x="128" y="357"/>
                      <a:pt x="128" y="357"/>
                      <a:pt x="128" y="357"/>
                    </a:cubicBezTo>
                    <a:moveTo>
                      <a:pt x="127" y="357"/>
                    </a:moveTo>
                    <a:cubicBezTo>
                      <a:pt x="127" y="357"/>
                      <a:pt x="127" y="357"/>
                      <a:pt x="127" y="357"/>
                    </a:cubicBezTo>
                    <a:cubicBezTo>
                      <a:pt x="127" y="357"/>
                      <a:pt x="127" y="357"/>
                      <a:pt x="127" y="357"/>
                    </a:cubicBezTo>
                    <a:moveTo>
                      <a:pt x="127" y="357"/>
                    </a:moveTo>
                    <a:cubicBezTo>
                      <a:pt x="127" y="357"/>
                      <a:pt x="127" y="357"/>
                      <a:pt x="127" y="357"/>
                    </a:cubicBezTo>
                    <a:cubicBezTo>
                      <a:pt x="127" y="357"/>
                      <a:pt x="127" y="357"/>
                      <a:pt x="127" y="357"/>
                    </a:cubicBezTo>
                    <a:moveTo>
                      <a:pt x="127" y="357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7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9"/>
                      <a:pt x="127" y="359"/>
                      <a:pt x="126" y="359"/>
                    </a:cubicBezTo>
                    <a:cubicBezTo>
                      <a:pt x="127" y="359"/>
                      <a:pt x="127" y="359"/>
                      <a:pt x="127" y="358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60"/>
                      <a:pt x="126" y="360"/>
                      <a:pt x="126" y="360"/>
                    </a:cubicBezTo>
                    <a:cubicBezTo>
                      <a:pt x="126" y="360"/>
                      <a:pt x="126" y="360"/>
                      <a:pt x="126" y="359"/>
                    </a:cubicBezTo>
                    <a:moveTo>
                      <a:pt x="126" y="360"/>
                    </a:moveTo>
                    <a:cubicBezTo>
                      <a:pt x="126" y="360"/>
                      <a:pt x="126" y="360"/>
                      <a:pt x="126" y="360"/>
                    </a:cubicBezTo>
                    <a:cubicBezTo>
                      <a:pt x="126" y="360"/>
                      <a:pt x="126" y="360"/>
                      <a:pt x="126" y="360"/>
                    </a:cubicBezTo>
                    <a:moveTo>
                      <a:pt x="126" y="360"/>
                    </a:moveTo>
                    <a:cubicBezTo>
                      <a:pt x="126" y="360"/>
                      <a:pt x="126" y="360"/>
                      <a:pt x="126" y="360"/>
                    </a:cubicBezTo>
                    <a:cubicBezTo>
                      <a:pt x="126" y="360"/>
                      <a:pt x="126" y="360"/>
                      <a:pt x="126" y="360"/>
                    </a:cubicBezTo>
                    <a:moveTo>
                      <a:pt x="126" y="360"/>
                    </a:moveTo>
                    <a:cubicBezTo>
                      <a:pt x="95" y="405"/>
                      <a:pt x="59" y="434"/>
                      <a:pt x="19" y="441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0" y="441"/>
                      <a:pt x="0" y="441"/>
                      <a:pt x="0" y="441"/>
                    </a:cubicBezTo>
                    <a:cubicBezTo>
                      <a:pt x="17" y="441"/>
                      <a:pt x="17" y="441"/>
                      <a:pt x="17" y="441"/>
                    </a:cubicBezTo>
                    <a:cubicBezTo>
                      <a:pt x="23" y="561"/>
                      <a:pt x="63" y="658"/>
                      <a:pt x="114" y="682"/>
                    </a:cubicBezTo>
                    <a:cubicBezTo>
                      <a:pt x="114" y="701"/>
                      <a:pt x="114" y="701"/>
                      <a:pt x="114" y="701"/>
                    </a:cubicBezTo>
                    <a:cubicBezTo>
                      <a:pt x="0" y="701"/>
                      <a:pt x="0" y="701"/>
                      <a:pt x="0" y="701"/>
                    </a:cubicBezTo>
                    <a:cubicBezTo>
                      <a:pt x="114" y="701"/>
                      <a:pt x="114" y="701"/>
                      <a:pt x="114" y="701"/>
                    </a:cubicBezTo>
                    <a:cubicBezTo>
                      <a:pt x="114" y="682"/>
                      <a:pt x="114" y="682"/>
                      <a:pt x="114" y="682"/>
                    </a:cubicBezTo>
                    <a:cubicBezTo>
                      <a:pt x="63" y="658"/>
                      <a:pt x="23" y="561"/>
                      <a:pt x="17" y="441"/>
                    </a:cubicBezTo>
                    <a:cubicBezTo>
                      <a:pt x="57" y="435"/>
                      <a:pt x="94" y="406"/>
                      <a:pt x="126" y="360"/>
                    </a:cubicBezTo>
                  </a:path>
                </a:pathLst>
              </a:custGeom>
              <a:solidFill>
                <a:srgbClr val="FBAA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9" name="Freeform 13">
                <a:extLst>
                  <a:ext uri="{FF2B5EF4-FFF2-40B4-BE49-F238E27FC236}">
                    <a16:creationId xmlns:a16="http://schemas.microsoft.com/office/drawing/2014/main" id="{0D19C100-39CC-4B47-B2BE-A7B9A957C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51" y="3698878"/>
                <a:ext cx="430213" cy="979488"/>
              </a:xfrm>
              <a:custGeom>
                <a:avLst/>
                <a:gdLst>
                  <a:gd name="T0" fmla="*/ 0 w 114"/>
                  <a:gd name="T1" fmla="*/ 0 h 260"/>
                  <a:gd name="T2" fmla="*/ 0 w 114"/>
                  <a:gd name="T3" fmla="*/ 260 h 260"/>
                  <a:gd name="T4" fmla="*/ 114 w 114"/>
                  <a:gd name="T5" fmla="*/ 260 h 260"/>
                  <a:gd name="T6" fmla="*/ 114 w 114"/>
                  <a:gd name="T7" fmla="*/ 241 h 260"/>
                  <a:gd name="T8" fmla="*/ 17 w 114"/>
                  <a:gd name="T9" fmla="*/ 0 h 260"/>
                  <a:gd name="T10" fmla="*/ 0 w 114"/>
                  <a:gd name="T11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260">
                    <a:moveTo>
                      <a:pt x="0" y="0"/>
                    </a:moveTo>
                    <a:cubicBezTo>
                      <a:pt x="0" y="260"/>
                      <a:pt x="0" y="260"/>
                      <a:pt x="0" y="260"/>
                    </a:cubicBezTo>
                    <a:cubicBezTo>
                      <a:pt x="114" y="260"/>
                      <a:pt x="114" y="260"/>
                      <a:pt x="114" y="260"/>
                    </a:cubicBezTo>
                    <a:cubicBezTo>
                      <a:pt x="114" y="241"/>
                      <a:pt x="114" y="241"/>
                      <a:pt x="114" y="241"/>
                    </a:cubicBezTo>
                    <a:cubicBezTo>
                      <a:pt x="63" y="217"/>
                      <a:pt x="23" y="120"/>
                      <a:pt x="1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BB3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0" name="Freeform 14">
                <a:extLst>
                  <a:ext uri="{FF2B5EF4-FFF2-40B4-BE49-F238E27FC236}">
                    <a16:creationId xmlns:a16="http://schemas.microsoft.com/office/drawing/2014/main" id="{A7F5D51B-C713-42D4-BB71-1F08392FE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51" y="4681540"/>
                <a:ext cx="539750" cy="146050"/>
              </a:xfrm>
              <a:custGeom>
                <a:avLst/>
                <a:gdLst>
                  <a:gd name="T0" fmla="*/ 127 w 143"/>
                  <a:gd name="T1" fmla="*/ 0 h 39"/>
                  <a:gd name="T2" fmla="*/ 0 w 143"/>
                  <a:gd name="T3" fmla="*/ 0 h 39"/>
                  <a:gd name="T4" fmla="*/ 0 w 143"/>
                  <a:gd name="T5" fmla="*/ 39 h 39"/>
                  <a:gd name="T6" fmla="*/ 143 w 143"/>
                  <a:gd name="T7" fmla="*/ 39 h 39"/>
                  <a:gd name="T8" fmla="*/ 143 w 143"/>
                  <a:gd name="T9" fmla="*/ 16 h 39"/>
                  <a:gd name="T10" fmla="*/ 127 w 143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39">
                    <a:moveTo>
                      <a:pt x="1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3" y="16"/>
                      <a:pt x="143" y="16"/>
                      <a:pt x="143" y="16"/>
                    </a:cubicBezTo>
                    <a:cubicBezTo>
                      <a:pt x="143" y="7"/>
                      <a:pt x="136" y="0"/>
                      <a:pt x="127" y="0"/>
                    </a:cubicBezTo>
                  </a:path>
                </a:pathLst>
              </a:custGeom>
              <a:solidFill>
                <a:srgbClr val="F08B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1" name="Freeform 15">
                <a:extLst>
                  <a:ext uri="{FF2B5EF4-FFF2-40B4-BE49-F238E27FC236}">
                    <a16:creationId xmlns:a16="http://schemas.microsoft.com/office/drawing/2014/main" id="{31CA2884-113E-4386-AEBA-A498AE8D9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48" y="2252664"/>
                <a:ext cx="773112" cy="1446213"/>
              </a:xfrm>
              <a:custGeom>
                <a:avLst/>
                <a:gdLst>
                  <a:gd name="T0" fmla="*/ 56 w 205"/>
                  <a:gd name="T1" fmla="*/ 307 h 384"/>
                  <a:gd name="T2" fmla="*/ 0 w 205"/>
                  <a:gd name="T3" fmla="*/ 351 h 384"/>
                  <a:gd name="T4" fmla="*/ 126 w 205"/>
                  <a:gd name="T5" fmla="*/ 303 h 384"/>
                  <a:gd name="T6" fmla="*/ 126 w 205"/>
                  <a:gd name="T7" fmla="*/ 303 h 384"/>
                  <a:gd name="T8" fmla="*/ 126 w 205"/>
                  <a:gd name="T9" fmla="*/ 303 h 384"/>
                  <a:gd name="T10" fmla="*/ 126 w 205"/>
                  <a:gd name="T11" fmla="*/ 302 h 384"/>
                  <a:gd name="T12" fmla="*/ 126 w 205"/>
                  <a:gd name="T13" fmla="*/ 302 h 384"/>
                  <a:gd name="T14" fmla="*/ 126 w 205"/>
                  <a:gd name="T15" fmla="*/ 302 h 384"/>
                  <a:gd name="T16" fmla="*/ 126 w 205"/>
                  <a:gd name="T17" fmla="*/ 302 h 384"/>
                  <a:gd name="T18" fmla="*/ 126 w 205"/>
                  <a:gd name="T19" fmla="*/ 302 h 384"/>
                  <a:gd name="T20" fmla="*/ 126 w 205"/>
                  <a:gd name="T21" fmla="*/ 302 h 384"/>
                  <a:gd name="T22" fmla="*/ 127 w 205"/>
                  <a:gd name="T23" fmla="*/ 301 h 384"/>
                  <a:gd name="T24" fmla="*/ 127 w 205"/>
                  <a:gd name="T25" fmla="*/ 301 h 384"/>
                  <a:gd name="T26" fmla="*/ 127 w 205"/>
                  <a:gd name="T27" fmla="*/ 301 h 384"/>
                  <a:gd name="T28" fmla="*/ 127 w 205"/>
                  <a:gd name="T29" fmla="*/ 301 h 384"/>
                  <a:gd name="T30" fmla="*/ 127 w 205"/>
                  <a:gd name="T31" fmla="*/ 301 h 384"/>
                  <a:gd name="T32" fmla="*/ 127 w 205"/>
                  <a:gd name="T33" fmla="*/ 301 h 384"/>
                  <a:gd name="T34" fmla="*/ 127 w 205"/>
                  <a:gd name="T35" fmla="*/ 300 h 384"/>
                  <a:gd name="T36" fmla="*/ 127 w 205"/>
                  <a:gd name="T37" fmla="*/ 300 h 384"/>
                  <a:gd name="T38" fmla="*/ 127 w 205"/>
                  <a:gd name="T39" fmla="*/ 300 h 384"/>
                  <a:gd name="T40" fmla="*/ 128 w 205"/>
                  <a:gd name="T41" fmla="*/ 300 h 384"/>
                  <a:gd name="T42" fmla="*/ 128 w 205"/>
                  <a:gd name="T43" fmla="*/ 300 h 384"/>
                  <a:gd name="T44" fmla="*/ 128 w 205"/>
                  <a:gd name="T45" fmla="*/ 300 h 384"/>
                  <a:gd name="T46" fmla="*/ 128 w 205"/>
                  <a:gd name="T47" fmla="*/ 299 h 384"/>
                  <a:gd name="T48" fmla="*/ 128 w 205"/>
                  <a:gd name="T49" fmla="*/ 299 h 384"/>
                  <a:gd name="T50" fmla="*/ 128 w 205"/>
                  <a:gd name="T51" fmla="*/ 299 h 384"/>
                  <a:gd name="T52" fmla="*/ 128 w 205"/>
                  <a:gd name="T53" fmla="*/ 299 h 384"/>
                  <a:gd name="T54" fmla="*/ 128 w 205"/>
                  <a:gd name="T55" fmla="*/ 299 h 384"/>
                  <a:gd name="T56" fmla="*/ 129 w 205"/>
                  <a:gd name="T57" fmla="*/ 298 h 384"/>
                  <a:gd name="T58" fmla="*/ 129 w 205"/>
                  <a:gd name="T59" fmla="*/ 298 h 384"/>
                  <a:gd name="T60" fmla="*/ 146 w 205"/>
                  <a:gd name="T61" fmla="*/ 269 h 384"/>
                  <a:gd name="T62" fmla="*/ 147 w 205"/>
                  <a:gd name="T63" fmla="*/ 266 h 384"/>
                  <a:gd name="T64" fmla="*/ 147 w 205"/>
                  <a:gd name="T65" fmla="*/ 266 h 384"/>
                  <a:gd name="T66" fmla="*/ 147 w 205"/>
                  <a:gd name="T67" fmla="*/ 266 h 384"/>
                  <a:gd name="T68" fmla="*/ 148 w 205"/>
                  <a:gd name="T69" fmla="*/ 265 h 384"/>
                  <a:gd name="T70" fmla="*/ 148 w 205"/>
                  <a:gd name="T71" fmla="*/ 265 h 384"/>
                  <a:gd name="T72" fmla="*/ 148 w 205"/>
                  <a:gd name="T73" fmla="*/ 265 h 384"/>
                  <a:gd name="T74" fmla="*/ 148 w 205"/>
                  <a:gd name="T75" fmla="*/ 265 h 384"/>
                  <a:gd name="T76" fmla="*/ 149 w 205"/>
                  <a:gd name="T77" fmla="*/ 265 h 384"/>
                  <a:gd name="T78" fmla="*/ 149 w 205"/>
                  <a:gd name="T79" fmla="*/ 265 h 384"/>
                  <a:gd name="T80" fmla="*/ 149 w 205"/>
                  <a:gd name="T81" fmla="*/ 265 h 384"/>
                  <a:gd name="T82" fmla="*/ 149 w 205"/>
                  <a:gd name="T83" fmla="*/ 265 h 384"/>
                  <a:gd name="T84" fmla="*/ 150 w 205"/>
                  <a:gd name="T85" fmla="*/ 265 h 384"/>
                  <a:gd name="T86" fmla="*/ 150 w 205"/>
                  <a:gd name="T87" fmla="*/ 264 h 384"/>
                  <a:gd name="T88" fmla="*/ 150 w 205"/>
                  <a:gd name="T89" fmla="*/ 264 h 384"/>
                  <a:gd name="T90" fmla="*/ 151 w 205"/>
                  <a:gd name="T91" fmla="*/ 264 h 384"/>
                  <a:gd name="T92" fmla="*/ 151 w 205"/>
                  <a:gd name="T93" fmla="*/ 264 h 384"/>
                  <a:gd name="T94" fmla="*/ 151 w 205"/>
                  <a:gd name="T95" fmla="*/ 264 h 384"/>
                  <a:gd name="T96" fmla="*/ 151 w 205"/>
                  <a:gd name="T97" fmla="*/ 264 h 384"/>
                  <a:gd name="T98" fmla="*/ 188 w 205"/>
                  <a:gd name="T99" fmla="*/ 207 h 384"/>
                  <a:gd name="T100" fmla="*/ 167 w 205"/>
                  <a:gd name="T101" fmla="*/ 223 h 384"/>
                  <a:gd name="T102" fmla="*/ 167 w 205"/>
                  <a:gd name="T103" fmla="*/ 223 h 384"/>
                  <a:gd name="T104" fmla="*/ 167 w 205"/>
                  <a:gd name="T105" fmla="*/ 223 h 384"/>
                  <a:gd name="T106" fmla="*/ 167 w 205"/>
                  <a:gd name="T107" fmla="*/ 223 h 384"/>
                  <a:gd name="T108" fmla="*/ 167 w 205"/>
                  <a:gd name="T109" fmla="*/ 223 h 384"/>
                  <a:gd name="T110" fmla="*/ 167 w 205"/>
                  <a:gd name="T111" fmla="*/ 224 h 384"/>
                  <a:gd name="T112" fmla="*/ 167 w 205"/>
                  <a:gd name="T113" fmla="*/ 223 h 384"/>
                  <a:gd name="T114" fmla="*/ 167 w 205"/>
                  <a:gd name="T115" fmla="*/ 223 h 384"/>
                  <a:gd name="T116" fmla="*/ 167 w 205"/>
                  <a:gd name="T117" fmla="*/ 222 h 384"/>
                  <a:gd name="T118" fmla="*/ 167 w 205"/>
                  <a:gd name="T119" fmla="*/ 222 h 384"/>
                  <a:gd name="T120" fmla="*/ 178 w 205"/>
                  <a:gd name="T121" fmla="*/ 192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5" h="384">
                    <a:moveTo>
                      <a:pt x="56" y="0"/>
                    </a:moveTo>
                    <a:cubicBezTo>
                      <a:pt x="56" y="307"/>
                      <a:pt x="56" y="307"/>
                      <a:pt x="56" y="307"/>
                    </a:cubicBezTo>
                    <a:cubicBezTo>
                      <a:pt x="0" y="307"/>
                      <a:pt x="0" y="307"/>
                      <a:pt x="0" y="307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19" y="384"/>
                      <a:pt x="19" y="384"/>
                      <a:pt x="19" y="384"/>
                    </a:cubicBezTo>
                    <a:cubicBezTo>
                      <a:pt x="59" y="377"/>
                      <a:pt x="95" y="348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7" y="302"/>
                      <a:pt x="127" y="302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9" y="298"/>
                    </a:cubicBezTo>
                    <a:cubicBezTo>
                      <a:pt x="129" y="298"/>
                      <a:pt x="129" y="298"/>
                      <a:pt x="129" y="298"/>
                    </a:cubicBezTo>
                    <a:cubicBezTo>
                      <a:pt x="129" y="298"/>
                      <a:pt x="129" y="298"/>
                      <a:pt x="129" y="298"/>
                    </a:cubicBezTo>
                    <a:cubicBezTo>
                      <a:pt x="129" y="298"/>
                      <a:pt x="129" y="298"/>
                      <a:pt x="129" y="298"/>
                    </a:cubicBezTo>
                    <a:cubicBezTo>
                      <a:pt x="135" y="289"/>
                      <a:pt x="140" y="279"/>
                      <a:pt x="146" y="269"/>
                    </a:cubicBezTo>
                    <a:cubicBezTo>
                      <a:pt x="146" y="269"/>
                      <a:pt x="146" y="269"/>
                      <a:pt x="146" y="269"/>
                    </a:cubicBezTo>
                    <a:cubicBezTo>
                      <a:pt x="146" y="268"/>
                      <a:pt x="147" y="267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8" y="266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50" y="265"/>
                    </a:cubicBezTo>
                    <a:cubicBezTo>
                      <a:pt x="150" y="265"/>
                      <a:pt x="150" y="265"/>
                      <a:pt x="150" y="265"/>
                    </a:cubicBezTo>
                    <a:cubicBezTo>
                      <a:pt x="150" y="265"/>
                      <a:pt x="150" y="265"/>
                      <a:pt x="150" y="264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150" y="264"/>
                      <a:pt x="150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71" y="260"/>
                      <a:pt x="189" y="250"/>
                      <a:pt x="205" y="235"/>
                    </a:cubicBezTo>
                    <a:cubicBezTo>
                      <a:pt x="188" y="207"/>
                      <a:pt x="188" y="207"/>
                      <a:pt x="188" y="207"/>
                    </a:cubicBezTo>
                    <a:cubicBezTo>
                      <a:pt x="188" y="207"/>
                      <a:pt x="188" y="207"/>
                      <a:pt x="188" y="207"/>
                    </a:cubicBezTo>
                    <a:cubicBezTo>
                      <a:pt x="181" y="214"/>
                      <a:pt x="174" y="219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4"/>
                      <a:pt x="167" y="224"/>
                    </a:cubicBezTo>
                    <a:cubicBezTo>
                      <a:pt x="167" y="224"/>
                      <a:pt x="167" y="224"/>
                      <a:pt x="167" y="224"/>
                    </a:cubicBezTo>
                    <a:cubicBezTo>
                      <a:pt x="167" y="224"/>
                      <a:pt x="166" y="224"/>
                      <a:pt x="166" y="224"/>
                    </a:cubicBezTo>
                    <a:cubicBezTo>
                      <a:pt x="166" y="224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2"/>
                      <a:pt x="167" y="222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71" y="212"/>
                      <a:pt x="175" y="202"/>
                      <a:pt x="178" y="192"/>
                    </a:cubicBez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08B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2" name="Freeform 16">
                <a:extLst>
                  <a:ext uri="{FF2B5EF4-FFF2-40B4-BE49-F238E27FC236}">
                    <a16:creationId xmlns:a16="http://schemas.microsoft.com/office/drawing/2014/main" id="{0BB26C0C-7F82-476C-893C-3458A10BD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51" y="2244726"/>
                <a:ext cx="211138" cy="1163638"/>
              </a:xfrm>
              <a:custGeom>
                <a:avLst/>
                <a:gdLst>
                  <a:gd name="T0" fmla="*/ 133 w 133"/>
                  <a:gd name="T1" fmla="*/ 0 h 733"/>
                  <a:gd name="T2" fmla="*/ 0 w 133"/>
                  <a:gd name="T3" fmla="*/ 0 h 733"/>
                  <a:gd name="T4" fmla="*/ 0 w 133"/>
                  <a:gd name="T5" fmla="*/ 733 h 733"/>
                  <a:gd name="T6" fmla="*/ 133 w 133"/>
                  <a:gd name="T7" fmla="*/ 733 h 733"/>
                  <a:gd name="T8" fmla="*/ 133 w 133"/>
                  <a:gd name="T9" fmla="*/ 5 h 733"/>
                  <a:gd name="T10" fmla="*/ 133 w 133"/>
                  <a:gd name="T11" fmla="*/ 0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733">
                    <a:moveTo>
                      <a:pt x="133" y="0"/>
                    </a:moveTo>
                    <a:lnTo>
                      <a:pt x="0" y="0"/>
                    </a:lnTo>
                    <a:lnTo>
                      <a:pt x="0" y="733"/>
                    </a:lnTo>
                    <a:lnTo>
                      <a:pt x="133" y="733"/>
                    </a:lnTo>
                    <a:lnTo>
                      <a:pt x="133" y="5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E4B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343353C-A541-4396-83EC-719477E47499}"/>
                </a:ext>
              </a:extLst>
            </p:cNvPr>
            <p:cNvSpPr/>
            <p:nvPr/>
          </p:nvSpPr>
          <p:spPr>
            <a:xfrm>
              <a:off x="8188242" y="2410753"/>
              <a:ext cx="3088669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1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Ut wisi enim ad minim veniam</a:t>
              </a:r>
              <a:r>
                <a:rPr lang="id-ID" sz="11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, quis nostrud exerci tation ullamcorper susciit lobortis nisl ut aliquip ex ea commodo consequat.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69" name="Text Placeholder 4">
              <a:extLst>
                <a:ext uri="{FF2B5EF4-FFF2-40B4-BE49-F238E27FC236}">
                  <a16:creationId xmlns:a16="http://schemas.microsoft.com/office/drawing/2014/main" id="{B5BEC193-E47E-4D3E-9243-4CCB923727C3}"/>
                </a:ext>
              </a:extLst>
            </p:cNvPr>
            <p:cNvSpPr txBox="1">
              <a:spLocks/>
            </p:cNvSpPr>
            <p:nvPr/>
          </p:nvSpPr>
          <p:spPr>
            <a:xfrm>
              <a:off x="8188242" y="3090181"/>
              <a:ext cx="2809610" cy="34579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"</a:t>
              </a:r>
              <a:r>
                <a:rPr lang="id-ID"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Ut wisi enim ad minim veniam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C6A8D88-141C-4F52-A034-B17CA7B5A424}"/>
                </a:ext>
              </a:extLst>
            </p:cNvPr>
            <p:cNvSpPr/>
            <p:nvPr/>
          </p:nvSpPr>
          <p:spPr>
            <a:xfrm>
              <a:off x="8188243" y="2063519"/>
              <a:ext cx="2225708" cy="316240"/>
            </a:xfrm>
            <a:prstGeom prst="rect">
              <a:avLst/>
            </a:prstGeom>
            <a:gradFill>
              <a:gsLst>
                <a:gs pos="0">
                  <a:schemeClr val="accent5">
                    <a:alpha val="8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0" scaled="1"/>
            </a:gradFill>
          </p:spPr>
          <p:txBody>
            <a:bodyPr wrap="square">
              <a:spAutoFit/>
            </a:bodyPr>
            <a:lstStyle/>
            <a:p>
              <a:r>
                <a:rPr lang="en-US" sz="1455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 Success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CEFEA4F-A22B-474F-9CDB-A8F7EDBB657A}"/>
              </a:ext>
            </a:extLst>
          </p:cNvPr>
          <p:cNvGrpSpPr/>
          <p:nvPr/>
        </p:nvGrpSpPr>
        <p:grpSpPr>
          <a:xfrm>
            <a:off x="0" y="7145319"/>
            <a:ext cx="12192000" cy="2174066"/>
            <a:chOff x="0" y="3995802"/>
            <a:chExt cx="12192000" cy="2174066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1B29193-D394-4B05-AD3E-B88FD21E3304}"/>
                </a:ext>
              </a:extLst>
            </p:cNvPr>
            <p:cNvSpPr/>
            <p:nvPr/>
          </p:nvSpPr>
          <p:spPr>
            <a:xfrm>
              <a:off x="0" y="3995802"/>
              <a:ext cx="12192000" cy="21740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C44594A-5F6D-4D31-9D95-6184766F2785}"/>
                </a:ext>
              </a:extLst>
            </p:cNvPr>
            <p:cNvGrpSpPr/>
            <p:nvPr/>
          </p:nvGrpSpPr>
          <p:grpSpPr>
            <a:xfrm>
              <a:off x="915089" y="4510404"/>
              <a:ext cx="10398471" cy="1257121"/>
              <a:chOff x="915089" y="4544327"/>
              <a:chExt cx="10398471" cy="1257121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4FA0976-E3E4-4928-A964-698E0AB6C522}"/>
                  </a:ext>
                </a:extLst>
              </p:cNvPr>
              <p:cNvGrpSpPr/>
              <p:nvPr/>
            </p:nvGrpSpPr>
            <p:grpSpPr>
              <a:xfrm>
                <a:off x="915089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6F85E8-4690-4727-95D3-AA397E2DEF4F}"/>
                    </a:ext>
                  </a:extLst>
                </p:cNvPr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36D6A2C6-D5B7-41F9-9C50-98FD70BD9080}"/>
                    </a:ext>
                  </a:extLst>
                </p:cNvPr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Step One</a:t>
                  </a: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E1303D6-CD38-43AA-8AB0-E61305175ECE}"/>
                  </a:ext>
                </a:extLst>
              </p:cNvPr>
              <p:cNvGrpSpPr/>
              <p:nvPr/>
            </p:nvGrpSpPr>
            <p:grpSpPr>
              <a:xfrm>
                <a:off x="3103668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71BD1D6-36D3-4D85-97CA-1BA2BC536122}"/>
                    </a:ext>
                  </a:extLst>
                </p:cNvPr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6978291-07C8-47F0-B693-300E78099582}"/>
                    </a:ext>
                  </a:extLst>
                </p:cNvPr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Two Step</a:t>
                  </a:r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5A0839DA-4D5C-43C2-987D-BAEC3CC52966}"/>
                  </a:ext>
                </a:extLst>
              </p:cNvPr>
              <p:cNvGrpSpPr/>
              <p:nvPr/>
            </p:nvGrpSpPr>
            <p:grpSpPr>
              <a:xfrm>
                <a:off x="5292246" y="4544327"/>
                <a:ext cx="1644157" cy="1257121"/>
                <a:chOff x="1509895" y="7326689"/>
                <a:chExt cx="2712860" cy="207425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9F9BF49-1FAF-4C18-8633-A1EDA8F14CFE}"/>
                    </a:ext>
                  </a:extLst>
                </p:cNvPr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560EAE19-6FDB-4086-AFC8-29960A4FD08A}"/>
                    </a:ext>
                  </a:extLst>
                </p:cNvPr>
                <p:cNvSpPr/>
                <p:nvPr/>
              </p:nvSpPr>
              <p:spPr>
                <a:xfrm>
                  <a:off x="1509895" y="7326689"/>
                  <a:ext cx="255063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Three Step</a:t>
                  </a:r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F07D093-B520-43AD-BD77-65EBB512D3C7}"/>
                  </a:ext>
                </a:extLst>
              </p:cNvPr>
              <p:cNvGrpSpPr/>
              <p:nvPr/>
            </p:nvGrpSpPr>
            <p:grpSpPr>
              <a:xfrm>
                <a:off x="7480826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548155B-F741-41A1-A91F-1798542E5228}"/>
                    </a:ext>
                  </a:extLst>
                </p:cNvPr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2B4D82B3-570A-4EA0-BA49-608FC9C86408}"/>
                    </a:ext>
                  </a:extLst>
                </p:cNvPr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Step Four</a:t>
                  </a: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0C725E23-8403-40D2-947E-3E91D720425F}"/>
                  </a:ext>
                </a:extLst>
              </p:cNvPr>
              <p:cNvGrpSpPr/>
              <p:nvPr/>
            </p:nvGrpSpPr>
            <p:grpSpPr>
              <a:xfrm>
                <a:off x="9669404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2FA6DED-5D01-4AFA-8E0E-FFA0614AA5E2}"/>
                    </a:ext>
                  </a:extLst>
                </p:cNvPr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9F9DFEB-9D59-4E16-A5EE-44FA423FE267}"/>
                    </a:ext>
                  </a:extLst>
                </p:cNvPr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Step Five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82345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57C5EF1-9028-499A-9726-6F3E4D464605}"/>
              </a:ext>
            </a:extLst>
          </p:cNvPr>
          <p:cNvGrpSpPr/>
          <p:nvPr/>
        </p:nvGrpSpPr>
        <p:grpSpPr>
          <a:xfrm>
            <a:off x="915089" y="1984590"/>
            <a:ext cx="5094045" cy="1444051"/>
            <a:chOff x="915089" y="1984590"/>
            <a:chExt cx="5094045" cy="1444051"/>
          </a:xfrm>
        </p:grpSpPr>
        <p:grpSp>
          <p:nvGrpSpPr>
            <p:cNvPr id="22" name="Group 21"/>
            <p:cNvGrpSpPr/>
            <p:nvPr/>
          </p:nvGrpSpPr>
          <p:grpSpPr>
            <a:xfrm>
              <a:off x="4747824" y="1984590"/>
              <a:ext cx="1261310" cy="1444051"/>
              <a:chOff x="7833909" y="3965274"/>
              <a:chExt cx="2081161" cy="2382684"/>
            </a:xfrm>
          </p:grpSpPr>
          <p:grpSp>
            <p:nvGrpSpPr>
              <p:cNvPr id="16" name="Group 15"/>
              <p:cNvGrpSpPr/>
              <p:nvPr/>
            </p:nvGrpSpPr>
            <p:grpSpPr>
              <a:xfrm flipH="1">
                <a:off x="7833909" y="3965274"/>
                <a:ext cx="2081161" cy="2382684"/>
                <a:chOff x="3303639" y="3126658"/>
                <a:chExt cx="2081161" cy="2382684"/>
              </a:xfrm>
            </p:grpSpPr>
            <p:sp>
              <p:nvSpPr>
                <p:cNvPr id="17" name="Parallelogram 16"/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8" name="Parallelogram 17"/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8209054" y="4160425"/>
                <a:ext cx="1113934" cy="2052431"/>
                <a:chOff x="8485285" y="6509386"/>
                <a:chExt cx="1113934" cy="2052431"/>
              </a:xfrm>
            </p:grpSpPr>
            <p:sp>
              <p:nvSpPr>
                <p:cNvPr id="92" name="Rectangle 91"/>
                <p:cNvSpPr/>
                <p:nvPr/>
              </p:nvSpPr>
              <p:spPr>
                <a:xfrm>
                  <a:off x="8485285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05</a:t>
                  </a:r>
                </a:p>
              </p:txBody>
            </p:sp>
            <p:sp>
              <p:nvSpPr>
                <p:cNvPr id="93" name="AutoShape 112"/>
                <p:cNvSpPr>
                  <a:spLocks/>
                </p:cNvSpPr>
                <p:nvPr/>
              </p:nvSpPr>
              <p:spPr bwMode="auto">
                <a:xfrm>
                  <a:off x="8854729" y="6509386"/>
                  <a:ext cx="375046" cy="375688"/>
                </a:xfrm>
                <a:custGeom>
                  <a:avLst/>
                  <a:gdLst>
                    <a:gd name="T0" fmla="*/ 10510 w 21020"/>
                    <a:gd name="T1" fmla="*/ 10800 h 21600"/>
                    <a:gd name="T2" fmla="*/ 10510 w 21020"/>
                    <a:gd name="T3" fmla="*/ 10800 h 21600"/>
                    <a:gd name="T4" fmla="*/ 10510 w 21020"/>
                    <a:gd name="T5" fmla="*/ 10800 h 21600"/>
                    <a:gd name="T6" fmla="*/ 10510 w 2102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020" h="21600">
                      <a:moveTo>
                        <a:pt x="18846" y="7946"/>
                      </a:moveTo>
                      <a:lnTo>
                        <a:pt x="17740" y="9091"/>
                      </a:lnTo>
                      <a:cubicBezTo>
                        <a:pt x="17740" y="8939"/>
                        <a:pt x="17758" y="8792"/>
                        <a:pt x="17744" y="8636"/>
                      </a:cubicBezTo>
                      <a:cubicBezTo>
                        <a:pt x="17629" y="7331"/>
                        <a:pt x="17036" y="6068"/>
                        <a:pt x="16074" y="5080"/>
                      </a:cubicBezTo>
                      <a:cubicBezTo>
                        <a:pt x="15004" y="3980"/>
                        <a:pt x="13585" y="3348"/>
                        <a:pt x="12180" y="3345"/>
                      </a:cubicBezTo>
                      <a:lnTo>
                        <a:pt x="13268" y="2218"/>
                      </a:lnTo>
                      <a:cubicBezTo>
                        <a:pt x="13812" y="1659"/>
                        <a:pt x="14572" y="1350"/>
                        <a:pt x="15403" y="1350"/>
                      </a:cubicBezTo>
                      <a:cubicBezTo>
                        <a:pt x="16460" y="1350"/>
                        <a:pt x="17546" y="1840"/>
                        <a:pt x="18381" y="2696"/>
                      </a:cubicBezTo>
                      <a:cubicBezTo>
                        <a:pt x="19165" y="3500"/>
                        <a:pt x="19631" y="4499"/>
                        <a:pt x="19698" y="5510"/>
                      </a:cubicBezTo>
                      <a:cubicBezTo>
                        <a:pt x="19760" y="6453"/>
                        <a:pt x="19457" y="7317"/>
                        <a:pt x="18846" y="7946"/>
                      </a:cubicBezTo>
                      <a:moveTo>
                        <a:pt x="5828" y="19329"/>
                      </a:moveTo>
                      <a:cubicBezTo>
                        <a:pt x="5813" y="18424"/>
                        <a:pt x="5454" y="17481"/>
                        <a:pt x="4730" y="16739"/>
                      </a:cubicBezTo>
                      <a:cubicBezTo>
                        <a:pt x="4046" y="16034"/>
                        <a:pt x="3150" y="15628"/>
                        <a:pt x="2257" y="15592"/>
                      </a:cubicBezTo>
                      <a:lnTo>
                        <a:pt x="2911" y="13157"/>
                      </a:lnTo>
                      <a:cubicBezTo>
                        <a:pt x="2959" y="12995"/>
                        <a:pt x="3052" y="12835"/>
                        <a:pt x="3168" y="12695"/>
                      </a:cubicBezTo>
                      <a:cubicBezTo>
                        <a:pt x="4485" y="11726"/>
                        <a:pt x="6512" y="12012"/>
                        <a:pt x="7920" y="13460"/>
                      </a:cubicBezTo>
                      <a:cubicBezTo>
                        <a:pt x="9409" y="14990"/>
                        <a:pt x="9639" y="17230"/>
                        <a:pt x="8492" y="18568"/>
                      </a:cubicBezTo>
                      <a:cubicBezTo>
                        <a:pt x="8416" y="18609"/>
                        <a:pt x="8339" y="18648"/>
                        <a:pt x="8256" y="18675"/>
                      </a:cubicBezTo>
                      <a:cubicBezTo>
                        <a:pt x="8256" y="18675"/>
                        <a:pt x="5828" y="19329"/>
                        <a:pt x="5828" y="19329"/>
                      </a:cubicBezTo>
                      <a:close/>
                      <a:moveTo>
                        <a:pt x="2737" y="20164"/>
                      </a:moveTo>
                      <a:cubicBezTo>
                        <a:pt x="2665" y="20181"/>
                        <a:pt x="2443" y="20239"/>
                        <a:pt x="2291" y="20249"/>
                      </a:cubicBezTo>
                      <a:cubicBezTo>
                        <a:pt x="1751" y="20244"/>
                        <a:pt x="1313" y="19792"/>
                        <a:pt x="1313" y="19237"/>
                      </a:cubicBezTo>
                      <a:cubicBezTo>
                        <a:pt x="1321" y="19124"/>
                        <a:pt x="1365" y="18929"/>
                        <a:pt x="1380" y="18857"/>
                      </a:cubicBezTo>
                      <a:lnTo>
                        <a:pt x="2071" y="16283"/>
                      </a:lnTo>
                      <a:cubicBezTo>
                        <a:pt x="2822" y="16261"/>
                        <a:pt x="3630" y="16562"/>
                        <a:pt x="4265" y="17215"/>
                      </a:cubicBezTo>
                      <a:cubicBezTo>
                        <a:pt x="4911" y="17878"/>
                        <a:pt x="5214" y="18725"/>
                        <a:pt x="5181" y="19504"/>
                      </a:cubicBezTo>
                      <a:cubicBezTo>
                        <a:pt x="5181" y="19504"/>
                        <a:pt x="2737" y="20164"/>
                        <a:pt x="2737" y="20164"/>
                      </a:cubicBezTo>
                      <a:close/>
                      <a:moveTo>
                        <a:pt x="6888" y="11179"/>
                      </a:moveTo>
                      <a:cubicBezTo>
                        <a:pt x="6280" y="10927"/>
                        <a:pt x="5642" y="10783"/>
                        <a:pt x="5004" y="10774"/>
                      </a:cubicBezTo>
                      <a:lnTo>
                        <a:pt x="10063" y="5536"/>
                      </a:lnTo>
                      <a:cubicBezTo>
                        <a:pt x="10838" y="4759"/>
                        <a:pt x="11966" y="4536"/>
                        <a:pt x="13077" y="4819"/>
                      </a:cubicBezTo>
                      <a:cubicBezTo>
                        <a:pt x="13077" y="4819"/>
                        <a:pt x="6888" y="11179"/>
                        <a:pt x="6888" y="11179"/>
                      </a:cubicBezTo>
                      <a:close/>
                      <a:moveTo>
                        <a:pt x="9717" y="13672"/>
                      </a:moveTo>
                      <a:cubicBezTo>
                        <a:pt x="9473" y="13258"/>
                        <a:pt x="9194" y="12859"/>
                        <a:pt x="8848" y="12505"/>
                      </a:cubicBezTo>
                      <a:cubicBezTo>
                        <a:pt x="8447" y="12093"/>
                        <a:pt x="7986" y="11770"/>
                        <a:pt x="7507" y="11498"/>
                      </a:cubicBezTo>
                      <a:lnTo>
                        <a:pt x="13767" y="5064"/>
                      </a:lnTo>
                      <a:cubicBezTo>
                        <a:pt x="14259" y="5288"/>
                        <a:pt x="14729" y="5607"/>
                        <a:pt x="15145" y="6035"/>
                      </a:cubicBezTo>
                      <a:cubicBezTo>
                        <a:pt x="15500" y="6398"/>
                        <a:pt x="15775" y="6806"/>
                        <a:pt x="15987" y="7229"/>
                      </a:cubicBezTo>
                      <a:cubicBezTo>
                        <a:pt x="15987" y="7229"/>
                        <a:pt x="9717" y="13672"/>
                        <a:pt x="9717" y="13672"/>
                      </a:cubicBezTo>
                      <a:close/>
                      <a:moveTo>
                        <a:pt x="10519" y="16061"/>
                      </a:moveTo>
                      <a:cubicBezTo>
                        <a:pt x="10465" y="15452"/>
                        <a:pt x="10298" y="14854"/>
                        <a:pt x="10047" y="14288"/>
                      </a:cubicBezTo>
                      <a:lnTo>
                        <a:pt x="16257" y="7906"/>
                      </a:lnTo>
                      <a:cubicBezTo>
                        <a:pt x="16637" y="9140"/>
                        <a:pt x="16442" y="10429"/>
                        <a:pt x="15610" y="11284"/>
                      </a:cubicBezTo>
                      <a:cubicBezTo>
                        <a:pt x="15604" y="11290"/>
                        <a:pt x="15598" y="11293"/>
                        <a:pt x="15593" y="11298"/>
                      </a:cubicBezTo>
                      <a:lnTo>
                        <a:pt x="15602" y="11306"/>
                      </a:lnTo>
                      <a:lnTo>
                        <a:pt x="10525" y="16565"/>
                      </a:lnTo>
                      <a:cubicBezTo>
                        <a:pt x="10527" y="16397"/>
                        <a:pt x="10534" y="16232"/>
                        <a:pt x="10519" y="16061"/>
                      </a:cubicBezTo>
                      <a:moveTo>
                        <a:pt x="19308" y="1741"/>
                      </a:moveTo>
                      <a:cubicBezTo>
                        <a:pt x="18228" y="632"/>
                        <a:pt x="16805" y="0"/>
                        <a:pt x="15403" y="0"/>
                      </a:cubicBezTo>
                      <a:cubicBezTo>
                        <a:pt x="14220" y="0"/>
                        <a:pt x="13131" y="450"/>
                        <a:pt x="12335" y="1266"/>
                      </a:cubicBezTo>
                      <a:lnTo>
                        <a:pt x="9138" y="4577"/>
                      </a:lnTo>
                      <a:cubicBezTo>
                        <a:pt x="9129" y="4585"/>
                        <a:pt x="9118" y="4592"/>
                        <a:pt x="9108" y="4602"/>
                      </a:cubicBezTo>
                      <a:cubicBezTo>
                        <a:pt x="9103" y="4608"/>
                        <a:pt x="9100" y="4614"/>
                        <a:pt x="9095" y="4620"/>
                      </a:cubicBezTo>
                      <a:lnTo>
                        <a:pt x="9096" y="4621"/>
                      </a:lnTo>
                      <a:lnTo>
                        <a:pt x="2310" y="11647"/>
                      </a:lnTo>
                      <a:cubicBezTo>
                        <a:pt x="1998" y="11966"/>
                        <a:pt x="1771" y="12364"/>
                        <a:pt x="1645" y="12797"/>
                      </a:cubicBezTo>
                      <a:lnTo>
                        <a:pt x="102" y="18541"/>
                      </a:lnTo>
                      <a:cubicBezTo>
                        <a:pt x="100" y="18557"/>
                        <a:pt x="0" y="19008"/>
                        <a:pt x="0" y="19237"/>
                      </a:cubicBezTo>
                      <a:cubicBezTo>
                        <a:pt x="0" y="20541"/>
                        <a:pt x="1030" y="21599"/>
                        <a:pt x="2302" y="21599"/>
                      </a:cubicBezTo>
                      <a:cubicBezTo>
                        <a:pt x="2554" y="21599"/>
                        <a:pt x="3044" y="21475"/>
                        <a:pt x="3062" y="21473"/>
                      </a:cubicBezTo>
                      <a:lnTo>
                        <a:pt x="8630" y="19969"/>
                      </a:lnTo>
                      <a:cubicBezTo>
                        <a:pt x="9054" y="19839"/>
                        <a:pt x="9439" y="19604"/>
                        <a:pt x="9750" y="19283"/>
                      </a:cubicBezTo>
                      <a:lnTo>
                        <a:pt x="19776" y="8899"/>
                      </a:lnTo>
                      <a:cubicBezTo>
                        <a:pt x="21600" y="7023"/>
                        <a:pt x="21394" y="3881"/>
                        <a:pt x="19308" y="174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545" tIns="11545" rIns="11545" bIns="11545" anchor="ctr"/>
                <a:lstStyle/>
                <a:p>
                  <a:pPr algn="ctr" defTabSz="13855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9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Nexa Bold" panose="02000000000000000000" pitchFamily="50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3789640" y="1984590"/>
              <a:ext cx="1261310" cy="1444051"/>
              <a:chOff x="6252905" y="3965274"/>
              <a:chExt cx="2081161" cy="2382684"/>
            </a:xfrm>
          </p:grpSpPr>
          <p:grpSp>
            <p:nvGrpSpPr>
              <p:cNvPr id="13" name="Group 12"/>
              <p:cNvGrpSpPr/>
              <p:nvPr/>
            </p:nvGrpSpPr>
            <p:grpSpPr>
              <a:xfrm flipH="1">
                <a:off x="6252905" y="3965274"/>
                <a:ext cx="2081161" cy="2382684"/>
                <a:chOff x="3303639" y="3126658"/>
                <a:chExt cx="2081161" cy="2382684"/>
              </a:xfr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5400000" scaled="0"/>
              </a:gradFill>
            </p:grpSpPr>
            <p:sp>
              <p:nvSpPr>
                <p:cNvPr id="14" name="Parallelogram 13"/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5" name="Parallelogram 14"/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6591040" y="4160425"/>
                <a:ext cx="1113934" cy="2052431"/>
                <a:chOff x="6930771" y="6509386"/>
                <a:chExt cx="1113934" cy="2052431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6930771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04</a:t>
                  </a: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7358876" y="6509386"/>
                  <a:ext cx="257724" cy="375688"/>
                  <a:chOff x="3582988" y="3510757"/>
                  <a:chExt cx="319088" cy="465138"/>
                </a:xfrm>
                <a:solidFill>
                  <a:schemeClr val="bg1"/>
                </a:solidFill>
              </p:grpSpPr>
              <p:sp>
                <p:nvSpPr>
                  <p:cNvPr id="95" name="AutoShape 113"/>
                  <p:cNvSpPr>
                    <a:spLocks/>
                  </p:cNvSpPr>
                  <p:nvPr/>
                </p:nvSpPr>
                <p:spPr bwMode="auto">
                  <a:xfrm>
                    <a:off x="3582988" y="3510757"/>
                    <a:ext cx="319088" cy="465138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5386" y="14175"/>
                        </a:moveTo>
                        <a:lnTo>
                          <a:pt x="6223" y="14175"/>
                        </a:lnTo>
                        <a:cubicBezTo>
                          <a:pt x="5734" y="13446"/>
                          <a:pt x="5147" y="12716"/>
                          <a:pt x="4568" y="12003"/>
                        </a:cubicBezTo>
                        <a:cubicBezTo>
                          <a:pt x="3287" y="10427"/>
                          <a:pt x="1963" y="8797"/>
                          <a:pt x="1963" y="7425"/>
                        </a:cubicBezTo>
                        <a:cubicBezTo>
                          <a:pt x="1963" y="4075"/>
                          <a:pt x="5927" y="1350"/>
                          <a:pt x="10800" y="1350"/>
                        </a:cubicBezTo>
                        <a:cubicBezTo>
                          <a:pt x="15672" y="1350"/>
                          <a:pt x="19636" y="4075"/>
                          <a:pt x="19636" y="7425"/>
                        </a:cubicBezTo>
                        <a:cubicBezTo>
                          <a:pt x="19636" y="8787"/>
                          <a:pt x="18312" y="10425"/>
                          <a:pt x="17029" y="12011"/>
                        </a:cubicBezTo>
                        <a:cubicBezTo>
                          <a:pt x="16455" y="12723"/>
                          <a:pt x="15873" y="13449"/>
                          <a:pt x="15386" y="14175"/>
                        </a:cubicBezTo>
                        <a:moveTo>
                          <a:pt x="10800" y="20249"/>
                        </a:moveTo>
                        <a:cubicBezTo>
                          <a:pt x="9805" y="20249"/>
                          <a:pt x="9347" y="20171"/>
                          <a:pt x="8839" y="19406"/>
                        </a:cubicBezTo>
                        <a:lnTo>
                          <a:pt x="13000" y="19048"/>
                        </a:lnTo>
                        <a:cubicBezTo>
                          <a:pt x="12398" y="20164"/>
                          <a:pt x="11959" y="20249"/>
                          <a:pt x="10800" y="20249"/>
                        </a:cubicBezTo>
                        <a:moveTo>
                          <a:pt x="7595" y="16813"/>
                        </a:moveTo>
                        <a:cubicBezTo>
                          <a:pt x="7417" y="16407"/>
                          <a:pt x="7215" y="15978"/>
                          <a:pt x="6991" y="15525"/>
                        </a:cubicBezTo>
                        <a:lnTo>
                          <a:pt x="14616" y="15525"/>
                        </a:lnTo>
                        <a:cubicBezTo>
                          <a:pt x="14496" y="15767"/>
                          <a:pt x="14375" y="16010"/>
                          <a:pt x="14270" y="16239"/>
                        </a:cubicBezTo>
                        <a:cubicBezTo>
                          <a:pt x="14270" y="16239"/>
                          <a:pt x="7595" y="16813"/>
                          <a:pt x="7595" y="16813"/>
                        </a:cubicBezTo>
                        <a:close/>
                        <a:moveTo>
                          <a:pt x="13345" y="18343"/>
                        </a:moveTo>
                        <a:lnTo>
                          <a:pt x="8476" y="18762"/>
                        </a:lnTo>
                        <a:cubicBezTo>
                          <a:pt x="8303" y="18416"/>
                          <a:pt x="8116" y="18011"/>
                          <a:pt x="7890" y="17483"/>
                        </a:cubicBezTo>
                        <a:cubicBezTo>
                          <a:pt x="7887" y="17477"/>
                          <a:pt x="7883" y="17469"/>
                          <a:pt x="7881" y="17462"/>
                        </a:cubicBezTo>
                        <a:lnTo>
                          <a:pt x="13957" y="16941"/>
                        </a:lnTo>
                        <a:cubicBezTo>
                          <a:pt x="13871" y="17140"/>
                          <a:pt x="13778" y="17350"/>
                          <a:pt x="13698" y="17537"/>
                        </a:cubicBezTo>
                        <a:cubicBezTo>
                          <a:pt x="13569" y="17841"/>
                          <a:pt x="13453" y="18104"/>
                          <a:pt x="13345" y="18343"/>
                        </a:cubicBezTo>
                        <a:moveTo>
                          <a:pt x="10800" y="0"/>
                        </a:moveTo>
                        <a:cubicBezTo>
                          <a:pt x="4835" y="0"/>
                          <a:pt x="0" y="3324"/>
                          <a:pt x="0" y="7425"/>
                        </a:cubicBezTo>
                        <a:cubicBezTo>
                          <a:pt x="0" y="10146"/>
                          <a:pt x="3621" y="13029"/>
                          <a:pt x="4939" y="15562"/>
                        </a:cubicBezTo>
                        <a:cubicBezTo>
                          <a:pt x="6906" y="19339"/>
                          <a:pt x="6688" y="21599"/>
                          <a:pt x="10800" y="21599"/>
                        </a:cubicBezTo>
                        <a:cubicBezTo>
                          <a:pt x="14972" y="21599"/>
                          <a:pt x="14692" y="19349"/>
                          <a:pt x="16660" y="15577"/>
                        </a:cubicBezTo>
                        <a:cubicBezTo>
                          <a:pt x="17983" y="13039"/>
                          <a:pt x="21600" y="10124"/>
                          <a:pt x="21600" y="7425"/>
                        </a:cubicBezTo>
                        <a:cubicBezTo>
                          <a:pt x="21600" y="3324"/>
                          <a:pt x="16764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  <p:sp>
                <p:nvSpPr>
                  <p:cNvPr id="96" name="AutoShape 114"/>
                  <p:cNvSpPr>
                    <a:spLocks/>
                  </p:cNvSpPr>
                  <p:nvPr/>
                </p:nvSpPr>
                <p:spPr bwMode="auto">
                  <a:xfrm>
                    <a:off x="3655219" y="3583782"/>
                    <a:ext cx="94456" cy="94456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9938" y="0"/>
                        </a:moveTo>
                        <a:cubicBezTo>
                          <a:pt x="8943" y="0"/>
                          <a:pt x="0" y="8942"/>
                          <a:pt x="0" y="19938"/>
                        </a:cubicBezTo>
                        <a:cubicBezTo>
                          <a:pt x="0" y="20855"/>
                          <a:pt x="743" y="21600"/>
                          <a:pt x="1661" y="21600"/>
                        </a:cubicBezTo>
                        <a:cubicBezTo>
                          <a:pt x="2579" y="21600"/>
                          <a:pt x="3323" y="20855"/>
                          <a:pt x="3323" y="19938"/>
                        </a:cubicBezTo>
                        <a:cubicBezTo>
                          <a:pt x="3323" y="10777"/>
                          <a:pt x="10777" y="3323"/>
                          <a:pt x="19938" y="3323"/>
                        </a:cubicBezTo>
                        <a:cubicBezTo>
                          <a:pt x="20856" y="3323"/>
                          <a:pt x="21600" y="2578"/>
                          <a:pt x="21600" y="1661"/>
                        </a:cubicBezTo>
                        <a:cubicBezTo>
                          <a:pt x="21600" y="744"/>
                          <a:pt x="20856" y="0"/>
                          <a:pt x="1993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</p:grpSp>
          </p:grpSp>
        </p:grpSp>
        <p:grpSp>
          <p:nvGrpSpPr>
            <p:cNvPr id="20" name="Group 19"/>
            <p:cNvGrpSpPr/>
            <p:nvPr/>
          </p:nvGrpSpPr>
          <p:grpSpPr>
            <a:xfrm>
              <a:off x="2831456" y="1984590"/>
              <a:ext cx="1261310" cy="1444051"/>
              <a:chOff x="4671902" y="3965274"/>
              <a:chExt cx="2081161" cy="2382684"/>
            </a:xfrm>
          </p:grpSpPr>
          <p:grpSp>
            <p:nvGrpSpPr>
              <p:cNvPr id="10" name="Group 9"/>
              <p:cNvGrpSpPr/>
              <p:nvPr/>
            </p:nvGrpSpPr>
            <p:grpSpPr>
              <a:xfrm flipH="1">
                <a:off x="4671902" y="3965274"/>
                <a:ext cx="2081161" cy="2382684"/>
                <a:chOff x="3303639" y="3126658"/>
                <a:chExt cx="2081161" cy="2382684"/>
              </a:xfrm>
            </p:grpSpPr>
            <p:sp>
              <p:nvSpPr>
                <p:cNvPr id="11" name="Parallelogram 10"/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12" name="Parallelogram 11"/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5024133" y="4160425"/>
                <a:ext cx="1113934" cy="2052430"/>
                <a:chOff x="5300364" y="6509387"/>
                <a:chExt cx="1113934" cy="2052430"/>
              </a:xfrm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5300364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03</a:t>
                  </a:r>
                </a:p>
              </p:txBody>
            </p:sp>
            <p:grpSp>
              <p:nvGrpSpPr>
                <p:cNvPr id="97" name="Group 96"/>
                <p:cNvGrpSpPr/>
                <p:nvPr/>
              </p:nvGrpSpPr>
              <p:grpSpPr>
                <a:xfrm>
                  <a:off x="5716609" y="6509387"/>
                  <a:ext cx="281444" cy="375686"/>
                  <a:chOff x="2639219" y="3510757"/>
                  <a:chExt cx="348456" cy="465138"/>
                </a:xfrm>
                <a:solidFill>
                  <a:schemeClr val="bg1"/>
                </a:solidFill>
              </p:grpSpPr>
              <p:sp>
                <p:nvSpPr>
                  <p:cNvPr id="98" name="AutoShape 115"/>
                  <p:cNvSpPr>
                    <a:spLocks/>
                  </p:cNvSpPr>
                  <p:nvPr/>
                </p:nvSpPr>
                <p:spPr bwMode="auto">
                  <a:xfrm>
                    <a:off x="2639219" y="3510757"/>
                    <a:ext cx="348456" cy="465138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9800" y="12825"/>
                        </a:moveTo>
                        <a:lnTo>
                          <a:pt x="19800" y="13500"/>
                        </a:lnTo>
                        <a:lnTo>
                          <a:pt x="19800" y="14850"/>
                        </a:lnTo>
                        <a:lnTo>
                          <a:pt x="19800" y="15525"/>
                        </a:lnTo>
                        <a:cubicBezTo>
                          <a:pt x="19800" y="18129"/>
                          <a:pt x="16972" y="20249"/>
                          <a:pt x="13499" y="20249"/>
                        </a:cubicBezTo>
                        <a:lnTo>
                          <a:pt x="8099" y="20249"/>
                        </a:lnTo>
                        <a:cubicBezTo>
                          <a:pt x="4627" y="20249"/>
                          <a:pt x="1800" y="18129"/>
                          <a:pt x="1800" y="15525"/>
                        </a:cubicBezTo>
                        <a:lnTo>
                          <a:pt x="1800" y="14850"/>
                        </a:lnTo>
                        <a:lnTo>
                          <a:pt x="1800" y="13500"/>
                        </a:lnTo>
                        <a:lnTo>
                          <a:pt x="1800" y="12825"/>
                        </a:lnTo>
                        <a:lnTo>
                          <a:pt x="1800" y="10800"/>
                        </a:lnTo>
                        <a:cubicBezTo>
                          <a:pt x="1800" y="10427"/>
                          <a:pt x="2203" y="10124"/>
                          <a:pt x="2699" y="10124"/>
                        </a:cubicBezTo>
                        <a:lnTo>
                          <a:pt x="4499" y="10124"/>
                        </a:lnTo>
                        <a:lnTo>
                          <a:pt x="17100" y="10124"/>
                        </a:lnTo>
                        <a:lnTo>
                          <a:pt x="18899" y="10124"/>
                        </a:lnTo>
                        <a:cubicBezTo>
                          <a:pt x="19396" y="10124"/>
                          <a:pt x="19800" y="10427"/>
                          <a:pt x="19800" y="10800"/>
                        </a:cubicBezTo>
                        <a:cubicBezTo>
                          <a:pt x="19800" y="10800"/>
                          <a:pt x="19800" y="12825"/>
                          <a:pt x="19800" y="12825"/>
                        </a:cubicBezTo>
                        <a:close/>
                        <a:moveTo>
                          <a:pt x="14400" y="6075"/>
                        </a:moveTo>
                        <a:lnTo>
                          <a:pt x="14400" y="6076"/>
                        </a:lnTo>
                        <a:lnTo>
                          <a:pt x="14400" y="8774"/>
                        </a:lnTo>
                        <a:lnTo>
                          <a:pt x="7200" y="8774"/>
                        </a:lnTo>
                        <a:lnTo>
                          <a:pt x="7200" y="6076"/>
                        </a:lnTo>
                        <a:lnTo>
                          <a:pt x="7200" y="6075"/>
                        </a:lnTo>
                        <a:cubicBezTo>
                          <a:pt x="7200" y="4583"/>
                          <a:pt x="8811" y="3375"/>
                          <a:pt x="10800" y="3375"/>
                        </a:cubicBezTo>
                        <a:cubicBezTo>
                          <a:pt x="12788" y="3375"/>
                          <a:pt x="14400" y="4583"/>
                          <a:pt x="14400" y="6075"/>
                        </a:cubicBezTo>
                        <a:moveTo>
                          <a:pt x="4499" y="6075"/>
                        </a:moveTo>
                        <a:cubicBezTo>
                          <a:pt x="4499" y="3465"/>
                          <a:pt x="7320" y="1350"/>
                          <a:pt x="10800" y="1350"/>
                        </a:cubicBezTo>
                        <a:cubicBezTo>
                          <a:pt x="14279" y="1350"/>
                          <a:pt x="17100" y="3465"/>
                          <a:pt x="17100" y="6075"/>
                        </a:cubicBezTo>
                        <a:lnTo>
                          <a:pt x="17100" y="8774"/>
                        </a:lnTo>
                        <a:lnTo>
                          <a:pt x="15299" y="8774"/>
                        </a:lnTo>
                        <a:lnTo>
                          <a:pt x="15299" y="6076"/>
                        </a:lnTo>
                        <a:cubicBezTo>
                          <a:pt x="15299" y="4212"/>
                          <a:pt x="13285" y="2701"/>
                          <a:pt x="10800" y="2701"/>
                        </a:cubicBezTo>
                        <a:cubicBezTo>
                          <a:pt x="8314" y="2701"/>
                          <a:pt x="6299" y="4212"/>
                          <a:pt x="6299" y="6076"/>
                        </a:cubicBezTo>
                        <a:lnTo>
                          <a:pt x="6299" y="8774"/>
                        </a:lnTo>
                        <a:lnTo>
                          <a:pt x="4499" y="8774"/>
                        </a:lnTo>
                        <a:cubicBezTo>
                          <a:pt x="4499" y="8774"/>
                          <a:pt x="4499" y="6075"/>
                          <a:pt x="4499" y="6075"/>
                        </a:cubicBezTo>
                        <a:close/>
                        <a:moveTo>
                          <a:pt x="18899" y="8774"/>
                        </a:moveTo>
                        <a:lnTo>
                          <a:pt x="18899" y="6075"/>
                        </a:lnTo>
                        <a:cubicBezTo>
                          <a:pt x="18899" y="2719"/>
                          <a:pt x="15274" y="0"/>
                          <a:pt x="10800" y="0"/>
                        </a:cubicBezTo>
                        <a:cubicBezTo>
                          <a:pt x="6325" y="0"/>
                          <a:pt x="2699" y="2719"/>
                          <a:pt x="2699" y="6075"/>
                        </a:cubicBezTo>
                        <a:lnTo>
                          <a:pt x="2699" y="8774"/>
                        </a:lnTo>
                        <a:cubicBezTo>
                          <a:pt x="1208" y="8774"/>
                          <a:pt x="0" y="9681"/>
                          <a:pt x="0" y="10800"/>
                        </a:cubicBezTo>
                        <a:lnTo>
                          <a:pt x="0" y="12825"/>
                        </a:lnTo>
                        <a:lnTo>
                          <a:pt x="0" y="13500"/>
                        </a:lnTo>
                        <a:lnTo>
                          <a:pt x="0" y="14850"/>
                        </a:lnTo>
                        <a:lnTo>
                          <a:pt x="0" y="15525"/>
                        </a:lnTo>
                        <a:cubicBezTo>
                          <a:pt x="0" y="18880"/>
                          <a:pt x="3625" y="21599"/>
                          <a:pt x="8099" y="21599"/>
                        </a:cubicBezTo>
                        <a:lnTo>
                          <a:pt x="13499" y="21599"/>
                        </a:lnTo>
                        <a:cubicBezTo>
                          <a:pt x="17974" y="21599"/>
                          <a:pt x="21600" y="18880"/>
                          <a:pt x="21600" y="15525"/>
                        </a:cubicBezTo>
                        <a:lnTo>
                          <a:pt x="21600" y="14850"/>
                        </a:lnTo>
                        <a:lnTo>
                          <a:pt x="21600" y="13500"/>
                        </a:lnTo>
                        <a:lnTo>
                          <a:pt x="21600" y="12825"/>
                        </a:lnTo>
                        <a:lnTo>
                          <a:pt x="21600" y="10800"/>
                        </a:lnTo>
                        <a:cubicBezTo>
                          <a:pt x="21600" y="9681"/>
                          <a:pt x="20391" y="8774"/>
                          <a:pt x="18899" y="8774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  <p:sp>
                <p:nvSpPr>
                  <p:cNvPr id="99" name="AutoShape 116"/>
                  <p:cNvSpPr>
                    <a:spLocks/>
                  </p:cNvSpPr>
                  <p:nvPr/>
                </p:nvSpPr>
                <p:spPr bwMode="auto">
                  <a:xfrm>
                    <a:off x="2784475" y="3786982"/>
                    <a:ext cx="57944" cy="87313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8" y="0"/>
                          <a:pt x="0" y="3226"/>
                          <a:pt x="0" y="7201"/>
                        </a:cubicBezTo>
                        <a:cubicBezTo>
                          <a:pt x="0" y="9390"/>
                          <a:pt x="1798" y="13537"/>
                          <a:pt x="3601" y="16821"/>
                        </a:cubicBezTo>
                        <a:cubicBezTo>
                          <a:pt x="5070" y="19493"/>
                          <a:pt x="6916" y="21600"/>
                          <a:pt x="10800" y="21600"/>
                        </a:cubicBezTo>
                        <a:cubicBezTo>
                          <a:pt x="15016" y="21600"/>
                          <a:pt x="16529" y="19514"/>
                          <a:pt x="18003" y="16858"/>
                        </a:cubicBezTo>
                        <a:cubicBezTo>
                          <a:pt x="19828" y="13567"/>
                          <a:pt x="21600" y="9397"/>
                          <a:pt x="21600" y="7201"/>
                        </a:cubicBezTo>
                        <a:cubicBezTo>
                          <a:pt x="21600" y="3226"/>
                          <a:pt x="16761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</p:grpSp>
          </p:grpSp>
        </p:grpSp>
        <p:grpSp>
          <p:nvGrpSpPr>
            <p:cNvPr id="19" name="Group 18"/>
            <p:cNvGrpSpPr/>
            <p:nvPr/>
          </p:nvGrpSpPr>
          <p:grpSpPr>
            <a:xfrm>
              <a:off x="1873272" y="1984590"/>
              <a:ext cx="1261310" cy="1444051"/>
              <a:chOff x="3090899" y="3965274"/>
              <a:chExt cx="2081161" cy="2382684"/>
            </a:xfrm>
          </p:grpSpPr>
          <p:grpSp>
            <p:nvGrpSpPr>
              <p:cNvPr id="7" name="Group 6"/>
              <p:cNvGrpSpPr/>
              <p:nvPr/>
            </p:nvGrpSpPr>
            <p:grpSpPr>
              <a:xfrm flipH="1">
                <a:off x="3090899" y="3965274"/>
                <a:ext cx="2081161" cy="2382684"/>
                <a:chOff x="3303639" y="3126658"/>
                <a:chExt cx="2081161" cy="2382684"/>
              </a:xfr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5400000" scaled="0"/>
              </a:gradFill>
            </p:grpSpPr>
            <p:sp>
              <p:nvSpPr>
                <p:cNvPr id="8" name="Parallelogram 7"/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9" name="Parallelogram 8"/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3417795" y="4198471"/>
                <a:ext cx="1113934" cy="1976338"/>
                <a:chOff x="3681326" y="6585479"/>
                <a:chExt cx="1113934" cy="1976338"/>
              </a:xfrm>
            </p:grpSpPr>
            <p:sp>
              <p:nvSpPr>
                <p:cNvPr id="89" name="Rectangle 88"/>
                <p:cNvSpPr/>
                <p:nvPr/>
              </p:nvSpPr>
              <p:spPr>
                <a:xfrm>
                  <a:off x="3681326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02</a:t>
                  </a:r>
                </a:p>
              </p:txBody>
            </p:sp>
            <p:sp>
              <p:nvSpPr>
                <p:cNvPr id="100" name="AutoShape 117"/>
                <p:cNvSpPr>
                  <a:spLocks/>
                </p:cNvSpPr>
                <p:nvPr/>
              </p:nvSpPr>
              <p:spPr bwMode="auto">
                <a:xfrm>
                  <a:off x="4050770" y="6585479"/>
                  <a:ext cx="375046" cy="281444"/>
                </a:xfrm>
                <a:custGeom>
                  <a:avLst/>
                  <a:gdLst>
                    <a:gd name="T0" fmla="+- 0 10799 1"/>
                    <a:gd name="T1" fmla="*/ T0 w 21596"/>
                    <a:gd name="T2" fmla="*/ 10800 h 21600"/>
                    <a:gd name="T3" fmla="+- 0 10799 1"/>
                    <a:gd name="T4" fmla="*/ T3 w 21596"/>
                    <a:gd name="T5" fmla="*/ 10800 h 21600"/>
                    <a:gd name="T6" fmla="+- 0 10799 1"/>
                    <a:gd name="T7" fmla="*/ T6 w 21596"/>
                    <a:gd name="T8" fmla="*/ 10800 h 21600"/>
                    <a:gd name="T9" fmla="+- 0 10799 1"/>
                    <a:gd name="T10" fmla="*/ T9 w 21596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96" h="21600">
                      <a:moveTo>
                        <a:pt x="4511" y="2151"/>
                      </a:moveTo>
                      <a:lnTo>
                        <a:pt x="6064" y="3877"/>
                      </a:lnTo>
                      <a:lnTo>
                        <a:pt x="4246" y="6302"/>
                      </a:lnTo>
                      <a:lnTo>
                        <a:pt x="1353" y="6302"/>
                      </a:lnTo>
                      <a:cubicBezTo>
                        <a:pt x="1353" y="6302"/>
                        <a:pt x="4511" y="2151"/>
                        <a:pt x="4511" y="2151"/>
                      </a:cubicBezTo>
                      <a:close/>
                      <a:moveTo>
                        <a:pt x="17348" y="6302"/>
                      </a:moveTo>
                      <a:lnTo>
                        <a:pt x="15531" y="3877"/>
                      </a:lnTo>
                      <a:lnTo>
                        <a:pt x="17082" y="2153"/>
                      </a:lnTo>
                      <a:lnTo>
                        <a:pt x="20191" y="6302"/>
                      </a:lnTo>
                      <a:cubicBezTo>
                        <a:pt x="20191" y="6302"/>
                        <a:pt x="17348" y="6302"/>
                        <a:pt x="17348" y="6302"/>
                      </a:cubicBezTo>
                      <a:close/>
                      <a:moveTo>
                        <a:pt x="17264" y="7202"/>
                      </a:moveTo>
                      <a:lnTo>
                        <a:pt x="19663" y="7202"/>
                      </a:lnTo>
                      <a:lnTo>
                        <a:pt x="13021" y="16638"/>
                      </a:lnTo>
                      <a:cubicBezTo>
                        <a:pt x="13021" y="16638"/>
                        <a:pt x="17264" y="7202"/>
                        <a:pt x="17264" y="7202"/>
                      </a:cubicBezTo>
                      <a:close/>
                      <a:moveTo>
                        <a:pt x="8574" y="16637"/>
                      </a:moveTo>
                      <a:lnTo>
                        <a:pt x="1933" y="7202"/>
                      </a:lnTo>
                      <a:lnTo>
                        <a:pt x="4330" y="7202"/>
                      </a:lnTo>
                      <a:cubicBezTo>
                        <a:pt x="4330" y="7202"/>
                        <a:pt x="8574" y="16637"/>
                        <a:pt x="8574" y="16637"/>
                      </a:cubicBezTo>
                      <a:close/>
                      <a:moveTo>
                        <a:pt x="8429" y="7202"/>
                      </a:moveTo>
                      <a:lnTo>
                        <a:pt x="10084" y="18249"/>
                      </a:lnTo>
                      <a:lnTo>
                        <a:pt x="5117" y="7202"/>
                      </a:lnTo>
                      <a:cubicBezTo>
                        <a:pt x="5117" y="7202"/>
                        <a:pt x="8429" y="7202"/>
                        <a:pt x="8429" y="7202"/>
                      </a:cubicBezTo>
                      <a:close/>
                      <a:moveTo>
                        <a:pt x="6584" y="4456"/>
                      </a:moveTo>
                      <a:lnTo>
                        <a:pt x="8246" y="6302"/>
                      </a:lnTo>
                      <a:lnTo>
                        <a:pt x="5200" y="6302"/>
                      </a:lnTo>
                      <a:cubicBezTo>
                        <a:pt x="5200" y="6302"/>
                        <a:pt x="6584" y="4456"/>
                        <a:pt x="6584" y="4456"/>
                      </a:cubicBezTo>
                      <a:close/>
                      <a:moveTo>
                        <a:pt x="6543" y="3238"/>
                      </a:moveTo>
                      <a:lnTo>
                        <a:pt x="5250" y="1800"/>
                      </a:lnTo>
                      <a:lnTo>
                        <a:pt x="7621" y="1800"/>
                      </a:lnTo>
                      <a:cubicBezTo>
                        <a:pt x="7621" y="1800"/>
                        <a:pt x="6543" y="3238"/>
                        <a:pt x="6543" y="3238"/>
                      </a:cubicBezTo>
                      <a:close/>
                      <a:moveTo>
                        <a:pt x="10797" y="3466"/>
                      </a:moveTo>
                      <a:lnTo>
                        <a:pt x="9299" y="1800"/>
                      </a:lnTo>
                      <a:lnTo>
                        <a:pt x="12296" y="1800"/>
                      </a:lnTo>
                      <a:cubicBezTo>
                        <a:pt x="12296" y="1800"/>
                        <a:pt x="10797" y="3466"/>
                        <a:pt x="10797" y="3466"/>
                      </a:cubicBezTo>
                      <a:close/>
                      <a:moveTo>
                        <a:pt x="13974" y="1800"/>
                      </a:moveTo>
                      <a:lnTo>
                        <a:pt x="16345" y="1800"/>
                      </a:lnTo>
                      <a:lnTo>
                        <a:pt x="15052" y="3238"/>
                      </a:lnTo>
                      <a:cubicBezTo>
                        <a:pt x="15052" y="3238"/>
                        <a:pt x="13974" y="1800"/>
                        <a:pt x="13974" y="1800"/>
                      </a:cubicBezTo>
                      <a:close/>
                      <a:moveTo>
                        <a:pt x="13349" y="6302"/>
                      </a:moveTo>
                      <a:lnTo>
                        <a:pt x="15011" y="4456"/>
                      </a:lnTo>
                      <a:lnTo>
                        <a:pt x="16394" y="6302"/>
                      </a:lnTo>
                      <a:cubicBezTo>
                        <a:pt x="16394" y="6302"/>
                        <a:pt x="13349" y="6302"/>
                        <a:pt x="13349" y="6302"/>
                      </a:cubicBezTo>
                      <a:close/>
                      <a:moveTo>
                        <a:pt x="13166" y="7202"/>
                      </a:moveTo>
                      <a:lnTo>
                        <a:pt x="16478" y="7202"/>
                      </a:lnTo>
                      <a:lnTo>
                        <a:pt x="11511" y="18249"/>
                      </a:lnTo>
                      <a:cubicBezTo>
                        <a:pt x="11511" y="18249"/>
                        <a:pt x="13166" y="7202"/>
                        <a:pt x="13166" y="7202"/>
                      </a:cubicBezTo>
                      <a:close/>
                      <a:moveTo>
                        <a:pt x="12478" y="7202"/>
                      </a:moveTo>
                      <a:lnTo>
                        <a:pt x="10797" y="18414"/>
                      </a:lnTo>
                      <a:lnTo>
                        <a:pt x="9117" y="7202"/>
                      </a:lnTo>
                      <a:cubicBezTo>
                        <a:pt x="9117" y="7202"/>
                        <a:pt x="12478" y="7202"/>
                        <a:pt x="12478" y="7202"/>
                      </a:cubicBezTo>
                      <a:close/>
                      <a:moveTo>
                        <a:pt x="8773" y="5716"/>
                      </a:moveTo>
                      <a:lnTo>
                        <a:pt x="7064" y="3817"/>
                      </a:lnTo>
                      <a:lnTo>
                        <a:pt x="8426" y="2000"/>
                      </a:lnTo>
                      <a:lnTo>
                        <a:pt x="10270" y="4051"/>
                      </a:lnTo>
                      <a:cubicBezTo>
                        <a:pt x="10270" y="4051"/>
                        <a:pt x="8773" y="5716"/>
                        <a:pt x="8773" y="5716"/>
                      </a:cubicBezTo>
                      <a:close/>
                      <a:moveTo>
                        <a:pt x="11325" y="4051"/>
                      </a:moveTo>
                      <a:lnTo>
                        <a:pt x="13169" y="2000"/>
                      </a:lnTo>
                      <a:lnTo>
                        <a:pt x="14531" y="3817"/>
                      </a:lnTo>
                      <a:lnTo>
                        <a:pt x="12822" y="5716"/>
                      </a:lnTo>
                      <a:cubicBezTo>
                        <a:pt x="12822" y="5716"/>
                        <a:pt x="11325" y="4051"/>
                        <a:pt x="11325" y="4051"/>
                      </a:cubicBezTo>
                      <a:close/>
                      <a:moveTo>
                        <a:pt x="12296" y="6302"/>
                      </a:moveTo>
                      <a:lnTo>
                        <a:pt x="9299" y="6302"/>
                      </a:lnTo>
                      <a:lnTo>
                        <a:pt x="10797" y="4638"/>
                      </a:lnTo>
                      <a:cubicBezTo>
                        <a:pt x="10797" y="4638"/>
                        <a:pt x="12296" y="6302"/>
                        <a:pt x="12296" y="6302"/>
                      </a:cubicBezTo>
                      <a:close/>
                      <a:moveTo>
                        <a:pt x="21200" y="5102"/>
                      </a:moveTo>
                      <a:lnTo>
                        <a:pt x="17771" y="527"/>
                      </a:lnTo>
                      <a:cubicBezTo>
                        <a:pt x="17518" y="189"/>
                        <a:pt x="17176" y="0"/>
                        <a:pt x="16817" y="0"/>
                      </a:cubicBezTo>
                      <a:lnTo>
                        <a:pt x="4779" y="0"/>
                      </a:lnTo>
                      <a:cubicBezTo>
                        <a:pt x="4420" y="0"/>
                        <a:pt x="4077" y="189"/>
                        <a:pt x="3824" y="527"/>
                      </a:cubicBezTo>
                      <a:lnTo>
                        <a:pt x="395" y="5102"/>
                      </a:lnTo>
                      <a:cubicBezTo>
                        <a:pt x="131" y="5455"/>
                        <a:pt x="-1" y="5921"/>
                        <a:pt x="-1" y="6387"/>
                      </a:cubicBezTo>
                      <a:cubicBezTo>
                        <a:pt x="1" y="6810"/>
                        <a:pt x="114" y="7233"/>
                        <a:pt x="341" y="7573"/>
                      </a:cubicBezTo>
                      <a:lnTo>
                        <a:pt x="9788" y="20995"/>
                      </a:lnTo>
                      <a:cubicBezTo>
                        <a:pt x="10045" y="21379"/>
                        <a:pt x="10412" y="21599"/>
                        <a:pt x="10797" y="21599"/>
                      </a:cubicBezTo>
                      <a:cubicBezTo>
                        <a:pt x="11183" y="21599"/>
                        <a:pt x="11550" y="21379"/>
                        <a:pt x="11807" y="20995"/>
                      </a:cubicBezTo>
                      <a:lnTo>
                        <a:pt x="21255" y="7573"/>
                      </a:lnTo>
                      <a:cubicBezTo>
                        <a:pt x="21485" y="7226"/>
                        <a:pt x="21598" y="6791"/>
                        <a:pt x="21595" y="6359"/>
                      </a:cubicBezTo>
                      <a:cubicBezTo>
                        <a:pt x="21593" y="5902"/>
                        <a:pt x="21459" y="5449"/>
                        <a:pt x="21200" y="510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545" tIns="11545" rIns="11545" bIns="11545" anchor="ctr"/>
                <a:lstStyle/>
                <a:p>
                  <a:pPr algn="ctr" defTabSz="13855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9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Nexa Bold" panose="02000000000000000000" pitchFamily="50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915089" y="1984590"/>
              <a:ext cx="1261310" cy="1444051"/>
              <a:chOff x="1509896" y="3965274"/>
              <a:chExt cx="2081161" cy="2382684"/>
            </a:xfrm>
          </p:grpSpPr>
          <p:grpSp>
            <p:nvGrpSpPr>
              <p:cNvPr id="6" name="Group 5"/>
              <p:cNvGrpSpPr/>
              <p:nvPr/>
            </p:nvGrpSpPr>
            <p:grpSpPr>
              <a:xfrm flipH="1">
                <a:off x="1509896" y="3965274"/>
                <a:ext cx="2081161" cy="2382684"/>
                <a:chOff x="3303639" y="3126658"/>
                <a:chExt cx="2081161" cy="2382684"/>
              </a:xfrm>
            </p:grpSpPr>
            <p:sp>
              <p:nvSpPr>
                <p:cNvPr id="3" name="Parallelogram 2"/>
                <p:cNvSpPr/>
                <p:nvPr/>
              </p:nvSpPr>
              <p:spPr>
                <a:xfrm>
                  <a:off x="3303639" y="3126658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  <p:sp>
              <p:nvSpPr>
                <p:cNvPr id="5" name="Parallelogram 4"/>
                <p:cNvSpPr/>
                <p:nvPr/>
              </p:nvSpPr>
              <p:spPr>
                <a:xfrm flipV="1">
                  <a:off x="3303639" y="4318000"/>
                  <a:ext cx="2081161" cy="1191342"/>
                </a:xfrm>
                <a:prstGeom prst="parallelogram">
                  <a:avLst>
                    <a:gd name="adj" fmla="val 70145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91">
                    <a:latin typeface="Nexa Bold" panose="02000000000000000000" pitchFamily="50" charset="0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1862127" y="4184184"/>
                <a:ext cx="1113934" cy="2004913"/>
                <a:chOff x="2138358" y="6556904"/>
                <a:chExt cx="1113934" cy="2004913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2138358" y="7978550"/>
                  <a:ext cx="1113934" cy="583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97" b="1" dirty="0">
                      <a:solidFill>
                        <a:schemeClr val="bg1"/>
                      </a:solidFill>
                      <a:effectLst>
                        <a:outerShdw blurRad="279400" dist="1270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exa Bold" panose="02000000000000000000" pitchFamily="50" charset="0"/>
                      <a:ea typeface="Roboto Black" panose="02000000000000000000" pitchFamily="2" charset="0"/>
                      <a:cs typeface="Segoe UI" panose="020B0502040204020203" pitchFamily="34" charset="0"/>
                    </a:rPr>
                    <a:t>01</a:t>
                  </a:r>
                </a:p>
              </p:txBody>
            </p:sp>
            <p:grpSp>
              <p:nvGrpSpPr>
                <p:cNvPr id="101" name="Group 100"/>
                <p:cNvGrpSpPr/>
                <p:nvPr/>
              </p:nvGrpSpPr>
              <p:grpSpPr>
                <a:xfrm>
                  <a:off x="2507802" y="6556904"/>
                  <a:ext cx="375046" cy="281444"/>
                  <a:chOff x="712110" y="4037334"/>
                  <a:chExt cx="464344" cy="348456"/>
                </a:xfrm>
                <a:solidFill>
                  <a:schemeClr val="bg1"/>
                </a:solidFill>
              </p:grpSpPr>
              <p:sp>
                <p:nvSpPr>
                  <p:cNvPr id="102" name="AutoShape 118"/>
                  <p:cNvSpPr>
                    <a:spLocks/>
                  </p:cNvSpPr>
                  <p:nvPr/>
                </p:nvSpPr>
                <p:spPr bwMode="auto">
                  <a:xfrm>
                    <a:off x="712110" y="4037334"/>
                    <a:ext cx="464344" cy="348456"/>
                  </a:xfrm>
                  <a:custGeom>
                    <a:avLst/>
                    <a:gdLst>
                      <a:gd name="T0" fmla="*/ 10732 w 21464"/>
                      <a:gd name="T1" fmla="*/ 10800 h 21600"/>
                      <a:gd name="T2" fmla="*/ 10732 w 21464"/>
                      <a:gd name="T3" fmla="*/ 10800 h 21600"/>
                      <a:gd name="T4" fmla="*/ 10732 w 21464"/>
                      <a:gd name="T5" fmla="*/ 10800 h 21600"/>
                      <a:gd name="T6" fmla="*/ 10732 w 21464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464" h="21600">
                        <a:moveTo>
                          <a:pt x="19918" y="11754"/>
                        </a:moveTo>
                        <a:lnTo>
                          <a:pt x="16564" y="18954"/>
                        </a:lnTo>
                        <a:cubicBezTo>
                          <a:pt x="16317" y="19484"/>
                          <a:pt x="15892" y="19800"/>
                          <a:pt x="15427" y="19800"/>
                        </a:cubicBezTo>
                        <a:lnTo>
                          <a:pt x="2683" y="19800"/>
                        </a:lnTo>
                        <a:cubicBezTo>
                          <a:pt x="1943" y="19800"/>
                          <a:pt x="1341" y="18992"/>
                          <a:pt x="1341" y="18000"/>
                        </a:cubicBezTo>
                        <a:lnTo>
                          <a:pt x="1341" y="3600"/>
                        </a:lnTo>
                        <a:cubicBezTo>
                          <a:pt x="1341" y="2608"/>
                          <a:pt x="1943" y="1800"/>
                          <a:pt x="2683" y="1800"/>
                        </a:cubicBezTo>
                        <a:lnTo>
                          <a:pt x="15427" y="1800"/>
                        </a:lnTo>
                        <a:cubicBezTo>
                          <a:pt x="15892" y="1800"/>
                          <a:pt x="16317" y="2116"/>
                          <a:pt x="16564" y="2645"/>
                        </a:cubicBezTo>
                        <a:lnTo>
                          <a:pt x="19917" y="9845"/>
                        </a:lnTo>
                        <a:cubicBezTo>
                          <a:pt x="20188" y="10425"/>
                          <a:pt x="20188" y="11174"/>
                          <a:pt x="19918" y="11754"/>
                        </a:cubicBezTo>
                        <a:moveTo>
                          <a:pt x="21055" y="8891"/>
                        </a:moveTo>
                        <a:lnTo>
                          <a:pt x="17701" y="1691"/>
                        </a:lnTo>
                        <a:cubicBezTo>
                          <a:pt x="17211" y="639"/>
                          <a:pt x="16352" y="0"/>
                          <a:pt x="15427" y="0"/>
                        </a:cubicBezTo>
                        <a:lnTo>
                          <a:pt x="2683" y="0"/>
                        </a:lnTo>
                        <a:cubicBezTo>
                          <a:pt x="1201" y="0"/>
                          <a:pt x="0" y="1611"/>
                          <a:pt x="0" y="3600"/>
                        </a:cubicBezTo>
                        <a:lnTo>
                          <a:pt x="0" y="18000"/>
                        </a:lnTo>
                        <a:cubicBezTo>
                          <a:pt x="0" y="19988"/>
                          <a:pt x="1201" y="21599"/>
                          <a:pt x="2683" y="21599"/>
                        </a:cubicBezTo>
                        <a:lnTo>
                          <a:pt x="15427" y="21599"/>
                        </a:lnTo>
                        <a:cubicBezTo>
                          <a:pt x="16352" y="21599"/>
                          <a:pt x="17211" y="20960"/>
                          <a:pt x="17701" y="19908"/>
                        </a:cubicBezTo>
                        <a:lnTo>
                          <a:pt x="21055" y="12708"/>
                        </a:lnTo>
                        <a:cubicBezTo>
                          <a:pt x="21600" y="11541"/>
                          <a:pt x="21600" y="10059"/>
                          <a:pt x="21055" y="8891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  <p:sp>
                <p:nvSpPr>
                  <p:cNvPr id="103" name="AutoShape 119"/>
                  <p:cNvSpPr>
                    <a:spLocks/>
                  </p:cNvSpPr>
                  <p:nvPr/>
                </p:nvSpPr>
                <p:spPr bwMode="auto">
                  <a:xfrm>
                    <a:off x="1001829" y="4167509"/>
                    <a:ext cx="87313" cy="87313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18000"/>
                        </a:moveTo>
                        <a:cubicBezTo>
                          <a:pt x="6825" y="18000"/>
                          <a:pt x="3600" y="14774"/>
                          <a:pt x="3600" y="10800"/>
                        </a:cubicBezTo>
                        <a:cubicBezTo>
                          <a:pt x="3600" y="6825"/>
                          <a:pt x="6825" y="3600"/>
                          <a:pt x="10800" y="3600"/>
                        </a:cubicBezTo>
                        <a:cubicBezTo>
                          <a:pt x="14774" y="3600"/>
                          <a:pt x="17999" y="6825"/>
                          <a:pt x="17999" y="10800"/>
                        </a:cubicBezTo>
                        <a:cubicBezTo>
                          <a:pt x="17999" y="14774"/>
                          <a:pt x="14774" y="18000"/>
                          <a:pt x="10800" y="18000"/>
                        </a:cubicBezTo>
                        <a:moveTo>
                          <a:pt x="10800" y="0"/>
                        </a:moveTo>
                        <a:cubicBezTo>
                          <a:pt x="4833" y="0"/>
                          <a:pt x="0" y="4833"/>
                          <a:pt x="0" y="10800"/>
                        </a:cubicBezTo>
                        <a:cubicBezTo>
                          <a:pt x="0" y="16766"/>
                          <a:pt x="4833" y="21599"/>
                          <a:pt x="10800" y="21599"/>
                        </a:cubicBezTo>
                        <a:cubicBezTo>
                          <a:pt x="16766" y="21599"/>
                          <a:pt x="21600" y="16766"/>
                          <a:pt x="21600" y="10800"/>
                        </a:cubicBezTo>
                        <a:cubicBezTo>
                          <a:pt x="21600" y="4833"/>
                          <a:pt x="16766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545" tIns="11545" rIns="11545" bIns="11545" anchor="ctr"/>
                  <a:lstStyle/>
                  <a:p>
                    <a:pPr algn="ctr" defTabSz="138554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9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Nexa Bold" panose="02000000000000000000" pitchFamily="50" charset="0"/>
                      <a:sym typeface="Gill Sans" charset="0"/>
                    </a:endParaRPr>
                  </a:p>
                </p:txBody>
              </p:sp>
            </p:grp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390166-AB76-469C-A1E9-FB48B6ABEB24}"/>
              </a:ext>
            </a:extLst>
          </p:cNvPr>
          <p:cNvGrpSpPr/>
          <p:nvPr/>
        </p:nvGrpSpPr>
        <p:grpSpPr>
          <a:xfrm>
            <a:off x="6654222" y="2021799"/>
            <a:ext cx="4622689" cy="1414173"/>
            <a:chOff x="6654222" y="2021799"/>
            <a:chExt cx="4622689" cy="1414173"/>
          </a:xfrm>
        </p:grpSpPr>
        <p:grpSp>
          <p:nvGrpSpPr>
            <p:cNvPr id="74" name="Group 73"/>
            <p:cNvGrpSpPr/>
            <p:nvPr/>
          </p:nvGrpSpPr>
          <p:grpSpPr>
            <a:xfrm>
              <a:off x="6654222" y="2021799"/>
              <a:ext cx="1025278" cy="1369633"/>
              <a:chOff x="5053014" y="2036764"/>
              <a:chExt cx="2089150" cy="2790826"/>
            </a:xfrm>
          </p:grpSpPr>
          <p:sp>
            <p:nvSpPr>
              <p:cNvPr id="75" name="Freeform 5"/>
              <p:cNvSpPr>
                <a:spLocks noEditPoints="1"/>
              </p:cNvSpPr>
              <p:nvPr/>
            </p:nvSpPr>
            <p:spPr bwMode="auto">
              <a:xfrm>
                <a:off x="5053014" y="2036764"/>
                <a:ext cx="2089150" cy="2641601"/>
              </a:xfrm>
              <a:custGeom>
                <a:avLst/>
                <a:gdLst>
                  <a:gd name="T0" fmla="*/ 485 w 554"/>
                  <a:gd name="T1" fmla="*/ 235 h 701"/>
                  <a:gd name="T2" fmla="*/ 441 w 554"/>
                  <a:gd name="T3" fmla="*/ 281 h 701"/>
                  <a:gd name="T4" fmla="*/ 484 w 554"/>
                  <a:gd name="T5" fmla="*/ 105 h 701"/>
                  <a:gd name="T6" fmla="*/ 522 w 554"/>
                  <a:gd name="T7" fmla="*/ 105 h 701"/>
                  <a:gd name="T8" fmla="*/ 485 w 554"/>
                  <a:gd name="T9" fmla="*/ 235 h 701"/>
                  <a:gd name="T10" fmla="*/ 69 w 554"/>
                  <a:gd name="T11" fmla="*/ 235 h 701"/>
                  <a:gd name="T12" fmla="*/ 32 w 554"/>
                  <a:gd name="T13" fmla="*/ 105 h 701"/>
                  <a:gd name="T14" fmla="*/ 69 w 554"/>
                  <a:gd name="T15" fmla="*/ 105 h 701"/>
                  <a:gd name="T16" fmla="*/ 111 w 554"/>
                  <a:gd name="T17" fmla="*/ 280 h 701"/>
                  <a:gd name="T18" fmla="*/ 69 w 554"/>
                  <a:gd name="T19" fmla="*/ 235 h 701"/>
                  <a:gd name="T20" fmla="*/ 487 w 554"/>
                  <a:gd name="T21" fmla="*/ 73 h 701"/>
                  <a:gd name="T22" fmla="*/ 489 w 554"/>
                  <a:gd name="T23" fmla="*/ 34 h 701"/>
                  <a:gd name="T24" fmla="*/ 458 w 554"/>
                  <a:gd name="T25" fmla="*/ 0 h 701"/>
                  <a:gd name="T26" fmla="*/ 95 w 554"/>
                  <a:gd name="T27" fmla="*/ 0 h 701"/>
                  <a:gd name="T28" fmla="*/ 64 w 554"/>
                  <a:gd name="T29" fmla="*/ 34 h 701"/>
                  <a:gd name="T30" fmla="*/ 66 w 554"/>
                  <a:gd name="T31" fmla="*/ 73 h 701"/>
                  <a:gd name="T32" fmla="*/ 0 w 554"/>
                  <a:gd name="T33" fmla="*/ 73 h 701"/>
                  <a:gd name="T34" fmla="*/ 0 w 554"/>
                  <a:gd name="T35" fmla="*/ 89 h 701"/>
                  <a:gd name="T36" fmla="*/ 41 w 554"/>
                  <a:gd name="T37" fmla="*/ 252 h 701"/>
                  <a:gd name="T38" fmla="*/ 130 w 554"/>
                  <a:gd name="T39" fmla="*/ 322 h 701"/>
                  <a:gd name="T40" fmla="*/ 259 w 554"/>
                  <a:gd name="T41" fmla="*/ 441 h 701"/>
                  <a:gd name="T42" fmla="*/ 161 w 554"/>
                  <a:gd name="T43" fmla="*/ 682 h 701"/>
                  <a:gd name="T44" fmla="*/ 161 w 554"/>
                  <a:gd name="T45" fmla="*/ 701 h 701"/>
                  <a:gd name="T46" fmla="*/ 389 w 554"/>
                  <a:gd name="T47" fmla="*/ 701 h 701"/>
                  <a:gd name="T48" fmla="*/ 389 w 554"/>
                  <a:gd name="T49" fmla="*/ 682 h 701"/>
                  <a:gd name="T50" fmla="*/ 292 w 554"/>
                  <a:gd name="T51" fmla="*/ 441 h 701"/>
                  <a:gd name="T52" fmla="*/ 423 w 554"/>
                  <a:gd name="T53" fmla="*/ 322 h 701"/>
                  <a:gd name="T54" fmla="*/ 513 w 554"/>
                  <a:gd name="T55" fmla="*/ 252 h 701"/>
                  <a:gd name="T56" fmla="*/ 554 w 554"/>
                  <a:gd name="T57" fmla="*/ 89 h 701"/>
                  <a:gd name="T58" fmla="*/ 554 w 554"/>
                  <a:gd name="T59" fmla="*/ 73 h 701"/>
                  <a:gd name="T60" fmla="*/ 487 w 554"/>
                  <a:gd name="T61" fmla="*/ 73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4" h="701">
                    <a:moveTo>
                      <a:pt x="485" y="235"/>
                    </a:moveTo>
                    <a:cubicBezTo>
                      <a:pt x="472" y="256"/>
                      <a:pt x="457" y="271"/>
                      <a:pt x="441" y="281"/>
                    </a:cubicBezTo>
                    <a:cubicBezTo>
                      <a:pt x="461" y="230"/>
                      <a:pt x="476" y="171"/>
                      <a:pt x="484" y="105"/>
                    </a:cubicBezTo>
                    <a:cubicBezTo>
                      <a:pt x="522" y="105"/>
                      <a:pt x="522" y="105"/>
                      <a:pt x="522" y="105"/>
                    </a:cubicBezTo>
                    <a:cubicBezTo>
                      <a:pt x="519" y="155"/>
                      <a:pt x="506" y="200"/>
                      <a:pt x="485" y="235"/>
                    </a:cubicBezTo>
                    <a:moveTo>
                      <a:pt x="69" y="235"/>
                    </a:moveTo>
                    <a:cubicBezTo>
                      <a:pt x="48" y="200"/>
                      <a:pt x="35" y="155"/>
                      <a:pt x="32" y="105"/>
                    </a:cubicBezTo>
                    <a:cubicBezTo>
                      <a:pt x="69" y="105"/>
                      <a:pt x="69" y="105"/>
                      <a:pt x="69" y="105"/>
                    </a:cubicBezTo>
                    <a:cubicBezTo>
                      <a:pt x="77" y="170"/>
                      <a:pt x="92" y="230"/>
                      <a:pt x="111" y="280"/>
                    </a:cubicBezTo>
                    <a:cubicBezTo>
                      <a:pt x="96" y="271"/>
                      <a:pt x="81" y="255"/>
                      <a:pt x="69" y="235"/>
                    </a:cubicBezTo>
                    <a:moveTo>
                      <a:pt x="487" y="73"/>
                    </a:moveTo>
                    <a:cubicBezTo>
                      <a:pt x="488" y="60"/>
                      <a:pt x="489" y="47"/>
                      <a:pt x="489" y="34"/>
                    </a:cubicBezTo>
                    <a:cubicBezTo>
                      <a:pt x="471" y="34"/>
                      <a:pt x="457" y="19"/>
                      <a:pt x="458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6" y="19"/>
                      <a:pt x="82" y="34"/>
                      <a:pt x="64" y="34"/>
                    </a:cubicBezTo>
                    <a:cubicBezTo>
                      <a:pt x="64" y="47"/>
                      <a:pt x="65" y="60"/>
                      <a:pt x="66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151"/>
                      <a:pt x="15" y="208"/>
                      <a:pt x="41" y="252"/>
                    </a:cubicBezTo>
                    <a:cubicBezTo>
                      <a:pt x="65" y="291"/>
                      <a:pt x="96" y="315"/>
                      <a:pt x="130" y="322"/>
                    </a:cubicBezTo>
                    <a:cubicBezTo>
                      <a:pt x="164" y="389"/>
                      <a:pt x="209" y="432"/>
                      <a:pt x="259" y="441"/>
                    </a:cubicBezTo>
                    <a:cubicBezTo>
                      <a:pt x="253" y="561"/>
                      <a:pt x="213" y="658"/>
                      <a:pt x="161" y="682"/>
                    </a:cubicBezTo>
                    <a:cubicBezTo>
                      <a:pt x="161" y="701"/>
                      <a:pt x="161" y="701"/>
                      <a:pt x="161" y="701"/>
                    </a:cubicBezTo>
                    <a:cubicBezTo>
                      <a:pt x="389" y="701"/>
                      <a:pt x="389" y="701"/>
                      <a:pt x="389" y="701"/>
                    </a:cubicBezTo>
                    <a:cubicBezTo>
                      <a:pt x="389" y="682"/>
                      <a:pt x="389" y="682"/>
                      <a:pt x="389" y="682"/>
                    </a:cubicBezTo>
                    <a:cubicBezTo>
                      <a:pt x="338" y="658"/>
                      <a:pt x="298" y="561"/>
                      <a:pt x="292" y="441"/>
                    </a:cubicBezTo>
                    <a:cubicBezTo>
                      <a:pt x="342" y="434"/>
                      <a:pt x="388" y="390"/>
                      <a:pt x="423" y="322"/>
                    </a:cubicBezTo>
                    <a:cubicBezTo>
                      <a:pt x="457" y="315"/>
                      <a:pt x="489" y="291"/>
                      <a:pt x="513" y="252"/>
                    </a:cubicBezTo>
                    <a:cubicBezTo>
                      <a:pt x="539" y="208"/>
                      <a:pt x="554" y="151"/>
                      <a:pt x="554" y="89"/>
                    </a:cubicBezTo>
                    <a:cubicBezTo>
                      <a:pt x="554" y="73"/>
                      <a:pt x="554" y="73"/>
                      <a:pt x="554" y="73"/>
                    </a:cubicBezTo>
                    <a:lnTo>
                      <a:pt x="487" y="73"/>
                    </a:lnTo>
                    <a:close/>
                  </a:path>
                </a:pathLst>
              </a:custGeom>
              <a:solidFill>
                <a:srgbClr val="FFC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6" name="Freeform 6"/>
              <p:cNvSpPr>
                <a:spLocks/>
              </p:cNvSpPr>
              <p:nvPr/>
            </p:nvSpPr>
            <p:spPr bwMode="auto">
              <a:xfrm>
                <a:off x="5661027" y="3698878"/>
                <a:ext cx="858838" cy="979488"/>
              </a:xfrm>
              <a:custGeom>
                <a:avLst/>
                <a:gdLst>
                  <a:gd name="T0" fmla="*/ 98 w 228"/>
                  <a:gd name="T1" fmla="*/ 0 h 260"/>
                  <a:gd name="T2" fmla="*/ 0 w 228"/>
                  <a:gd name="T3" fmla="*/ 241 h 260"/>
                  <a:gd name="T4" fmla="*/ 0 w 228"/>
                  <a:gd name="T5" fmla="*/ 260 h 260"/>
                  <a:gd name="T6" fmla="*/ 228 w 228"/>
                  <a:gd name="T7" fmla="*/ 260 h 260"/>
                  <a:gd name="T8" fmla="*/ 228 w 228"/>
                  <a:gd name="T9" fmla="*/ 241 h 260"/>
                  <a:gd name="T10" fmla="*/ 131 w 228"/>
                  <a:gd name="T11" fmla="*/ 0 h 260"/>
                  <a:gd name="T12" fmla="*/ 98 w 228"/>
                  <a:gd name="T13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260">
                    <a:moveTo>
                      <a:pt x="98" y="0"/>
                    </a:moveTo>
                    <a:cubicBezTo>
                      <a:pt x="92" y="120"/>
                      <a:pt x="52" y="217"/>
                      <a:pt x="0" y="241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228" y="260"/>
                      <a:pt x="228" y="260"/>
                      <a:pt x="228" y="260"/>
                    </a:cubicBezTo>
                    <a:cubicBezTo>
                      <a:pt x="228" y="241"/>
                      <a:pt x="228" y="241"/>
                      <a:pt x="228" y="241"/>
                    </a:cubicBezTo>
                    <a:cubicBezTo>
                      <a:pt x="177" y="217"/>
                      <a:pt x="137" y="120"/>
                      <a:pt x="131" y="0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FCDF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7" name="Freeform 7"/>
              <p:cNvSpPr>
                <a:spLocks/>
              </p:cNvSpPr>
              <p:nvPr/>
            </p:nvSpPr>
            <p:spPr bwMode="auto">
              <a:xfrm>
                <a:off x="5427663" y="2311402"/>
                <a:ext cx="312738" cy="901701"/>
              </a:xfrm>
              <a:custGeom>
                <a:avLst/>
                <a:gdLst>
                  <a:gd name="T0" fmla="*/ 66 w 83"/>
                  <a:gd name="T1" fmla="*/ 239 h 239"/>
                  <a:gd name="T2" fmla="*/ 52 w 83"/>
                  <a:gd name="T3" fmla="*/ 229 h 239"/>
                  <a:gd name="T4" fmla="*/ 1 w 83"/>
                  <a:gd name="T5" fmla="*/ 18 h 239"/>
                  <a:gd name="T6" fmla="*/ 14 w 83"/>
                  <a:gd name="T7" fmla="*/ 1 h 239"/>
                  <a:gd name="T8" fmla="*/ 31 w 83"/>
                  <a:gd name="T9" fmla="*/ 14 h 239"/>
                  <a:gd name="T10" fmla="*/ 80 w 83"/>
                  <a:gd name="T11" fmla="*/ 218 h 239"/>
                  <a:gd name="T12" fmla="*/ 72 w 83"/>
                  <a:gd name="T13" fmla="*/ 238 h 239"/>
                  <a:gd name="T14" fmla="*/ 66 w 83"/>
                  <a:gd name="T15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39">
                    <a:moveTo>
                      <a:pt x="66" y="239"/>
                    </a:moveTo>
                    <a:cubicBezTo>
                      <a:pt x="60" y="239"/>
                      <a:pt x="55" y="235"/>
                      <a:pt x="52" y="229"/>
                    </a:cubicBezTo>
                    <a:cubicBezTo>
                      <a:pt x="28" y="168"/>
                      <a:pt x="10" y="95"/>
                      <a:pt x="1" y="18"/>
                    </a:cubicBezTo>
                    <a:cubicBezTo>
                      <a:pt x="0" y="10"/>
                      <a:pt x="6" y="2"/>
                      <a:pt x="14" y="1"/>
                    </a:cubicBezTo>
                    <a:cubicBezTo>
                      <a:pt x="23" y="0"/>
                      <a:pt x="30" y="6"/>
                      <a:pt x="31" y="14"/>
                    </a:cubicBezTo>
                    <a:cubicBezTo>
                      <a:pt x="40" y="88"/>
                      <a:pt x="57" y="159"/>
                      <a:pt x="80" y="218"/>
                    </a:cubicBezTo>
                    <a:cubicBezTo>
                      <a:pt x="83" y="226"/>
                      <a:pt x="80" y="235"/>
                      <a:pt x="72" y="238"/>
                    </a:cubicBezTo>
                    <a:cubicBezTo>
                      <a:pt x="70" y="238"/>
                      <a:pt x="68" y="239"/>
                      <a:pt x="66" y="239"/>
                    </a:cubicBezTo>
                  </a:path>
                </a:pathLst>
              </a:custGeom>
              <a:solidFill>
                <a:srgbClr val="FCDF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8" name="Freeform 8"/>
              <p:cNvSpPr>
                <a:spLocks/>
              </p:cNvSpPr>
              <p:nvPr/>
            </p:nvSpPr>
            <p:spPr bwMode="auto">
              <a:xfrm>
                <a:off x="5554662" y="4681540"/>
                <a:ext cx="1074738" cy="146050"/>
              </a:xfrm>
              <a:custGeom>
                <a:avLst/>
                <a:gdLst>
                  <a:gd name="T0" fmla="*/ 285 w 285"/>
                  <a:gd name="T1" fmla="*/ 39 h 39"/>
                  <a:gd name="T2" fmla="*/ 0 w 285"/>
                  <a:gd name="T3" fmla="*/ 39 h 39"/>
                  <a:gd name="T4" fmla="*/ 0 w 285"/>
                  <a:gd name="T5" fmla="*/ 16 h 39"/>
                  <a:gd name="T6" fmla="*/ 16 w 285"/>
                  <a:gd name="T7" fmla="*/ 0 h 39"/>
                  <a:gd name="T8" fmla="*/ 269 w 285"/>
                  <a:gd name="T9" fmla="*/ 0 h 39"/>
                  <a:gd name="T10" fmla="*/ 285 w 285"/>
                  <a:gd name="T11" fmla="*/ 16 h 39"/>
                  <a:gd name="T12" fmla="*/ 285 w 285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39">
                    <a:moveTo>
                      <a:pt x="285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69" y="0"/>
                      <a:pt x="269" y="0"/>
                      <a:pt x="269" y="0"/>
                    </a:cubicBezTo>
                    <a:cubicBezTo>
                      <a:pt x="278" y="0"/>
                      <a:pt x="285" y="7"/>
                      <a:pt x="285" y="16"/>
                    </a:cubicBezTo>
                    <a:lnTo>
                      <a:pt x="285" y="39"/>
                    </a:lnTo>
                    <a:close/>
                  </a:path>
                </a:pathLst>
              </a:custGeom>
              <a:solidFill>
                <a:srgbClr val="F6A3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79" name="Freeform 9"/>
              <p:cNvSpPr>
                <a:spLocks/>
              </p:cNvSpPr>
              <p:nvPr/>
            </p:nvSpPr>
            <p:spPr bwMode="auto">
              <a:xfrm>
                <a:off x="5988050" y="2247902"/>
                <a:ext cx="874713" cy="1450976"/>
              </a:xfrm>
              <a:custGeom>
                <a:avLst/>
                <a:gdLst>
                  <a:gd name="T0" fmla="*/ 82 w 232"/>
                  <a:gd name="T1" fmla="*/ 0 h 385"/>
                  <a:gd name="T2" fmla="*/ 0 w 232"/>
                  <a:gd name="T3" fmla="*/ 308 h 385"/>
                  <a:gd name="T4" fmla="*/ 46 w 232"/>
                  <a:gd name="T5" fmla="*/ 385 h 385"/>
                  <a:gd name="T6" fmla="*/ 175 w 232"/>
                  <a:gd name="T7" fmla="*/ 266 h 385"/>
                  <a:gd name="T8" fmla="*/ 232 w 232"/>
                  <a:gd name="T9" fmla="*/ 236 h 385"/>
                  <a:gd name="T10" fmla="*/ 215 w 232"/>
                  <a:gd name="T11" fmla="*/ 208 h 385"/>
                  <a:gd name="T12" fmla="*/ 193 w 232"/>
                  <a:gd name="T13" fmla="*/ 225 h 385"/>
                  <a:gd name="T14" fmla="*/ 205 w 232"/>
                  <a:gd name="T15" fmla="*/ 193 h 385"/>
                  <a:gd name="T16" fmla="*/ 82 w 232"/>
                  <a:gd name="T17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385">
                    <a:moveTo>
                      <a:pt x="82" y="0"/>
                    </a:moveTo>
                    <a:cubicBezTo>
                      <a:pt x="0" y="308"/>
                      <a:pt x="0" y="308"/>
                      <a:pt x="0" y="308"/>
                    </a:cubicBezTo>
                    <a:cubicBezTo>
                      <a:pt x="46" y="385"/>
                      <a:pt x="46" y="385"/>
                      <a:pt x="46" y="385"/>
                    </a:cubicBezTo>
                    <a:cubicBezTo>
                      <a:pt x="96" y="376"/>
                      <a:pt x="141" y="333"/>
                      <a:pt x="175" y="266"/>
                    </a:cubicBezTo>
                    <a:cubicBezTo>
                      <a:pt x="195" y="262"/>
                      <a:pt x="215" y="252"/>
                      <a:pt x="232" y="236"/>
                    </a:cubicBezTo>
                    <a:cubicBezTo>
                      <a:pt x="215" y="208"/>
                      <a:pt x="215" y="208"/>
                      <a:pt x="215" y="208"/>
                    </a:cubicBezTo>
                    <a:cubicBezTo>
                      <a:pt x="208" y="215"/>
                      <a:pt x="201" y="220"/>
                      <a:pt x="193" y="225"/>
                    </a:cubicBezTo>
                    <a:cubicBezTo>
                      <a:pt x="197" y="214"/>
                      <a:pt x="201" y="204"/>
                      <a:pt x="205" y="193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6A3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0" name="Freeform 10"/>
              <p:cNvSpPr>
                <a:spLocks/>
              </p:cNvSpPr>
              <p:nvPr/>
            </p:nvSpPr>
            <p:spPr bwMode="auto">
              <a:xfrm>
                <a:off x="5705475" y="2244727"/>
                <a:ext cx="595313" cy="1163638"/>
              </a:xfrm>
              <a:custGeom>
                <a:avLst/>
                <a:gdLst>
                  <a:gd name="T0" fmla="*/ 178 w 375"/>
                  <a:gd name="T1" fmla="*/ 180 h 733"/>
                  <a:gd name="T2" fmla="*/ 176 w 375"/>
                  <a:gd name="T3" fmla="*/ 180 h 733"/>
                  <a:gd name="T4" fmla="*/ 31 w 375"/>
                  <a:gd name="T5" fmla="*/ 244 h 733"/>
                  <a:gd name="T6" fmla="*/ 0 w 375"/>
                  <a:gd name="T7" fmla="*/ 92 h 733"/>
                  <a:gd name="T8" fmla="*/ 209 w 375"/>
                  <a:gd name="T9" fmla="*/ 0 h 733"/>
                  <a:gd name="T10" fmla="*/ 375 w 375"/>
                  <a:gd name="T11" fmla="*/ 0 h 733"/>
                  <a:gd name="T12" fmla="*/ 375 w 375"/>
                  <a:gd name="T13" fmla="*/ 733 h 733"/>
                  <a:gd name="T14" fmla="*/ 178 w 375"/>
                  <a:gd name="T15" fmla="*/ 733 h 733"/>
                  <a:gd name="T16" fmla="*/ 178 w 375"/>
                  <a:gd name="T17" fmla="*/ 180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733">
                    <a:moveTo>
                      <a:pt x="178" y="180"/>
                    </a:moveTo>
                    <a:lnTo>
                      <a:pt x="176" y="180"/>
                    </a:lnTo>
                    <a:lnTo>
                      <a:pt x="31" y="244"/>
                    </a:lnTo>
                    <a:lnTo>
                      <a:pt x="0" y="92"/>
                    </a:lnTo>
                    <a:lnTo>
                      <a:pt x="209" y="0"/>
                    </a:lnTo>
                    <a:lnTo>
                      <a:pt x="375" y="0"/>
                    </a:lnTo>
                    <a:lnTo>
                      <a:pt x="375" y="733"/>
                    </a:lnTo>
                    <a:lnTo>
                      <a:pt x="178" y="733"/>
                    </a:lnTo>
                    <a:lnTo>
                      <a:pt x="178" y="180"/>
                    </a:lnTo>
                    <a:close/>
                  </a:path>
                </a:pathLst>
              </a:custGeom>
              <a:solidFill>
                <a:srgbClr val="E8E6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1" name="Freeform 11"/>
              <p:cNvSpPr>
                <a:spLocks/>
              </p:cNvSpPr>
              <p:nvPr/>
            </p:nvSpPr>
            <p:spPr bwMode="auto">
              <a:xfrm>
                <a:off x="5565776" y="2214564"/>
                <a:ext cx="336550" cy="315913"/>
              </a:xfrm>
              <a:custGeom>
                <a:avLst/>
                <a:gdLst>
                  <a:gd name="T0" fmla="*/ 105 w 212"/>
                  <a:gd name="T1" fmla="*/ 0 h 199"/>
                  <a:gd name="T2" fmla="*/ 112 w 212"/>
                  <a:gd name="T3" fmla="*/ 102 h 199"/>
                  <a:gd name="T4" fmla="*/ 212 w 212"/>
                  <a:gd name="T5" fmla="*/ 76 h 199"/>
                  <a:gd name="T6" fmla="*/ 117 w 212"/>
                  <a:gd name="T7" fmla="*/ 114 h 199"/>
                  <a:gd name="T8" fmla="*/ 171 w 212"/>
                  <a:gd name="T9" fmla="*/ 199 h 199"/>
                  <a:gd name="T10" fmla="*/ 105 w 212"/>
                  <a:gd name="T11" fmla="*/ 123 h 199"/>
                  <a:gd name="T12" fmla="*/ 41 w 212"/>
                  <a:gd name="T13" fmla="*/ 199 h 199"/>
                  <a:gd name="T14" fmla="*/ 95 w 212"/>
                  <a:gd name="T15" fmla="*/ 114 h 199"/>
                  <a:gd name="T16" fmla="*/ 0 w 212"/>
                  <a:gd name="T17" fmla="*/ 76 h 199"/>
                  <a:gd name="T18" fmla="*/ 98 w 212"/>
                  <a:gd name="T19" fmla="*/ 102 h 199"/>
                  <a:gd name="T20" fmla="*/ 105 w 212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2" h="199">
                    <a:moveTo>
                      <a:pt x="105" y="0"/>
                    </a:moveTo>
                    <a:lnTo>
                      <a:pt x="112" y="102"/>
                    </a:lnTo>
                    <a:lnTo>
                      <a:pt x="212" y="76"/>
                    </a:lnTo>
                    <a:lnTo>
                      <a:pt x="117" y="114"/>
                    </a:lnTo>
                    <a:lnTo>
                      <a:pt x="171" y="199"/>
                    </a:lnTo>
                    <a:lnTo>
                      <a:pt x="105" y="123"/>
                    </a:lnTo>
                    <a:lnTo>
                      <a:pt x="41" y="199"/>
                    </a:lnTo>
                    <a:lnTo>
                      <a:pt x="95" y="114"/>
                    </a:lnTo>
                    <a:lnTo>
                      <a:pt x="0" y="76"/>
                    </a:lnTo>
                    <a:lnTo>
                      <a:pt x="98" y="102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2" name="Freeform 12"/>
              <p:cNvSpPr>
                <a:spLocks noEditPoints="1"/>
              </p:cNvSpPr>
              <p:nvPr/>
            </p:nvSpPr>
            <p:spPr bwMode="auto">
              <a:xfrm>
                <a:off x="6089651" y="2036764"/>
                <a:ext cx="1052513" cy="2641601"/>
              </a:xfrm>
              <a:custGeom>
                <a:avLst/>
                <a:gdLst>
                  <a:gd name="T0" fmla="*/ 56 w 279"/>
                  <a:gd name="T1" fmla="*/ 55 h 701"/>
                  <a:gd name="T2" fmla="*/ 209 w 279"/>
                  <a:gd name="T3" fmla="*/ 105 h 701"/>
                  <a:gd name="T4" fmla="*/ 205 w 279"/>
                  <a:gd name="T5" fmla="*/ 292 h 701"/>
                  <a:gd name="T6" fmla="*/ 279 w 279"/>
                  <a:gd name="T7" fmla="*/ 73 h 701"/>
                  <a:gd name="T8" fmla="*/ 167 w 279"/>
                  <a:gd name="T9" fmla="*/ 279 h 701"/>
                  <a:gd name="T10" fmla="*/ 167 w 279"/>
                  <a:gd name="T11" fmla="*/ 280 h 701"/>
                  <a:gd name="T12" fmla="*/ 167 w 279"/>
                  <a:gd name="T13" fmla="*/ 280 h 701"/>
                  <a:gd name="T14" fmla="*/ 167 w 279"/>
                  <a:gd name="T15" fmla="*/ 280 h 701"/>
                  <a:gd name="T16" fmla="*/ 167 w 279"/>
                  <a:gd name="T17" fmla="*/ 280 h 701"/>
                  <a:gd name="T18" fmla="*/ 167 w 279"/>
                  <a:gd name="T19" fmla="*/ 280 h 701"/>
                  <a:gd name="T20" fmla="*/ 167 w 279"/>
                  <a:gd name="T21" fmla="*/ 280 h 701"/>
                  <a:gd name="T22" fmla="*/ 166 w 279"/>
                  <a:gd name="T23" fmla="*/ 281 h 701"/>
                  <a:gd name="T24" fmla="*/ 151 w 279"/>
                  <a:gd name="T25" fmla="*/ 321 h 701"/>
                  <a:gd name="T26" fmla="*/ 151 w 279"/>
                  <a:gd name="T27" fmla="*/ 321 h 701"/>
                  <a:gd name="T28" fmla="*/ 150 w 279"/>
                  <a:gd name="T29" fmla="*/ 321 h 701"/>
                  <a:gd name="T30" fmla="*/ 150 w 279"/>
                  <a:gd name="T31" fmla="*/ 321 h 701"/>
                  <a:gd name="T32" fmla="*/ 150 w 279"/>
                  <a:gd name="T33" fmla="*/ 322 h 701"/>
                  <a:gd name="T34" fmla="*/ 149 w 279"/>
                  <a:gd name="T35" fmla="*/ 322 h 701"/>
                  <a:gd name="T36" fmla="*/ 149 w 279"/>
                  <a:gd name="T37" fmla="*/ 322 h 701"/>
                  <a:gd name="T38" fmla="*/ 149 w 279"/>
                  <a:gd name="T39" fmla="*/ 322 h 701"/>
                  <a:gd name="T40" fmla="*/ 148 w 279"/>
                  <a:gd name="T41" fmla="*/ 322 h 701"/>
                  <a:gd name="T42" fmla="*/ 148 w 279"/>
                  <a:gd name="T43" fmla="*/ 322 h 701"/>
                  <a:gd name="T44" fmla="*/ 148 w 279"/>
                  <a:gd name="T45" fmla="*/ 322 h 701"/>
                  <a:gd name="T46" fmla="*/ 147 w 279"/>
                  <a:gd name="T47" fmla="*/ 323 h 701"/>
                  <a:gd name="T48" fmla="*/ 147 w 279"/>
                  <a:gd name="T49" fmla="*/ 323 h 701"/>
                  <a:gd name="T50" fmla="*/ 129 w 279"/>
                  <a:gd name="T51" fmla="*/ 355 h 701"/>
                  <a:gd name="T52" fmla="*/ 129 w 279"/>
                  <a:gd name="T53" fmla="*/ 355 h 701"/>
                  <a:gd name="T54" fmla="*/ 128 w 279"/>
                  <a:gd name="T55" fmla="*/ 356 h 701"/>
                  <a:gd name="T56" fmla="*/ 128 w 279"/>
                  <a:gd name="T57" fmla="*/ 356 h 701"/>
                  <a:gd name="T58" fmla="*/ 128 w 279"/>
                  <a:gd name="T59" fmla="*/ 356 h 701"/>
                  <a:gd name="T60" fmla="*/ 128 w 279"/>
                  <a:gd name="T61" fmla="*/ 356 h 701"/>
                  <a:gd name="T62" fmla="*/ 128 w 279"/>
                  <a:gd name="T63" fmla="*/ 357 h 701"/>
                  <a:gd name="T64" fmla="*/ 128 w 279"/>
                  <a:gd name="T65" fmla="*/ 357 h 701"/>
                  <a:gd name="T66" fmla="*/ 127 w 279"/>
                  <a:gd name="T67" fmla="*/ 357 h 701"/>
                  <a:gd name="T68" fmla="*/ 127 w 279"/>
                  <a:gd name="T69" fmla="*/ 357 h 701"/>
                  <a:gd name="T70" fmla="*/ 127 w 279"/>
                  <a:gd name="T71" fmla="*/ 358 h 701"/>
                  <a:gd name="T72" fmla="*/ 127 w 279"/>
                  <a:gd name="T73" fmla="*/ 358 h 701"/>
                  <a:gd name="T74" fmla="*/ 127 w 279"/>
                  <a:gd name="T75" fmla="*/ 358 h 701"/>
                  <a:gd name="T76" fmla="*/ 127 w 279"/>
                  <a:gd name="T77" fmla="*/ 358 h 701"/>
                  <a:gd name="T78" fmla="*/ 127 w 279"/>
                  <a:gd name="T79" fmla="*/ 358 h 701"/>
                  <a:gd name="T80" fmla="*/ 126 w 279"/>
                  <a:gd name="T81" fmla="*/ 359 h 701"/>
                  <a:gd name="T82" fmla="*/ 126 w 279"/>
                  <a:gd name="T83" fmla="*/ 359 h 701"/>
                  <a:gd name="T84" fmla="*/ 126 w 279"/>
                  <a:gd name="T85" fmla="*/ 359 h 701"/>
                  <a:gd name="T86" fmla="*/ 126 w 279"/>
                  <a:gd name="T87" fmla="*/ 359 h 701"/>
                  <a:gd name="T88" fmla="*/ 126 w 279"/>
                  <a:gd name="T89" fmla="*/ 360 h 701"/>
                  <a:gd name="T90" fmla="*/ 126 w 279"/>
                  <a:gd name="T91" fmla="*/ 360 h 701"/>
                  <a:gd name="T92" fmla="*/ 0 w 279"/>
                  <a:gd name="T93" fmla="*/ 441 h 701"/>
                  <a:gd name="T94" fmla="*/ 0 w 279"/>
                  <a:gd name="T95" fmla="*/ 701 h 701"/>
                  <a:gd name="T96" fmla="*/ 126 w 279"/>
                  <a:gd name="T97" fmla="*/ 360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9" h="701">
                    <a:moveTo>
                      <a:pt x="18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178" y="249"/>
                      <a:pt x="178" y="249"/>
                      <a:pt x="178" y="249"/>
                    </a:cubicBezTo>
                    <a:cubicBezTo>
                      <a:pt x="175" y="259"/>
                      <a:pt x="171" y="269"/>
                      <a:pt x="167" y="279"/>
                    </a:cubicBezTo>
                    <a:cubicBezTo>
                      <a:pt x="187" y="229"/>
                      <a:pt x="201" y="170"/>
                      <a:pt x="209" y="105"/>
                    </a:cubicBezTo>
                    <a:cubicBezTo>
                      <a:pt x="247" y="105"/>
                      <a:pt x="247" y="105"/>
                      <a:pt x="247" y="105"/>
                    </a:cubicBezTo>
                    <a:cubicBezTo>
                      <a:pt x="244" y="155"/>
                      <a:pt x="231" y="200"/>
                      <a:pt x="210" y="235"/>
                    </a:cubicBezTo>
                    <a:cubicBezTo>
                      <a:pt x="203" y="246"/>
                      <a:pt x="196" y="256"/>
                      <a:pt x="188" y="264"/>
                    </a:cubicBezTo>
                    <a:cubicBezTo>
                      <a:pt x="205" y="292"/>
                      <a:pt x="205" y="292"/>
                      <a:pt x="205" y="292"/>
                    </a:cubicBezTo>
                    <a:cubicBezTo>
                      <a:pt x="189" y="307"/>
                      <a:pt x="171" y="317"/>
                      <a:pt x="151" y="321"/>
                    </a:cubicBezTo>
                    <a:cubicBezTo>
                      <a:pt x="184" y="314"/>
                      <a:pt x="214" y="290"/>
                      <a:pt x="238" y="252"/>
                    </a:cubicBezTo>
                    <a:cubicBezTo>
                      <a:pt x="264" y="208"/>
                      <a:pt x="279" y="151"/>
                      <a:pt x="279" y="89"/>
                    </a:cubicBezTo>
                    <a:cubicBezTo>
                      <a:pt x="279" y="73"/>
                      <a:pt x="279" y="73"/>
                      <a:pt x="279" y="73"/>
                    </a:cubicBezTo>
                    <a:cubicBezTo>
                      <a:pt x="212" y="73"/>
                      <a:pt x="212" y="73"/>
                      <a:pt x="212" y="73"/>
                    </a:cubicBezTo>
                    <a:cubicBezTo>
                      <a:pt x="213" y="60"/>
                      <a:pt x="214" y="47"/>
                      <a:pt x="214" y="34"/>
                    </a:cubicBezTo>
                    <a:cubicBezTo>
                      <a:pt x="196" y="34"/>
                      <a:pt x="182" y="19"/>
                      <a:pt x="183" y="0"/>
                    </a:cubicBezTo>
                    <a:moveTo>
                      <a:pt x="167" y="279"/>
                    </a:moveTo>
                    <a:cubicBezTo>
                      <a:pt x="167" y="279"/>
                      <a:pt x="167" y="279"/>
                      <a:pt x="167" y="279"/>
                    </a:cubicBezTo>
                    <a:cubicBezTo>
                      <a:pt x="167" y="279"/>
                      <a:pt x="167" y="279"/>
                      <a:pt x="167" y="279"/>
                    </a:cubicBezTo>
                    <a:moveTo>
                      <a:pt x="167" y="279"/>
                    </a:moveTo>
                    <a:cubicBezTo>
                      <a:pt x="167" y="279"/>
                      <a:pt x="167" y="280"/>
                      <a:pt x="167" y="280"/>
                    </a:cubicBezTo>
                    <a:cubicBezTo>
                      <a:pt x="167" y="280"/>
                      <a:pt x="167" y="279"/>
                      <a:pt x="167" y="279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6" y="281"/>
                      <a:pt x="166" y="281"/>
                    </a:cubicBezTo>
                    <a:cubicBezTo>
                      <a:pt x="166" y="281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0"/>
                      <a:pt x="167" y="280"/>
                    </a:cubicBezTo>
                    <a:cubicBezTo>
                      <a:pt x="167" y="280"/>
                      <a:pt x="167" y="280"/>
                      <a:pt x="167" y="280"/>
                    </a:cubicBezTo>
                    <a:moveTo>
                      <a:pt x="167" y="280"/>
                    </a:moveTo>
                    <a:cubicBezTo>
                      <a:pt x="167" y="280"/>
                      <a:pt x="167" y="281"/>
                      <a:pt x="167" y="281"/>
                    </a:cubicBezTo>
                    <a:cubicBezTo>
                      <a:pt x="167" y="281"/>
                      <a:pt x="167" y="280"/>
                      <a:pt x="167" y="280"/>
                    </a:cubicBezTo>
                    <a:moveTo>
                      <a:pt x="167" y="281"/>
                    </a:moveTo>
                    <a:cubicBezTo>
                      <a:pt x="167" y="281"/>
                      <a:pt x="166" y="281"/>
                      <a:pt x="166" y="281"/>
                    </a:cubicBezTo>
                    <a:cubicBezTo>
                      <a:pt x="166" y="281"/>
                      <a:pt x="167" y="281"/>
                      <a:pt x="167" y="281"/>
                    </a:cubicBezTo>
                    <a:moveTo>
                      <a:pt x="151" y="321"/>
                    </a:moveTo>
                    <a:cubicBezTo>
                      <a:pt x="151" y="321"/>
                      <a:pt x="151" y="321"/>
                      <a:pt x="151" y="321"/>
                    </a:cubicBezTo>
                    <a:cubicBezTo>
                      <a:pt x="151" y="321"/>
                      <a:pt x="151" y="321"/>
                      <a:pt x="151" y="321"/>
                    </a:cubicBezTo>
                    <a:moveTo>
                      <a:pt x="151" y="321"/>
                    </a:moveTo>
                    <a:cubicBezTo>
                      <a:pt x="151" y="321"/>
                      <a:pt x="151" y="321"/>
                      <a:pt x="151" y="321"/>
                    </a:cubicBezTo>
                    <a:cubicBezTo>
                      <a:pt x="151" y="321"/>
                      <a:pt x="151" y="321"/>
                      <a:pt x="151" y="321"/>
                    </a:cubicBezTo>
                    <a:moveTo>
                      <a:pt x="151" y="321"/>
                    </a:moveTo>
                    <a:cubicBezTo>
                      <a:pt x="151" y="321"/>
                      <a:pt x="151" y="321"/>
                      <a:pt x="151" y="321"/>
                    </a:cubicBezTo>
                    <a:cubicBezTo>
                      <a:pt x="151" y="321"/>
                      <a:pt x="151" y="321"/>
                      <a:pt x="151" y="321"/>
                    </a:cubicBezTo>
                    <a:moveTo>
                      <a:pt x="151" y="321"/>
                    </a:moveTo>
                    <a:cubicBezTo>
                      <a:pt x="150" y="321"/>
                      <a:pt x="150" y="321"/>
                      <a:pt x="150" y="321"/>
                    </a:cubicBezTo>
                    <a:cubicBezTo>
                      <a:pt x="150" y="321"/>
                      <a:pt x="150" y="321"/>
                      <a:pt x="151" y="321"/>
                    </a:cubicBezTo>
                    <a:moveTo>
                      <a:pt x="150" y="321"/>
                    </a:moveTo>
                    <a:cubicBezTo>
                      <a:pt x="150" y="321"/>
                      <a:pt x="150" y="321"/>
                      <a:pt x="150" y="321"/>
                    </a:cubicBezTo>
                    <a:cubicBezTo>
                      <a:pt x="150" y="321"/>
                      <a:pt x="150" y="321"/>
                      <a:pt x="150" y="321"/>
                    </a:cubicBezTo>
                    <a:moveTo>
                      <a:pt x="150" y="321"/>
                    </a:moveTo>
                    <a:cubicBezTo>
                      <a:pt x="150" y="322"/>
                      <a:pt x="150" y="322"/>
                      <a:pt x="150" y="322"/>
                    </a:cubicBezTo>
                    <a:cubicBezTo>
                      <a:pt x="150" y="322"/>
                      <a:pt x="150" y="322"/>
                      <a:pt x="150" y="321"/>
                    </a:cubicBezTo>
                    <a:moveTo>
                      <a:pt x="150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50" y="322"/>
                    </a:cubicBezTo>
                    <a:moveTo>
                      <a:pt x="149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moveTo>
                      <a:pt x="149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moveTo>
                      <a:pt x="149" y="322"/>
                    </a:move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moveTo>
                      <a:pt x="149" y="322"/>
                    </a:moveTo>
                    <a:cubicBezTo>
                      <a:pt x="149" y="322"/>
                      <a:pt x="148" y="322"/>
                      <a:pt x="148" y="322"/>
                    </a:cubicBezTo>
                    <a:cubicBezTo>
                      <a:pt x="148" y="322"/>
                      <a:pt x="149" y="322"/>
                      <a:pt x="149" y="322"/>
                    </a:cubicBezTo>
                    <a:moveTo>
                      <a:pt x="148" y="322"/>
                    </a:move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moveTo>
                      <a:pt x="148" y="322"/>
                    </a:move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moveTo>
                      <a:pt x="148" y="322"/>
                    </a:move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48" y="322"/>
                      <a:pt x="148" y="322"/>
                      <a:pt x="148" y="322"/>
                    </a:cubicBezTo>
                    <a:moveTo>
                      <a:pt x="147" y="323"/>
                    </a:moveTo>
                    <a:cubicBezTo>
                      <a:pt x="147" y="323"/>
                      <a:pt x="147" y="323"/>
                      <a:pt x="147" y="323"/>
                    </a:cubicBezTo>
                    <a:close/>
                    <a:moveTo>
                      <a:pt x="147" y="323"/>
                    </a:moveTo>
                    <a:cubicBezTo>
                      <a:pt x="147" y="323"/>
                      <a:pt x="147" y="323"/>
                      <a:pt x="147" y="323"/>
                    </a:cubicBezTo>
                    <a:cubicBezTo>
                      <a:pt x="147" y="323"/>
                      <a:pt x="147" y="323"/>
                      <a:pt x="147" y="323"/>
                    </a:cubicBezTo>
                    <a:moveTo>
                      <a:pt x="147" y="323"/>
                    </a:moveTo>
                    <a:cubicBezTo>
                      <a:pt x="147" y="323"/>
                      <a:pt x="147" y="323"/>
                      <a:pt x="147" y="323"/>
                    </a:cubicBezTo>
                    <a:cubicBezTo>
                      <a:pt x="147" y="323"/>
                      <a:pt x="147" y="323"/>
                      <a:pt x="147" y="323"/>
                    </a:cubicBezTo>
                    <a:moveTo>
                      <a:pt x="146" y="326"/>
                    </a:moveTo>
                    <a:cubicBezTo>
                      <a:pt x="146" y="326"/>
                      <a:pt x="146" y="326"/>
                      <a:pt x="146" y="326"/>
                    </a:cubicBezTo>
                    <a:close/>
                    <a:moveTo>
                      <a:pt x="129" y="355"/>
                    </a:moveTo>
                    <a:cubicBezTo>
                      <a:pt x="129" y="355"/>
                      <a:pt x="129" y="355"/>
                      <a:pt x="129" y="355"/>
                    </a:cubicBezTo>
                    <a:cubicBezTo>
                      <a:pt x="129" y="355"/>
                      <a:pt x="129" y="355"/>
                      <a:pt x="129" y="355"/>
                    </a:cubicBezTo>
                    <a:moveTo>
                      <a:pt x="129" y="355"/>
                    </a:moveTo>
                    <a:cubicBezTo>
                      <a:pt x="129" y="355"/>
                      <a:pt x="129" y="355"/>
                      <a:pt x="129" y="355"/>
                    </a:cubicBezTo>
                    <a:cubicBezTo>
                      <a:pt x="129" y="355"/>
                      <a:pt x="129" y="355"/>
                      <a:pt x="129" y="355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6"/>
                    </a:move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28" y="356"/>
                      <a:pt x="128" y="356"/>
                      <a:pt x="128" y="356"/>
                    </a:cubicBezTo>
                    <a:moveTo>
                      <a:pt x="128" y="357"/>
                    </a:moveTo>
                    <a:cubicBezTo>
                      <a:pt x="128" y="357"/>
                      <a:pt x="128" y="357"/>
                      <a:pt x="128" y="357"/>
                    </a:cubicBezTo>
                    <a:cubicBezTo>
                      <a:pt x="128" y="357"/>
                      <a:pt x="128" y="357"/>
                      <a:pt x="128" y="357"/>
                    </a:cubicBezTo>
                    <a:moveTo>
                      <a:pt x="128" y="357"/>
                    </a:moveTo>
                    <a:cubicBezTo>
                      <a:pt x="128" y="357"/>
                      <a:pt x="128" y="357"/>
                      <a:pt x="128" y="357"/>
                    </a:cubicBezTo>
                    <a:cubicBezTo>
                      <a:pt x="128" y="357"/>
                      <a:pt x="128" y="357"/>
                      <a:pt x="128" y="357"/>
                    </a:cubicBezTo>
                    <a:moveTo>
                      <a:pt x="128" y="357"/>
                    </a:moveTo>
                    <a:cubicBezTo>
                      <a:pt x="128" y="357"/>
                      <a:pt x="128" y="357"/>
                      <a:pt x="128" y="357"/>
                    </a:cubicBezTo>
                    <a:cubicBezTo>
                      <a:pt x="128" y="357"/>
                      <a:pt x="128" y="357"/>
                      <a:pt x="128" y="357"/>
                    </a:cubicBezTo>
                    <a:moveTo>
                      <a:pt x="127" y="357"/>
                    </a:moveTo>
                    <a:cubicBezTo>
                      <a:pt x="127" y="357"/>
                      <a:pt x="127" y="357"/>
                      <a:pt x="127" y="357"/>
                    </a:cubicBezTo>
                    <a:cubicBezTo>
                      <a:pt x="127" y="357"/>
                      <a:pt x="127" y="357"/>
                      <a:pt x="127" y="357"/>
                    </a:cubicBezTo>
                    <a:moveTo>
                      <a:pt x="127" y="357"/>
                    </a:moveTo>
                    <a:cubicBezTo>
                      <a:pt x="127" y="357"/>
                      <a:pt x="127" y="357"/>
                      <a:pt x="127" y="357"/>
                    </a:cubicBezTo>
                    <a:cubicBezTo>
                      <a:pt x="127" y="357"/>
                      <a:pt x="127" y="357"/>
                      <a:pt x="127" y="357"/>
                    </a:cubicBezTo>
                    <a:moveTo>
                      <a:pt x="127" y="357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7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8"/>
                      <a:pt x="127" y="358"/>
                      <a:pt x="127" y="358"/>
                    </a:cubicBezTo>
                    <a:cubicBezTo>
                      <a:pt x="127" y="358"/>
                      <a:pt x="127" y="358"/>
                      <a:pt x="127" y="358"/>
                    </a:cubicBezTo>
                    <a:moveTo>
                      <a:pt x="127" y="358"/>
                    </a:moveTo>
                    <a:cubicBezTo>
                      <a:pt x="127" y="359"/>
                      <a:pt x="127" y="359"/>
                      <a:pt x="126" y="359"/>
                    </a:cubicBezTo>
                    <a:cubicBezTo>
                      <a:pt x="127" y="359"/>
                      <a:pt x="127" y="359"/>
                      <a:pt x="127" y="358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59"/>
                      <a:pt x="126" y="359"/>
                      <a:pt x="126" y="359"/>
                    </a:cubicBezTo>
                    <a:cubicBezTo>
                      <a:pt x="126" y="359"/>
                      <a:pt x="126" y="359"/>
                      <a:pt x="126" y="359"/>
                    </a:cubicBezTo>
                    <a:moveTo>
                      <a:pt x="126" y="359"/>
                    </a:moveTo>
                    <a:cubicBezTo>
                      <a:pt x="126" y="360"/>
                      <a:pt x="126" y="360"/>
                      <a:pt x="126" y="360"/>
                    </a:cubicBezTo>
                    <a:cubicBezTo>
                      <a:pt x="126" y="360"/>
                      <a:pt x="126" y="360"/>
                      <a:pt x="126" y="359"/>
                    </a:cubicBezTo>
                    <a:moveTo>
                      <a:pt x="126" y="360"/>
                    </a:moveTo>
                    <a:cubicBezTo>
                      <a:pt x="126" y="360"/>
                      <a:pt x="126" y="360"/>
                      <a:pt x="126" y="360"/>
                    </a:cubicBezTo>
                    <a:cubicBezTo>
                      <a:pt x="126" y="360"/>
                      <a:pt x="126" y="360"/>
                      <a:pt x="126" y="360"/>
                    </a:cubicBezTo>
                    <a:moveTo>
                      <a:pt x="126" y="360"/>
                    </a:moveTo>
                    <a:cubicBezTo>
                      <a:pt x="126" y="360"/>
                      <a:pt x="126" y="360"/>
                      <a:pt x="126" y="360"/>
                    </a:cubicBezTo>
                    <a:cubicBezTo>
                      <a:pt x="126" y="360"/>
                      <a:pt x="126" y="360"/>
                      <a:pt x="126" y="360"/>
                    </a:cubicBezTo>
                    <a:moveTo>
                      <a:pt x="126" y="360"/>
                    </a:moveTo>
                    <a:cubicBezTo>
                      <a:pt x="95" y="405"/>
                      <a:pt x="59" y="434"/>
                      <a:pt x="19" y="441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0" y="441"/>
                      <a:pt x="0" y="441"/>
                      <a:pt x="0" y="441"/>
                    </a:cubicBezTo>
                    <a:cubicBezTo>
                      <a:pt x="17" y="441"/>
                      <a:pt x="17" y="441"/>
                      <a:pt x="17" y="441"/>
                    </a:cubicBezTo>
                    <a:cubicBezTo>
                      <a:pt x="23" y="561"/>
                      <a:pt x="63" y="658"/>
                      <a:pt x="114" y="682"/>
                    </a:cubicBezTo>
                    <a:cubicBezTo>
                      <a:pt x="114" y="701"/>
                      <a:pt x="114" y="701"/>
                      <a:pt x="114" y="701"/>
                    </a:cubicBezTo>
                    <a:cubicBezTo>
                      <a:pt x="0" y="701"/>
                      <a:pt x="0" y="701"/>
                      <a:pt x="0" y="701"/>
                    </a:cubicBezTo>
                    <a:cubicBezTo>
                      <a:pt x="114" y="701"/>
                      <a:pt x="114" y="701"/>
                      <a:pt x="114" y="701"/>
                    </a:cubicBezTo>
                    <a:cubicBezTo>
                      <a:pt x="114" y="682"/>
                      <a:pt x="114" y="682"/>
                      <a:pt x="114" y="682"/>
                    </a:cubicBezTo>
                    <a:cubicBezTo>
                      <a:pt x="63" y="658"/>
                      <a:pt x="23" y="561"/>
                      <a:pt x="17" y="441"/>
                    </a:cubicBezTo>
                    <a:cubicBezTo>
                      <a:pt x="57" y="435"/>
                      <a:pt x="94" y="406"/>
                      <a:pt x="126" y="360"/>
                    </a:cubicBezTo>
                  </a:path>
                </a:pathLst>
              </a:custGeom>
              <a:solidFill>
                <a:srgbClr val="FBAA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3" name="Freeform 13"/>
              <p:cNvSpPr>
                <a:spLocks/>
              </p:cNvSpPr>
              <p:nvPr/>
            </p:nvSpPr>
            <p:spPr bwMode="auto">
              <a:xfrm>
                <a:off x="6089651" y="3698878"/>
                <a:ext cx="430213" cy="979488"/>
              </a:xfrm>
              <a:custGeom>
                <a:avLst/>
                <a:gdLst>
                  <a:gd name="T0" fmla="*/ 0 w 114"/>
                  <a:gd name="T1" fmla="*/ 0 h 260"/>
                  <a:gd name="T2" fmla="*/ 0 w 114"/>
                  <a:gd name="T3" fmla="*/ 260 h 260"/>
                  <a:gd name="T4" fmla="*/ 114 w 114"/>
                  <a:gd name="T5" fmla="*/ 260 h 260"/>
                  <a:gd name="T6" fmla="*/ 114 w 114"/>
                  <a:gd name="T7" fmla="*/ 241 h 260"/>
                  <a:gd name="T8" fmla="*/ 17 w 114"/>
                  <a:gd name="T9" fmla="*/ 0 h 260"/>
                  <a:gd name="T10" fmla="*/ 0 w 114"/>
                  <a:gd name="T11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260">
                    <a:moveTo>
                      <a:pt x="0" y="0"/>
                    </a:moveTo>
                    <a:cubicBezTo>
                      <a:pt x="0" y="260"/>
                      <a:pt x="0" y="260"/>
                      <a:pt x="0" y="260"/>
                    </a:cubicBezTo>
                    <a:cubicBezTo>
                      <a:pt x="114" y="260"/>
                      <a:pt x="114" y="260"/>
                      <a:pt x="114" y="260"/>
                    </a:cubicBezTo>
                    <a:cubicBezTo>
                      <a:pt x="114" y="241"/>
                      <a:pt x="114" y="241"/>
                      <a:pt x="114" y="241"/>
                    </a:cubicBezTo>
                    <a:cubicBezTo>
                      <a:pt x="63" y="217"/>
                      <a:pt x="23" y="120"/>
                      <a:pt x="1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BB3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4" name="Freeform 14"/>
              <p:cNvSpPr>
                <a:spLocks/>
              </p:cNvSpPr>
              <p:nvPr/>
            </p:nvSpPr>
            <p:spPr bwMode="auto">
              <a:xfrm>
                <a:off x="6089651" y="4681540"/>
                <a:ext cx="539750" cy="146050"/>
              </a:xfrm>
              <a:custGeom>
                <a:avLst/>
                <a:gdLst>
                  <a:gd name="T0" fmla="*/ 127 w 143"/>
                  <a:gd name="T1" fmla="*/ 0 h 39"/>
                  <a:gd name="T2" fmla="*/ 0 w 143"/>
                  <a:gd name="T3" fmla="*/ 0 h 39"/>
                  <a:gd name="T4" fmla="*/ 0 w 143"/>
                  <a:gd name="T5" fmla="*/ 39 h 39"/>
                  <a:gd name="T6" fmla="*/ 143 w 143"/>
                  <a:gd name="T7" fmla="*/ 39 h 39"/>
                  <a:gd name="T8" fmla="*/ 143 w 143"/>
                  <a:gd name="T9" fmla="*/ 16 h 39"/>
                  <a:gd name="T10" fmla="*/ 127 w 143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39">
                    <a:moveTo>
                      <a:pt x="1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3" y="16"/>
                      <a:pt x="143" y="16"/>
                      <a:pt x="143" y="16"/>
                    </a:cubicBezTo>
                    <a:cubicBezTo>
                      <a:pt x="143" y="7"/>
                      <a:pt x="136" y="0"/>
                      <a:pt x="127" y="0"/>
                    </a:cubicBezTo>
                  </a:path>
                </a:pathLst>
              </a:custGeom>
              <a:solidFill>
                <a:srgbClr val="F08B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5" name="Freeform 15"/>
              <p:cNvSpPr>
                <a:spLocks/>
              </p:cNvSpPr>
              <p:nvPr/>
            </p:nvSpPr>
            <p:spPr bwMode="auto">
              <a:xfrm>
                <a:off x="6089648" y="2252664"/>
                <a:ext cx="773112" cy="1446213"/>
              </a:xfrm>
              <a:custGeom>
                <a:avLst/>
                <a:gdLst>
                  <a:gd name="T0" fmla="*/ 56 w 205"/>
                  <a:gd name="T1" fmla="*/ 307 h 384"/>
                  <a:gd name="T2" fmla="*/ 0 w 205"/>
                  <a:gd name="T3" fmla="*/ 351 h 384"/>
                  <a:gd name="T4" fmla="*/ 126 w 205"/>
                  <a:gd name="T5" fmla="*/ 303 h 384"/>
                  <a:gd name="T6" fmla="*/ 126 w 205"/>
                  <a:gd name="T7" fmla="*/ 303 h 384"/>
                  <a:gd name="T8" fmla="*/ 126 w 205"/>
                  <a:gd name="T9" fmla="*/ 303 h 384"/>
                  <a:gd name="T10" fmla="*/ 126 w 205"/>
                  <a:gd name="T11" fmla="*/ 302 h 384"/>
                  <a:gd name="T12" fmla="*/ 126 w 205"/>
                  <a:gd name="T13" fmla="*/ 302 h 384"/>
                  <a:gd name="T14" fmla="*/ 126 w 205"/>
                  <a:gd name="T15" fmla="*/ 302 h 384"/>
                  <a:gd name="T16" fmla="*/ 126 w 205"/>
                  <a:gd name="T17" fmla="*/ 302 h 384"/>
                  <a:gd name="T18" fmla="*/ 126 w 205"/>
                  <a:gd name="T19" fmla="*/ 302 h 384"/>
                  <a:gd name="T20" fmla="*/ 126 w 205"/>
                  <a:gd name="T21" fmla="*/ 302 h 384"/>
                  <a:gd name="T22" fmla="*/ 127 w 205"/>
                  <a:gd name="T23" fmla="*/ 301 h 384"/>
                  <a:gd name="T24" fmla="*/ 127 w 205"/>
                  <a:gd name="T25" fmla="*/ 301 h 384"/>
                  <a:gd name="T26" fmla="*/ 127 w 205"/>
                  <a:gd name="T27" fmla="*/ 301 h 384"/>
                  <a:gd name="T28" fmla="*/ 127 w 205"/>
                  <a:gd name="T29" fmla="*/ 301 h 384"/>
                  <a:gd name="T30" fmla="*/ 127 w 205"/>
                  <a:gd name="T31" fmla="*/ 301 h 384"/>
                  <a:gd name="T32" fmla="*/ 127 w 205"/>
                  <a:gd name="T33" fmla="*/ 301 h 384"/>
                  <a:gd name="T34" fmla="*/ 127 w 205"/>
                  <a:gd name="T35" fmla="*/ 300 h 384"/>
                  <a:gd name="T36" fmla="*/ 127 w 205"/>
                  <a:gd name="T37" fmla="*/ 300 h 384"/>
                  <a:gd name="T38" fmla="*/ 127 w 205"/>
                  <a:gd name="T39" fmla="*/ 300 h 384"/>
                  <a:gd name="T40" fmla="*/ 128 w 205"/>
                  <a:gd name="T41" fmla="*/ 300 h 384"/>
                  <a:gd name="T42" fmla="*/ 128 w 205"/>
                  <a:gd name="T43" fmla="*/ 300 h 384"/>
                  <a:gd name="T44" fmla="*/ 128 w 205"/>
                  <a:gd name="T45" fmla="*/ 300 h 384"/>
                  <a:gd name="T46" fmla="*/ 128 w 205"/>
                  <a:gd name="T47" fmla="*/ 299 h 384"/>
                  <a:gd name="T48" fmla="*/ 128 w 205"/>
                  <a:gd name="T49" fmla="*/ 299 h 384"/>
                  <a:gd name="T50" fmla="*/ 128 w 205"/>
                  <a:gd name="T51" fmla="*/ 299 h 384"/>
                  <a:gd name="T52" fmla="*/ 128 w 205"/>
                  <a:gd name="T53" fmla="*/ 299 h 384"/>
                  <a:gd name="T54" fmla="*/ 128 w 205"/>
                  <a:gd name="T55" fmla="*/ 299 h 384"/>
                  <a:gd name="T56" fmla="*/ 129 w 205"/>
                  <a:gd name="T57" fmla="*/ 298 h 384"/>
                  <a:gd name="T58" fmla="*/ 129 w 205"/>
                  <a:gd name="T59" fmla="*/ 298 h 384"/>
                  <a:gd name="T60" fmla="*/ 146 w 205"/>
                  <a:gd name="T61" fmla="*/ 269 h 384"/>
                  <a:gd name="T62" fmla="*/ 147 w 205"/>
                  <a:gd name="T63" fmla="*/ 266 h 384"/>
                  <a:gd name="T64" fmla="*/ 147 w 205"/>
                  <a:gd name="T65" fmla="*/ 266 h 384"/>
                  <a:gd name="T66" fmla="*/ 147 w 205"/>
                  <a:gd name="T67" fmla="*/ 266 h 384"/>
                  <a:gd name="T68" fmla="*/ 148 w 205"/>
                  <a:gd name="T69" fmla="*/ 265 h 384"/>
                  <a:gd name="T70" fmla="*/ 148 w 205"/>
                  <a:gd name="T71" fmla="*/ 265 h 384"/>
                  <a:gd name="T72" fmla="*/ 148 w 205"/>
                  <a:gd name="T73" fmla="*/ 265 h 384"/>
                  <a:gd name="T74" fmla="*/ 148 w 205"/>
                  <a:gd name="T75" fmla="*/ 265 h 384"/>
                  <a:gd name="T76" fmla="*/ 149 w 205"/>
                  <a:gd name="T77" fmla="*/ 265 h 384"/>
                  <a:gd name="T78" fmla="*/ 149 w 205"/>
                  <a:gd name="T79" fmla="*/ 265 h 384"/>
                  <a:gd name="T80" fmla="*/ 149 w 205"/>
                  <a:gd name="T81" fmla="*/ 265 h 384"/>
                  <a:gd name="T82" fmla="*/ 149 w 205"/>
                  <a:gd name="T83" fmla="*/ 265 h 384"/>
                  <a:gd name="T84" fmla="*/ 150 w 205"/>
                  <a:gd name="T85" fmla="*/ 265 h 384"/>
                  <a:gd name="T86" fmla="*/ 150 w 205"/>
                  <a:gd name="T87" fmla="*/ 264 h 384"/>
                  <a:gd name="T88" fmla="*/ 150 w 205"/>
                  <a:gd name="T89" fmla="*/ 264 h 384"/>
                  <a:gd name="T90" fmla="*/ 151 w 205"/>
                  <a:gd name="T91" fmla="*/ 264 h 384"/>
                  <a:gd name="T92" fmla="*/ 151 w 205"/>
                  <a:gd name="T93" fmla="*/ 264 h 384"/>
                  <a:gd name="T94" fmla="*/ 151 w 205"/>
                  <a:gd name="T95" fmla="*/ 264 h 384"/>
                  <a:gd name="T96" fmla="*/ 151 w 205"/>
                  <a:gd name="T97" fmla="*/ 264 h 384"/>
                  <a:gd name="T98" fmla="*/ 188 w 205"/>
                  <a:gd name="T99" fmla="*/ 207 h 384"/>
                  <a:gd name="T100" fmla="*/ 167 w 205"/>
                  <a:gd name="T101" fmla="*/ 223 h 384"/>
                  <a:gd name="T102" fmla="*/ 167 w 205"/>
                  <a:gd name="T103" fmla="*/ 223 h 384"/>
                  <a:gd name="T104" fmla="*/ 167 w 205"/>
                  <a:gd name="T105" fmla="*/ 223 h 384"/>
                  <a:gd name="T106" fmla="*/ 167 w 205"/>
                  <a:gd name="T107" fmla="*/ 223 h 384"/>
                  <a:gd name="T108" fmla="*/ 167 w 205"/>
                  <a:gd name="T109" fmla="*/ 223 h 384"/>
                  <a:gd name="T110" fmla="*/ 167 w 205"/>
                  <a:gd name="T111" fmla="*/ 224 h 384"/>
                  <a:gd name="T112" fmla="*/ 167 w 205"/>
                  <a:gd name="T113" fmla="*/ 223 h 384"/>
                  <a:gd name="T114" fmla="*/ 167 w 205"/>
                  <a:gd name="T115" fmla="*/ 223 h 384"/>
                  <a:gd name="T116" fmla="*/ 167 w 205"/>
                  <a:gd name="T117" fmla="*/ 222 h 384"/>
                  <a:gd name="T118" fmla="*/ 167 w 205"/>
                  <a:gd name="T119" fmla="*/ 222 h 384"/>
                  <a:gd name="T120" fmla="*/ 178 w 205"/>
                  <a:gd name="T121" fmla="*/ 192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5" h="384">
                    <a:moveTo>
                      <a:pt x="56" y="0"/>
                    </a:moveTo>
                    <a:cubicBezTo>
                      <a:pt x="56" y="307"/>
                      <a:pt x="56" y="307"/>
                      <a:pt x="56" y="307"/>
                    </a:cubicBezTo>
                    <a:cubicBezTo>
                      <a:pt x="0" y="307"/>
                      <a:pt x="0" y="307"/>
                      <a:pt x="0" y="307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19" y="384"/>
                      <a:pt x="19" y="384"/>
                      <a:pt x="19" y="384"/>
                    </a:cubicBezTo>
                    <a:cubicBezTo>
                      <a:pt x="59" y="377"/>
                      <a:pt x="95" y="348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3"/>
                    </a:cubicBezTo>
                    <a:cubicBezTo>
                      <a:pt x="126" y="303"/>
                      <a:pt x="126" y="303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6" y="302"/>
                      <a:pt x="126" y="302"/>
                      <a:pt x="126" y="302"/>
                    </a:cubicBezTo>
                    <a:cubicBezTo>
                      <a:pt x="127" y="302"/>
                      <a:pt x="127" y="302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1"/>
                    </a:cubicBezTo>
                    <a:cubicBezTo>
                      <a:pt x="127" y="301"/>
                      <a:pt x="127" y="301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7" y="300"/>
                      <a:pt x="127" y="300"/>
                    </a:cubicBezTo>
                    <a:cubicBezTo>
                      <a:pt x="127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300"/>
                    </a:cubicBezTo>
                    <a:cubicBezTo>
                      <a:pt x="128" y="300"/>
                      <a:pt x="128" y="300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8" y="299"/>
                    </a:cubicBezTo>
                    <a:cubicBezTo>
                      <a:pt x="128" y="299"/>
                      <a:pt x="128" y="299"/>
                      <a:pt x="129" y="298"/>
                    </a:cubicBezTo>
                    <a:cubicBezTo>
                      <a:pt x="129" y="298"/>
                      <a:pt x="129" y="298"/>
                      <a:pt x="129" y="298"/>
                    </a:cubicBezTo>
                    <a:cubicBezTo>
                      <a:pt x="129" y="298"/>
                      <a:pt x="129" y="298"/>
                      <a:pt x="129" y="298"/>
                    </a:cubicBezTo>
                    <a:cubicBezTo>
                      <a:pt x="129" y="298"/>
                      <a:pt x="129" y="298"/>
                      <a:pt x="129" y="298"/>
                    </a:cubicBezTo>
                    <a:cubicBezTo>
                      <a:pt x="135" y="289"/>
                      <a:pt x="140" y="279"/>
                      <a:pt x="146" y="269"/>
                    </a:cubicBezTo>
                    <a:cubicBezTo>
                      <a:pt x="146" y="269"/>
                      <a:pt x="146" y="269"/>
                      <a:pt x="146" y="269"/>
                    </a:cubicBezTo>
                    <a:cubicBezTo>
                      <a:pt x="146" y="268"/>
                      <a:pt x="147" y="267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7" y="266"/>
                      <a:pt x="147" y="266"/>
                      <a:pt x="147" y="266"/>
                    </a:cubicBezTo>
                    <a:cubicBezTo>
                      <a:pt x="148" y="266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8" y="265"/>
                      <a:pt x="148" y="265"/>
                    </a:cubicBezTo>
                    <a:cubicBezTo>
                      <a:pt x="148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49" y="265"/>
                    </a:cubicBezTo>
                    <a:cubicBezTo>
                      <a:pt x="149" y="265"/>
                      <a:pt x="149" y="265"/>
                      <a:pt x="150" y="265"/>
                    </a:cubicBezTo>
                    <a:cubicBezTo>
                      <a:pt x="150" y="265"/>
                      <a:pt x="150" y="265"/>
                      <a:pt x="150" y="265"/>
                    </a:cubicBezTo>
                    <a:cubicBezTo>
                      <a:pt x="150" y="265"/>
                      <a:pt x="150" y="265"/>
                      <a:pt x="150" y="264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150" y="264"/>
                      <a:pt x="150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51" y="264"/>
                      <a:pt x="151" y="264"/>
                      <a:pt x="151" y="264"/>
                    </a:cubicBezTo>
                    <a:cubicBezTo>
                      <a:pt x="171" y="260"/>
                      <a:pt x="189" y="250"/>
                      <a:pt x="205" y="235"/>
                    </a:cubicBezTo>
                    <a:cubicBezTo>
                      <a:pt x="188" y="207"/>
                      <a:pt x="188" y="207"/>
                      <a:pt x="188" y="207"/>
                    </a:cubicBezTo>
                    <a:cubicBezTo>
                      <a:pt x="188" y="207"/>
                      <a:pt x="188" y="207"/>
                      <a:pt x="188" y="207"/>
                    </a:cubicBezTo>
                    <a:cubicBezTo>
                      <a:pt x="181" y="214"/>
                      <a:pt x="174" y="219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4"/>
                      <a:pt x="167" y="224"/>
                    </a:cubicBezTo>
                    <a:cubicBezTo>
                      <a:pt x="167" y="224"/>
                      <a:pt x="167" y="224"/>
                      <a:pt x="167" y="224"/>
                    </a:cubicBezTo>
                    <a:cubicBezTo>
                      <a:pt x="167" y="224"/>
                      <a:pt x="166" y="224"/>
                      <a:pt x="166" y="224"/>
                    </a:cubicBezTo>
                    <a:cubicBezTo>
                      <a:pt x="166" y="224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67" y="223"/>
                      <a:pt x="167" y="222"/>
                      <a:pt x="167" y="222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71" y="212"/>
                      <a:pt x="175" y="202"/>
                      <a:pt x="178" y="192"/>
                    </a:cubicBez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08B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  <p:sp>
            <p:nvSpPr>
              <p:cNvPr id="86" name="Freeform 16"/>
              <p:cNvSpPr>
                <a:spLocks/>
              </p:cNvSpPr>
              <p:nvPr/>
            </p:nvSpPr>
            <p:spPr bwMode="auto">
              <a:xfrm>
                <a:off x="6089651" y="2244726"/>
                <a:ext cx="211138" cy="1163638"/>
              </a:xfrm>
              <a:custGeom>
                <a:avLst/>
                <a:gdLst>
                  <a:gd name="T0" fmla="*/ 133 w 133"/>
                  <a:gd name="T1" fmla="*/ 0 h 733"/>
                  <a:gd name="T2" fmla="*/ 0 w 133"/>
                  <a:gd name="T3" fmla="*/ 0 h 733"/>
                  <a:gd name="T4" fmla="*/ 0 w 133"/>
                  <a:gd name="T5" fmla="*/ 733 h 733"/>
                  <a:gd name="T6" fmla="*/ 133 w 133"/>
                  <a:gd name="T7" fmla="*/ 733 h 733"/>
                  <a:gd name="T8" fmla="*/ 133 w 133"/>
                  <a:gd name="T9" fmla="*/ 5 h 733"/>
                  <a:gd name="T10" fmla="*/ 133 w 133"/>
                  <a:gd name="T11" fmla="*/ 0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733">
                    <a:moveTo>
                      <a:pt x="133" y="0"/>
                    </a:moveTo>
                    <a:lnTo>
                      <a:pt x="0" y="0"/>
                    </a:lnTo>
                    <a:lnTo>
                      <a:pt x="0" y="733"/>
                    </a:lnTo>
                    <a:lnTo>
                      <a:pt x="133" y="733"/>
                    </a:lnTo>
                    <a:lnTo>
                      <a:pt x="133" y="5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E4B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5418" tIns="27709" rIns="55418" bIns="27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91" dirty="0"/>
              </a:p>
            </p:txBody>
          </p:sp>
        </p:grpSp>
        <p:sp>
          <p:nvSpPr>
            <p:cNvPr id="112" name="Rectangle 111"/>
            <p:cNvSpPr/>
            <p:nvPr/>
          </p:nvSpPr>
          <p:spPr>
            <a:xfrm>
              <a:off x="8188242" y="2410753"/>
              <a:ext cx="3088669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1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Ut wisi enim ad minim veniam</a:t>
              </a:r>
              <a:r>
                <a:rPr lang="id-ID" sz="11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, quis nostrud exerci tation ullamcorper susciit lobortis nisl ut aliquip ex ea commodo consequat.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13" name="Text Placeholder 4"/>
            <p:cNvSpPr txBox="1">
              <a:spLocks/>
            </p:cNvSpPr>
            <p:nvPr/>
          </p:nvSpPr>
          <p:spPr>
            <a:xfrm>
              <a:off x="8188242" y="3090181"/>
              <a:ext cx="2809610" cy="34579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"</a:t>
              </a:r>
              <a:r>
                <a:rPr lang="id-ID"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Ut wisi enim ad minim veniam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188243" y="2063519"/>
              <a:ext cx="2225708" cy="316240"/>
            </a:xfrm>
            <a:prstGeom prst="rect">
              <a:avLst/>
            </a:prstGeom>
            <a:gradFill>
              <a:gsLst>
                <a:gs pos="0">
                  <a:schemeClr val="accent5">
                    <a:alpha val="8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0" scaled="1"/>
            </a:gradFill>
          </p:spPr>
          <p:txBody>
            <a:bodyPr wrap="square">
              <a:spAutoFit/>
            </a:bodyPr>
            <a:lstStyle/>
            <a:p>
              <a:r>
                <a:rPr lang="en-US" sz="1455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 Success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EE283F-E6EB-44FD-8A64-936A74707FC4}"/>
              </a:ext>
            </a:extLst>
          </p:cNvPr>
          <p:cNvGrpSpPr/>
          <p:nvPr/>
        </p:nvGrpSpPr>
        <p:grpSpPr>
          <a:xfrm>
            <a:off x="0" y="3995802"/>
            <a:ext cx="12192000" cy="2174066"/>
            <a:chOff x="0" y="3995802"/>
            <a:chExt cx="12192000" cy="21740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99C0F0-D8AE-4AEB-9DD2-25C0AAF17A7A}"/>
                </a:ext>
              </a:extLst>
            </p:cNvPr>
            <p:cNvSpPr/>
            <p:nvPr/>
          </p:nvSpPr>
          <p:spPr>
            <a:xfrm>
              <a:off x="0" y="3995802"/>
              <a:ext cx="12192000" cy="21740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B9DB07-7F99-44CC-8634-8D44AEF67F24}"/>
                </a:ext>
              </a:extLst>
            </p:cNvPr>
            <p:cNvGrpSpPr/>
            <p:nvPr/>
          </p:nvGrpSpPr>
          <p:grpSpPr>
            <a:xfrm>
              <a:off x="915089" y="4510404"/>
              <a:ext cx="10398471" cy="1257121"/>
              <a:chOff x="915089" y="4544327"/>
              <a:chExt cx="10398471" cy="1257121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915089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116" name="Rectangle 115"/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Step One</a:t>
                  </a:r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3103668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120" name="Rectangle 119"/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Two Step</a:t>
                  </a: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5292246" y="4544327"/>
                <a:ext cx="1644157" cy="1257121"/>
                <a:chOff x="1509895" y="7326689"/>
                <a:chExt cx="2712860" cy="2074250"/>
              </a:xfrm>
            </p:grpSpPr>
            <p:sp>
              <p:nvSpPr>
                <p:cNvPr id="123" name="Rectangle 122"/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1509895" y="7326689"/>
                  <a:ext cx="255063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Three Step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7480826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126" name="Rectangle 125"/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Step Four</a:t>
                  </a: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9669404" y="4544327"/>
                <a:ext cx="1644156" cy="1257121"/>
                <a:chOff x="1509897" y="7326689"/>
                <a:chExt cx="2712858" cy="2074250"/>
              </a:xfrm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1509897" y="8066189"/>
                  <a:ext cx="2712858" cy="13347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d-ID" sz="97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Ut wisi enim ad minim veniam</a:t>
                  </a:r>
                  <a:r>
                    <a:rPr lang="id-ID" sz="97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, quis nostrud exerci tation alamcorper susciit lobortis nisl</a:t>
                  </a:r>
                  <a:endParaRPr lang="en-US" sz="97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1509897" y="7326689"/>
                  <a:ext cx="1741305" cy="5217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55" b="1" dirty="0">
                      <a:gradFill>
                        <a:gsLst>
                          <a:gs pos="0">
                            <a:schemeClr val="accent5">
                              <a:alpha val="80000"/>
                            </a:schemeClr>
                          </a:gs>
                          <a:gs pos="100000">
                            <a:schemeClr val="accent4">
                              <a:alpha val="80000"/>
                            </a:schemeClr>
                          </a:gs>
                        </a:gsLst>
                        <a:lin ang="0" scaled="1"/>
                      </a:gradFill>
                      <a:latin typeface="Nexa Bold" panose="02000000000000000000" pitchFamily="50" charset="0"/>
                      <a:cs typeface="Segoe UI" panose="020B0502040204020203" pitchFamily="34" charset="0"/>
                    </a:rPr>
                    <a:t>Step Five</a:t>
                  </a:r>
                </a:p>
              </p:txBody>
            </p:sp>
          </p:grpSp>
        </p:grp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184371D6-7093-429A-AD37-6B6D4EAC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5857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43859AF-C5DE-4A5A-8BD2-8F1DED3F58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582753"/>
              </p:ext>
            </p:extLst>
          </p:nvPr>
        </p:nvGraphicFramePr>
        <p:xfrm>
          <a:off x="1059543" y="1712686"/>
          <a:ext cx="7039427" cy="3172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6E681B3-D2C1-4296-BF84-82C50D081CCA}"/>
              </a:ext>
            </a:extLst>
          </p:cNvPr>
          <p:cNvGrpSpPr/>
          <p:nvPr/>
        </p:nvGrpSpPr>
        <p:grpSpPr>
          <a:xfrm>
            <a:off x="8413338" y="1923803"/>
            <a:ext cx="547374" cy="547374"/>
            <a:chOff x="8592457" y="2220686"/>
            <a:chExt cx="1001486" cy="10014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895DBF-A0EB-49C7-B565-CA78DCB55781}"/>
                </a:ext>
              </a:extLst>
            </p:cNvPr>
            <p:cNvSpPr/>
            <p:nvPr/>
          </p:nvSpPr>
          <p:spPr>
            <a:xfrm>
              <a:off x="8592457" y="2220686"/>
              <a:ext cx="1001486" cy="1001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54">
              <a:extLst>
                <a:ext uri="{FF2B5EF4-FFF2-40B4-BE49-F238E27FC236}">
                  <a16:creationId xmlns:a16="http://schemas.microsoft.com/office/drawing/2014/main" id="{6E9A13A5-BD86-4AF6-A690-A3EAFCA21E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1382" y="2469611"/>
              <a:ext cx="503636" cy="503636"/>
            </a:xfrm>
            <a:custGeom>
              <a:avLst/>
              <a:gdLst>
                <a:gd name="T0" fmla="*/ 100 w 200"/>
                <a:gd name="T1" fmla="*/ 0 h 200"/>
                <a:gd name="T2" fmla="*/ 100 w 200"/>
                <a:gd name="T3" fmla="*/ 0 h 200"/>
                <a:gd name="T4" fmla="*/ 100 w 200"/>
                <a:gd name="T5" fmla="*/ 200 h 200"/>
                <a:gd name="T6" fmla="*/ 100 w 200"/>
                <a:gd name="T7" fmla="*/ 200 h 200"/>
                <a:gd name="T8" fmla="*/ 200 w 200"/>
                <a:gd name="T9" fmla="*/ 100 h 200"/>
                <a:gd name="T10" fmla="*/ 104 w 200"/>
                <a:gd name="T11" fmla="*/ 59 h 200"/>
                <a:gd name="T12" fmla="*/ 140 w 200"/>
                <a:gd name="T13" fmla="*/ 96 h 200"/>
                <a:gd name="T14" fmla="*/ 104 w 200"/>
                <a:gd name="T15" fmla="*/ 59 h 200"/>
                <a:gd name="T16" fmla="*/ 104 w 200"/>
                <a:gd name="T17" fmla="*/ 8 h 200"/>
                <a:gd name="T18" fmla="*/ 104 w 200"/>
                <a:gd name="T19" fmla="*/ 51 h 200"/>
                <a:gd name="T20" fmla="*/ 96 w 200"/>
                <a:gd name="T21" fmla="*/ 51 h 200"/>
                <a:gd name="T22" fmla="*/ 96 w 200"/>
                <a:gd name="T23" fmla="*/ 8 h 200"/>
                <a:gd name="T24" fmla="*/ 96 w 200"/>
                <a:gd name="T25" fmla="*/ 96 h 200"/>
                <a:gd name="T26" fmla="*/ 65 w 200"/>
                <a:gd name="T27" fmla="*/ 55 h 200"/>
                <a:gd name="T28" fmla="*/ 52 w 200"/>
                <a:gd name="T29" fmla="*/ 96 h 200"/>
                <a:gd name="T30" fmla="*/ 29 w 200"/>
                <a:gd name="T31" fmla="*/ 41 h 200"/>
                <a:gd name="T32" fmla="*/ 52 w 200"/>
                <a:gd name="T33" fmla="*/ 96 h 200"/>
                <a:gd name="T34" fmla="*/ 57 w 200"/>
                <a:gd name="T35" fmla="*/ 146 h 200"/>
                <a:gd name="T36" fmla="*/ 8 w 200"/>
                <a:gd name="T37" fmla="*/ 104 h 200"/>
                <a:gd name="T38" fmla="*/ 60 w 200"/>
                <a:gd name="T39" fmla="*/ 104 h 200"/>
                <a:gd name="T40" fmla="*/ 96 w 200"/>
                <a:gd name="T41" fmla="*/ 140 h 200"/>
                <a:gd name="T42" fmla="*/ 60 w 200"/>
                <a:gd name="T43" fmla="*/ 104 h 200"/>
                <a:gd name="T44" fmla="*/ 96 w 200"/>
                <a:gd name="T45" fmla="*/ 191 h 200"/>
                <a:gd name="T46" fmla="*/ 96 w 200"/>
                <a:gd name="T47" fmla="*/ 148 h 200"/>
                <a:gd name="T48" fmla="*/ 104 w 200"/>
                <a:gd name="T49" fmla="*/ 148 h 200"/>
                <a:gd name="T50" fmla="*/ 104 w 200"/>
                <a:gd name="T51" fmla="*/ 191 h 200"/>
                <a:gd name="T52" fmla="*/ 104 w 200"/>
                <a:gd name="T53" fmla="*/ 104 h 200"/>
                <a:gd name="T54" fmla="*/ 135 w 200"/>
                <a:gd name="T55" fmla="*/ 144 h 200"/>
                <a:gd name="T56" fmla="*/ 148 w 200"/>
                <a:gd name="T57" fmla="*/ 104 h 200"/>
                <a:gd name="T58" fmla="*/ 171 w 200"/>
                <a:gd name="T59" fmla="*/ 158 h 200"/>
                <a:gd name="T60" fmla="*/ 148 w 200"/>
                <a:gd name="T61" fmla="*/ 104 h 200"/>
                <a:gd name="T62" fmla="*/ 143 w 200"/>
                <a:gd name="T63" fmla="*/ 53 h 200"/>
                <a:gd name="T64" fmla="*/ 192 w 200"/>
                <a:gd name="T65" fmla="*/ 96 h 200"/>
                <a:gd name="T66" fmla="*/ 166 w 200"/>
                <a:gd name="T67" fmla="*/ 35 h 200"/>
                <a:gd name="T68" fmla="*/ 121 w 200"/>
                <a:gd name="T69" fmla="*/ 10 h 200"/>
                <a:gd name="T70" fmla="*/ 78 w 200"/>
                <a:gd name="T71" fmla="*/ 10 h 200"/>
                <a:gd name="T72" fmla="*/ 34 w 200"/>
                <a:gd name="T73" fmla="*/ 35 h 200"/>
                <a:gd name="T74" fmla="*/ 34 w 200"/>
                <a:gd name="T75" fmla="*/ 164 h 200"/>
                <a:gd name="T76" fmla="*/ 78 w 200"/>
                <a:gd name="T77" fmla="*/ 189 h 200"/>
                <a:gd name="T78" fmla="*/ 121 w 200"/>
                <a:gd name="T79" fmla="*/ 189 h 200"/>
                <a:gd name="T80" fmla="*/ 166 w 200"/>
                <a:gd name="T81" fmla="*/ 16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55"/>
                    <a:pt x="45" y="199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lose/>
                  <a:moveTo>
                    <a:pt x="104" y="59"/>
                  </a:moveTo>
                  <a:cubicBezTo>
                    <a:pt x="115" y="59"/>
                    <a:pt x="125" y="58"/>
                    <a:pt x="135" y="55"/>
                  </a:cubicBezTo>
                  <a:cubicBezTo>
                    <a:pt x="138" y="67"/>
                    <a:pt x="140" y="81"/>
                    <a:pt x="140" y="96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04" y="59"/>
                  </a:lnTo>
                  <a:close/>
                  <a:moveTo>
                    <a:pt x="104" y="51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15" y="11"/>
                    <a:pt x="126" y="26"/>
                    <a:pt x="133" y="48"/>
                  </a:cubicBezTo>
                  <a:cubicBezTo>
                    <a:pt x="123" y="50"/>
                    <a:pt x="114" y="51"/>
                    <a:pt x="104" y="51"/>
                  </a:cubicBezTo>
                  <a:close/>
                  <a:moveTo>
                    <a:pt x="96" y="8"/>
                  </a:moveTo>
                  <a:cubicBezTo>
                    <a:pt x="96" y="51"/>
                    <a:pt x="96" y="51"/>
                    <a:pt x="96" y="51"/>
                  </a:cubicBezTo>
                  <a:cubicBezTo>
                    <a:pt x="86" y="51"/>
                    <a:pt x="76" y="50"/>
                    <a:pt x="67" y="48"/>
                  </a:cubicBezTo>
                  <a:cubicBezTo>
                    <a:pt x="74" y="25"/>
                    <a:pt x="85" y="11"/>
                    <a:pt x="96" y="8"/>
                  </a:cubicBezTo>
                  <a:close/>
                  <a:moveTo>
                    <a:pt x="96" y="59"/>
                  </a:moveTo>
                  <a:cubicBezTo>
                    <a:pt x="96" y="96"/>
                    <a:pt x="96" y="96"/>
                    <a:pt x="96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81"/>
                    <a:pt x="62" y="67"/>
                    <a:pt x="65" y="55"/>
                  </a:cubicBezTo>
                  <a:cubicBezTo>
                    <a:pt x="75" y="58"/>
                    <a:pt x="85" y="59"/>
                    <a:pt x="96" y="59"/>
                  </a:cubicBezTo>
                  <a:close/>
                  <a:moveTo>
                    <a:pt x="52" y="96"/>
                  </a:moveTo>
                  <a:cubicBezTo>
                    <a:pt x="8" y="96"/>
                    <a:pt x="8" y="96"/>
                    <a:pt x="8" y="96"/>
                  </a:cubicBezTo>
                  <a:cubicBezTo>
                    <a:pt x="9" y="75"/>
                    <a:pt x="17" y="56"/>
                    <a:pt x="29" y="41"/>
                  </a:cubicBezTo>
                  <a:cubicBezTo>
                    <a:pt x="38" y="46"/>
                    <a:pt x="47" y="50"/>
                    <a:pt x="57" y="53"/>
                  </a:cubicBezTo>
                  <a:cubicBezTo>
                    <a:pt x="54" y="66"/>
                    <a:pt x="52" y="80"/>
                    <a:pt x="52" y="96"/>
                  </a:cubicBezTo>
                  <a:close/>
                  <a:moveTo>
                    <a:pt x="52" y="104"/>
                  </a:moveTo>
                  <a:cubicBezTo>
                    <a:pt x="52" y="119"/>
                    <a:pt x="54" y="133"/>
                    <a:pt x="57" y="146"/>
                  </a:cubicBezTo>
                  <a:cubicBezTo>
                    <a:pt x="47" y="149"/>
                    <a:pt x="38" y="153"/>
                    <a:pt x="29" y="158"/>
                  </a:cubicBezTo>
                  <a:cubicBezTo>
                    <a:pt x="17" y="143"/>
                    <a:pt x="9" y="124"/>
                    <a:pt x="8" y="104"/>
                  </a:cubicBezTo>
                  <a:lnTo>
                    <a:pt x="52" y="104"/>
                  </a:lnTo>
                  <a:close/>
                  <a:moveTo>
                    <a:pt x="60" y="104"/>
                  </a:moveTo>
                  <a:cubicBezTo>
                    <a:pt x="96" y="104"/>
                    <a:pt x="96" y="104"/>
                    <a:pt x="96" y="104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85" y="140"/>
                    <a:pt x="75" y="141"/>
                    <a:pt x="65" y="144"/>
                  </a:cubicBezTo>
                  <a:cubicBezTo>
                    <a:pt x="62" y="132"/>
                    <a:pt x="60" y="118"/>
                    <a:pt x="60" y="104"/>
                  </a:cubicBezTo>
                  <a:close/>
                  <a:moveTo>
                    <a:pt x="96" y="148"/>
                  </a:moveTo>
                  <a:cubicBezTo>
                    <a:pt x="96" y="191"/>
                    <a:pt x="96" y="191"/>
                    <a:pt x="96" y="191"/>
                  </a:cubicBezTo>
                  <a:cubicBezTo>
                    <a:pt x="85" y="188"/>
                    <a:pt x="74" y="174"/>
                    <a:pt x="67" y="152"/>
                  </a:cubicBezTo>
                  <a:cubicBezTo>
                    <a:pt x="76" y="149"/>
                    <a:pt x="86" y="148"/>
                    <a:pt x="96" y="148"/>
                  </a:cubicBezTo>
                  <a:close/>
                  <a:moveTo>
                    <a:pt x="104" y="191"/>
                  </a:moveTo>
                  <a:cubicBezTo>
                    <a:pt x="104" y="148"/>
                    <a:pt x="104" y="148"/>
                    <a:pt x="104" y="148"/>
                  </a:cubicBezTo>
                  <a:cubicBezTo>
                    <a:pt x="114" y="148"/>
                    <a:pt x="123" y="149"/>
                    <a:pt x="133" y="152"/>
                  </a:cubicBezTo>
                  <a:cubicBezTo>
                    <a:pt x="126" y="174"/>
                    <a:pt x="115" y="188"/>
                    <a:pt x="104" y="191"/>
                  </a:cubicBezTo>
                  <a:close/>
                  <a:moveTo>
                    <a:pt x="104" y="140"/>
                  </a:moveTo>
                  <a:cubicBezTo>
                    <a:pt x="104" y="104"/>
                    <a:pt x="104" y="104"/>
                    <a:pt x="104" y="104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0" y="118"/>
                    <a:pt x="138" y="132"/>
                    <a:pt x="135" y="144"/>
                  </a:cubicBezTo>
                  <a:cubicBezTo>
                    <a:pt x="125" y="141"/>
                    <a:pt x="115" y="140"/>
                    <a:pt x="104" y="140"/>
                  </a:cubicBezTo>
                  <a:close/>
                  <a:moveTo>
                    <a:pt x="148" y="104"/>
                  </a:moveTo>
                  <a:cubicBezTo>
                    <a:pt x="192" y="104"/>
                    <a:pt x="192" y="104"/>
                    <a:pt x="192" y="104"/>
                  </a:cubicBezTo>
                  <a:cubicBezTo>
                    <a:pt x="191" y="124"/>
                    <a:pt x="183" y="143"/>
                    <a:pt x="171" y="158"/>
                  </a:cubicBezTo>
                  <a:cubicBezTo>
                    <a:pt x="162" y="153"/>
                    <a:pt x="153" y="149"/>
                    <a:pt x="143" y="146"/>
                  </a:cubicBezTo>
                  <a:cubicBezTo>
                    <a:pt x="146" y="133"/>
                    <a:pt x="148" y="119"/>
                    <a:pt x="148" y="104"/>
                  </a:cubicBezTo>
                  <a:close/>
                  <a:moveTo>
                    <a:pt x="148" y="96"/>
                  </a:moveTo>
                  <a:cubicBezTo>
                    <a:pt x="148" y="80"/>
                    <a:pt x="146" y="66"/>
                    <a:pt x="143" y="53"/>
                  </a:cubicBezTo>
                  <a:cubicBezTo>
                    <a:pt x="153" y="50"/>
                    <a:pt x="162" y="46"/>
                    <a:pt x="171" y="41"/>
                  </a:cubicBezTo>
                  <a:cubicBezTo>
                    <a:pt x="183" y="56"/>
                    <a:pt x="191" y="75"/>
                    <a:pt x="192" y="96"/>
                  </a:cubicBezTo>
                  <a:lnTo>
                    <a:pt x="148" y="96"/>
                  </a:lnTo>
                  <a:close/>
                  <a:moveTo>
                    <a:pt x="166" y="35"/>
                  </a:moveTo>
                  <a:cubicBezTo>
                    <a:pt x="158" y="39"/>
                    <a:pt x="149" y="43"/>
                    <a:pt x="140" y="46"/>
                  </a:cubicBezTo>
                  <a:cubicBezTo>
                    <a:pt x="136" y="30"/>
                    <a:pt x="129" y="18"/>
                    <a:pt x="121" y="10"/>
                  </a:cubicBezTo>
                  <a:cubicBezTo>
                    <a:pt x="138" y="14"/>
                    <a:pt x="154" y="23"/>
                    <a:pt x="166" y="35"/>
                  </a:cubicBezTo>
                  <a:close/>
                  <a:moveTo>
                    <a:pt x="78" y="10"/>
                  </a:moveTo>
                  <a:cubicBezTo>
                    <a:pt x="71" y="18"/>
                    <a:pt x="64" y="30"/>
                    <a:pt x="59" y="45"/>
                  </a:cubicBezTo>
                  <a:cubicBezTo>
                    <a:pt x="51" y="43"/>
                    <a:pt x="42" y="39"/>
                    <a:pt x="34" y="35"/>
                  </a:cubicBezTo>
                  <a:cubicBezTo>
                    <a:pt x="46" y="23"/>
                    <a:pt x="61" y="14"/>
                    <a:pt x="78" y="10"/>
                  </a:cubicBezTo>
                  <a:close/>
                  <a:moveTo>
                    <a:pt x="34" y="164"/>
                  </a:moveTo>
                  <a:cubicBezTo>
                    <a:pt x="42" y="160"/>
                    <a:pt x="51" y="156"/>
                    <a:pt x="59" y="154"/>
                  </a:cubicBezTo>
                  <a:cubicBezTo>
                    <a:pt x="64" y="169"/>
                    <a:pt x="71" y="181"/>
                    <a:pt x="78" y="189"/>
                  </a:cubicBezTo>
                  <a:cubicBezTo>
                    <a:pt x="61" y="185"/>
                    <a:pt x="46" y="176"/>
                    <a:pt x="34" y="164"/>
                  </a:cubicBezTo>
                  <a:close/>
                  <a:moveTo>
                    <a:pt x="121" y="189"/>
                  </a:moveTo>
                  <a:cubicBezTo>
                    <a:pt x="129" y="181"/>
                    <a:pt x="136" y="169"/>
                    <a:pt x="140" y="154"/>
                  </a:cubicBezTo>
                  <a:cubicBezTo>
                    <a:pt x="149" y="156"/>
                    <a:pt x="158" y="160"/>
                    <a:pt x="166" y="164"/>
                  </a:cubicBezTo>
                  <a:cubicBezTo>
                    <a:pt x="154" y="176"/>
                    <a:pt x="138" y="185"/>
                    <a:pt x="121" y="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2151A0C-BD51-418E-BD5B-205AC19498A3}"/>
              </a:ext>
            </a:extLst>
          </p:cNvPr>
          <p:cNvSpPr txBox="1"/>
          <p:nvPr/>
        </p:nvSpPr>
        <p:spPr>
          <a:xfrm>
            <a:off x="9062729" y="2335124"/>
            <a:ext cx="1935515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Lorem ipsum dol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voluptua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the si'r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cu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mei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modo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homero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Ea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Eam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85339-B0D4-445D-A90D-7A177E34FFC7}"/>
              </a:ext>
            </a:extLst>
          </p:cNvPr>
          <p:cNvSpPr txBox="1"/>
          <p:nvPr/>
        </p:nvSpPr>
        <p:spPr>
          <a:xfrm>
            <a:off x="9062729" y="1912738"/>
            <a:ext cx="2291071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 sit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A302B-C619-4A81-A0B8-8F47F08229CE}"/>
              </a:ext>
            </a:extLst>
          </p:cNvPr>
          <p:cNvSpPr txBox="1"/>
          <p:nvPr/>
        </p:nvSpPr>
        <p:spPr>
          <a:xfrm>
            <a:off x="9062729" y="3725505"/>
            <a:ext cx="1935515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Lorem ipsum dol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voluptua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the si'r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cu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mei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modo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homero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Ea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Eam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17D8F-3D0E-435F-813B-9CDDA0B51848}"/>
              </a:ext>
            </a:extLst>
          </p:cNvPr>
          <p:cNvSpPr txBox="1"/>
          <p:nvPr/>
        </p:nvSpPr>
        <p:spPr>
          <a:xfrm>
            <a:off x="9062729" y="3303119"/>
            <a:ext cx="2291071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 sit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endParaRPr lang="en-US" sz="1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50038C-DD3F-47C5-9B51-97C894B40C4C}"/>
              </a:ext>
            </a:extLst>
          </p:cNvPr>
          <p:cNvGrpSpPr/>
          <p:nvPr/>
        </p:nvGrpSpPr>
        <p:grpSpPr>
          <a:xfrm>
            <a:off x="8413338" y="3314184"/>
            <a:ext cx="547374" cy="547374"/>
            <a:chOff x="8617372" y="3314184"/>
            <a:chExt cx="547374" cy="5473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13599D-553D-4902-86E7-8250A019F9A9}"/>
                </a:ext>
              </a:extLst>
            </p:cNvPr>
            <p:cNvSpPr/>
            <p:nvPr/>
          </p:nvSpPr>
          <p:spPr>
            <a:xfrm>
              <a:off x="8617372" y="3314184"/>
              <a:ext cx="547374" cy="54737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ieren 755">
              <a:extLst>
                <a:ext uri="{FF2B5EF4-FFF2-40B4-BE49-F238E27FC236}">
                  <a16:creationId xmlns:a16="http://schemas.microsoft.com/office/drawing/2014/main" id="{66AA0C7D-FAFA-44D7-B4BE-4AF5F691A899}"/>
                </a:ext>
              </a:extLst>
            </p:cNvPr>
            <p:cNvGrpSpPr/>
            <p:nvPr/>
          </p:nvGrpSpPr>
          <p:grpSpPr>
            <a:xfrm>
              <a:off x="8719389" y="3416201"/>
              <a:ext cx="343340" cy="343340"/>
              <a:chOff x="6177282" y="3757371"/>
              <a:chExt cx="279604" cy="279604"/>
            </a:xfrm>
            <a:solidFill>
              <a:schemeClr val="bg1"/>
            </a:solidFill>
          </p:grpSpPr>
          <p:sp>
            <p:nvSpPr>
              <p:cNvPr id="13" name="Freeform 191">
                <a:extLst>
                  <a:ext uri="{FF2B5EF4-FFF2-40B4-BE49-F238E27FC236}">
                    <a16:creationId xmlns:a16="http://schemas.microsoft.com/office/drawing/2014/main" id="{B4548C75-4278-4880-8F03-F49D93434E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7282" y="3757371"/>
                <a:ext cx="279604" cy="279604"/>
              </a:xfrm>
              <a:custGeom>
                <a:avLst/>
                <a:gdLst>
                  <a:gd name="T0" fmla="*/ 108 w 216"/>
                  <a:gd name="T1" fmla="*/ 216 h 216"/>
                  <a:gd name="T2" fmla="*/ 0 w 216"/>
                  <a:gd name="T3" fmla="*/ 108 h 216"/>
                  <a:gd name="T4" fmla="*/ 108 w 216"/>
                  <a:gd name="T5" fmla="*/ 0 h 216"/>
                  <a:gd name="T6" fmla="*/ 216 w 216"/>
                  <a:gd name="T7" fmla="*/ 108 h 216"/>
                  <a:gd name="T8" fmla="*/ 108 w 216"/>
                  <a:gd name="T9" fmla="*/ 216 h 216"/>
                  <a:gd name="T10" fmla="*/ 108 w 216"/>
                  <a:gd name="T11" fmla="*/ 8 h 216"/>
                  <a:gd name="T12" fmla="*/ 8 w 216"/>
                  <a:gd name="T13" fmla="*/ 108 h 216"/>
                  <a:gd name="T14" fmla="*/ 108 w 216"/>
                  <a:gd name="T15" fmla="*/ 208 h 216"/>
                  <a:gd name="T16" fmla="*/ 208 w 216"/>
                  <a:gd name="T17" fmla="*/ 108 h 216"/>
                  <a:gd name="T18" fmla="*/ 108 w 216"/>
                  <a:gd name="T19" fmla="*/ 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216">
                    <a:moveTo>
                      <a:pt x="108" y="216"/>
                    </a:moveTo>
                    <a:cubicBezTo>
                      <a:pt x="48" y="216"/>
                      <a:pt x="0" y="168"/>
                      <a:pt x="0" y="108"/>
                    </a:cubicBezTo>
                    <a:cubicBezTo>
                      <a:pt x="0" y="48"/>
                      <a:pt x="48" y="0"/>
                      <a:pt x="108" y="0"/>
                    </a:cubicBezTo>
                    <a:cubicBezTo>
                      <a:pt x="168" y="0"/>
                      <a:pt x="216" y="48"/>
                      <a:pt x="216" y="108"/>
                    </a:cubicBezTo>
                    <a:cubicBezTo>
                      <a:pt x="216" y="168"/>
                      <a:pt x="168" y="216"/>
                      <a:pt x="108" y="216"/>
                    </a:cubicBezTo>
                    <a:close/>
                    <a:moveTo>
                      <a:pt x="108" y="8"/>
                    </a:moveTo>
                    <a:cubicBezTo>
                      <a:pt x="53" y="8"/>
                      <a:pt x="8" y="53"/>
                      <a:pt x="8" y="108"/>
                    </a:cubicBezTo>
                    <a:cubicBezTo>
                      <a:pt x="8" y="163"/>
                      <a:pt x="53" y="208"/>
                      <a:pt x="108" y="208"/>
                    </a:cubicBezTo>
                    <a:cubicBezTo>
                      <a:pt x="163" y="208"/>
                      <a:pt x="208" y="163"/>
                      <a:pt x="208" y="108"/>
                    </a:cubicBezTo>
                    <a:cubicBezTo>
                      <a:pt x="208" y="53"/>
                      <a:pt x="163" y="8"/>
                      <a:pt x="10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92">
                <a:extLst>
                  <a:ext uri="{FF2B5EF4-FFF2-40B4-BE49-F238E27FC236}">
                    <a16:creationId xmlns:a16="http://schemas.microsoft.com/office/drawing/2014/main" id="{6CF76BA9-B862-4D41-82D0-214D6CB8A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665" y="3757371"/>
                <a:ext cx="10838" cy="47684"/>
              </a:xfrm>
              <a:custGeom>
                <a:avLst/>
                <a:gdLst>
                  <a:gd name="T0" fmla="*/ 4 w 8"/>
                  <a:gd name="T1" fmla="*/ 36 h 36"/>
                  <a:gd name="T2" fmla="*/ 0 w 8"/>
                  <a:gd name="T3" fmla="*/ 32 h 36"/>
                  <a:gd name="T4" fmla="*/ 0 w 8"/>
                  <a:gd name="T5" fmla="*/ 4 h 36"/>
                  <a:gd name="T6" fmla="*/ 4 w 8"/>
                  <a:gd name="T7" fmla="*/ 0 h 36"/>
                  <a:gd name="T8" fmla="*/ 8 w 8"/>
                  <a:gd name="T9" fmla="*/ 4 h 36"/>
                  <a:gd name="T10" fmla="*/ 8 w 8"/>
                  <a:gd name="T11" fmla="*/ 32 h 36"/>
                  <a:gd name="T12" fmla="*/ 4 w 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4" y="36"/>
                    </a:moveTo>
                    <a:cubicBezTo>
                      <a:pt x="2" y="36"/>
                      <a:pt x="0" y="34"/>
                      <a:pt x="0" y="3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4"/>
                      <a:pt x="6" y="36"/>
                      <a:pt x="4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93">
                <a:extLst>
                  <a:ext uri="{FF2B5EF4-FFF2-40B4-BE49-F238E27FC236}">
                    <a16:creationId xmlns:a16="http://schemas.microsoft.com/office/drawing/2014/main" id="{B9768886-AEEB-4382-B22A-AD58DBB65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665" y="3989290"/>
                <a:ext cx="10838" cy="47684"/>
              </a:xfrm>
              <a:custGeom>
                <a:avLst/>
                <a:gdLst>
                  <a:gd name="T0" fmla="*/ 4 w 8"/>
                  <a:gd name="T1" fmla="*/ 36 h 36"/>
                  <a:gd name="T2" fmla="*/ 0 w 8"/>
                  <a:gd name="T3" fmla="*/ 32 h 36"/>
                  <a:gd name="T4" fmla="*/ 0 w 8"/>
                  <a:gd name="T5" fmla="*/ 4 h 36"/>
                  <a:gd name="T6" fmla="*/ 4 w 8"/>
                  <a:gd name="T7" fmla="*/ 0 h 36"/>
                  <a:gd name="T8" fmla="*/ 8 w 8"/>
                  <a:gd name="T9" fmla="*/ 4 h 36"/>
                  <a:gd name="T10" fmla="*/ 8 w 8"/>
                  <a:gd name="T11" fmla="*/ 32 h 36"/>
                  <a:gd name="T12" fmla="*/ 4 w 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4" y="36"/>
                    </a:moveTo>
                    <a:cubicBezTo>
                      <a:pt x="2" y="36"/>
                      <a:pt x="0" y="34"/>
                      <a:pt x="0" y="3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4"/>
                      <a:pt x="6" y="36"/>
                      <a:pt x="4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94">
                <a:extLst>
                  <a:ext uri="{FF2B5EF4-FFF2-40B4-BE49-F238E27FC236}">
                    <a16:creationId xmlns:a16="http://schemas.microsoft.com/office/drawing/2014/main" id="{6F88A78C-1EF6-41C7-9A04-D6F808EB9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9202" y="3891753"/>
                <a:ext cx="47684" cy="10838"/>
              </a:xfrm>
              <a:custGeom>
                <a:avLst/>
                <a:gdLst>
                  <a:gd name="T0" fmla="*/ 32 w 36"/>
                  <a:gd name="T1" fmla="*/ 8 h 8"/>
                  <a:gd name="T2" fmla="*/ 4 w 36"/>
                  <a:gd name="T3" fmla="*/ 8 h 8"/>
                  <a:gd name="T4" fmla="*/ 0 w 36"/>
                  <a:gd name="T5" fmla="*/ 4 h 8"/>
                  <a:gd name="T6" fmla="*/ 4 w 36"/>
                  <a:gd name="T7" fmla="*/ 0 h 8"/>
                  <a:gd name="T8" fmla="*/ 32 w 36"/>
                  <a:gd name="T9" fmla="*/ 0 h 8"/>
                  <a:gd name="T10" fmla="*/ 36 w 36"/>
                  <a:gd name="T11" fmla="*/ 4 h 8"/>
                  <a:gd name="T12" fmla="*/ 32 w 3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8">
                    <a:moveTo>
                      <a:pt x="3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4" y="0"/>
                      <a:pt x="36" y="2"/>
                      <a:pt x="36" y="4"/>
                    </a:cubicBezTo>
                    <a:cubicBezTo>
                      <a:pt x="36" y="6"/>
                      <a:pt x="34" y="8"/>
                      <a:pt x="3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5">
                <a:extLst>
                  <a:ext uri="{FF2B5EF4-FFF2-40B4-BE49-F238E27FC236}">
                    <a16:creationId xmlns:a16="http://schemas.microsoft.com/office/drawing/2014/main" id="{08C80F4C-B826-45EB-99DE-F9910BC76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7282" y="3891753"/>
                <a:ext cx="47684" cy="10838"/>
              </a:xfrm>
              <a:custGeom>
                <a:avLst/>
                <a:gdLst>
                  <a:gd name="T0" fmla="*/ 32 w 36"/>
                  <a:gd name="T1" fmla="*/ 8 h 8"/>
                  <a:gd name="T2" fmla="*/ 4 w 36"/>
                  <a:gd name="T3" fmla="*/ 8 h 8"/>
                  <a:gd name="T4" fmla="*/ 0 w 36"/>
                  <a:gd name="T5" fmla="*/ 4 h 8"/>
                  <a:gd name="T6" fmla="*/ 4 w 36"/>
                  <a:gd name="T7" fmla="*/ 0 h 8"/>
                  <a:gd name="T8" fmla="*/ 32 w 36"/>
                  <a:gd name="T9" fmla="*/ 0 h 8"/>
                  <a:gd name="T10" fmla="*/ 36 w 36"/>
                  <a:gd name="T11" fmla="*/ 4 h 8"/>
                  <a:gd name="T12" fmla="*/ 32 w 3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8">
                    <a:moveTo>
                      <a:pt x="3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4" y="0"/>
                      <a:pt x="36" y="2"/>
                      <a:pt x="36" y="4"/>
                    </a:cubicBezTo>
                    <a:cubicBezTo>
                      <a:pt x="36" y="6"/>
                      <a:pt x="34" y="8"/>
                      <a:pt x="3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6">
                <a:extLst>
                  <a:ext uri="{FF2B5EF4-FFF2-40B4-BE49-F238E27FC236}">
                    <a16:creationId xmlns:a16="http://schemas.microsoft.com/office/drawing/2014/main" id="{CF718470-2740-4053-B060-D7D93FB35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6297" y="3796385"/>
                <a:ext cx="36848" cy="36848"/>
              </a:xfrm>
              <a:custGeom>
                <a:avLst/>
                <a:gdLst>
                  <a:gd name="T0" fmla="*/ 24 w 29"/>
                  <a:gd name="T1" fmla="*/ 28 h 28"/>
                  <a:gd name="T2" fmla="*/ 21 w 29"/>
                  <a:gd name="T3" fmla="*/ 27 h 28"/>
                  <a:gd name="T4" fmla="*/ 2 w 29"/>
                  <a:gd name="T5" fmla="*/ 7 h 28"/>
                  <a:gd name="T6" fmla="*/ 2 w 29"/>
                  <a:gd name="T7" fmla="*/ 2 h 28"/>
                  <a:gd name="T8" fmla="*/ 7 w 29"/>
                  <a:gd name="T9" fmla="*/ 2 h 28"/>
                  <a:gd name="T10" fmla="*/ 27 w 29"/>
                  <a:gd name="T11" fmla="*/ 21 h 28"/>
                  <a:gd name="T12" fmla="*/ 27 w 29"/>
                  <a:gd name="T13" fmla="*/ 27 h 28"/>
                  <a:gd name="T14" fmla="*/ 24 w 29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8">
                    <a:moveTo>
                      <a:pt x="24" y="28"/>
                    </a:moveTo>
                    <a:cubicBezTo>
                      <a:pt x="23" y="28"/>
                      <a:pt x="22" y="28"/>
                      <a:pt x="21" y="2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6"/>
                      <a:pt x="0" y="3"/>
                      <a:pt x="2" y="2"/>
                    </a:cubicBezTo>
                    <a:cubicBezTo>
                      <a:pt x="3" y="0"/>
                      <a:pt x="6" y="0"/>
                      <a:pt x="7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9" y="23"/>
                      <a:pt x="29" y="26"/>
                      <a:pt x="27" y="27"/>
                    </a:cubicBezTo>
                    <a:cubicBezTo>
                      <a:pt x="26" y="28"/>
                      <a:pt x="25" y="28"/>
                      <a:pt x="2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97">
                <a:extLst>
                  <a:ext uri="{FF2B5EF4-FFF2-40B4-BE49-F238E27FC236}">
                    <a16:creationId xmlns:a16="http://schemas.microsoft.com/office/drawing/2014/main" id="{2854785B-3FA2-4200-B7B4-C57D3A9AE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1024" y="3961112"/>
                <a:ext cx="36848" cy="36848"/>
              </a:xfrm>
              <a:custGeom>
                <a:avLst/>
                <a:gdLst>
                  <a:gd name="T0" fmla="*/ 25 w 29"/>
                  <a:gd name="T1" fmla="*/ 29 h 29"/>
                  <a:gd name="T2" fmla="*/ 22 w 29"/>
                  <a:gd name="T3" fmla="*/ 27 h 29"/>
                  <a:gd name="T4" fmla="*/ 2 w 29"/>
                  <a:gd name="T5" fmla="*/ 8 h 29"/>
                  <a:gd name="T6" fmla="*/ 2 w 29"/>
                  <a:gd name="T7" fmla="*/ 2 h 29"/>
                  <a:gd name="T8" fmla="*/ 8 w 29"/>
                  <a:gd name="T9" fmla="*/ 2 h 29"/>
                  <a:gd name="T10" fmla="*/ 27 w 29"/>
                  <a:gd name="T11" fmla="*/ 22 h 29"/>
                  <a:gd name="T12" fmla="*/ 27 w 29"/>
                  <a:gd name="T13" fmla="*/ 27 h 29"/>
                  <a:gd name="T14" fmla="*/ 25 w 29"/>
                  <a:gd name="T1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9">
                    <a:moveTo>
                      <a:pt x="25" y="29"/>
                    </a:moveTo>
                    <a:cubicBezTo>
                      <a:pt x="24" y="29"/>
                      <a:pt x="22" y="28"/>
                      <a:pt x="22" y="2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ubicBezTo>
                      <a:pt x="3" y="0"/>
                      <a:pt x="6" y="0"/>
                      <a:pt x="8" y="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9" y="23"/>
                      <a:pt x="29" y="26"/>
                      <a:pt x="27" y="27"/>
                    </a:cubicBezTo>
                    <a:cubicBezTo>
                      <a:pt x="27" y="28"/>
                      <a:pt x="26" y="29"/>
                      <a:pt x="2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98">
                <a:extLst>
                  <a:ext uri="{FF2B5EF4-FFF2-40B4-BE49-F238E27FC236}">
                    <a16:creationId xmlns:a16="http://schemas.microsoft.com/office/drawing/2014/main" id="{0B408DEF-2986-4754-983F-8A261E00F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1024" y="3796385"/>
                <a:ext cx="36848" cy="36848"/>
              </a:xfrm>
              <a:custGeom>
                <a:avLst/>
                <a:gdLst>
                  <a:gd name="T0" fmla="*/ 5 w 29"/>
                  <a:gd name="T1" fmla="*/ 28 h 28"/>
                  <a:gd name="T2" fmla="*/ 2 w 29"/>
                  <a:gd name="T3" fmla="*/ 27 h 28"/>
                  <a:gd name="T4" fmla="*/ 2 w 29"/>
                  <a:gd name="T5" fmla="*/ 21 h 28"/>
                  <a:gd name="T6" fmla="*/ 22 w 29"/>
                  <a:gd name="T7" fmla="*/ 2 h 28"/>
                  <a:gd name="T8" fmla="*/ 27 w 29"/>
                  <a:gd name="T9" fmla="*/ 2 h 28"/>
                  <a:gd name="T10" fmla="*/ 27 w 29"/>
                  <a:gd name="T11" fmla="*/ 7 h 28"/>
                  <a:gd name="T12" fmla="*/ 8 w 29"/>
                  <a:gd name="T13" fmla="*/ 27 h 28"/>
                  <a:gd name="T14" fmla="*/ 5 w 29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8">
                    <a:moveTo>
                      <a:pt x="5" y="28"/>
                    </a:moveTo>
                    <a:cubicBezTo>
                      <a:pt x="4" y="28"/>
                      <a:pt x="3" y="28"/>
                      <a:pt x="2" y="27"/>
                    </a:cubicBezTo>
                    <a:cubicBezTo>
                      <a:pt x="0" y="26"/>
                      <a:pt x="0" y="23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0"/>
                      <a:pt x="26" y="0"/>
                      <a:pt x="27" y="2"/>
                    </a:cubicBezTo>
                    <a:cubicBezTo>
                      <a:pt x="29" y="3"/>
                      <a:pt x="29" y="6"/>
                      <a:pt x="27" y="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7" y="28"/>
                      <a:pt x="6" y="28"/>
                      <a:pt x="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99">
                <a:extLst>
                  <a:ext uri="{FF2B5EF4-FFF2-40B4-BE49-F238E27FC236}">
                    <a16:creationId xmlns:a16="http://schemas.microsoft.com/office/drawing/2014/main" id="{B2E8B107-CC4E-4C31-890B-83D9BD16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6297" y="3961112"/>
                <a:ext cx="36848" cy="36848"/>
              </a:xfrm>
              <a:custGeom>
                <a:avLst/>
                <a:gdLst>
                  <a:gd name="T0" fmla="*/ 4 w 29"/>
                  <a:gd name="T1" fmla="*/ 29 h 29"/>
                  <a:gd name="T2" fmla="*/ 2 w 29"/>
                  <a:gd name="T3" fmla="*/ 27 h 29"/>
                  <a:gd name="T4" fmla="*/ 2 w 29"/>
                  <a:gd name="T5" fmla="*/ 22 h 29"/>
                  <a:gd name="T6" fmla="*/ 21 w 29"/>
                  <a:gd name="T7" fmla="*/ 2 h 29"/>
                  <a:gd name="T8" fmla="*/ 27 w 29"/>
                  <a:gd name="T9" fmla="*/ 2 h 29"/>
                  <a:gd name="T10" fmla="*/ 27 w 29"/>
                  <a:gd name="T11" fmla="*/ 8 h 29"/>
                  <a:gd name="T12" fmla="*/ 7 w 29"/>
                  <a:gd name="T13" fmla="*/ 27 h 29"/>
                  <a:gd name="T14" fmla="*/ 4 w 29"/>
                  <a:gd name="T1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9">
                    <a:moveTo>
                      <a:pt x="4" y="29"/>
                    </a:moveTo>
                    <a:cubicBezTo>
                      <a:pt x="3" y="29"/>
                      <a:pt x="2" y="28"/>
                      <a:pt x="2" y="27"/>
                    </a:cubicBezTo>
                    <a:cubicBezTo>
                      <a:pt x="0" y="26"/>
                      <a:pt x="0" y="23"/>
                      <a:pt x="2" y="2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3" y="0"/>
                      <a:pt x="26" y="0"/>
                      <a:pt x="27" y="2"/>
                    </a:cubicBezTo>
                    <a:cubicBezTo>
                      <a:pt x="29" y="3"/>
                      <a:pt x="29" y="6"/>
                      <a:pt x="27" y="8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8"/>
                      <a:pt x="5" y="29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00">
                <a:extLst>
                  <a:ext uri="{FF2B5EF4-FFF2-40B4-BE49-F238E27FC236}">
                    <a16:creationId xmlns:a16="http://schemas.microsoft.com/office/drawing/2014/main" id="{2869246A-5311-44AD-AA3B-709AF4769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665" y="3824563"/>
                <a:ext cx="10838" cy="62857"/>
              </a:xfrm>
              <a:custGeom>
                <a:avLst/>
                <a:gdLst>
                  <a:gd name="T0" fmla="*/ 4 w 8"/>
                  <a:gd name="T1" fmla="*/ 48 h 48"/>
                  <a:gd name="T2" fmla="*/ 0 w 8"/>
                  <a:gd name="T3" fmla="*/ 44 h 48"/>
                  <a:gd name="T4" fmla="*/ 0 w 8"/>
                  <a:gd name="T5" fmla="*/ 4 h 48"/>
                  <a:gd name="T6" fmla="*/ 4 w 8"/>
                  <a:gd name="T7" fmla="*/ 0 h 48"/>
                  <a:gd name="T8" fmla="*/ 8 w 8"/>
                  <a:gd name="T9" fmla="*/ 4 h 48"/>
                  <a:gd name="T10" fmla="*/ 8 w 8"/>
                  <a:gd name="T11" fmla="*/ 44 h 48"/>
                  <a:gd name="T12" fmla="*/ 4 w 8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8">
                    <a:moveTo>
                      <a:pt x="4" y="48"/>
                    </a:moveTo>
                    <a:cubicBezTo>
                      <a:pt x="2" y="48"/>
                      <a:pt x="0" y="46"/>
                      <a:pt x="0" y="4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6"/>
                      <a:pt x="6" y="48"/>
                      <a:pt x="4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01">
                <a:extLst>
                  <a:ext uri="{FF2B5EF4-FFF2-40B4-BE49-F238E27FC236}">
                    <a16:creationId xmlns:a16="http://schemas.microsoft.com/office/drawing/2014/main" id="{B5C1B4ED-6628-4528-8A7F-660C435F6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0484" y="3891753"/>
                <a:ext cx="36848" cy="10838"/>
              </a:xfrm>
              <a:custGeom>
                <a:avLst/>
                <a:gdLst>
                  <a:gd name="T0" fmla="*/ 24 w 28"/>
                  <a:gd name="T1" fmla="*/ 8 h 8"/>
                  <a:gd name="T2" fmla="*/ 4 w 28"/>
                  <a:gd name="T3" fmla="*/ 8 h 8"/>
                  <a:gd name="T4" fmla="*/ 0 w 28"/>
                  <a:gd name="T5" fmla="*/ 4 h 8"/>
                  <a:gd name="T6" fmla="*/ 4 w 28"/>
                  <a:gd name="T7" fmla="*/ 0 h 8"/>
                  <a:gd name="T8" fmla="*/ 24 w 28"/>
                  <a:gd name="T9" fmla="*/ 0 h 8"/>
                  <a:gd name="T10" fmla="*/ 28 w 28"/>
                  <a:gd name="T11" fmla="*/ 4 h 8"/>
                  <a:gd name="T12" fmla="*/ 24 w 28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8">
                    <a:moveTo>
                      <a:pt x="2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6" y="0"/>
                      <a:pt x="28" y="2"/>
                      <a:pt x="28" y="4"/>
                    </a:cubicBezTo>
                    <a:cubicBezTo>
                      <a:pt x="28" y="6"/>
                      <a:pt x="26" y="8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02">
                <a:extLst>
                  <a:ext uri="{FF2B5EF4-FFF2-40B4-BE49-F238E27FC236}">
                    <a16:creationId xmlns:a16="http://schemas.microsoft.com/office/drawing/2014/main" id="{B0326EF3-8F8F-4F21-A2F2-C2D5EF5CA3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96494" y="3876582"/>
                <a:ext cx="41183" cy="41183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8 h 32"/>
                  <a:gd name="T12" fmla="*/ 8 w 32"/>
                  <a:gd name="T13" fmla="*/ 16 h 32"/>
                  <a:gd name="T14" fmla="*/ 16 w 32"/>
                  <a:gd name="T15" fmla="*/ 24 h 32"/>
                  <a:gd name="T16" fmla="*/ 24 w 32"/>
                  <a:gd name="T17" fmla="*/ 16 h 32"/>
                  <a:gd name="T18" fmla="*/ 16 w 32"/>
                  <a:gd name="T1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3F76B88-65AE-4C84-BD06-FCAE7B0DDCF6}"/>
              </a:ext>
            </a:extLst>
          </p:cNvPr>
          <p:cNvSpPr txBox="1"/>
          <p:nvPr/>
        </p:nvSpPr>
        <p:spPr>
          <a:xfrm>
            <a:off x="3220872" y="5039878"/>
            <a:ext cx="777737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Lorem ipsum dol sit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voluptua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the si'r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cu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mei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modo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homero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Ea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Eam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. Ad per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zril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vivendo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expetenda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Augue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erant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causae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id vel.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Wisi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delectus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Pri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cu,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principes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tiatiam eloquen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est. Minim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aeque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partem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te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has.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Augue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consulatu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assueverit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Ea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usu. In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vidit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verterem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iudicabit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cum,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eu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repudiare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scriptorem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intellegebat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Vix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te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simul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appellanturtur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cum. cum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dicat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quodsi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habemus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. Has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Mutat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assum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omnes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et, vis ne minim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possim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definitiones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Pri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ne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duis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definiebas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, ex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facete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vocibus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ius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, has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velit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fastidii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inimicus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Ei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. Eos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mazim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Splendide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ad,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eu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Nec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esse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insolens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scriptorem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16800F8E-FE47-4D6B-9D61-1F5406A6DA9F}"/>
              </a:ext>
            </a:extLst>
          </p:cNvPr>
          <p:cNvSpPr txBox="1">
            <a:spLocks/>
          </p:cNvSpPr>
          <p:nvPr/>
        </p:nvSpPr>
        <p:spPr>
          <a:xfrm>
            <a:off x="875839" y="5039878"/>
            <a:ext cx="2201190" cy="778850"/>
          </a:xfrm>
          <a:prstGeom prst="rect">
            <a:avLst/>
          </a:prstGeom>
        </p:spPr>
        <p:txBody>
          <a:bodyPr vert="horz" anchor="ctr"/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0" kern="1200">
                <a:solidFill>
                  <a:srgbClr val="08080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Black"/>
                <a:ea typeface="+mn-ea"/>
                <a:cs typeface="Roboto Black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Black"/>
                <a:ea typeface="+mn-ea"/>
                <a:cs typeface="Roboto Black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Black"/>
                <a:ea typeface="+mn-ea"/>
                <a:cs typeface="Roboto Black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Black"/>
                <a:ea typeface="+mn-ea"/>
                <a:cs typeface="Roboto Black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chemeClr val="accent2"/>
                </a:solidFill>
              </a:rPr>
              <a:t>203,20</a:t>
            </a:r>
            <a:endParaRPr lang="en-GB" sz="48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CBBBAE-C4C3-4C37-AB31-3F71E034A911}"/>
              </a:ext>
            </a:extLst>
          </p:cNvPr>
          <p:cNvSpPr txBox="1"/>
          <p:nvPr/>
        </p:nvSpPr>
        <p:spPr>
          <a:xfrm>
            <a:off x="1059543" y="5685544"/>
            <a:ext cx="1833782" cy="287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Lorem ipsum dol sit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2A85E50D-B224-477B-9D0C-BDDB651D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027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a14="http://schemas.microsoft.com/office/drawing/2010/main" xmlns:c="http://schemas.openxmlformats.org/drawingml/2006/chart"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D73ACC-3042-4FF1-99E0-84C95B3AC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498292"/>
              </p:ext>
            </p:extLst>
          </p:nvPr>
        </p:nvGraphicFramePr>
        <p:xfrm>
          <a:off x="1283608" y="1519529"/>
          <a:ext cx="10467274" cy="5134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654">
                  <a:extLst>
                    <a:ext uri="{9D8B030D-6E8A-4147-A177-3AD203B41FA5}">
                      <a16:colId xmlns:a16="http://schemas.microsoft.com/office/drawing/2014/main" val="1564646068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054564403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71635787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304243000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2571238941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365060656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996973190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2377366290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4282468717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517595931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405237976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657062978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143038283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680730601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831826924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2599399089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408966099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058432387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272573829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526627659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2427946995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583684925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970693750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624646244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2869045741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2727660238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4131014831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3595782947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962676445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1836999870"/>
                    </a:ext>
                  </a:extLst>
                </a:gridCol>
                <a:gridCol w="337654">
                  <a:extLst>
                    <a:ext uri="{9D8B030D-6E8A-4147-A177-3AD203B41FA5}">
                      <a16:colId xmlns:a16="http://schemas.microsoft.com/office/drawing/2014/main" val="235245673"/>
                    </a:ext>
                  </a:extLst>
                </a:gridCol>
              </a:tblGrid>
              <a:tr h="36440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15th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16th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18th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19in 19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 years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21st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23years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25 years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28th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 years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8645964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29323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15457479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2272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034430265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919649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961610291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84214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45932345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740464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231431989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16855"/>
                  </a:ext>
                </a:extLst>
              </a:tr>
              <a:tr h="3644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37106913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DC0310B-3F83-40E6-BDF4-A004724060DE}"/>
              </a:ext>
            </a:extLst>
          </p:cNvPr>
          <p:cNvSpPr/>
          <p:nvPr/>
        </p:nvSpPr>
        <p:spPr>
          <a:xfrm>
            <a:off x="476365" y="1519529"/>
            <a:ext cx="807243" cy="364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2017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E46BC-BF09-4A0B-A60D-37218E9AF1A6}"/>
              </a:ext>
            </a:extLst>
          </p:cNvPr>
          <p:cNvSpPr/>
          <p:nvPr/>
        </p:nvSpPr>
        <p:spPr>
          <a:xfrm>
            <a:off x="476364" y="1883795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JAN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78074-2840-433F-BC87-E12E5598D163}"/>
              </a:ext>
            </a:extLst>
          </p:cNvPr>
          <p:cNvSpPr/>
          <p:nvPr/>
        </p:nvSpPr>
        <p:spPr>
          <a:xfrm>
            <a:off x="476363" y="2248061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FEB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6EA18D-2221-4EC4-9949-C8244B5C02DF}"/>
              </a:ext>
            </a:extLst>
          </p:cNvPr>
          <p:cNvSpPr/>
          <p:nvPr/>
        </p:nvSpPr>
        <p:spPr>
          <a:xfrm>
            <a:off x="476362" y="2612327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MAR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F15A9-2182-41DD-B4C8-AE558597A5E8}"/>
              </a:ext>
            </a:extLst>
          </p:cNvPr>
          <p:cNvSpPr/>
          <p:nvPr/>
        </p:nvSpPr>
        <p:spPr>
          <a:xfrm>
            <a:off x="476361" y="2976593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APR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D465A6-83DE-4E63-8232-B75BFD6BCCD9}"/>
              </a:ext>
            </a:extLst>
          </p:cNvPr>
          <p:cNvSpPr/>
          <p:nvPr/>
        </p:nvSpPr>
        <p:spPr>
          <a:xfrm>
            <a:off x="476360" y="3340859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MAY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8B132-C4D4-48D8-8F9C-7D6B4CE506FA}"/>
              </a:ext>
            </a:extLst>
          </p:cNvPr>
          <p:cNvSpPr/>
          <p:nvPr/>
        </p:nvSpPr>
        <p:spPr>
          <a:xfrm>
            <a:off x="476359" y="3705125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JUN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90E0-08F8-4757-A6C1-9CE4F5A21AA6}"/>
              </a:ext>
            </a:extLst>
          </p:cNvPr>
          <p:cNvSpPr/>
          <p:nvPr/>
        </p:nvSpPr>
        <p:spPr>
          <a:xfrm>
            <a:off x="476358" y="4069391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JUL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9ED57-E3DA-4497-8288-01611DEC1570}"/>
              </a:ext>
            </a:extLst>
          </p:cNvPr>
          <p:cNvSpPr/>
          <p:nvPr/>
        </p:nvSpPr>
        <p:spPr>
          <a:xfrm>
            <a:off x="476357" y="4433657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AUG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BE1F6-9BD0-4373-9FC6-E02706B2BEB3}"/>
              </a:ext>
            </a:extLst>
          </p:cNvPr>
          <p:cNvSpPr/>
          <p:nvPr/>
        </p:nvSpPr>
        <p:spPr>
          <a:xfrm>
            <a:off x="476356" y="4797923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SEP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5A162F-34A2-4D74-A11F-DED98264E68C}"/>
              </a:ext>
            </a:extLst>
          </p:cNvPr>
          <p:cNvSpPr/>
          <p:nvPr/>
        </p:nvSpPr>
        <p:spPr>
          <a:xfrm>
            <a:off x="476355" y="5162189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OCT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CE6783-9DFB-42DC-B218-71FDD0E452A3}"/>
              </a:ext>
            </a:extLst>
          </p:cNvPr>
          <p:cNvSpPr/>
          <p:nvPr/>
        </p:nvSpPr>
        <p:spPr>
          <a:xfrm>
            <a:off x="476354" y="5526455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NOV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D55186-63F6-46BB-9B89-B6F2DA31D9DC}"/>
              </a:ext>
            </a:extLst>
          </p:cNvPr>
          <p:cNvSpPr/>
          <p:nvPr/>
        </p:nvSpPr>
        <p:spPr>
          <a:xfrm>
            <a:off x="476353" y="5890721"/>
            <a:ext cx="807243" cy="3642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Des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6B403B-A606-4378-B997-76BE68B801F9}"/>
              </a:ext>
            </a:extLst>
          </p:cNvPr>
          <p:cNvSpPr/>
          <p:nvPr/>
        </p:nvSpPr>
        <p:spPr>
          <a:xfrm>
            <a:off x="2295525" y="3393282"/>
            <a:ext cx="3695700" cy="2594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Falling Xia Autumn Water</a:t>
            </a:r>
            <a:endParaRPr lang="en-US" sz="12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956717-262E-4AA1-9D59-033ABC67DC4B}"/>
              </a:ext>
            </a:extLst>
          </p:cNvPr>
          <p:cNvSpPr/>
          <p:nvPr/>
        </p:nvSpPr>
        <p:spPr>
          <a:xfrm>
            <a:off x="4314825" y="2300484"/>
            <a:ext cx="5410200" cy="2594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Falling Xia Autumn Water</a:t>
            </a:r>
            <a:endParaRPr lang="en-US" sz="12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C0BAFF-963D-41FC-9AB6-1B5DBC37D9CC}"/>
              </a:ext>
            </a:extLst>
          </p:cNvPr>
          <p:cNvSpPr/>
          <p:nvPr/>
        </p:nvSpPr>
        <p:spPr>
          <a:xfrm>
            <a:off x="6686550" y="3757548"/>
            <a:ext cx="2695575" cy="2594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Falling Xia Autumn Water</a:t>
            </a:r>
            <a:endParaRPr lang="en-US" sz="1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5AE408-21E3-457A-B0F7-4D34137FF73E}"/>
              </a:ext>
            </a:extLst>
          </p:cNvPr>
          <p:cNvSpPr/>
          <p:nvPr/>
        </p:nvSpPr>
        <p:spPr>
          <a:xfrm>
            <a:off x="3648075" y="4850346"/>
            <a:ext cx="3038475" cy="2594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Falling Xia Autumn Water</a:t>
            </a:r>
            <a:endParaRPr lang="en-US" sz="1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4B4957-88AC-4656-B8B3-CCA3716CF934}"/>
              </a:ext>
            </a:extLst>
          </p:cNvPr>
          <p:cNvSpPr/>
          <p:nvPr/>
        </p:nvSpPr>
        <p:spPr>
          <a:xfrm>
            <a:off x="1619250" y="5214612"/>
            <a:ext cx="3381375" cy="2594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Falling Xia Autumn Water</a:t>
            </a:r>
            <a:endParaRPr lang="en-US" sz="12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4C19554-AD23-40EF-8279-84CA5517A046}"/>
              </a:ext>
            </a:extLst>
          </p:cNvPr>
          <p:cNvSpPr/>
          <p:nvPr/>
        </p:nvSpPr>
        <p:spPr>
          <a:xfrm>
            <a:off x="6343650" y="5947486"/>
            <a:ext cx="4730750" cy="2594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Falling Xia Autumn Water</a:t>
            </a:r>
            <a:endParaRPr lang="en-US" sz="1200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B858D517-DE0F-4F7D-BEA0-6A0A2423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7AB3FCD9-BD13-4698-9472-4C61C24093CE}"/>
              </a:ext>
            </a:extLst>
          </p:cNvPr>
          <p:cNvSpPr>
            <a:spLocks/>
          </p:cNvSpPr>
          <p:nvPr/>
        </p:nvSpPr>
        <p:spPr bwMode="auto">
          <a:xfrm flipH="1">
            <a:off x="12991553" y="-173670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4" name="Freeform 37">
            <a:extLst>
              <a:ext uri="{FF2B5EF4-FFF2-40B4-BE49-F238E27FC236}">
                <a16:creationId xmlns:a16="http://schemas.microsoft.com/office/drawing/2014/main" id="{9296A461-A707-4D51-97CD-CAC98B34281A}"/>
              </a:ext>
            </a:extLst>
          </p:cNvPr>
          <p:cNvSpPr>
            <a:spLocks/>
          </p:cNvSpPr>
          <p:nvPr/>
        </p:nvSpPr>
        <p:spPr bwMode="auto">
          <a:xfrm flipH="1">
            <a:off x="6827525" y="6834799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5" name="Freeform 40">
            <a:extLst>
              <a:ext uri="{FF2B5EF4-FFF2-40B4-BE49-F238E27FC236}">
                <a16:creationId xmlns:a16="http://schemas.microsoft.com/office/drawing/2014/main" id="{250ABF77-ACF2-4193-B059-E5ADC8B50F3D}"/>
              </a:ext>
            </a:extLst>
          </p:cNvPr>
          <p:cNvSpPr>
            <a:spLocks/>
          </p:cNvSpPr>
          <p:nvPr/>
        </p:nvSpPr>
        <p:spPr bwMode="auto">
          <a:xfrm flipH="1">
            <a:off x="-1158890" y="-1987222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6" name="Freeform 43">
            <a:extLst>
              <a:ext uri="{FF2B5EF4-FFF2-40B4-BE49-F238E27FC236}">
                <a16:creationId xmlns:a16="http://schemas.microsoft.com/office/drawing/2014/main" id="{D744FE7B-6A90-40F5-A814-CE0BDDDDEBBA}"/>
              </a:ext>
            </a:extLst>
          </p:cNvPr>
          <p:cNvSpPr>
            <a:spLocks/>
          </p:cNvSpPr>
          <p:nvPr/>
        </p:nvSpPr>
        <p:spPr bwMode="auto">
          <a:xfrm flipH="1">
            <a:off x="261923" y="-1976110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3ACB4653-0EBD-4B1A-BC11-FDFCDC945258}"/>
              </a:ext>
            </a:extLst>
          </p:cNvPr>
          <p:cNvSpPr>
            <a:spLocks/>
          </p:cNvSpPr>
          <p:nvPr/>
        </p:nvSpPr>
        <p:spPr bwMode="auto">
          <a:xfrm flipH="1">
            <a:off x="914385" y="-1855460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Freeform 53">
            <a:extLst>
              <a:ext uri="{FF2B5EF4-FFF2-40B4-BE49-F238E27FC236}">
                <a16:creationId xmlns:a16="http://schemas.microsoft.com/office/drawing/2014/main" id="{F2EBCDE6-C688-4EDE-AD2F-FD28E0AC1D0D}"/>
              </a:ext>
            </a:extLst>
          </p:cNvPr>
          <p:cNvSpPr>
            <a:spLocks/>
          </p:cNvSpPr>
          <p:nvPr/>
        </p:nvSpPr>
        <p:spPr bwMode="auto">
          <a:xfrm flipH="1">
            <a:off x="2884472" y="-2357110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9" name="Freeform 35">
            <a:extLst>
              <a:ext uri="{FF2B5EF4-FFF2-40B4-BE49-F238E27FC236}">
                <a16:creationId xmlns:a16="http://schemas.microsoft.com/office/drawing/2014/main" id="{57E08DBF-87BC-4821-A754-21A17658918D}"/>
              </a:ext>
            </a:extLst>
          </p:cNvPr>
          <p:cNvSpPr>
            <a:spLocks/>
          </p:cNvSpPr>
          <p:nvPr/>
        </p:nvSpPr>
        <p:spPr bwMode="auto">
          <a:xfrm flipH="1">
            <a:off x="-5134287" y="5892852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30" name="Freeform 38">
            <a:extLst>
              <a:ext uri="{FF2B5EF4-FFF2-40B4-BE49-F238E27FC236}">
                <a16:creationId xmlns:a16="http://schemas.microsoft.com/office/drawing/2014/main" id="{71877678-97DC-4F01-A867-23C2889062F6}"/>
              </a:ext>
            </a:extLst>
          </p:cNvPr>
          <p:cNvSpPr>
            <a:spLocks/>
          </p:cNvSpPr>
          <p:nvPr/>
        </p:nvSpPr>
        <p:spPr bwMode="auto">
          <a:xfrm flipH="1">
            <a:off x="-4679673" y="4452831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1FE51C35-6224-492E-BD3F-0F91B1438C98}"/>
              </a:ext>
            </a:extLst>
          </p:cNvPr>
          <p:cNvSpPr>
            <a:spLocks/>
          </p:cNvSpPr>
          <p:nvPr/>
        </p:nvSpPr>
        <p:spPr bwMode="auto">
          <a:xfrm flipH="1">
            <a:off x="-1330286" y="4160648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2" name="Freeform 48">
            <a:extLst>
              <a:ext uri="{FF2B5EF4-FFF2-40B4-BE49-F238E27FC236}">
                <a16:creationId xmlns:a16="http://schemas.microsoft.com/office/drawing/2014/main" id="{7435B840-7798-496C-94CB-818855A932D7}"/>
              </a:ext>
            </a:extLst>
          </p:cNvPr>
          <p:cNvSpPr>
            <a:spLocks/>
          </p:cNvSpPr>
          <p:nvPr/>
        </p:nvSpPr>
        <p:spPr bwMode="auto">
          <a:xfrm flipH="1">
            <a:off x="1208820" y="-793940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3" name="Freeform 51">
            <a:extLst>
              <a:ext uri="{FF2B5EF4-FFF2-40B4-BE49-F238E27FC236}">
                <a16:creationId xmlns:a16="http://schemas.microsoft.com/office/drawing/2014/main" id="{66180B00-090E-4EB9-85F2-20164BE2BCFA}"/>
              </a:ext>
            </a:extLst>
          </p:cNvPr>
          <p:cNvSpPr>
            <a:spLocks/>
          </p:cNvSpPr>
          <p:nvPr/>
        </p:nvSpPr>
        <p:spPr bwMode="auto">
          <a:xfrm flipH="1">
            <a:off x="-2636799" y="2017523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4" name="Freeform 52">
            <a:extLst>
              <a:ext uri="{FF2B5EF4-FFF2-40B4-BE49-F238E27FC236}">
                <a16:creationId xmlns:a16="http://schemas.microsoft.com/office/drawing/2014/main" id="{A021E994-EC4A-41A7-AE84-B48F1F04244B}"/>
              </a:ext>
            </a:extLst>
          </p:cNvPr>
          <p:cNvSpPr>
            <a:spLocks/>
          </p:cNvSpPr>
          <p:nvPr/>
        </p:nvSpPr>
        <p:spPr bwMode="auto">
          <a:xfrm flipH="1">
            <a:off x="-2471699" y="2714436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5" name="Freeform 54">
            <a:extLst>
              <a:ext uri="{FF2B5EF4-FFF2-40B4-BE49-F238E27FC236}">
                <a16:creationId xmlns:a16="http://schemas.microsoft.com/office/drawing/2014/main" id="{E7CAA11C-6DE0-4861-80D6-71B5B84F0E2B}"/>
              </a:ext>
            </a:extLst>
          </p:cNvPr>
          <p:cNvSpPr>
            <a:spLocks/>
          </p:cNvSpPr>
          <p:nvPr/>
        </p:nvSpPr>
        <p:spPr bwMode="auto">
          <a:xfrm flipH="1">
            <a:off x="-2104183" y="-1523055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6800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7BAD9722-CBEA-4B65-987B-D49FA156CB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Freeform 36"/>
          <p:cNvSpPr>
            <a:spLocks/>
          </p:cNvSpPr>
          <p:nvPr/>
        </p:nvSpPr>
        <p:spPr bwMode="auto">
          <a:xfrm>
            <a:off x="-1682797" y="1072633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>
            <a:off x="5829254" y="-106362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4" name="Freeform 40"/>
          <p:cNvSpPr>
            <a:spLocks/>
          </p:cNvSpPr>
          <p:nvPr/>
        </p:nvSpPr>
        <p:spPr bwMode="auto">
          <a:xfrm>
            <a:off x="5892754" y="1746251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7" name="Freeform 43"/>
          <p:cNvSpPr>
            <a:spLocks/>
          </p:cNvSpPr>
          <p:nvPr/>
        </p:nvSpPr>
        <p:spPr bwMode="auto">
          <a:xfrm>
            <a:off x="4911679" y="1757363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 45"/>
          <p:cNvSpPr>
            <a:spLocks/>
          </p:cNvSpPr>
          <p:nvPr/>
        </p:nvSpPr>
        <p:spPr bwMode="auto">
          <a:xfrm>
            <a:off x="4584654" y="1878013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8" name="Freeform 53"/>
          <p:cNvSpPr>
            <a:spLocks/>
          </p:cNvSpPr>
          <p:nvPr/>
        </p:nvSpPr>
        <p:spPr bwMode="auto">
          <a:xfrm>
            <a:off x="1814467" y="1376363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Freeform 35"/>
          <p:cNvSpPr>
            <a:spLocks/>
          </p:cNvSpPr>
          <p:nvPr/>
        </p:nvSpPr>
        <p:spPr bwMode="auto">
          <a:xfrm>
            <a:off x="3766344" y="3590408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2" name="Freeform 38"/>
          <p:cNvSpPr>
            <a:spLocks/>
          </p:cNvSpPr>
          <p:nvPr/>
        </p:nvSpPr>
        <p:spPr bwMode="auto">
          <a:xfrm>
            <a:off x="9683569" y="3533635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3" name="Freeform 39"/>
          <p:cNvSpPr>
            <a:spLocks/>
          </p:cNvSpPr>
          <p:nvPr/>
        </p:nvSpPr>
        <p:spPr bwMode="auto">
          <a:xfrm>
            <a:off x="7989094" y="3025258"/>
            <a:ext cx="2455863" cy="2259013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5" name="Freeform 41"/>
          <p:cNvSpPr>
            <a:spLocks/>
          </p:cNvSpPr>
          <p:nvPr/>
        </p:nvSpPr>
        <p:spPr bwMode="auto">
          <a:xfrm>
            <a:off x="6534246" y="5419208"/>
            <a:ext cx="985838" cy="1123950"/>
          </a:xfrm>
          <a:custGeom>
            <a:avLst/>
            <a:gdLst>
              <a:gd name="T0" fmla="*/ 40 w 363"/>
              <a:gd name="T1" fmla="*/ 96 h 413"/>
              <a:gd name="T2" fmla="*/ 12 w 363"/>
              <a:gd name="T3" fmla="*/ 231 h 413"/>
              <a:gd name="T4" fmla="*/ 115 w 363"/>
              <a:gd name="T5" fmla="*/ 384 h 413"/>
              <a:gd name="T6" fmla="*/ 327 w 363"/>
              <a:gd name="T7" fmla="*/ 292 h 413"/>
              <a:gd name="T8" fmla="*/ 300 w 363"/>
              <a:gd name="T9" fmla="*/ 71 h 413"/>
              <a:gd name="T10" fmla="*/ 40 w 363"/>
              <a:gd name="T11" fmla="*/ 96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3">
                <a:moveTo>
                  <a:pt x="40" y="96"/>
                </a:moveTo>
                <a:cubicBezTo>
                  <a:pt x="0" y="147"/>
                  <a:pt x="9" y="211"/>
                  <a:pt x="12" y="231"/>
                </a:cubicBezTo>
                <a:cubicBezTo>
                  <a:pt x="15" y="252"/>
                  <a:pt x="33" y="353"/>
                  <a:pt x="115" y="384"/>
                </a:cubicBezTo>
                <a:cubicBezTo>
                  <a:pt x="193" y="413"/>
                  <a:pt x="286" y="364"/>
                  <a:pt x="327" y="292"/>
                </a:cubicBezTo>
                <a:cubicBezTo>
                  <a:pt x="363" y="226"/>
                  <a:pt x="362" y="129"/>
                  <a:pt x="300" y="71"/>
                </a:cubicBezTo>
                <a:cubicBezTo>
                  <a:pt x="223" y="0"/>
                  <a:pt x="94" y="25"/>
                  <a:pt x="40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6" name="Freeform 42"/>
          <p:cNvSpPr>
            <a:spLocks/>
          </p:cNvSpPr>
          <p:nvPr/>
        </p:nvSpPr>
        <p:spPr bwMode="auto">
          <a:xfrm>
            <a:off x="8638289" y="599951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Freeform 44"/>
          <p:cNvSpPr>
            <a:spLocks/>
          </p:cNvSpPr>
          <p:nvPr/>
        </p:nvSpPr>
        <p:spPr bwMode="auto">
          <a:xfrm>
            <a:off x="5059428" y="3878179"/>
            <a:ext cx="396875" cy="368300"/>
          </a:xfrm>
          <a:custGeom>
            <a:avLst/>
            <a:gdLst>
              <a:gd name="T0" fmla="*/ 5 w 146"/>
              <a:gd name="T1" fmla="*/ 74 h 135"/>
              <a:gd name="T2" fmla="*/ 9 w 146"/>
              <a:gd name="T3" fmla="*/ 82 h 135"/>
              <a:gd name="T4" fmla="*/ 89 w 146"/>
              <a:gd name="T5" fmla="*/ 121 h 135"/>
              <a:gd name="T6" fmla="*/ 99 w 146"/>
              <a:gd name="T7" fmla="*/ 114 h 135"/>
              <a:gd name="T8" fmla="*/ 106 w 146"/>
              <a:gd name="T9" fmla="*/ 19 h 135"/>
              <a:gd name="T10" fmla="*/ 34 w 146"/>
              <a:gd name="T11" fmla="*/ 9 h 135"/>
              <a:gd name="T12" fmla="*/ 7 w 146"/>
              <a:gd name="T13" fmla="*/ 35 h 135"/>
              <a:gd name="T14" fmla="*/ 5 w 146"/>
              <a:gd name="T15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135">
                <a:moveTo>
                  <a:pt x="5" y="74"/>
                </a:moveTo>
                <a:cubicBezTo>
                  <a:pt x="6" y="76"/>
                  <a:pt x="7" y="79"/>
                  <a:pt x="9" y="82"/>
                </a:cubicBezTo>
                <a:cubicBezTo>
                  <a:pt x="24" y="106"/>
                  <a:pt x="59" y="135"/>
                  <a:pt x="89" y="121"/>
                </a:cubicBezTo>
                <a:cubicBezTo>
                  <a:pt x="93" y="119"/>
                  <a:pt x="96" y="117"/>
                  <a:pt x="99" y="114"/>
                </a:cubicBezTo>
                <a:cubicBezTo>
                  <a:pt x="146" y="77"/>
                  <a:pt x="139" y="42"/>
                  <a:pt x="106" y="19"/>
                </a:cubicBezTo>
                <a:cubicBezTo>
                  <a:pt x="86" y="5"/>
                  <a:pt x="57" y="0"/>
                  <a:pt x="34" y="9"/>
                </a:cubicBezTo>
                <a:cubicBezTo>
                  <a:pt x="22" y="14"/>
                  <a:pt x="12" y="23"/>
                  <a:pt x="7" y="35"/>
                </a:cubicBezTo>
                <a:cubicBezTo>
                  <a:pt x="2" y="48"/>
                  <a:pt x="0" y="61"/>
                  <a:pt x="5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0" name="Freeform 46"/>
          <p:cNvSpPr>
            <a:spLocks/>
          </p:cNvSpPr>
          <p:nvPr/>
        </p:nvSpPr>
        <p:spPr bwMode="auto">
          <a:xfrm>
            <a:off x="8773319" y="5981183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3839369" y="5509696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6" name="Freeform 48"/>
          <p:cNvSpPr>
            <a:spLocks/>
          </p:cNvSpPr>
          <p:nvPr/>
        </p:nvSpPr>
        <p:spPr bwMode="auto">
          <a:xfrm>
            <a:off x="4163219" y="2939533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7" name="Freeform 49"/>
          <p:cNvSpPr>
            <a:spLocks/>
          </p:cNvSpPr>
          <p:nvPr/>
        </p:nvSpPr>
        <p:spPr bwMode="auto">
          <a:xfrm>
            <a:off x="6581864" y="4472542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098" name="Freeform 50"/>
          <p:cNvSpPr>
            <a:spLocks/>
          </p:cNvSpPr>
          <p:nvPr/>
        </p:nvSpPr>
        <p:spPr bwMode="auto">
          <a:xfrm>
            <a:off x="5703094" y="4298433"/>
            <a:ext cx="136525" cy="157163"/>
          </a:xfrm>
          <a:custGeom>
            <a:avLst/>
            <a:gdLst>
              <a:gd name="T0" fmla="*/ 8 w 50"/>
              <a:gd name="T1" fmla="*/ 14 h 58"/>
              <a:gd name="T2" fmla="*/ 27 w 50"/>
              <a:gd name="T3" fmla="*/ 57 h 58"/>
              <a:gd name="T4" fmla="*/ 50 w 50"/>
              <a:gd name="T5" fmla="*/ 36 h 58"/>
              <a:gd name="T6" fmla="*/ 8 w 50"/>
              <a:gd name="T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8" y="14"/>
                </a:moveTo>
                <a:cubicBezTo>
                  <a:pt x="0" y="22"/>
                  <a:pt x="10" y="56"/>
                  <a:pt x="27" y="57"/>
                </a:cubicBezTo>
                <a:cubicBezTo>
                  <a:pt x="37" y="58"/>
                  <a:pt x="50" y="46"/>
                  <a:pt x="50" y="36"/>
                </a:cubicBezTo>
                <a:cubicBezTo>
                  <a:pt x="49" y="19"/>
                  <a:pt x="21" y="0"/>
                  <a:pt x="8" y="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9" name="Freeform 51"/>
          <p:cNvSpPr>
            <a:spLocks/>
          </p:cNvSpPr>
          <p:nvPr/>
        </p:nvSpPr>
        <p:spPr bwMode="auto">
          <a:xfrm>
            <a:off x="9697244" y="3838058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00" name="Freeform 52"/>
          <p:cNvSpPr>
            <a:spLocks/>
          </p:cNvSpPr>
          <p:nvPr/>
        </p:nvSpPr>
        <p:spPr bwMode="auto">
          <a:xfrm>
            <a:off x="9857582" y="4534971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9" name="Freeform 54"/>
          <p:cNvSpPr>
            <a:spLocks/>
          </p:cNvSpPr>
          <p:nvPr/>
        </p:nvSpPr>
        <p:spPr bwMode="auto">
          <a:xfrm>
            <a:off x="6628497" y="2210418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30" name="Freeform 55"/>
          <p:cNvSpPr>
            <a:spLocks/>
          </p:cNvSpPr>
          <p:nvPr/>
        </p:nvSpPr>
        <p:spPr bwMode="auto">
          <a:xfrm>
            <a:off x="10949782" y="2722046"/>
            <a:ext cx="168275" cy="163513"/>
          </a:xfrm>
          <a:custGeom>
            <a:avLst/>
            <a:gdLst>
              <a:gd name="T0" fmla="*/ 57 w 62"/>
              <a:gd name="T1" fmla="*/ 40 h 60"/>
              <a:gd name="T2" fmla="*/ 26 w 62"/>
              <a:gd name="T3" fmla="*/ 3 h 60"/>
              <a:gd name="T4" fmla="*/ 10 w 62"/>
              <a:gd name="T5" fmla="*/ 48 h 60"/>
              <a:gd name="T6" fmla="*/ 57 w 62"/>
              <a:gd name="T7" fmla="*/ 4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0">
                <a:moveTo>
                  <a:pt x="57" y="40"/>
                </a:moveTo>
                <a:cubicBezTo>
                  <a:pt x="62" y="24"/>
                  <a:pt x="42" y="0"/>
                  <a:pt x="26" y="3"/>
                </a:cubicBezTo>
                <a:cubicBezTo>
                  <a:pt x="10" y="6"/>
                  <a:pt x="0" y="36"/>
                  <a:pt x="10" y="48"/>
                </a:cubicBezTo>
                <a:cubicBezTo>
                  <a:pt x="21" y="60"/>
                  <a:pt x="51" y="55"/>
                  <a:pt x="57" y="4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grpSp>
        <p:nvGrpSpPr>
          <p:cNvPr id="4132" name="Group 4131"/>
          <p:cNvGrpSpPr/>
          <p:nvPr/>
        </p:nvGrpSpPr>
        <p:grpSpPr>
          <a:xfrm>
            <a:off x="7608094" y="1784970"/>
            <a:ext cx="4046726" cy="4421480"/>
            <a:chOff x="4157616" y="1218260"/>
            <a:chExt cx="4046726" cy="4421480"/>
          </a:xfrm>
        </p:grpSpPr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4214068" y="1218260"/>
              <a:ext cx="3933822" cy="4421480"/>
            </a:xfrm>
            <a:custGeom>
              <a:avLst/>
              <a:gdLst>
                <a:gd name="connsiteX0" fmla="*/ 1457808 w 2915214"/>
                <a:gd name="connsiteY0" fmla="*/ 0 h 3276600"/>
                <a:gd name="connsiteX1" fmla="*/ 1485515 w 2915214"/>
                <a:gd name="connsiteY1" fmla="*/ 1429 h 3276600"/>
                <a:gd name="connsiteX2" fmla="*/ 1514024 w 2915214"/>
                <a:gd name="connsiteY2" fmla="*/ 5921 h 3276600"/>
                <a:gd name="connsiteX3" fmla="*/ 1543337 w 2915214"/>
                <a:gd name="connsiteY3" fmla="*/ 13067 h 3276600"/>
                <a:gd name="connsiteX4" fmla="*/ 1573654 w 2915214"/>
                <a:gd name="connsiteY4" fmla="*/ 23276 h 3276600"/>
                <a:gd name="connsiteX5" fmla="*/ 1605777 w 2915214"/>
                <a:gd name="connsiteY5" fmla="*/ 36547 h 3276600"/>
                <a:gd name="connsiteX6" fmla="*/ 1639908 w 2915214"/>
                <a:gd name="connsiteY6" fmla="*/ 52473 h 3276600"/>
                <a:gd name="connsiteX7" fmla="*/ 1676449 w 2915214"/>
                <a:gd name="connsiteY7" fmla="*/ 71461 h 3276600"/>
                <a:gd name="connsiteX8" fmla="*/ 1715800 w 2915214"/>
                <a:gd name="connsiteY8" fmla="*/ 93104 h 3276600"/>
                <a:gd name="connsiteX9" fmla="*/ 1758364 w 2915214"/>
                <a:gd name="connsiteY9" fmla="*/ 118013 h 3276600"/>
                <a:gd name="connsiteX10" fmla="*/ 1804743 w 2915214"/>
                <a:gd name="connsiteY10" fmla="*/ 145577 h 3276600"/>
                <a:gd name="connsiteX11" fmla="*/ 1855136 w 2915214"/>
                <a:gd name="connsiteY11" fmla="*/ 176407 h 3276600"/>
                <a:gd name="connsiteX12" fmla="*/ 1910148 w 2915214"/>
                <a:gd name="connsiteY12" fmla="*/ 209688 h 3276600"/>
                <a:gd name="connsiteX13" fmla="*/ 1969978 w 2915214"/>
                <a:gd name="connsiteY13" fmla="*/ 246235 h 3276600"/>
                <a:gd name="connsiteX14" fmla="*/ 2035028 w 2915214"/>
                <a:gd name="connsiteY14" fmla="*/ 285437 h 3276600"/>
                <a:gd name="connsiteX15" fmla="*/ 2105901 w 2915214"/>
                <a:gd name="connsiteY15" fmla="*/ 327905 h 3276600"/>
                <a:gd name="connsiteX16" fmla="*/ 2182997 w 2915214"/>
                <a:gd name="connsiteY16" fmla="*/ 372824 h 3276600"/>
                <a:gd name="connsiteX17" fmla="*/ 2260094 w 2915214"/>
                <a:gd name="connsiteY17" fmla="*/ 417538 h 3276600"/>
                <a:gd name="connsiteX18" fmla="*/ 2331971 w 2915214"/>
                <a:gd name="connsiteY18" fmla="*/ 458169 h 3276600"/>
                <a:gd name="connsiteX19" fmla="*/ 2398225 w 2915214"/>
                <a:gd name="connsiteY19" fmla="*/ 495329 h 3276600"/>
                <a:gd name="connsiteX20" fmla="*/ 2459662 w 2915214"/>
                <a:gd name="connsiteY20" fmla="*/ 529426 h 3276600"/>
                <a:gd name="connsiteX21" fmla="*/ 2515677 w 2915214"/>
                <a:gd name="connsiteY21" fmla="*/ 560460 h 3276600"/>
                <a:gd name="connsiteX22" fmla="*/ 2567276 w 2915214"/>
                <a:gd name="connsiteY22" fmla="*/ 589249 h 3276600"/>
                <a:gd name="connsiteX23" fmla="*/ 2614256 w 2915214"/>
                <a:gd name="connsiteY23" fmla="*/ 615792 h 3276600"/>
                <a:gd name="connsiteX24" fmla="*/ 2656820 w 2915214"/>
                <a:gd name="connsiteY24" fmla="*/ 640497 h 3276600"/>
                <a:gd name="connsiteX25" fmla="*/ 2695368 w 2915214"/>
                <a:gd name="connsiteY25" fmla="*/ 664181 h 3276600"/>
                <a:gd name="connsiteX26" fmla="*/ 2730102 w 2915214"/>
                <a:gd name="connsiteY26" fmla="*/ 686436 h 3276600"/>
                <a:gd name="connsiteX27" fmla="*/ 2760619 w 2915214"/>
                <a:gd name="connsiteY27" fmla="*/ 708079 h 3276600"/>
                <a:gd name="connsiteX28" fmla="*/ 2788125 w 2915214"/>
                <a:gd name="connsiteY28" fmla="*/ 729722 h 3276600"/>
                <a:gd name="connsiteX29" fmla="*/ 2812218 w 2915214"/>
                <a:gd name="connsiteY29" fmla="*/ 750956 h 3276600"/>
                <a:gd name="connsiteX30" fmla="*/ 2832897 w 2915214"/>
                <a:gd name="connsiteY30" fmla="*/ 772802 h 3276600"/>
                <a:gd name="connsiteX31" fmla="*/ 2850967 w 2915214"/>
                <a:gd name="connsiteY31" fmla="*/ 795466 h 3276600"/>
                <a:gd name="connsiteX32" fmla="*/ 2866226 w 2915214"/>
                <a:gd name="connsiteY32" fmla="*/ 819150 h 3276600"/>
                <a:gd name="connsiteX33" fmla="*/ 2878874 w 2915214"/>
                <a:gd name="connsiteY33" fmla="*/ 844264 h 3276600"/>
                <a:gd name="connsiteX34" fmla="*/ 2889314 w 2915214"/>
                <a:gd name="connsiteY34" fmla="*/ 871215 h 3276600"/>
                <a:gd name="connsiteX35" fmla="*/ 2897747 w 2915214"/>
                <a:gd name="connsiteY35" fmla="*/ 900412 h 3276600"/>
                <a:gd name="connsiteX36" fmla="*/ 2903971 w 2915214"/>
                <a:gd name="connsiteY36" fmla="*/ 932059 h 3276600"/>
                <a:gd name="connsiteX37" fmla="*/ 2908990 w 2915214"/>
                <a:gd name="connsiteY37" fmla="*/ 966564 h 3276600"/>
                <a:gd name="connsiteX38" fmla="*/ 2912203 w 2915214"/>
                <a:gd name="connsiteY38" fmla="*/ 1004337 h 3276600"/>
                <a:gd name="connsiteX39" fmla="*/ 2914210 w 2915214"/>
                <a:gd name="connsiteY39" fmla="*/ 1045580 h 3276600"/>
                <a:gd name="connsiteX40" fmla="*/ 2915013 w 2915214"/>
                <a:gd name="connsiteY40" fmla="*/ 1090907 h 3276600"/>
                <a:gd name="connsiteX41" fmla="*/ 2915214 w 2915214"/>
                <a:gd name="connsiteY41" fmla="*/ 1140726 h 3276600"/>
                <a:gd name="connsiteX42" fmla="*/ 2914612 w 2915214"/>
                <a:gd name="connsiteY42" fmla="*/ 1195036 h 3276600"/>
                <a:gd name="connsiteX43" fmla="*/ 2913407 w 2915214"/>
                <a:gd name="connsiteY43" fmla="*/ 1254043 h 3276600"/>
                <a:gd name="connsiteX44" fmla="*/ 2912203 w 2915214"/>
                <a:gd name="connsiteY44" fmla="*/ 1318766 h 3276600"/>
                <a:gd name="connsiteX45" fmla="*/ 2910797 w 2915214"/>
                <a:gd name="connsiteY45" fmla="*/ 1389207 h 3276600"/>
                <a:gd name="connsiteX46" fmla="*/ 2909593 w 2915214"/>
                <a:gd name="connsiteY46" fmla="*/ 1465568 h 3276600"/>
                <a:gd name="connsiteX47" fmla="*/ 2908589 w 2915214"/>
                <a:gd name="connsiteY47" fmla="*/ 1548667 h 3276600"/>
                <a:gd name="connsiteX48" fmla="*/ 2908187 w 2915214"/>
                <a:gd name="connsiteY48" fmla="*/ 1638300 h 3276600"/>
                <a:gd name="connsiteX49" fmla="*/ 2908589 w 2915214"/>
                <a:gd name="connsiteY49" fmla="*/ 1727933 h 3276600"/>
                <a:gd name="connsiteX50" fmla="*/ 2909593 w 2915214"/>
                <a:gd name="connsiteY50" fmla="*/ 1811032 h 3276600"/>
                <a:gd name="connsiteX51" fmla="*/ 2910797 w 2915214"/>
                <a:gd name="connsiteY51" fmla="*/ 1887394 h 3276600"/>
                <a:gd name="connsiteX52" fmla="*/ 2912203 w 2915214"/>
                <a:gd name="connsiteY52" fmla="*/ 1957834 h 3276600"/>
                <a:gd name="connsiteX53" fmla="*/ 2913407 w 2915214"/>
                <a:gd name="connsiteY53" fmla="*/ 2022557 h 3276600"/>
                <a:gd name="connsiteX54" fmla="*/ 2914612 w 2915214"/>
                <a:gd name="connsiteY54" fmla="*/ 2081564 h 3276600"/>
                <a:gd name="connsiteX55" fmla="*/ 2915214 w 2915214"/>
                <a:gd name="connsiteY55" fmla="*/ 2135875 h 3276600"/>
                <a:gd name="connsiteX56" fmla="*/ 2915013 w 2915214"/>
                <a:gd name="connsiteY56" fmla="*/ 2185693 h 3276600"/>
                <a:gd name="connsiteX57" fmla="*/ 2914210 w 2915214"/>
                <a:gd name="connsiteY57" fmla="*/ 2231020 h 3276600"/>
                <a:gd name="connsiteX58" fmla="*/ 2912203 w 2915214"/>
                <a:gd name="connsiteY58" fmla="*/ 2272263 h 3276600"/>
                <a:gd name="connsiteX59" fmla="*/ 2908990 w 2915214"/>
                <a:gd name="connsiteY59" fmla="*/ 2310036 h 3276600"/>
                <a:gd name="connsiteX60" fmla="*/ 2904172 w 2915214"/>
                <a:gd name="connsiteY60" fmla="*/ 2344541 h 3276600"/>
                <a:gd name="connsiteX61" fmla="*/ 2897747 w 2915214"/>
                <a:gd name="connsiteY61" fmla="*/ 2376188 h 3276600"/>
                <a:gd name="connsiteX62" fmla="*/ 2889314 w 2915214"/>
                <a:gd name="connsiteY62" fmla="*/ 2405386 h 3276600"/>
                <a:gd name="connsiteX63" fmla="*/ 2878874 w 2915214"/>
                <a:gd name="connsiteY63" fmla="*/ 2432337 h 3276600"/>
                <a:gd name="connsiteX64" fmla="*/ 2866226 w 2915214"/>
                <a:gd name="connsiteY64" fmla="*/ 2457450 h 3276600"/>
                <a:gd name="connsiteX65" fmla="*/ 2850967 w 2915214"/>
                <a:gd name="connsiteY65" fmla="*/ 2481134 h 3276600"/>
                <a:gd name="connsiteX66" fmla="*/ 2832897 w 2915214"/>
                <a:gd name="connsiteY66" fmla="*/ 2503798 h 3276600"/>
                <a:gd name="connsiteX67" fmla="*/ 2812218 w 2915214"/>
                <a:gd name="connsiteY67" fmla="*/ 2525645 h 3276600"/>
                <a:gd name="connsiteX68" fmla="*/ 2788125 w 2915214"/>
                <a:gd name="connsiteY68" fmla="*/ 2546879 h 3276600"/>
                <a:gd name="connsiteX69" fmla="*/ 2760820 w 2915214"/>
                <a:gd name="connsiteY69" fmla="*/ 2568521 h 3276600"/>
                <a:gd name="connsiteX70" fmla="*/ 2730102 w 2915214"/>
                <a:gd name="connsiteY70" fmla="*/ 2590164 h 3276600"/>
                <a:gd name="connsiteX71" fmla="*/ 2695368 w 2915214"/>
                <a:gd name="connsiteY71" fmla="*/ 2612623 h 3276600"/>
                <a:gd name="connsiteX72" fmla="*/ 2657021 w 2915214"/>
                <a:gd name="connsiteY72" fmla="*/ 2636103 h 3276600"/>
                <a:gd name="connsiteX73" fmla="*/ 2614256 w 2915214"/>
                <a:gd name="connsiteY73" fmla="*/ 2660808 h 3276600"/>
                <a:gd name="connsiteX74" fmla="*/ 2567276 w 2915214"/>
                <a:gd name="connsiteY74" fmla="*/ 2687351 h 3276600"/>
                <a:gd name="connsiteX75" fmla="*/ 2515677 w 2915214"/>
                <a:gd name="connsiteY75" fmla="*/ 2716140 h 3276600"/>
                <a:gd name="connsiteX76" fmla="*/ 2459662 w 2915214"/>
                <a:gd name="connsiteY76" fmla="*/ 2747379 h 3276600"/>
                <a:gd name="connsiteX77" fmla="*/ 2398225 w 2915214"/>
                <a:gd name="connsiteY77" fmla="*/ 2781476 h 3276600"/>
                <a:gd name="connsiteX78" fmla="*/ 2331971 w 2915214"/>
                <a:gd name="connsiteY78" fmla="*/ 2818431 h 3276600"/>
                <a:gd name="connsiteX79" fmla="*/ 2260094 w 2915214"/>
                <a:gd name="connsiteY79" fmla="*/ 2859062 h 3276600"/>
                <a:gd name="connsiteX80" fmla="*/ 2182997 w 2915214"/>
                <a:gd name="connsiteY80" fmla="*/ 2903777 h 3276600"/>
                <a:gd name="connsiteX81" fmla="*/ 2105901 w 2915214"/>
                <a:gd name="connsiteY81" fmla="*/ 2948695 h 3276600"/>
                <a:gd name="connsiteX82" fmla="*/ 2035028 w 2915214"/>
                <a:gd name="connsiteY82" fmla="*/ 2991164 h 3276600"/>
                <a:gd name="connsiteX83" fmla="*/ 1969978 w 2915214"/>
                <a:gd name="connsiteY83" fmla="*/ 3030365 h 3276600"/>
                <a:gd name="connsiteX84" fmla="*/ 1910148 w 2915214"/>
                <a:gd name="connsiteY84" fmla="*/ 3066912 h 3276600"/>
                <a:gd name="connsiteX85" fmla="*/ 1855136 w 2915214"/>
                <a:gd name="connsiteY85" fmla="*/ 3100193 h 3276600"/>
                <a:gd name="connsiteX86" fmla="*/ 1804743 w 2915214"/>
                <a:gd name="connsiteY86" fmla="*/ 3131023 h 3276600"/>
                <a:gd name="connsiteX87" fmla="*/ 1758364 w 2915214"/>
                <a:gd name="connsiteY87" fmla="*/ 3158587 h 3276600"/>
                <a:gd name="connsiteX88" fmla="*/ 1715800 w 2915214"/>
                <a:gd name="connsiteY88" fmla="*/ 3183496 h 3276600"/>
                <a:gd name="connsiteX89" fmla="*/ 1676449 w 2915214"/>
                <a:gd name="connsiteY89" fmla="*/ 3205139 h 3276600"/>
                <a:gd name="connsiteX90" fmla="*/ 1639908 w 2915214"/>
                <a:gd name="connsiteY90" fmla="*/ 3224127 h 3276600"/>
                <a:gd name="connsiteX91" fmla="*/ 1605777 w 2915214"/>
                <a:gd name="connsiteY91" fmla="*/ 3240053 h 3276600"/>
                <a:gd name="connsiteX92" fmla="*/ 1573654 w 2915214"/>
                <a:gd name="connsiteY92" fmla="*/ 3253324 h 3276600"/>
                <a:gd name="connsiteX93" fmla="*/ 1543337 w 2915214"/>
                <a:gd name="connsiteY93" fmla="*/ 3263533 h 3276600"/>
                <a:gd name="connsiteX94" fmla="*/ 1514024 w 2915214"/>
                <a:gd name="connsiteY94" fmla="*/ 3270679 h 3276600"/>
                <a:gd name="connsiteX95" fmla="*/ 1485515 w 2915214"/>
                <a:gd name="connsiteY95" fmla="*/ 3275171 h 3276600"/>
                <a:gd name="connsiteX96" fmla="*/ 1457808 w 2915214"/>
                <a:gd name="connsiteY96" fmla="*/ 3276600 h 3276600"/>
                <a:gd name="connsiteX97" fmla="*/ 1429700 w 2915214"/>
                <a:gd name="connsiteY97" fmla="*/ 3275171 h 3276600"/>
                <a:gd name="connsiteX98" fmla="*/ 1401190 w 2915214"/>
                <a:gd name="connsiteY98" fmla="*/ 3270679 h 3276600"/>
                <a:gd name="connsiteX99" fmla="*/ 1371877 w 2915214"/>
                <a:gd name="connsiteY99" fmla="*/ 3263533 h 3276600"/>
                <a:gd name="connsiteX100" fmla="*/ 1341561 w 2915214"/>
                <a:gd name="connsiteY100" fmla="*/ 3253324 h 3276600"/>
                <a:gd name="connsiteX101" fmla="*/ 1309437 w 2915214"/>
                <a:gd name="connsiteY101" fmla="*/ 3240053 h 3276600"/>
                <a:gd name="connsiteX102" fmla="*/ 1275306 w 2915214"/>
                <a:gd name="connsiteY102" fmla="*/ 3224127 h 3276600"/>
                <a:gd name="connsiteX103" fmla="*/ 1238765 w 2915214"/>
                <a:gd name="connsiteY103" fmla="*/ 3205139 h 3276600"/>
                <a:gd name="connsiteX104" fmla="*/ 1199414 w 2915214"/>
                <a:gd name="connsiteY104" fmla="*/ 3183496 h 3276600"/>
                <a:gd name="connsiteX105" fmla="*/ 1156850 w 2915214"/>
                <a:gd name="connsiteY105" fmla="*/ 3158587 h 3276600"/>
                <a:gd name="connsiteX106" fmla="*/ 1110472 w 2915214"/>
                <a:gd name="connsiteY106" fmla="*/ 3131023 h 3276600"/>
                <a:gd name="connsiteX107" fmla="*/ 1060078 w 2915214"/>
                <a:gd name="connsiteY107" fmla="*/ 3100193 h 3276600"/>
                <a:gd name="connsiteX108" fmla="*/ 1005066 w 2915214"/>
                <a:gd name="connsiteY108" fmla="*/ 3066912 h 3276600"/>
                <a:gd name="connsiteX109" fmla="*/ 945236 w 2915214"/>
                <a:gd name="connsiteY109" fmla="*/ 3030365 h 3276600"/>
                <a:gd name="connsiteX110" fmla="*/ 880186 w 2915214"/>
                <a:gd name="connsiteY110" fmla="*/ 2991164 h 3276600"/>
                <a:gd name="connsiteX111" fmla="*/ 809313 w 2915214"/>
                <a:gd name="connsiteY111" fmla="*/ 2948695 h 3276600"/>
                <a:gd name="connsiteX112" fmla="*/ 732217 w 2915214"/>
                <a:gd name="connsiteY112" fmla="*/ 2903777 h 3276600"/>
                <a:gd name="connsiteX113" fmla="*/ 655120 w 2915214"/>
                <a:gd name="connsiteY113" fmla="*/ 2859062 h 3276600"/>
                <a:gd name="connsiteX114" fmla="*/ 583244 w 2915214"/>
                <a:gd name="connsiteY114" fmla="*/ 2818431 h 3276600"/>
                <a:gd name="connsiteX115" fmla="*/ 516989 w 2915214"/>
                <a:gd name="connsiteY115" fmla="*/ 2781272 h 3276600"/>
                <a:gd name="connsiteX116" fmla="*/ 455553 w 2915214"/>
                <a:gd name="connsiteY116" fmla="*/ 2747174 h 3276600"/>
                <a:gd name="connsiteX117" fmla="*/ 399537 w 2915214"/>
                <a:gd name="connsiteY117" fmla="*/ 2716140 h 3276600"/>
                <a:gd name="connsiteX118" fmla="*/ 347939 w 2915214"/>
                <a:gd name="connsiteY118" fmla="*/ 2687351 h 3276600"/>
                <a:gd name="connsiteX119" fmla="*/ 300958 w 2915214"/>
                <a:gd name="connsiteY119" fmla="*/ 2660808 h 3276600"/>
                <a:gd name="connsiteX120" fmla="*/ 258394 w 2915214"/>
                <a:gd name="connsiteY120" fmla="*/ 2636103 h 3276600"/>
                <a:gd name="connsiteX121" fmla="*/ 219846 w 2915214"/>
                <a:gd name="connsiteY121" fmla="*/ 2612419 h 3276600"/>
                <a:gd name="connsiteX122" fmla="*/ 185112 w 2915214"/>
                <a:gd name="connsiteY122" fmla="*/ 2590164 h 3276600"/>
                <a:gd name="connsiteX123" fmla="*/ 154595 w 2915214"/>
                <a:gd name="connsiteY123" fmla="*/ 2568521 h 3276600"/>
                <a:gd name="connsiteX124" fmla="*/ 127089 w 2915214"/>
                <a:gd name="connsiteY124" fmla="*/ 2546879 h 3276600"/>
                <a:gd name="connsiteX125" fmla="*/ 102996 w 2915214"/>
                <a:gd name="connsiteY125" fmla="*/ 2525645 h 3276600"/>
                <a:gd name="connsiteX126" fmla="*/ 82317 w 2915214"/>
                <a:gd name="connsiteY126" fmla="*/ 2503798 h 3276600"/>
                <a:gd name="connsiteX127" fmla="*/ 64247 w 2915214"/>
                <a:gd name="connsiteY127" fmla="*/ 2481134 h 3276600"/>
                <a:gd name="connsiteX128" fmla="*/ 48989 w 2915214"/>
                <a:gd name="connsiteY128" fmla="*/ 2457450 h 3276600"/>
                <a:gd name="connsiteX129" fmla="*/ 36340 w 2915214"/>
                <a:gd name="connsiteY129" fmla="*/ 2432337 h 3276600"/>
                <a:gd name="connsiteX130" fmla="*/ 25900 w 2915214"/>
                <a:gd name="connsiteY130" fmla="*/ 2405386 h 3276600"/>
                <a:gd name="connsiteX131" fmla="*/ 17467 w 2915214"/>
                <a:gd name="connsiteY131" fmla="*/ 2376188 h 3276600"/>
                <a:gd name="connsiteX132" fmla="*/ 11243 w 2915214"/>
                <a:gd name="connsiteY132" fmla="*/ 2344541 h 3276600"/>
                <a:gd name="connsiteX133" fmla="*/ 6224 w 2915214"/>
                <a:gd name="connsiteY133" fmla="*/ 2310036 h 3276600"/>
                <a:gd name="connsiteX134" fmla="*/ 3012 w 2915214"/>
                <a:gd name="connsiteY134" fmla="*/ 2272263 h 3276600"/>
                <a:gd name="connsiteX135" fmla="*/ 1004 w 2915214"/>
                <a:gd name="connsiteY135" fmla="*/ 2231020 h 3276600"/>
                <a:gd name="connsiteX136" fmla="*/ 201 w 2915214"/>
                <a:gd name="connsiteY136" fmla="*/ 2185693 h 3276600"/>
                <a:gd name="connsiteX137" fmla="*/ 0 w 2915214"/>
                <a:gd name="connsiteY137" fmla="*/ 2135875 h 3276600"/>
                <a:gd name="connsiteX138" fmla="*/ 603 w 2915214"/>
                <a:gd name="connsiteY138" fmla="*/ 2081564 h 3276600"/>
                <a:gd name="connsiteX139" fmla="*/ 1807 w 2915214"/>
                <a:gd name="connsiteY139" fmla="*/ 2022557 h 3276600"/>
                <a:gd name="connsiteX140" fmla="*/ 3012 w 2915214"/>
                <a:gd name="connsiteY140" fmla="*/ 1957834 h 3276600"/>
                <a:gd name="connsiteX141" fmla="*/ 4417 w 2915214"/>
                <a:gd name="connsiteY141" fmla="*/ 1887394 h 3276600"/>
                <a:gd name="connsiteX142" fmla="*/ 5622 w 2915214"/>
                <a:gd name="connsiteY142" fmla="*/ 1811032 h 3276600"/>
                <a:gd name="connsiteX143" fmla="*/ 6626 w 2915214"/>
                <a:gd name="connsiteY143" fmla="*/ 1727933 h 3276600"/>
                <a:gd name="connsiteX144" fmla="*/ 7027 w 2915214"/>
                <a:gd name="connsiteY144" fmla="*/ 1638300 h 3276600"/>
                <a:gd name="connsiteX145" fmla="*/ 6626 w 2915214"/>
                <a:gd name="connsiteY145" fmla="*/ 1548667 h 3276600"/>
                <a:gd name="connsiteX146" fmla="*/ 5622 w 2915214"/>
                <a:gd name="connsiteY146" fmla="*/ 1465568 h 3276600"/>
                <a:gd name="connsiteX147" fmla="*/ 4417 w 2915214"/>
                <a:gd name="connsiteY147" fmla="*/ 1389207 h 3276600"/>
                <a:gd name="connsiteX148" fmla="*/ 3012 w 2915214"/>
                <a:gd name="connsiteY148" fmla="*/ 1318766 h 3276600"/>
                <a:gd name="connsiteX149" fmla="*/ 1807 w 2915214"/>
                <a:gd name="connsiteY149" fmla="*/ 1254043 h 3276600"/>
                <a:gd name="connsiteX150" fmla="*/ 603 w 2915214"/>
                <a:gd name="connsiteY150" fmla="*/ 1195036 h 3276600"/>
                <a:gd name="connsiteX151" fmla="*/ 0 w 2915214"/>
                <a:gd name="connsiteY151" fmla="*/ 1140726 h 3276600"/>
                <a:gd name="connsiteX152" fmla="*/ 201 w 2915214"/>
                <a:gd name="connsiteY152" fmla="*/ 1090907 h 3276600"/>
                <a:gd name="connsiteX153" fmla="*/ 1004 w 2915214"/>
                <a:gd name="connsiteY153" fmla="*/ 1045580 h 3276600"/>
                <a:gd name="connsiteX154" fmla="*/ 3012 w 2915214"/>
                <a:gd name="connsiteY154" fmla="*/ 1004337 h 3276600"/>
                <a:gd name="connsiteX155" fmla="*/ 6224 w 2915214"/>
                <a:gd name="connsiteY155" fmla="*/ 966564 h 3276600"/>
                <a:gd name="connsiteX156" fmla="*/ 11043 w 2915214"/>
                <a:gd name="connsiteY156" fmla="*/ 932059 h 3276600"/>
                <a:gd name="connsiteX157" fmla="*/ 17467 w 2915214"/>
                <a:gd name="connsiteY157" fmla="*/ 900412 h 3276600"/>
                <a:gd name="connsiteX158" fmla="*/ 25900 w 2915214"/>
                <a:gd name="connsiteY158" fmla="*/ 871215 h 3276600"/>
                <a:gd name="connsiteX159" fmla="*/ 36340 w 2915214"/>
                <a:gd name="connsiteY159" fmla="*/ 844264 h 3276600"/>
                <a:gd name="connsiteX160" fmla="*/ 48989 w 2915214"/>
                <a:gd name="connsiteY160" fmla="*/ 819150 h 3276600"/>
                <a:gd name="connsiteX161" fmla="*/ 64247 w 2915214"/>
                <a:gd name="connsiteY161" fmla="*/ 795466 h 3276600"/>
                <a:gd name="connsiteX162" fmla="*/ 82317 w 2915214"/>
                <a:gd name="connsiteY162" fmla="*/ 772802 h 3276600"/>
                <a:gd name="connsiteX163" fmla="*/ 102996 w 2915214"/>
                <a:gd name="connsiteY163" fmla="*/ 750956 h 3276600"/>
                <a:gd name="connsiteX164" fmla="*/ 127089 w 2915214"/>
                <a:gd name="connsiteY164" fmla="*/ 729722 h 3276600"/>
                <a:gd name="connsiteX165" fmla="*/ 154394 w 2915214"/>
                <a:gd name="connsiteY165" fmla="*/ 708079 h 3276600"/>
                <a:gd name="connsiteX166" fmla="*/ 185112 w 2915214"/>
                <a:gd name="connsiteY166" fmla="*/ 686436 h 3276600"/>
                <a:gd name="connsiteX167" fmla="*/ 219846 w 2915214"/>
                <a:gd name="connsiteY167" fmla="*/ 663977 h 3276600"/>
                <a:gd name="connsiteX168" fmla="*/ 258193 w 2915214"/>
                <a:gd name="connsiteY168" fmla="*/ 640497 h 3276600"/>
                <a:gd name="connsiteX169" fmla="*/ 300958 w 2915214"/>
                <a:gd name="connsiteY169" fmla="*/ 615792 h 3276600"/>
                <a:gd name="connsiteX170" fmla="*/ 347939 w 2915214"/>
                <a:gd name="connsiteY170" fmla="*/ 589249 h 3276600"/>
                <a:gd name="connsiteX171" fmla="*/ 399537 w 2915214"/>
                <a:gd name="connsiteY171" fmla="*/ 560460 h 3276600"/>
                <a:gd name="connsiteX172" fmla="*/ 455553 w 2915214"/>
                <a:gd name="connsiteY172" fmla="*/ 529222 h 3276600"/>
                <a:gd name="connsiteX173" fmla="*/ 516989 w 2915214"/>
                <a:gd name="connsiteY173" fmla="*/ 495124 h 3276600"/>
                <a:gd name="connsiteX174" fmla="*/ 583244 w 2915214"/>
                <a:gd name="connsiteY174" fmla="*/ 458169 h 3276600"/>
                <a:gd name="connsiteX175" fmla="*/ 655120 w 2915214"/>
                <a:gd name="connsiteY175" fmla="*/ 417538 h 3276600"/>
                <a:gd name="connsiteX176" fmla="*/ 732217 w 2915214"/>
                <a:gd name="connsiteY176" fmla="*/ 372824 h 3276600"/>
                <a:gd name="connsiteX177" fmla="*/ 809313 w 2915214"/>
                <a:gd name="connsiteY177" fmla="*/ 327905 h 3276600"/>
                <a:gd name="connsiteX178" fmla="*/ 880186 w 2915214"/>
                <a:gd name="connsiteY178" fmla="*/ 285437 h 3276600"/>
                <a:gd name="connsiteX179" fmla="*/ 945236 w 2915214"/>
                <a:gd name="connsiteY179" fmla="*/ 246235 h 3276600"/>
                <a:gd name="connsiteX180" fmla="*/ 1005066 w 2915214"/>
                <a:gd name="connsiteY180" fmla="*/ 209688 h 3276600"/>
                <a:gd name="connsiteX181" fmla="*/ 1060078 w 2915214"/>
                <a:gd name="connsiteY181" fmla="*/ 176407 h 3276600"/>
                <a:gd name="connsiteX182" fmla="*/ 1110472 w 2915214"/>
                <a:gd name="connsiteY182" fmla="*/ 145577 h 3276600"/>
                <a:gd name="connsiteX183" fmla="*/ 1156850 w 2915214"/>
                <a:gd name="connsiteY183" fmla="*/ 118013 h 3276600"/>
                <a:gd name="connsiteX184" fmla="*/ 1199414 w 2915214"/>
                <a:gd name="connsiteY184" fmla="*/ 93104 h 3276600"/>
                <a:gd name="connsiteX185" fmla="*/ 1238765 w 2915214"/>
                <a:gd name="connsiteY185" fmla="*/ 71461 h 3276600"/>
                <a:gd name="connsiteX186" fmla="*/ 1275306 w 2915214"/>
                <a:gd name="connsiteY186" fmla="*/ 52473 h 3276600"/>
                <a:gd name="connsiteX187" fmla="*/ 1309437 w 2915214"/>
                <a:gd name="connsiteY187" fmla="*/ 36547 h 3276600"/>
                <a:gd name="connsiteX188" fmla="*/ 1341561 w 2915214"/>
                <a:gd name="connsiteY188" fmla="*/ 23276 h 3276600"/>
                <a:gd name="connsiteX189" fmla="*/ 1371877 w 2915214"/>
                <a:gd name="connsiteY189" fmla="*/ 13067 h 3276600"/>
                <a:gd name="connsiteX190" fmla="*/ 1401190 w 2915214"/>
                <a:gd name="connsiteY190" fmla="*/ 5921 h 3276600"/>
                <a:gd name="connsiteX191" fmla="*/ 1429700 w 2915214"/>
                <a:gd name="connsiteY191" fmla="*/ 1429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2915214" h="3276600">
                  <a:moveTo>
                    <a:pt x="1457808" y="0"/>
                  </a:moveTo>
                  <a:lnTo>
                    <a:pt x="1485515" y="1429"/>
                  </a:lnTo>
                  <a:lnTo>
                    <a:pt x="1514024" y="5921"/>
                  </a:lnTo>
                  <a:lnTo>
                    <a:pt x="1543337" y="13067"/>
                  </a:lnTo>
                  <a:lnTo>
                    <a:pt x="1573654" y="23276"/>
                  </a:lnTo>
                  <a:lnTo>
                    <a:pt x="1605777" y="36547"/>
                  </a:lnTo>
                  <a:lnTo>
                    <a:pt x="1639908" y="52473"/>
                  </a:lnTo>
                  <a:lnTo>
                    <a:pt x="1676449" y="71461"/>
                  </a:lnTo>
                  <a:lnTo>
                    <a:pt x="1715800" y="93104"/>
                  </a:lnTo>
                  <a:lnTo>
                    <a:pt x="1758364" y="118013"/>
                  </a:lnTo>
                  <a:lnTo>
                    <a:pt x="1804743" y="145577"/>
                  </a:lnTo>
                  <a:lnTo>
                    <a:pt x="1855136" y="176407"/>
                  </a:lnTo>
                  <a:lnTo>
                    <a:pt x="1910148" y="209688"/>
                  </a:lnTo>
                  <a:lnTo>
                    <a:pt x="1969978" y="246235"/>
                  </a:lnTo>
                  <a:lnTo>
                    <a:pt x="2035028" y="285437"/>
                  </a:lnTo>
                  <a:lnTo>
                    <a:pt x="2105901" y="327905"/>
                  </a:lnTo>
                  <a:lnTo>
                    <a:pt x="2182997" y="372824"/>
                  </a:lnTo>
                  <a:lnTo>
                    <a:pt x="2260094" y="417538"/>
                  </a:lnTo>
                  <a:lnTo>
                    <a:pt x="2331971" y="458169"/>
                  </a:lnTo>
                  <a:lnTo>
                    <a:pt x="2398225" y="495329"/>
                  </a:lnTo>
                  <a:lnTo>
                    <a:pt x="2459662" y="529426"/>
                  </a:lnTo>
                  <a:lnTo>
                    <a:pt x="2515677" y="560460"/>
                  </a:lnTo>
                  <a:lnTo>
                    <a:pt x="2567276" y="589249"/>
                  </a:lnTo>
                  <a:lnTo>
                    <a:pt x="2614256" y="615792"/>
                  </a:lnTo>
                  <a:lnTo>
                    <a:pt x="2656820" y="640497"/>
                  </a:lnTo>
                  <a:lnTo>
                    <a:pt x="2695368" y="664181"/>
                  </a:lnTo>
                  <a:lnTo>
                    <a:pt x="2730102" y="686436"/>
                  </a:lnTo>
                  <a:lnTo>
                    <a:pt x="2760619" y="708079"/>
                  </a:lnTo>
                  <a:lnTo>
                    <a:pt x="2788125" y="729722"/>
                  </a:lnTo>
                  <a:lnTo>
                    <a:pt x="2812218" y="750956"/>
                  </a:lnTo>
                  <a:lnTo>
                    <a:pt x="2832897" y="772802"/>
                  </a:lnTo>
                  <a:lnTo>
                    <a:pt x="2850967" y="795466"/>
                  </a:lnTo>
                  <a:lnTo>
                    <a:pt x="2866226" y="819150"/>
                  </a:lnTo>
                  <a:lnTo>
                    <a:pt x="2878874" y="844264"/>
                  </a:lnTo>
                  <a:lnTo>
                    <a:pt x="2889314" y="871215"/>
                  </a:lnTo>
                  <a:lnTo>
                    <a:pt x="2897747" y="900412"/>
                  </a:lnTo>
                  <a:lnTo>
                    <a:pt x="2903971" y="932059"/>
                  </a:lnTo>
                  <a:lnTo>
                    <a:pt x="2908990" y="966564"/>
                  </a:lnTo>
                  <a:lnTo>
                    <a:pt x="2912203" y="1004337"/>
                  </a:lnTo>
                  <a:lnTo>
                    <a:pt x="2914210" y="1045580"/>
                  </a:lnTo>
                  <a:lnTo>
                    <a:pt x="2915013" y="1090907"/>
                  </a:lnTo>
                  <a:lnTo>
                    <a:pt x="2915214" y="1140726"/>
                  </a:lnTo>
                  <a:lnTo>
                    <a:pt x="2914612" y="1195036"/>
                  </a:lnTo>
                  <a:lnTo>
                    <a:pt x="2913407" y="1254043"/>
                  </a:lnTo>
                  <a:lnTo>
                    <a:pt x="2912203" y="1318766"/>
                  </a:lnTo>
                  <a:lnTo>
                    <a:pt x="2910797" y="1389207"/>
                  </a:lnTo>
                  <a:lnTo>
                    <a:pt x="2909593" y="1465568"/>
                  </a:lnTo>
                  <a:lnTo>
                    <a:pt x="2908589" y="1548667"/>
                  </a:lnTo>
                  <a:lnTo>
                    <a:pt x="2908187" y="1638300"/>
                  </a:lnTo>
                  <a:lnTo>
                    <a:pt x="2908589" y="1727933"/>
                  </a:lnTo>
                  <a:lnTo>
                    <a:pt x="2909593" y="1811032"/>
                  </a:lnTo>
                  <a:lnTo>
                    <a:pt x="2910797" y="1887394"/>
                  </a:lnTo>
                  <a:lnTo>
                    <a:pt x="2912203" y="1957834"/>
                  </a:lnTo>
                  <a:lnTo>
                    <a:pt x="2913407" y="2022557"/>
                  </a:lnTo>
                  <a:lnTo>
                    <a:pt x="2914612" y="2081564"/>
                  </a:lnTo>
                  <a:lnTo>
                    <a:pt x="2915214" y="2135875"/>
                  </a:lnTo>
                  <a:lnTo>
                    <a:pt x="2915013" y="2185693"/>
                  </a:lnTo>
                  <a:lnTo>
                    <a:pt x="2914210" y="2231020"/>
                  </a:lnTo>
                  <a:lnTo>
                    <a:pt x="2912203" y="2272263"/>
                  </a:lnTo>
                  <a:lnTo>
                    <a:pt x="2908990" y="2310036"/>
                  </a:lnTo>
                  <a:lnTo>
                    <a:pt x="2904172" y="2344541"/>
                  </a:lnTo>
                  <a:lnTo>
                    <a:pt x="2897747" y="2376188"/>
                  </a:lnTo>
                  <a:lnTo>
                    <a:pt x="2889314" y="2405386"/>
                  </a:lnTo>
                  <a:lnTo>
                    <a:pt x="2878874" y="2432337"/>
                  </a:lnTo>
                  <a:lnTo>
                    <a:pt x="2866226" y="2457450"/>
                  </a:lnTo>
                  <a:lnTo>
                    <a:pt x="2850967" y="2481134"/>
                  </a:lnTo>
                  <a:lnTo>
                    <a:pt x="2832897" y="2503798"/>
                  </a:lnTo>
                  <a:lnTo>
                    <a:pt x="2812218" y="2525645"/>
                  </a:lnTo>
                  <a:lnTo>
                    <a:pt x="2788125" y="2546879"/>
                  </a:lnTo>
                  <a:lnTo>
                    <a:pt x="2760820" y="2568521"/>
                  </a:lnTo>
                  <a:lnTo>
                    <a:pt x="2730102" y="2590164"/>
                  </a:lnTo>
                  <a:lnTo>
                    <a:pt x="2695368" y="2612623"/>
                  </a:lnTo>
                  <a:lnTo>
                    <a:pt x="2657021" y="2636103"/>
                  </a:lnTo>
                  <a:lnTo>
                    <a:pt x="2614256" y="2660808"/>
                  </a:lnTo>
                  <a:lnTo>
                    <a:pt x="2567276" y="2687351"/>
                  </a:lnTo>
                  <a:lnTo>
                    <a:pt x="2515677" y="2716140"/>
                  </a:lnTo>
                  <a:lnTo>
                    <a:pt x="2459662" y="2747379"/>
                  </a:lnTo>
                  <a:lnTo>
                    <a:pt x="2398225" y="2781476"/>
                  </a:lnTo>
                  <a:lnTo>
                    <a:pt x="2331971" y="2818431"/>
                  </a:lnTo>
                  <a:lnTo>
                    <a:pt x="2260094" y="2859062"/>
                  </a:lnTo>
                  <a:lnTo>
                    <a:pt x="2182997" y="2903777"/>
                  </a:lnTo>
                  <a:lnTo>
                    <a:pt x="2105901" y="2948695"/>
                  </a:lnTo>
                  <a:lnTo>
                    <a:pt x="2035028" y="2991164"/>
                  </a:lnTo>
                  <a:lnTo>
                    <a:pt x="1969978" y="3030365"/>
                  </a:lnTo>
                  <a:lnTo>
                    <a:pt x="1910148" y="3066912"/>
                  </a:lnTo>
                  <a:lnTo>
                    <a:pt x="1855136" y="3100193"/>
                  </a:lnTo>
                  <a:lnTo>
                    <a:pt x="1804743" y="3131023"/>
                  </a:lnTo>
                  <a:lnTo>
                    <a:pt x="1758364" y="3158587"/>
                  </a:lnTo>
                  <a:lnTo>
                    <a:pt x="1715800" y="3183496"/>
                  </a:lnTo>
                  <a:lnTo>
                    <a:pt x="1676449" y="3205139"/>
                  </a:lnTo>
                  <a:lnTo>
                    <a:pt x="1639908" y="3224127"/>
                  </a:lnTo>
                  <a:lnTo>
                    <a:pt x="1605777" y="3240053"/>
                  </a:lnTo>
                  <a:lnTo>
                    <a:pt x="1573654" y="3253324"/>
                  </a:lnTo>
                  <a:lnTo>
                    <a:pt x="1543337" y="3263533"/>
                  </a:lnTo>
                  <a:lnTo>
                    <a:pt x="1514024" y="3270679"/>
                  </a:lnTo>
                  <a:lnTo>
                    <a:pt x="1485515" y="3275171"/>
                  </a:lnTo>
                  <a:lnTo>
                    <a:pt x="1457808" y="3276600"/>
                  </a:lnTo>
                  <a:lnTo>
                    <a:pt x="1429700" y="3275171"/>
                  </a:lnTo>
                  <a:lnTo>
                    <a:pt x="1401190" y="3270679"/>
                  </a:lnTo>
                  <a:lnTo>
                    <a:pt x="1371877" y="3263533"/>
                  </a:lnTo>
                  <a:lnTo>
                    <a:pt x="1341561" y="3253324"/>
                  </a:lnTo>
                  <a:lnTo>
                    <a:pt x="1309437" y="3240053"/>
                  </a:lnTo>
                  <a:lnTo>
                    <a:pt x="1275306" y="3224127"/>
                  </a:lnTo>
                  <a:lnTo>
                    <a:pt x="1238765" y="3205139"/>
                  </a:lnTo>
                  <a:lnTo>
                    <a:pt x="1199414" y="3183496"/>
                  </a:lnTo>
                  <a:lnTo>
                    <a:pt x="1156850" y="3158587"/>
                  </a:lnTo>
                  <a:lnTo>
                    <a:pt x="1110472" y="3131023"/>
                  </a:lnTo>
                  <a:lnTo>
                    <a:pt x="1060078" y="3100193"/>
                  </a:lnTo>
                  <a:lnTo>
                    <a:pt x="1005066" y="3066912"/>
                  </a:lnTo>
                  <a:lnTo>
                    <a:pt x="945236" y="3030365"/>
                  </a:lnTo>
                  <a:lnTo>
                    <a:pt x="880186" y="2991164"/>
                  </a:lnTo>
                  <a:lnTo>
                    <a:pt x="809313" y="2948695"/>
                  </a:lnTo>
                  <a:lnTo>
                    <a:pt x="732217" y="2903777"/>
                  </a:lnTo>
                  <a:lnTo>
                    <a:pt x="655120" y="2859062"/>
                  </a:lnTo>
                  <a:lnTo>
                    <a:pt x="583244" y="2818431"/>
                  </a:lnTo>
                  <a:lnTo>
                    <a:pt x="516989" y="2781272"/>
                  </a:lnTo>
                  <a:lnTo>
                    <a:pt x="455553" y="2747174"/>
                  </a:lnTo>
                  <a:lnTo>
                    <a:pt x="399537" y="2716140"/>
                  </a:lnTo>
                  <a:lnTo>
                    <a:pt x="347939" y="2687351"/>
                  </a:lnTo>
                  <a:lnTo>
                    <a:pt x="300958" y="2660808"/>
                  </a:lnTo>
                  <a:lnTo>
                    <a:pt x="258394" y="2636103"/>
                  </a:lnTo>
                  <a:lnTo>
                    <a:pt x="219846" y="2612419"/>
                  </a:lnTo>
                  <a:lnTo>
                    <a:pt x="185112" y="2590164"/>
                  </a:lnTo>
                  <a:lnTo>
                    <a:pt x="154595" y="2568521"/>
                  </a:lnTo>
                  <a:lnTo>
                    <a:pt x="127089" y="2546879"/>
                  </a:lnTo>
                  <a:lnTo>
                    <a:pt x="102996" y="2525645"/>
                  </a:lnTo>
                  <a:lnTo>
                    <a:pt x="82317" y="2503798"/>
                  </a:lnTo>
                  <a:lnTo>
                    <a:pt x="64247" y="2481134"/>
                  </a:lnTo>
                  <a:lnTo>
                    <a:pt x="48989" y="2457450"/>
                  </a:lnTo>
                  <a:lnTo>
                    <a:pt x="36340" y="2432337"/>
                  </a:lnTo>
                  <a:lnTo>
                    <a:pt x="25900" y="2405386"/>
                  </a:lnTo>
                  <a:lnTo>
                    <a:pt x="17467" y="2376188"/>
                  </a:lnTo>
                  <a:lnTo>
                    <a:pt x="11243" y="2344541"/>
                  </a:lnTo>
                  <a:lnTo>
                    <a:pt x="6224" y="2310036"/>
                  </a:lnTo>
                  <a:lnTo>
                    <a:pt x="3012" y="2272263"/>
                  </a:lnTo>
                  <a:lnTo>
                    <a:pt x="1004" y="2231020"/>
                  </a:lnTo>
                  <a:lnTo>
                    <a:pt x="201" y="2185693"/>
                  </a:lnTo>
                  <a:lnTo>
                    <a:pt x="0" y="2135875"/>
                  </a:lnTo>
                  <a:lnTo>
                    <a:pt x="603" y="2081564"/>
                  </a:lnTo>
                  <a:lnTo>
                    <a:pt x="1807" y="2022557"/>
                  </a:lnTo>
                  <a:lnTo>
                    <a:pt x="3012" y="1957834"/>
                  </a:lnTo>
                  <a:lnTo>
                    <a:pt x="4417" y="1887394"/>
                  </a:lnTo>
                  <a:lnTo>
                    <a:pt x="5622" y="1811032"/>
                  </a:lnTo>
                  <a:lnTo>
                    <a:pt x="6626" y="1727933"/>
                  </a:lnTo>
                  <a:lnTo>
                    <a:pt x="7027" y="1638300"/>
                  </a:lnTo>
                  <a:lnTo>
                    <a:pt x="6626" y="1548667"/>
                  </a:lnTo>
                  <a:lnTo>
                    <a:pt x="5622" y="1465568"/>
                  </a:lnTo>
                  <a:lnTo>
                    <a:pt x="4417" y="1389207"/>
                  </a:lnTo>
                  <a:lnTo>
                    <a:pt x="3012" y="1318766"/>
                  </a:lnTo>
                  <a:lnTo>
                    <a:pt x="1807" y="1254043"/>
                  </a:lnTo>
                  <a:lnTo>
                    <a:pt x="603" y="1195036"/>
                  </a:lnTo>
                  <a:lnTo>
                    <a:pt x="0" y="1140726"/>
                  </a:lnTo>
                  <a:lnTo>
                    <a:pt x="201" y="1090907"/>
                  </a:lnTo>
                  <a:lnTo>
                    <a:pt x="1004" y="1045580"/>
                  </a:lnTo>
                  <a:lnTo>
                    <a:pt x="3012" y="1004337"/>
                  </a:lnTo>
                  <a:lnTo>
                    <a:pt x="6224" y="966564"/>
                  </a:lnTo>
                  <a:lnTo>
                    <a:pt x="11043" y="932059"/>
                  </a:lnTo>
                  <a:lnTo>
                    <a:pt x="17467" y="900412"/>
                  </a:lnTo>
                  <a:lnTo>
                    <a:pt x="25900" y="871215"/>
                  </a:lnTo>
                  <a:lnTo>
                    <a:pt x="36340" y="844264"/>
                  </a:lnTo>
                  <a:lnTo>
                    <a:pt x="48989" y="819150"/>
                  </a:lnTo>
                  <a:lnTo>
                    <a:pt x="64247" y="795466"/>
                  </a:lnTo>
                  <a:lnTo>
                    <a:pt x="82317" y="772802"/>
                  </a:lnTo>
                  <a:lnTo>
                    <a:pt x="102996" y="750956"/>
                  </a:lnTo>
                  <a:lnTo>
                    <a:pt x="127089" y="729722"/>
                  </a:lnTo>
                  <a:lnTo>
                    <a:pt x="154394" y="708079"/>
                  </a:lnTo>
                  <a:lnTo>
                    <a:pt x="185112" y="686436"/>
                  </a:lnTo>
                  <a:lnTo>
                    <a:pt x="219846" y="663977"/>
                  </a:lnTo>
                  <a:lnTo>
                    <a:pt x="258193" y="640497"/>
                  </a:lnTo>
                  <a:lnTo>
                    <a:pt x="300958" y="615792"/>
                  </a:lnTo>
                  <a:lnTo>
                    <a:pt x="347939" y="589249"/>
                  </a:lnTo>
                  <a:lnTo>
                    <a:pt x="399537" y="560460"/>
                  </a:lnTo>
                  <a:lnTo>
                    <a:pt x="455553" y="529222"/>
                  </a:lnTo>
                  <a:lnTo>
                    <a:pt x="516989" y="495124"/>
                  </a:lnTo>
                  <a:lnTo>
                    <a:pt x="583244" y="458169"/>
                  </a:lnTo>
                  <a:lnTo>
                    <a:pt x="655120" y="417538"/>
                  </a:lnTo>
                  <a:lnTo>
                    <a:pt x="732217" y="372824"/>
                  </a:lnTo>
                  <a:lnTo>
                    <a:pt x="809313" y="327905"/>
                  </a:lnTo>
                  <a:lnTo>
                    <a:pt x="880186" y="285437"/>
                  </a:lnTo>
                  <a:lnTo>
                    <a:pt x="945236" y="246235"/>
                  </a:lnTo>
                  <a:lnTo>
                    <a:pt x="1005066" y="209688"/>
                  </a:lnTo>
                  <a:lnTo>
                    <a:pt x="1060078" y="176407"/>
                  </a:lnTo>
                  <a:lnTo>
                    <a:pt x="1110472" y="145577"/>
                  </a:lnTo>
                  <a:lnTo>
                    <a:pt x="1156850" y="118013"/>
                  </a:lnTo>
                  <a:lnTo>
                    <a:pt x="1199414" y="93104"/>
                  </a:lnTo>
                  <a:lnTo>
                    <a:pt x="1238765" y="71461"/>
                  </a:lnTo>
                  <a:lnTo>
                    <a:pt x="1275306" y="52473"/>
                  </a:lnTo>
                  <a:lnTo>
                    <a:pt x="1309437" y="36547"/>
                  </a:lnTo>
                  <a:lnTo>
                    <a:pt x="1341561" y="23276"/>
                  </a:lnTo>
                  <a:lnTo>
                    <a:pt x="1371877" y="13067"/>
                  </a:lnTo>
                  <a:lnTo>
                    <a:pt x="1401190" y="5921"/>
                  </a:lnTo>
                  <a:lnTo>
                    <a:pt x="1429700" y="14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06500" sx="102000" sy="102000" algn="ctr" rotWithShape="0">
                <a:prstClr val="black">
                  <a:alpha val="2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157616" y="2890391"/>
              <a:ext cx="4046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accent5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 Light" panose="020B0502040204020203" pitchFamily="34" charset="0"/>
                </a:rPr>
                <a:t>Your title.</a:t>
              </a:r>
              <a:endParaRPr lang="en-US" altLang="zh-CN" sz="32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342">
            <a:extLst>
              <a:ext uri="{FF2B5EF4-FFF2-40B4-BE49-F238E27FC236}">
                <a16:creationId xmlns:a16="http://schemas.microsoft.com/office/drawing/2014/main" id="{7DE716A7-03AA-4F86-A4E7-E17365191963}"/>
              </a:ext>
            </a:extLst>
          </p:cNvPr>
          <p:cNvSpPr/>
          <p:nvPr/>
        </p:nvSpPr>
        <p:spPr>
          <a:xfrm>
            <a:off x="4832858" y="1616645"/>
            <a:ext cx="45805" cy="1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00" extrusionOk="0">
                <a:moveTo>
                  <a:pt x="9600" y="16200"/>
                </a:moveTo>
                <a:cubicBezTo>
                  <a:pt x="9600" y="16200"/>
                  <a:pt x="2400" y="10800"/>
                  <a:pt x="2400" y="10800"/>
                </a:cubicBezTo>
                <a:cubicBezTo>
                  <a:pt x="2400" y="10800"/>
                  <a:pt x="9600" y="10800"/>
                  <a:pt x="12000" y="10800"/>
                </a:cubicBezTo>
                <a:cubicBezTo>
                  <a:pt x="7200" y="5400"/>
                  <a:pt x="2400" y="10800"/>
                  <a:pt x="0" y="0"/>
                </a:cubicBezTo>
                <a:cubicBezTo>
                  <a:pt x="2400" y="5400"/>
                  <a:pt x="19200" y="0"/>
                  <a:pt x="21600" y="10800"/>
                </a:cubicBezTo>
                <a:cubicBezTo>
                  <a:pt x="21600" y="10800"/>
                  <a:pt x="14400" y="10800"/>
                  <a:pt x="12000" y="10800"/>
                </a:cubicBezTo>
                <a:cubicBezTo>
                  <a:pt x="12000" y="10800"/>
                  <a:pt x="16800" y="21600"/>
                  <a:pt x="9600" y="16200"/>
                </a:cubicBezTo>
                <a:cubicBezTo>
                  <a:pt x="7200" y="16200"/>
                  <a:pt x="14400" y="21600"/>
                  <a:pt x="9600" y="16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" name="Shape 1343">
            <a:extLst>
              <a:ext uri="{FF2B5EF4-FFF2-40B4-BE49-F238E27FC236}">
                <a16:creationId xmlns:a16="http://schemas.microsoft.com/office/drawing/2014/main" id="{01FA0201-5396-403B-A5CF-08ED6152BA8F}"/>
              </a:ext>
            </a:extLst>
          </p:cNvPr>
          <p:cNvSpPr/>
          <p:nvPr/>
        </p:nvSpPr>
        <p:spPr>
          <a:xfrm>
            <a:off x="8583716" y="4706690"/>
            <a:ext cx="1011565" cy="758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600" extrusionOk="0">
                <a:moveTo>
                  <a:pt x="10694" y="568"/>
                </a:moveTo>
                <a:cubicBezTo>
                  <a:pt x="10482" y="568"/>
                  <a:pt x="10376" y="284"/>
                  <a:pt x="10165" y="284"/>
                </a:cubicBezTo>
                <a:cubicBezTo>
                  <a:pt x="10059" y="142"/>
                  <a:pt x="10059" y="284"/>
                  <a:pt x="10165" y="426"/>
                </a:cubicBezTo>
                <a:cubicBezTo>
                  <a:pt x="10165" y="568"/>
                  <a:pt x="10376" y="426"/>
                  <a:pt x="10376" y="426"/>
                </a:cubicBezTo>
                <a:cubicBezTo>
                  <a:pt x="10482" y="568"/>
                  <a:pt x="10376" y="853"/>
                  <a:pt x="10482" y="853"/>
                </a:cubicBezTo>
                <a:cubicBezTo>
                  <a:pt x="10482" y="995"/>
                  <a:pt x="10376" y="995"/>
                  <a:pt x="10271" y="995"/>
                </a:cubicBezTo>
                <a:cubicBezTo>
                  <a:pt x="10165" y="1137"/>
                  <a:pt x="10059" y="1137"/>
                  <a:pt x="9953" y="1137"/>
                </a:cubicBezTo>
                <a:cubicBezTo>
                  <a:pt x="9741" y="995"/>
                  <a:pt x="9741" y="1137"/>
                  <a:pt x="9529" y="1137"/>
                </a:cubicBezTo>
                <a:cubicBezTo>
                  <a:pt x="9212" y="1279"/>
                  <a:pt x="9318" y="1705"/>
                  <a:pt x="9106" y="1847"/>
                </a:cubicBezTo>
                <a:cubicBezTo>
                  <a:pt x="8894" y="2132"/>
                  <a:pt x="8788" y="2558"/>
                  <a:pt x="8894" y="2842"/>
                </a:cubicBezTo>
                <a:cubicBezTo>
                  <a:pt x="9106" y="3268"/>
                  <a:pt x="8576" y="2984"/>
                  <a:pt x="8471" y="2984"/>
                </a:cubicBezTo>
                <a:cubicBezTo>
                  <a:pt x="8365" y="2984"/>
                  <a:pt x="8047" y="3411"/>
                  <a:pt x="8047" y="3411"/>
                </a:cubicBezTo>
                <a:cubicBezTo>
                  <a:pt x="8047" y="3411"/>
                  <a:pt x="7941" y="2700"/>
                  <a:pt x="7835" y="2558"/>
                </a:cubicBezTo>
                <a:cubicBezTo>
                  <a:pt x="7835" y="2416"/>
                  <a:pt x="7729" y="2416"/>
                  <a:pt x="7624" y="2416"/>
                </a:cubicBezTo>
                <a:cubicBezTo>
                  <a:pt x="7518" y="2274"/>
                  <a:pt x="7518" y="2274"/>
                  <a:pt x="7518" y="2132"/>
                </a:cubicBezTo>
                <a:cubicBezTo>
                  <a:pt x="7412" y="1989"/>
                  <a:pt x="7412" y="2274"/>
                  <a:pt x="7412" y="2416"/>
                </a:cubicBezTo>
                <a:cubicBezTo>
                  <a:pt x="7306" y="2416"/>
                  <a:pt x="7200" y="2416"/>
                  <a:pt x="7200" y="2274"/>
                </a:cubicBezTo>
                <a:cubicBezTo>
                  <a:pt x="6988" y="2274"/>
                  <a:pt x="7094" y="2842"/>
                  <a:pt x="6882" y="2700"/>
                </a:cubicBezTo>
                <a:cubicBezTo>
                  <a:pt x="6882" y="2700"/>
                  <a:pt x="6776" y="2558"/>
                  <a:pt x="6776" y="2558"/>
                </a:cubicBezTo>
                <a:cubicBezTo>
                  <a:pt x="6671" y="2700"/>
                  <a:pt x="6671" y="2700"/>
                  <a:pt x="6671" y="2700"/>
                </a:cubicBezTo>
                <a:cubicBezTo>
                  <a:pt x="6353" y="2558"/>
                  <a:pt x="6565" y="3126"/>
                  <a:pt x="6565" y="3126"/>
                </a:cubicBezTo>
                <a:cubicBezTo>
                  <a:pt x="6565" y="3126"/>
                  <a:pt x="6353" y="3126"/>
                  <a:pt x="6353" y="3126"/>
                </a:cubicBezTo>
                <a:cubicBezTo>
                  <a:pt x="6353" y="3268"/>
                  <a:pt x="6459" y="3268"/>
                  <a:pt x="6459" y="3268"/>
                </a:cubicBezTo>
                <a:cubicBezTo>
                  <a:pt x="6353" y="3553"/>
                  <a:pt x="6247" y="3268"/>
                  <a:pt x="6247" y="3695"/>
                </a:cubicBezTo>
                <a:cubicBezTo>
                  <a:pt x="6247" y="3837"/>
                  <a:pt x="6353" y="3837"/>
                  <a:pt x="6353" y="3979"/>
                </a:cubicBezTo>
                <a:cubicBezTo>
                  <a:pt x="6353" y="4263"/>
                  <a:pt x="5612" y="3695"/>
                  <a:pt x="5612" y="4121"/>
                </a:cubicBezTo>
                <a:cubicBezTo>
                  <a:pt x="5612" y="4263"/>
                  <a:pt x="6035" y="4547"/>
                  <a:pt x="5824" y="4689"/>
                </a:cubicBezTo>
                <a:cubicBezTo>
                  <a:pt x="5718" y="4689"/>
                  <a:pt x="5718" y="4547"/>
                  <a:pt x="5718" y="4689"/>
                </a:cubicBezTo>
                <a:cubicBezTo>
                  <a:pt x="5612" y="4832"/>
                  <a:pt x="5612" y="4832"/>
                  <a:pt x="5506" y="4689"/>
                </a:cubicBezTo>
                <a:cubicBezTo>
                  <a:pt x="5400" y="4689"/>
                  <a:pt x="5506" y="4405"/>
                  <a:pt x="5400" y="4263"/>
                </a:cubicBezTo>
                <a:cubicBezTo>
                  <a:pt x="5294" y="3979"/>
                  <a:pt x="5082" y="4547"/>
                  <a:pt x="4976" y="4689"/>
                </a:cubicBezTo>
                <a:cubicBezTo>
                  <a:pt x="4976" y="4832"/>
                  <a:pt x="4871" y="4974"/>
                  <a:pt x="4871" y="5116"/>
                </a:cubicBezTo>
                <a:cubicBezTo>
                  <a:pt x="4871" y="5116"/>
                  <a:pt x="4976" y="5258"/>
                  <a:pt x="4976" y="5400"/>
                </a:cubicBezTo>
                <a:cubicBezTo>
                  <a:pt x="4976" y="5400"/>
                  <a:pt x="4765" y="5684"/>
                  <a:pt x="4659" y="5826"/>
                </a:cubicBezTo>
                <a:cubicBezTo>
                  <a:pt x="4341" y="6253"/>
                  <a:pt x="4024" y="6537"/>
                  <a:pt x="3600" y="6679"/>
                </a:cubicBezTo>
                <a:cubicBezTo>
                  <a:pt x="3282" y="6679"/>
                  <a:pt x="2965" y="6963"/>
                  <a:pt x="2541" y="7105"/>
                </a:cubicBezTo>
                <a:cubicBezTo>
                  <a:pt x="2224" y="7247"/>
                  <a:pt x="1906" y="7247"/>
                  <a:pt x="1588" y="7532"/>
                </a:cubicBezTo>
                <a:cubicBezTo>
                  <a:pt x="1376" y="7816"/>
                  <a:pt x="1271" y="7816"/>
                  <a:pt x="1059" y="7958"/>
                </a:cubicBezTo>
                <a:cubicBezTo>
                  <a:pt x="953" y="8100"/>
                  <a:pt x="741" y="8526"/>
                  <a:pt x="741" y="8526"/>
                </a:cubicBezTo>
                <a:cubicBezTo>
                  <a:pt x="635" y="8526"/>
                  <a:pt x="741" y="8100"/>
                  <a:pt x="741" y="7958"/>
                </a:cubicBezTo>
                <a:cubicBezTo>
                  <a:pt x="529" y="7958"/>
                  <a:pt x="424" y="8668"/>
                  <a:pt x="424" y="8668"/>
                </a:cubicBezTo>
                <a:cubicBezTo>
                  <a:pt x="529" y="9095"/>
                  <a:pt x="318" y="9237"/>
                  <a:pt x="318" y="9663"/>
                </a:cubicBezTo>
                <a:cubicBezTo>
                  <a:pt x="318" y="9805"/>
                  <a:pt x="847" y="11368"/>
                  <a:pt x="635" y="11511"/>
                </a:cubicBezTo>
                <a:cubicBezTo>
                  <a:pt x="635" y="11511"/>
                  <a:pt x="318" y="10942"/>
                  <a:pt x="318" y="10942"/>
                </a:cubicBezTo>
                <a:cubicBezTo>
                  <a:pt x="318" y="11084"/>
                  <a:pt x="635" y="11511"/>
                  <a:pt x="424" y="11653"/>
                </a:cubicBezTo>
                <a:cubicBezTo>
                  <a:pt x="212" y="11653"/>
                  <a:pt x="212" y="10942"/>
                  <a:pt x="0" y="10942"/>
                </a:cubicBezTo>
                <a:cubicBezTo>
                  <a:pt x="0" y="10942"/>
                  <a:pt x="635" y="12079"/>
                  <a:pt x="635" y="12221"/>
                </a:cubicBezTo>
                <a:cubicBezTo>
                  <a:pt x="741" y="12363"/>
                  <a:pt x="635" y="12647"/>
                  <a:pt x="741" y="12932"/>
                </a:cubicBezTo>
                <a:cubicBezTo>
                  <a:pt x="847" y="13216"/>
                  <a:pt x="953" y="13358"/>
                  <a:pt x="1059" y="13642"/>
                </a:cubicBezTo>
                <a:cubicBezTo>
                  <a:pt x="1165" y="13784"/>
                  <a:pt x="1165" y="14211"/>
                  <a:pt x="1165" y="14353"/>
                </a:cubicBezTo>
                <a:cubicBezTo>
                  <a:pt x="1165" y="14637"/>
                  <a:pt x="1271" y="14921"/>
                  <a:pt x="1376" y="15063"/>
                </a:cubicBezTo>
                <a:cubicBezTo>
                  <a:pt x="1482" y="15489"/>
                  <a:pt x="1482" y="15632"/>
                  <a:pt x="1482" y="16058"/>
                </a:cubicBezTo>
                <a:cubicBezTo>
                  <a:pt x="1482" y="16200"/>
                  <a:pt x="1482" y="16911"/>
                  <a:pt x="1482" y="16911"/>
                </a:cubicBezTo>
                <a:cubicBezTo>
                  <a:pt x="1376" y="17053"/>
                  <a:pt x="1271" y="17053"/>
                  <a:pt x="1165" y="17195"/>
                </a:cubicBezTo>
                <a:cubicBezTo>
                  <a:pt x="1059" y="17621"/>
                  <a:pt x="1271" y="17621"/>
                  <a:pt x="1376" y="17763"/>
                </a:cubicBezTo>
                <a:cubicBezTo>
                  <a:pt x="1800" y="18047"/>
                  <a:pt x="2118" y="18332"/>
                  <a:pt x="2647" y="18189"/>
                </a:cubicBezTo>
                <a:cubicBezTo>
                  <a:pt x="2859" y="18047"/>
                  <a:pt x="3071" y="17905"/>
                  <a:pt x="3176" y="17763"/>
                </a:cubicBezTo>
                <a:cubicBezTo>
                  <a:pt x="3494" y="17621"/>
                  <a:pt x="3388" y="17763"/>
                  <a:pt x="3494" y="17479"/>
                </a:cubicBezTo>
                <a:cubicBezTo>
                  <a:pt x="3706" y="17195"/>
                  <a:pt x="4447" y="17195"/>
                  <a:pt x="4659" y="17337"/>
                </a:cubicBezTo>
                <a:cubicBezTo>
                  <a:pt x="4976" y="17337"/>
                  <a:pt x="5506" y="17621"/>
                  <a:pt x="5718" y="17195"/>
                </a:cubicBezTo>
                <a:cubicBezTo>
                  <a:pt x="5824" y="17053"/>
                  <a:pt x="5824" y="16768"/>
                  <a:pt x="6035" y="16626"/>
                </a:cubicBezTo>
                <a:cubicBezTo>
                  <a:pt x="6247" y="16484"/>
                  <a:pt x="6459" y="16342"/>
                  <a:pt x="6671" y="16200"/>
                </a:cubicBezTo>
                <a:cubicBezTo>
                  <a:pt x="6988" y="15916"/>
                  <a:pt x="7412" y="16200"/>
                  <a:pt x="7729" y="15916"/>
                </a:cubicBezTo>
                <a:cubicBezTo>
                  <a:pt x="8259" y="15632"/>
                  <a:pt x="8682" y="15632"/>
                  <a:pt x="9318" y="15489"/>
                </a:cubicBezTo>
                <a:cubicBezTo>
                  <a:pt x="9424" y="15489"/>
                  <a:pt x="9529" y="15347"/>
                  <a:pt x="9741" y="15347"/>
                </a:cubicBezTo>
                <a:cubicBezTo>
                  <a:pt x="9847" y="15489"/>
                  <a:pt x="10059" y="15632"/>
                  <a:pt x="10165" y="15774"/>
                </a:cubicBezTo>
                <a:cubicBezTo>
                  <a:pt x="10271" y="15774"/>
                  <a:pt x="11329" y="16058"/>
                  <a:pt x="11329" y="16200"/>
                </a:cubicBezTo>
                <a:cubicBezTo>
                  <a:pt x="11224" y="16342"/>
                  <a:pt x="11118" y="16768"/>
                  <a:pt x="11329" y="16626"/>
                </a:cubicBezTo>
                <a:cubicBezTo>
                  <a:pt x="11435" y="16626"/>
                  <a:pt x="11647" y="17053"/>
                  <a:pt x="11753" y="17195"/>
                </a:cubicBezTo>
                <a:cubicBezTo>
                  <a:pt x="11859" y="17337"/>
                  <a:pt x="11859" y="17479"/>
                  <a:pt x="11859" y="17763"/>
                </a:cubicBezTo>
                <a:cubicBezTo>
                  <a:pt x="11965" y="17905"/>
                  <a:pt x="12176" y="18189"/>
                  <a:pt x="12176" y="18189"/>
                </a:cubicBezTo>
                <a:cubicBezTo>
                  <a:pt x="12176" y="18047"/>
                  <a:pt x="12071" y="17905"/>
                  <a:pt x="12282" y="17763"/>
                </a:cubicBezTo>
                <a:cubicBezTo>
                  <a:pt x="12388" y="17621"/>
                  <a:pt x="12494" y="17479"/>
                  <a:pt x="12706" y="17337"/>
                </a:cubicBezTo>
                <a:cubicBezTo>
                  <a:pt x="12812" y="17195"/>
                  <a:pt x="13341" y="16484"/>
                  <a:pt x="13235" y="16342"/>
                </a:cubicBezTo>
                <a:cubicBezTo>
                  <a:pt x="13341" y="16626"/>
                  <a:pt x="13235" y="16768"/>
                  <a:pt x="13235" y="17053"/>
                </a:cubicBezTo>
                <a:cubicBezTo>
                  <a:pt x="13341" y="17195"/>
                  <a:pt x="13129" y="17337"/>
                  <a:pt x="13129" y="17337"/>
                </a:cubicBezTo>
                <a:cubicBezTo>
                  <a:pt x="13024" y="17621"/>
                  <a:pt x="13024" y="17763"/>
                  <a:pt x="13024" y="17905"/>
                </a:cubicBezTo>
                <a:cubicBezTo>
                  <a:pt x="13024" y="18189"/>
                  <a:pt x="12600" y="18332"/>
                  <a:pt x="12918" y="18332"/>
                </a:cubicBezTo>
                <a:cubicBezTo>
                  <a:pt x="13341" y="18332"/>
                  <a:pt x="13129" y="17763"/>
                  <a:pt x="13235" y="17479"/>
                </a:cubicBezTo>
                <a:cubicBezTo>
                  <a:pt x="13235" y="17479"/>
                  <a:pt x="13659" y="18047"/>
                  <a:pt x="13553" y="18332"/>
                </a:cubicBezTo>
                <a:cubicBezTo>
                  <a:pt x="13235" y="18900"/>
                  <a:pt x="13659" y="18474"/>
                  <a:pt x="13871" y="18758"/>
                </a:cubicBezTo>
                <a:cubicBezTo>
                  <a:pt x="14188" y="19184"/>
                  <a:pt x="14188" y="19326"/>
                  <a:pt x="14188" y="19753"/>
                </a:cubicBezTo>
                <a:cubicBezTo>
                  <a:pt x="14082" y="20179"/>
                  <a:pt x="14506" y="20605"/>
                  <a:pt x="14718" y="20605"/>
                </a:cubicBezTo>
                <a:cubicBezTo>
                  <a:pt x="14929" y="20747"/>
                  <a:pt x="15141" y="20889"/>
                  <a:pt x="15353" y="20889"/>
                </a:cubicBezTo>
                <a:cubicBezTo>
                  <a:pt x="15565" y="20889"/>
                  <a:pt x="15988" y="21600"/>
                  <a:pt x="16200" y="21458"/>
                </a:cubicBezTo>
                <a:cubicBezTo>
                  <a:pt x="16412" y="21316"/>
                  <a:pt x="16624" y="21174"/>
                  <a:pt x="16729" y="20889"/>
                </a:cubicBezTo>
                <a:cubicBezTo>
                  <a:pt x="16729" y="20889"/>
                  <a:pt x="16941" y="20463"/>
                  <a:pt x="17047" y="20605"/>
                </a:cubicBezTo>
                <a:cubicBezTo>
                  <a:pt x="17047" y="20747"/>
                  <a:pt x="16835" y="20889"/>
                  <a:pt x="16941" y="21032"/>
                </a:cubicBezTo>
                <a:cubicBezTo>
                  <a:pt x="17047" y="21174"/>
                  <a:pt x="17047" y="20747"/>
                  <a:pt x="17153" y="20747"/>
                </a:cubicBezTo>
                <a:cubicBezTo>
                  <a:pt x="17153" y="20747"/>
                  <a:pt x="17365" y="21174"/>
                  <a:pt x="17471" y="21174"/>
                </a:cubicBezTo>
                <a:cubicBezTo>
                  <a:pt x="17471" y="21316"/>
                  <a:pt x="17682" y="21600"/>
                  <a:pt x="17788" y="21600"/>
                </a:cubicBezTo>
                <a:cubicBezTo>
                  <a:pt x="17682" y="21600"/>
                  <a:pt x="18000" y="21174"/>
                  <a:pt x="18000" y="21174"/>
                </a:cubicBezTo>
                <a:cubicBezTo>
                  <a:pt x="18212" y="21032"/>
                  <a:pt x="18318" y="20747"/>
                  <a:pt x="18424" y="20605"/>
                </a:cubicBezTo>
                <a:cubicBezTo>
                  <a:pt x="18741" y="20463"/>
                  <a:pt x="19588" y="20747"/>
                  <a:pt x="19588" y="20179"/>
                </a:cubicBezTo>
                <a:cubicBezTo>
                  <a:pt x="19694" y="19468"/>
                  <a:pt x="19800" y="19042"/>
                  <a:pt x="19906" y="18474"/>
                </a:cubicBezTo>
                <a:cubicBezTo>
                  <a:pt x="20118" y="17905"/>
                  <a:pt x="20224" y="17337"/>
                  <a:pt x="20541" y="16768"/>
                </a:cubicBezTo>
                <a:cubicBezTo>
                  <a:pt x="20647" y="16626"/>
                  <a:pt x="20859" y="16484"/>
                  <a:pt x="20965" y="16200"/>
                </a:cubicBezTo>
                <a:cubicBezTo>
                  <a:pt x="20965" y="16058"/>
                  <a:pt x="20965" y="16058"/>
                  <a:pt x="20965" y="15916"/>
                </a:cubicBezTo>
                <a:cubicBezTo>
                  <a:pt x="21071" y="15774"/>
                  <a:pt x="21176" y="15632"/>
                  <a:pt x="21176" y="15347"/>
                </a:cubicBezTo>
                <a:cubicBezTo>
                  <a:pt x="21282" y="15063"/>
                  <a:pt x="21176" y="14779"/>
                  <a:pt x="21282" y="14495"/>
                </a:cubicBezTo>
                <a:cubicBezTo>
                  <a:pt x="21282" y="14353"/>
                  <a:pt x="21388" y="14211"/>
                  <a:pt x="21388" y="14068"/>
                </a:cubicBezTo>
                <a:cubicBezTo>
                  <a:pt x="21494" y="13926"/>
                  <a:pt x="21282" y="13784"/>
                  <a:pt x="21388" y="13642"/>
                </a:cubicBezTo>
                <a:cubicBezTo>
                  <a:pt x="21494" y="13500"/>
                  <a:pt x="21600" y="13074"/>
                  <a:pt x="21494" y="12932"/>
                </a:cubicBezTo>
                <a:cubicBezTo>
                  <a:pt x="21494" y="12647"/>
                  <a:pt x="21388" y="12505"/>
                  <a:pt x="21388" y="12363"/>
                </a:cubicBezTo>
                <a:cubicBezTo>
                  <a:pt x="21282" y="12221"/>
                  <a:pt x="21282" y="11937"/>
                  <a:pt x="21282" y="11795"/>
                </a:cubicBezTo>
                <a:cubicBezTo>
                  <a:pt x="21176" y="11226"/>
                  <a:pt x="21494" y="10942"/>
                  <a:pt x="21388" y="10374"/>
                </a:cubicBezTo>
                <a:cubicBezTo>
                  <a:pt x="21388" y="10516"/>
                  <a:pt x="21282" y="10800"/>
                  <a:pt x="21176" y="10800"/>
                </a:cubicBezTo>
                <a:cubicBezTo>
                  <a:pt x="20965" y="10800"/>
                  <a:pt x="20859" y="10232"/>
                  <a:pt x="20753" y="9947"/>
                </a:cubicBezTo>
                <a:cubicBezTo>
                  <a:pt x="20541" y="9521"/>
                  <a:pt x="20118" y="9521"/>
                  <a:pt x="20118" y="8811"/>
                </a:cubicBezTo>
                <a:cubicBezTo>
                  <a:pt x="20012" y="8526"/>
                  <a:pt x="19906" y="8526"/>
                  <a:pt x="19800" y="8384"/>
                </a:cubicBezTo>
                <a:cubicBezTo>
                  <a:pt x="19588" y="8242"/>
                  <a:pt x="19588" y="8668"/>
                  <a:pt x="19482" y="8384"/>
                </a:cubicBezTo>
                <a:cubicBezTo>
                  <a:pt x="19482" y="7958"/>
                  <a:pt x="19376" y="7816"/>
                  <a:pt x="19165" y="7532"/>
                </a:cubicBezTo>
                <a:cubicBezTo>
                  <a:pt x="19165" y="7532"/>
                  <a:pt x="19059" y="7389"/>
                  <a:pt x="19059" y="7247"/>
                </a:cubicBezTo>
                <a:cubicBezTo>
                  <a:pt x="18953" y="7247"/>
                  <a:pt x="19059" y="6963"/>
                  <a:pt x="19059" y="7105"/>
                </a:cubicBezTo>
                <a:cubicBezTo>
                  <a:pt x="18847" y="6821"/>
                  <a:pt x="18635" y="6679"/>
                  <a:pt x="18424" y="6537"/>
                </a:cubicBezTo>
                <a:cubicBezTo>
                  <a:pt x="18212" y="6253"/>
                  <a:pt x="17894" y="6395"/>
                  <a:pt x="17788" y="6111"/>
                </a:cubicBezTo>
                <a:cubicBezTo>
                  <a:pt x="17576" y="5826"/>
                  <a:pt x="17682" y="5258"/>
                  <a:pt x="17576" y="5116"/>
                </a:cubicBezTo>
                <a:cubicBezTo>
                  <a:pt x="17576" y="4832"/>
                  <a:pt x="17576" y="4547"/>
                  <a:pt x="17471" y="4405"/>
                </a:cubicBezTo>
                <a:cubicBezTo>
                  <a:pt x="17365" y="4263"/>
                  <a:pt x="17259" y="4263"/>
                  <a:pt x="17259" y="3979"/>
                </a:cubicBezTo>
                <a:cubicBezTo>
                  <a:pt x="17259" y="3695"/>
                  <a:pt x="17259" y="3268"/>
                  <a:pt x="17047" y="2842"/>
                </a:cubicBezTo>
                <a:cubicBezTo>
                  <a:pt x="16941" y="2842"/>
                  <a:pt x="16729" y="2416"/>
                  <a:pt x="16729" y="2558"/>
                </a:cubicBezTo>
                <a:cubicBezTo>
                  <a:pt x="16518" y="2558"/>
                  <a:pt x="16518" y="2700"/>
                  <a:pt x="16412" y="2416"/>
                </a:cubicBezTo>
                <a:cubicBezTo>
                  <a:pt x="16200" y="2132"/>
                  <a:pt x="16306" y="1563"/>
                  <a:pt x="16094" y="1137"/>
                </a:cubicBezTo>
                <a:cubicBezTo>
                  <a:pt x="16094" y="995"/>
                  <a:pt x="15671" y="0"/>
                  <a:pt x="15671" y="0"/>
                </a:cubicBezTo>
                <a:cubicBezTo>
                  <a:pt x="15565" y="0"/>
                  <a:pt x="15565" y="284"/>
                  <a:pt x="15565" y="426"/>
                </a:cubicBezTo>
                <a:cubicBezTo>
                  <a:pt x="15565" y="568"/>
                  <a:pt x="15459" y="711"/>
                  <a:pt x="15353" y="853"/>
                </a:cubicBezTo>
                <a:cubicBezTo>
                  <a:pt x="15353" y="853"/>
                  <a:pt x="15141" y="1137"/>
                  <a:pt x="15247" y="1279"/>
                </a:cubicBezTo>
                <a:cubicBezTo>
                  <a:pt x="15247" y="1279"/>
                  <a:pt x="15459" y="1279"/>
                  <a:pt x="15353" y="1421"/>
                </a:cubicBezTo>
                <a:cubicBezTo>
                  <a:pt x="15247" y="1421"/>
                  <a:pt x="15141" y="2132"/>
                  <a:pt x="15141" y="2274"/>
                </a:cubicBezTo>
                <a:cubicBezTo>
                  <a:pt x="15247" y="2558"/>
                  <a:pt x="15247" y="2842"/>
                  <a:pt x="15247" y="3126"/>
                </a:cubicBezTo>
                <a:cubicBezTo>
                  <a:pt x="15141" y="3695"/>
                  <a:pt x="15141" y="5116"/>
                  <a:pt x="14506" y="5116"/>
                </a:cubicBezTo>
                <a:cubicBezTo>
                  <a:pt x="14082" y="5116"/>
                  <a:pt x="14082" y="4547"/>
                  <a:pt x="13765" y="4405"/>
                </a:cubicBezTo>
                <a:cubicBezTo>
                  <a:pt x="13553" y="4263"/>
                  <a:pt x="13341" y="4263"/>
                  <a:pt x="13129" y="3979"/>
                </a:cubicBezTo>
                <a:cubicBezTo>
                  <a:pt x="13024" y="3837"/>
                  <a:pt x="11859" y="2984"/>
                  <a:pt x="11965" y="2842"/>
                </a:cubicBezTo>
                <a:cubicBezTo>
                  <a:pt x="11965" y="2700"/>
                  <a:pt x="12071" y="2558"/>
                  <a:pt x="12176" y="2416"/>
                </a:cubicBezTo>
                <a:cubicBezTo>
                  <a:pt x="12176" y="2274"/>
                  <a:pt x="12388" y="2274"/>
                  <a:pt x="12388" y="2132"/>
                </a:cubicBezTo>
                <a:cubicBezTo>
                  <a:pt x="12388" y="2132"/>
                  <a:pt x="12282" y="1989"/>
                  <a:pt x="12282" y="1847"/>
                </a:cubicBezTo>
                <a:cubicBezTo>
                  <a:pt x="12388" y="1705"/>
                  <a:pt x="12388" y="1705"/>
                  <a:pt x="12494" y="1563"/>
                </a:cubicBezTo>
                <a:cubicBezTo>
                  <a:pt x="12494" y="1421"/>
                  <a:pt x="12706" y="1279"/>
                  <a:pt x="12812" y="1137"/>
                </a:cubicBezTo>
                <a:cubicBezTo>
                  <a:pt x="12812" y="995"/>
                  <a:pt x="12600" y="711"/>
                  <a:pt x="12494" y="853"/>
                </a:cubicBezTo>
                <a:cubicBezTo>
                  <a:pt x="12494" y="853"/>
                  <a:pt x="12388" y="1137"/>
                  <a:pt x="12388" y="1137"/>
                </a:cubicBezTo>
                <a:cubicBezTo>
                  <a:pt x="12282" y="995"/>
                  <a:pt x="12282" y="995"/>
                  <a:pt x="12176" y="853"/>
                </a:cubicBezTo>
                <a:cubicBezTo>
                  <a:pt x="12176" y="711"/>
                  <a:pt x="11965" y="995"/>
                  <a:pt x="11859" y="995"/>
                </a:cubicBezTo>
                <a:cubicBezTo>
                  <a:pt x="11753" y="1137"/>
                  <a:pt x="11647" y="995"/>
                  <a:pt x="11541" y="995"/>
                </a:cubicBezTo>
                <a:cubicBezTo>
                  <a:pt x="11329" y="853"/>
                  <a:pt x="11012" y="711"/>
                  <a:pt x="10694" y="568"/>
                </a:cubicBezTo>
                <a:cubicBezTo>
                  <a:pt x="10482" y="568"/>
                  <a:pt x="10906" y="711"/>
                  <a:pt x="10694" y="568"/>
                </a:cubicBezTo>
                <a:close/>
              </a:path>
            </a:pathLst>
          </a:custGeom>
          <a:solidFill>
            <a:schemeClr val="accent3"/>
          </a:solidFill>
          <a:ln w="4763">
            <a:solidFill>
              <a:srgbClr val="FFFFFF"/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" name="Shape 1344">
            <a:extLst>
              <a:ext uri="{FF2B5EF4-FFF2-40B4-BE49-F238E27FC236}">
                <a16:creationId xmlns:a16="http://schemas.microsoft.com/office/drawing/2014/main" id="{1641E246-A9A9-4672-893D-07E3F6BDBD67}"/>
              </a:ext>
            </a:extLst>
          </p:cNvPr>
          <p:cNvSpPr/>
          <p:nvPr/>
        </p:nvSpPr>
        <p:spPr>
          <a:xfrm>
            <a:off x="5684475" y="2772230"/>
            <a:ext cx="192999" cy="300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3" h="21600" extrusionOk="0">
                <a:moveTo>
                  <a:pt x="8100" y="0"/>
                </a:moveTo>
                <a:cubicBezTo>
                  <a:pt x="6480" y="0"/>
                  <a:pt x="5400" y="360"/>
                  <a:pt x="3780" y="0"/>
                </a:cubicBezTo>
                <a:cubicBezTo>
                  <a:pt x="3240" y="0"/>
                  <a:pt x="2700" y="0"/>
                  <a:pt x="2700" y="360"/>
                </a:cubicBezTo>
                <a:cubicBezTo>
                  <a:pt x="3240" y="1080"/>
                  <a:pt x="2700" y="720"/>
                  <a:pt x="2160" y="1080"/>
                </a:cubicBezTo>
                <a:cubicBezTo>
                  <a:pt x="2700" y="720"/>
                  <a:pt x="2700" y="1440"/>
                  <a:pt x="2700" y="1440"/>
                </a:cubicBezTo>
                <a:cubicBezTo>
                  <a:pt x="2160" y="2160"/>
                  <a:pt x="540" y="1800"/>
                  <a:pt x="1080" y="2880"/>
                </a:cubicBezTo>
                <a:cubicBezTo>
                  <a:pt x="2160" y="3600"/>
                  <a:pt x="1620" y="3960"/>
                  <a:pt x="1080" y="4680"/>
                </a:cubicBezTo>
                <a:cubicBezTo>
                  <a:pt x="1080" y="5400"/>
                  <a:pt x="2160" y="5400"/>
                  <a:pt x="2700" y="5040"/>
                </a:cubicBezTo>
                <a:cubicBezTo>
                  <a:pt x="2160" y="5400"/>
                  <a:pt x="2700" y="5400"/>
                  <a:pt x="2700" y="5760"/>
                </a:cubicBezTo>
                <a:cubicBezTo>
                  <a:pt x="2700" y="5400"/>
                  <a:pt x="1620" y="6480"/>
                  <a:pt x="1620" y="6480"/>
                </a:cubicBezTo>
                <a:cubicBezTo>
                  <a:pt x="1080" y="6480"/>
                  <a:pt x="0" y="6480"/>
                  <a:pt x="0" y="7200"/>
                </a:cubicBezTo>
                <a:cubicBezTo>
                  <a:pt x="540" y="7200"/>
                  <a:pt x="1080" y="6480"/>
                  <a:pt x="1620" y="6840"/>
                </a:cubicBezTo>
                <a:cubicBezTo>
                  <a:pt x="1620" y="7200"/>
                  <a:pt x="1620" y="7560"/>
                  <a:pt x="1620" y="7560"/>
                </a:cubicBezTo>
                <a:cubicBezTo>
                  <a:pt x="1080" y="7920"/>
                  <a:pt x="1080" y="8280"/>
                  <a:pt x="1080" y="8280"/>
                </a:cubicBezTo>
                <a:cubicBezTo>
                  <a:pt x="1080" y="8640"/>
                  <a:pt x="1620" y="7920"/>
                  <a:pt x="2160" y="7920"/>
                </a:cubicBezTo>
                <a:cubicBezTo>
                  <a:pt x="2160" y="7560"/>
                  <a:pt x="2700" y="8280"/>
                  <a:pt x="2700" y="8280"/>
                </a:cubicBezTo>
                <a:cubicBezTo>
                  <a:pt x="3240" y="8280"/>
                  <a:pt x="2700" y="6840"/>
                  <a:pt x="2160" y="6840"/>
                </a:cubicBezTo>
                <a:cubicBezTo>
                  <a:pt x="2700" y="6840"/>
                  <a:pt x="3780" y="7200"/>
                  <a:pt x="3780" y="6840"/>
                </a:cubicBezTo>
                <a:cubicBezTo>
                  <a:pt x="3780" y="6840"/>
                  <a:pt x="3240" y="7200"/>
                  <a:pt x="3240" y="7200"/>
                </a:cubicBezTo>
                <a:cubicBezTo>
                  <a:pt x="3240" y="7560"/>
                  <a:pt x="3780" y="7920"/>
                  <a:pt x="3780" y="8280"/>
                </a:cubicBezTo>
                <a:cubicBezTo>
                  <a:pt x="3780" y="8640"/>
                  <a:pt x="2160" y="9720"/>
                  <a:pt x="3780" y="9720"/>
                </a:cubicBezTo>
                <a:cubicBezTo>
                  <a:pt x="3780" y="9720"/>
                  <a:pt x="5400" y="9720"/>
                  <a:pt x="5940" y="9720"/>
                </a:cubicBezTo>
                <a:cubicBezTo>
                  <a:pt x="6480" y="9360"/>
                  <a:pt x="8100" y="9360"/>
                  <a:pt x="8100" y="9360"/>
                </a:cubicBezTo>
                <a:cubicBezTo>
                  <a:pt x="7560" y="10080"/>
                  <a:pt x="7020" y="10080"/>
                  <a:pt x="7560" y="10800"/>
                </a:cubicBezTo>
                <a:cubicBezTo>
                  <a:pt x="8100" y="11880"/>
                  <a:pt x="8100" y="11160"/>
                  <a:pt x="8640" y="11520"/>
                </a:cubicBezTo>
                <a:cubicBezTo>
                  <a:pt x="8640" y="11880"/>
                  <a:pt x="8100" y="12600"/>
                  <a:pt x="8640" y="12960"/>
                </a:cubicBezTo>
                <a:cubicBezTo>
                  <a:pt x="9180" y="13680"/>
                  <a:pt x="7560" y="13680"/>
                  <a:pt x="7020" y="13680"/>
                </a:cubicBezTo>
                <a:cubicBezTo>
                  <a:pt x="5940" y="14040"/>
                  <a:pt x="5400" y="13320"/>
                  <a:pt x="4320" y="14040"/>
                </a:cubicBezTo>
                <a:cubicBezTo>
                  <a:pt x="3780" y="14760"/>
                  <a:pt x="6480" y="14400"/>
                  <a:pt x="5940" y="14760"/>
                </a:cubicBezTo>
                <a:cubicBezTo>
                  <a:pt x="5940" y="14760"/>
                  <a:pt x="4860" y="15120"/>
                  <a:pt x="4860" y="15120"/>
                </a:cubicBezTo>
                <a:cubicBezTo>
                  <a:pt x="4860" y="15480"/>
                  <a:pt x="5400" y="15480"/>
                  <a:pt x="4860" y="15840"/>
                </a:cubicBezTo>
                <a:cubicBezTo>
                  <a:pt x="4320" y="16200"/>
                  <a:pt x="3780" y="16560"/>
                  <a:pt x="2700" y="16920"/>
                </a:cubicBezTo>
                <a:cubicBezTo>
                  <a:pt x="2160" y="17280"/>
                  <a:pt x="3240" y="17640"/>
                  <a:pt x="3240" y="17640"/>
                </a:cubicBezTo>
                <a:cubicBezTo>
                  <a:pt x="3780" y="17640"/>
                  <a:pt x="4860" y="17280"/>
                  <a:pt x="4860" y="17280"/>
                </a:cubicBezTo>
                <a:cubicBezTo>
                  <a:pt x="4860" y="17640"/>
                  <a:pt x="6480" y="17640"/>
                  <a:pt x="7020" y="18000"/>
                </a:cubicBezTo>
                <a:cubicBezTo>
                  <a:pt x="8100" y="18000"/>
                  <a:pt x="9180" y="17280"/>
                  <a:pt x="9720" y="17280"/>
                </a:cubicBezTo>
                <a:cubicBezTo>
                  <a:pt x="9720" y="17280"/>
                  <a:pt x="8640" y="19080"/>
                  <a:pt x="7020" y="18720"/>
                </a:cubicBezTo>
                <a:cubicBezTo>
                  <a:pt x="6480" y="18360"/>
                  <a:pt x="5940" y="18720"/>
                  <a:pt x="5400" y="18720"/>
                </a:cubicBezTo>
                <a:cubicBezTo>
                  <a:pt x="4320" y="18720"/>
                  <a:pt x="4860" y="18360"/>
                  <a:pt x="4320" y="18360"/>
                </a:cubicBezTo>
                <a:cubicBezTo>
                  <a:pt x="4320" y="18360"/>
                  <a:pt x="4320" y="19440"/>
                  <a:pt x="3780" y="19800"/>
                </a:cubicBezTo>
                <a:cubicBezTo>
                  <a:pt x="3780" y="19800"/>
                  <a:pt x="3240" y="20160"/>
                  <a:pt x="2700" y="20520"/>
                </a:cubicBezTo>
                <a:cubicBezTo>
                  <a:pt x="2700" y="20520"/>
                  <a:pt x="1620" y="20880"/>
                  <a:pt x="1620" y="21240"/>
                </a:cubicBezTo>
                <a:cubicBezTo>
                  <a:pt x="1620" y="21240"/>
                  <a:pt x="2700" y="21240"/>
                  <a:pt x="2700" y="21240"/>
                </a:cubicBezTo>
                <a:cubicBezTo>
                  <a:pt x="2700" y="21240"/>
                  <a:pt x="2160" y="21240"/>
                  <a:pt x="2700" y="21600"/>
                </a:cubicBezTo>
                <a:cubicBezTo>
                  <a:pt x="2700" y="21600"/>
                  <a:pt x="3780" y="20520"/>
                  <a:pt x="4320" y="20520"/>
                </a:cubicBezTo>
                <a:cubicBezTo>
                  <a:pt x="4860" y="20520"/>
                  <a:pt x="5940" y="20880"/>
                  <a:pt x="6480" y="20520"/>
                </a:cubicBezTo>
                <a:cubicBezTo>
                  <a:pt x="7560" y="20520"/>
                  <a:pt x="7020" y="19800"/>
                  <a:pt x="8100" y="19800"/>
                </a:cubicBezTo>
                <a:cubicBezTo>
                  <a:pt x="8640" y="19440"/>
                  <a:pt x="9180" y="19800"/>
                  <a:pt x="10260" y="19800"/>
                </a:cubicBezTo>
                <a:cubicBezTo>
                  <a:pt x="10800" y="20160"/>
                  <a:pt x="11340" y="19440"/>
                  <a:pt x="12420" y="19800"/>
                </a:cubicBezTo>
                <a:cubicBezTo>
                  <a:pt x="12960" y="20160"/>
                  <a:pt x="14040" y="19800"/>
                  <a:pt x="14580" y="19440"/>
                </a:cubicBezTo>
                <a:cubicBezTo>
                  <a:pt x="15660" y="19440"/>
                  <a:pt x="17280" y="19440"/>
                  <a:pt x="18360" y="19440"/>
                </a:cubicBezTo>
                <a:cubicBezTo>
                  <a:pt x="18360" y="19440"/>
                  <a:pt x="20520" y="18360"/>
                  <a:pt x="20520" y="18360"/>
                </a:cubicBezTo>
                <a:cubicBezTo>
                  <a:pt x="19980" y="18000"/>
                  <a:pt x="17820" y="18360"/>
                  <a:pt x="17820" y="18000"/>
                </a:cubicBezTo>
                <a:cubicBezTo>
                  <a:pt x="17820" y="17640"/>
                  <a:pt x="19980" y="16560"/>
                  <a:pt x="20520" y="16560"/>
                </a:cubicBezTo>
                <a:cubicBezTo>
                  <a:pt x="21060" y="15840"/>
                  <a:pt x="21600" y="14400"/>
                  <a:pt x="19440" y="14400"/>
                </a:cubicBezTo>
                <a:cubicBezTo>
                  <a:pt x="18900" y="14400"/>
                  <a:pt x="17820" y="14760"/>
                  <a:pt x="17280" y="14760"/>
                </a:cubicBezTo>
                <a:cubicBezTo>
                  <a:pt x="16200" y="14400"/>
                  <a:pt x="17280" y="14400"/>
                  <a:pt x="17280" y="14040"/>
                </a:cubicBezTo>
                <a:cubicBezTo>
                  <a:pt x="17280" y="13680"/>
                  <a:pt x="17280" y="13320"/>
                  <a:pt x="16740" y="12960"/>
                </a:cubicBezTo>
                <a:cubicBezTo>
                  <a:pt x="16740" y="12960"/>
                  <a:pt x="14580" y="12600"/>
                  <a:pt x="15120" y="12240"/>
                </a:cubicBezTo>
                <a:cubicBezTo>
                  <a:pt x="15120" y="12240"/>
                  <a:pt x="16200" y="12600"/>
                  <a:pt x="16200" y="12240"/>
                </a:cubicBezTo>
                <a:cubicBezTo>
                  <a:pt x="16740" y="11880"/>
                  <a:pt x="16200" y="11520"/>
                  <a:pt x="15660" y="11160"/>
                </a:cubicBezTo>
                <a:cubicBezTo>
                  <a:pt x="14040" y="10440"/>
                  <a:pt x="13500" y="10440"/>
                  <a:pt x="12420" y="9000"/>
                </a:cubicBezTo>
                <a:cubicBezTo>
                  <a:pt x="11880" y="8280"/>
                  <a:pt x="11340" y="7560"/>
                  <a:pt x="9720" y="6840"/>
                </a:cubicBezTo>
                <a:cubicBezTo>
                  <a:pt x="9180" y="6480"/>
                  <a:pt x="7020" y="7200"/>
                  <a:pt x="6480" y="6480"/>
                </a:cubicBezTo>
                <a:cubicBezTo>
                  <a:pt x="6480" y="6480"/>
                  <a:pt x="9720" y="6120"/>
                  <a:pt x="9180" y="5760"/>
                </a:cubicBezTo>
                <a:cubicBezTo>
                  <a:pt x="9180" y="5760"/>
                  <a:pt x="8100" y="6120"/>
                  <a:pt x="7560" y="5760"/>
                </a:cubicBezTo>
                <a:cubicBezTo>
                  <a:pt x="7560" y="5760"/>
                  <a:pt x="9720" y="5400"/>
                  <a:pt x="9720" y="5400"/>
                </a:cubicBezTo>
                <a:cubicBezTo>
                  <a:pt x="10260" y="5040"/>
                  <a:pt x="11880" y="3240"/>
                  <a:pt x="11340" y="2880"/>
                </a:cubicBezTo>
                <a:cubicBezTo>
                  <a:pt x="10800" y="2160"/>
                  <a:pt x="9180" y="2160"/>
                  <a:pt x="8100" y="2160"/>
                </a:cubicBezTo>
                <a:cubicBezTo>
                  <a:pt x="7560" y="2520"/>
                  <a:pt x="4860" y="2520"/>
                  <a:pt x="4860" y="2520"/>
                </a:cubicBezTo>
                <a:cubicBezTo>
                  <a:pt x="4860" y="2520"/>
                  <a:pt x="5940" y="2160"/>
                  <a:pt x="5940" y="2160"/>
                </a:cubicBezTo>
                <a:cubicBezTo>
                  <a:pt x="5940" y="2160"/>
                  <a:pt x="4860" y="1800"/>
                  <a:pt x="4860" y="2160"/>
                </a:cubicBezTo>
                <a:cubicBezTo>
                  <a:pt x="4860" y="1800"/>
                  <a:pt x="9720" y="360"/>
                  <a:pt x="8100" y="0"/>
                </a:cubicBezTo>
                <a:cubicBezTo>
                  <a:pt x="7560" y="0"/>
                  <a:pt x="9180" y="360"/>
                  <a:pt x="81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" name="Shape 1345">
            <a:extLst>
              <a:ext uri="{FF2B5EF4-FFF2-40B4-BE49-F238E27FC236}">
                <a16:creationId xmlns:a16="http://schemas.microsoft.com/office/drawing/2014/main" id="{187ADC19-8104-4BE7-8E14-42BC0D26ABB4}"/>
              </a:ext>
            </a:extLst>
          </p:cNvPr>
          <p:cNvSpPr/>
          <p:nvPr/>
        </p:nvSpPr>
        <p:spPr>
          <a:xfrm>
            <a:off x="5235458" y="2463331"/>
            <a:ext cx="264105" cy="125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3" h="20769" extrusionOk="0">
                <a:moveTo>
                  <a:pt x="20883" y="7477"/>
                </a:moveTo>
                <a:cubicBezTo>
                  <a:pt x="20883" y="7477"/>
                  <a:pt x="19283" y="6646"/>
                  <a:pt x="19283" y="6646"/>
                </a:cubicBezTo>
                <a:cubicBezTo>
                  <a:pt x="19283" y="6646"/>
                  <a:pt x="19683" y="5815"/>
                  <a:pt x="19683" y="5815"/>
                </a:cubicBezTo>
                <a:cubicBezTo>
                  <a:pt x="19283" y="5815"/>
                  <a:pt x="18483" y="5815"/>
                  <a:pt x="18883" y="4984"/>
                </a:cubicBezTo>
                <a:cubicBezTo>
                  <a:pt x="18883" y="4984"/>
                  <a:pt x="19283" y="4154"/>
                  <a:pt x="19283" y="4154"/>
                </a:cubicBezTo>
                <a:cubicBezTo>
                  <a:pt x="18883" y="3323"/>
                  <a:pt x="18083" y="3323"/>
                  <a:pt x="18083" y="3323"/>
                </a:cubicBezTo>
                <a:cubicBezTo>
                  <a:pt x="18083" y="2492"/>
                  <a:pt x="18883" y="1661"/>
                  <a:pt x="18883" y="1661"/>
                </a:cubicBezTo>
                <a:cubicBezTo>
                  <a:pt x="18883" y="1661"/>
                  <a:pt x="17283" y="2492"/>
                  <a:pt x="16883" y="1661"/>
                </a:cubicBezTo>
                <a:cubicBezTo>
                  <a:pt x="16483" y="831"/>
                  <a:pt x="16083" y="0"/>
                  <a:pt x="15283" y="0"/>
                </a:cubicBezTo>
                <a:cubicBezTo>
                  <a:pt x="14883" y="0"/>
                  <a:pt x="15683" y="1661"/>
                  <a:pt x="15283" y="2492"/>
                </a:cubicBezTo>
                <a:cubicBezTo>
                  <a:pt x="14883" y="3323"/>
                  <a:pt x="14483" y="2492"/>
                  <a:pt x="14083" y="3323"/>
                </a:cubicBezTo>
                <a:cubicBezTo>
                  <a:pt x="13683" y="4154"/>
                  <a:pt x="13283" y="3323"/>
                  <a:pt x="12483" y="3323"/>
                </a:cubicBezTo>
                <a:cubicBezTo>
                  <a:pt x="11683" y="2492"/>
                  <a:pt x="12883" y="5815"/>
                  <a:pt x="12483" y="6646"/>
                </a:cubicBezTo>
                <a:cubicBezTo>
                  <a:pt x="12483" y="6646"/>
                  <a:pt x="10883" y="831"/>
                  <a:pt x="10083" y="3323"/>
                </a:cubicBezTo>
                <a:cubicBezTo>
                  <a:pt x="9683" y="3323"/>
                  <a:pt x="10083" y="4984"/>
                  <a:pt x="9683" y="5815"/>
                </a:cubicBezTo>
                <a:cubicBezTo>
                  <a:pt x="9683" y="6646"/>
                  <a:pt x="8483" y="3323"/>
                  <a:pt x="8083" y="3323"/>
                </a:cubicBezTo>
                <a:cubicBezTo>
                  <a:pt x="7683" y="3323"/>
                  <a:pt x="8883" y="6646"/>
                  <a:pt x="8083" y="6646"/>
                </a:cubicBezTo>
                <a:cubicBezTo>
                  <a:pt x="7683" y="6646"/>
                  <a:pt x="7683" y="6646"/>
                  <a:pt x="7283" y="6646"/>
                </a:cubicBezTo>
                <a:cubicBezTo>
                  <a:pt x="6883" y="6646"/>
                  <a:pt x="6483" y="8307"/>
                  <a:pt x="6483" y="9138"/>
                </a:cubicBezTo>
                <a:cubicBezTo>
                  <a:pt x="6483" y="8307"/>
                  <a:pt x="5283" y="6646"/>
                  <a:pt x="5283" y="5815"/>
                </a:cubicBezTo>
                <a:cubicBezTo>
                  <a:pt x="5283" y="5815"/>
                  <a:pt x="6083" y="5815"/>
                  <a:pt x="6083" y="5815"/>
                </a:cubicBezTo>
                <a:cubicBezTo>
                  <a:pt x="6083" y="4984"/>
                  <a:pt x="5283" y="3323"/>
                  <a:pt x="5283" y="3323"/>
                </a:cubicBezTo>
                <a:cubicBezTo>
                  <a:pt x="4883" y="3323"/>
                  <a:pt x="2883" y="-831"/>
                  <a:pt x="2483" y="831"/>
                </a:cubicBezTo>
                <a:cubicBezTo>
                  <a:pt x="2483" y="1661"/>
                  <a:pt x="3683" y="1661"/>
                  <a:pt x="3283" y="2492"/>
                </a:cubicBezTo>
                <a:cubicBezTo>
                  <a:pt x="3283" y="2492"/>
                  <a:pt x="3283" y="2492"/>
                  <a:pt x="2883" y="2492"/>
                </a:cubicBezTo>
                <a:cubicBezTo>
                  <a:pt x="3683" y="1661"/>
                  <a:pt x="4083" y="4984"/>
                  <a:pt x="3683" y="5815"/>
                </a:cubicBezTo>
                <a:cubicBezTo>
                  <a:pt x="3683" y="5815"/>
                  <a:pt x="483" y="0"/>
                  <a:pt x="1683" y="4154"/>
                </a:cubicBezTo>
                <a:cubicBezTo>
                  <a:pt x="1683" y="4154"/>
                  <a:pt x="883" y="4154"/>
                  <a:pt x="883" y="4154"/>
                </a:cubicBezTo>
                <a:cubicBezTo>
                  <a:pt x="883" y="4984"/>
                  <a:pt x="1683" y="4984"/>
                  <a:pt x="1683" y="4984"/>
                </a:cubicBezTo>
                <a:cubicBezTo>
                  <a:pt x="1683" y="4154"/>
                  <a:pt x="1683" y="5815"/>
                  <a:pt x="1683" y="5815"/>
                </a:cubicBezTo>
                <a:cubicBezTo>
                  <a:pt x="1683" y="5815"/>
                  <a:pt x="883" y="4984"/>
                  <a:pt x="483" y="4984"/>
                </a:cubicBezTo>
                <a:cubicBezTo>
                  <a:pt x="883" y="4984"/>
                  <a:pt x="-317" y="7477"/>
                  <a:pt x="83" y="6646"/>
                </a:cubicBezTo>
                <a:cubicBezTo>
                  <a:pt x="-317" y="8307"/>
                  <a:pt x="2883" y="7477"/>
                  <a:pt x="2883" y="7477"/>
                </a:cubicBezTo>
                <a:cubicBezTo>
                  <a:pt x="3283" y="7477"/>
                  <a:pt x="4883" y="8307"/>
                  <a:pt x="4883" y="8307"/>
                </a:cubicBezTo>
                <a:cubicBezTo>
                  <a:pt x="4483" y="8307"/>
                  <a:pt x="4083" y="8307"/>
                  <a:pt x="4083" y="9138"/>
                </a:cubicBezTo>
                <a:cubicBezTo>
                  <a:pt x="4083" y="9138"/>
                  <a:pt x="4483" y="9969"/>
                  <a:pt x="4483" y="9969"/>
                </a:cubicBezTo>
                <a:cubicBezTo>
                  <a:pt x="4083" y="10800"/>
                  <a:pt x="3283" y="10800"/>
                  <a:pt x="2883" y="10800"/>
                </a:cubicBezTo>
                <a:cubicBezTo>
                  <a:pt x="2883" y="10800"/>
                  <a:pt x="483" y="11631"/>
                  <a:pt x="883" y="11631"/>
                </a:cubicBezTo>
                <a:cubicBezTo>
                  <a:pt x="1683" y="12461"/>
                  <a:pt x="2883" y="11631"/>
                  <a:pt x="3683" y="12461"/>
                </a:cubicBezTo>
                <a:cubicBezTo>
                  <a:pt x="4083" y="13292"/>
                  <a:pt x="4083" y="14123"/>
                  <a:pt x="4483" y="14123"/>
                </a:cubicBezTo>
                <a:cubicBezTo>
                  <a:pt x="4483" y="14123"/>
                  <a:pt x="5283" y="13292"/>
                  <a:pt x="5683" y="13292"/>
                </a:cubicBezTo>
                <a:cubicBezTo>
                  <a:pt x="5283" y="13292"/>
                  <a:pt x="4883" y="14123"/>
                  <a:pt x="4883" y="14123"/>
                </a:cubicBezTo>
                <a:cubicBezTo>
                  <a:pt x="4883" y="14954"/>
                  <a:pt x="5683" y="14123"/>
                  <a:pt x="5683" y="14123"/>
                </a:cubicBezTo>
                <a:cubicBezTo>
                  <a:pt x="6083" y="14954"/>
                  <a:pt x="2883" y="18277"/>
                  <a:pt x="3683" y="18277"/>
                </a:cubicBezTo>
                <a:cubicBezTo>
                  <a:pt x="4483" y="19107"/>
                  <a:pt x="5283" y="18277"/>
                  <a:pt x="5683" y="18277"/>
                </a:cubicBezTo>
                <a:cubicBezTo>
                  <a:pt x="6483" y="18277"/>
                  <a:pt x="7283" y="18277"/>
                  <a:pt x="8083" y="19107"/>
                </a:cubicBezTo>
                <a:cubicBezTo>
                  <a:pt x="7683" y="18277"/>
                  <a:pt x="7683" y="19107"/>
                  <a:pt x="7683" y="19107"/>
                </a:cubicBezTo>
                <a:cubicBezTo>
                  <a:pt x="8083" y="19938"/>
                  <a:pt x="8483" y="19938"/>
                  <a:pt x="8483" y="19938"/>
                </a:cubicBezTo>
                <a:cubicBezTo>
                  <a:pt x="9283" y="20769"/>
                  <a:pt x="10483" y="20769"/>
                  <a:pt x="11283" y="20769"/>
                </a:cubicBezTo>
                <a:cubicBezTo>
                  <a:pt x="12083" y="20769"/>
                  <a:pt x="12083" y="19938"/>
                  <a:pt x="12883" y="19938"/>
                </a:cubicBezTo>
                <a:cubicBezTo>
                  <a:pt x="13683" y="19107"/>
                  <a:pt x="14483" y="19107"/>
                  <a:pt x="15283" y="18277"/>
                </a:cubicBezTo>
                <a:cubicBezTo>
                  <a:pt x="16483" y="16615"/>
                  <a:pt x="16883" y="15784"/>
                  <a:pt x="18083" y="14954"/>
                </a:cubicBezTo>
                <a:cubicBezTo>
                  <a:pt x="18883" y="14954"/>
                  <a:pt x="19283" y="12461"/>
                  <a:pt x="20483" y="12461"/>
                </a:cubicBezTo>
                <a:cubicBezTo>
                  <a:pt x="20483" y="11631"/>
                  <a:pt x="20883" y="11631"/>
                  <a:pt x="20483" y="10800"/>
                </a:cubicBezTo>
                <a:cubicBezTo>
                  <a:pt x="20083" y="9969"/>
                  <a:pt x="20883" y="9969"/>
                  <a:pt x="21283" y="9969"/>
                </a:cubicBezTo>
                <a:cubicBezTo>
                  <a:pt x="21283" y="9969"/>
                  <a:pt x="20483" y="9138"/>
                  <a:pt x="20483" y="9138"/>
                </a:cubicBezTo>
                <a:cubicBezTo>
                  <a:pt x="20483" y="8307"/>
                  <a:pt x="21283" y="7477"/>
                  <a:pt x="20883" y="7477"/>
                </a:cubicBezTo>
                <a:cubicBezTo>
                  <a:pt x="20083" y="6646"/>
                  <a:pt x="21283" y="7477"/>
                  <a:pt x="20883" y="74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" name="Shape 1346">
            <a:extLst>
              <a:ext uri="{FF2B5EF4-FFF2-40B4-BE49-F238E27FC236}">
                <a16:creationId xmlns:a16="http://schemas.microsoft.com/office/drawing/2014/main" id="{3235F678-AA8F-4AFF-9AFB-8170C6A4A70B}"/>
              </a:ext>
            </a:extLst>
          </p:cNvPr>
          <p:cNvSpPr/>
          <p:nvPr/>
        </p:nvSpPr>
        <p:spPr>
          <a:xfrm>
            <a:off x="7106103" y="1983518"/>
            <a:ext cx="440624" cy="3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1" h="21339" extrusionOk="0">
                <a:moveTo>
                  <a:pt x="20160" y="87"/>
                </a:moveTo>
                <a:cubicBezTo>
                  <a:pt x="19440" y="87"/>
                  <a:pt x="19200" y="-261"/>
                  <a:pt x="18480" y="436"/>
                </a:cubicBezTo>
                <a:cubicBezTo>
                  <a:pt x="18240" y="436"/>
                  <a:pt x="17280" y="784"/>
                  <a:pt x="17520" y="1133"/>
                </a:cubicBezTo>
                <a:cubicBezTo>
                  <a:pt x="17280" y="1133"/>
                  <a:pt x="16320" y="1829"/>
                  <a:pt x="15840" y="1829"/>
                </a:cubicBezTo>
                <a:cubicBezTo>
                  <a:pt x="15360" y="1829"/>
                  <a:pt x="14640" y="2178"/>
                  <a:pt x="14160" y="2526"/>
                </a:cubicBezTo>
                <a:cubicBezTo>
                  <a:pt x="13440" y="2526"/>
                  <a:pt x="12960" y="2526"/>
                  <a:pt x="12240" y="2526"/>
                </a:cubicBezTo>
                <a:cubicBezTo>
                  <a:pt x="12240" y="2526"/>
                  <a:pt x="10800" y="2526"/>
                  <a:pt x="11040" y="2874"/>
                </a:cubicBezTo>
                <a:cubicBezTo>
                  <a:pt x="11040" y="2874"/>
                  <a:pt x="11520" y="2874"/>
                  <a:pt x="11520" y="2874"/>
                </a:cubicBezTo>
                <a:cubicBezTo>
                  <a:pt x="11280" y="3223"/>
                  <a:pt x="10800" y="3223"/>
                  <a:pt x="10560" y="3571"/>
                </a:cubicBezTo>
                <a:cubicBezTo>
                  <a:pt x="10320" y="3571"/>
                  <a:pt x="9840" y="3571"/>
                  <a:pt x="9360" y="3571"/>
                </a:cubicBezTo>
                <a:cubicBezTo>
                  <a:pt x="9120" y="3571"/>
                  <a:pt x="9120" y="3571"/>
                  <a:pt x="8640" y="3920"/>
                </a:cubicBezTo>
                <a:cubicBezTo>
                  <a:pt x="8400" y="4965"/>
                  <a:pt x="8160" y="4616"/>
                  <a:pt x="7680" y="4616"/>
                </a:cubicBezTo>
                <a:cubicBezTo>
                  <a:pt x="7200" y="4965"/>
                  <a:pt x="7440" y="5662"/>
                  <a:pt x="6720" y="5662"/>
                </a:cubicBezTo>
                <a:cubicBezTo>
                  <a:pt x="6240" y="5662"/>
                  <a:pt x="6480" y="6358"/>
                  <a:pt x="6240" y="6358"/>
                </a:cubicBezTo>
                <a:cubicBezTo>
                  <a:pt x="6000" y="6707"/>
                  <a:pt x="5280" y="6010"/>
                  <a:pt x="5520" y="6358"/>
                </a:cubicBezTo>
                <a:cubicBezTo>
                  <a:pt x="5520" y="6707"/>
                  <a:pt x="6240" y="7055"/>
                  <a:pt x="6240" y="7055"/>
                </a:cubicBezTo>
                <a:cubicBezTo>
                  <a:pt x="6240" y="7055"/>
                  <a:pt x="5280" y="7404"/>
                  <a:pt x="5280" y="7404"/>
                </a:cubicBezTo>
                <a:cubicBezTo>
                  <a:pt x="5280" y="7752"/>
                  <a:pt x="6480" y="7752"/>
                  <a:pt x="6480" y="7752"/>
                </a:cubicBezTo>
                <a:cubicBezTo>
                  <a:pt x="6480" y="8100"/>
                  <a:pt x="4800" y="8100"/>
                  <a:pt x="5040" y="8449"/>
                </a:cubicBezTo>
                <a:cubicBezTo>
                  <a:pt x="5040" y="8100"/>
                  <a:pt x="5520" y="8449"/>
                  <a:pt x="5520" y="8449"/>
                </a:cubicBezTo>
                <a:cubicBezTo>
                  <a:pt x="5040" y="8797"/>
                  <a:pt x="4800" y="8449"/>
                  <a:pt x="4800" y="8797"/>
                </a:cubicBezTo>
                <a:cubicBezTo>
                  <a:pt x="4560" y="9145"/>
                  <a:pt x="5040" y="9494"/>
                  <a:pt x="5040" y="9494"/>
                </a:cubicBezTo>
                <a:cubicBezTo>
                  <a:pt x="4800" y="9494"/>
                  <a:pt x="4560" y="9494"/>
                  <a:pt x="4320" y="9494"/>
                </a:cubicBezTo>
                <a:cubicBezTo>
                  <a:pt x="4320" y="9494"/>
                  <a:pt x="4800" y="9842"/>
                  <a:pt x="5040" y="9842"/>
                </a:cubicBezTo>
                <a:cubicBezTo>
                  <a:pt x="4560" y="9842"/>
                  <a:pt x="4320" y="9842"/>
                  <a:pt x="4080" y="10191"/>
                </a:cubicBezTo>
                <a:cubicBezTo>
                  <a:pt x="3840" y="10539"/>
                  <a:pt x="3600" y="10539"/>
                  <a:pt x="3360" y="10539"/>
                </a:cubicBezTo>
                <a:cubicBezTo>
                  <a:pt x="2880" y="10887"/>
                  <a:pt x="2880" y="11236"/>
                  <a:pt x="3360" y="11236"/>
                </a:cubicBezTo>
                <a:cubicBezTo>
                  <a:pt x="3600" y="11236"/>
                  <a:pt x="4320" y="11584"/>
                  <a:pt x="4560" y="11584"/>
                </a:cubicBezTo>
                <a:cubicBezTo>
                  <a:pt x="4080" y="11933"/>
                  <a:pt x="3600" y="11236"/>
                  <a:pt x="3600" y="12281"/>
                </a:cubicBezTo>
                <a:cubicBezTo>
                  <a:pt x="3600" y="12629"/>
                  <a:pt x="2400" y="12629"/>
                  <a:pt x="2160" y="12978"/>
                </a:cubicBezTo>
                <a:cubicBezTo>
                  <a:pt x="1920" y="13326"/>
                  <a:pt x="2160" y="13326"/>
                  <a:pt x="2160" y="13674"/>
                </a:cubicBezTo>
                <a:cubicBezTo>
                  <a:pt x="2160" y="13674"/>
                  <a:pt x="1440" y="14023"/>
                  <a:pt x="1440" y="14023"/>
                </a:cubicBezTo>
                <a:cubicBezTo>
                  <a:pt x="480" y="14371"/>
                  <a:pt x="1680" y="14371"/>
                  <a:pt x="1680" y="14720"/>
                </a:cubicBezTo>
                <a:cubicBezTo>
                  <a:pt x="1920" y="15068"/>
                  <a:pt x="1200" y="16113"/>
                  <a:pt x="1200" y="16113"/>
                </a:cubicBezTo>
                <a:cubicBezTo>
                  <a:pt x="720" y="16810"/>
                  <a:pt x="0" y="16113"/>
                  <a:pt x="0" y="17507"/>
                </a:cubicBezTo>
                <a:cubicBezTo>
                  <a:pt x="0" y="18900"/>
                  <a:pt x="480" y="18204"/>
                  <a:pt x="960" y="18204"/>
                </a:cubicBezTo>
                <a:cubicBezTo>
                  <a:pt x="1440" y="18552"/>
                  <a:pt x="1680" y="18900"/>
                  <a:pt x="2160" y="18552"/>
                </a:cubicBezTo>
                <a:cubicBezTo>
                  <a:pt x="2160" y="18552"/>
                  <a:pt x="2640" y="19249"/>
                  <a:pt x="2880" y="18900"/>
                </a:cubicBezTo>
                <a:cubicBezTo>
                  <a:pt x="2880" y="18900"/>
                  <a:pt x="2400" y="18900"/>
                  <a:pt x="2400" y="19249"/>
                </a:cubicBezTo>
                <a:cubicBezTo>
                  <a:pt x="2640" y="19249"/>
                  <a:pt x="2880" y="19249"/>
                  <a:pt x="2880" y="19249"/>
                </a:cubicBezTo>
                <a:cubicBezTo>
                  <a:pt x="2880" y="19249"/>
                  <a:pt x="2400" y="20642"/>
                  <a:pt x="2400" y="20642"/>
                </a:cubicBezTo>
                <a:cubicBezTo>
                  <a:pt x="2880" y="20991"/>
                  <a:pt x="3360" y="20991"/>
                  <a:pt x="3840" y="21339"/>
                </a:cubicBezTo>
                <a:cubicBezTo>
                  <a:pt x="4560" y="21339"/>
                  <a:pt x="4800" y="21339"/>
                  <a:pt x="5520" y="21339"/>
                </a:cubicBezTo>
                <a:cubicBezTo>
                  <a:pt x="5760" y="20991"/>
                  <a:pt x="6000" y="20991"/>
                  <a:pt x="6240" y="20991"/>
                </a:cubicBezTo>
                <a:cubicBezTo>
                  <a:pt x="6480" y="21339"/>
                  <a:pt x="6720" y="21339"/>
                  <a:pt x="7200" y="21339"/>
                </a:cubicBezTo>
                <a:cubicBezTo>
                  <a:pt x="7440" y="21339"/>
                  <a:pt x="6480" y="20294"/>
                  <a:pt x="6240" y="20294"/>
                </a:cubicBezTo>
                <a:cubicBezTo>
                  <a:pt x="5760" y="19597"/>
                  <a:pt x="5520" y="18900"/>
                  <a:pt x="5280" y="18204"/>
                </a:cubicBezTo>
                <a:cubicBezTo>
                  <a:pt x="4800" y="17507"/>
                  <a:pt x="5040" y="17158"/>
                  <a:pt x="4800" y="16462"/>
                </a:cubicBezTo>
                <a:cubicBezTo>
                  <a:pt x="4560" y="15416"/>
                  <a:pt x="4320" y="15416"/>
                  <a:pt x="4800" y="14720"/>
                </a:cubicBezTo>
                <a:cubicBezTo>
                  <a:pt x="5040" y="14720"/>
                  <a:pt x="4800" y="14720"/>
                  <a:pt x="4800" y="14371"/>
                </a:cubicBezTo>
                <a:cubicBezTo>
                  <a:pt x="5040" y="14023"/>
                  <a:pt x="5760" y="14371"/>
                  <a:pt x="5760" y="14023"/>
                </a:cubicBezTo>
                <a:cubicBezTo>
                  <a:pt x="5760" y="14023"/>
                  <a:pt x="5280" y="13674"/>
                  <a:pt x="5280" y="13674"/>
                </a:cubicBezTo>
                <a:cubicBezTo>
                  <a:pt x="5520" y="13326"/>
                  <a:pt x="6240" y="13674"/>
                  <a:pt x="6240" y="13326"/>
                </a:cubicBezTo>
                <a:cubicBezTo>
                  <a:pt x="6240" y="12978"/>
                  <a:pt x="5040" y="12629"/>
                  <a:pt x="5040" y="12281"/>
                </a:cubicBezTo>
                <a:cubicBezTo>
                  <a:pt x="5040" y="12281"/>
                  <a:pt x="6960" y="12629"/>
                  <a:pt x="6960" y="12629"/>
                </a:cubicBezTo>
                <a:cubicBezTo>
                  <a:pt x="6960" y="12281"/>
                  <a:pt x="6480" y="11933"/>
                  <a:pt x="6480" y="11584"/>
                </a:cubicBezTo>
                <a:cubicBezTo>
                  <a:pt x="6480" y="11236"/>
                  <a:pt x="7200" y="11933"/>
                  <a:pt x="7440" y="11584"/>
                </a:cubicBezTo>
                <a:cubicBezTo>
                  <a:pt x="7440" y="11236"/>
                  <a:pt x="6480" y="10539"/>
                  <a:pt x="6480" y="10887"/>
                </a:cubicBezTo>
                <a:cubicBezTo>
                  <a:pt x="6480" y="10539"/>
                  <a:pt x="7440" y="11236"/>
                  <a:pt x="7680" y="10887"/>
                </a:cubicBezTo>
                <a:cubicBezTo>
                  <a:pt x="7680" y="10887"/>
                  <a:pt x="7920" y="10539"/>
                  <a:pt x="7680" y="10539"/>
                </a:cubicBezTo>
                <a:cubicBezTo>
                  <a:pt x="7680" y="10539"/>
                  <a:pt x="7200" y="9842"/>
                  <a:pt x="7200" y="9842"/>
                </a:cubicBezTo>
                <a:cubicBezTo>
                  <a:pt x="7680" y="9842"/>
                  <a:pt x="7920" y="10191"/>
                  <a:pt x="8400" y="9842"/>
                </a:cubicBezTo>
                <a:cubicBezTo>
                  <a:pt x="8400" y="9494"/>
                  <a:pt x="8880" y="9145"/>
                  <a:pt x="8880" y="9145"/>
                </a:cubicBezTo>
                <a:cubicBezTo>
                  <a:pt x="8880" y="8797"/>
                  <a:pt x="8400" y="8797"/>
                  <a:pt x="8400" y="8797"/>
                </a:cubicBezTo>
                <a:cubicBezTo>
                  <a:pt x="8640" y="8797"/>
                  <a:pt x="9360" y="8797"/>
                  <a:pt x="9360" y="8100"/>
                </a:cubicBezTo>
                <a:cubicBezTo>
                  <a:pt x="9360" y="7404"/>
                  <a:pt x="9840" y="8449"/>
                  <a:pt x="10080" y="8100"/>
                </a:cubicBezTo>
                <a:cubicBezTo>
                  <a:pt x="10080" y="8100"/>
                  <a:pt x="9840" y="7752"/>
                  <a:pt x="9840" y="7752"/>
                </a:cubicBezTo>
                <a:cubicBezTo>
                  <a:pt x="10080" y="7404"/>
                  <a:pt x="10800" y="7752"/>
                  <a:pt x="10800" y="7404"/>
                </a:cubicBezTo>
                <a:cubicBezTo>
                  <a:pt x="11040" y="7055"/>
                  <a:pt x="10800" y="6707"/>
                  <a:pt x="10560" y="6707"/>
                </a:cubicBezTo>
                <a:cubicBezTo>
                  <a:pt x="11760" y="6010"/>
                  <a:pt x="12720" y="5313"/>
                  <a:pt x="13920" y="4965"/>
                </a:cubicBezTo>
                <a:cubicBezTo>
                  <a:pt x="14640" y="4616"/>
                  <a:pt x="15600" y="4268"/>
                  <a:pt x="16320" y="3920"/>
                </a:cubicBezTo>
                <a:cubicBezTo>
                  <a:pt x="17520" y="3571"/>
                  <a:pt x="18480" y="3223"/>
                  <a:pt x="19440" y="2526"/>
                </a:cubicBezTo>
                <a:cubicBezTo>
                  <a:pt x="19920" y="2526"/>
                  <a:pt x="20640" y="1829"/>
                  <a:pt x="21120" y="1133"/>
                </a:cubicBezTo>
                <a:cubicBezTo>
                  <a:pt x="21600" y="436"/>
                  <a:pt x="20640" y="87"/>
                  <a:pt x="20160" y="87"/>
                </a:cubicBezTo>
                <a:cubicBezTo>
                  <a:pt x="19680" y="87"/>
                  <a:pt x="20640" y="87"/>
                  <a:pt x="20160" y="8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" name="Shape 1347">
            <a:extLst>
              <a:ext uri="{FF2B5EF4-FFF2-40B4-BE49-F238E27FC236}">
                <a16:creationId xmlns:a16="http://schemas.microsoft.com/office/drawing/2014/main" id="{CD0F5A6B-D0BB-41B3-BA73-77DF79A89459}"/>
              </a:ext>
            </a:extLst>
          </p:cNvPr>
          <p:cNvSpPr/>
          <p:nvPr/>
        </p:nvSpPr>
        <p:spPr>
          <a:xfrm>
            <a:off x="8258793" y="1850818"/>
            <a:ext cx="147951" cy="7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40" h="21262" extrusionOk="0">
                <a:moveTo>
                  <a:pt x="10232" y="8100"/>
                </a:moveTo>
                <a:cubicBezTo>
                  <a:pt x="10232" y="8100"/>
                  <a:pt x="12257" y="2700"/>
                  <a:pt x="12257" y="1350"/>
                </a:cubicBezTo>
                <a:cubicBezTo>
                  <a:pt x="11582" y="0"/>
                  <a:pt x="10907" y="0"/>
                  <a:pt x="10232" y="0"/>
                </a:cubicBezTo>
                <a:cubicBezTo>
                  <a:pt x="9557" y="0"/>
                  <a:pt x="9557" y="2700"/>
                  <a:pt x="9557" y="2700"/>
                </a:cubicBezTo>
                <a:cubicBezTo>
                  <a:pt x="8207" y="2700"/>
                  <a:pt x="7532" y="0"/>
                  <a:pt x="6182" y="2700"/>
                </a:cubicBezTo>
                <a:cubicBezTo>
                  <a:pt x="6182" y="2700"/>
                  <a:pt x="4832" y="4050"/>
                  <a:pt x="5507" y="5400"/>
                </a:cubicBezTo>
                <a:cubicBezTo>
                  <a:pt x="6182" y="5400"/>
                  <a:pt x="6857" y="6750"/>
                  <a:pt x="7532" y="5400"/>
                </a:cubicBezTo>
                <a:cubicBezTo>
                  <a:pt x="6182" y="6750"/>
                  <a:pt x="2807" y="8100"/>
                  <a:pt x="6182" y="10800"/>
                </a:cubicBezTo>
                <a:cubicBezTo>
                  <a:pt x="4157" y="9450"/>
                  <a:pt x="3482" y="10800"/>
                  <a:pt x="2807" y="13500"/>
                </a:cubicBezTo>
                <a:cubicBezTo>
                  <a:pt x="2132" y="14850"/>
                  <a:pt x="-568" y="20250"/>
                  <a:pt x="107" y="20250"/>
                </a:cubicBezTo>
                <a:cubicBezTo>
                  <a:pt x="1457" y="21600"/>
                  <a:pt x="3482" y="21600"/>
                  <a:pt x="4832" y="20250"/>
                </a:cubicBezTo>
                <a:cubicBezTo>
                  <a:pt x="6857" y="17550"/>
                  <a:pt x="8882" y="17550"/>
                  <a:pt x="10907" y="18900"/>
                </a:cubicBezTo>
                <a:cubicBezTo>
                  <a:pt x="13607" y="18900"/>
                  <a:pt x="15632" y="17550"/>
                  <a:pt x="18332" y="16200"/>
                </a:cubicBezTo>
                <a:cubicBezTo>
                  <a:pt x="19682" y="14850"/>
                  <a:pt x="21032" y="10800"/>
                  <a:pt x="19007" y="9450"/>
                </a:cubicBezTo>
                <a:cubicBezTo>
                  <a:pt x="17657" y="8100"/>
                  <a:pt x="15632" y="2700"/>
                  <a:pt x="14282" y="4050"/>
                </a:cubicBezTo>
                <a:cubicBezTo>
                  <a:pt x="12932" y="4050"/>
                  <a:pt x="11582" y="8100"/>
                  <a:pt x="10232" y="8100"/>
                </a:cubicBezTo>
                <a:cubicBezTo>
                  <a:pt x="9557" y="8100"/>
                  <a:pt x="10907" y="8100"/>
                  <a:pt x="10232" y="81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" name="Shape 1348">
            <a:extLst>
              <a:ext uri="{FF2B5EF4-FFF2-40B4-BE49-F238E27FC236}">
                <a16:creationId xmlns:a16="http://schemas.microsoft.com/office/drawing/2014/main" id="{4D403434-03BA-46F2-A8E4-A02C913EDE90}"/>
              </a:ext>
            </a:extLst>
          </p:cNvPr>
          <p:cNvSpPr/>
          <p:nvPr/>
        </p:nvSpPr>
        <p:spPr>
          <a:xfrm>
            <a:off x="8125672" y="1807770"/>
            <a:ext cx="144313" cy="76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0" h="20850" extrusionOk="0">
                <a:moveTo>
                  <a:pt x="18720" y="12750"/>
                </a:moveTo>
                <a:cubicBezTo>
                  <a:pt x="20880" y="14100"/>
                  <a:pt x="19440" y="11400"/>
                  <a:pt x="20160" y="8700"/>
                </a:cubicBezTo>
                <a:cubicBezTo>
                  <a:pt x="20160" y="7350"/>
                  <a:pt x="20880" y="7350"/>
                  <a:pt x="20880" y="6000"/>
                </a:cubicBezTo>
                <a:cubicBezTo>
                  <a:pt x="20880" y="4650"/>
                  <a:pt x="19440" y="3300"/>
                  <a:pt x="18720" y="3300"/>
                </a:cubicBezTo>
                <a:cubicBezTo>
                  <a:pt x="18000" y="1950"/>
                  <a:pt x="16560" y="1950"/>
                  <a:pt x="15840" y="3300"/>
                </a:cubicBezTo>
                <a:cubicBezTo>
                  <a:pt x="15840" y="3300"/>
                  <a:pt x="12240" y="4650"/>
                  <a:pt x="12240" y="4650"/>
                </a:cubicBezTo>
                <a:cubicBezTo>
                  <a:pt x="12240" y="4650"/>
                  <a:pt x="15120" y="1950"/>
                  <a:pt x="12960" y="600"/>
                </a:cubicBezTo>
                <a:cubicBezTo>
                  <a:pt x="11520" y="-750"/>
                  <a:pt x="10080" y="600"/>
                  <a:pt x="8640" y="600"/>
                </a:cubicBezTo>
                <a:cubicBezTo>
                  <a:pt x="7920" y="600"/>
                  <a:pt x="4320" y="1950"/>
                  <a:pt x="3600" y="4650"/>
                </a:cubicBezTo>
                <a:cubicBezTo>
                  <a:pt x="3600" y="4650"/>
                  <a:pt x="5040" y="4650"/>
                  <a:pt x="5040" y="4650"/>
                </a:cubicBezTo>
                <a:cubicBezTo>
                  <a:pt x="5040" y="4650"/>
                  <a:pt x="0" y="8700"/>
                  <a:pt x="0" y="10050"/>
                </a:cubicBezTo>
                <a:cubicBezTo>
                  <a:pt x="0" y="10050"/>
                  <a:pt x="2880" y="11400"/>
                  <a:pt x="2880" y="11400"/>
                </a:cubicBezTo>
                <a:cubicBezTo>
                  <a:pt x="3600" y="11400"/>
                  <a:pt x="4320" y="14100"/>
                  <a:pt x="5040" y="15450"/>
                </a:cubicBezTo>
                <a:cubicBezTo>
                  <a:pt x="6480" y="16800"/>
                  <a:pt x="7200" y="16800"/>
                  <a:pt x="8640" y="16800"/>
                </a:cubicBezTo>
                <a:cubicBezTo>
                  <a:pt x="10080" y="18150"/>
                  <a:pt x="12240" y="20850"/>
                  <a:pt x="13680" y="20850"/>
                </a:cubicBezTo>
                <a:cubicBezTo>
                  <a:pt x="15840" y="20850"/>
                  <a:pt x="18000" y="20850"/>
                  <a:pt x="20160" y="19500"/>
                </a:cubicBezTo>
                <a:cubicBezTo>
                  <a:pt x="21600" y="19500"/>
                  <a:pt x="18720" y="12750"/>
                  <a:pt x="18720" y="12750"/>
                </a:cubicBezTo>
                <a:cubicBezTo>
                  <a:pt x="19440" y="12750"/>
                  <a:pt x="18000" y="12750"/>
                  <a:pt x="18720" y="127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" name="Shape 1349">
            <a:extLst>
              <a:ext uri="{FF2B5EF4-FFF2-40B4-BE49-F238E27FC236}">
                <a16:creationId xmlns:a16="http://schemas.microsoft.com/office/drawing/2014/main" id="{B506398D-F125-4F82-B125-19D910E663D4}"/>
              </a:ext>
            </a:extLst>
          </p:cNvPr>
          <p:cNvSpPr/>
          <p:nvPr/>
        </p:nvSpPr>
        <p:spPr>
          <a:xfrm>
            <a:off x="8081563" y="1812919"/>
            <a:ext cx="56627" cy="22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6" h="19200" extrusionOk="0">
                <a:moveTo>
                  <a:pt x="12960" y="1920"/>
                </a:moveTo>
                <a:cubicBezTo>
                  <a:pt x="11520" y="1920"/>
                  <a:pt x="8640" y="1920"/>
                  <a:pt x="5760" y="1920"/>
                </a:cubicBezTo>
                <a:cubicBezTo>
                  <a:pt x="4320" y="1920"/>
                  <a:pt x="1440" y="-2400"/>
                  <a:pt x="0" y="1920"/>
                </a:cubicBezTo>
                <a:cubicBezTo>
                  <a:pt x="0" y="1920"/>
                  <a:pt x="0" y="10560"/>
                  <a:pt x="1440" y="10560"/>
                </a:cubicBezTo>
                <a:cubicBezTo>
                  <a:pt x="4320" y="14880"/>
                  <a:pt x="5760" y="19200"/>
                  <a:pt x="8640" y="19200"/>
                </a:cubicBezTo>
                <a:cubicBezTo>
                  <a:pt x="11520" y="19200"/>
                  <a:pt x="21600" y="6240"/>
                  <a:pt x="12960" y="1920"/>
                </a:cubicBezTo>
                <a:cubicBezTo>
                  <a:pt x="11520" y="1920"/>
                  <a:pt x="14400" y="6240"/>
                  <a:pt x="12960" y="19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" name="Shape 1350">
            <a:extLst>
              <a:ext uri="{FF2B5EF4-FFF2-40B4-BE49-F238E27FC236}">
                <a16:creationId xmlns:a16="http://schemas.microsoft.com/office/drawing/2014/main" id="{7E63965F-2822-4ED4-835C-0A16DC6D62F9}"/>
              </a:ext>
            </a:extLst>
          </p:cNvPr>
          <p:cNvSpPr/>
          <p:nvPr/>
        </p:nvSpPr>
        <p:spPr>
          <a:xfrm>
            <a:off x="8095136" y="1740520"/>
            <a:ext cx="125537" cy="76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40" extrusionOk="0">
                <a:moveTo>
                  <a:pt x="6048" y="20250"/>
                </a:moveTo>
                <a:cubicBezTo>
                  <a:pt x="5184" y="18900"/>
                  <a:pt x="3456" y="18900"/>
                  <a:pt x="2592" y="17550"/>
                </a:cubicBezTo>
                <a:cubicBezTo>
                  <a:pt x="1728" y="16200"/>
                  <a:pt x="3456" y="16200"/>
                  <a:pt x="3456" y="16200"/>
                </a:cubicBezTo>
                <a:cubicBezTo>
                  <a:pt x="3456" y="16200"/>
                  <a:pt x="0" y="17550"/>
                  <a:pt x="0" y="16200"/>
                </a:cubicBezTo>
                <a:cubicBezTo>
                  <a:pt x="0" y="13500"/>
                  <a:pt x="2592" y="14850"/>
                  <a:pt x="2592" y="14850"/>
                </a:cubicBezTo>
                <a:cubicBezTo>
                  <a:pt x="2592" y="13500"/>
                  <a:pt x="1728" y="13500"/>
                  <a:pt x="1728" y="13500"/>
                </a:cubicBezTo>
                <a:cubicBezTo>
                  <a:pt x="1728" y="13500"/>
                  <a:pt x="6048" y="9450"/>
                  <a:pt x="5184" y="8100"/>
                </a:cubicBezTo>
                <a:cubicBezTo>
                  <a:pt x="5184" y="8100"/>
                  <a:pt x="4320" y="8100"/>
                  <a:pt x="4320" y="8100"/>
                </a:cubicBezTo>
                <a:cubicBezTo>
                  <a:pt x="5184" y="5400"/>
                  <a:pt x="7776" y="5400"/>
                  <a:pt x="9504" y="4050"/>
                </a:cubicBezTo>
                <a:cubicBezTo>
                  <a:pt x="11232" y="2700"/>
                  <a:pt x="13824" y="1350"/>
                  <a:pt x="15552" y="0"/>
                </a:cubicBezTo>
                <a:cubicBezTo>
                  <a:pt x="15552" y="0"/>
                  <a:pt x="16416" y="4050"/>
                  <a:pt x="17280" y="5400"/>
                </a:cubicBezTo>
                <a:cubicBezTo>
                  <a:pt x="17280" y="5400"/>
                  <a:pt x="21600" y="8100"/>
                  <a:pt x="21600" y="9450"/>
                </a:cubicBezTo>
                <a:cubicBezTo>
                  <a:pt x="21600" y="10800"/>
                  <a:pt x="17280" y="9450"/>
                  <a:pt x="18144" y="12150"/>
                </a:cubicBezTo>
                <a:cubicBezTo>
                  <a:pt x="18144" y="12150"/>
                  <a:pt x="19872" y="13500"/>
                  <a:pt x="19872" y="16200"/>
                </a:cubicBezTo>
                <a:cubicBezTo>
                  <a:pt x="19008" y="16200"/>
                  <a:pt x="17280" y="16200"/>
                  <a:pt x="16416" y="17550"/>
                </a:cubicBezTo>
                <a:cubicBezTo>
                  <a:pt x="13824" y="18900"/>
                  <a:pt x="8640" y="21600"/>
                  <a:pt x="6048" y="20250"/>
                </a:cubicBezTo>
                <a:cubicBezTo>
                  <a:pt x="5184" y="18900"/>
                  <a:pt x="7776" y="21600"/>
                  <a:pt x="6048" y="202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" name="Shape 1351">
            <a:extLst>
              <a:ext uri="{FF2B5EF4-FFF2-40B4-BE49-F238E27FC236}">
                <a16:creationId xmlns:a16="http://schemas.microsoft.com/office/drawing/2014/main" id="{A9AA34D5-0A20-48F3-9225-7C1B8C61E5E5}"/>
              </a:ext>
            </a:extLst>
          </p:cNvPr>
          <p:cNvSpPr/>
          <p:nvPr/>
        </p:nvSpPr>
        <p:spPr>
          <a:xfrm>
            <a:off x="9421311" y="2058109"/>
            <a:ext cx="118007" cy="37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4" h="19656" extrusionOk="0">
                <a:moveTo>
                  <a:pt x="3814" y="6156"/>
                </a:moveTo>
                <a:cubicBezTo>
                  <a:pt x="2950" y="6156"/>
                  <a:pt x="2950" y="756"/>
                  <a:pt x="2086" y="756"/>
                </a:cubicBezTo>
                <a:cubicBezTo>
                  <a:pt x="2086" y="-1944"/>
                  <a:pt x="358" y="3456"/>
                  <a:pt x="358" y="3456"/>
                </a:cubicBezTo>
                <a:cubicBezTo>
                  <a:pt x="-506" y="8856"/>
                  <a:pt x="358" y="8856"/>
                  <a:pt x="1222" y="8856"/>
                </a:cubicBezTo>
                <a:cubicBezTo>
                  <a:pt x="2086" y="8856"/>
                  <a:pt x="2950" y="14256"/>
                  <a:pt x="3814" y="14256"/>
                </a:cubicBezTo>
                <a:cubicBezTo>
                  <a:pt x="7270" y="16956"/>
                  <a:pt x="9862" y="19656"/>
                  <a:pt x="13318" y="19656"/>
                </a:cubicBezTo>
                <a:cubicBezTo>
                  <a:pt x="14182" y="19656"/>
                  <a:pt x="21094" y="16956"/>
                  <a:pt x="20230" y="11556"/>
                </a:cubicBezTo>
                <a:cubicBezTo>
                  <a:pt x="19366" y="11556"/>
                  <a:pt x="19366" y="14256"/>
                  <a:pt x="19366" y="14256"/>
                </a:cubicBezTo>
                <a:cubicBezTo>
                  <a:pt x="18502" y="14256"/>
                  <a:pt x="17638" y="11556"/>
                  <a:pt x="16774" y="8856"/>
                </a:cubicBezTo>
                <a:cubicBezTo>
                  <a:pt x="15910" y="8856"/>
                  <a:pt x="14182" y="6156"/>
                  <a:pt x="12454" y="8856"/>
                </a:cubicBezTo>
                <a:cubicBezTo>
                  <a:pt x="11590" y="8856"/>
                  <a:pt x="9862" y="3456"/>
                  <a:pt x="8134" y="3456"/>
                </a:cubicBezTo>
                <a:cubicBezTo>
                  <a:pt x="6406" y="3456"/>
                  <a:pt x="5542" y="6156"/>
                  <a:pt x="3814" y="615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" name="Shape 1352">
            <a:extLst>
              <a:ext uri="{FF2B5EF4-FFF2-40B4-BE49-F238E27FC236}">
                <a16:creationId xmlns:a16="http://schemas.microsoft.com/office/drawing/2014/main" id="{0440EE8A-E1E5-433E-A32F-60E6EA503BAF}"/>
              </a:ext>
            </a:extLst>
          </p:cNvPr>
          <p:cNvSpPr/>
          <p:nvPr/>
        </p:nvSpPr>
        <p:spPr>
          <a:xfrm>
            <a:off x="9265550" y="2140161"/>
            <a:ext cx="91885" cy="34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0" h="18437" extrusionOk="0">
                <a:moveTo>
                  <a:pt x="692" y="13037"/>
                </a:moveTo>
                <a:cubicBezTo>
                  <a:pt x="3778" y="13037"/>
                  <a:pt x="4806" y="13037"/>
                  <a:pt x="6864" y="13037"/>
                </a:cubicBezTo>
                <a:cubicBezTo>
                  <a:pt x="8921" y="15737"/>
                  <a:pt x="10978" y="15737"/>
                  <a:pt x="13035" y="18437"/>
                </a:cubicBezTo>
                <a:cubicBezTo>
                  <a:pt x="15092" y="18437"/>
                  <a:pt x="17149" y="18437"/>
                  <a:pt x="18178" y="15737"/>
                </a:cubicBezTo>
                <a:cubicBezTo>
                  <a:pt x="20235" y="13037"/>
                  <a:pt x="17149" y="10337"/>
                  <a:pt x="16121" y="7637"/>
                </a:cubicBezTo>
                <a:cubicBezTo>
                  <a:pt x="13035" y="2237"/>
                  <a:pt x="9949" y="-3163"/>
                  <a:pt x="5835" y="2237"/>
                </a:cubicBezTo>
                <a:cubicBezTo>
                  <a:pt x="3778" y="4937"/>
                  <a:pt x="3778" y="7637"/>
                  <a:pt x="2749" y="10337"/>
                </a:cubicBezTo>
                <a:cubicBezTo>
                  <a:pt x="1721" y="10337"/>
                  <a:pt x="-1365" y="13037"/>
                  <a:pt x="692" y="1303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" name="Shape 1353">
            <a:extLst>
              <a:ext uri="{FF2B5EF4-FFF2-40B4-BE49-F238E27FC236}">
                <a16:creationId xmlns:a16="http://schemas.microsoft.com/office/drawing/2014/main" id="{82804335-7975-4F20-BEF9-1EDC4E13F7B4}"/>
              </a:ext>
            </a:extLst>
          </p:cNvPr>
          <p:cNvSpPr/>
          <p:nvPr/>
        </p:nvSpPr>
        <p:spPr>
          <a:xfrm>
            <a:off x="9270040" y="2119657"/>
            <a:ext cx="25709" cy="19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639" h="17851" extrusionOk="0">
                <a:moveTo>
                  <a:pt x="4891" y="17851"/>
                </a:moveTo>
                <a:cubicBezTo>
                  <a:pt x="-3209" y="17851"/>
                  <a:pt x="-509" y="-3749"/>
                  <a:pt x="7591" y="571"/>
                </a:cubicBezTo>
                <a:cubicBezTo>
                  <a:pt x="18391" y="4891"/>
                  <a:pt x="12991" y="13531"/>
                  <a:pt x="4891" y="17851"/>
                </a:cubicBezTo>
                <a:cubicBezTo>
                  <a:pt x="-509" y="17851"/>
                  <a:pt x="10291" y="17851"/>
                  <a:pt x="4891" y="1785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" name="Shape 1354">
            <a:extLst>
              <a:ext uri="{FF2B5EF4-FFF2-40B4-BE49-F238E27FC236}">
                <a16:creationId xmlns:a16="http://schemas.microsoft.com/office/drawing/2014/main" id="{6940193A-A708-4A73-9057-F02D0DAC1075}"/>
              </a:ext>
            </a:extLst>
          </p:cNvPr>
          <p:cNvSpPr/>
          <p:nvPr/>
        </p:nvSpPr>
        <p:spPr>
          <a:xfrm>
            <a:off x="9158244" y="2047966"/>
            <a:ext cx="12441" cy="21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00" h="18457" extrusionOk="0">
                <a:moveTo>
                  <a:pt x="3200" y="9817"/>
                </a:moveTo>
                <a:cubicBezTo>
                  <a:pt x="-4000" y="5497"/>
                  <a:pt x="10400" y="-3143"/>
                  <a:pt x="17600" y="1177"/>
                </a:cubicBezTo>
                <a:cubicBezTo>
                  <a:pt x="17600" y="5497"/>
                  <a:pt x="10400" y="18457"/>
                  <a:pt x="3200" y="18457"/>
                </a:cubicBezTo>
                <a:cubicBezTo>
                  <a:pt x="3200" y="18457"/>
                  <a:pt x="3200" y="9817"/>
                  <a:pt x="3200" y="9817"/>
                </a:cubicBezTo>
                <a:cubicBezTo>
                  <a:pt x="-4000" y="5497"/>
                  <a:pt x="3200" y="9817"/>
                  <a:pt x="3200" y="98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" name="Shape 1355">
            <a:extLst>
              <a:ext uri="{FF2B5EF4-FFF2-40B4-BE49-F238E27FC236}">
                <a16:creationId xmlns:a16="http://schemas.microsoft.com/office/drawing/2014/main" id="{20E02534-F9B3-422D-B2D8-F8DEE6CEFDC1}"/>
              </a:ext>
            </a:extLst>
          </p:cNvPr>
          <p:cNvSpPr/>
          <p:nvPr/>
        </p:nvSpPr>
        <p:spPr>
          <a:xfrm>
            <a:off x="9155417" y="2122992"/>
            <a:ext cx="20359" cy="17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523" extrusionOk="0">
                <a:moveTo>
                  <a:pt x="21600" y="13829"/>
                </a:moveTo>
                <a:cubicBezTo>
                  <a:pt x="21600" y="9509"/>
                  <a:pt x="5400" y="-3451"/>
                  <a:pt x="0" y="869"/>
                </a:cubicBezTo>
                <a:cubicBezTo>
                  <a:pt x="0" y="869"/>
                  <a:pt x="16200" y="18149"/>
                  <a:pt x="21600" y="138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" name="Shape 1356">
            <a:extLst>
              <a:ext uri="{FF2B5EF4-FFF2-40B4-BE49-F238E27FC236}">
                <a16:creationId xmlns:a16="http://schemas.microsoft.com/office/drawing/2014/main" id="{6ABA60BA-119D-4A12-8D38-D03C79040F73}"/>
              </a:ext>
            </a:extLst>
          </p:cNvPr>
          <p:cNvSpPr/>
          <p:nvPr/>
        </p:nvSpPr>
        <p:spPr>
          <a:xfrm>
            <a:off x="9193318" y="2025597"/>
            <a:ext cx="206390" cy="76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2" h="20809" extrusionOk="0">
                <a:moveTo>
                  <a:pt x="17078" y="5400"/>
                </a:moveTo>
                <a:cubicBezTo>
                  <a:pt x="16049" y="4050"/>
                  <a:pt x="15535" y="5400"/>
                  <a:pt x="14506" y="4050"/>
                </a:cubicBezTo>
                <a:cubicBezTo>
                  <a:pt x="14506" y="4050"/>
                  <a:pt x="11935" y="0"/>
                  <a:pt x="11421" y="0"/>
                </a:cubicBezTo>
                <a:cubicBezTo>
                  <a:pt x="11421" y="0"/>
                  <a:pt x="11935" y="1350"/>
                  <a:pt x="10906" y="2700"/>
                </a:cubicBezTo>
                <a:cubicBezTo>
                  <a:pt x="9878" y="2700"/>
                  <a:pt x="10906" y="6750"/>
                  <a:pt x="9878" y="8100"/>
                </a:cubicBezTo>
                <a:cubicBezTo>
                  <a:pt x="9363" y="8100"/>
                  <a:pt x="5763" y="1350"/>
                  <a:pt x="5249" y="1350"/>
                </a:cubicBezTo>
                <a:cubicBezTo>
                  <a:pt x="4221" y="0"/>
                  <a:pt x="1649" y="1350"/>
                  <a:pt x="1649" y="4050"/>
                </a:cubicBezTo>
                <a:cubicBezTo>
                  <a:pt x="1649" y="6750"/>
                  <a:pt x="-408" y="5400"/>
                  <a:pt x="621" y="8100"/>
                </a:cubicBezTo>
                <a:cubicBezTo>
                  <a:pt x="1135" y="9450"/>
                  <a:pt x="-408" y="12150"/>
                  <a:pt x="106" y="13500"/>
                </a:cubicBezTo>
                <a:cubicBezTo>
                  <a:pt x="1135" y="16200"/>
                  <a:pt x="2678" y="17550"/>
                  <a:pt x="4221" y="18900"/>
                </a:cubicBezTo>
                <a:cubicBezTo>
                  <a:pt x="4735" y="20250"/>
                  <a:pt x="5763" y="21600"/>
                  <a:pt x="6278" y="20250"/>
                </a:cubicBezTo>
                <a:cubicBezTo>
                  <a:pt x="6792" y="20250"/>
                  <a:pt x="6792" y="16200"/>
                  <a:pt x="7306" y="17550"/>
                </a:cubicBezTo>
                <a:cubicBezTo>
                  <a:pt x="7306" y="17550"/>
                  <a:pt x="7306" y="18900"/>
                  <a:pt x="7821" y="18900"/>
                </a:cubicBezTo>
                <a:cubicBezTo>
                  <a:pt x="8335" y="18900"/>
                  <a:pt x="8849" y="18900"/>
                  <a:pt x="8849" y="18900"/>
                </a:cubicBezTo>
                <a:cubicBezTo>
                  <a:pt x="9878" y="17550"/>
                  <a:pt x="10906" y="17550"/>
                  <a:pt x="12449" y="16200"/>
                </a:cubicBezTo>
                <a:cubicBezTo>
                  <a:pt x="13478" y="16200"/>
                  <a:pt x="13478" y="18900"/>
                  <a:pt x="13992" y="18900"/>
                </a:cubicBezTo>
                <a:cubicBezTo>
                  <a:pt x="14506" y="18900"/>
                  <a:pt x="17078" y="17550"/>
                  <a:pt x="17078" y="17550"/>
                </a:cubicBezTo>
                <a:cubicBezTo>
                  <a:pt x="17078" y="17550"/>
                  <a:pt x="16563" y="16200"/>
                  <a:pt x="16563" y="16200"/>
                </a:cubicBezTo>
                <a:cubicBezTo>
                  <a:pt x="16563" y="14850"/>
                  <a:pt x="18106" y="16200"/>
                  <a:pt x="18621" y="16200"/>
                </a:cubicBezTo>
                <a:cubicBezTo>
                  <a:pt x="18621" y="16200"/>
                  <a:pt x="19649" y="16200"/>
                  <a:pt x="19649" y="14850"/>
                </a:cubicBezTo>
                <a:cubicBezTo>
                  <a:pt x="19649" y="13500"/>
                  <a:pt x="20163" y="12150"/>
                  <a:pt x="20163" y="12150"/>
                </a:cubicBezTo>
                <a:cubicBezTo>
                  <a:pt x="20163" y="12150"/>
                  <a:pt x="20163" y="12150"/>
                  <a:pt x="19649" y="12150"/>
                </a:cubicBezTo>
                <a:cubicBezTo>
                  <a:pt x="19649" y="10800"/>
                  <a:pt x="21192" y="9450"/>
                  <a:pt x="21192" y="8100"/>
                </a:cubicBezTo>
                <a:cubicBezTo>
                  <a:pt x="20678" y="6750"/>
                  <a:pt x="18106" y="5400"/>
                  <a:pt x="17078" y="5400"/>
                </a:cubicBezTo>
                <a:cubicBezTo>
                  <a:pt x="16049" y="4050"/>
                  <a:pt x="18106" y="5400"/>
                  <a:pt x="17078" y="5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" name="Shape 1357">
            <a:extLst>
              <a:ext uri="{FF2B5EF4-FFF2-40B4-BE49-F238E27FC236}">
                <a16:creationId xmlns:a16="http://schemas.microsoft.com/office/drawing/2014/main" id="{22CEE3E2-0287-487A-BE38-F02368671401}"/>
              </a:ext>
            </a:extLst>
          </p:cNvPr>
          <p:cNvSpPr/>
          <p:nvPr/>
        </p:nvSpPr>
        <p:spPr>
          <a:xfrm>
            <a:off x="9322675" y="2049355"/>
            <a:ext cx="21265" cy="34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1772" h="18101" extrusionOk="0">
                <a:moveTo>
                  <a:pt x="11772" y="16200"/>
                </a:moveTo>
                <a:cubicBezTo>
                  <a:pt x="9072" y="18900"/>
                  <a:pt x="-7128" y="2700"/>
                  <a:pt x="3672" y="0"/>
                </a:cubicBezTo>
                <a:cubicBezTo>
                  <a:pt x="6372" y="0"/>
                  <a:pt x="14472" y="0"/>
                  <a:pt x="9072" y="5400"/>
                </a:cubicBezTo>
                <a:cubicBezTo>
                  <a:pt x="972" y="10800"/>
                  <a:pt x="11772" y="10800"/>
                  <a:pt x="11772" y="16200"/>
                </a:cubicBezTo>
                <a:cubicBezTo>
                  <a:pt x="9072" y="21600"/>
                  <a:pt x="11772" y="13500"/>
                  <a:pt x="11772" y="16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" name="Shape 1358">
            <a:extLst>
              <a:ext uri="{FF2B5EF4-FFF2-40B4-BE49-F238E27FC236}">
                <a16:creationId xmlns:a16="http://schemas.microsoft.com/office/drawing/2014/main" id="{54A90CC2-546C-4528-8D3E-2541B1CE2137}"/>
              </a:ext>
            </a:extLst>
          </p:cNvPr>
          <p:cNvSpPr/>
          <p:nvPr/>
        </p:nvSpPr>
        <p:spPr>
          <a:xfrm>
            <a:off x="9964234" y="2321987"/>
            <a:ext cx="37098" cy="20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761" h="14388" extrusionOk="0">
                <a:moveTo>
                  <a:pt x="4698" y="12400"/>
                </a:moveTo>
                <a:cubicBezTo>
                  <a:pt x="771" y="8800"/>
                  <a:pt x="-1193" y="8800"/>
                  <a:pt x="771" y="1600"/>
                </a:cubicBezTo>
                <a:cubicBezTo>
                  <a:pt x="2734" y="-2000"/>
                  <a:pt x="6662" y="1600"/>
                  <a:pt x="10589" y="1600"/>
                </a:cubicBezTo>
                <a:cubicBezTo>
                  <a:pt x="20407" y="5200"/>
                  <a:pt x="10589" y="19600"/>
                  <a:pt x="4698" y="12400"/>
                </a:cubicBezTo>
                <a:cubicBezTo>
                  <a:pt x="2734" y="8800"/>
                  <a:pt x="6662" y="16000"/>
                  <a:pt x="4698" y="12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" name="Shape 1359">
            <a:extLst>
              <a:ext uri="{FF2B5EF4-FFF2-40B4-BE49-F238E27FC236}">
                <a16:creationId xmlns:a16="http://schemas.microsoft.com/office/drawing/2014/main" id="{78195B7D-F987-4CAA-9123-DBB44D6FD517}"/>
              </a:ext>
            </a:extLst>
          </p:cNvPr>
          <p:cNvSpPr/>
          <p:nvPr/>
        </p:nvSpPr>
        <p:spPr>
          <a:xfrm>
            <a:off x="9856054" y="2759788"/>
            <a:ext cx="27708" cy="18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00" h="16090" extrusionOk="0">
                <a:moveTo>
                  <a:pt x="18000" y="6240"/>
                </a:moveTo>
                <a:cubicBezTo>
                  <a:pt x="21600" y="6240"/>
                  <a:pt x="18000" y="1920"/>
                  <a:pt x="18000" y="1920"/>
                </a:cubicBezTo>
                <a:cubicBezTo>
                  <a:pt x="14400" y="-2400"/>
                  <a:pt x="10800" y="1920"/>
                  <a:pt x="7200" y="1920"/>
                </a:cubicBezTo>
                <a:cubicBezTo>
                  <a:pt x="3600" y="1920"/>
                  <a:pt x="0" y="6240"/>
                  <a:pt x="3600" y="10560"/>
                </a:cubicBezTo>
                <a:cubicBezTo>
                  <a:pt x="3600" y="10560"/>
                  <a:pt x="0" y="19200"/>
                  <a:pt x="0" y="14880"/>
                </a:cubicBezTo>
                <a:cubicBezTo>
                  <a:pt x="0" y="14880"/>
                  <a:pt x="18000" y="6240"/>
                  <a:pt x="18000" y="6240"/>
                </a:cubicBezTo>
                <a:cubicBezTo>
                  <a:pt x="21600" y="6240"/>
                  <a:pt x="10800" y="10560"/>
                  <a:pt x="18000" y="62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" name="Shape 1360">
            <a:extLst>
              <a:ext uri="{FF2B5EF4-FFF2-40B4-BE49-F238E27FC236}">
                <a16:creationId xmlns:a16="http://schemas.microsoft.com/office/drawing/2014/main" id="{0C4EBF4C-E3D0-402C-996C-AA6CBC734639}"/>
              </a:ext>
            </a:extLst>
          </p:cNvPr>
          <p:cNvSpPr/>
          <p:nvPr/>
        </p:nvSpPr>
        <p:spPr>
          <a:xfrm>
            <a:off x="9200069" y="2902892"/>
            <a:ext cx="15514" cy="13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168" h="21600" extrusionOk="0">
                <a:moveTo>
                  <a:pt x="8179" y="21600"/>
                </a:moveTo>
                <a:cubicBezTo>
                  <a:pt x="-461" y="21600"/>
                  <a:pt x="-4781" y="7200"/>
                  <a:pt x="8179" y="0"/>
                </a:cubicBezTo>
                <a:cubicBezTo>
                  <a:pt x="16819" y="0"/>
                  <a:pt x="12499" y="21600"/>
                  <a:pt x="8179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" name="Shape 1361">
            <a:extLst>
              <a:ext uri="{FF2B5EF4-FFF2-40B4-BE49-F238E27FC236}">
                <a16:creationId xmlns:a16="http://schemas.microsoft.com/office/drawing/2014/main" id="{59A6FD95-84F9-4F29-AD03-E55A533A139C}"/>
              </a:ext>
            </a:extLst>
          </p:cNvPr>
          <p:cNvSpPr/>
          <p:nvPr/>
        </p:nvSpPr>
        <p:spPr>
          <a:xfrm>
            <a:off x="9646715" y="3055674"/>
            <a:ext cx="21031" cy="20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51" h="18457" extrusionOk="0">
                <a:moveTo>
                  <a:pt x="17851" y="1177"/>
                </a:moveTo>
                <a:cubicBezTo>
                  <a:pt x="17851" y="1177"/>
                  <a:pt x="-3749" y="18457"/>
                  <a:pt x="571" y="18457"/>
                </a:cubicBezTo>
                <a:cubicBezTo>
                  <a:pt x="4891" y="18457"/>
                  <a:pt x="13531" y="9817"/>
                  <a:pt x="13531" y="9817"/>
                </a:cubicBezTo>
                <a:cubicBezTo>
                  <a:pt x="17851" y="5497"/>
                  <a:pt x="17851" y="-3143"/>
                  <a:pt x="17851" y="11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" name="Shape 1362">
            <a:extLst>
              <a:ext uri="{FF2B5EF4-FFF2-40B4-BE49-F238E27FC236}">
                <a16:creationId xmlns:a16="http://schemas.microsoft.com/office/drawing/2014/main" id="{3351A1DE-DF6B-4969-ADE8-B2BE9E4E481D}"/>
              </a:ext>
            </a:extLst>
          </p:cNvPr>
          <p:cNvSpPr/>
          <p:nvPr/>
        </p:nvSpPr>
        <p:spPr>
          <a:xfrm>
            <a:off x="9629860" y="3091246"/>
            <a:ext cx="4525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4800" y="0"/>
                </a:moveTo>
                <a:cubicBezTo>
                  <a:pt x="4800" y="0"/>
                  <a:pt x="-6000" y="21600"/>
                  <a:pt x="4800" y="21600"/>
                </a:cubicBezTo>
                <a:cubicBezTo>
                  <a:pt x="4800" y="21600"/>
                  <a:pt x="15600" y="0"/>
                  <a:pt x="48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" name="Shape 1363">
            <a:extLst>
              <a:ext uri="{FF2B5EF4-FFF2-40B4-BE49-F238E27FC236}">
                <a16:creationId xmlns:a16="http://schemas.microsoft.com/office/drawing/2014/main" id="{3E798146-82AB-450E-9394-1B9B39F02583}"/>
              </a:ext>
            </a:extLst>
          </p:cNvPr>
          <p:cNvSpPr/>
          <p:nvPr/>
        </p:nvSpPr>
        <p:spPr>
          <a:xfrm>
            <a:off x="9561143" y="3171000"/>
            <a:ext cx="7940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1232" h="21600" extrusionOk="0">
                <a:moveTo>
                  <a:pt x="9216" y="0"/>
                </a:moveTo>
                <a:cubicBezTo>
                  <a:pt x="9216" y="0"/>
                  <a:pt x="-5184" y="21600"/>
                  <a:pt x="2016" y="21600"/>
                </a:cubicBezTo>
                <a:cubicBezTo>
                  <a:pt x="2016" y="21600"/>
                  <a:pt x="16416" y="0"/>
                  <a:pt x="921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" name="Shape 1364">
            <a:extLst>
              <a:ext uri="{FF2B5EF4-FFF2-40B4-BE49-F238E27FC236}">
                <a16:creationId xmlns:a16="http://schemas.microsoft.com/office/drawing/2014/main" id="{6B3FC3F1-40E8-482A-81E8-0D3AD636328A}"/>
              </a:ext>
            </a:extLst>
          </p:cNvPr>
          <p:cNvSpPr/>
          <p:nvPr/>
        </p:nvSpPr>
        <p:spPr>
          <a:xfrm>
            <a:off x="9502523" y="3196453"/>
            <a:ext cx="26785" cy="16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40" h="17067" extrusionOk="0">
                <a:moveTo>
                  <a:pt x="15834" y="0"/>
                </a:moveTo>
                <a:cubicBezTo>
                  <a:pt x="12749" y="0"/>
                  <a:pt x="-2680" y="10800"/>
                  <a:pt x="406" y="16200"/>
                </a:cubicBezTo>
                <a:cubicBezTo>
                  <a:pt x="3491" y="21600"/>
                  <a:pt x="18920" y="0"/>
                  <a:pt x="1583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" name="Shape 1365">
            <a:extLst>
              <a:ext uri="{FF2B5EF4-FFF2-40B4-BE49-F238E27FC236}">
                <a16:creationId xmlns:a16="http://schemas.microsoft.com/office/drawing/2014/main" id="{775EDB2C-27FF-4F71-AE9A-62066438135B}"/>
              </a:ext>
            </a:extLst>
          </p:cNvPr>
          <p:cNvSpPr/>
          <p:nvPr/>
        </p:nvSpPr>
        <p:spPr>
          <a:xfrm>
            <a:off x="9463255" y="3216817"/>
            <a:ext cx="21999" cy="14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76" h="17067" extrusionOk="0">
                <a:moveTo>
                  <a:pt x="14876" y="0"/>
                </a:moveTo>
                <a:cubicBezTo>
                  <a:pt x="14876" y="0"/>
                  <a:pt x="-3124" y="10800"/>
                  <a:pt x="476" y="16200"/>
                </a:cubicBezTo>
                <a:cubicBezTo>
                  <a:pt x="4076" y="21600"/>
                  <a:pt x="14876" y="0"/>
                  <a:pt x="14876" y="0"/>
                </a:cubicBezTo>
                <a:cubicBezTo>
                  <a:pt x="14876" y="0"/>
                  <a:pt x="18476" y="0"/>
                  <a:pt x="1487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" name="Shape 1366">
            <a:extLst>
              <a:ext uri="{FF2B5EF4-FFF2-40B4-BE49-F238E27FC236}">
                <a16:creationId xmlns:a16="http://schemas.microsoft.com/office/drawing/2014/main" id="{E7B03CC6-1DD9-4083-A293-41F364B3CF74}"/>
              </a:ext>
            </a:extLst>
          </p:cNvPr>
          <p:cNvSpPr/>
          <p:nvPr/>
        </p:nvSpPr>
        <p:spPr>
          <a:xfrm>
            <a:off x="9433637" y="3232088"/>
            <a:ext cx="22620" cy="19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0" h="17851" extrusionOk="0">
                <a:moveTo>
                  <a:pt x="17280" y="0"/>
                </a:moveTo>
                <a:cubicBezTo>
                  <a:pt x="17280" y="0"/>
                  <a:pt x="0" y="17280"/>
                  <a:pt x="0" y="17280"/>
                </a:cubicBezTo>
                <a:cubicBezTo>
                  <a:pt x="8640" y="21600"/>
                  <a:pt x="17280" y="0"/>
                  <a:pt x="17280" y="0"/>
                </a:cubicBezTo>
                <a:cubicBezTo>
                  <a:pt x="17280" y="0"/>
                  <a:pt x="21600" y="0"/>
                  <a:pt x="1728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" name="Shape 1367">
            <a:extLst>
              <a:ext uri="{FF2B5EF4-FFF2-40B4-BE49-F238E27FC236}">
                <a16:creationId xmlns:a16="http://schemas.microsoft.com/office/drawing/2014/main" id="{B4BDE911-A2DB-4A68-8AD6-9A5208280D1D}"/>
              </a:ext>
            </a:extLst>
          </p:cNvPr>
          <p:cNvSpPr/>
          <p:nvPr/>
        </p:nvSpPr>
        <p:spPr>
          <a:xfrm>
            <a:off x="9429819" y="3266025"/>
            <a:ext cx="3818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extrusionOk="0">
                <a:moveTo>
                  <a:pt x="16200" y="0"/>
                </a:moveTo>
                <a:cubicBezTo>
                  <a:pt x="-5400" y="0"/>
                  <a:pt x="-5400" y="21600"/>
                  <a:pt x="16200" y="21600"/>
                </a:cubicBezTo>
                <a:cubicBezTo>
                  <a:pt x="16200" y="21600"/>
                  <a:pt x="16200" y="0"/>
                  <a:pt x="162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" name="Shape 1368">
            <a:extLst>
              <a:ext uri="{FF2B5EF4-FFF2-40B4-BE49-F238E27FC236}">
                <a16:creationId xmlns:a16="http://schemas.microsoft.com/office/drawing/2014/main" id="{03277E7D-3B3F-4B17-9956-1B1DED5FCB99}"/>
              </a:ext>
            </a:extLst>
          </p:cNvPr>
          <p:cNvSpPr/>
          <p:nvPr/>
        </p:nvSpPr>
        <p:spPr>
          <a:xfrm>
            <a:off x="9403100" y="3248491"/>
            <a:ext cx="21827" cy="1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27" h="18600" extrusionOk="0">
                <a:moveTo>
                  <a:pt x="17280" y="2400"/>
                </a:moveTo>
                <a:cubicBezTo>
                  <a:pt x="8640" y="7800"/>
                  <a:pt x="0" y="13200"/>
                  <a:pt x="0" y="18600"/>
                </a:cubicBezTo>
                <a:cubicBezTo>
                  <a:pt x="0" y="18600"/>
                  <a:pt x="17280" y="2400"/>
                  <a:pt x="17280" y="2400"/>
                </a:cubicBezTo>
                <a:cubicBezTo>
                  <a:pt x="12960" y="2400"/>
                  <a:pt x="21600" y="-3000"/>
                  <a:pt x="17280" y="2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" name="Shape 1369">
            <a:extLst>
              <a:ext uri="{FF2B5EF4-FFF2-40B4-BE49-F238E27FC236}">
                <a16:creationId xmlns:a16="http://schemas.microsoft.com/office/drawing/2014/main" id="{219F110D-DE04-4234-AC9C-EF3BDC3345AF}"/>
              </a:ext>
            </a:extLst>
          </p:cNvPr>
          <p:cNvSpPr/>
          <p:nvPr/>
        </p:nvSpPr>
        <p:spPr>
          <a:xfrm>
            <a:off x="9222710" y="3430624"/>
            <a:ext cx="6080" cy="15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900" h="21600" extrusionOk="0">
                <a:moveTo>
                  <a:pt x="4800" y="0"/>
                </a:moveTo>
                <a:cubicBezTo>
                  <a:pt x="4800" y="0"/>
                  <a:pt x="-6000" y="21600"/>
                  <a:pt x="4800" y="21600"/>
                </a:cubicBezTo>
                <a:cubicBezTo>
                  <a:pt x="15600" y="21600"/>
                  <a:pt x="15600" y="0"/>
                  <a:pt x="48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" name="Shape 1370">
            <a:extLst>
              <a:ext uri="{FF2B5EF4-FFF2-40B4-BE49-F238E27FC236}">
                <a16:creationId xmlns:a16="http://schemas.microsoft.com/office/drawing/2014/main" id="{A4BC1996-C55D-4075-893F-931F3CA92131}"/>
              </a:ext>
            </a:extLst>
          </p:cNvPr>
          <p:cNvSpPr/>
          <p:nvPr/>
        </p:nvSpPr>
        <p:spPr>
          <a:xfrm>
            <a:off x="9259415" y="3220986"/>
            <a:ext cx="148776" cy="121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0297" extrusionOk="0">
                <a:moveTo>
                  <a:pt x="18958" y="7609"/>
                </a:moveTo>
                <a:cubicBezTo>
                  <a:pt x="18958" y="7609"/>
                  <a:pt x="19654" y="5947"/>
                  <a:pt x="19654" y="5116"/>
                </a:cubicBezTo>
                <a:cubicBezTo>
                  <a:pt x="19654" y="5947"/>
                  <a:pt x="18261" y="7609"/>
                  <a:pt x="18261" y="7609"/>
                </a:cubicBezTo>
                <a:cubicBezTo>
                  <a:pt x="16867" y="7609"/>
                  <a:pt x="14080" y="6778"/>
                  <a:pt x="13383" y="5947"/>
                </a:cubicBezTo>
                <a:cubicBezTo>
                  <a:pt x="11293" y="5116"/>
                  <a:pt x="9900" y="963"/>
                  <a:pt x="7113" y="132"/>
                </a:cubicBezTo>
                <a:cubicBezTo>
                  <a:pt x="5719" y="-699"/>
                  <a:pt x="6416" y="2624"/>
                  <a:pt x="7113" y="3455"/>
                </a:cubicBezTo>
                <a:cubicBezTo>
                  <a:pt x="7113" y="5116"/>
                  <a:pt x="6416" y="6778"/>
                  <a:pt x="5719" y="8439"/>
                </a:cubicBezTo>
                <a:cubicBezTo>
                  <a:pt x="5022" y="9270"/>
                  <a:pt x="6416" y="11763"/>
                  <a:pt x="4325" y="10932"/>
                </a:cubicBezTo>
                <a:cubicBezTo>
                  <a:pt x="4325" y="10932"/>
                  <a:pt x="2932" y="10101"/>
                  <a:pt x="2235" y="10932"/>
                </a:cubicBezTo>
                <a:cubicBezTo>
                  <a:pt x="2235" y="11763"/>
                  <a:pt x="2932" y="12593"/>
                  <a:pt x="2932" y="12593"/>
                </a:cubicBezTo>
                <a:cubicBezTo>
                  <a:pt x="2932" y="12593"/>
                  <a:pt x="842" y="14255"/>
                  <a:pt x="145" y="14255"/>
                </a:cubicBezTo>
                <a:cubicBezTo>
                  <a:pt x="-552" y="15916"/>
                  <a:pt x="1538" y="16747"/>
                  <a:pt x="842" y="18409"/>
                </a:cubicBezTo>
                <a:cubicBezTo>
                  <a:pt x="145" y="19239"/>
                  <a:pt x="1538" y="20901"/>
                  <a:pt x="2235" y="20070"/>
                </a:cubicBezTo>
                <a:cubicBezTo>
                  <a:pt x="2932" y="19239"/>
                  <a:pt x="2932" y="18409"/>
                  <a:pt x="3629" y="18409"/>
                </a:cubicBezTo>
                <a:cubicBezTo>
                  <a:pt x="3629" y="18409"/>
                  <a:pt x="4325" y="19239"/>
                  <a:pt x="4325" y="18409"/>
                </a:cubicBezTo>
                <a:cubicBezTo>
                  <a:pt x="4325" y="17578"/>
                  <a:pt x="2932" y="16747"/>
                  <a:pt x="2235" y="15916"/>
                </a:cubicBezTo>
                <a:cubicBezTo>
                  <a:pt x="1538" y="14255"/>
                  <a:pt x="4325" y="15086"/>
                  <a:pt x="4325" y="15086"/>
                </a:cubicBezTo>
                <a:cubicBezTo>
                  <a:pt x="5719" y="15086"/>
                  <a:pt x="6416" y="13424"/>
                  <a:pt x="7809" y="14255"/>
                </a:cubicBezTo>
                <a:cubicBezTo>
                  <a:pt x="9203" y="15086"/>
                  <a:pt x="9900" y="15916"/>
                  <a:pt x="11293" y="16747"/>
                </a:cubicBezTo>
                <a:cubicBezTo>
                  <a:pt x="13383" y="18409"/>
                  <a:pt x="12687" y="13424"/>
                  <a:pt x="14080" y="12593"/>
                </a:cubicBezTo>
                <a:cubicBezTo>
                  <a:pt x="14080" y="12593"/>
                  <a:pt x="21048" y="12593"/>
                  <a:pt x="21048" y="10932"/>
                </a:cubicBezTo>
                <a:cubicBezTo>
                  <a:pt x="20351" y="10101"/>
                  <a:pt x="18261" y="11763"/>
                  <a:pt x="19654" y="9270"/>
                </a:cubicBezTo>
                <a:cubicBezTo>
                  <a:pt x="20351" y="8439"/>
                  <a:pt x="18261" y="9270"/>
                  <a:pt x="18958" y="7609"/>
                </a:cubicBezTo>
                <a:cubicBezTo>
                  <a:pt x="19654" y="5116"/>
                  <a:pt x="18958" y="8439"/>
                  <a:pt x="18958" y="760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" name="Shape 1371">
            <a:extLst>
              <a:ext uri="{FF2B5EF4-FFF2-40B4-BE49-F238E27FC236}">
                <a16:creationId xmlns:a16="http://schemas.microsoft.com/office/drawing/2014/main" id="{1D350C73-ACE3-409E-922A-1A6359304066}"/>
              </a:ext>
            </a:extLst>
          </p:cNvPr>
          <p:cNvSpPr/>
          <p:nvPr/>
        </p:nvSpPr>
        <p:spPr>
          <a:xfrm>
            <a:off x="9038374" y="3338367"/>
            <a:ext cx="275272" cy="231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1" h="21345" extrusionOk="0">
                <a:moveTo>
                  <a:pt x="19925" y="205"/>
                </a:moveTo>
                <a:cubicBezTo>
                  <a:pt x="19539" y="205"/>
                  <a:pt x="19539" y="-255"/>
                  <a:pt x="19539" y="205"/>
                </a:cubicBezTo>
                <a:cubicBezTo>
                  <a:pt x="18768" y="664"/>
                  <a:pt x="19539" y="664"/>
                  <a:pt x="19925" y="1124"/>
                </a:cubicBezTo>
                <a:cubicBezTo>
                  <a:pt x="20311" y="1583"/>
                  <a:pt x="19154" y="2043"/>
                  <a:pt x="18768" y="1124"/>
                </a:cubicBezTo>
                <a:cubicBezTo>
                  <a:pt x="18382" y="205"/>
                  <a:pt x="17997" y="1583"/>
                  <a:pt x="17997" y="2043"/>
                </a:cubicBezTo>
                <a:cubicBezTo>
                  <a:pt x="17611" y="2043"/>
                  <a:pt x="17225" y="2502"/>
                  <a:pt x="17225" y="2502"/>
                </a:cubicBezTo>
                <a:cubicBezTo>
                  <a:pt x="17225" y="3422"/>
                  <a:pt x="17611" y="2962"/>
                  <a:pt x="17611" y="2962"/>
                </a:cubicBezTo>
                <a:cubicBezTo>
                  <a:pt x="17611" y="3422"/>
                  <a:pt x="17611" y="3881"/>
                  <a:pt x="17611" y="4341"/>
                </a:cubicBezTo>
                <a:cubicBezTo>
                  <a:pt x="17611" y="4800"/>
                  <a:pt x="17997" y="4800"/>
                  <a:pt x="17611" y="5719"/>
                </a:cubicBezTo>
                <a:cubicBezTo>
                  <a:pt x="16839" y="7098"/>
                  <a:pt x="16454" y="8477"/>
                  <a:pt x="15682" y="9856"/>
                </a:cubicBezTo>
                <a:cubicBezTo>
                  <a:pt x="15297" y="10315"/>
                  <a:pt x="14139" y="12154"/>
                  <a:pt x="13754" y="12154"/>
                </a:cubicBezTo>
                <a:cubicBezTo>
                  <a:pt x="12982" y="12154"/>
                  <a:pt x="12211" y="12613"/>
                  <a:pt x="11825" y="12154"/>
                </a:cubicBezTo>
                <a:cubicBezTo>
                  <a:pt x="11439" y="11694"/>
                  <a:pt x="12211" y="11234"/>
                  <a:pt x="12211" y="10775"/>
                </a:cubicBezTo>
                <a:cubicBezTo>
                  <a:pt x="12597" y="10315"/>
                  <a:pt x="11439" y="11234"/>
                  <a:pt x="11439" y="11234"/>
                </a:cubicBezTo>
                <a:cubicBezTo>
                  <a:pt x="11054" y="11694"/>
                  <a:pt x="11054" y="11694"/>
                  <a:pt x="11054" y="12154"/>
                </a:cubicBezTo>
                <a:cubicBezTo>
                  <a:pt x="11054" y="13532"/>
                  <a:pt x="9897" y="13992"/>
                  <a:pt x="9511" y="14911"/>
                </a:cubicBezTo>
                <a:cubicBezTo>
                  <a:pt x="9511" y="14911"/>
                  <a:pt x="9511" y="15371"/>
                  <a:pt x="9511" y="15371"/>
                </a:cubicBezTo>
                <a:cubicBezTo>
                  <a:pt x="9511" y="15830"/>
                  <a:pt x="8739" y="16290"/>
                  <a:pt x="8739" y="16290"/>
                </a:cubicBezTo>
                <a:cubicBezTo>
                  <a:pt x="8354" y="16290"/>
                  <a:pt x="8739" y="15830"/>
                  <a:pt x="7968" y="15830"/>
                </a:cubicBezTo>
                <a:cubicBezTo>
                  <a:pt x="7582" y="15830"/>
                  <a:pt x="7197" y="15830"/>
                  <a:pt x="6425" y="15830"/>
                </a:cubicBezTo>
                <a:cubicBezTo>
                  <a:pt x="5268" y="16290"/>
                  <a:pt x="4497" y="15830"/>
                  <a:pt x="3339" y="16290"/>
                </a:cubicBezTo>
                <a:cubicBezTo>
                  <a:pt x="2568" y="17209"/>
                  <a:pt x="1411" y="18128"/>
                  <a:pt x="639" y="19047"/>
                </a:cubicBezTo>
                <a:cubicBezTo>
                  <a:pt x="-132" y="19047"/>
                  <a:pt x="-132" y="20426"/>
                  <a:pt x="254" y="19966"/>
                </a:cubicBezTo>
                <a:cubicBezTo>
                  <a:pt x="639" y="19966"/>
                  <a:pt x="639" y="19507"/>
                  <a:pt x="1025" y="19507"/>
                </a:cubicBezTo>
                <a:cubicBezTo>
                  <a:pt x="1411" y="19966"/>
                  <a:pt x="1797" y="20426"/>
                  <a:pt x="1797" y="19966"/>
                </a:cubicBezTo>
                <a:cubicBezTo>
                  <a:pt x="3725" y="19507"/>
                  <a:pt x="6425" y="17668"/>
                  <a:pt x="8354" y="18128"/>
                </a:cubicBezTo>
                <a:cubicBezTo>
                  <a:pt x="8739" y="18588"/>
                  <a:pt x="7968" y="19507"/>
                  <a:pt x="7968" y="19507"/>
                </a:cubicBezTo>
                <a:cubicBezTo>
                  <a:pt x="8354" y="19966"/>
                  <a:pt x="8739" y="21345"/>
                  <a:pt x="9125" y="21345"/>
                </a:cubicBezTo>
                <a:cubicBezTo>
                  <a:pt x="9511" y="20885"/>
                  <a:pt x="9897" y="20426"/>
                  <a:pt x="10282" y="19966"/>
                </a:cubicBezTo>
                <a:cubicBezTo>
                  <a:pt x="10668" y="19047"/>
                  <a:pt x="10668" y="19507"/>
                  <a:pt x="11439" y="19507"/>
                </a:cubicBezTo>
                <a:cubicBezTo>
                  <a:pt x="11054" y="19507"/>
                  <a:pt x="10668" y="15830"/>
                  <a:pt x="11825" y="18128"/>
                </a:cubicBezTo>
                <a:cubicBezTo>
                  <a:pt x="12211" y="19047"/>
                  <a:pt x="14139" y="18128"/>
                  <a:pt x="14525" y="17668"/>
                </a:cubicBezTo>
                <a:cubicBezTo>
                  <a:pt x="15297" y="16290"/>
                  <a:pt x="15297" y="19047"/>
                  <a:pt x="15682" y="18128"/>
                </a:cubicBezTo>
                <a:cubicBezTo>
                  <a:pt x="15682" y="17668"/>
                  <a:pt x="16068" y="16749"/>
                  <a:pt x="16454" y="16749"/>
                </a:cubicBezTo>
                <a:cubicBezTo>
                  <a:pt x="16839" y="16290"/>
                  <a:pt x="16839" y="16749"/>
                  <a:pt x="17225" y="15830"/>
                </a:cubicBezTo>
                <a:cubicBezTo>
                  <a:pt x="17225" y="15830"/>
                  <a:pt x="17225" y="17668"/>
                  <a:pt x="17611" y="17209"/>
                </a:cubicBezTo>
                <a:cubicBezTo>
                  <a:pt x="17611" y="17209"/>
                  <a:pt x="17997" y="17209"/>
                  <a:pt x="18382" y="16749"/>
                </a:cubicBezTo>
                <a:cubicBezTo>
                  <a:pt x="18768" y="16749"/>
                  <a:pt x="18382" y="16290"/>
                  <a:pt x="18768" y="15830"/>
                </a:cubicBezTo>
                <a:cubicBezTo>
                  <a:pt x="19539" y="15371"/>
                  <a:pt x="19539" y="15371"/>
                  <a:pt x="18768" y="14451"/>
                </a:cubicBezTo>
                <a:cubicBezTo>
                  <a:pt x="18382" y="13992"/>
                  <a:pt x="19539" y="12613"/>
                  <a:pt x="19539" y="11694"/>
                </a:cubicBezTo>
                <a:cubicBezTo>
                  <a:pt x="19925" y="10775"/>
                  <a:pt x="19154" y="9396"/>
                  <a:pt x="19539" y="8477"/>
                </a:cubicBezTo>
                <a:cubicBezTo>
                  <a:pt x="19925" y="8017"/>
                  <a:pt x="19925" y="8477"/>
                  <a:pt x="20311" y="8477"/>
                </a:cubicBezTo>
                <a:cubicBezTo>
                  <a:pt x="20697" y="8477"/>
                  <a:pt x="21082" y="7558"/>
                  <a:pt x="21082" y="7558"/>
                </a:cubicBezTo>
                <a:cubicBezTo>
                  <a:pt x="21468" y="6179"/>
                  <a:pt x="21468" y="4800"/>
                  <a:pt x="21082" y="3881"/>
                </a:cubicBezTo>
                <a:cubicBezTo>
                  <a:pt x="21082" y="3422"/>
                  <a:pt x="19925" y="205"/>
                  <a:pt x="19925" y="205"/>
                </a:cubicBezTo>
                <a:cubicBezTo>
                  <a:pt x="19925" y="205"/>
                  <a:pt x="19925" y="205"/>
                  <a:pt x="19925" y="20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" name="Shape 1372">
            <a:extLst>
              <a:ext uri="{FF2B5EF4-FFF2-40B4-BE49-F238E27FC236}">
                <a16:creationId xmlns:a16="http://schemas.microsoft.com/office/drawing/2014/main" id="{C846389B-5315-4952-985B-B2D1A5FA96FB}"/>
              </a:ext>
            </a:extLst>
          </p:cNvPr>
          <p:cNvSpPr/>
          <p:nvPr/>
        </p:nvSpPr>
        <p:spPr>
          <a:xfrm>
            <a:off x="9129970" y="3540922"/>
            <a:ext cx="10180" cy="8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361" extrusionOk="0">
                <a:moveTo>
                  <a:pt x="21600" y="0"/>
                </a:moveTo>
                <a:cubicBezTo>
                  <a:pt x="21600" y="0"/>
                  <a:pt x="0" y="7200"/>
                  <a:pt x="0" y="7200"/>
                </a:cubicBezTo>
                <a:cubicBezTo>
                  <a:pt x="10800" y="21600"/>
                  <a:pt x="21600" y="7200"/>
                  <a:pt x="21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" name="Shape 1373">
            <a:extLst>
              <a:ext uri="{FF2B5EF4-FFF2-40B4-BE49-F238E27FC236}">
                <a16:creationId xmlns:a16="http://schemas.microsoft.com/office/drawing/2014/main" id="{96233D29-7146-4322-88F6-4229FA6AB2B6}"/>
              </a:ext>
            </a:extLst>
          </p:cNvPr>
          <p:cNvSpPr/>
          <p:nvPr/>
        </p:nvSpPr>
        <p:spPr>
          <a:xfrm>
            <a:off x="9070594" y="3546390"/>
            <a:ext cx="58791" cy="39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9" h="17387" extrusionOk="0">
                <a:moveTo>
                  <a:pt x="18277" y="1920"/>
                </a:moveTo>
                <a:cubicBezTo>
                  <a:pt x="14954" y="1920"/>
                  <a:pt x="14954" y="-2400"/>
                  <a:pt x="11631" y="1920"/>
                </a:cubicBezTo>
                <a:cubicBezTo>
                  <a:pt x="9969" y="1920"/>
                  <a:pt x="8308" y="6240"/>
                  <a:pt x="8308" y="4080"/>
                </a:cubicBezTo>
                <a:cubicBezTo>
                  <a:pt x="6646" y="1920"/>
                  <a:pt x="4985" y="6240"/>
                  <a:pt x="4985" y="6240"/>
                </a:cubicBezTo>
                <a:cubicBezTo>
                  <a:pt x="3323" y="10560"/>
                  <a:pt x="1662" y="8400"/>
                  <a:pt x="0" y="10560"/>
                </a:cubicBezTo>
                <a:cubicBezTo>
                  <a:pt x="0" y="8400"/>
                  <a:pt x="3323" y="17040"/>
                  <a:pt x="4985" y="17040"/>
                </a:cubicBezTo>
                <a:cubicBezTo>
                  <a:pt x="4985" y="19200"/>
                  <a:pt x="8308" y="10560"/>
                  <a:pt x="9969" y="10560"/>
                </a:cubicBezTo>
                <a:cubicBezTo>
                  <a:pt x="11631" y="10560"/>
                  <a:pt x="14954" y="12720"/>
                  <a:pt x="16615" y="10560"/>
                </a:cubicBezTo>
                <a:cubicBezTo>
                  <a:pt x="18277" y="10560"/>
                  <a:pt x="21600" y="4080"/>
                  <a:pt x="18277" y="1920"/>
                </a:cubicBezTo>
                <a:cubicBezTo>
                  <a:pt x="16615" y="1920"/>
                  <a:pt x="18277" y="1920"/>
                  <a:pt x="18277" y="19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" name="Shape 1374">
            <a:extLst>
              <a:ext uri="{FF2B5EF4-FFF2-40B4-BE49-F238E27FC236}">
                <a16:creationId xmlns:a16="http://schemas.microsoft.com/office/drawing/2014/main" id="{1D398889-A3E7-40D2-BA5D-D6D680C1C7CA}"/>
              </a:ext>
            </a:extLst>
          </p:cNvPr>
          <p:cNvSpPr/>
          <p:nvPr/>
        </p:nvSpPr>
        <p:spPr>
          <a:xfrm>
            <a:off x="9006129" y="3559589"/>
            <a:ext cx="54287" cy="75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22" extrusionOk="0">
                <a:moveTo>
                  <a:pt x="13745" y="0"/>
                </a:moveTo>
                <a:cubicBezTo>
                  <a:pt x="9818" y="0"/>
                  <a:pt x="5891" y="1350"/>
                  <a:pt x="3927" y="2700"/>
                </a:cubicBezTo>
                <a:cubicBezTo>
                  <a:pt x="0" y="4050"/>
                  <a:pt x="0" y="5400"/>
                  <a:pt x="0" y="8100"/>
                </a:cubicBezTo>
                <a:cubicBezTo>
                  <a:pt x="0" y="6750"/>
                  <a:pt x="5891" y="6750"/>
                  <a:pt x="3927" y="8100"/>
                </a:cubicBezTo>
                <a:cubicBezTo>
                  <a:pt x="5891" y="6750"/>
                  <a:pt x="3927" y="5400"/>
                  <a:pt x="5891" y="5400"/>
                </a:cubicBezTo>
                <a:cubicBezTo>
                  <a:pt x="5891" y="5400"/>
                  <a:pt x="7855" y="5400"/>
                  <a:pt x="7855" y="6750"/>
                </a:cubicBezTo>
                <a:cubicBezTo>
                  <a:pt x="7855" y="9450"/>
                  <a:pt x="7855" y="10800"/>
                  <a:pt x="5891" y="13500"/>
                </a:cubicBezTo>
                <a:cubicBezTo>
                  <a:pt x="3927" y="14850"/>
                  <a:pt x="5891" y="14850"/>
                  <a:pt x="5891" y="14850"/>
                </a:cubicBezTo>
                <a:cubicBezTo>
                  <a:pt x="5891" y="16200"/>
                  <a:pt x="5891" y="17550"/>
                  <a:pt x="5891" y="17550"/>
                </a:cubicBezTo>
                <a:cubicBezTo>
                  <a:pt x="5891" y="21600"/>
                  <a:pt x="9818" y="16200"/>
                  <a:pt x="9818" y="16200"/>
                </a:cubicBezTo>
                <a:cubicBezTo>
                  <a:pt x="9818" y="16200"/>
                  <a:pt x="9818" y="20250"/>
                  <a:pt x="11782" y="20250"/>
                </a:cubicBezTo>
                <a:cubicBezTo>
                  <a:pt x="11782" y="21600"/>
                  <a:pt x="15709" y="17550"/>
                  <a:pt x="15709" y="16200"/>
                </a:cubicBezTo>
                <a:cubicBezTo>
                  <a:pt x="19636" y="13500"/>
                  <a:pt x="19636" y="10800"/>
                  <a:pt x="21600" y="9450"/>
                </a:cubicBezTo>
                <a:cubicBezTo>
                  <a:pt x="21600" y="6750"/>
                  <a:pt x="19636" y="5400"/>
                  <a:pt x="19636" y="2700"/>
                </a:cubicBezTo>
                <a:cubicBezTo>
                  <a:pt x="19636" y="0"/>
                  <a:pt x="13745" y="2700"/>
                  <a:pt x="1374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" name="Shape 1375">
            <a:extLst>
              <a:ext uri="{FF2B5EF4-FFF2-40B4-BE49-F238E27FC236}">
                <a16:creationId xmlns:a16="http://schemas.microsoft.com/office/drawing/2014/main" id="{D627E77A-4F84-4499-A1F7-38EAE2350B58}"/>
              </a:ext>
            </a:extLst>
          </p:cNvPr>
          <p:cNvSpPr/>
          <p:nvPr/>
        </p:nvSpPr>
        <p:spPr>
          <a:xfrm>
            <a:off x="8955571" y="3754733"/>
            <a:ext cx="14936" cy="15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87" h="21600" extrusionOk="0">
                <a:moveTo>
                  <a:pt x="17287" y="0"/>
                </a:moveTo>
                <a:cubicBezTo>
                  <a:pt x="11887" y="0"/>
                  <a:pt x="-4313" y="7200"/>
                  <a:pt x="1087" y="21600"/>
                </a:cubicBezTo>
                <a:cubicBezTo>
                  <a:pt x="1087" y="21600"/>
                  <a:pt x="17287" y="0"/>
                  <a:pt x="1728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0" name="Shape 1376">
            <a:extLst>
              <a:ext uri="{FF2B5EF4-FFF2-40B4-BE49-F238E27FC236}">
                <a16:creationId xmlns:a16="http://schemas.microsoft.com/office/drawing/2014/main" id="{258FEFB6-62D6-448E-B3B6-1F8CC746BEFB}"/>
              </a:ext>
            </a:extLst>
          </p:cNvPr>
          <p:cNvSpPr/>
          <p:nvPr/>
        </p:nvSpPr>
        <p:spPr>
          <a:xfrm>
            <a:off x="8995952" y="3705523"/>
            <a:ext cx="10179" cy="5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824" extrusionOk="0">
                <a:moveTo>
                  <a:pt x="21600" y="0"/>
                </a:moveTo>
                <a:cubicBezTo>
                  <a:pt x="10800" y="0"/>
                  <a:pt x="0" y="10800"/>
                  <a:pt x="0" y="10800"/>
                </a:cubicBez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1" name="Shape 1377">
            <a:extLst>
              <a:ext uri="{FF2B5EF4-FFF2-40B4-BE49-F238E27FC236}">
                <a16:creationId xmlns:a16="http://schemas.microsoft.com/office/drawing/2014/main" id="{D387EDEC-9AA3-4CC2-B730-74C85B270B65}"/>
              </a:ext>
            </a:extLst>
          </p:cNvPr>
          <p:cNvSpPr/>
          <p:nvPr/>
        </p:nvSpPr>
        <p:spPr>
          <a:xfrm>
            <a:off x="8864914" y="3809033"/>
            <a:ext cx="7198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extrusionOk="0">
                <a:moveTo>
                  <a:pt x="15274" y="0"/>
                </a:moveTo>
                <a:cubicBezTo>
                  <a:pt x="4474" y="0"/>
                  <a:pt x="-6326" y="21600"/>
                  <a:pt x="4474" y="21600"/>
                </a:cubicBezTo>
                <a:cubicBezTo>
                  <a:pt x="15274" y="21600"/>
                  <a:pt x="15274" y="0"/>
                  <a:pt x="1527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2" name="Shape 1378">
            <a:extLst>
              <a:ext uri="{FF2B5EF4-FFF2-40B4-BE49-F238E27FC236}">
                <a16:creationId xmlns:a16="http://schemas.microsoft.com/office/drawing/2014/main" id="{02030E07-E872-4B5F-A3D4-67FA26F02465}"/>
              </a:ext>
            </a:extLst>
          </p:cNvPr>
          <p:cNvSpPr/>
          <p:nvPr/>
        </p:nvSpPr>
        <p:spPr>
          <a:xfrm>
            <a:off x="8766932" y="3794713"/>
            <a:ext cx="45088" cy="78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02" h="20471" extrusionOk="0">
                <a:moveTo>
                  <a:pt x="14400" y="142"/>
                </a:moveTo>
                <a:cubicBezTo>
                  <a:pt x="9000" y="-1129"/>
                  <a:pt x="1800" y="6495"/>
                  <a:pt x="0" y="9036"/>
                </a:cubicBezTo>
                <a:cubicBezTo>
                  <a:pt x="0" y="11577"/>
                  <a:pt x="0" y="14118"/>
                  <a:pt x="1800" y="16659"/>
                </a:cubicBezTo>
                <a:cubicBezTo>
                  <a:pt x="1800" y="16659"/>
                  <a:pt x="5400" y="20471"/>
                  <a:pt x="5400" y="20471"/>
                </a:cubicBezTo>
                <a:cubicBezTo>
                  <a:pt x="7200" y="17930"/>
                  <a:pt x="21600" y="1412"/>
                  <a:pt x="14400" y="142"/>
                </a:cubicBezTo>
                <a:cubicBezTo>
                  <a:pt x="12600" y="142"/>
                  <a:pt x="16200" y="142"/>
                  <a:pt x="14400" y="14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3" name="Shape 1379">
            <a:extLst>
              <a:ext uri="{FF2B5EF4-FFF2-40B4-BE49-F238E27FC236}">
                <a16:creationId xmlns:a16="http://schemas.microsoft.com/office/drawing/2014/main" id="{2FCCFB26-46F5-49CD-B01D-46253C8927B4}"/>
              </a:ext>
            </a:extLst>
          </p:cNvPr>
          <p:cNvSpPr/>
          <p:nvPr/>
        </p:nvSpPr>
        <p:spPr>
          <a:xfrm>
            <a:off x="8481844" y="3929513"/>
            <a:ext cx="57203" cy="45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64" h="20015" extrusionOk="0">
                <a:moveTo>
                  <a:pt x="17449" y="2160"/>
                </a:moveTo>
                <a:cubicBezTo>
                  <a:pt x="15906" y="2160"/>
                  <a:pt x="14363" y="0"/>
                  <a:pt x="11278" y="0"/>
                </a:cubicBezTo>
                <a:cubicBezTo>
                  <a:pt x="8192" y="0"/>
                  <a:pt x="6649" y="2160"/>
                  <a:pt x="3563" y="4320"/>
                </a:cubicBezTo>
                <a:cubicBezTo>
                  <a:pt x="478" y="8640"/>
                  <a:pt x="-2608" y="15120"/>
                  <a:pt x="3563" y="19440"/>
                </a:cubicBezTo>
                <a:cubicBezTo>
                  <a:pt x="6649" y="21600"/>
                  <a:pt x="12821" y="17280"/>
                  <a:pt x="14363" y="12960"/>
                </a:cubicBezTo>
                <a:cubicBezTo>
                  <a:pt x="14363" y="10800"/>
                  <a:pt x="18992" y="2160"/>
                  <a:pt x="17449" y="21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4" name="Shape 1380">
            <a:extLst>
              <a:ext uri="{FF2B5EF4-FFF2-40B4-BE49-F238E27FC236}">
                <a16:creationId xmlns:a16="http://schemas.microsoft.com/office/drawing/2014/main" id="{672DAA7A-FE61-4D79-86A4-25670C3D5928}"/>
              </a:ext>
            </a:extLst>
          </p:cNvPr>
          <p:cNvSpPr/>
          <p:nvPr/>
        </p:nvSpPr>
        <p:spPr>
          <a:xfrm>
            <a:off x="8756752" y="3968027"/>
            <a:ext cx="88847" cy="136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3" h="20898" extrusionOk="0">
                <a:moveTo>
                  <a:pt x="12960" y="841"/>
                </a:moveTo>
                <a:cubicBezTo>
                  <a:pt x="10800" y="69"/>
                  <a:pt x="11880" y="3155"/>
                  <a:pt x="9720" y="841"/>
                </a:cubicBezTo>
                <a:cubicBezTo>
                  <a:pt x="8640" y="-702"/>
                  <a:pt x="4320" y="69"/>
                  <a:pt x="4320" y="1612"/>
                </a:cubicBezTo>
                <a:cubicBezTo>
                  <a:pt x="3240" y="3927"/>
                  <a:pt x="4320" y="5469"/>
                  <a:pt x="3240" y="7784"/>
                </a:cubicBezTo>
                <a:cubicBezTo>
                  <a:pt x="3240" y="8555"/>
                  <a:pt x="3240" y="9327"/>
                  <a:pt x="3240" y="9327"/>
                </a:cubicBezTo>
                <a:cubicBezTo>
                  <a:pt x="2160" y="10098"/>
                  <a:pt x="0" y="9327"/>
                  <a:pt x="0" y="9327"/>
                </a:cubicBezTo>
                <a:cubicBezTo>
                  <a:pt x="0" y="9327"/>
                  <a:pt x="2160" y="16269"/>
                  <a:pt x="3240" y="16269"/>
                </a:cubicBezTo>
                <a:cubicBezTo>
                  <a:pt x="3240" y="16269"/>
                  <a:pt x="4320" y="13955"/>
                  <a:pt x="5400" y="14727"/>
                </a:cubicBezTo>
                <a:cubicBezTo>
                  <a:pt x="5400" y="14727"/>
                  <a:pt x="7560" y="15498"/>
                  <a:pt x="7560" y="16269"/>
                </a:cubicBezTo>
                <a:cubicBezTo>
                  <a:pt x="7560" y="17041"/>
                  <a:pt x="4320" y="15498"/>
                  <a:pt x="4320" y="17041"/>
                </a:cubicBezTo>
                <a:cubicBezTo>
                  <a:pt x="4320" y="18584"/>
                  <a:pt x="6480" y="20127"/>
                  <a:pt x="8640" y="19355"/>
                </a:cubicBezTo>
                <a:cubicBezTo>
                  <a:pt x="9720" y="19355"/>
                  <a:pt x="10800" y="17812"/>
                  <a:pt x="11880" y="18584"/>
                </a:cubicBezTo>
                <a:cubicBezTo>
                  <a:pt x="11880" y="18584"/>
                  <a:pt x="16200" y="20898"/>
                  <a:pt x="16200" y="20898"/>
                </a:cubicBezTo>
                <a:cubicBezTo>
                  <a:pt x="17280" y="20127"/>
                  <a:pt x="14040" y="19355"/>
                  <a:pt x="15120" y="18584"/>
                </a:cubicBezTo>
                <a:cubicBezTo>
                  <a:pt x="14040" y="19355"/>
                  <a:pt x="21600" y="20898"/>
                  <a:pt x="18360" y="17812"/>
                </a:cubicBezTo>
                <a:cubicBezTo>
                  <a:pt x="16200" y="16269"/>
                  <a:pt x="11880" y="18584"/>
                  <a:pt x="10800" y="16269"/>
                </a:cubicBezTo>
                <a:cubicBezTo>
                  <a:pt x="9720" y="14727"/>
                  <a:pt x="9720" y="13955"/>
                  <a:pt x="9720" y="11641"/>
                </a:cubicBezTo>
                <a:cubicBezTo>
                  <a:pt x="9720" y="10098"/>
                  <a:pt x="11880" y="10098"/>
                  <a:pt x="12960" y="8555"/>
                </a:cubicBezTo>
                <a:cubicBezTo>
                  <a:pt x="15120" y="7012"/>
                  <a:pt x="15120" y="6241"/>
                  <a:pt x="14040" y="4698"/>
                </a:cubicBezTo>
                <a:cubicBezTo>
                  <a:pt x="14040" y="4698"/>
                  <a:pt x="14040" y="841"/>
                  <a:pt x="12960" y="841"/>
                </a:cubicBezTo>
                <a:cubicBezTo>
                  <a:pt x="11880" y="841"/>
                  <a:pt x="14040" y="841"/>
                  <a:pt x="12960" y="84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5" name="Shape 1381">
            <a:extLst>
              <a:ext uri="{FF2B5EF4-FFF2-40B4-BE49-F238E27FC236}">
                <a16:creationId xmlns:a16="http://schemas.microsoft.com/office/drawing/2014/main" id="{AD47AE9A-F2B4-40E1-B6BE-CA8C41E6F20C}"/>
              </a:ext>
            </a:extLst>
          </p:cNvPr>
          <p:cNvSpPr/>
          <p:nvPr/>
        </p:nvSpPr>
        <p:spPr>
          <a:xfrm>
            <a:off x="8841574" y="4086640"/>
            <a:ext cx="26264" cy="3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78" h="18156" extrusionOk="0">
                <a:moveTo>
                  <a:pt x="10800" y="1200"/>
                </a:moveTo>
                <a:cubicBezTo>
                  <a:pt x="10800" y="1200"/>
                  <a:pt x="7200" y="-1500"/>
                  <a:pt x="3600" y="1200"/>
                </a:cubicBezTo>
                <a:cubicBezTo>
                  <a:pt x="3600" y="3900"/>
                  <a:pt x="0" y="3900"/>
                  <a:pt x="0" y="6600"/>
                </a:cubicBezTo>
                <a:cubicBezTo>
                  <a:pt x="3600" y="9300"/>
                  <a:pt x="0" y="12000"/>
                  <a:pt x="7200" y="14700"/>
                </a:cubicBezTo>
                <a:cubicBezTo>
                  <a:pt x="7200" y="14700"/>
                  <a:pt x="21600" y="20100"/>
                  <a:pt x="18000" y="17400"/>
                </a:cubicBezTo>
                <a:cubicBezTo>
                  <a:pt x="18000" y="14700"/>
                  <a:pt x="18000" y="12000"/>
                  <a:pt x="14400" y="9300"/>
                </a:cubicBezTo>
                <a:cubicBezTo>
                  <a:pt x="7200" y="9300"/>
                  <a:pt x="7200" y="1200"/>
                  <a:pt x="10800" y="1200"/>
                </a:cubicBezTo>
                <a:cubicBezTo>
                  <a:pt x="7200" y="1200"/>
                  <a:pt x="14400" y="1200"/>
                  <a:pt x="10800" y="1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6" name="Shape 1382">
            <a:extLst>
              <a:ext uri="{FF2B5EF4-FFF2-40B4-BE49-F238E27FC236}">
                <a16:creationId xmlns:a16="http://schemas.microsoft.com/office/drawing/2014/main" id="{8DA312E2-3734-4B50-A087-584C4742D8B6}"/>
              </a:ext>
            </a:extLst>
          </p:cNvPr>
          <p:cNvSpPr/>
          <p:nvPr/>
        </p:nvSpPr>
        <p:spPr>
          <a:xfrm>
            <a:off x="8870429" y="4117867"/>
            <a:ext cx="37157" cy="66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13" h="21600" extrusionOk="0">
                <a:moveTo>
                  <a:pt x="4909" y="0"/>
                </a:moveTo>
                <a:cubicBezTo>
                  <a:pt x="2749" y="0"/>
                  <a:pt x="4909" y="0"/>
                  <a:pt x="589" y="1662"/>
                </a:cubicBezTo>
                <a:cubicBezTo>
                  <a:pt x="-1571" y="3323"/>
                  <a:pt x="2749" y="4985"/>
                  <a:pt x="4909" y="6646"/>
                </a:cubicBezTo>
                <a:cubicBezTo>
                  <a:pt x="7069" y="9969"/>
                  <a:pt x="-3731" y="11631"/>
                  <a:pt x="4909" y="14954"/>
                </a:cubicBezTo>
                <a:cubicBezTo>
                  <a:pt x="7069" y="16615"/>
                  <a:pt x="2749" y="19938"/>
                  <a:pt x="7069" y="21600"/>
                </a:cubicBezTo>
                <a:cubicBezTo>
                  <a:pt x="9229" y="21600"/>
                  <a:pt x="9229" y="19938"/>
                  <a:pt x="7069" y="18277"/>
                </a:cubicBezTo>
                <a:cubicBezTo>
                  <a:pt x="2749" y="8308"/>
                  <a:pt x="15709" y="16615"/>
                  <a:pt x="15709" y="13292"/>
                </a:cubicBezTo>
                <a:cubicBezTo>
                  <a:pt x="15709" y="11631"/>
                  <a:pt x="11389" y="9969"/>
                  <a:pt x="13549" y="9969"/>
                </a:cubicBezTo>
                <a:cubicBezTo>
                  <a:pt x="13549" y="8308"/>
                  <a:pt x="17869" y="9969"/>
                  <a:pt x="15709" y="8308"/>
                </a:cubicBezTo>
                <a:cubicBezTo>
                  <a:pt x="13549" y="6646"/>
                  <a:pt x="9229" y="4985"/>
                  <a:pt x="11389" y="1662"/>
                </a:cubicBezTo>
                <a:cubicBezTo>
                  <a:pt x="11389" y="0"/>
                  <a:pt x="7069" y="0"/>
                  <a:pt x="49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7" name="Shape 1383">
            <a:extLst>
              <a:ext uri="{FF2B5EF4-FFF2-40B4-BE49-F238E27FC236}">
                <a16:creationId xmlns:a16="http://schemas.microsoft.com/office/drawing/2014/main" id="{FF479E75-726C-419F-807E-101A35F797F6}"/>
              </a:ext>
            </a:extLst>
          </p:cNvPr>
          <p:cNvSpPr/>
          <p:nvPr/>
        </p:nvSpPr>
        <p:spPr>
          <a:xfrm>
            <a:off x="8772019" y="4096084"/>
            <a:ext cx="30536" cy="29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055" extrusionOk="0">
                <a:moveTo>
                  <a:pt x="21600" y="9591"/>
                </a:moveTo>
                <a:cubicBezTo>
                  <a:pt x="18000" y="6891"/>
                  <a:pt x="10800" y="-3909"/>
                  <a:pt x="0" y="1491"/>
                </a:cubicBezTo>
                <a:cubicBezTo>
                  <a:pt x="0" y="1491"/>
                  <a:pt x="10800" y="9591"/>
                  <a:pt x="10800" y="12291"/>
                </a:cubicBezTo>
                <a:cubicBezTo>
                  <a:pt x="10800" y="17691"/>
                  <a:pt x="21600" y="17691"/>
                  <a:pt x="21600" y="9591"/>
                </a:cubicBezTo>
                <a:cubicBezTo>
                  <a:pt x="21600" y="9591"/>
                  <a:pt x="21600" y="12291"/>
                  <a:pt x="21600" y="959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8" name="Shape 1384">
            <a:extLst>
              <a:ext uri="{FF2B5EF4-FFF2-40B4-BE49-F238E27FC236}">
                <a16:creationId xmlns:a16="http://schemas.microsoft.com/office/drawing/2014/main" id="{95AE09C4-0C8E-4CFE-8EA3-1685C524AAA8}"/>
              </a:ext>
            </a:extLst>
          </p:cNvPr>
          <p:cNvSpPr/>
          <p:nvPr/>
        </p:nvSpPr>
        <p:spPr>
          <a:xfrm>
            <a:off x="8807646" y="4133706"/>
            <a:ext cx="33522" cy="40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16" h="17387" extrusionOk="0">
                <a:moveTo>
                  <a:pt x="7200" y="1920"/>
                </a:moveTo>
                <a:cubicBezTo>
                  <a:pt x="4800" y="-240"/>
                  <a:pt x="2400" y="-240"/>
                  <a:pt x="0" y="1920"/>
                </a:cubicBezTo>
                <a:cubicBezTo>
                  <a:pt x="0" y="4080"/>
                  <a:pt x="4800" y="4080"/>
                  <a:pt x="4800" y="6240"/>
                </a:cubicBezTo>
                <a:cubicBezTo>
                  <a:pt x="7200" y="8400"/>
                  <a:pt x="0" y="14880"/>
                  <a:pt x="2400" y="17040"/>
                </a:cubicBezTo>
                <a:cubicBezTo>
                  <a:pt x="2400" y="19200"/>
                  <a:pt x="12000" y="10560"/>
                  <a:pt x="14400" y="10560"/>
                </a:cubicBezTo>
                <a:cubicBezTo>
                  <a:pt x="21600" y="10560"/>
                  <a:pt x="7200" y="1920"/>
                  <a:pt x="7200" y="1920"/>
                </a:cubicBezTo>
                <a:cubicBezTo>
                  <a:pt x="2400" y="-2400"/>
                  <a:pt x="7200" y="1920"/>
                  <a:pt x="7200" y="19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9" name="Shape 1385">
            <a:extLst>
              <a:ext uri="{FF2B5EF4-FFF2-40B4-BE49-F238E27FC236}">
                <a16:creationId xmlns:a16="http://schemas.microsoft.com/office/drawing/2014/main" id="{AF711B35-9290-443C-AC7A-3393E8EC3729}"/>
              </a:ext>
            </a:extLst>
          </p:cNvPr>
          <p:cNvSpPr/>
          <p:nvPr/>
        </p:nvSpPr>
        <p:spPr>
          <a:xfrm>
            <a:off x="8823188" y="4161334"/>
            <a:ext cx="25077" cy="44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64" h="17877" extrusionOk="0">
                <a:moveTo>
                  <a:pt x="15099" y="873"/>
                </a:moveTo>
                <a:cubicBezTo>
                  <a:pt x="5842" y="873"/>
                  <a:pt x="8928" y="6764"/>
                  <a:pt x="5842" y="8727"/>
                </a:cubicBezTo>
                <a:cubicBezTo>
                  <a:pt x="-3415" y="12654"/>
                  <a:pt x="-329" y="12654"/>
                  <a:pt x="5842" y="16582"/>
                </a:cubicBezTo>
                <a:cubicBezTo>
                  <a:pt x="15099" y="20509"/>
                  <a:pt x="8928" y="14618"/>
                  <a:pt x="12014" y="10691"/>
                </a:cubicBezTo>
                <a:cubicBezTo>
                  <a:pt x="12014" y="10691"/>
                  <a:pt x="18185" y="-1091"/>
                  <a:pt x="15099" y="873"/>
                </a:cubicBezTo>
                <a:cubicBezTo>
                  <a:pt x="12014" y="873"/>
                  <a:pt x="15099" y="-1091"/>
                  <a:pt x="15099" y="87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0" name="Shape 1386">
            <a:extLst>
              <a:ext uri="{FF2B5EF4-FFF2-40B4-BE49-F238E27FC236}">
                <a16:creationId xmlns:a16="http://schemas.microsoft.com/office/drawing/2014/main" id="{A124AAC2-2331-44A6-A492-07EA15F999E6}"/>
              </a:ext>
            </a:extLst>
          </p:cNvPr>
          <p:cNvSpPr/>
          <p:nvPr/>
        </p:nvSpPr>
        <p:spPr>
          <a:xfrm>
            <a:off x="8846663" y="4157736"/>
            <a:ext cx="17530" cy="34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00" h="19257" extrusionOk="0">
                <a:moveTo>
                  <a:pt x="16200" y="357"/>
                </a:moveTo>
                <a:cubicBezTo>
                  <a:pt x="10800" y="357"/>
                  <a:pt x="0" y="16557"/>
                  <a:pt x="0" y="19257"/>
                </a:cubicBezTo>
                <a:cubicBezTo>
                  <a:pt x="0" y="19257"/>
                  <a:pt x="10800" y="13857"/>
                  <a:pt x="16200" y="11157"/>
                </a:cubicBezTo>
                <a:cubicBezTo>
                  <a:pt x="16200" y="11157"/>
                  <a:pt x="21600" y="-2343"/>
                  <a:pt x="16200" y="357"/>
                </a:cubicBezTo>
                <a:cubicBezTo>
                  <a:pt x="10800" y="357"/>
                  <a:pt x="16200" y="357"/>
                  <a:pt x="16200" y="3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1" name="Shape 1387">
            <a:extLst>
              <a:ext uri="{FF2B5EF4-FFF2-40B4-BE49-F238E27FC236}">
                <a16:creationId xmlns:a16="http://schemas.microsoft.com/office/drawing/2014/main" id="{DE67E389-8286-4968-B7C8-91EEAB32413F}"/>
              </a:ext>
            </a:extLst>
          </p:cNvPr>
          <p:cNvSpPr/>
          <p:nvPr/>
        </p:nvSpPr>
        <p:spPr>
          <a:xfrm>
            <a:off x="8859936" y="4182671"/>
            <a:ext cx="17755" cy="12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59" h="14020" extrusionOk="0">
                <a:moveTo>
                  <a:pt x="1412" y="1102"/>
                </a:moveTo>
                <a:cubicBezTo>
                  <a:pt x="-2188" y="11902"/>
                  <a:pt x="1412" y="17302"/>
                  <a:pt x="8612" y="11902"/>
                </a:cubicBezTo>
                <a:cubicBezTo>
                  <a:pt x="19412" y="11902"/>
                  <a:pt x="5012" y="-4298"/>
                  <a:pt x="1412" y="1102"/>
                </a:cubicBezTo>
                <a:cubicBezTo>
                  <a:pt x="1412" y="6502"/>
                  <a:pt x="5012" y="1102"/>
                  <a:pt x="1412" y="110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2" name="Shape 1388">
            <a:extLst>
              <a:ext uri="{FF2B5EF4-FFF2-40B4-BE49-F238E27FC236}">
                <a16:creationId xmlns:a16="http://schemas.microsoft.com/office/drawing/2014/main" id="{9F97FF7C-A194-40EC-A37A-D967F1FF00AC}"/>
              </a:ext>
            </a:extLst>
          </p:cNvPr>
          <p:cNvSpPr/>
          <p:nvPr/>
        </p:nvSpPr>
        <p:spPr>
          <a:xfrm>
            <a:off x="8861363" y="4192532"/>
            <a:ext cx="63793" cy="98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11" h="20221" extrusionOk="0">
                <a:moveTo>
                  <a:pt x="14025" y="0"/>
                </a:moveTo>
                <a:cubicBezTo>
                  <a:pt x="12482" y="0"/>
                  <a:pt x="12482" y="1029"/>
                  <a:pt x="12482" y="2057"/>
                </a:cubicBezTo>
                <a:cubicBezTo>
                  <a:pt x="12482" y="3086"/>
                  <a:pt x="12482" y="3086"/>
                  <a:pt x="9396" y="4114"/>
                </a:cubicBezTo>
                <a:cubicBezTo>
                  <a:pt x="7853" y="4114"/>
                  <a:pt x="4767" y="6171"/>
                  <a:pt x="3225" y="6171"/>
                </a:cubicBezTo>
                <a:cubicBezTo>
                  <a:pt x="139" y="9257"/>
                  <a:pt x="-1404" y="9257"/>
                  <a:pt x="1682" y="11314"/>
                </a:cubicBezTo>
                <a:cubicBezTo>
                  <a:pt x="3225" y="12343"/>
                  <a:pt x="1682" y="13371"/>
                  <a:pt x="1682" y="14400"/>
                </a:cubicBezTo>
                <a:cubicBezTo>
                  <a:pt x="139" y="16457"/>
                  <a:pt x="1682" y="17486"/>
                  <a:pt x="3225" y="18514"/>
                </a:cubicBezTo>
                <a:cubicBezTo>
                  <a:pt x="6310" y="19543"/>
                  <a:pt x="9396" y="19543"/>
                  <a:pt x="10939" y="19543"/>
                </a:cubicBezTo>
                <a:cubicBezTo>
                  <a:pt x="15567" y="21600"/>
                  <a:pt x="12482" y="18514"/>
                  <a:pt x="10939" y="16457"/>
                </a:cubicBezTo>
                <a:cubicBezTo>
                  <a:pt x="10939" y="16457"/>
                  <a:pt x="10939" y="12343"/>
                  <a:pt x="14025" y="12343"/>
                </a:cubicBezTo>
                <a:cubicBezTo>
                  <a:pt x="15567" y="12343"/>
                  <a:pt x="15567" y="17486"/>
                  <a:pt x="17110" y="17486"/>
                </a:cubicBezTo>
                <a:cubicBezTo>
                  <a:pt x="17110" y="17486"/>
                  <a:pt x="18653" y="14400"/>
                  <a:pt x="18653" y="14400"/>
                </a:cubicBezTo>
                <a:cubicBezTo>
                  <a:pt x="20196" y="12343"/>
                  <a:pt x="20196" y="11314"/>
                  <a:pt x="18653" y="10286"/>
                </a:cubicBezTo>
                <a:cubicBezTo>
                  <a:pt x="18653" y="7200"/>
                  <a:pt x="18653" y="1029"/>
                  <a:pt x="14025" y="0"/>
                </a:cubicBezTo>
                <a:cubicBezTo>
                  <a:pt x="12482" y="0"/>
                  <a:pt x="14025" y="1029"/>
                  <a:pt x="140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3" name="Shape 1389">
            <a:extLst>
              <a:ext uri="{FF2B5EF4-FFF2-40B4-BE49-F238E27FC236}">
                <a16:creationId xmlns:a16="http://schemas.microsoft.com/office/drawing/2014/main" id="{E54C57B7-8C7A-4CE3-AD5C-0E6F61FF74A4}"/>
              </a:ext>
            </a:extLst>
          </p:cNvPr>
          <p:cNvSpPr/>
          <p:nvPr/>
        </p:nvSpPr>
        <p:spPr>
          <a:xfrm>
            <a:off x="8812735" y="4217166"/>
            <a:ext cx="47424" cy="4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52" h="19787" extrusionOk="0">
                <a:moveTo>
                  <a:pt x="14400" y="347"/>
                </a:moveTo>
                <a:cubicBezTo>
                  <a:pt x="10800" y="-1813"/>
                  <a:pt x="9000" y="6827"/>
                  <a:pt x="3600" y="6827"/>
                </a:cubicBezTo>
                <a:cubicBezTo>
                  <a:pt x="0" y="8987"/>
                  <a:pt x="0" y="17627"/>
                  <a:pt x="0" y="19787"/>
                </a:cubicBezTo>
                <a:cubicBezTo>
                  <a:pt x="1800" y="17627"/>
                  <a:pt x="1800" y="13307"/>
                  <a:pt x="3600" y="11147"/>
                </a:cubicBezTo>
                <a:cubicBezTo>
                  <a:pt x="3600" y="11147"/>
                  <a:pt x="7200" y="8987"/>
                  <a:pt x="7200" y="11147"/>
                </a:cubicBezTo>
                <a:cubicBezTo>
                  <a:pt x="7200" y="13307"/>
                  <a:pt x="10800" y="13307"/>
                  <a:pt x="10800" y="13307"/>
                </a:cubicBezTo>
                <a:cubicBezTo>
                  <a:pt x="12600" y="13307"/>
                  <a:pt x="12600" y="15467"/>
                  <a:pt x="14400" y="13307"/>
                </a:cubicBezTo>
                <a:cubicBezTo>
                  <a:pt x="14400" y="13307"/>
                  <a:pt x="14400" y="8987"/>
                  <a:pt x="14400" y="8987"/>
                </a:cubicBezTo>
                <a:cubicBezTo>
                  <a:pt x="16200" y="4667"/>
                  <a:pt x="19800" y="2507"/>
                  <a:pt x="14400" y="347"/>
                </a:cubicBezTo>
                <a:cubicBezTo>
                  <a:pt x="12600" y="347"/>
                  <a:pt x="21600" y="4667"/>
                  <a:pt x="14400" y="3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4" name="Shape 1390">
            <a:extLst>
              <a:ext uri="{FF2B5EF4-FFF2-40B4-BE49-F238E27FC236}">
                <a16:creationId xmlns:a16="http://schemas.microsoft.com/office/drawing/2014/main" id="{A73B94A1-03A9-461D-A603-CA04E214C82B}"/>
              </a:ext>
            </a:extLst>
          </p:cNvPr>
          <p:cNvSpPr/>
          <p:nvPr/>
        </p:nvSpPr>
        <p:spPr>
          <a:xfrm>
            <a:off x="8692288" y="4163684"/>
            <a:ext cx="56478" cy="59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6" h="21600" extrusionOk="0">
                <a:moveTo>
                  <a:pt x="19800" y="0"/>
                </a:moveTo>
                <a:cubicBezTo>
                  <a:pt x="16200" y="1800"/>
                  <a:pt x="12600" y="7200"/>
                  <a:pt x="10800" y="10800"/>
                </a:cubicBezTo>
                <a:cubicBezTo>
                  <a:pt x="9000" y="12600"/>
                  <a:pt x="0" y="18000"/>
                  <a:pt x="0" y="21600"/>
                </a:cubicBezTo>
                <a:cubicBezTo>
                  <a:pt x="0" y="21600"/>
                  <a:pt x="5400" y="19800"/>
                  <a:pt x="7200" y="18000"/>
                </a:cubicBezTo>
                <a:cubicBezTo>
                  <a:pt x="9000" y="18000"/>
                  <a:pt x="12600" y="14400"/>
                  <a:pt x="14400" y="12600"/>
                </a:cubicBezTo>
                <a:cubicBezTo>
                  <a:pt x="14400" y="9000"/>
                  <a:pt x="16200" y="7200"/>
                  <a:pt x="18000" y="5400"/>
                </a:cubicBezTo>
                <a:cubicBezTo>
                  <a:pt x="19800" y="5400"/>
                  <a:pt x="21600" y="0"/>
                  <a:pt x="198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5" name="Shape 1391">
            <a:extLst>
              <a:ext uri="{FF2B5EF4-FFF2-40B4-BE49-F238E27FC236}">
                <a16:creationId xmlns:a16="http://schemas.microsoft.com/office/drawing/2014/main" id="{64A246B8-B8B7-4C8F-B73A-0D18F947B1B5}"/>
              </a:ext>
            </a:extLst>
          </p:cNvPr>
          <p:cNvSpPr/>
          <p:nvPr/>
        </p:nvSpPr>
        <p:spPr>
          <a:xfrm>
            <a:off x="8867023" y="4089021"/>
            <a:ext cx="7198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extrusionOk="0">
                <a:moveTo>
                  <a:pt x="0" y="21600"/>
                </a:moveTo>
                <a:cubicBezTo>
                  <a:pt x="10800" y="21600"/>
                  <a:pt x="21600" y="0"/>
                  <a:pt x="10800" y="0"/>
                </a:cubicBezTo>
                <a:cubicBezTo>
                  <a:pt x="0" y="0"/>
                  <a:pt x="0" y="21600"/>
                  <a:pt x="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6" name="Shape 1392">
            <a:extLst>
              <a:ext uri="{FF2B5EF4-FFF2-40B4-BE49-F238E27FC236}">
                <a16:creationId xmlns:a16="http://schemas.microsoft.com/office/drawing/2014/main" id="{51C99599-3DA5-4D68-B8A0-D28A4998997C}"/>
              </a:ext>
            </a:extLst>
          </p:cNvPr>
          <p:cNvSpPr/>
          <p:nvPr/>
        </p:nvSpPr>
        <p:spPr>
          <a:xfrm>
            <a:off x="8151850" y="4297651"/>
            <a:ext cx="268822" cy="282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0" h="21021" extrusionOk="0">
                <a:moveTo>
                  <a:pt x="4177" y="745"/>
                </a:moveTo>
                <a:cubicBezTo>
                  <a:pt x="3019" y="745"/>
                  <a:pt x="2248" y="745"/>
                  <a:pt x="1091" y="373"/>
                </a:cubicBezTo>
                <a:cubicBezTo>
                  <a:pt x="319" y="0"/>
                  <a:pt x="-452" y="-372"/>
                  <a:pt x="319" y="745"/>
                </a:cubicBezTo>
                <a:cubicBezTo>
                  <a:pt x="705" y="1490"/>
                  <a:pt x="1091" y="2607"/>
                  <a:pt x="1862" y="2980"/>
                </a:cubicBezTo>
                <a:cubicBezTo>
                  <a:pt x="2634" y="3352"/>
                  <a:pt x="3405" y="3725"/>
                  <a:pt x="3791" y="4469"/>
                </a:cubicBezTo>
                <a:cubicBezTo>
                  <a:pt x="4177" y="4842"/>
                  <a:pt x="4177" y="5587"/>
                  <a:pt x="4562" y="5959"/>
                </a:cubicBezTo>
                <a:cubicBezTo>
                  <a:pt x="5334" y="6331"/>
                  <a:pt x="5719" y="6331"/>
                  <a:pt x="6105" y="6704"/>
                </a:cubicBezTo>
                <a:cubicBezTo>
                  <a:pt x="6877" y="7449"/>
                  <a:pt x="6877" y="8566"/>
                  <a:pt x="7262" y="9311"/>
                </a:cubicBezTo>
                <a:cubicBezTo>
                  <a:pt x="7648" y="9683"/>
                  <a:pt x="8034" y="10056"/>
                  <a:pt x="8034" y="10056"/>
                </a:cubicBezTo>
                <a:cubicBezTo>
                  <a:pt x="8805" y="10800"/>
                  <a:pt x="9191" y="11173"/>
                  <a:pt x="9577" y="11918"/>
                </a:cubicBezTo>
                <a:cubicBezTo>
                  <a:pt x="10348" y="13035"/>
                  <a:pt x="10348" y="14152"/>
                  <a:pt x="11119" y="15269"/>
                </a:cubicBezTo>
                <a:cubicBezTo>
                  <a:pt x="12662" y="16387"/>
                  <a:pt x="13819" y="17876"/>
                  <a:pt x="15362" y="18994"/>
                </a:cubicBezTo>
                <a:cubicBezTo>
                  <a:pt x="16134" y="19738"/>
                  <a:pt x="16519" y="20111"/>
                  <a:pt x="17291" y="20856"/>
                </a:cubicBezTo>
                <a:cubicBezTo>
                  <a:pt x="17677" y="20856"/>
                  <a:pt x="19991" y="21228"/>
                  <a:pt x="20377" y="20856"/>
                </a:cubicBezTo>
                <a:cubicBezTo>
                  <a:pt x="20762" y="20483"/>
                  <a:pt x="19991" y="17504"/>
                  <a:pt x="20377" y="16759"/>
                </a:cubicBezTo>
                <a:cubicBezTo>
                  <a:pt x="20377" y="16387"/>
                  <a:pt x="21148" y="16387"/>
                  <a:pt x="20762" y="16014"/>
                </a:cubicBezTo>
                <a:cubicBezTo>
                  <a:pt x="20377" y="15642"/>
                  <a:pt x="19991" y="15269"/>
                  <a:pt x="19605" y="14897"/>
                </a:cubicBezTo>
                <a:cubicBezTo>
                  <a:pt x="19605" y="14897"/>
                  <a:pt x="19219" y="14525"/>
                  <a:pt x="18834" y="14525"/>
                </a:cubicBezTo>
                <a:cubicBezTo>
                  <a:pt x="18448" y="14525"/>
                  <a:pt x="18448" y="15269"/>
                  <a:pt x="18062" y="15269"/>
                </a:cubicBezTo>
                <a:cubicBezTo>
                  <a:pt x="18448" y="15269"/>
                  <a:pt x="18062" y="13780"/>
                  <a:pt x="18062" y="13780"/>
                </a:cubicBezTo>
                <a:cubicBezTo>
                  <a:pt x="17677" y="13407"/>
                  <a:pt x="17677" y="13407"/>
                  <a:pt x="17677" y="13035"/>
                </a:cubicBezTo>
                <a:cubicBezTo>
                  <a:pt x="17677" y="12662"/>
                  <a:pt x="16905" y="12290"/>
                  <a:pt x="16519" y="12290"/>
                </a:cubicBezTo>
                <a:cubicBezTo>
                  <a:pt x="16134" y="11918"/>
                  <a:pt x="15362" y="11545"/>
                  <a:pt x="15748" y="10800"/>
                </a:cubicBezTo>
                <a:cubicBezTo>
                  <a:pt x="15748" y="10800"/>
                  <a:pt x="15362" y="10428"/>
                  <a:pt x="15748" y="10428"/>
                </a:cubicBezTo>
                <a:cubicBezTo>
                  <a:pt x="15748" y="10056"/>
                  <a:pt x="16134" y="10428"/>
                  <a:pt x="16134" y="10056"/>
                </a:cubicBezTo>
                <a:cubicBezTo>
                  <a:pt x="16519" y="9311"/>
                  <a:pt x="14205" y="9311"/>
                  <a:pt x="14205" y="9683"/>
                </a:cubicBezTo>
                <a:cubicBezTo>
                  <a:pt x="14205" y="9311"/>
                  <a:pt x="15748" y="8938"/>
                  <a:pt x="14205" y="8938"/>
                </a:cubicBezTo>
                <a:cubicBezTo>
                  <a:pt x="13819" y="8938"/>
                  <a:pt x="13434" y="8566"/>
                  <a:pt x="13434" y="8566"/>
                </a:cubicBezTo>
                <a:cubicBezTo>
                  <a:pt x="13434" y="8194"/>
                  <a:pt x="13819" y="8194"/>
                  <a:pt x="13819" y="8194"/>
                </a:cubicBezTo>
                <a:cubicBezTo>
                  <a:pt x="13819" y="7821"/>
                  <a:pt x="13048" y="7821"/>
                  <a:pt x="13048" y="7821"/>
                </a:cubicBezTo>
                <a:cubicBezTo>
                  <a:pt x="13048" y="7821"/>
                  <a:pt x="13434" y="7449"/>
                  <a:pt x="12662" y="7449"/>
                </a:cubicBezTo>
                <a:cubicBezTo>
                  <a:pt x="12277" y="7076"/>
                  <a:pt x="11891" y="7076"/>
                  <a:pt x="11505" y="6704"/>
                </a:cubicBezTo>
                <a:cubicBezTo>
                  <a:pt x="10348" y="5214"/>
                  <a:pt x="11119" y="6704"/>
                  <a:pt x="11119" y="6704"/>
                </a:cubicBezTo>
                <a:cubicBezTo>
                  <a:pt x="10734" y="6704"/>
                  <a:pt x="9577" y="5587"/>
                  <a:pt x="9191" y="5587"/>
                </a:cubicBezTo>
                <a:cubicBezTo>
                  <a:pt x="8805" y="4842"/>
                  <a:pt x="8419" y="4097"/>
                  <a:pt x="7648" y="3725"/>
                </a:cubicBezTo>
                <a:cubicBezTo>
                  <a:pt x="6877" y="3352"/>
                  <a:pt x="6491" y="2980"/>
                  <a:pt x="5719" y="2235"/>
                </a:cubicBezTo>
                <a:cubicBezTo>
                  <a:pt x="5334" y="1862"/>
                  <a:pt x="4948" y="745"/>
                  <a:pt x="4177" y="74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7" name="Shape 1393">
            <a:extLst>
              <a:ext uri="{FF2B5EF4-FFF2-40B4-BE49-F238E27FC236}">
                <a16:creationId xmlns:a16="http://schemas.microsoft.com/office/drawing/2014/main" id="{0A2AD578-BF20-4C38-A0C1-7D6C3AD9B767}"/>
              </a:ext>
            </a:extLst>
          </p:cNvPr>
          <p:cNvSpPr/>
          <p:nvPr/>
        </p:nvSpPr>
        <p:spPr>
          <a:xfrm>
            <a:off x="8199290" y="4397856"/>
            <a:ext cx="17317" cy="21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699" h="17968" extrusionOk="0">
                <a:moveTo>
                  <a:pt x="13829" y="17280"/>
                </a:moveTo>
                <a:cubicBezTo>
                  <a:pt x="18149" y="12960"/>
                  <a:pt x="5189" y="0"/>
                  <a:pt x="869" y="0"/>
                </a:cubicBezTo>
                <a:cubicBezTo>
                  <a:pt x="-3451" y="4320"/>
                  <a:pt x="9509" y="21600"/>
                  <a:pt x="13829" y="17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8" name="Shape 1394">
            <a:extLst>
              <a:ext uri="{FF2B5EF4-FFF2-40B4-BE49-F238E27FC236}">
                <a16:creationId xmlns:a16="http://schemas.microsoft.com/office/drawing/2014/main" id="{E1C3AD37-E7D7-489C-8A19-C134F0E788C3}"/>
              </a:ext>
            </a:extLst>
          </p:cNvPr>
          <p:cNvSpPr/>
          <p:nvPr/>
        </p:nvSpPr>
        <p:spPr>
          <a:xfrm>
            <a:off x="8234646" y="4457248"/>
            <a:ext cx="16163" cy="21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699" h="17968" extrusionOk="0">
                <a:moveTo>
                  <a:pt x="13829" y="17280"/>
                </a:moveTo>
                <a:cubicBezTo>
                  <a:pt x="18149" y="12960"/>
                  <a:pt x="5189" y="0"/>
                  <a:pt x="869" y="0"/>
                </a:cubicBezTo>
                <a:cubicBezTo>
                  <a:pt x="-3451" y="4320"/>
                  <a:pt x="9509" y="21600"/>
                  <a:pt x="13829" y="17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59" name="Shape 1395">
            <a:extLst>
              <a:ext uri="{FF2B5EF4-FFF2-40B4-BE49-F238E27FC236}">
                <a16:creationId xmlns:a16="http://schemas.microsoft.com/office/drawing/2014/main" id="{AA946EEB-E71C-4775-8F56-C96E8F498C6C}"/>
              </a:ext>
            </a:extLst>
          </p:cNvPr>
          <p:cNvSpPr/>
          <p:nvPr/>
        </p:nvSpPr>
        <p:spPr>
          <a:xfrm>
            <a:off x="8398801" y="4475612"/>
            <a:ext cx="35626" cy="3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725" extrusionOk="0">
                <a:moveTo>
                  <a:pt x="21600" y="19725"/>
                </a:moveTo>
                <a:cubicBezTo>
                  <a:pt x="21600" y="13554"/>
                  <a:pt x="15429" y="13554"/>
                  <a:pt x="15429" y="7382"/>
                </a:cubicBezTo>
                <a:cubicBezTo>
                  <a:pt x="15429" y="1211"/>
                  <a:pt x="6171" y="-1875"/>
                  <a:pt x="0" y="1211"/>
                </a:cubicBezTo>
                <a:cubicBezTo>
                  <a:pt x="0" y="4296"/>
                  <a:pt x="0" y="7382"/>
                  <a:pt x="3086" y="7382"/>
                </a:cubicBezTo>
                <a:cubicBezTo>
                  <a:pt x="9257" y="7382"/>
                  <a:pt x="6171" y="10468"/>
                  <a:pt x="9257" y="13554"/>
                </a:cubicBezTo>
                <a:cubicBezTo>
                  <a:pt x="9257" y="16639"/>
                  <a:pt x="21600" y="19725"/>
                  <a:pt x="21600" y="197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0" name="Shape 1396">
            <a:extLst>
              <a:ext uri="{FF2B5EF4-FFF2-40B4-BE49-F238E27FC236}">
                <a16:creationId xmlns:a16="http://schemas.microsoft.com/office/drawing/2014/main" id="{36466D72-A6FC-4F88-85EA-AE253B255923}"/>
              </a:ext>
            </a:extLst>
          </p:cNvPr>
          <p:cNvSpPr/>
          <p:nvPr/>
        </p:nvSpPr>
        <p:spPr>
          <a:xfrm>
            <a:off x="8457116" y="4497973"/>
            <a:ext cx="13997" cy="16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18600" extrusionOk="0">
                <a:moveTo>
                  <a:pt x="8100" y="16200"/>
                </a:moveTo>
                <a:cubicBezTo>
                  <a:pt x="-2700" y="21600"/>
                  <a:pt x="-2700" y="5400"/>
                  <a:pt x="8100" y="0"/>
                </a:cubicBezTo>
                <a:cubicBezTo>
                  <a:pt x="18900" y="0"/>
                  <a:pt x="18900" y="16200"/>
                  <a:pt x="8100" y="16200"/>
                </a:cubicBezTo>
                <a:cubicBezTo>
                  <a:pt x="2700" y="21600"/>
                  <a:pt x="13500" y="16200"/>
                  <a:pt x="8100" y="16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1" name="Shape 1397">
            <a:extLst>
              <a:ext uri="{FF2B5EF4-FFF2-40B4-BE49-F238E27FC236}">
                <a16:creationId xmlns:a16="http://schemas.microsoft.com/office/drawing/2014/main" id="{B3024168-DB6C-437D-A886-967482F86876}"/>
              </a:ext>
            </a:extLst>
          </p:cNvPr>
          <p:cNvSpPr/>
          <p:nvPr/>
        </p:nvSpPr>
        <p:spPr>
          <a:xfrm>
            <a:off x="8403890" y="4582818"/>
            <a:ext cx="225400" cy="69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8" h="20000" extrusionOk="0">
                <a:moveTo>
                  <a:pt x="4226" y="0"/>
                </a:moveTo>
                <a:cubicBezTo>
                  <a:pt x="3287" y="1440"/>
                  <a:pt x="2817" y="0"/>
                  <a:pt x="1409" y="0"/>
                </a:cubicBezTo>
                <a:cubicBezTo>
                  <a:pt x="1409" y="0"/>
                  <a:pt x="0" y="4320"/>
                  <a:pt x="0" y="5760"/>
                </a:cubicBezTo>
                <a:cubicBezTo>
                  <a:pt x="0" y="7200"/>
                  <a:pt x="1878" y="5760"/>
                  <a:pt x="2348" y="8640"/>
                </a:cubicBezTo>
                <a:cubicBezTo>
                  <a:pt x="2817" y="11520"/>
                  <a:pt x="4226" y="11520"/>
                  <a:pt x="5165" y="12960"/>
                </a:cubicBezTo>
                <a:cubicBezTo>
                  <a:pt x="6104" y="12960"/>
                  <a:pt x="6574" y="12960"/>
                  <a:pt x="7043" y="12960"/>
                </a:cubicBezTo>
                <a:cubicBezTo>
                  <a:pt x="8452" y="12960"/>
                  <a:pt x="9861" y="14400"/>
                  <a:pt x="11270" y="15840"/>
                </a:cubicBezTo>
                <a:cubicBezTo>
                  <a:pt x="13617" y="17280"/>
                  <a:pt x="16435" y="15840"/>
                  <a:pt x="18783" y="18720"/>
                </a:cubicBezTo>
                <a:cubicBezTo>
                  <a:pt x="19252" y="18720"/>
                  <a:pt x="20661" y="21600"/>
                  <a:pt x="21130" y="18720"/>
                </a:cubicBezTo>
                <a:cubicBezTo>
                  <a:pt x="21600" y="18720"/>
                  <a:pt x="20661" y="12960"/>
                  <a:pt x="20191" y="12960"/>
                </a:cubicBezTo>
                <a:cubicBezTo>
                  <a:pt x="19722" y="11520"/>
                  <a:pt x="19722" y="12960"/>
                  <a:pt x="19252" y="12960"/>
                </a:cubicBezTo>
                <a:cubicBezTo>
                  <a:pt x="18313" y="14400"/>
                  <a:pt x="17843" y="12960"/>
                  <a:pt x="17374" y="12960"/>
                </a:cubicBezTo>
                <a:cubicBezTo>
                  <a:pt x="16904" y="11520"/>
                  <a:pt x="16904" y="10080"/>
                  <a:pt x="16435" y="8640"/>
                </a:cubicBezTo>
                <a:cubicBezTo>
                  <a:pt x="16435" y="7200"/>
                  <a:pt x="15496" y="7200"/>
                  <a:pt x="15026" y="5760"/>
                </a:cubicBezTo>
                <a:cubicBezTo>
                  <a:pt x="14557" y="5760"/>
                  <a:pt x="13148" y="4320"/>
                  <a:pt x="12678" y="4320"/>
                </a:cubicBezTo>
                <a:cubicBezTo>
                  <a:pt x="12209" y="4320"/>
                  <a:pt x="11739" y="5760"/>
                  <a:pt x="11739" y="5760"/>
                </a:cubicBezTo>
                <a:cubicBezTo>
                  <a:pt x="11270" y="7200"/>
                  <a:pt x="10800" y="7200"/>
                  <a:pt x="9861" y="7200"/>
                </a:cubicBezTo>
                <a:cubicBezTo>
                  <a:pt x="8922" y="7200"/>
                  <a:pt x="7983" y="5760"/>
                  <a:pt x="7043" y="4320"/>
                </a:cubicBezTo>
                <a:cubicBezTo>
                  <a:pt x="6574" y="2880"/>
                  <a:pt x="5635" y="2880"/>
                  <a:pt x="5165" y="2880"/>
                </a:cubicBezTo>
                <a:cubicBezTo>
                  <a:pt x="5165" y="2880"/>
                  <a:pt x="4696" y="0"/>
                  <a:pt x="4226" y="0"/>
                </a:cubicBezTo>
                <a:cubicBezTo>
                  <a:pt x="3757" y="1440"/>
                  <a:pt x="4696" y="0"/>
                  <a:pt x="422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2" name="Shape 1398">
            <a:extLst>
              <a:ext uri="{FF2B5EF4-FFF2-40B4-BE49-F238E27FC236}">
                <a16:creationId xmlns:a16="http://schemas.microsoft.com/office/drawing/2014/main" id="{F8F22C64-745B-459F-9090-0651EA519781}"/>
              </a:ext>
            </a:extLst>
          </p:cNvPr>
          <p:cNvSpPr/>
          <p:nvPr/>
        </p:nvSpPr>
        <p:spPr>
          <a:xfrm>
            <a:off x="8584547" y="4605184"/>
            <a:ext cx="28007" cy="11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03" h="16362" extrusionOk="0">
                <a:moveTo>
                  <a:pt x="2003" y="16362"/>
                </a:moveTo>
                <a:cubicBezTo>
                  <a:pt x="-6097" y="9162"/>
                  <a:pt x="12803" y="-5238"/>
                  <a:pt x="15503" y="1962"/>
                </a:cubicBezTo>
                <a:cubicBezTo>
                  <a:pt x="15503" y="9162"/>
                  <a:pt x="4703" y="16362"/>
                  <a:pt x="2003" y="16362"/>
                </a:cubicBezTo>
                <a:cubicBezTo>
                  <a:pt x="-697" y="16362"/>
                  <a:pt x="4703" y="16362"/>
                  <a:pt x="2003" y="1636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3" name="Shape 1399">
            <a:extLst>
              <a:ext uri="{FF2B5EF4-FFF2-40B4-BE49-F238E27FC236}">
                <a16:creationId xmlns:a16="http://schemas.microsoft.com/office/drawing/2014/main" id="{2301679F-8032-42B9-A5D6-DFAAF949639A}"/>
              </a:ext>
            </a:extLst>
          </p:cNvPr>
          <p:cNvSpPr/>
          <p:nvPr/>
        </p:nvSpPr>
        <p:spPr>
          <a:xfrm>
            <a:off x="8631524" y="4637117"/>
            <a:ext cx="21202" cy="20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7" h="21600" extrusionOk="0">
                <a:moveTo>
                  <a:pt x="8181" y="0"/>
                </a:moveTo>
                <a:cubicBezTo>
                  <a:pt x="4581" y="0"/>
                  <a:pt x="-2619" y="0"/>
                  <a:pt x="981" y="5400"/>
                </a:cubicBezTo>
                <a:cubicBezTo>
                  <a:pt x="981" y="5400"/>
                  <a:pt x="8181" y="21600"/>
                  <a:pt x="8181" y="21600"/>
                </a:cubicBezTo>
                <a:cubicBezTo>
                  <a:pt x="15381" y="21600"/>
                  <a:pt x="18981" y="0"/>
                  <a:pt x="818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4" name="Shape 1400">
            <a:extLst>
              <a:ext uri="{FF2B5EF4-FFF2-40B4-BE49-F238E27FC236}">
                <a16:creationId xmlns:a16="http://schemas.microsoft.com/office/drawing/2014/main" id="{8E93EC56-6438-4837-BABC-1960469FF76B}"/>
              </a:ext>
            </a:extLst>
          </p:cNvPr>
          <p:cNvSpPr/>
          <p:nvPr/>
        </p:nvSpPr>
        <p:spPr>
          <a:xfrm>
            <a:off x="8661778" y="4642207"/>
            <a:ext cx="17692" cy="1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090" h="17600" extrusionOk="0">
                <a:moveTo>
                  <a:pt x="14170" y="7200"/>
                </a:moveTo>
                <a:cubicBezTo>
                  <a:pt x="14170" y="7200"/>
                  <a:pt x="9850" y="0"/>
                  <a:pt x="5530" y="0"/>
                </a:cubicBezTo>
                <a:cubicBezTo>
                  <a:pt x="5530" y="7200"/>
                  <a:pt x="-3110" y="14400"/>
                  <a:pt x="1210" y="14400"/>
                </a:cubicBezTo>
                <a:cubicBezTo>
                  <a:pt x="1210" y="14400"/>
                  <a:pt x="5530" y="21600"/>
                  <a:pt x="5530" y="14400"/>
                </a:cubicBezTo>
                <a:cubicBezTo>
                  <a:pt x="9850" y="14400"/>
                  <a:pt x="18490" y="14400"/>
                  <a:pt x="14170" y="7200"/>
                </a:cubicBezTo>
                <a:cubicBezTo>
                  <a:pt x="14170" y="7200"/>
                  <a:pt x="18490" y="14400"/>
                  <a:pt x="14170" y="7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5" name="Shape 1401">
            <a:extLst>
              <a:ext uri="{FF2B5EF4-FFF2-40B4-BE49-F238E27FC236}">
                <a16:creationId xmlns:a16="http://schemas.microsoft.com/office/drawing/2014/main" id="{91E269E4-DC52-47F9-AEBD-EAFDB181201B}"/>
              </a:ext>
            </a:extLst>
          </p:cNvPr>
          <p:cNvSpPr/>
          <p:nvPr/>
        </p:nvSpPr>
        <p:spPr>
          <a:xfrm>
            <a:off x="8681321" y="4643479"/>
            <a:ext cx="27659" cy="19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70" h="20250" extrusionOk="0">
                <a:moveTo>
                  <a:pt x="3563" y="4050"/>
                </a:moveTo>
                <a:cubicBezTo>
                  <a:pt x="478" y="9450"/>
                  <a:pt x="-2608" y="20250"/>
                  <a:pt x="3563" y="20250"/>
                </a:cubicBezTo>
                <a:cubicBezTo>
                  <a:pt x="9735" y="20250"/>
                  <a:pt x="12821" y="20250"/>
                  <a:pt x="15906" y="14850"/>
                </a:cubicBezTo>
                <a:cubicBezTo>
                  <a:pt x="18992" y="14850"/>
                  <a:pt x="12821" y="9450"/>
                  <a:pt x="12821" y="4050"/>
                </a:cubicBezTo>
                <a:cubicBezTo>
                  <a:pt x="9735" y="-1350"/>
                  <a:pt x="6649" y="-1350"/>
                  <a:pt x="3563" y="40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6" name="Shape 1402">
            <a:extLst>
              <a:ext uri="{FF2B5EF4-FFF2-40B4-BE49-F238E27FC236}">
                <a16:creationId xmlns:a16="http://schemas.microsoft.com/office/drawing/2014/main" id="{02DA9F50-D672-4DD6-9984-C3516970AAB6}"/>
              </a:ext>
            </a:extLst>
          </p:cNvPr>
          <p:cNvSpPr/>
          <p:nvPr/>
        </p:nvSpPr>
        <p:spPr>
          <a:xfrm>
            <a:off x="8702464" y="4637117"/>
            <a:ext cx="39443" cy="22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5" h="19069" extrusionOk="0">
                <a:moveTo>
                  <a:pt x="2700" y="0"/>
                </a:moveTo>
                <a:cubicBezTo>
                  <a:pt x="0" y="0"/>
                  <a:pt x="0" y="0"/>
                  <a:pt x="0" y="4320"/>
                </a:cubicBezTo>
                <a:cubicBezTo>
                  <a:pt x="0" y="4320"/>
                  <a:pt x="5400" y="4320"/>
                  <a:pt x="5400" y="8640"/>
                </a:cubicBezTo>
                <a:cubicBezTo>
                  <a:pt x="5400" y="8640"/>
                  <a:pt x="5400" y="12960"/>
                  <a:pt x="5400" y="12960"/>
                </a:cubicBezTo>
                <a:cubicBezTo>
                  <a:pt x="5400" y="17280"/>
                  <a:pt x="16200" y="21600"/>
                  <a:pt x="18900" y="17280"/>
                </a:cubicBezTo>
                <a:cubicBezTo>
                  <a:pt x="21600" y="12960"/>
                  <a:pt x="21600" y="8640"/>
                  <a:pt x="18900" y="4320"/>
                </a:cubicBezTo>
                <a:cubicBezTo>
                  <a:pt x="13500" y="4320"/>
                  <a:pt x="8100" y="4320"/>
                  <a:pt x="27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7" name="Shape 1403">
            <a:extLst>
              <a:ext uri="{FF2B5EF4-FFF2-40B4-BE49-F238E27FC236}">
                <a16:creationId xmlns:a16="http://schemas.microsoft.com/office/drawing/2014/main" id="{625FE508-6B58-43C8-A76B-18414DBF6C95}"/>
              </a:ext>
            </a:extLst>
          </p:cNvPr>
          <p:cNvSpPr/>
          <p:nvPr/>
        </p:nvSpPr>
        <p:spPr>
          <a:xfrm>
            <a:off x="8756752" y="4642207"/>
            <a:ext cx="61072" cy="14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600" extrusionOk="0">
                <a:moveTo>
                  <a:pt x="3600" y="0"/>
                </a:moveTo>
                <a:cubicBezTo>
                  <a:pt x="3600" y="0"/>
                  <a:pt x="0" y="5400"/>
                  <a:pt x="0" y="10800"/>
                </a:cubicBezTo>
                <a:cubicBezTo>
                  <a:pt x="0" y="10800"/>
                  <a:pt x="19800" y="21600"/>
                  <a:pt x="21600" y="10800"/>
                </a:cubicBezTo>
                <a:cubicBezTo>
                  <a:pt x="21600" y="5400"/>
                  <a:pt x="16200" y="10800"/>
                  <a:pt x="16200" y="10800"/>
                </a:cubicBezTo>
                <a:cubicBezTo>
                  <a:pt x="12600" y="10800"/>
                  <a:pt x="7200" y="5400"/>
                  <a:pt x="3600" y="0"/>
                </a:cubicBezTo>
                <a:cubicBezTo>
                  <a:pt x="3600" y="0"/>
                  <a:pt x="5400" y="0"/>
                  <a:pt x="3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8" name="Shape 1404">
            <a:extLst>
              <a:ext uri="{FF2B5EF4-FFF2-40B4-BE49-F238E27FC236}">
                <a16:creationId xmlns:a16="http://schemas.microsoft.com/office/drawing/2014/main" id="{A114DFB1-37DD-46A2-BB73-A7CB9C4DF928}"/>
              </a:ext>
            </a:extLst>
          </p:cNvPr>
          <p:cNvSpPr/>
          <p:nvPr/>
        </p:nvSpPr>
        <p:spPr>
          <a:xfrm>
            <a:off x="8738091" y="4671055"/>
            <a:ext cx="42241" cy="22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807" h="15869" extrusionOk="0">
                <a:moveTo>
                  <a:pt x="0" y="0"/>
                </a:moveTo>
                <a:cubicBezTo>
                  <a:pt x="1964" y="0"/>
                  <a:pt x="13745" y="21600"/>
                  <a:pt x="15709" y="14400"/>
                </a:cubicBezTo>
                <a:cubicBezTo>
                  <a:pt x="21600" y="3600"/>
                  <a:pt x="1964" y="0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69" name="Shape 1405">
            <a:extLst>
              <a:ext uri="{FF2B5EF4-FFF2-40B4-BE49-F238E27FC236}">
                <a16:creationId xmlns:a16="http://schemas.microsoft.com/office/drawing/2014/main" id="{A327F58B-4898-490B-9537-DFEFD45F0B70}"/>
              </a:ext>
            </a:extLst>
          </p:cNvPr>
          <p:cNvSpPr/>
          <p:nvPr/>
        </p:nvSpPr>
        <p:spPr>
          <a:xfrm>
            <a:off x="8917176" y="4511548"/>
            <a:ext cx="19856" cy="1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046" h="18600" extrusionOk="0">
                <a:moveTo>
                  <a:pt x="6521" y="16200"/>
                </a:moveTo>
                <a:cubicBezTo>
                  <a:pt x="-4279" y="21600"/>
                  <a:pt x="-679" y="0"/>
                  <a:pt x="10121" y="0"/>
                </a:cubicBezTo>
                <a:cubicBezTo>
                  <a:pt x="17321" y="0"/>
                  <a:pt x="13721" y="16200"/>
                  <a:pt x="6521" y="16200"/>
                </a:cubicBezTo>
                <a:cubicBezTo>
                  <a:pt x="2921" y="21600"/>
                  <a:pt x="13721" y="16200"/>
                  <a:pt x="6521" y="16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0" name="Shape 1406">
            <a:extLst>
              <a:ext uri="{FF2B5EF4-FFF2-40B4-BE49-F238E27FC236}">
                <a16:creationId xmlns:a16="http://schemas.microsoft.com/office/drawing/2014/main" id="{DCA258DF-7F03-4718-B7DB-9738450A19AB}"/>
              </a:ext>
            </a:extLst>
          </p:cNvPr>
          <p:cNvSpPr/>
          <p:nvPr/>
        </p:nvSpPr>
        <p:spPr>
          <a:xfrm>
            <a:off x="8964938" y="4508154"/>
            <a:ext cx="71729" cy="23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6" h="21600" extrusionOk="0">
                <a:moveTo>
                  <a:pt x="2036" y="12960"/>
                </a:moveTo>
                <a:cubicBezTo>
                  <a:pt x="596" y="12960"/>
                  <a:pt x="-844" y="8640"/>
                  <a:pt x="596" y="4320"/>
                </a:cubicBezTo>
                <a:cubicBezTo>
                  <a:pt x="2036" y="0"/>
                  <a:pt x="3476" y="0"/>
                  <a:pt x="6356" y="0"/>
                </a:cubicBezTo>
                <a:cubicBezTo>
                  <a:pt x="10676" y="0"/>
                  <a:pt x="13556" y="0"/>
                  <a:pt x="17876" y="8640"/>
                </a:cubicBezTo>
                <a:cubicBezTo>
                  <a:pt x="19316" y="12960"/>
                  <a:pt x="20756" y="17280"/>
                  <a:pt x="20756" y="21600"/>
                </a:cubicBezTo>
                <a:cubicBezTo>
                  <a:pt x="19316" y="21600"/>
                  <a:pt x="14996" y="12960"/>
                  <a:pt x="14996" y="12960"/>
                </a:cubicBezTo>
                <a:cubicBezTo>
                  <a:pt x="10676" y="8640"/>
                  <a:pt x="6356" y="12960"/>
                  <a:pt x="2036" y="12960"/>
                </a:cubicBezTo>
                <a:cubicBezTo>
                  <a:pt x="596" y="12960"/>
                  <a:pt x="3476" y="12960"/>
                  <a:pt x="2036" y="129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1" name="Shape 1407">
            <a:extLst>
              <a:ext uri="{FF2B5EF4-FFF2-40B4-BE49-F238E27FC236}">
                <a16:creationId xmlns:a16="http://schemas.microsoft.com/office/drawing/2014/main" id="{D0E1762C-A436-4F49-BC91-49C3238A2A25}"/>
              </a:ext>
            </a:extLst>
          </p:cNvPr>
          <p:cNvSpPr/>
          <p:nvPr/>
        </p:nvSpPr>
        <p:spPr>
          <a:xfrm>
            <a:off x="8734711" y="4396959"/>
            <a:ext cx="157758" cy="175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8" h="21096" extrusionOk="0">
                <a:moveTo>
                  <a:pt x="8543" y="18696"/>
                </a:moveTo>
                <a:cubicBezTo>
                  <a:pt x="8543" y="18096"/>
                  <a:pt x="9218" y="18096"/>
                  <a:pt x="9218" y="17496"/>
                </a:cubicBezTo>
                <a:cubicBezTo>
                  <a:pt x="9218" y="16896"/>
                  <a:pt x="7868" y="16296"/>
                  <a:pt x="7193" y="16296"/>
                </a:cubicBezTo>
                <a:cubicBezTo>
                  <a:pt x="6518" y="15096"/>
                  <a:pt x="7868" y="14496"/>
                  <a:pt x="7868" y="13296"/>
                </a:cubicBezTo>
                <a:cubicBezTo>
                  <a:pt x="7868" y="12696"/>
                  <a:pt x="5168" y="12696"/>
                  <a:pt x="5168" y="13296"/>
                </a:cubicBezTo>
                <a:cubicBezTo>
                  <a:pt x="4493" y="14496"/>
                  <a:pt x="5168" y="15696"/>
                  <a:pt x="5168" y="16896"/>
                </a:cubicBezTo>
                <a:cubicBezTo>
                  <a:pt x="4493" y="16896"/>
                  <a:pt x="5168" y="17496"/>
                  <a:pt x="5168" y="17496"/>
                </a:cubicBezTo>
                <a:cubicBezTo>
                  <a:pt x="5168" y="18696"/>
                  <a:pt x="4493" y="19296"/>
                  <a:pt x="4493" y="19896"/>
                </a:cubicBezTo>
                <a:cubicBezTo>
                  <a:pt x="3818" y="21096"/>
                  <a:pt x="4493" y="21096"/>
                  <a:pt x="2468" y="21096"/>
                </a:cubicBezTo>
                <a:cubicBezTo>
                  <a:pt x="443" y="21096"/>
                  <a:pt x="2468" y="18696"/>
                  <a:pt x="2468" y="18096"/>
                </a:cubicBezTo>
                <a:cubicBezTo>
                  <a:pt x="3143" y="17496"/>
                  <a:pt x="2468" y="15696"/>
                  <a:pt x="1118" y="15096"/>
                </a:cubicBezTo>
                <a:cubicBezTo>
                  <a:pt x="-232" y="14496"/>
                  <a:pt x="-232" y="13296"/>
                  <a:pt x="443" y="12096"/>
                </a:cubicBezTo>
                <a:cubicBezTo>
                  <a:pt x="1118" y="10896"/>
                  <a:pt x="1118" y="9096"/>
                  <a:pt x="1793" y="7896"/>
                </a:cubicBezTo>
                <a:cubicBezTo>
                  <a:pt x="3143" y="6096"/>
                  <a:pt x="2468" y="2496"/>
                  <a:pt x="5843" y="2496"/>
                </a:cubicBezTo>
                <a:cubicBezTo>
                  <a:pt x="6518" y="2496"/>
                  <a:pt x="5843" y="696"/>
                  <a:pt x="7193" y="696"/>
                </a:cubicBezTo>
                <a:cubicBezTo>
                  <a:pt x="9218" y="1296"/>
                  <a:pt x="10568" y="1896"/>
                  <a:pt x="11918" y="1896"/>
                </a:cubicBezTo>
                <a:cubicBezTo>
                  <a:pt x="13268" y="1896"/>
                  <a:pt x="15293" y="2496"/>
                  <a:pt x="16643" y="1896"/>
                </a:cubicBezTo>
                <a:cubicBezTo>
                  <a:pt x="17318" y="1896"/>
                  <a:pt x="21368" y="-504"/>
                  <a:pt x="21368" y="96"/>
                </a:cubicBezTo>
                <a:cubicBezTo>
                  <a:pt x="21368" y="696"/>
                  <a:pt x="19343" y="2496"/>
                  <a:pt x="19343" y="3096"/>
                </a:cubicBezTo>
                <a:cubicBezTo>
                  <a:pt x="17993" y="3696"/>
                  <a:pt x="16643" y="3696"/>
                  <a:pt x="15293" y="3696"/>
                </a:cubicBezTo>
                <a:cubicBezTo>
                  <a:pt x="11918" y="3096"/>
                  <a:pt x="9218" y="3696"/>
                  <a:pt x="6518" y="3696"/>
                </a:cubicBezTo>
                <a:cubicBezTo>
                  <a:pt x="4493" y="3096"/>
                  <a:pt x="3818" y="3696"/>
                  <a:pt x="3818" y="5496"/>
                </a:cubicBezTo>
                <a:cubicBezTo>
                  <a:pt x="3818" y="7296"/>
                  <a:pt x="5843" y="7296"/>
                  <a:pt x="6518" y="8496"/>
                </a:cubicBezTo>
                <a:cubicBezTo>
                  <a:pt x="7193" y="9696"/>
                  <a:pt x="7868" y="8496"/>
                  <a:pt x="8543" y="7896"/>
                </a:cubicBezTo>
                <a:cubicBezTo>
                  <a:pt x="8543" y="7296"/>
                  <a:pt x="13268" y="6696"/>
                  <a:pt x="13268" y="7296"/>
                </a:cubicBezTo>
                <a:cubicBezTo>
                  <a:pt x="13943" y="7296"/>
                  <a:pt x="11918" y="9096"/>
                  <a:pt x="11243" y="9096"/>
                </a:cubicBezTo>
                <a:cubicBezTo>
                  <a:pt x="9893" y="10296"/>
                  <a:pt x="9893" y="10296"/>
                  <a:pt x="8543" y="9696"/>
                </a:cubicBezTo>
                <a:cubicBezTo>
                  <a:pt x="8543" y="9696"/>
                  <a:pt x="9218" y="11496"/>
                  <a:pt x="9218" y="11496"/>
                </a:cubicBezTo>
                <a:cubicBezTo>
                  <a:pt x="9893" y="12096"/>
                  <a:pt x="11918" y="13296"/>
                  <a:pt x="11918" y="14496"/>
                </a:cubicBezTo>
                <a:cubicBezTo>
                  <a:pt x="11918" y="15096"/>
                  <a:pt x="11918" y="15696"/>
                  <a:pt x="12593" y="16296"/>
                </a:cubicBezTo>
                <a:cubicBezTo>
                  <a:pt x="12593" y="16296"/>
                  <a:pt x="13943" y="17496"/>
                  <a:pt x="14618" y="17496"/>
                </a:cubicBezTo>
                <a:cubicBezTo>
                  <a:pt x="13268" y="18096"/>
                  <a:pt x="9893" y="19296"/>
                  <a:pt x="8543" y="18696"/>
                </a:cubicBezTo>
                <a:cubicBezTo>
                  <a:pt x="8543" y="18096"/>
                  <a:pt x="9218" y="19296"/>
                  <a:pt x="8543" y="186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2" name="Shape 1408">
            <a:extLst>
              <a:ext uri="{FF2B5EF4-FFF2-40B4-BE49-F238E27FC236}">
                <a16:creationId xmlns:a16="http://schemas.microsoft.com/office/drawing/2014/main" id="{280ED8ED-F154-4C69-B103-FCEC687BE8AE}"/>
              </a:ext>
            </a:extLst>
          </p:cNvPr>
          <p:cNvSpPr/>
          <p:nvPr/>
        </p:nvSpPr>
        <p:spPr>
          <a:xfrm>
            <a:off x="8946753" y="4382582"/>
            <a:ext cx="35471" cy="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6" h="21600" extrusionOk="0">
                <a:moveTo>
                  <a:pt x="8100" y="2880"/>
                </a:moveTo>
                <a:cubicBezTo>
                  <a:pt x="8100" y="1440"/>
                  <a:pt x="8100" y="1440"/>
                  <a:pt x="8100" y="0"/>
                </a:cubicBezTo>
                <a:cubicBezTo>
                  <a:pt x="5400" y="0"/>
                  <a:pt x="0" y="4320"/>
                  <a:pt x="0" y="5760"/>
                </a:cubicBezTo>
                <a:cubicBezTo>
                  <a:pt x="0" y="7200"/>
                  <a:pt x="2700" y="8640"/>
                  <a:pt x="2700" y="11520"/>
                </a:cubicBezTo>
                <a:cubicBezTo>
                  <a:pt x="2700" y="12960"/>
                  <a:pt x="2700" y="15840"/>
                  <a:pt x="5400" y="17280"/>
                </a:cubicBezTo>
                <a:cubicBezTo>
                  <a:pt x="5400" y="17280"/>
                  <a:pt x="13500" y="21600"/>
                  <a:pt x="13500" y="21600"/>
                </a:cubicBezTo>
                <a:cubicBezTo>
                  <a:pt x="13500" y="21600"/>
                  <a:pt x="10800" y="18720"/>
                  <a:pt x="10800" y="18720"/>
                </a:cubicBezTo>
                <a:cubicBezTo>
                  <a:pt x="8100" y="17280"/>
                  <a:pt x="8100" y="14400"/>
                  <a:pt x="8100" y="12960"/>
                </a:cubicBezTo>
                <a:cubicBezTo>
                  <a:pt x="8100" y="11520"/>
                  <a:pt x="18900" y="12960"/>
                  <a:pt x="18900" y="12960"/>
                </a:cubicBezTo>
                <a:cubicBezTo>
                  <a:pt x="21600" y="12960"/>
                  <a:pt x="16200" y="11520"/>
                  <a:pt x="13500" y="10080"/>
                </a:cubicBezTo>
                <a:cubicBezTo>
                  <a:pt x="13500" y="10080"/>
                  <a:pt x="16200" y="8640"/>
                  <a:pt x="16200" y="7200"/>
                </a:cubicBezTo>
                <a:cubicBezTo>
                  <a:pt x="18900" y="1440"/>
                  <a:pt x="8100" y="8640"/>
                  <a:pt x="5400" y="8640"/>
                </a:cubicBezTo>
                <a:cubicBezTo>
                  <a:pt x="5400" y="8640"/>
                  <a:pt x="10800" y="4320"/>
                  <a:pt x="8100" y="2880"/>
                </a:cubicBezTo>
                <a:cubicBezTo>
                  <a:pt x="8100" y="1440"/>
                  <a:pt x="10800" y="4320"/>
                  <a:pt x="8100" y="28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3" name="Shape 1409">
            <a:extLst>
              <a:ext uri="{FF2B5EF4-FFF2-40B4-BE49-F238E27FC236}">
                <a16:creationId xmlns:a16="http://schemas.microsoft.com/office/drawing/2014/main" id="{464C7290-2A35-48EF-B66C-DBB68879EEAF}"/>
              </a:ext>
            </a:extLst>
          </p:cNvPr>
          <p:cNvSpPr/>
          <p:nvPr/>
        </p:nvSpPr>
        <p:spPr>
          <a:xfrm>
            <a:off x="8969764" y="4372401"/>
            <a:ext cx="8272" cy="10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165" h="21600" extrusionOk="0">
                <a:moveTo>
                  <a:pt x="2982" y="21600"/>
                </a:moveTo>
                <a:cubicBezTo>
                  <a:pt x="-4218" y="21600"/>
                  <a:pt x="2982" y="0"/>
                  <a:pt x="10182" y="0"/>
                </a:cubicBezTo>
                <a:cubicBezTo>
                  <a:pt x="17382" y="0"/>
                  <a:pt x="10182" y="21600"/>
                  <a:pt x="2982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4" name="Shape 1410">
            <a:extLst>
              <a:ext uri="{FF2B5EF4-FFF2-40B4-BE49-F238E27FC236}">
                <a16:creationId xmlns:a16="http://schemas.microsoft.com/office/drawing/2014/main" id="{48F2190D-0B52-44D6-943D-DED0749CA0FD}"/>
              </a:ext>
            </a:extLst>
          </p:cNvPr>
          <p:cNvSpPr/>
          <p:nvPr/>
        </p:nvSpPr>
        <p:spPr>
          <a:xfrm>
            <a:off x="9021400" y="4438156"/>
            <a:ext cx="23751" cy="6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00" extrusionOk="0">
                <a:moveTo>
                  <a:pt x="21600" y="8100"/>
                </a:moveTo>
                <a:cubicBezTo>
                  <a:pt x="21600" y="-2700"/>
                  <a:pt x="0" y="-2700"/>
                  <a:pt x="0" y="8100"/>
                </a:cubicBezTo>
                <a:cubicBezTo>
                  <a:pt x="0" y="8100"/>
                  <a:pt x="21600" y="18900"/>
                  <a:pt x="21600" y="81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5" name="Shape 1411">
            <a:extLst>
              <a:ext uri="{FF2B5EF4-FFF2-40B4-BE49-F238E27FC236}">
                <a16:creationId xmlns:a16="http://schemas.microsoft.com/office/drawing/2014/main" id="{24D755D4-CD68-4171-B569-9B885E5A8473}"/>
              </a:ext>
            </a:extLst>
          </p:cNvPr>
          <p:cNvSpPr/>
          <p:nvPr/>
        </p:nvSpPr>
        <p:spPr>
          <a:xfrm>
            <a:off x="9030062" y="4445677"/>
            <a:ext cx="86594" cy="49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46" h="19081" extrusionOk="0">
                <a:moveTo>
                  <a:pt x="10541" y="536"/>
                </a:moveTo>
                <a:cubicBezTo>
                  <a:pt x="9405" y="-1428"/>
                  <a:pt x="4857" y="2499"/>
                  <a:pt x="3720" y="4463"/>
                </a:cubicBezTo>
                <a:cubicBezTo>
                  <a:pt x="2584" y="4463"/>
                  <a:pt x="3720" y="4463"/>
                  <a:pt x="2584" y="6427"/>
                </a:cubicBezTo>
                <a:cubicBezTo>
                  <a:pt x="2584" y="8390"/>
                  <a:pt x="1447" y="4463"/>
                  <a:pt x="310" y="4463"/>
                </a:cubicBezTo>
                <a:cubicBezTo>
                  <a:pt x="-827" y="4463"/>
                  <a:pt x="1447" y="10354"/>
                  <a:pt x="2584" y="10354"/>
                </a:cubicBezTo>
                <a:cubicBezTo>
                  <a:pt x="2584" y="12317"/>
                  <a:pt x="4857" y="12317"/>
                  <a:pt x="5994" y="12317"/>
                </a:cubicBezTo>
                <a:cubicBezTo>
                  <a:pt x="8268" y="12317"/>
                  <a:pt x="8268" y="16245"/>
                  <a:pt x="9405" y="18208"/>
                </a:cubicBezTo>
                <a:cubicBezTo>
                  <a:pt x="10541" y="20172"/>
                  <a:pt x="13952" y="18208"/>
                  <a:pt x="15089" y="18208"/>
                </a:cubicBezTo>
                <a:cubicBezTo>
                  <a:pt x="19636" y="18208"/>
                  <a:pt x="20773" y="14281"/>
                  <a:pt x="19636" y="8390"/>
                </a:cubicBezTo>
                <a:cubicBezTo>
                  <a:pt x="19636" y="4463"/>
                  <a:pt x="18499" y="2499"/>
                  <a:pt x="16226" y="2499"/>
                </a:cubicBezTo>
                <a:cubicBezTo>
                  <a:pt x="15089" y="2499"/>
                  <a:pt x="12815" y="536"/>
                  <a:pt x="10541" y="536"/>
                </a:cubicBezTo>
                <a:cubicBezTo>
                  <a:pt x="10541" y="536"/>
                  <a:pt x="11678" y="536"/>
                  <a:pt x="10541" y="53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6" name="Shape 1412">
            <a:extLst>
              <a:ext uri="{FF2B5EF4-FFF2-40B4-BE49-F238E27FC236}">
                <a16:creationId xmlns:a16="http://schemas.microsoft.com/office/drawing/2014/main" id="{3B55AABD-2757-4544-975F-9E70EFE3F8F5}"/>
              </a:ext>
            </a:extLst>
          </p:cNvPr>
          <p:cNvSpPr/>
          <p:nvPr/>
        </p:nvSpPr>
        <p:spPr>
          <a:xfrm>
            <a:off x="9469263" y="4544277"/>
            <a:ext cx="99348" cy="49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7" h="17829" extrusionOk="0">
                <a:moveTo>
                  <a:pt x="0" y="11754"/>
                </a:moveTo>
                <a:cubicBezTo>
                  <a:pt x="1029" y="9954"/>
                  <a:pt x="5143" y="11754"/>
                  <a:pt x="6171" y="11754"/>
                </a:cubicBezTo>
                <a:cubicBezTo>
                  <a:pt x="7200" y="11754"/>
                  <a:pt x="8229" y="8154"/>
                  <a:pt x="9257" y="9954"/>
                </a:cubicBezTo>
                <a:cubicBezTo>
                  <a:pt x="10286" y="11754"/>
                  <a:pt x="12343" y="11754"/>
                  <a:pt x="13371" y="9954"/>
                </a:cubicBezTo>
                <a:cubicBezTo>
                  <a:pt x="13371" y="8154"/>
                  <a:pt x="14400" y="6354"/>
                  <a:pt x="14400" y="6354"/>
                </a:cubicBezTo>
                <a:cubicBezTo>
                  <a:pt x="15429" y="6354"/>
                  <a:pt x="17486" y="6354"/>
                  <a:pt x="17486" y="2754"/>
                </a:cubicBezTo>
                <a:cubicBezTo>
                  <a:pt x="17486" y="-2646"/>
                  <a:pt x="21600" y="954"/>
                  <a:pt x="20571" y="4554"/>
                </a:cubicBezTo>
                <a:cubicBezTo>
                  <a:pt x="19543" y="6354"/>
                  <a:pt x="18514" y="9954"/>
                  <a:pt x="18514" y="9954"/>
                </a:cubicBezTo>
                <a:cubicBezTo>
                  <a:pt x="15429" y="11754"/>
                  <a:pt x="14400" y="15354"/>
                  <a:pt x="11314" y="17154"/>
                </a:cubicBezTo>
                <a:cubicBezTo>
                  <a:pt x="9257" y="18954"/>
                  <a:pt x="0" y="17154"/>
                  <a:pt x="0" y="11754"/>
                </a:cubicBezTo>
                <a:cubicBezTo>
                  <a:pt x="0" y="9954"/>
                  <a:pt x="0" y="15354"/>
                  <a:pt x="0" y="1175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7" name="Shape 1413">
            <a:extLst>
              <a:ext uri="{FF2B5EF4-FFF2-40B4-BE49-F238E27FC236}">
                <a16:creationId xmlns:a16="http://schemas.microsoft.com/office/drawing/2014/main" id="{697CA07B-CB63-4F2F-A735-543A1DA9EBCE}"/>
              </a:ext>
            </a:extLst>
          </p:cNvPr>
          <p:cNvSpPr/>
          <p:nvPr/>
        </p:nvSpPr>
        <p:spPr>
          <a:xfrm>
            <a:off x="9622038" y="4567545"/>
            <a:ext cx="36708" cy="42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76" h="16807" extrusionOk="0">
                <a:moveTo>
                  <a:pt x="693" y="0"/>
                </a:moveTo>
                <a:cubicBezTo>
                  <a:pt x="-1707" y="1964"/>
                  <a:pt x="10293" y="21600"/>
                  <a:pt x="17493" y="15709"/>
                </a:cubicBezTo>
                <a:cubicBezTo>
                  <a:pt x="19893" y="11782"/>
                  <a:pt x="12693" y="7855"/>
                  <a:pt x="10293" y="7855"/>
                </a:cubicBezTo>
                <a:cubicBezTo>
                  <a:pt x="7893" y="5891"/>
                  <a:pt x="693" y="0"/>
                  <a:pt x="693" y="0"/>
                </a:cubicBezTo>
                <a:cubicBezTo>
                  <a:pt x="-1707" y="1964"/>
                  <a:pt x="3093" y="0"/>
                  <a:pt x="69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8" name="Shape 1414">
            <a:extLst>
              <a:ext uri="{FF2B5EF4-FFF2-40B4-BE49-F238E27FC236}">
                <a16:creationId xmlns:a16="http://schemas.microsoft.com/office/drawing/2014/main" id="{4F2A6F31-4EB6-41D9-A3D5-286B50E682FA}"/>
              </a:ext>
            </a:extLst>
          </p:cNvPr>
          <p:cNvSpPr/>
          <p:nvPr/>
        </p:nvSpPr>
        <p:spPr>
          <a:xfrm>
            <a:off x="9751747" y="4673295"/>
            <a:ext cx="24574" cy="16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05" h="12717" extrusionOk="0">
                <a:moveTo>
                  <a:pt x="18405" y="10182"/>
                </a:moveTo>
                <a:cubicBezTo>
                  <a:pt x="18405" y="2982"/>
                  <a:pt x="-3195" y="-4218"/>
                  <a:pt x="405" y="2982"/>
                </a:cubicBezTo>
                <a:cubicBezTo>
                  <a:pt x="405" y="6582"/>
                  <a:pt x="18405" y="13782"/>
                  <a:pt x="18405" y="10182"/>
                </a:cubicBezTo>
                <a:cubicBezTo>
                  <a:pt x="18405" y="6582"/>
                  <a:pt x="18405" y="17382"/>
                  <a:pt x="18405" y="1018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79" name="Shape 1415">
            <a:extLst>
              <a:ext uri="{FF2B5EF4-FFF2-40B4-BE49-F238E27FC236}">
                <a16:creationId xmlns:a16="http://schemas.microsoft.com/office/drawing/2014/main" id="{2094ADA2-127B-482D-9651-9828645DE25F}"/>
              </a:ext>
            </a:extLst>
          </p:cNvPr>
          <p:cNvSpPr/>
          <p:nvPr/>
        </p:nvSpPr>
        <p:spPr>
          <a:xfrm>
            <a:off x="9716944" y="4626267"/>
            <a:ext cx="41787" cy="26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5" h="18473" extrusionOk="0">
                <a:moveTo>
                  <a:pt x="19200" y="18473"/>
                </a:moveTo>
                <a:cubicBezTo>
                  <a:pt x="14400" y="14873"/>
                  <a:pt x="7200" y="-3127"/>
                  <a:pt x="0" y="473"/>
                </a:cubicBezTo>
                <a:cubicBezTo>
                  <a:pt x="0" y="4073"/>
                  <a:pt x="7200" y="7673"/>
                  <a:pt x="7200" y="11273"/>
                </a:cubicBezTo>
                <a:cubicBezTo>
                  <a:pt x="12000" y="11273"/>
                  <a:pt x="14400" y="14873"/>
                  <a:pt x="19200" y="18473"/>
                </a:cubicBezTo>
                <a:cubicBezTo>
                  <a:pt x="21600" y="18473"/>
                  <a:pt x="14400" y="14873"/>
                  <a:pt x="19200" y="1847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0" name="Shape 1416">
            <a:extLst>
              <a:ext uri="{FF2B5EF4-FFF2-40B4-BE49-F238E27FC236}">
                <a16:creationId xmlns:a16="http://schemas.microsoft.com/office/drawing/2014/main" id="{08BC7057-CA7E-4A60-A2F8-3B5993EDCAEF}"/>
              </a:ext>
            </a:extLst>
          </p:cNvPr>
          <p:cNvSpPr/>
          <p:nvPr/>
        </p:nvSpPr>
        <p:spPr>
          <a:xfrm>
            <a:off x="9672836" y="4601483"/>
            <a:ext cx="20359" cy="21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968" extrusionOk="0">
                <a:moveTo>
                  <a:pt x="21600" y="17280"/>
                </a:moveTo>
                <a:cubicBezTo>
                  <a:pt x="21600" y="8640"/>
                  <a:pt x="0" y="0"/>
                  <a:pt x="0" y="0"/>
                </a:cubicBezTo>
                <a:cubicBezTo>
                  <a:pt x="0" y="4320"/>
                  <a:pt x="21600" y="21600"/>
                  <a:pt x="21600" y="17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1" name="Shape 1417">
            <a:extLst>
              <a:ext uri="{FF2B5EF4-FFF2-40B4-BE49-F238E27FC236}">
                <a16:creationId xmlns:a16="http://schemas.microsoft.com/office/drawing/2014/main" id="{CEA30DF5-8027-49A1-88A6-085F823B9B01}"/>
              </a:ext>
            </a:extLst>
          </p:cNvPr>
          <p:cNvSpPr/>
          <p:nvPr/>
        </p:nvSpPr>
        <p:spPr>
          <a:xfrm>
            <a:off x="9864300" y="4951042"/>
            <a:ext cx="66777" cy="5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90" h="19907" extrusionOk="0">
                <a:moveTo>
                  <a:pt x="18016" y="19800"/>
                </a:moveTo>
                <a:cubicBezTo>
                  <a:pt x="19366" y="21600"/>
                  <a:pt x="1816" y="0"/>
                  <a:pt x="466" y="0"/>
                </a:cubicBezTo>
                <a:cubicBezTo>
                  <a:pt x="-2234" y="0"/>
                  <a:pt x="7216" y="16200"/>
                  <a:pt x="18016" y="19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2" name="Shape 1418">
            <a:extLst>
              <a:ext uri="{FF2B5EF4-FFF2-40B4-BE49-F238E27FC236}">
                <a16:creationId xmlns:a16="http://schemas.microsoft.com/office/drawing/2014/main" id="{7FB1D0B9-74F6-4D58-ADA1-AB302135FE6B}"/>
              </a:ext>
            </a:extLst>
          </p:cNvPr>
          <p:cNvSpPr/>
          <p:nvPr/>
        </p:nvSpPr>
        <p:spPr>
          <a:xfrm>
            <a:off x="10069806" y="5329449"/>
            <a:ext cx="55984" cy="69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636" y="18514"/>
                  <a:pt x="21600" y="16971"/>
                  <a:pt x="17673" y="15429"/>
                </a:cubicBezTo>
                <a:cubicBezTo>
                  <a:pt x="15709" y="12343"/>
                  <a:pt x="17673" y="12343"/>
                  <a:pt x="17673" y="10800"/>
                </a:cubicBezTo>
                <a:cubicBezTo>
                  <a:pt x="15709" y="7714"/>
                  <a:pt x="0" y="1543"/>
                  <a:pt x="0" y="0"/>
                </a:cubicBezTo>
                <a:cubicBezTo>
                  <a:pt x="0" y="1543"/>
                  <a:pt x="5891" y="4629"/>
                  <a:pt x="5891" y="6171"/>
                </a:cubicBezTo>
                <a:cubicBezTo>
                  <a:pt x="7855" y="9257"/>
                  <a:pt x="7855" y="10800"/>
                  <a:pt x="9818" y="12343"/>
                </a:cubicBezTo>
                <a:cubicBezTo>
                  <a:pt x="11782" y="13886"/>
                  <a:pt x="17673" y="15429"/>
                  <a:pt x="15709" y="16971"/>
                </a:cubicBezTo>
                <a:cubicBezTo>
                  <a:pt x="15709" y="20057"/>
                  <a:pt x="17673" y="20057"/>
                  <a:pt x="2160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3" name="Shape 1419">
            <a:extLst>
              <a:ext uri="{FF2B5EF4-FFF2-40B4-BE49-F238E27FC236}">
                <a16:creationId xmlns:a16="http://schemas.microsoft.com/office/drawing/2014/main" id="{FAD66E6D-EAFE-4992-9263-ED84CA18B0FB}"/>
              </a:ext>
            </a:extLst>
          </p:cNvPr>
          <p:cNvSpPr/>
          <p:nvPr/>
        </p:nvSpPr>
        <p:spPr>
          <a:xfrm>
            <a:off x="10100126" y="5393932"/>
            <a:ext cx="113879" cy="143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9" h="20520" extrusionOk="0">
                <a:moveTo>
                  <a:pt x="4125" y="1440"/>
                </a:moveTo>
                <a:cubicBezTo>
                  <a:pt x="3294" y="1440"/>
                  <a:pt x="3294" y="6480"/>
                  <a:pt x="3294" y="7920"/>
                </a:cubicBezTo>
                <a:cubicBezTo>
                  <a:pt x="2464" y="9360"/>
                  <a:pt x="-2521" y="11520"/>
                  <a:pt x="1633" y="12960"/>
                </a:cubicBezTo>
                <a:cubicBezTo>
                  <a:pt x="4125" y="13680"/>
                  <a:pt x="6617" y="15120"/>
                  <a:pt x="4956" y="18000"/>
                </a:cubicBezTo>
                <a:cubicBezTo>
                  <a:pt x="2464" y="21600"/>
                  <a:pt x="6617" y="20880"/>
                  <a:pt x="9110" y="18720"/>
                </a:cubicBezTo>
                <a:cubicBezTo>
                  <a:pt x="9941" y="18000"/>
                  <a:pt x="10771" y="16560"/>
                  <a:pt x="11602" y="15840"/>
                </a:cubicBezTo>
                <a:cubicBezTo>
                  <a:pt x="13264" y="13680"/>
                  <a:pt x="12433" y="13680"/>
                  <a:pt x="12433" y="11520"/>
                </a:cubicBezTo>
                <a:cubicBezTo>
                  <a:pt x="13264" y="10080"/>
                  <a:pt x="14925" y="10080"/>
                  <a:pt x="15756" y="10080"/>
                </a:cubicBezTo>
                <a:cubicBezTo>
                  <a:pt x="16587" y="10800"/>
                  <a:pt x="18248" y="7920"/>
                  <a:pt x="19079" y="7200"/>
                </a:cubicBezTo>
                <a:cubicBezTo>
                  <a:pt x="19079" y="6480"/>
                  <a:pt x="19079" y="4320"/>
                  <a:pt x="18248" y="4320"/>
                </a:cubicBezTo>
                <a:cubicBezTo>
                  <a:pt x="16587" y="4320"/>
                  <a:pt x="14925" y="5760"/>
                  <a:pt x="14094" y="5760"/>
                </a:cubicBezTo>
                <a:cubicBezTo>
                  <a:pt x="12433" y="5760"/>
                  <a:pt x="9941" y="5040"/>
                  <a:pt x="9110" y="3600"/>
                </a:cubicBezTo>
                <a:cubicBezTo>
                  <a:pt x="8279" y="2880"/>
                  <a:pt x="8279" y="0"/>
                  <a:pt x="6617" y="0"/>
                </a:cubicBezTo>
                <a:cubicBezTo>
                  <a:pt x="6617" y="0"/>
                  <a:pt x="6617" y="2160"/>
                  <a:pt x="6617" y="2160"/>
                </a:cubicBezTo>
                <a:cubicBezTo>
                  <a:pt x="5787" y="2160"/>
                  <a:pt x="4956" y="720"/>
                  <a:pt x="4125" y="1440"/>
                </a:cubicBezTo>
                <a:cubicBezTo>
                  <a:pt x="3294" y="1440"/>
                  <a:pt x="4956" y="720"/>
                  <a:pt x="4125" y="14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4" name="Shape 1420">
            <a:extLst>
              <a:ext uri="{FF2B5EF4-FFF2-40B4-BE49-F238E27FC236}">
                <a16:creationId xmlns:a16="http://schemas.microsoft.com/office/drawing/2014/main" id="{361A5A67-DB74-4296-AB3C-799163333F3C}"/>
              </a:ext>
            </a:extLst>
          </p:cNvPr>
          <p:cNvSpPr/>
          <p:nvPr/>
        </p:nvSpPr>
        <p:spPr>
          <a:xfrm>
            <a:off x="9918360" y="5508428"/>
            <a:ext cx="188561" cy="182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0706" extrusionOk="0">
                <a:moveTo>
                  <a:pt x="17953" y="1797"/>
                </a:moveTo>
                <a:cubicBezTo>
                  <a:pt x="17953" y="1797"/>
                  <a:pt x="17399" y="-477"/>
                  <a:pt x="16291" y="91"/>
                </a:cubicBezTo>
                <a:cubicBezTo>
                  <a:pt x="14630" y="1228"/>
                  <a:pt x="15184" y="2365"/>
                  <a:pt x="14076" y="4070"/>
                </a:cubicBezTo>
                <a:cubicBezTo>
                  <a:pt x="13522" y="4639"/>
                  <a:pt x="12968" y="6344"/>
                  <a:pt x="11861" y="6912"/>
                </a:cubicBezTo>
                <a:cubicBezTo>
                  <a:pt x="10753" y="8618"/>
                  <a:pt x="9645" y="9186"/>
                  <a:pt x="7984" y="9755"/>
                </a:cubicBezTo>
                <a:cubicBezTo>
                  <a:pt x="6876" y="10323"/>
                  <a:pt x="6322" y="11460"/>
                  <a:pt x="4661" y="12028"/>
                </a:cubicBezTo>
                <a:cubicBezTo>
                  <a:pt x="3553" y="12597"/>
                  <a:pt x="3553" y="14870"/>
                  <a:pt x="1891" y="14870"/>
                </a:cubicBezTo>
                <a:cubicBezTo>
                  <a:pt x="-324" y="15439"/>
                  <a:pt x="1891" y="17144"/>
                  <a:pt x="784" y="18281"/>
                </a:cubicBezTo>
                <a:cubicBezTo>
                  <a:pt x="230" y="18281"/>
                  <a:pt x="-324" y="18281"/>
                  <a:pt x="230" y="18849"/>
                </a:cubicBezTo>
                <a:cubicBezTo>
                  <a:pt x="230" y="19418"/>
                  <a:pt x="230" y="19418"/>
                  <a:pt x="1338" y="19418"/>
                </a:cubicBezTo>
                <a:cubicBezTo>
                  <a:pt x="2445" y="19418"/>
                  <a:pt x="4107" y="20555"/>
                  <a:pt x="5214" y="20555"/>
                </a:cubicBezTo>
                <a:cubicBezTo>
                  <a:pt x="7430" y="21123"/>
                  <a:pt x="8538" y="19986"/>
                  <a:pt x="10199" y="18849"/>
                </a:cubicBezTo>
                <a:cubicBezTo>
                  <a:pt x="11307" y="17712"/>
                  <a:pt x="11861" y="16576"/>
                  <a:pt x="11861" y="14870"/>
                </a:cubicBezTo>
                <a:cubicBezTo>
                  <a:pt x="12414" y="13165"/>
                  <a:pt x="12968" y="13165"/>
                  <a:pt x="14630" y="12028"/>
                </a:cubicBezTo>
                <a:cubicBezTo>
                  <a:pt x="15184" y="12028"/>
                  <a:pt x="15184" y="11460"/>
                  <a:pt x="15738" y="11460"/>
                </a:cubicBezTo>
                <a:cubicBezTo>
                  <a:pt x="16291" y="11460"/>
                  <a:pt x="16845" y="11460"/>
                  <a:pt x="17953" y="11460"/>
                </a:cubicBezTo>
                <a:cubicBezTo>
                  <a:pt x="18507" y="10891"/>
                  <a:pt x="17953" y="10323"/>
                  <a:pt x="17399" y="10323"/>
                </a:cubicBezTo>
                <a:cubicBezTo>
                  <a:pt x="16845" y="9755"/>
                  <a:pt x="16845" y="9755"/>
                  <a:pt x="17399" y="9186"/>
                </a:cubicBezTo>
                <a:cubicBezTo>
                  <a:pt x="18507" y="7481"/>
                  <a:pt x="19614" y="6344"/>
                  <a:pt x="20722" y="4639"/>
                </a:cubicBezTo>
                <a:cubicBezTo>
                  <a:pt x="20722" y="4070"/>
                  <a:pt x="20722" y="3502"/>
                  <a:pt x="20722" y="2934"/>
                </a:cubicBezTo>
                <a:cubicBezTo>
                  <a:pt x="20722" y="2365"/>
                  <a:pt x="20722" y="2365"/>
                  <a:pt x="20722" y="1797"/>
                </a:cubicBezTo>
                <a:cubicBezTo>
                  <a:pt x="21276" y="1228"/>
                  <a:pt x="20168" y="1797"/>
                  <a:pt x="20168" y="1797"/>
                </a:cubicBezTo>
                <a:cubicBezTo>
                  <a:pt x="20168" y="1228"/>
                  <a:pt x="20168" y="1228"/>
                  <a:pt x="20168" y="660"/>
                </a:cubicBezTo>
                <a:cubicBezTo>
                  <a:pt x="19614" y="1228"/>
                  <a:pt x="19061" y="2365"/>
                  <a:pt x="17953" y="179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5" name="Shape 1421">
            <a:extLst>
              <a:ext uri="{FF2B5EF4-FFF2-40B4-BE49-F238E27FC236}">
                <a16:creationId xmlns:a16="http://schemas.microsoft.com/office/drawing/2014/main" id="{AEEFF2F1-6D02-4A61-AF47-1D7238F0C6DC}"/>
              </a:ext>
            </a:extLst>
          </p:cNvPr>
          <p:cNvSpPr/>
          <p:nvPr/>
        </p:nvSpPr>
        <p:spPr>
          <a:xfrm>
            <a:off x="9945964" y="5694282"/>
            <a:ext cx="10180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600" y="10800"/>
                  <a:pt x="10800" y="10800"/>
                  <a:pt x="10800" y="0"/>
                </a:cubicBezTo>
                <a:cubicBezTo>
                  <a:pt x="0" y="10800"/>
                  <a:pt x="0" y="10800"/>
                  <a:pt x="0" y="21600"/>
                </a:cubicBezTo>
                <a:cubicBezTo>
                  <a:pt x="10800" y="21600"/>
                  <a:pt x="21600" y="21600"/>
                  <a:pt x="2160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6" name="Shape 1422">
            <a:extLst>
              <a:ext uri="{FF2B5EF4-FFF2-40B4-BE49-F238E27FC236}">
                <a16:creationId xmlns:a16="http://schemas.microsoft.com/office/drawing/2014/main" id="{1CC0B93A-183B-439F-864E-576B147647EA}"/>
              </a:ext>
            </a:extLst>
          </p:cNvPr>
          <p:cNvSpPr/>
          <p:nvPr/>
        </p:nvSpPr>
        <p:spPr>
          <a:xfrm>
            <a:off x="9374262" y="5513758"/>
            <a:ext cx="90803" cy="85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45" h="20534" extrusionOk="0">
                <a:moveTo>
                  <a:pt x="0" y="1334"/>
                </a:moveTo>
                <a:cubicBezTo>
                  <a:pt x="0" y="2534"/>
                  <a:pt x="2274" y="6134"/>
                  <a:pt x="2274" y="7334"/>
                </a:cubicBezTo>
                <a:cubicBezTo>
                  <a:pt x="3411" y="8534"/>
                  <a:pt x="4547" y="9734"/>
                  <a:pt x="4547" y="10934"/>
                </a:cubicBezTo>
                <a:cubicBezTo>
                  <a:pt x="4547" y="12134"/>
                  <a:pt x="3411" y="12134"/>
                  <a:pt x="3411" y="13334"/>
                </a:cubicBezTo>
                <a:cubicBezTo>
                  <a:pt x="4547" y="16934"/>
                  <a:pt x="7958" y="19334"/>
                  <a:pt x="10232" y="20534"/>
                </a:cubicBezTo>
                <a:cubicBezTo>
                  <a:pt x="12505" y="20534"/>
                  <a:pt x="12505" y="18134"/>
                  <a:pt x="13642" y="16934"/>
                </a:cubicBezTo>
                <a:cubicBezTo>
                  <a:pt x="13642" y="16934"/>
                  <a:pt x="14779" y="19334"/>
                  <a:pt x="14779" y="19334"/>
                </a:cubicBezTo>
                <a:cubicBezTo>
                  <a:pt x="14779" y="18134"/>
                  <a:pt x="14779" y="15734"/>
                  <a:pt x="15916" y="15734"/>
                </a:cubicBezTo>
                <a:cubicBezTo>
                  <a:pt x="17053" y="14534"/>
                  <a:pt x="17053" y="16934"/>
                  <a:pt x="18189" y="16934"/>
                </a:cubicBezTo>
                <a:cubicBezTo>
                  <a:pt x="17053" y="16934"/>
                  <a:pt x="20463" y="8534"/>
                  <a:pt x="20463" y="7334"/>
                </a:cubicBezTo>
                <a:cubicBezTo>
                  <a:pt x="20463" y="6134"/>
                  <a:pt x="21600" y="-1066"/>
                  <a:pt x="18189" y="134"/>
                </a:cubicBezTo>
                <a:cubicBezTo>
                  <a:pt x="14779" y="1334"/>
                  <a:pt x="11368" y="3734"/>
                  <a:pt x="7958" y="2534"/>
                </a:cubicBezTo>
                <a:cubicBezTo>
                  <a:pt x="6821" y="2534"/>
                  <a:pt x="1137" y="-1066"/>
                  <a:pt x="0" y="1334"/>
                </a:cubicBezTo>
                <a:cubicBezTo>
                  <a:pt x="0" y="2534"/>
                  <a:pt x="1137" y="-1066"/>
                  <a:pt x="0" y="133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7" name="Shape 1423">
            <a:extLst>
              <a:ext uri="{FF2B5EF4-FFF2-40B4-BE49-F238E27FC236}">
                <a16:creationId xmlns:a16="http://schemas.microsoft.com/office/drawing/2014/main" id="{AD80A4C6-4C87-4E8C-9FBA-5BD18B7AA841}"/>
              </a:ext>
            </a:extLst>
          </p:cNvPr>
          <p:cNvSpPr/>
          <p:nvPr/>
        </p:nvSpPr>
        <p:spPr>
          <a:xfrm>
            <a:off x="9452957" y="5483868"/>
            <a:ext cx="11218" cy="21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869" h="17968" extrusionOk="0">
                <a:moveTo>
                  <a:pt x="15869" y="17280"/>
                </a:moveTo>
                <a:cubicBezTo>
                  <a:pt x="15869" y="21600"/>
                  <a:pt x="-5731" y="4320"/>
                  <a:pt x="1469" y="0"/>
                </a:cubicBezTo>
                <a:cubicBezTo>
                  <a:pt x="8669" y="0"/>
                  <a:pt x="15869" y="4320"/>
                  <a:pt x="15869" y="17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8" name="Shape 1424">
            <a:extLst>
              <a:ext uri="{FF2B5EF4-FFF2-40B4-BE49-F238E27FC236}">
                <a16:creationId xmlns:a16="http://schemas.microsoft.com/office/drawing/2014/main" id="{E0F01887-C589-43C7-8C99-1DDD2A21E27D}"/>
              </a:ext>
            </a:extLst>
          </p:cNvPr>
          <p:cNvSpPr/>
          <p:nvPr/>
        </p:nvSpPr>
        <p:spPr>
          <a:xfrm>
            <a:off x="9350088" y="5483868"/>
            <a:ext cx="7635" cy="10182"/>
          </a:xfrm>
          <a:prstGeom prst="ellipse">
            <a:avLst/>
          </a:pr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89" name="Shape 1425">
            <a:extLst>
              <a:ext uri="{FF2B5EF4-FFF2-40B4-BE49-F238E27FC236}">
                <a16:creationId xmlns:a16="http://schemas.microsoft.com/office/drawing/2014/main" id="{2280FD2D-2340-4A9E-9D3F-9582B950C188}"/>
              </a:ext>
            </a:extLst>
          </p:cNvPr>
          <p:cNvSpPr/>
          <p:nvPr/>
        </p:nvSpPr>
        <p:spPr>
          <a:xfrm>
            <a:off x="7798256" y="4192532"/>
            <a:ext cx="48803" cy="89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18" h="21600" extrusionOk="0">
                <a:moveTo>
                  <a:pt x="3927" y="0"/>
                </a:moveTo>
                <a:cubicBezTo>
                  <a:pt x="3927" y="0"/>
                  <a:pt x="3927" y="0"/>
                  <a:pt x="1964" y="0"/>
                </a:cubicBezTo>
                <a:cubicBezTo>
                  <a:pt x="1964" y="0"/>
                  <a:pt x="1964" y="3600"/>
                  <a:pt x="1964" y="3600"/>
                </a:cubicBezTo>
                <a:cubicBezTo>
                  <a:pt x="1964" y="6000"/>
                  <a:pt x="0" y="7200"/>
                  <a:pt x="0" y="9600"/>
                </a:cubicBezTo>
                <a:cubicBezTo>
                  <a:pt x="0" y="13200"/>
                  <a:pt x="0" y="21600"/>
                  <a:pt x="7855" y="21600"/>
                </a:cubicBezTo>
                <a:cubicBezTo>
                  <a:pt x="11782" y="21600"/>
                  <a:pt x="17673" y="20400"/>
                  <a:pt x="17673" y="18000"/>
                </a:cubicBezTo>
                <a:cubicBezTo>
                  <a:pt x="21600" y="15600"/>
                  <a:pt x="17673" y="12000"/>
                  <a:pt x="17673" y="9600"/>
                </a:cubicBezTo>
                <a:cubicBezTo>
                  <a:pt x="13745" y="7200"/>
                  <a:pt x="9818" y="0"/>
                  <a:pt x="3927" y="0"/>
                </a:cubicBezTo>
                <a:cubicBezTo>
                  <a:pt x="1964" y="0"/>
                  <a:pt x="5891" y="0"/>
                  <a:pt x="392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0" name="Shape 1426">
            <a:extLst>
              <a:ext uri="{FF2B5EF4-FFF2-40B4-BE49-F238E27FC236}">
                <a16:creationId xmlns:a16="http://schemas.microsoft.com/office/drawing/2014/main" id="{F1A9B763-D4E0-4BF4-9C69-2389512D4393}"/>
              </a:ext>
            </a:extLst>
          </p:cNvPr>
          <p:cNvSpPr/>
          <p:nvPr/>
        </p:nvSpPr>
        <p:spPr>
          <a:xfrm>
            <a:off x="6882173" y="4732144"/>
            <a:ext cx="179824" cy="34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6" extrusionOk="0">
                <a:moveTo>
                  <a:pt x="18600" y="617"/>
                </a:moveTo>
                <a:cubicBezTo>
                  <a:pt x="18600" y="617"/>
                  <a:pt x="18000" y="0"/>
                  <a:pt x="17400" y="0"/>
                </a:cubicBezTo>
                <a:cubicBezTo>
                  <a:pt x="17400" y="309"/>
                  <a:pt x="16800" y="617"/>
                  <a:pt x="16800" y="926"/>
                </a:cubicBezTo>
                <a:cubicBezTo>
                  <a:pt x="16200" y="1543"/>
                  <a:pt x="16200" y="1851"/>
                  <a:pt x="15600" y="2469"/>
                </a:cubicBezTo>
                <a:cubicBezTo>
                  <a:pt x="15000" y="2777"/>
                  <a:pt x="14400" y="2469"/>
                  <a:pt x="13800" y="2469"/>
                </a:cubicBezTo>
                <a:cubicBezTo>
                  <a:pt x="13800" y="2469"/>
                  <a:pt x="14400" y="2777"/>
                  <a:pt x="13800" y="3086"/>
                </a:cubicBezTo>
                <a:cubicBezTo>
                  <a:pt x="13800" y="3394"/>
                  <a:pt x="13200" y="3394"/>
                  <a:pt x="13200" y="3703"/>
                </a:cubicBezTo>
                <a:cubicBezTo>
                  <a:pt x="13200" y="3703"/>
                  <a:pt x="13800" y="4011"/>
                  <a:pt x="13800" y="4011"/>
                </a:cubicBezTo>
                <a:cubicBezTo>
                  <a:pt x="13800" y="4320"/>
                  <a:pt x="13200" y="4011"/>
                  <a:pt x="12600" y="4320"/>
                </a:cubicBezTo>
                <a:cubicBezTo>
                  <a:pt x="12000" y="4320"/>
                  <a:pt x="12000" y="4629"/>
                  <a:pt x="11400" y="4937"/>
                </a:cubicBezTo>
                <a:cubicBezTo>
                  <a:pt x="10800" y="5246"/>
                  <a:pt x="10200" y="5246"/>
                  <a:pt x="9000" y="5554"/>
                </a:cubicBezTo>
                <a:cubicBezTo>
                  <a:pt x="8400" y="5554"/>
                  <a:pt x="9600" y="5863"/>
                  <a:pt x="9000" y="5863"/>
                </a:cubicBezTo>
                <a:cubicBezTo>
                  <a:pt x="9000" y="6171"/>
                  <a:pt x="7800" y="5554"/>
                  <a:pt x="7800" y="5863"/>
                </a:cubicBezTo>
                <a:cubicBezTo>
                  <a:pt x="6600" y="6171"/>
                  <a:pt x="6000" y="6171"/>
                  <a:pt x="4800" y="6480"/>
                </a:cubicBezTo>
                <a:cubicBezTo>
                  <a:pt x="4200" y="6480"/>
                  <a:pt x="3600" y="6171"/>
                  <a:pt x="3600" y="6480"/>
                </a:cubicBezTo>
                <a:cubicBezTo>
                  <a:pt x="3000" y="7097"/>
                  <a:pt x="3000" y="7714"/>
                  <a:pt x="2400" y="8331"/>
                </a:cubicBezTo>
                <a:cubicBezTo>
                  <a:pt x="1800" y="9874"/>
                  <a:pt x="4800" y="12034"/>
                  <a:pt x="2400" y="13577"/>
                </a:cubicBezTo>
                <a:cubicBezTo>
                  <a:pt x="1800" y="14194"/>
                  <a:pt x="600" y="14811"/>
                  <a:pt x="0" y="15737"/>
                </a:cubicBezTo>
                <a:cubicBezTo>
                  <a:pt x="0" y="16046"/>
                  <a:pt x="0" y="16663"/>
                  <a:pt x="0" y="16971"/>
                </a:cubicBezTo>
                <a:cubicBezTo>
                  <a:pt x="600" y="17280"/>
                  <a:pt x="1800" y="17589"/>
                  <a:pt x="1200" y="18206"/>
                </a:cubicBezTo>
                <a:cubicBezTo>
                  <a:pt x="600" y="19131"/>
                  <a:pt x="1200" y="20366"/>
                  <a:pt x="3000" y="20983"/>
                </a:cubicBezTo>
                <a:cubicBezTo>
                  <a:pt x="4800" y="21600"/>
                  <a:pt x="6600" y="21600"/>
                  <a:pt x="9600" y="20983"/>
                </a:cubicBezTo>
                <a:cubicBezTo>
                  <a:pt x="12600" y="20366"/>
                  <a:pt x="13200" y="16971"/>
                  <a:pt x="14400" y="15429"/>
                </a:cubicBezTo>
                <a:cubicBezTo>
                  <a:pt x="15600" y="13269"/>
                  <a:pt x="17400" y="11417"/>
                  <a:pt x="18600" y="9257"/>
                </a:cubicBezTo>
                <a:cubicBezTo>
                  <a:pt x="18600" y="8640"/>
                  <a:pt x="18600" y="7714"/>
                  <a:pt x="19200" y="7097"/>
                </a:cubicBezTo>
                <a:cubicBezTo>
                  <a:pt x="19800" y="6789"/>
                  <a:pt x="18600" y="4320"/>
                  <a:pt x="20400" y="5863"/>
                </a:cubicBezTo>
                <a:cubicBezTo>
                  <a:pt x="21000" y="6171"/>
                  <a:pt x="21000" y="5554"/>
                  <a:pt x="21600" y="5246"/>
                </a:cubicBezTo>
                <a:cubicBezTo>
                  <a:pt x="21600" y="4629"/>
                  <a:pt x="21000" y="4011"/>
                  <a:pt x="21000" y="3394"/>
                </a:cubicBezTo>
                <a:cubicBezTo>
                  <a:pt x="20400" y="2777"/>
                  <a:pt x="19800" y="1234"/>
                  <a:pt x="18600" y="617"/>
                </a:cubicBezTo>
                <a:cubicBezTo>
                  <a:pt x="18000" y="309"/>
                  <a:pt x="19200" y="617"/>
                  <a:pt x="18600" y="6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1" name="Shape 1427">
            <a:extLst>
              <a:ext uri="{FF2B5EF4-FFF2-40B4-BE49-F238E27FC236}">
                <a16:creationId xmlns:a16="http://schemas.microsoft.com/office/drawing/2014/main" id="{2EA5899B-3A8A-4D5E-8974-E90D8AE02319}"/>
              </a:ext>
            </a:extLst>
          </p:cNvPr>
          <p:cNvSpPr/>
          <p:nvPr/>
        </p:nvSpPr>
        <p:spPr>
          <a:xfrm>
            <a:off x="7284428" y="2293705"/>
            <a:ext cx="45049" cy="36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25" h="19443" extrusionOk="0">
                <a:moveTo>
                  <a:pt x="16245" y="18900"/>
                </a:moveTo>
                <a:cubicBezTo>
                  <a:pt x="20172" y="21600"/>
                  <a:pt x="16245" y="13500"/>
                  <a:pt x="14281" y="10800"/>
                </a:cubicBezTo>
                <a:cubicBezTo>
                  <a:pt x="12317" y="8100"/>
                  <a:pt x="6427" y="2700"/>
                  <a:pt x="4463" y="0"/>
                </a:cubicBezTo>
                <a:cubicBezTo>
                  <a:pt x="2499" y="0"/>
                  <a:pt x="536" y="2700"/>
                  <a:pt x="536" y="5400"/>
                </a:cubicBezTo>
                <a:cubicBezTo>
                  <a:pt x="-1428" y="8100"/>
                  <a:pt x="2499" y="10800"/>
                  <a:pt x="4463" y="13500"/>
                </a:cubicBezTo>
                <a:cubicBezTo>
                  <a:pt x="8390" y="16200"/>
                  <a:pt x="12317" y="18900"/>
                  <a:pt x="16245" y="18900"/>
                </a:cubicBezTo>
                <a:cubicBezTo>
                  <a:pt x="18208" y="18900"/>
                  <a:pt x="12317" y="18900"/>
                  <a:pt x="16245" y="189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2" name="Shape 1428">
            <a:extLst>
              <a:ext uri="{FF2B5EF4-FFF2-40B4-BE49-F238E27FC236}">
                <a16:creationId xmlns:a16="http://schemas.microsoft.com/office/drawing/2014/main" id="{FC5C1251-36F6-4C65-8A06-4F163A10CFD3}"/>
              </a:ext>
            </a:extLst>
          </p:cNvPr>
          <p:cNvSpPr/>
          <p:nvPr/>
        </p:nvSpPr>
        <p:spPr>
          <a:xfrm>
            <a:off x="7021280" y="2340654"/>
            <a:ext cx="51544" cy="3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9" h="14400" extrusionOk="0">
                <a:moveTo>
                  <a:pt x="19636" y="5760"/>
                </a:moveTo>
                <a:cubicBezTo>
                  <a:pt x="19636" y="10080"/>
                  <a:pt x="13745" y="12240"/>
                  <a:pt x="11782" y="14400"/>
                </a:cubicBezTo>
                <a:cubicBezTo>
                  <a:pt x="7855" y="14400"/>
                  <a:pt x="0" y="12240"/>
                  <a:pt x="0" y="5760"/>
                </a:cubicBezTo>
                <a:cubicBezTo>
                  <a:pt x="1964" y="-7200"/>
                  <a:pt x="21600" y="5760"/>
                  <a:pt x="19636" y="5760"/>
                </a:cubicBezTo>
                <a:cubicBezTo>
                  <a:pt x="19636" y="7920"/>
                  <a:pt x="21600" y="3600"/>
                  <a:pt x="19636" y="57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3" name="Shape 1429">
            <a:extLst>
              <a:ext uri="{FF2B5EF4-FFF2-40B4-BE49-F238E27FC236}">
                <a16:creationId xmlns:a16="http://schemas.microsoft.com/office/drawing/2014/main" id="{99A3E44E-591D-4626-8CB8-7DFF9F2F5F03}"/>
              </a:ext>
            </a:extLst>
          </p:cNvPr>
          <p:cNvSpPr/>
          <p:nvPr/>
        </p:nvSpPr>
        <p:spPr>
          <a:xfrm>
            <a:off x="7567743" y="2155833"/>
            <a:ext cx="40511" cy="24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38" h="20520" extrusionOk="0">
                <a:moveTo>
                  <a:pt x="19838" y="11880"/>
                </a:moveTo>
                <a:cubicBezTo>
                  <a:pt x="15038" y="16200"/>
                  <a:pt x="12638" y="16200"/>
                  <a:pt x="7838" y="20520"/>
                </a:cubicBezTo>
                <a:cubicBezTo>
                  <a:pt x="3038" y="20520"/>
                  <a:pt x="-1762" y="11880"/>
                  <a:pt x="638" y="3240"/>
                </a:cubicBezTo>
                <a:cubicBezTo>
                  <a:pt x="638" y="-1080"/>
                  <a:pt x="10238" y="-1080"/>
                  <a:pt x="12638" y="3240"/>
                </a:cubicBezTo>
                <a:cubicBezTo>
                  <a:pt x="15038" y="3240"/>
                  <a:pt x="17438" y="11880"/>
                  <a:pt x="19838" y="118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4" name="Shape 1430">
            <a:extLst>
              <a:ext uri="{FF2B5EF4-FFF2-40B4-BE49-F238E27FC236}">
                <a16:creationId xmlns:a16="http://schemas.microsoft.com/office/drawing/2014/main" id="{6EEB75CD-4A7A-42D1-AC94-23CCE2C1964C}"/>
              </a:ext>
            </a:extLst>
          </p:cNvPr>
          <p:cNvSpPr/>
          <p:nvPr/>
        </p:nvSpPr>
        <p:spPr>
          <a:xfrm>
            <a:off x="8562195" y="2106538"/>
            <a:ext cx="41339" cy="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49" h="20520" extrusionOk="0">
                <a:moveTo>
                  <a:pt x="11235" y="20520"/>
                </a:moveTo>
                <a:cubicBezTo>
                  <a:pt x="6915" y="20520"/>
                  <a:pt x="2595" y="16200"/>
                  <a:pt x="435" y="16200"/>
                </a:cubicBezTo>
                <a:cubicBezTo>
                  <a:pt x="-1725" y="11880"/>
                  <a:pt x="4755" y="3240"/>
                  <a:pt x="6915" y="3240"/>
                </a:cubicBezTo>
                <a:cubicBezTo>
                  <a:pt x="9075" y="-1080"/>
                  <a:pt x="15555" y="-1080"/>
                  <a:pt x="17715" y="3240"/>
                </a:cubicBezTo>
                <a:cubicBezTo>
                  <a:pt x="19875" y="7560"/>
                  <a:pt x="13395" y="20520"/>
                  <a:pt x="11235" y="20520"/>
                </a:cubicBezTo>
                <a:cubicBezTo>
                  <a:pt x="6915" y="20520"/>
                  <a:pt x="11235" y="20520"/>
                  <a:pt x="11235" y="205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5" name="Shape 1431">
            <a:extLst>
              <a:ext uri="{FF2B5EF4-FFF2-40B4-BE49-F238E27FC236}">
                <a16:creationId xmlns:a16="http://schemas.microsoft.com/office/drawing/2014/main" id="{08ACB560-025C-4C90-8037-5F7DEC8D3680}"/>
              </a:ext>
            </a:extLst>
          </p:cNvPr>
          <p:cNvSpPr/>
          <p:nvPr/>
        </p:nvSpPr>
        <p:spPr>
          <a:xfrm>
            <a:off x="8056117" y="1746882"/>
            <a:ext cx="30536" cy="76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6" name="Shape 1432">
            <a:extLst>
              <a:ext uri="{FF2B5EF4-FFF2-40B4-BE49-F238E27FC236}">
                <a16:creationId xmlns:a16="http://schemas.microsoft.com/office/drawing/2014/main" id="{0D9E5068-0AFE-4FAA-BE13-1CD49C508271}"/>
              </a:ext>
            </a:extLst>
          </p:cNvPr>
          <p:cNvSpPr/>
          <p:nvPr/>
        </p:nvSpPr>
        <p:spPr>
          <a:xfrm>
            <a:off x="7784859" y="2179199"/>
            <a:ext cx="18877" cy="16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138" h="17067" extrusionOk="0">
                <a:moveTo>
                  <a:pt x="12788" y="17067"/>
                </a:moveTo>
                <a:cubicBezTo>
                  <a:pt x="9188" y="17067"/>
                  <a:pt x="-5212" y="11667"/>
                  <a:pt x="1988" y="867"/>
                </a:cubicBezTo>
                <a:cubicBezTo>
                  <a:pt x="12788" y="-4533"/>
                  <a:pt x="16388" y="17067"/>
                  <a:pt x="12788" y="1706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7" name="Shape 1433">
            <a:extLst>
              <a:ext uri="{FF2B5EF4-FFF2-40B4-BE49-F238E27FC236}">
                <a16:creationId xmlns:a16="http://schemas.microsoft.com/office/drawing/2014/main" id="{4CAC7F10-0C1F-4A0A-A723-69A22F4807B2}"/>
              </a:ext>
            </a:extLst>
          </p:cNvPr>
          <p:cNvSpPr/>
          <p:nvPr/>
        </p:nvSpPr>
        <p:spPr>
          <a:xfrm>
            <a:off x="6050437" y="3289901"/>
            <a:ext cx="23248" cy="46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2" h="18635" extrusionOk="0">
                <a:moveTo>
                  <a:pt x="15812" y="567"/>
                </a:moveTo>
                <a:cubicBezTo>
                  <a:pt x="15812" y="4494"/>
                  <a:pt x="19412" y="8421"/>
                  <a:pt x="15812" y="12348"/>
                </a:cubicBezTo>
                <a:cubicBezTo>
                  <a:pt x="12212" y="14312"/>
                  <a:pt x="15812" y="20203"/>
                  <a:pt x="8612" y="18239"/>
                </a:cubicBezTo>
                <a:cubicBezTo>
                  <a:pt x="1412" y="14312"/>
                  <a:pt x="-2188" y="10385"/>
                  <a:pt x="1412" y="6458"/>
                </a:cubicBezTo>
                <a:cubicBezTo>
                  <a:pt x="1412" y="4494"/>
                  <a:pt x="15812" y="-1397"/>
                  <a:pt x="15812" y="567"/>
                </a:cubicBezTo>
                <a:cubicBezTo>
                  <a:pt x="15812" y="2530"/>
                  <a:pt x="15812" y="-1397"/>
                  <a:pt x="15812" y="56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8" name="Shape 1434">
            <a:extLst>
              <a:ext uri="{FF2B5EF4-FFF2-40B4-BE49-F238E27FC236}">
                <a16:creationId xmlns:a16="http://schemas.microsoft.com/office/drawing/2014/main" id="{8061EA83-AABB-4187-83B1-F4517CC4E6AF}"/>
              </a:ext>
            </a:extLst>
          </p:cNvPr>
          <p:cNvSpPr/>
          <p:nvPr/>
        </p:nvSpPr>
        <p:spPr>
          <a:xfrm>
            <a:off x="6037337" y="3342133"/>
            <a:ext cx="40433" cy="65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0" h="18866" extrusionOk="0">
                <a:moveTo>
                  <a:pt x="16800" y="2430"/>
                </a:moveTo>
                <a:cubicBezTo>
                  <a:pt x="14400" y="2430"/>
                  <a:pt x="16800" y="-1890"/>
                  <a:pt x="12000" y="990"/>
                </a:cubicBezTo>
                <a:cubicBezTo>
                  <a:pt x="4800" y="3870"/>
                  <a:pt x="7200" y="3870"/>
                  <a:pt x="0" y="990"/>
                </a:cubicBezTo>
                <a:cubicBezTo>
                  <a:pt x="0" y="990"/>
                  <a:pt x="2400" y="9630"/>
                  <a:pt x="2400" y="9630"/>
                </a:cubicBezTo>
                <a:cubicBezTo>
                  <a:pt x="4800" y="12510"/>
                  <a:pt x="4800" y="13950"/>
                  <a:pt x="4800" y="16830"/>
                </a:cubicBezTo>
                <a:cubicBezTo>
                  <a:pt x="4800" y="18270"/>
                  <a:pt x="4800" y="19710"/>
                  <a:pt x="9600" y="18270"/>
                </a:cubicBezTo>
                <a:cubicBezTo>
                  <a:pt x="14400" y="16830"/>
                  <a:pt x="19200" y="16830"/>
                  <a:pt x="19200" y="12510"/>
                </a:cubicBezTo>
                <a:cubicBezTo>
                  <a:pt x="19200" y="11070"/>
                  <a:pt x="21600" y="2430"/>
                  <a:pt x="16800" y="243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99" name="Shape 1435">
            <a:extLst>
              <a:ext uri="{FF2B5EF4-FFF2-40B4-BE49-F238E27FC236}">
                <a16:creationId xmlns:a16="http://schemas.microsoft.com/office/drawing/2014/main" id="{94F91917-17B1-4507-8321-98B858A92A2E}"/>
              </a:ext>
            </a:extLst>
          </p:cNvPr>
          <p:cNvSpPr/>
          <p:nvPr/>
        </p:nvSpPr>
        <p:spPr>
          <a:xfrm>
            <a:off x="6140822" y="3428269"/>
            <a:ext cx="75766" cy="40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6" h="17928" extrusionOk="0">
                <a:moveTo>
                  <a:pt x="6750" y="960"/>
                </a:moveTo>
                <a:cubicBezTo>
                  <a:pt x="5400" y="960"/>
                  <a:pt x="1350" y="960"/>
                  <a:pt x="0" y="3120"/>
                </a:cubicBezTo>
                <a:cubicBezTo>
                  <a:pt x="0" y="5280"/>
                  <a:pt x="2700" y="7440"/>
                  <a:pt x="4050" y="9600"/>
                </a:cubicBezTo>
                <a:cubicBezTo>
                  <a:pt x="6750" y="9600"/>
                  <a:pt x="9450" y="11760"/>
                  <a:pt x="10800" y="13920"/>
                </a:cubicBezTo>
                <a:cubicBezTo>
                  <a:pt x="13500" y="16080"/>
                  <a:pt x="16200" y="20400"/>
                  <a:pt x="18900" y="16080"/>
                </a:cubicBezTo>
                <a:cubicBezTo>
                  <a:pt x="21600" y="13920"/>
                  <a:pt x="16200" y="11760"/>
                  <a:pt x="17550" y="7440"/>
                </a:cubicBezTo>
                <a:cubicBezTo>
                  <a:pt x="17550" y="7440"/>
                  <a:pt x="21600" y="3120"/>
                  <a:pt x="20250" y="960"/>
                </a:cubicBezTo>
                <a:cubicBezTo>
                  <a:pt x="20250" y="-1200"/>
                  <a:pt x="14850" y="960"/>
                  <a:pt x="14850" y="960"/>
                </a:cubicBezTo>
                <a:cubicBezTo>
                  <a:pt x="12150" y="3120"/>
                  <a:pt x="9450" y="960"/>
                  <a:pt x="6750" y="9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0" name="Shape 1436">
            <a:extLst>
              <a:ext uri="{FF2B5EF4-FFF2-40B4-BE49-F238E27FC236}">
                <a16:creationId xmlns:a16="http://schemas.microsoft.com/office/drawing/2014/main" id="{9BAA4D01-7EE4-43D0-9394-82B29D931E7B}"/>
              </a:ext>
            </a:extLst>
          </p:cNvPr>
          <p:cNvSpPr/>
          <p:nvPr/>
        </p:nvSpPr>
        <p:spPr>
          <a:xfrm>
            <a:off x="6621310" y="3498728"/>
            <a:ext cx="53759" cy="3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13" h="18634" extrusionOk="0">
                <a:moveTo>
                  <a:pt x="17533" y="891"/>
                </a:moveTo>
                <a:cubicBezTo>
                  <a:pt x="17533" y="891"/>
                  <a:pt x="14210" y="3976"/>
                  <a:pt x="14210" y="3976"/>
                </a:cubicBezTo>
                <a:cubicBezTo>
                  <a:pt x="12549" y="7062"/>
                  <a:pt x="14210" y="13234"/>
                  <a:pt x="14210" y="13234"/>
                </a:cubicBezTo>
                <a:cubicBezTo>
                  <a:pt x="12549" y="13234"/>
                  <a:pt x="9226" y="13234"/>
                  <a:pt x="7564" y="16319"/>
                </a:cubicBezTo>
                <a:cubicBezTo>
                  <a:pt x="4241" y="19405"/>
                  <a:pt x="2580" y="19405"/>
                  <a:pt x="918" y="16319"/>
                </a:cubicBezTo>
                <a:cubicBezTo>
                  <a:pt x="-2405" y="10148"/>
                  <a:pt x="4241" y="7062"/>
                  <a:pt x="5903" y="7062"/>
                </a:cubicBezTo>
                <a:cubicBezTo>
                  <a:pt x="9226" y="7062"/>
                  <a:pt x="14210" y="3976"/>
                  <a:pt x="17533" y="891"/>
                </a:cubicBezTo>
                <a:cubicBezTo>
                  <a:pt x="19195" y="-2195"/>
                  <a:pt x="15872" y="3976"/>
                  <a:pt x="17533" y="89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1" name="Shape 1437">
            <a:extLst>
              <a:ext uri="{FF2B5EF4-FFF2-40B4-BE49-F238E27FC236}">
                <a16:creationId xmlns:a16="http://schemas.microsoft.com/office/drawing/2014/main" id="{01E35672-B4AF-4FC3-9711-B2276C4D832C}"/>
              </a:ext>
            </a:extLst>
          </p:cNvPr>
          <p:cNvSpPr/>
          <p:nvPr/>
        </p:nvSpPr>
        <p:spPr>
          <a:xfrm>
            <a:off x="6404869" y="3503025"/>
            <a:ext cx="70155" cy="1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0" h="18600" extrusionOk="0">
                <a:moveTo>
                  <a:pt x="10220" y="18600"/>
                </a:moveTo>
                <a:cubicBezTo>
                  <a:pt x="8780" y="18600"/>
                  <a:pt x="-1300" y="7800"/>
                  <a:pt x="140" y="2400"/>
                </a:cubicBezTo>
                <a:cubicBezTo>
                  <a:pt x="140" y="-3000"/>
                  <a:pt x="8780" y="2400"/>
                  <a:pt x="8780" y="2400"/>
                </a:cubicBezTo>
                <a:cubicBezTo>
                  <a:pt x="13100" y="7800"/>
                  <a:pt x="15980" y="7800"/>
                  <a:pt x="20300" y="7800"/>
                </a:cubicBezTo>
                <a:cubicBezTo>
                  <a:pt x="20300" y="7800"/>
                  <a:pt x="17420" y="13200"/>
                  <a:pt x="17420" y="13200"/>
                </a:cubicBezTo>
                <a:cubicBezTo>
                  <a:pt x="15980" y="18600"/>
                  <a:pt x="13100" y="18600"/>
                  <a:pt x="10220" y="18600"/>
                </a:cubicBezTo>
                <a:cubicBezTo>
                  <a:pt x="7340" y="18600"/>
                  <a:pt x="11660" y="18600"/>
                  <a:pt x="10220" y="18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2" name="Shape 1438">
            <a:extLst>
              <a:ext uri="{FF2B5EF4-FFF2-40B4-BE49-F238E27FC236}">
                <a16:creationId xmlns:a16="http://schemas.microsoft.com/office/drawing/2014/main" id="{E7C756FC-260D-46C7-9424-C733462763EC}"/>
              </a:ext>
            </a:extLst>
          </p:cNvPr>
          <p:cNvSpPr/>
          <p:nvPr/>
        </p:nvSpPr>
        <p:spPr>
          <a:xfrm>
            <a:off x="6367581" y="2769968"/>
            <a:ext cx="32799" cy="21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86" h="13301" extrusionOk="0">
                <a:moveTo>
                  <a:pt x="1372" y="10629"/>
                </a:moveTo>
                <a:cubicBezTo>
                  <a:pt x="1372" y="7543"/>
                  <a:pt x="-1714" y="1372"/>
                  <a:pt x="1372" y="1372"/>
                </a:cubicBezTo>
                <a:cubicBezTo>
                  <a:pt x="4457" y="1372"/>
                  <a:pt x="19886" y="-1714"/>
                  <a:pt x="19886" y="1372"/>
                </a:cubicBezTo>
                <a:cubicBezTo>
                  <a:pt x="19886" y="4457"/>
                  <a:pt x="4457" y="16800"/>
                  <a:pt x="1372" y="10629"/>
                </a:cubicBezTo>
                <a:cubicBezTo>
                  <a:pt x="1372" y="1372"/>
                  <a:pt x="4457" y="19886"/>
                  <a:pt x="1372" y="106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3" name="Shape 1439">
            <a:extLst>
              <a:ext uri="{FF2B5EF4-FFF2-40B4-BE49-F238E27FC236}">
                <a16:creationId xmlns:a16="http://schemas.microsoft.com/office/drawing/2014/main" id="{56610A0B-43B6-4C96-80F6-03A8D5E6C8A3}"/>
              </a:ext>
            </a:extLst>
          </p:cNvPr>
          <p:cNvSpPr/>
          <p:nvPr/>
        </p:nvSpPr>
        <p:spPr>
          <a:xfrm>
            <a:off x="6369843" y="2756079"/>
            <a:ext cx="22465" cy="8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69" h="13600" extrusionOk="0">
                <a:moveTo>
                  <a:pt x="12960" y="10400"/>
                </a:moveTo>
                <a:cubicBezTo>
                  <a:pt x="8640" y="10400"/>
                  <a:pt x="0" y="3200"/>
                  <a:pt x="0" y="3200"/>
                </a:cubicBezTo>
                <a:cubicBezTo>
                  <a:pt x="0" y="3200"/>
                  <a:pt x="17280" y="-4000"/>
                  <a:pt x="17280" y="3200"/>
                </a:cubicBezTo>
                <a:cubicBezTo>
                  <a:pt x="21600" y="10400"/>
                  <a:pt x="17280" y="17600"/>
                  <a:pt x="12960" y="10400"/>
                </a:cubicBezTo>
                <a:cubicBezTo>
                  <a:pt x="4320" y="10400"/>
                  <a:pt x="21600" y="17600"/>
                  <a:pt x="12960" y="10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4" name="Shape 1440">
            <a:extLst>
              <a:ext uri="{FF2B5EF4-FFF2-40B4-BE49-F238E27FC236}">
                <a16:creationId xmlns:a16="http://schemas.microsoft.com/office/drawing/2014/main" id="{D7C55866-6AE1-40AB-8BE9-8D34CC5F2B29}"/>
              </a:ext>
            </a:extLst>
          </p:cNvPr>
          <p:cNvSpPr/>
          <p:nvPr/>
        </p:nvSpPr>
        <p:spPr>
          <a:xfrm>
            <a:off x="6276741" y="2795923"/>
            <a:ext cx="18458" cy="3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824" h="15896" extrusionOk="0">
                <a:moveTo>
                  <a:pt x="13824" y="624"/>
                </a:moveTo>
                <a:cubicBezTo>
                  <a:pt x="13824" y="-3696"/>
                  <a:pt x="-7776" y="17904"/>
                  <a:pt x="3024" y="15744"/>
                </a:cubicBezTo>
                <a:cubicBezTo>
                  <a:pt x="6624" y="15744"/>
                  <a:pt x="13824" y="2784"/>
                  <a:pt x="13824" y="624"/>
                </a:cubicBezTo>
                <a:cubicBezTo>
                  <a:pt x="13824" y="-1536"/>
                  <a:pt x="13824" y="2784"/>
                  <a:pt x="13824" y="62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5" name="Shape 1441">
            <a:extLst>
              <a:ext uri="{FF2B5EF4-FFF2-40B4-BE49-F238E27FC236}">
                <a16:creationId xmlns:a16="http://schemas.microsoft.com/office/drawing/2014/main" id="{C369C8E4-CA8F-4C06-B58D-D53FB045F9FA}"/>
              </a:ext>
            </a:extLst>
          </p:cNvPr>
          <p:cNvSpPr/>
          <p:nvPr/>
        </p:nvSpPr>
        <p:spPr>
          <a:xfrm>
            <a:off x="6314170" y="2702657"/>
            <a:ext cx="15384" cy="16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22" h="17759" extrusionOk="0">
                <a:moveTo>
                  <a:pt x="12272" y="16200"/>
                </a:moveTo>
                <a:cubicBezTo>
                  <a:pt x="6872" y="16200"/>
                  <a:pt x="-3928" y="10800"/>
                  <a:pt x="1472" y="5400"/>
                </a:cubicBezTo>
                <a:cubicBezTo>
                  <a:pt x="6872" y="5400"/>
                  <a:pt x="12272" y="0"/>
                  <a:pt x="12272" y="0"/>
                </a:cubicBezTo>
                <a:cubicBezTo>
                  <a:pt x="17672" y="0"/>
                  <a:pt x="17672" y="10800"/>
                  <a:pt x="12272" y="16200"/>
                </a:cubicBezTo>
                <a:cubicBezTo>
                  <a:pt x="6872" y="21600"/>
                  <a:pt x="17672" y="10800"/>
                  <a:pt x="12272" y="16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6" name="Shape 1442">
            <a:extLst>
              <a:ext uri="{FF2B5EF4-FFF2-40B4-BE49-F238E27FC236}">
                <a16:creationId xmlns:a16="http://schemas.microsoft.com/office/drawing/2014/main" id="{3EBC3F8C-A16F-4E78-84EA-5F462F1C9908}"/>
              </a:ext>
            </a:extLst>
          </p:cNvPr>
          <p:cNvSpPr/>
          <p:nvPr/>
        </p:nvSpPr>
        <p:spPr>
          <a:xfrm>
            <a:off x="6111982" y="2863671"/>
            <a:ext cx="28840" cy="39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490" extrusionOk="0">
                <a:moveTo>
                  <a:pt x="21600" y="1690"/>
                </a:moveTo>
                <a:cubicBezTo>
                  <a:pt x="21600" y="-710"/>
                  <a:pt x="21600" y="6490"/>
                  <a:pt x="21600" y="6490"/>
                </a:cubicBezTo>
                <a:cubicBezTo>
                  <a:pt x="21600" y="11290"/>
                  <a:pt x="21600" y="16090"/>
                  <a:pt x="18000" y="18490"/>
                </a:cubicBezTo>
                <a:cubicBezTo>
                  <a:pt x="18000" y="18490"/>
                  <a:pt x="0" y="8890"/>
                  <a:pt x="0" y="4090"/>
                </a:cubicBezTo>
                <a:cubicBezTo>
                  <a:pt x="0" y="4090"/>
                  <a:pt x="7200" y="1690"/>
                  <a:pt x="10800" y="4090"/>
                </a:cubicBezTo>
                <a:cubicBezTo>
                  <a:pt x="14400" y="6490"/>
                  <a:pt x="18000" y="6490"/>
                  <a:pt x="21600" y="1690"/>
                </a:cubicBezTo>
                <a:cubicBezTo>
                  <a:pt x="21600" y="-3110"/>
                  <a:pt x="21600" y="4090"/>
                  <a:pt x="21600" y="16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7" name="Shape 1443">
            <a:extLst>
              <a:ext uri="{FF2B5EF4-FFF2-40B4-BE49-F238E27FC236}">
                <a16:creationId xmlns:a16="http://schemas.microsoft.com/office/drawing/2014/main" id="{8E217568-559D-4A34-8F02-B69386242AC4}"/>
              </a:ext>
            </a:extLst>
          </p:cNvPr>
          <p:cNvSpPr/>
          <p:nvPr/>
        </p:nvSpPr>
        <p:spPr>
          <a:xfrm>
            <a:off x="6080777" y="2879942"/>
            <a:ext cx="28475" cy="24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106" h="12951" extrusionOk="0">
                <a:moveTo>
                  <a:pt x="13855" y="12171"/>
                </a:moveTo>
                <a:cubicBezTo>
                  <a:pt x="11155" y="14871"/>
                  <a:pt x="-2345" y="6771"/>
                  <a:pt x="355" y="4071"/>
                </a:cubicBezTo>
                <a:cubicBezTo>
                  <a:pt x="5755" y="-6729"/>
                  <a:pt x="19255" y="6771"/>
                  <a:pt x="13855" y="12171"/>
                </a:cubicBezTo>
                <a:cubicBezTo>
                  <a:pt x="11155" y="14871"/>
                  <a:pt x="16555" y="9471"/>
                  <a:pt x="13855" y="121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8" name="Shape 1444">
            <a:extLst>
              <a:ext uri="{FF2B5EF4-FFF2-40B4-BE49-F238E27FC236}">
                <a16:creationId xmlns:a16="http://schemas.microsoft.com/office/drawing/2014/main" id="{17888A65-CFB9-4E82-9675-9A88285A5031}"/>
              </a:ext>
            </a:extLst>
          </p:cNvPr>
          <p:cNvSpPr/>
          <p:nvPr/>
        </p:nvSpPr>
        <p:spPr>
          <a:xfrm>
            <a:off x="5898228" y="3381415"/>
            <a:ext cx="20969" cy="14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69" h="17318" extrusionOk="0">
                <a:moveTo>
                  <a:pt x="17280" y="10800"/>
                </a:moveTo>
                <a:cubicBezTo>
                  <a:pt x="21600" y="5400"/>
                  <a:pt x="17280" y="21600"/>
                  <a:pt x="12960" y="16200"/>
                </a:cubicBezTo>
                <a:cubicBezTo>
                  <a:pt x="12960" y="16200"/>
                  <a:pt x="0" y="10800"/>
                  <a:pt x="0" y="10800"/>
                </a:cubicBezTo>
                <a:cubicBezTo>
                  <a:pt x="0" y="10800"/>
                  <a:pt x="12960" y="0"/>
                  <a:pt x="17280" y="0"/>
                </a:cubicBezTo>
                <a:cubicBezTo>
                  <a:pt x="17280" y="0"/>
                  <a:pt x="12960" y="10800"/>
                  <a:pt x="17280" y="10800"/>
                </a:cubicBezTo>
                <a:cubicBezTo>
                  <a:pt x="21600" y="5400"/>
                  <a:pt x="12960" y="10800"/>
                  <a:pt x="17280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09" name="Shape 1445">
            <a:extLst>
              <a:ext uri="{FF2B5EF4-FFF2-40B4-BE49-F238E27FC236}">
                <a16:creationId xmlns:a16="http://schemas.microsoft.com/office/drawing/2014/main" id="{DE7B9E0D-9138-43FD-ADFC-DAABC6FD8961}"/>
              </a:ext>
            </a:extLst>
          </p:cNvPr>
          <p:cNvSpPr/>
          <p:nvPr/>
        </p:nvSpPr>
        <p:spPr>
          <a:xfrm>
            <a:off x="5658354" y="2775851"/>
            <a:ext cx="23292" cy="25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76" h="18139" extrusionOk="0">
                <a:moveTo>
                  <a:pt x="14876" y="1039"/>
                </a:moveTo>
                <a:cubicBezTo>
                  <a:pt x="18476" y="4639"/>
                  <a:pt x="11276" y="8239"/>
                  <a:pt x="11276" y="15439"/>
                </a:cubicBezTo>
                <a:cubicBezTo>
                  <a:pt x="7676" y="19039"/>
                  <a:pt x="4076" y="19039"/>
                  <a:pt x="476" y="15439"/>
                </a:cubicBezTo>
                <a:cubicBezTo>
                  <a:pt x="-3124" y="11839"/>
                  <a:pt x="14876" y="-2561"/>
                  <a:pt x="14876" y="1039"/>
                </a:cubicBezTo>
                <a:cubicBezTo>
                  <a:pt x="18476" y="4639"/>
                  <a:pt x="14876" y="-2561"/>
                  <a:pt x="14876" y="10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0" name="Shape 1446">
            <a:extLst>
              <a:ext uri="{FF2B5EF4-FFF2-40B4-BE49-F238E27FC236}">
                <a16:creationId xmlns:a16="http://schemas.microsoft.com/office/drawing/2014/main" id="{05C05CD7-8FBD-43DD-8094-DACEBE0C19A2}"/>
              </a:ext>
            </a:extLst>
          </p:cNvPr>
          <p:cNvSpPr/>
          <p:nvPr/>
        </p:nvSpPr>
        <p:spPr>
          <a:xfrm>
            <a:off x="5669209" y="2811917"/>
            <a:ext cx="15268" cy="1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869" extrusionOk="0">
                <a:moveTo>
                  <a:pt x="21600" y="1469"/>
                </a:moveTo>
                <a:cubicBezTo>
                  <a:pt x="14400" y="1469"/>
                  <a:pt x="0" y="1469"/>
                  <a:pt x="0" y="8669"/>
                </a:cubicBezTo>
                <a:cubicBezTo>
                  <a:pt x="0" y="15869"/>
                  <a:pt x="14400" y="15869"/>
                  <a:pt x="14400" y="15869"/>
                </a:cubicBezTo>
                <a:cubicBezTo>
                  <a:pt x="21600" y="15869"/>
                  <a:pt x="21600" y="-5731"/>
                  <a:pt x="21600" y="1469"/>
                </a:cubicBezTo>
                <a:cubicBezTo>
                  <a:pt x="14400" y="1469"/>
                  <a:pt x="21600" y="1469"/>
                  <a:pt x="21600" y="146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1" name="Shape 1447">
            <a:extLst>
              <a:ext uri="{FF2B5EF4-FFF2-40B4-BE49-F238E27FC236}">
                <a16:creationId xmlns:a16="http://schemas.microsoft.com/office/drawing/2014/main" id="{B7CCDC07-D2A4-491A-A341-EAF57ED8FF7D}"/>
              </a:ext>
            </a:extLst>
          </p:cNvPr>
          <p:cNvSpPr/>
          <p:nvPr/>
        </p:nvSpPr>
        <p:spPr>
          <a:xfrm>
            <a:off x="5686960" y="2823138"/>
            <a:ext cx="5999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extrusionOk="0">
                <a:moveTo>
                  <a:pt x="15274" y="0"/>
                </a:moveTo>
                <a:cubicBezTo>
                  <a:pt x="4474" y="0"/>
                  <a:pt x="-6326" y="21600"/>
                  <a:pt x="4474" y="21600"/>
                </a:cubicBezTo>
                <a:cubicBezTo>
                  <a:pt x="15274" y="21600"/>
                  <a:pt x="15274" y="0"/>
                  <a:pt x="1527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2" name="Shape 1448">
            <a:extLst>
              <a:ext uri="{FF2B5EF4-FFF2-40B4-BE49-F238E27FC236}">
                <a16:creationId xmlns:a16="http://schemas.microsoft.com/office/drawing/2014/main" id="{AE7719C9-A6B9-407C-AB6A-EF9FE491EFD5}"/>
              </a:ext>
            </a:extLst>
          </p:cNvPr>
          <p:cNvSpPr/>
          <p:nvPr/>
        </p:nvSpPr>
        <p:spPr>
          <a:xfrm>
            <a:off x="5684475" y="2836713"/>
            <a:ext cx="5089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10800"/>
                  <a:pt x="0" y="21600"/>
                  <a:pt x="0" y="21600"/>
                </a:cubicBez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3" name="Shape 1449">
            <a:extLst>
              <a:ext uri="{FF2B5EF4-FFF2-40B4-BE49-F238E27FC236}">
                <a16:creationId xmlns:a16="http://schemas.microsoft.com/office/drawing/2014/main" id="{99336A8D-751C-45C5-83C9-E92B50B812E9}"/>
              </a:ext>
            </a:extLst>
          </p:cNvPr>
          <p:cNvSpPr/>
          <p:nvPr/>
        </p:nvSpPr>
        <p:spPr>
          <a:xfrm>
            <a:off x="5686960" y="2846893"/>
            <a:ext cx="5999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extrusionOk="0">
                <a:moveTo>
                  <a:pt x="15274" y="0"/>
                </a:moveTo>
                <a:cubicBezTo>
                  <a:pt x="4474" y="0"/>
                  <a:pt x="-6326" y="21600"/>
                  <a:pt x="4474" y="21600"/>
                </a:cubicBezTo>
                <a:cubicBezTo>
                  <a:pt x="15274" y="21600"/>
                  <a:pt x="15274" y="0"/>
                  <a:pt x="1527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4" name="Shape 1450">
            <a:extLst>
              <a:ext uri="{FF2B5EF4-FFF2-40B4-BE49-F238E27FC236}">
                <a16:creationId xmlns:a16="http://schemas.microsoft.com/office/drawing/2014/main" id="{7EAABC39-5484-46BE-A278-487799888DBF}"/>
              </a:ext>
            </a:extLst>
          </p:cNvPr>
          <p:cNvSpPr/>
          <p:nvPr/>
        </p:nvSpPr>
        <p:spPr>
          <a:xfrm>
            <a:off x="5723493" y="2921556"/>
            <a:ext cx="2263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0" y="0"/>
                </a:moveTo>
                <a:cubicBezTo>
                  <a:pt x="0" y="10800"/>
                  <a:pt x="0" y="21600"/>
                  <a:pt x="0" y="21600"/>
                </a:cubicBezTo>
                <a:cubicBezTo>
                  <a:pt x="0" y="21600"/>
                  <a:pt x="21600" y="0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5" name="Shape 1451">
            <a:extLst>
              <a:ext uri="{FF2B5EF4-FFF2-40B4-BE49-F238E27FC236}">
                <a16:creationId xmlns:a16="http://schemas.microsoft.com/office/drawing/2014/main" id="{72DE47EE-97B5-4810-B75D-D9D44973AD95}"/>
              </a:ext>
            </a:extLst>
          </p:cNvPr>
          <p:cNvSpPr/>
          <p:nvPr/>
        </p:nvSpPr>
        <p:spPr>
          <a:xfrm>
            <a:off x="5799885" y="2701841"/>
            <a:ext cx="8434" cy="16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94" h="17067" extrusionOk="0">
                <a:moveTo>
                  <a:pt x="7094" y="17067"/>
                </a:moveTo>
                <a:cubicBezTo>
                  <a:pt x="-3706" y="11667"/>
                  <a:pt x="-3706" y="867"/>
                  <a:pt x="17894" y="867"/>
                </a:cubicBezTo>
                <a:cubicBezTo>
                  <a:pt x="17894" y="-4533"/>
                  <a:pt x="17894" y="17067"/>
                  <a:pt x="7094" y="17067"/>
                </a:cubicBezTo>
                <a:cubicBezTo>
                  <a:pt x="-3706" y="11667"/>
                  <a:pt x="7094" y="17067"/>
                  <a:pt x="7094" y="1706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6" name="Shape 1452">
            <a:extLst>
              <a:ext uri="{FF2B5EF4-FFF2-40B4-BE49-F238E27FC236}">
                <a16:creationId xmlns:a16="http://schemas.microsoft.com/office/drawing/2014/main" id="{2901FB51-1DA3-4B40-AA35-7F477CE0FC8A}"/>
              </a:ext>
            </a:extLst>
          </p:cNvPr>
          <p:cNvSpPr/>
          <p:nvPr/>
        </p:nvSpPr>
        <p:spPr>
          <a:xfrm>
            <a:off x="4003290" y="5876121"/>
            <a:ext cx="54428" cy="24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0" h="17008" extrusionOk="0">
                <a:moveTo>
                  <a:pt x="18000" y="8208"/>
                </a:moveTo>
                <a:cubicBezTo>
                  <a:pt x="16200" y="8208"/>
                  <a:pt x="16200" y="4608"/>
                  <a:pt x="14400" y="4608"/>
                </a:cubicBezTo>
                <a:cubicBezTo>
                  <a:pt x="12600" y="4608"/>
                  <a:pt x="10800" y="4608"/>
                  <a:pt x="9000" y="4608"/>
                </a:cubicBezTo>
                <a:cubicBezTo>
                  <a:pt x="7200" y="4608"/>
                  <a:pt x="7200" y="-2592"/>
                  <a:pt x="5400" y="1008"/>
                </a:cubicBezTo>
                <a:cubicBezTo>
                  <a:pt x="5400" y="1008"/>
                  <a:pt x="0" y="8208"/>
                  <a:pt x="0" y="8208"/>
                </a:cubicBezTo>
                <a:cubicBezTo>
                  <a:pt x="0" y="8208"/>
                  <a:pt x="3600" y="15408"/>
                  <a:pt x="3600" y="15408"/>
                </a:cubicBezTo>
                <a:cubicBezTo>
                  <a:pt x="5400" y="19008"/>
                  <a:pt x="9000" y="15408"/>
                  <a:pt x="10800" y="15408"/>
                </a:cubicBezTo>
                <a:cubicBezTo>
                  <a:pt x="12600" y="15408"/>
                  <a:pt x="19800" y="11808"/>
                  <a:pt x="19800" y="8208"/>
                </a:cubicBezTo>
                <a:cubicBezTo>
                  <a:pt x="18000" y="8208"/>
                  <a:pt x="18000" y="8208"/>
                  <a:pt x="18000" y="8208"/>
                </a:cubicBezTo>
                <a:cubicBezTo>
                  <a:pt x="16200" y="8208"/>
                  <a:pt x="21600" y="4608"/>
                  <a:pt x="18000" y="82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7" name="Shape 1453">
            <a:extLst>
              <a:ext uri="{FF2B5EF4-FFF2-40B4-BE49-F238E27FC236}">
                <a16:creationId xmlns:a16="http://schemas.microsoft.com/office/drawing/2014/main" id="{C7D9FC60-CDAA-4148-880C-C2E29780782F}"/>
              </a:ext>
            </a:extLst>
          </p:cNvPr>
          <p:cNvSpPr/>
          <p:nvPr/>
        </p:nvSpPr>
        <p:spPr>
          <a:xfrm>
            <a:off x="3998201" y="5906703"/>
            <a:ext cx="37014" cy="24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5" h="16981" extrusionOk="0">
                <a:moveTo>
                  <a:pt x="16800" y="8181"/>
                </a:moveTo>
                <a:cubicBezTo>
                  <a:pt x="16800" y="4581"/>
                  <a:pt x="0" y="-2619"/>
                  <a:pt x="0" y="981"/>
                </a:cubicBezTo>
                <a:cubicBezTo>
                  <a:pt x="0" y="981"/>
                  <a:pt x="4800" y="4581"/>
                  <a:pt x="4800" y="4581"/>
                </a:cubicBezTo>
                <a:cubicBezTo>
                  <a:pt x="7200" y="8181"/>
                  <a:pt x="2400" y="11781"/>
                  <a:pt x="2400" y="15381"/>
                </a:cubicBezTo>
                <a:cubicBezTo>
                  <a:pt x="2400" y="18981"/>
                  <a:pt x="7200" y="15381"/>
                  <a:pt x="7200" y="15381"/>
                </a:cubicBezTo>
                <a:cubicBezTo>
                  <a:pt x="9600" y="11781"/>
                  <a:pt x="7200" y="15381"/>
                  <a:pt x="9600" y="15381"/>
                </a:cubicBezTo>
                <a:cubicBezTo>
                  <a:pt x="12000" y="18981"/>
                  <a:pt x="21600" y="11781"/>
                  <a:pt x="16800" y="8181"/>
                </a:cubicBezTo>
                <a:cubicBezTo>
                  <a:pt x="14400" y="4581"/>
                  <a:pt x="19200" y="8181"/>
                  <a:pt x="16800" y="818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8" name="Shape 1454">
            <a:extLst>
              <a:ext uri="{FF2B5EF4-FFF2-40B4-BE49-F238E27FC236}">
                <a16:creationId xmlns:a16="http://schemas.microsoft.com/office/drawing/2014/main" id="{0142A111-B931-4354-A6C4-A189E5D51789}"/>
              </a:ext>
            </a:extLst>
          </p:cNvPr>
          <p:cNvSpPr/>
          <p:nvPr/>
        </p:nvSpPr>
        <p:spPr>
          <a:xfrm>
            <a:off x="3993114" y="5863972"/>
            <a:ext cx="33438" cy="18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11" h="16657" extrusionOk="0">
                <a:moveTo>
                  <a:pt x="16200" y="0"/>
                </a:moveTo>
                <a:cubicBezTo>
                  <a:pt x="13500" y="0"/>
                  <a:pt x="10800" y="4320"/>
                  <a:pt x="8100" y="4320"/>
                </a:cubicBezTo>
                <a:cubicBezTo>
                  <a:pt x="5400" y="0"/>
                  <a:pt x="0" y="4320"/>
                  <a:pt x="0" y="4320"/>
                </a:cubicBezTo>
                <a:cubicBezTo>
                  <a:pt x="2700" y="0"/>
                  <a:pt x="0" y="17280"/>
                  <a:pt x="0" y="12960"/>
                </a:cubicBezTo>
                <a:cubicBezTo>
                  <a:pt x="2700" y="21600"/>
                  <a:pt x="10800" y="12960"/>
                  <a:pt x="13500" y="8640"/>
                </a:cubicBezTo>
                <a:cubicBezTo>
                  <a:pt x="16200" y="8640"/>
                  <a:pt x="21600" y="0"/>
                  <a:pt x="16200" y="0"/>
                </a:cubicBezTo>
                <a:cubicBezTo>
                  <a:pt x="13500" y="0"/>
                  <a:pt x="21600" y="0"/>
                  <a:pt x="162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19" name="Shape 1455">
            <a:extLst>
              <a:ext uri="{FF2B5EF4-FFF2-40B4-BE49-F238E27FC236}">
                <a16:creationId xmlns:a16="http://schemas.microsoft.com/office/drawing/2014/main" id="{28A27B76-8145-45FA-A7C1-586138E37116}"/>
              </a:ext>
            </a:extLst>
          </p:cNvPr>
          <p:cNvSpPr/>
          <p:nvPr/>
        </p:nvSpPr>
        <p:spPr>
          <a:xfrm>
            <a:off x="3977274" y="5886704"/>
            <a:ext cx="31677" cy="17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805" h="14699" extrusionOk="0">
                <a:moveTo>
                  <a:pt x="16502" y="13829"/>
                </a:moveTo>
                <a:cubicBezTo>
                  <a:pt x="13802" y="9509"/>
                  <a:pt x="-2398" y="-3451"/>
                  <a:pt x="302" y="869"/>
                </a:cubicBezTo>
                <a:cubicBezTo>
                  <a:pt x="3002" y="5189"/>
                  <a:pt x="19202" y="18149"/>
                  <a:pt x="16502" y="138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0" name="Shape 1456">
            <a:extLst>
              <a:ext uri="{FF2B5EF4-FFF2-40B4-BE49-F238E27FC236}">
                <a16:creationId xmlns:a16="http://schemas.microsoft.com/office/drawing/2014/main" id="{58BBD4C9-864C-4F07-8916-2BDC1CDB1A34}"/>
              </a:ext>
            </a:extLst>
          </p:cNvPr>
          <p:cNvSpPr/>
          <p:nvPr/>
        </p:nvSpPr>
        <p:spPr>
          <a:xfrm>
            <a:off x="3962576" y="5850445"/>
            <a:ext cx="11218" cy="10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869" h="14912" extrusionOk="0">
                <a:moveTo>
                  <a:pt x="14400" y="11929"/>
                </a:moveTo>
                <a:cubicBezTo>
                  <a:pt x="14400" y="19129"/>
                  <a:pt x="7200" y="11929"/>
                  <a:pt x="0" y="4729"/>
                </a:cubicBezTo>
                <a:cubicBezTo>
                  <a:pt x="0" y="-2471"/>
                  <a:pt x="21600" y="-2471"/>
                  <a:pt x="14400" y="11929"/>
                </a:cubicBezTo>
                <a:cubicBezTo>
                  <a:pt x="14400" y="19129"/>
                  <a:pt x="14400" y="4729"/>
                  <a:pt x="14400" y="119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1" name="Shape 1457">
            <a:extLst>
              <a:ext uri="{FF2B5EF4-FFF2-40B4-BE49-F238E27FC236}">
                <a16:creationId xmlns:a16="http://schemas.microsoft.com/office/drawing/2014/main" id="{99F39DFB-4FC9-4B61-8B68-C697210E9F61}"/>
              </a:ext>
            </a:extLst>
          </p:cNvPr>
          <p:cNvSpPr/>
          <p:nvPr/>
        </p:nvSpPr>
        <p:spPr>
          <a:xfrm>
            <a:off x="3962576" y="5807974"/>
            <a:ext cx="30537" cy="32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14" h="19792" extrusionOk="0">
                <a:moveTo>
                  <a:pt x="15429" y="6171"/>
                </a:moveTo>
                <a:cubicBezTo>
                  <a:pt x="15429" y="3086"/>
                  <a:pt x="12343" y="3086"/>
                  <a:pt x="12343" y="0"/>
                </a:cubicBezTo>
                <a:cubicBezTo>
                  <a:pt x="9257" y="0"/>
                  <a:pt x="3086" y="0"/>
                  <a:pt x="6171" y="3086"/>
                </a:cubicBezTo>
                <a:cubicBezTo>
                  <a:pt x="12343" y="9257"/>
                  <a:pt x="3086" y="6171"/>
                  <a:pt x="0" y="3086"/>
                </a:cubicBezTo>
                <a:cubicBezTo>
                  <a:pt x="3086" y="9257"/>
                  <a:pt x="6171" y="9257"/>
                  <a:pt x="6171" y="12343"/>
                </a:cubicBezTo>
                <a:cubicBezTo>
                  <a:pt x="9257" y="18514"/>
                  <a:pt x="3086" y="15429"/>
                  <a:pt x="0" y="18514"/>
                </a:cubicBezTo>
                <a:cubicBezTo>
                  <a:pt x="0" y="21600"/>
                  <a:pt x="12343" y="18514"/>
                  <a:pt x="9257" y="15429"/>
                </a:cubicBezTo>
                <a:cubicBezTo>
                  <a:pt x="9257" y="15429"/>
                  <a:pt x="12343" y="9257"/>
                  <a:pt x="12343" y="6171"/>
                </a:cubicBezTo>
                <a:cubicBezTo>
                  <a:pt x="12343" y="6171"/>
                  <a:pt x="12343" y="9257"/>
                  <a:pt x="12343" y="12343"/>
                </a:cubicBezTo>
                <a:cubicBezTo>
                  <a:pt x="12343" y="9257"/>
                  <a:pt x="18514" y="6171"/>
                  <a:pt x="18514" y="6171"/>
                </a:cubicBezTo>
                <a:cubicBezTo>
                  <a:pt x="18514" y="6171"/>
                  <a:pt x="18514" y="6171"/>
                  <a:pt x="15429" y="6171"/>
                </a:cubicBezTo>
                <a:cubicBezTo>
                  <a:pt x="15429" y="3086"/>
                  <a:pt x="21600" y="6171"/>
                  <a:pt x="15429" y="61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2" name="Shape 1458">
            <a:extLst>
              <a:ext uri="{FF2B5EF4-FFF2-40B4-BE49-F238E27FC236}">
                <a16:creationId xmlns:a16="http://schemas.microsoft.com/office/drawing/2014/main" id="{78DA20A0-5CF0-42B8-988E-D0E3167BCB36}"/>
              </a:ext>
            </a:extLst>
          </p:cNvPr>
          <p:cNvSpPr/>
          <p:nvPr/>
        </p:nvSpPr>
        <p:spPr>
          <a:xfrm>
            <a:off x="3957487" y="5751364"/>
            <a:ext cx="25447" cy="36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541" extrusionOk="0">
                <a:moveTo>
                  <a:pt x="21600" y="10614"/>
                </a:moveTo>
                <a:cubicBezTo>
                  <a:pt x="21600" y="8651"/>
                  <a:pt x="17280" y="-3131"/>
                  <a:pt x="8640" y="796"/>
                </a:cubicBezTo>
                <a:cubicBezTo>
                  <a:pt x="8640" y="2760"/>
                  <a:pt x="12960" y="8651"/>
                  <a:pt x="4320" y="8651"/>
                </a:cubicBezTo>
                <a:cubicBezTo>
                  <a:pt x="0" y="8651"/>
                  <a:pt x="0" y="10614"/>
                  <a:pt x="0" y="14542"/>
                </a:cubicBezTo>
                <a:cubicBezTo>
                  <a:pt x="4320" y="14542"/>
                  <a:pt x="8640" y="10614"/>
                  <a:pt x="8640" y="10614"/>
                </a:cubicBezTo>
                <a:cubicBezTo>
                  <a:pt x="4320" y="10614"/>
                  <a:pt x="21600" y="18469"/>
                  <a:pt x="21600" y="10614"/>
                </a:cubicBezTo>
                <a:cubicBezTo>
                  <a:pt x="21600" y="8651"/>
                  <a:pt x="21600" y="12578"/>
                  <a:pt x="21600" y="1061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3" name="Shape 1459">
            <a:extLst>
              <a:ext uri="{FF2B5EF4-FFF2-40B4-BE49-F238E27FC236}">
                <a16:creationId xmlns:a16="http://schemas.microsoft.com/office/drawing/2014/main" id="{2EB77A8F-4761-4845-AE35-CBAAD7FF4D2E}"/>
              </a:ext>
            </a:extLst>
          </p:cNvPr>
          <p:cNvSpPr/>
          <p:nvPr/>
        </p:nvSpPr>
        <p:spPr>
          <a:xfrm>
            <a:off x="3956101" y="5795410"/>
            <a:ext cx="11567" cy="22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62" h="16084" extrusionOk="0">
                <a:moveTo>
                  <a:pt x="16362" y="1684"/>
                </a:moveTo>
                <a:cubicBezTo>
                  <a:pt x="9162" y="-5516"/>
                  <a:pt x="-5238" y="12484"/>
                  <a:pt x="1962" y="16084"/>
                </a:cubicBezTo>
                <a:cubicBezTo>
                  <a:pt x="-5238" y="12484"/>
                  <a:pt x="16362" y="5284"/>
                  <a:pt x="16362" y="1684"/>
                </a:cubicBezTo>
                <a:cubicBezTo>
                  <a:pt x="9162" y="-1916"/>
                  <a:pt x="16362" y="1684"/>
                  <a:pt x="16362" y="168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4" name="Shape 1460">
            <a:extLst>
              <a:ext uri="{FF2B5EF4-FFF2-40B4-BE49-F238E27FC236}">
                <a16:creationId xmlns:a16="http://schemas.microsoft.com/office/drawing/2014/main" id="{7E848ECB-DAC3-4EE4-86F9-802E9C362701}"/>
              </a:ext>
            </a:extLst>
          </p:cNvPr>
          <p:cNvSpPr/>
          <p:nvPr/>
        </p:nvSpPr>
        <p:spPr>
          <a:xfrm>
            <a:off x="3952399" y="5723129"/>
            <a:ext cx="25447" cy="3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80" y="6171"/>
                </a:moveTo>
                <a:cubicBezTo>
                  <a:pt x="12960" y="9257"/>
                  <a:pt x="12960" y="0"/>
                  <a:pt x="12960" y="0"/>
                </a:cubicBezTo>
                <a:cubicBezTo>
                  <a:pt x="12960" y="0"/>
                  <a:pt x="12960" y="9257"/>
                  <a:pt x="8640" y="9257"/>
                </a:cubicBezTo>
                <a:cubicBezTo>
                  <a:pt x="8640" y="9257"/>
                  <a:pt x="8640" y="6171"/>
                  <a:pt x="4320" y="6171"/>
                </a:cubicBezTo>
                <a:cubicBezTo>
                  <a:pt x="8640" y="6171"/>
                  <a:pt x="0" y="15429"/>
                  <a:pt x="0" y="15429"/>
                </a:cubicBezTo>
                <a:cubicBezTo>
                  <a:pt x="0" y="12343"/>
                  <a:pt x="17280" y="15429"/>
                  <a:pt x="8640" y="21600"/>
                </a:cubicBezTo>
                <a:cubicBezTo>
                  <a:pt x="12960" y="18514"/>
                  <a:pt x="21600" y="18514"/>
                  <a:pt x="21600" y="15429"/>
                </a:cubicBezTo>
                <a:cubicBezTo>
                  <a:pt x="21600" y="12343"/>
                  <a:pt x="17280" y="3086"/>
                  <a:pt x="17280" y="6171"/>
                </a:cubicBezTo>
                <a:cubicBezTo>
                  <a:pt x="12960" y="9257"/>
                  <a:pt x="17280" y="3086"/>
                  <a:pt x="17280" y="61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5" name="Shape 1461">
            <a:extLst>
              <a:ext uri="{FF2B5EF4-FFF2-40B4-BE49-F238E27FC236}">
                <a16:creationId xmlns:a16="http://schemas.microsoft.com/office/drawing/2014/main" id="{E70E3003-D1C9-4575-B9A4-CB5D8EB56270}"/>
              </a:ext>
            </a:extLst>
          </p:cNvPr>
          <p:cNvSpPr/>
          <p:nvPr/>
        </p:nvSpPr>
        <p:spPr>
          <a:xfrm>
            <a:off x="3977846" y="5624709"/>
            <a:ext cx="18852" cy="20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002" h="18527" extrusionOk="0">
                <a:moveTo>
                  <a:pt x="12960" y="17280"/>
                </a:moveTo>
                <a:cubicBezTo>
                  <a:pt x="21600" y="8640"/>
                  <a:pt x="8640" y="8640"/>
                  <a:pt x="12960" y="0"/>
                </a:cubicBezTo>
                <a:cubicBezTo>
                  <a:pt x="12960" y="0"/>
                  <a:pt x="4320" y="0"/>
                  <a:pt x="0" y="0"/>
                </a:cubicBezTo>
                <a:cubicBezTo>
                  <a:pt x="0" y="0"/>
                  <a:pt x="8640" y="4320"/>
                  <a:pt x="8640" y="4320"/>
                </a:cubicBezTo>
                <a:cubicBezTo>
                  <a:pt x="8640" y="8640"/>
                  <a:pt x="12960" y="17280"/>
                  <a:pt x="12960" y="17280"/>
                </a:cubicBezTo>
                <a:cubicBezTo>
                  <a:pt x="17280" y="12960"/>
                  <a:pt x="8640" y="21600"/>
                  <a:pt x="12960" y="17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6" name="Shape 1462">
            <a:extLst>
              <a:ext uri="{FF2B5EF4-FFF2-40B4-BE49-F238E27FC236}">
                <a16:creationId xmlns:a16="http://schemas.microsoft.com/office/drawing/2014/main" id="{1A1EE406-96FE-4E95-8054-DBA7868DA0C3}"/>
              </a:ext>
            </a:extLst>
          </p:cNvPr>
          <p:cNvSpPr/>
          <p:nvPr/>
        </p:nvSpPr>
        <p:spPr>
          <a:xfrm>
            <a:off x="3982935" y="5537767"/>
            <a:ext cx="23682" cy="49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51" h="19736" extrusionOk="0">
                <a:moveTo>
                  <a:pt x="10800" y="18446"/>
                </a:moveTo>
                <a:cubicBezTo>
                  <a:pt x="3600" y="20410"/>
                  <a:pt x="0" y="20410"/>
                  <a:pt x="0" y="16483"/>
                </a:cubicBezTo>
                <a:cubicBezTo>
                  <a:pt x="3600" y="12555"/>
                  <a:pt x="3600" y="6665"/>
                  <a:pt x="3600" y="2737"/>
                </a:cubicBezTo>
                <a:cubicBezTo>
                  <a:pt x="3600" y="-1190"/>
                  <a:pt x="18000" y="-1190"/>
                  <a:pt x="14400" y="4701"/>
                </a:cubicBezTo>
                <a:cubicBezTo>
                  <a:pt x="14400" y="8628"/>
                  <a:pt x="21600" y="14519"/>
                  <a:pt x="10800" y="18446"/>
                </a:cubicBezTo>
                <a:cubicBezTo>
                  <a:pt x="7200" y="18446"/>
                  <a:pt x="14400" y="16483"/>
                  <a:pt x="10800" y="1844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7" name="Shape 1463">
            <a:extLst>
              <a:ext uri="{FF2B5EF4-FFF2-40B4-BE49-F238E27FC236}">
                <a16:creationId xmlns:a16="http://schemas.microsoft.com/office/drawing/2014/main" id="{32BFC845-1F53-47E4-A748-5E95027863CD}"/>
              </a:ext>
            </a:extLst>
          </p:cNvPr>
          <p:cNvSpPr/>
          <p:nvPr/>
        </p:nvSpPr>
        <p:spPr>
          <a:xfrm>
            <a:off x="4086481" y="4126661"/>
            <a:ext cx="14141" cy="13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860" h="14390" extrusionOk="0">
                <a:moveTo>
                  <a:pt x="9817" y="12272"/>
                </a:moveTo>
                <a:cubicBezTo>
                  <a:pt x="5497" y="17672"/>
                  <a:pt x="-3143" y="12272"/>
                  <a:pt x="1177" y="1472"/>
                </a:cubicBezTo>
                <a:cubicBezTo>
                  <a:pt x="1177" y="-3928"/>
                  <a:pt x="18457" y="6872"/>
                  <a:pt x="9817" y="12272"/>
                </a:cubicBezTo>
                <a:cubicBezTo>
                  <a:pt x="5497" y="17672"/>
                  <a:pt x="18457" y="6872"/>
                  <a:pt x="9817" y="1227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8" name="Shape 1464">
            <a:extLst>
              <a:ext uri="{FF2B5EF4-FFF2-40B4-BE49-F238E27FC236}">
                <a16:creationId xmlns:a16="http://schemas.microsoft.com/office/drawing/2014/main" id="{3878FF09-C912-4F5B-B5DB-0DA62C738485}"/>
              </a:ext>
            </a:extLst>
          </p:cNvPr>
          <p:cNvSpPr/>
          <p:nvPr/>
        </p:nvSpPr>
        <p:spPr>
          <a:xfrm>
            <a:off x="4299447" y="4160527"/>
            <a:ext cx="19211" cy="22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388" h="12525" extrusionOk="0">
                <a:moveTo>
                  <a:pt x="1600" y="9612"/>
                </a:moveTo>
                <a:cubicBezTo>
                  <a:pt x="-2000" y="6912"/>
                  <a:pt x="5200" y="6912"/>
                  <a:pt x="5200" y="6912"/>
                </a:cubicBezTo>
                <a:cubicBezTo>
                  <a:pt x="8800" y="6912"/>
                  <a:pt x="8800" y="-3888"/>
                  <a:pt x="12400" y="1512"/>
                </a:cubicBezTo>
                <a:cubicBezTo>
                  <a:pt x="19600" y="6912"/>
                  <a:pt x="5200" y="17712"/>
                  <a:pt x="1600" y="9612"/>
                </a:cubicBezTo>
                <a:cubicBezTo>
                  <a:pt x="-2000" y="6912"/>
                  <a:pt x="1600" y="12312"/>
                  <a:pt x="1600" y="96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29" name="Shape 1465">
            <a:extLst>
              <a:ext uri="{FF2B5EF4-FFF2-40B4-BE49-F238E27FC236}">
                <a16:creationId xmlns:a16="http://schemas.microsoft.com/office/drawing/2014/main" id="{6BC37E24-4C85-43B5-B55C-E54D243065D4}"/>
              </a:ext>
            </a:extLst>
          </p:cNvPr>
          <p:cNvSpPr/>
          <p:nvPr/>
        </p:nvSpPr>
        <p:spPr>
          <a:xfrm>
            <a:off x="4572818" y="4424548"/>
            <a:ext cx="61125" cy="59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82" h="19976" extrusionOk="0">
                <a:moveTo>
                  <a:pt x="17610" y="6231"/>
                </a:moveTo>
                <a:cubicBezTo>
                  <a:pt x="17610" y="4570"/>
                  <a:pt x="16067" y="4570"/>
                  <a:pt x="14525" y="4570"/>
                </a:cubicBezTo>
                <a:cubicBezTo>
                  <a:pt x="11439" y="2908"/>
                  <a:pt x="11439" y="1247"/>
                  <a:pt x="8353" y="1247"/>
                </a:cubicBezTo>
                <a:cubicBezTo>
                  <a:pt x="6810" y="-415"/>
                  <a:pt x="3725" y="-415"/>
                  <a:pt x="2182" y="1247"/>
                </a:cubicBezTo>
                <a:cubicBezTo>
                  <a:pt x="2182" y="1247"/>
                  <a:pt x="2182" y="2908"/>
                  <a:pt x="639" y="2908"/>
                </a:cubicBezTo>
                <a:cubicBezTo>
                  <a:pt x="-904" y="6231"/>
                  <a:pt x="639" y="4570"/>
                  <a:pt x="2182" y="6231"/>
                </a:cubicBezTo>
                <a:cubicBezTo>
                  <a:pt x="2182" y="6231"/>
                  <a:pt x="639" y="11216"/>
                  <a:pt x="639" y="11216"/>
                </a:cubicBezTo>
                <a:cubicBezTo>
                  <a:pt x="639" y="14539"/>
                  <a:pt x="639" y="14539"/>
                  <a:pt x="2182" y="16200"/>
                </a:cubicBezTo>
                <a:cubicBezTo>
                  <a:pt x="3725" y="17862"/>
                  <a:pt x="3725" y="16200"/>
                  <a:pt x="5267" y="16200"/>
                </a:cubicBezTo>
                <a:cubicBezTo>
                  <a:pt x="8353" y="16200"/>
                  <a:pt x="6810" y="19523"/>
                  <a:pt x="9896" y="19523"/>
                </a:cubicBezTo>
                <a:cubicBezTo>
                  <a:pt x="12982" y="21185"/>
                  <a:pt x="11439" y="17862"/>
                  <a:pt x="14525" y="16200"/>
                </a:cubicBezTo>
                <a:cubicBezTo>
                  <a:pt x="17610" y="12877"/>
                  <a:pt x="20696" y="11216"/>
                  <a:pt x="17610" y="6231"/>
                </a:cubicBezTo>
                <a:cubicBezTo>
                  <a:pt x="17610" y="2908"/>
                  <a:pt x="20696" y="12877"/>
                  <a:pt x="17610" y="62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0" name="Shape 1466">
            <a:extLst>
              <a:ext uri="{FF2B5EF4-FFF2-40B4-BE49-F238E27FC236}">
                <a16:creationId xmlns:a16="http://schemas.microsoft.com/office/drawing/2014/main" id="{46426847-D2FA-440D-972D-F3230884EE74}"/>
              </a:ext>
            </a:extLst>
          </p:cNvPr>
          <p:cNvSpPr/>
          <p:nvPr/>
        </p:nvSpPr>
        <p:spPr>
          <a:xfrm>
            <a:off x="4166687" y="3963450"/>
            <a:ext cx="41160" cy="16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71" h="17712" extrusionOk="0">
                <a:moveTo>
                  <a:pt x="17715" y="10800"/>
                </a:moveTo>
                <a:cubicBezTo>
                  <a:pt x="13395" y="5400"/>
                  <a:pt x="11235" y="0"/>
                  <a:pt x="6915" y="0"/>
                </a:cubicBezTo>
                <a:cubicBezTo>
                  <a:pt x="4755" y="0"/>
                  <a:pt x="-1725" y="5400"/>
                  <a:pt x="435" y="16200"/>
                </a:cubicBezTo>
                <a:cubicBezTo>
                  <a:pt x="2595" y="21600"/>
                  <a:pt x="17715" y="10800"/>
                  <a:pt x="17715" y="10800"/>
                </a:cubicBezTo>
                <a:cubicBezTo>
                  <a:pt x="11235" y="5400"/>
                  <a:pt x="19875" y="16200"/>
                  <a:pt x="17715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1" name="Shape 1467">
            <a:extLst>
              <a:ext uri="{FF2B5EF4-FFF2-40B4-BE49-F238E27FC236}">
                <a16:creationId xmlns:a16="http://schemas.microsoft.com/office/drawing/2014/main" id="{8C68A0AA-828F-4227-A6DF-6FB8CBD93290}"/>
              </a:ext>
            </a:extLst>
          </p:cNvPr>
          <p:cNvSpPr/>
          <p:nvPr/>
        </p:nvSpPr>
        <p:spPr>
          <a:xfrm>
            <a:off x="3882843" y="3963244"/>
            <a:ext cx="53157" cy="20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9" h="17455" extrusionOk="0">
                <a:moveTo>
                  <a:pt x="19636" y="13135"/>
                </a:moveTo>
                <a:cubicBezTo>
                  <a:pt x="19636" y="175"/>
                  <a:pt x="3927" y="-4145"/>
                  <a:pt x="0" y="4495"/>
                </a:cubicBezTo>
                <a:cubicBezTo>
                  <a:pt x="0" y="4495"/>
                  <a:pt x="7855" y="17455"/>
                  <a:pt x="9818" y="17455"/>
                </a:cubicBezTo>
                <a:cubicBezTo>
                  <a:pt x="11782" y="17455"/>
                  <a:pt x="21600" y="13135"/>
                  <a:pt x="19636" y="13135"/>
                </a:cubicBezTo>
                <a:cubicBezTo>
                  <a:pt x="19636" y="8815"/>
                  <a:pt x="21600" y="17455"/>
                  <a:pt x="19636" y="1313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2" name="Shape 1468">
            <a:extLst>
              <a:ext uri="{FF2B5EF4-FFF2-40B4-BE49-F238E27FC236}">
                <a16:creationId xmlns:a16="http://schemas.microsoft.com/office/drawing/2014/main" id="{D6DE4DCA-A5B4-4FE4-8328-B30E0E08F641}"/>
              </a:ext>
            </a:extLst>
          </p:cNvPr>
          <p:cNvSpPr/>
          <p:nvPr/>
        </p:nvSpPr>
        <p:spPr>
          <a:xfrm>
            <a:off x="3730163" y="3844668"/>
            <a:ext cx="257862" cy="8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33" extrusionOk="0">
                <a:moveTo>
                  <a:pt x="21600" y="19200"/>
                </a:moveTo>
                <a:cubicBezTo>
                  <a:pt x="21600" y="20400"/>
                  <a:pt x="17446" y="20400"/>
                  <a:pt x="17031" y="20400"/>
                </a:cubicBezTo>
                <a:cubicBezTo>
                  <a:pt x="16200" y="20400"/>
                  <a:pt x="15369" y="21600"/>
                  <a:pt x="14538" y="20400"/>
                </a:cubicBezTo>
                <a:cubicBezTo>
                  <a:pt x="14123" y="19200"/>
                  <a:pt x="17031" y="18000"/>
                  <a:pt x="15369" y="16800"/>
                </a:cubicBezTo>
                <a:cubicBezTo>
                  <a:pt x="14538" y="15600"/>
                  <a:pt x="13708" y="15600"/>
                  <a:pt x="13292" y="13200"/>
                </a:cubicBezTo>
                <a:cubicBezTo>
                  <a:pt x="12462" y="10800"/>
                  <a:pt x="12877" y="9600"/>
                  <a:pt x="11631" y="9600"/>
                </a:cubicBezTo>
                <a:cubicBezTo>
                  <a:pt x="9969" y="10800"/>
                  <a:pt x="9554" y="7200"/>
                  <a:pt x="8308" y="6000"/>
                </a:cubicBezTo>
                <a:cubicBezTo>
                  <a:pt x="7892" y="6000"/>
                  <a:pt x="6231" y="7200"/>
                  <a:pt x="5815" y="6000"/>
                </a:cubicBezTo>
                <a:cubicBezTo>
                  <a:pt x="5815" y="4800"/>
                  <a:pt x="6646" y="4800"/>
                  <a:pt x="6646" y="3600"/>
                </a:cubicBezTo>
                <a:cubicBezTo>
                  <a:pt x="6646" y="2400"/>
                  <a:pt x="3738" y="3600"/>
                  <a:pt x="3323" y="3600"/>
                </a:cubicBezTo>
                <a:cubicBezTo>
                  <a:pt x="3323" y="4800"/>
                  <a:pt x="0" y="8400"/>
                  <a:pt x="0" y="7200"/>
                </a:cubicBezTo>
                <a:cubicBezTo>
                  <a:pt x="0" y="4800"/>
                  <a:pt x="1662" y="2400"/>
                  <a:pt x="2492" y="2400"/>
                </a:cubicBezTo>
                <a:cubicBezTo>
                  <a:pt x="3738" y="0"/>
                  <a:pt x="4985" y="0"/>
                  <a:pt x="6646" y="0"/>
                </a:cubicBezTo>
                <a:cubicBezTo>
                  <a:pt x="7477" y="0"/>
                  <a:pt x="9138" y="0"/>
                  <a:pt x="9969" y="1200"/>
                </a:cubicBezTo>
                <a:cubicBezTo>
                  <a:pt x="10800" y="2400"/>
                  <a:pt x="11631" y="4800"/>
                  <a:pt x="12877" y="4800"/>
                </a:cubicBezTo>
                <a:cubicBezTo>
                  <a:pt x="12877" y="4800"/>
                  <a:pt x="12877" y="3600"/>
                  <a:pt x="13292" y="4800"/>
                </a:cubicBezTo>
                <a:cubicBezTo>
                  <a:pt x="13708" y="6000"/>
                  <a:pt x="13708" y="6000"/>
                  <a:pt x="14123" y="6000"/>
                </a:cubicBezTo>
                <a:cubicBezTo>
                  <a:pt x="14538" y="7200"/>
                  <a:pt x="15369" y="8400"/>
                  <a:pt x="15785" y="9600"/>
                </a:cubicBezTo>
                <a:cubicBezTo>
                  <a:pt x="16615" y="10800"/>
                  <a:pt x="18277" y="10800"/>
                  <a:pt x="18692" y="13200"/>
                </a:cubicBezTo>
                <a:cubicBezTo>
                  <a:pt x="19523" y="15600"/>
                  <a:pt x="21600" y="15600"/>
                  <a:pt x="21600" y="19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3" name="Shape 1469">
            <a:extLst>
              <a:ext uri="{FF2B5EF4-FFF2-40B4-BE49-F238E27FC236}">
                <a16:creationId xmlns:a16="http://schemas.microsoft.com/office/drawing/2014/main" id="{3CBFC7EC-2668-4E94-A5B2-BC735F0641AE}"/>
              </a:ext>
            </a:extLst>
          </p:cNvPr>
          <p:cNvSpPr/>
          <p:nvPr/>
        </p:nvSpPr>
        <p:spPr>
          <a:xfrm>
            <a:off x="3886659" y="3790368"/>
            <a:ext cx="10718" cy="1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1371" h="21600" extrusionOk="0">
                <a:moveTo>
                  <a:pt x="6750" y="21600"/>
                </a:moveTo>
                <a:cubicBezTo>
                  <a:pt x="-4050" y="21600"/>
                  <a:pt x="1350" y="5400"/>
                  <a:pt x="1350" y="0"/>
                </a:cubicBezTo>
                <a:cubicBezTo>
                  <a:pt x="6750" y="0"/>
                  <a:pt x="17550" y="21600"/>
                  <a:pt x="6750" y="21600"/>
                </a:cubicBezTo>
                <a:cubicBezTo>
                  <a:pt x="1350" y="21600"/>
                  <a:pt x="17550" y="21600"/>
                  <a:pt x="675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4" name="Shape 1470">
            <a:extLst>
              <a:ext uri="{FF2B5EF4-FFF2-40B4-BE49-F238E27FC236}">
                <a16:creationId xmlns:a16="http://schemas.microsoft.com/office/drawing/2014/main" id="{70763B4C-F94D-4C94-A41A-3E6CF4FB0B31}"/>
              </a:ext>
            </a:extLst>
          </p:cNvPr>
          <p:cNvSpPr/>
          <p:nvPr/>
        </p:nvSpPr>
        <p:spPr>
          <a:xfrm>
            <a:off x="4008381" y="3895150"/>
            <a:ext cx="10180" cy="6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00" extrusionOk="0">
                <a:moveTo>
                  <a:pt x="21600" y="8100"/>
                </a:moveTo>
                <a:cubicBezTo>
                  <a:pt x="21600" y="-2700"/>
                  <a:pt x="0" y="-2700"/>
                  <a:pt x="0" y="8100"/>
                </a:cubicBezTo>
                <a:cubicBezTo>
                  <a:pt x="0" y="8100"/>
                  <a:pt x="21600" y="18900"/>
                  <a:pt x="21600" y="81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5" name="Shape 1471">
            <a:extLst>
              <a:ext uri="{FF2B5EF4-FFF2-40B4-BE49-F238E27FC236}">
                <a16:creationId xmlns:a16="http://schemas.microsoft.com/office/drawing/2014/main" id="{D23E37F3-7BBD-47BB-BE23-A942434A3ECC}"/>
              </a:ext>
            </a:extLst>
          </p:cNvPr>
          <p:cNvSpPr/>
          <p:nvPr/>
        </p:nvSpPr>
        <p:spPr>
          <a:xfrm>
            <a:off x="4306956" y="3167576"/>
            <a:ext cx="28839" cy="39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68" extrusionOk="0">
                <a:moveTo>
                  <a:pt x="10800" y="14413"/>
                </a:moveTo>
                <a:cubicBezTo>
                  <a:pt x="7200" y="18733"/>
                  <a:pt x="0" y="16573"/>
                  <a:pt x="0" y="12253"/>
                </a:cubicBezTo>
                <a:cubicBezTo>
                  <a:pt x="3600" y="10093"/>
                  <a:pt x="10800" y="3613"/>
                  <a:pt x="14400" y="1453"/>
                </a:cubicBezTo>
                <a:cubicBezTo>
                  <a:pt x="21600" y="-2867"/>
                  <a:pt x="21600" y="3613"/>
                  <a:pt x="21600" y="5773"/>
                </a:cubicBezTo>
                <a:cubicBezTo>
                  <a:pt x="21600" y="10093"/>
                  <a:pt x="10800" y="10093"/>
                  <a:pt x="10800" y="14413"/>
                </a:cubicBezTo>
                <a:cubicBezTo>
                  <a:pt x="7200" y="18733"/>
                  <a:pt x="10800" y="14413"/>
                  <a:pt x="10800" y="1441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6" name="Shape 1472">
            <a:extLst>
              <a:ext uri="{FF2B5EF4-FFF2-40B4-BE49-F238E27FC236}">
                <a16:creationId xmlns:a16="http://schemas.microsoft.com/office/drawing/2014/main" id="{4C2099A5-B794-47C6-A38F-968977C8BB51}"/>
              </a:ext>
            </a:extLst>
          </p:cNvPr>
          <p:cNvSpPr/>
          <p:nvPr/>
        </p:nvSpPr>
        <p:spPr>
          <a:xfrm>
            <a:off x="4329337" y="3190547"/>
            <a:ext cx="20063" cy="16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164" h="17067" extrusionOk="0">
                <a:moveTo>
                  <a:pt x="3916" y="17067"/>
                </a:moveTo>
                <a:cubicBezTo>
                  <a:pt x="-5341" y="17067"/>
                  <a:pt x="3916" y="-4533"/>
                  <a:pt x="10088" y="867"/>
                </a:cubicBezTo>
                <a:cubicBezTo>
                  <a:pt x="16259" y="867"/>
                  <a:pt x="7002" y="17067"/>
                  <a:pt x="3916" y="17067"/>
                </a:cubicBezTo>
                <a:cubicBezTo>
                  <a:pt x="830" y="17067"/>
                  <a:pt x="7002" y="17067"/>
                  <a:pt x="3916" y="1706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7" name="Shape 1473">
            <a:extLst>
              <a:ext uri="{FF2B5EF4-FFF2-40B4-BE49-F238E27FC236}">
                <a16:creationId xmlns:a16="http://schemas.microsoft.com/office/drawing/2014/main" id="{BB6466C2-1BE8-4984-9A0B-A0A1981439A9}"/>
              </a:ext>
            </a:extLst>
          </p:cNvPr>
          <p:cNvSpPr/>
          <p:nvPr/>
        </p:nvSpPr>
        <p:spPr>
          <a:xfrm>
            <a:off x="4233342" y="3165909"/>
            <a:ext cx="63436" cy="3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56" h="19886" extrusionOk="0">
                <a:moveTo>
                  <a:pt x="12596" y="18514"/>
                </a:moveTo>
                <a:cubicBezTo>
                  <a:pt x="11156" y="18514"/>
                  <a:pt x="11156" y="18514"/>
                  <a:pt x="11156" y="15429"/>
                </a:cubicBezTo>
                <a:cubicBezTo>
                  <a:pt x="11156" y="15429"/>
                  <a:pt x="8276" y="18514"/>
                  <a:pt x="6836" y="15429"/>
                </a:cubicBezTo>
                <a:cubicBezTo>
                  <a:pt x="6836" y="12343"/>
                  <a:pt x="-3244" y="3086"/>
                  <a:pt x="1076" y="0"/>
                </a:cubicBezTo>
                <a:cubicBezTo>
                  <a:pt x="2516" y="0"/>
                  <a:pt x="3956" y="6171"/>
                  <a:pt x="5396" y="6171"/>
                </a:cubicBezTo>
                <a:cubicBezTo>
                  <a:pt x="6836" y="9257"/>
                  <a:pt x="6836" y="6171"/>
                  <a:pt x="8276" y="9257"/>
                </a:cubicBezTo>
                <a:cubicBezTo>
                  <a:pt x="9716" y="12343"/>
                  <a:pt x="15476" y="6171"/>
                  <a:pt x="18356" y="9257"/>
                </a:cubicBezTo>
                <a:cubicBezTo>
                  <a:pt x="16916" y="9257"/>
                  <a:pt x="14036" y="18514"/>
                  <a:pt x="12596" y="18514"/>
                </a:cubicBezTo>
                <a:cubicBezTo>
                  <a:pt x="9716" y="21600"/>
                  <a:pt x="14036" y="18514"/>
                  <a:pt x="12596" y="1851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8" name="Shape 1474">
            <a:extLst>
              <a:ext uri="{FF2B5EF4-FFF2-40B4-BE49-F238E27FC236}">
                <a16:creationId xmlns:a16="http://schemas.microsoft.com/office/drawing/2014/main" id="{CE7D9A78-613E-4544-87D3-13665A9BD9BA}"/>
              </a:ext>
            </a:extLst>
          </p:cNvPr>
          <p:cNvSpPr/>
          <p:nvPr/>
        </p:nvSpPr>
        <p:spPr>
          <a:xfrm>
            <a:off x="4237404" y="3074587"/>
            <a:ext cx="65232" cy="24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56" h="13743" extrusionOk="0">
                <a:moveTo>
                  <a:pt x="17550" y="12272"/>
                </a:moveTo>
                <a:cubicBezTo>
                  <a:pt x="14850" y="17672"/>
                  <a:pt x="1350" y="6872"/>
                  <a:pt x="0" y="1472"/>
                </a:cubicBezTo>
                <a:cubicBezTo>
                  <a:pt x="0" y="-3928"/>
                  <a:pt x="21600" y="6872"/>
                  <a:pt x="17550" y="12272"/>
                </a:cubicBezTo>
                <a:cubicBezTo>
                  <a:pt x="16200" y="14972"/>
                  <a:pt x="18900" y="9572"/>
                  <a:pt x="17550" y="1227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39" name="Shape 1475">
            <a:extLst>
              <a:ext uri="{FF2B5EF4-FFF2-40B4-BE49-F238E27FC236}">
                <a16:creationId xmlns:a16="http://schemas.microsoft.com/office/drawing/2014/main" id="{770C7A2A-69A7-4BFD-ACAB-6B2442C3A261}"/>
              </a:ext>
            </a:extLst>
          </p:cNvPr>
          <p:cNvSpPr/>
          <p:nvPr/>
        </p:nvSpPr>
        <p:spPr>
          <a:xfrm>
            <a:off x="4361243" y="3016583"/>
            <a:ext cx="159468" cy="150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45" extrusionOk="0">
                <a:moveTo>
                  <a:pt x="12825" y="697"/>
                </a:moveTo>
                <a:cubicBezTo>
                  <a:pt x="13500" y="0"/>
                  <a:pt x="11475" y="0"/>
                  <a:pt x="11475" y="0"/>
                </a:cubicBezTo>
                <a:cubicBezTo>
                  <a:pt x="10800" y="0"/>
                  <a:pt x="10125" y="697"/>
                  <a:pt x="9450" y="1394"/>
                </a:cubicBezTo>
                <a:cubicBezTo>
                  <a:pt x="8775" y="2090"/>
                  <a:pt x="8100" y="2787"/>
                  <a:pt x="7425" y="3484"/>
                </a:cubicBezTo>
                <a:cubicBezTo>
                  <a:pt x="7425" y="4181"/>
                  <a:pt x="6750" y="4877"/>
                  <a:pt x="6075" y="4877"/>
                </a:cubicBezTo>
                <a:cubicBezTo>
                  <a:pt x="6075" y="6271"/>
                  <a:pt x="5400" y="7665"/>
                  <a:pt x="4725" y="9058"/>
                </a:cubicBezTo>
                <a:cubicBezTo>
                  <a:pt x="4725" y="10452"/>
                  <a:pt x="4050" y="11148"/>
                  <a:pt x="3375" y="11845"/>
                </a:cubicBezTo>
                <a:cubicBezTo>
                  <a:pt x="2700" y="12542"/>
                  <a:pt x="1350" y="13239"/>
                  <a:pt x="1350" y="13239"/>
                </a:cubicBezTo>
                <a:cubicBezTo>
                  <a:pt x="1350" y="13935"/>
                  <a:pt x="2700" y="13935"/>
                  <a:pt x="2700" y="14632"/>
                </a:cubicBezTo>
                <a:cubicBezTo>
                  <a:pt x="2700" y="15329"/>
                  <a:pt x="0" y="16723"/>
                  <a:pt x="0" y="17419"/>
                </a:cubicBezTo>
                <a:cubicBezTo>
                  <a:pt x="0" y="18813"/>
                  <a:pt x="2025" y="18116"/>
                  <a:pt x="2700" y="17419"/>
                </a:cubicBezTo>
                <a:cubicBezTo>
                  <a:pt x="4050" y="17419"/>
                  <a:pt x="5400" y="18116"/>
                  <a:pt x="6750" y="18116"/>
                </a:cubicBezTo>
                <a:cubicBezTo>
                  <a:pt x="8775" y="18813"/>
                  <a:pt x="10800" y="18116"/>
                  <a:pt x="12825" y="18813"/>
                </a:cubicBezTo>
                <a:cubicBezTo>
                  <a:pt x="12825" y="18813"/>
                  <a:pt x="14850" y="17419"/>
                  <a:pt x="14850" y="18116"/>
                </a:cubicBezTo>
                <a:cubicBezTo>
                  <a:pt x="14850" y="18813"/>
                  <a:pt x="12825" y="20903"/>
                  <a:pt x="12825" y="20903"/>
                </a:cubicBezTo>
                <a:cubicBezTo>
                  <a:pt x="13500" y="21600"/>
                  <a:pt x="14850" y="19510"/>
                  <a:pt x="14850" y="19510"/>
                </a:cubicBezTo>
                <a:cubicBezTo>
                  <a:pt x="16200" y="18813"/>
                  <a:pt x="17550" y="18813"/>
                  <a:pt x="18225" y="18116"/>
                </a:cubicBezTo>
                <a:cubicBezTo>
                  <a:pt x="18225" y="17419"/>
                  <a:pt x="21600" y="13935"/>
                  <a:pt x="21600" y="13935"/>
                </a:cubicBezTo>
                <a:cubicBezTo>
                  <a:pt x="20925" y="13239"/>
                  <a:pt x="20250" y="13935"/>
                  <a:pt x="19575" y="13935"/>
                </a:cubicBezTo>
                <a:cubicBezTo>
                  <a:pt x="19575" y="13935"/>
                  <a:pt x="17550" y="12542"/>
                  <a:pt x="17550" y="12542"/>
                </a:cubicBezTo>
                <a:cubicBezTo>
                  <a:pt x="17550" y="11845"/>
                  <a:pt x="20250" y="11148"/>
                  <a:pt x="19575" y="10452"/>
                </a:cubicBezTo>
                <a:cubicBezTo>
                  <a:pt x="19575" y="9755"/>
                  <a:pt x="18225" y="10452"/>
                  <a:pt x="17550" y="10452"/>
                </a:cubicBezTo>
                <a:cubicBezTo>
                  <a:pt x="16875" y="10452"/>
                  <a:pt x="16875" y="9058"/>
                  <a:pt x="16200" y="9058"/>
                </a:cubicBezTo>
                <a:cubicBezTo>
                  <a:pt x="16200" y="9058"/>
                  <a:pt x="14175" y="11148"/>
                  <a:pt x="14175" y="11148"/>
                </a:cubicBezTo>
                <a:cubicBezTo>
                  <a:pt x="13500" y="9755"/>
                  <a:pt x="13500" y="9755"/>
                  <a:pt x="12150" y="9058"/>
                </a:cubicBezTo>
                <a:cubicBezTo>
                  <a:pt x="10800" y="8361"/>
                  <a:pt x="12825" y="8361"/>
                  <a:pt x="12825" y="7665"/>
                </a:cubicBezTo>
                <a:cubicBezTo>
                  <a:pt x="12825" y="7665"/>
                  <a:pt x="11475" y="6271"/>
                  <a:pt x="10800" y="6271"/>
                </a:cubicBezTo>
                <a:cubicBezTo>
                  <a:pt x="10800" y="6968"/>
                  <a:pt x="9450" y="9058"/>
                  <a:pt x="9450" y="8361"/>
                </a:cubicBezTo>
                <a:cubicBezTo>
                  <a:pt x="8100" y="7665"/>
                  <a:pt x="10125" y="4877"/>
                  <a:pt x="10800" y="4877"/>
                </a:cubicBezTo>
                <a:cubicBezTo>
                  <a:pt x="11475" y="4181"/>
                  <a:pt x="11475" y="3484"/>
                  <a:pt x="12150" y="2787"/>
                </a:cubicBezTo>
                <a:cubicBezTo>
                  <a:pt x="12150" y="2090"/>
                  <a:pt x="12150" y="1394"/>
                  <a:pt x="12150" y="1394"/>
                </a:cubicBezTo>
                <a:cubicBezTo>
                  <a:pt x="12150" y="1394"/>
                  <a:pt x="12825" y="697"/>
                  <a:pt x="12825" y="697"/>
                </a:cubicBezTo>
                <a:cubicBezTo>
                  <a:pt x="13500" y="0"/>
                  <a:pt x="12825" y="697"/>
                  <a:pt x="12825" y="69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0" name="Shape 1476">
            <a:extLst>
              <a:ext uri="{FF2B5EF4-FFF2-40B4-BE49-F238E27FC236}">
                <a16:creationId xmlns:a16="http://schemas.microsoft.com/office/drawing/2014/main" id="{D91F78A3-F94D-49D0-AF71-BEA75316C608}"/>
              </a:ext>
            </a:extLst>
          </p:cNvPr>
          <p:cNvSpPr/>
          <p:nvPr/>
        </p:nvSpPr>
        <p:spPr>
          <a:xfrm>
            <a:off x="4494594" y="3129614"/>
            <a:ext cx="36295" cy="46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55" h="20400" extrusionOk="0">
                <a:moveTo>
                  <a:pt x="13855" y="960"/>
                </a:moveTo>
                <a:cubicBezTo>
                  <a:pt x="11155" y="3120"/>
                  <a:pt x="-2345" y="11760"/>
                  <a:pt x="355" y="18240"/>
                </a:cubicBezTo>
                <a:cubicBezTo>
                  <a:pt x="355" y="18240"/>
                  <a:pt x="5755" y="11760"/>
                  <a:pt x="8455" y="13920"/>
                </a:cubicBezTo>
                <a:cubicBezTo>
                  <a:pt x="8455" y="13920"/>
                  <a:pt x="5755" y="20400"/>
                  <a:pt x="5755" y="20400"/>
                </a:cubicBezTo>
                <a:cubicBezTo>
                  <a:pt x="8455" y="20400"/>
                  <a:pt x="13855" y="18240"/>
                  <a:pt x="13855" y="16080"/>
                </a:cubicBezTo>
                <a:cubicBezTo>
                  <a:pt x="13855" y="13920"/>
                  <a:pt x="16555" y="11760"/>
                  <a:pt x="19255" y="7440"/>
                </a:cubicBezTo>
                <a:cubicBezTo>
                  <a:pt x="19255" y="3120"/>
                  <a:pt x="13855" y="7440"/>
                  <a:pt x="11155" y="7440"/>
                </a:cubicBezTo>
                <a:cubicBezTo>
                  <a:pt x="13855" y="7440"/>
                  <a:pt x="13855" y="-1200"/>
                  <a:pt x="13855" y="960"/>
                </a:cubicBezTo>
                <a:cubicBezTo>
                  <a:pt x="11155" y="960"/>
                  <a:pt x="16555" y="-1200"/>
                  <a:pt x="13855" y="9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1" name="Shape 1477">
            <a:extLst>
              <a:ext uri="{FF2B5EF4-FFF2-40B4-BE49-F238E27FC236}">
                <a16:creationId xmlns:a16="http://schemas.microsoft.com/office/drawing/2014/main" id="{AD544724-E8A3-4C6D-9F83-896C48A8F313}"/>
              </a:ext>
            </a:extLst>
          </p:cNvPr>
          <p:cNvSpPr/>
          <p:nvPr/>
        </p:nvSpPr>
        <p:spPr>
          <a:xfrm>
            <a:off x="4211956" y="2652197"/>
            <a:ext cx="15268" cy="18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060" extrusionOk="0">
                <a:moveTo>
                  <a:pt x="21600" y="11525"/>
                </a:moveTo>
                <a:cubicBezTo>
                  <a:pt x="21600" y="7925"/>
                  <a:pt x="7200" y="-2875"/>
                  <a:pt x="7200" y="725"/>
                </a:cubicBezTo>
                <a:cubicBezTo>
                  <a:pt x="7200" y="725"/>
                  <a:pt x="7200" y="725"/>
                  <a:pt x="7200" y="4325"/>
                </a:cubicBezTo>
                <a:cubicBezTo>
                  <a:pt x="7200" y="4325"/>
                  <a:pt x="0" y="4325"/>
                  <a:pt x="0" y="4325"/>
                </a:cubicBezTo>
                <a:cubicBezTo>
                  <a:pt x="0" y="4325"/>
                  <a:pt x="21600" y="18725"/>
                  <a:pt x="21600" y="11525"/>
                </a:cubicBezTo>
                <a:cubicBezTo>
                  <a:pt x="21600" y="7925"/>
                  <a:pt x="21600" y="18725"/>
                  <a:pt x="21600" y="115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2" name="Shape 1478">
            <a:extLst>
              <a:ext uri="{FF2B5EF4-FFF2-40B4-BE49-F238E27FC236}">
                <a16:creationId xmlns:a16="http://schemas.microsoft.com/office/drawing/2014/main" id="{D8F5E792-EAA3-4864-AB12-5C5BC58A1A1D}"/>
              </a:ext>
            </a:extLst>
          </p:cNvPr>
          <p:cNvSpPr/>
          <p:nvPr/>
        </p:nvSpPr>
        <p:spPr>
          <a:xfrm>
            <a:off x="4137313" y="2701233"/>
            <a:ext cx="11567" cy="8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62" h="12198" extrusionOk="0">
                <a:moveTo>
                  <a:pt x="14400" y="2016"/>
                </a:moveTo>
                <a:cubicBezTo>
                  <a:pt x="14400" y="-5184"/>
                  <a:pt x="0" y="9216"/>
                  <a:pt x="0" y="9216"/>
                </a:cubicBezTo>
                <a:cubicBezTo>
                  <a:pt x="7200" y="16416"/>
                  <a:pt x="21600" y="9216"/>
                  <a:pt x="14400" y="201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3" name="Shape 1479">
            <a:extLst>
              <a:ext uri="{FF2B5EF4-FFF2-40B4-BE49-F238E27FC236}">
                <a16:creationId xmlns:a16="http://schemas.microsoft.com/office/drawing/2014/main" id="{1E2C9BCD-751C-4E85-A663-6468C95BA8FA}"/>
              </a:ext>
            </a:extLst>
          </p:cNvPr>
          <p:cNvSpPr/>
          <p:nvPr/>
        </p:nvSpPr>
        <p:spPr>
          <a:xfrm>
            <a:off x="3799001" y="2964329"/>
            <a:ext cx="29558" cy="14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16" h="15132" extrusionOk="0">
                <a:moveTo>
                  <a:pt x="18816" y="14030"/>
                </a:moveTo>
                <a:cubicBezTo>
                  <a:pt x="18816" y="-2170"/>
                  <a:pt x="6473" y="-2170"/>
                  <a:pt x="302" y="3230"/>
                </a:cubicBezTo>
                <a:cubicBezTo>
                  <a:pt x="-2784" y="3230"/>
                  <a:pt x="18816" y="19430"/>
                  <a:pt x="18816" y="14030"/>
                </a:cubicBezTo>
                <a:cubicBezTo>
                  <a:pt x="18816" y="-2170"/>
                  <a:pt x="18816" y="19430"/>
                  <a:pt x="18816" y="1403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4" name="Shape 1480">
            <a:extLst>
              <a:ext uri="{FF2B5EF4-FFF2-40B4-BE49-F238E27FC236}">
                <a16:creationId xmlns:a16="http://schemas.microsoft.com/office/drawing/2014/main" id="{301FB589-F4DC-4039-A6E7-F2DFDFB1D73F}"/>
              </a:ext>
            </a:extLst>
          </p:cNvPr>
          <p:cNvSpPr/>
          <p:nvPr/>
        </p:nvSpPr>
        <p:spPr>
          <a:xfrm>
            <a:off x="3848913" y="2848485"/>
            <a:ext cx="25905" cy="20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25" h="14314" extrusionOk="0">
                <a:moveTo>
                  <a:pt x="10800" y="13275"/>
                </a:moveTo>
                <a:cubicBezTo>
                  <a:pt x="7200" y="9675"/>
                  <a:pt x="3600" y="9675"/>
                  <a:pt x="0" y="6075"/>
                </a:cubicBezTo>
                <a:cubicBezTo>
                  <a:pt x="3600" y="6075"/>
                  <a:pt x="10800" y="-4725"/>
                  <a:pt x="14400" y="2475"/>
                </a:cubicBezTo>
                <a:cubicBezTo>
                  <a:pt x="21600" y="6075"/>
                  <a:pt x="18000" y="16875"/>
                  <a:pt x="10800" y="13275"/>
                </a:cubicBezTo>
                <a:cubicBezTo>
                  <a:pt x="7200" y="9675"/>
                  <a:pt x="14400" y="16875"/>
                  <a:pt x="10800" y="132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5" name="Shape 1481">
            <a:extLst>
              <a:ext uri="{FF2B5EF4-FFF2-40B4-BE49-F238E27FC236}">
                <a16:creationId xmlns:a16="http://schemas.microsoft.com/office/drawing/2014/main" id="{D3B7E2C6-0980-488C-95F0-B6217F3926A5}"/>
              </a:ext>
            </a:extLst>
          </p:cNvPr>
          <p:cNvSpPr/>
          <p:nvPr/>
        </p:nvSpPr>
        <p:spPr>
          <a:xfrm>
            <a:off x="3839695" y="2632585"/>
            <a:ext cx="19857" cy="26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046" h="16034" extrusionOk="0">
                <a:moveTo>
                  <a:pt x="6521" y="15731"/>
                </a:moveTo>
                <a:cubicBezTo>
                  <a:pt x="-4279" y="18817"/>
                  <a:pt x="-679" y="-2783"/>
                  <a:pt x="10121" y="303"/>
                </a:cubicBezTo>
                <a:cubicBezTo>
                  <a:pt x="17321" y="303"/>
                  <a:pt x="13721" y="15731"/>
                  <a:pt x="6521" y="15731"/>
                </a:cubicBezTo>
                <a:cubicBezTo>
                  <a:pt x="2921" y="15731"/>
                  <a:pt x="17321" y="15731"/>
                  <a:pt x="6521" y="157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6" name="Shape 1482">
            <a:extLst>
              <a:ext uri="{FF2B5EF4-FFF2-40B4-BE49-F238E27FC236}">
                <a16:creationId xmlns:a16="http://schemas.microsoft.com/office/drawing/2014/main" id="{A449055D-1F27-4F3A-A5DA-BCB36882515B}"/>
              </a:ext>
            </a:extLst>
          </p:cNvPr>
          <p:cNvSpPr/>
          <p:nvPr/>
        </p:nvSpPr>
        <p:spPr>
          <a:xfrm>
            <a:off x="3752455" y="2607632"/>
            <a:ext cx="42611" cy="30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01" h="21600" extrusionOk="0">
                <a:moveTo>
                  <a:pt x="5879" y="21600"/>
                </a:moveTo>
                <a:cubicBezTo>
                  <a:pt x="2279" y="21600"/>
                  <a:pt x="-1321" y="18000"/>
                  <a:pt x="479" y="10800"/>
                </a:cubicBezTo>
                <a:cubicBezTo>
                  <a:pt x="2279" y="3600"/>
                  <a:pt x="7679" y="3600"/>
                  <a:pt x="13079" y="0"/>
                </a:cubicBezTo>
                <a:cubicBezTo>
                  <a:pt x="20279" y="0"/>
                  <a:pt x="9479" y="21600"/>
                  <a:pt x="5879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7" name="Shape 1483">
            <a:extLst>
              <a:ext uri="{FF2B5EF4-FFF2-40B4-BE49-F238E27FC236}">
                <a16:creationId xmlns:a16="http://schemas.microsoft.com/office/drawing/2014/main" id="{7E09AB88-1E23-463A-91E8-85775477E7F5}"/>
              </a:ext>
            </a:extLst>
          </p:cNvPr>
          <p:cNvSpPr/>
          <p:nvPr/>
        </p:nvSpPr>
        <p:spPr>
          <a:xfrm>
            <a:off x="3883588" y="2588964"/>
            <a:ext cx="24702" cy="13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726" h="21600" extrusionOk="0">
                <a:moveTo>
                  <a:pt x="9555" y="21600"/>
                </a:moveTo>
                <a:cubicBezTo>
                  <a:pt x="6469" y="21600"/>
                  <a:pt x="-5874" y="0"/>
                  <a:pt x="3383" y="0"/>
                </a:cubicBezTo>
                <a:cubicBezTo>
                  <a:pt x="6469" y="0"/>
                  <a:pt x="12640" y="0"/>
                  <a:pt x="15726" y="7200"/>
                </a:cubicBezTo>
                <a:cubicBezTo>
                  <a:pt x="15726" y="7200"/>
                  <a:pt x="12640" y="21600"/>
                  <a:pt x="9555" y="21600"/>
                </a:cubicBezTo>
                <a:cubicBezTo>
                  <a:pt x="6469" y="21600"/>
                  <a:pt x="15726" y="21600"/>
                  <a:pt x="9555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8" name="Shape 1484">
            <a:extLst>
              <a:ext uri="{FF2B5EF4-FFF2-40B4-BE49-F238E27FC236}">
                <a16:creationId xmlns:a16="http://schemas.microsoft.com/office/drawing/2014/main" id="{47D06401-CBE8-4500-A73A-E708197A60F1}"/>
              </a:ext>
            </a:extLst>
          </p:cNvPr>
          <p:cNvSpPr/>
          <p:nvPr/>
        </p:nvSpPr>
        <p:spPr>
          <a:xfrm>
            <a:off x="3671185" y="2492561"/>
            <a:ext cx="162461" cy="110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5" h="20168" extrusionOk="0">
                <a:moveTo>
                  <a:pt x="18779" y="18225"/>
                </a:moveTo>
                <a:cubicBezTo>
                  <a:pt x="18144" y="17325"/>
                  <a:pt x="16238" y="16425"/>
                  <a:pt x="14967" y="15525"/>
                </a:cubicBezTo>
                <a:cubicBezTo>
                  <a:pt x="14332" y="15525"/>
                  <a:pt x="14967" y="14625"/>
                  <a:pt x="14332" y="13725"/>
                </a:cubicBezTo>
                <a:cubicBezTo>
                  <a:pt x="14332" y="13725"/>
                  <a:pt x="13061" y="14625"/>
                  <a:pt x="13061" y="14625"/>
                </a:cubicBezTo>
                <a:cubicBezTo>
                  <a:pt x="11791" y="14625"/>
                  <a:pt x="11791" y="12825"/>
                  <a:pt x="10520" y="13725"/>
                </a:cubicBezTo>
                <a:cubicBezTo>
                  <a:pt x="10520" y="14625"/>
                  <a:pt x="9885" y="15525"/>
                  <a:pt x="9250" y="16425"/>
                </a:cubicBezTo>
                <a:cubicBezTo>
                  <a:pt x="7979" y="17325"/>
                  <a:pt x="7344" y="19125"/>
                  <a:pt x="6073" y="20025"/>
                </a:cubicBezTo>
                <a:cubicBezTo>
                  <a:pt x="4167" y="20925"/>
                  <a:pt x="5438" y="17325"/>
                  <a:pt x="4167" y="16425"/>
                </a:cubicBezTo>
                <a:cubicBezTo>
                  <a:pt x="4167" y="15525"/>
                  <a:pt x="991" y="16425"/>
                  <a:pt x="356" y="16425"/>
                </a:cubicBezTo>
                <a:cubicBezTo>
                  <a:pt x="-915" y="16425"/>
                  <a:pt x="1626" y="13725"/>
                  <a:pt x="1626" y="13725"/>
                </a:cubicBezTo>
                <a:cubicBezTo>
                  <a:pt x="2897" y="11925"/>
                  <a:pt x="2261" y="10125"/>
                  <a:pt x="2261" y="8325"/>
                </a:cubicBezTo>
                <a:cubicBezTo>
                  <a:pt x="2261" y="6525"/>
                  <a:pt x="2261" y="3825"/>
                  <a:pt x="2897" y="2025"/>
                </a:cubicBezTo>
                <a:cubicBezTo>
                  <a:pt x="3532" y="-675"/>
                  <a:pt x="5438" y="-675"/>
                  <a:pt x="6073" y="2025"/>
                </a:cubicBezTo>
                <a:cubicBezTo>
                  <a:pt x="6073" y="2925"/>
                  <a:pt x="6073" y="4725"/>
                  <a:pt x="6709" y="3825"/>
                </a:cubicBezTo>
                <a:cubicBezTo>
                  <a:pt x="7344" y="3825"/>
                  <a:pt x="7344" y="2925"/>
                  <a:pt x="7979" y="2925"/>
                </a:cubicBezTo>
                <a:cubicBezTo>
                  <a:pt x="8614" y="3825"/>
                  <a:pt x="9250" y="4725"/>
                  <a:pt x="9885" y="4725"/>
                </a:cubicBezTo>
                <a:cubicBezTo>
                  <a:pt x="10520" y="5625"/>
                  <a:pt x="11156" y="5625"/>
                  <a:pt x="11791" y="5625"/>
                </a:cubicBezTo>
                <a:cubicBezTo>
                  <a:pt x="12426" y="6525"/>
                  <a:pt x="13697" y="7425"/>
                  <a:pt x="14967" y="8325"/>
                </a:cubicBezTo>
                <a:cubicBezTo>
                  <a:pt x="16873" y="9225"/>
                  <a:pt x="16873" y="10125"/>
                  <a:pt x="16873" y="12825"/>
                </a:cubicBezTo>
                <a:cubicBezTo>
                  <a:pt x="16873" y="13725"/>
                  <a:pt x="18144" y="13725"/>
                  <a:pt x="18144" y="12825"/>
                </a:cubicBezTo>
                <a:cubicBezTo>
                  <a:pt x="19414" y="12825"/>
                  <a:pt x="19414" y="13725"/>
                  <a:pt x="20050" y="14625"/>
                </a:cubicBezTo>
                <a:cubicBezTo>
                  <a:pt x="20685" y="14625"/>
                  <a:pt x="20685" y="14625"/>
                  <a:pt x="20685" y="15525"/>
                </a:cubicBezTo>
                <a:cubicBezTo>
                  <a:pt x="20050" y="16425"/>
                  <a:pt x="20050" y="18225"/>
                  <a:pt x="18779" y="18225"/>
                </a:cubicBezTo>
                <a:cubicBezTo>
                  <a:pt x="18144" y="17325"/>
                  <a:pt x="20050" y="18225"/>
                  <a:pt x="18779" y="182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49" name="Shape 1485">
            <a:extLst>
              <a:ext uri="{FF2B5EF4-FFF2-40B4-BE49-F238E27FC236}">
                <a16:creationId xmlns:a16="http://schemas.microsoft.com/office/drawing/2014/main" id="{4D5006B1-39BD-4A9E-B033-9D8E3627FFBB}"/>
              </a:ext>
            </a:extLst>
          </p:cNvPr>
          <p:cNvSpPr/>
          <p:nvPr/>
        </p:nvSpPr>
        <p:spPr>
          <a:xfrm>
            <a:off x="3734048" y="2478667"/>
            <a:ext cx="22619" cy="21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399" h="17851" extrusionOk="0">
                <a:moveTo>
                  <a:pt x="12956" y="17280"/>
                </a:moveTo>
                <a:cubicBezTo>
                  <a:pt x="6784" y="21600"/>
                  <a:pt x="-2473" y="0"/>
                  <a:pt x="613" y="0"/>
                </a:cubicBezTo>
                <a:cubicBezTo>
                  <a:pt x="3698" y="4320"/>
                  <a:pt x="19127" y="12960"/>
                  <a:pt x="12956" y="17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0" name="Shape 1486">
            <a:extLst>
              <a:ext uri="{FF2B5EF4-FFF2-40B4-BE49-F238E27FC236}">
                <a16:creationId xmlns:a16="http://schemas.microsoft.com/office/drawing/2014/main" id="{8D074986-9751-4888-AEBD-D2880B847026}"/>
              </a:ext>
            </a:extLst>
          </p:cNvPr>
          <p:cNvSpPr/>
          <p:nvPr/>
        </p:nvSpPr>
        <p:spPr>
          <a:xfrm>
            <a:off x="3719983" y="2487823"/>
            <a:ext cx="14936" cy="17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87" h="14699" extrusionOk="0">
                <a:moveTo>
                  <a:pt x="16200" y="13829"/>
                </a:moveTo>
                <a:cubicBezTo>
                  <a:pt x="5400" y="18149"/>
                  <a:pt x="0" y="5189"/>
                  <a:pt x="0" y="869"/>
                </a:cubicBezTo>
                <a:cubicBezTo>
                  <a:pt x="5400" y="-3451"/>
                  <a:pt x="21600" y="9509"/>
                  <a:pt x="16200" y="138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1" name="Shape 1487">
            <a:extLst>
              <a:ext uri="{FF2B5EF4-FFF2-40B4-BE49-F238E27FC236}">
                <a16:creationId xmlns:a16="http://schemas.microsoft.com/office/drawing/2014/main" id="{DB90191C-C306-4CAB-94D6-C8CDD010EC5E}"/>
              </a:ext>
            </a:extLst>
          </p:cNvPr>
          <p:cNvSpPr/>
          <p:nvPr/>
        </p:nvSpPr>
        <p:spPr>
          <a:xfrm>
            <a:off x="3677007" y="2392398"/>
            <a:ext cx="12441" cy="23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00" h="16899" extrusionOk="0">
                <a:moveTo>
                  <a:pt x="17600" y="15408"/>
                </a:moveTo>
                <a:cubicBezTo>
                  <a:pt x="17600" y="11808"/>
                  <a:pt x="17600" y="8208"/>
                  <a:pt x="17600" y="4608"/>
                </a:cubicBezTo>
                <a:cubicBezTo>
                  <a:pt x="17600" y="4608"/>
                  <a:pt x="3200" y="-2592"/>
                  <a:pt x="3200" y="1008"/>
                </a:cubicBezTo>
                <a:cubicBezTo>
                  <a:pt x="3200" y="4608"/>
                  <a:pt x="-4000" y="11808"/>
                  <a:pt x="3200" y="11808"/>
                </a:cubicBezTo>
                <a:cubicBezTo>
                  <a:pt x="3200" y="15408"/>
                  <a:pt x="10400" y="19008"/>
                  <a:pt x="17600" y="15408"/>
                </a:cubicBezTo>
                <a:cubicBezTo>
                  <a:pt x="17600" y="11808"/>
                  <a:pt x="10400" y="19008"/>
                  <a:pt x="17600" y="154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2" name="Shape 1488">
            <a:extLst>
              <a:ext uri="{FF2B5EF4-FFF2-40B4-BE49-F238E27FC236}">
                <a16:creationId xmlns:a16="http://schemas.microsoft.com/office/drawing/2014/main" id="{E67C9168-DA47-42AD-A415-D418A9540113}"/>
              </a:ext>
            </a:extLst>
          </p:cNvPr>
          <p:cNvSpPr/>
          <p:nvPr/>
        </p:nvSpPr>
        <p:spPr>
          <a:xfrm>
            <a:off x="3599535" y="2135835"/>
            <a:ext cx="712287" cy="515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1" h="21240" extrusionOk="0">
                <a:moveTo>
                  <a:pt x="11550" y="16797"/>
                </a:moveTo>
                <a:cubicBezTo>
                  <a:pt x="11400" y="17414"/>
                  <a:pt x="11100" y="16797"/>
                  <a:pt x="10650" y="17003"/>
                </a:cubicBezTo>
                <a:cubicBezTo>
                  <a:pt x="10500" y="17003"/>
                  <a:pt x="10350" y="17209"/>
                  <a:pt x="10200" y="17414"/>
                </a:cubicBezTo>
                <a:cubicBezTo>
                  <a:pt x="9900" y="17620"/>
                  <a:pt x="9750" y="17414"/>
                  <a:pt x="9450" y="17414"/>
                </a:cubicBezTo>
                <a:cubicBezTo>
                  <a:pt x="9000" y="17209"/>
                  <a:pt x="8400" y="16797"/>
                  <a:pt x="9000" y="16180"/>
                </a:cubicBezTo>
                <a:cubicBezTo>
                  <a:pt x="9300" y="15769"/>
                  <a:pt x="9300" y="15357"/>
                  <a:pt x="9750" y="15357"/>
                </a:cubicBezTo>
                <a:cubicBezTo>
                  <a:pt x="10200" y="15563"/>
                  <a:pt x="10650" y="15769"/>
                  <a:pt x="11250" y="15563"/>
                </a:cubicBezTo>
                <a:cubicBezTo>
                  <a:pt x="11550" y="15563"/>
                  <a:pt x="11850" y="15357"/>
                  <a:pt x="12150" y="15357"/>
                </a:cubicBezTo>
                <a:cubicBezTo>
                  <a:pt x="12300" y="15357"/>
                  <a:pt x="12150" y="15152"/>
                  <a:pt x="12150" y="14946"/>
                </a:cubicBezTo>
                <a:cubicBezTo>
                  <a:pt x="11700" y="14534"/>
                  <a:pt x="11550" y="14329"/>
                  <a:pt x="12000" y="13917"/>
                </a:cubicBezTo>
                <a:cubicBezTo>
                  <a:pt x="12300" y="13300"/>
                  <a:pt x="12600" y="13300"/>
                  <a:pt x="13050" y="13300"/>
                </a:cubicBezTo>
                <a:cubicBezTo>
                  <a:pt x="13200" y="13300"/>
                  <a:pt x="13500" y="13300"/>
                  <a:pt x="13650" y="13506"/>
                </a:cubicBezTo>
                <a:cubicBezTo>
                  <a:pt x="13950" y="13712"/>
                  <a:pt x="13950" y="13917"/>
                  <a:pt x="13950" y="14329"/>
                </a:cubicBezTo>
                <a:cubicBezTo>
                  <a:pt x="14100" y="14740"/>
                  <a:pt x="14250" y="14123"/>
                  <a:pt x="14400" y="14123"/>
                </a:cubicBezTo>
                <a:cubicBezTo>
                  <a:pt x="14400" y="13917"/>
                  <a:pt x="14850" y="14123"/>
                  <a:pt x="14850" y="14123"/>
                </a:cubicBezTo>
                <a:cubicBezTo>
                  <a:pt x="15000" y="14123"/>
                  <a:pt x="15450" y="14123"/>
                  <a:pt x="15450" y="13712"/>
                </a:cubicBezTo>
                <a:cubicBezTo>
                  <a:pt x="15450" y="13506"/>
                  <a:pt x="15000" y="13300"/>
                  <a:pt x="14850" y="13300"/>
                </a:cubicBezTo>
                <a:cubicBezTo>
                  <a:pt x="14550" y="13094"/>
                  <a:pt x="14400" y="12889"/>
                  <a:pt x="14250" y="12683"/>
                </a:cubicBezTo>
                <a:cubicBezTo>
                  <a:pt x="14100" y="12683"/>
                  <a:pt x="13950" y="13094"/>
                  <a:pt x="13950" y="13300"/>
                </a:cubicBezTo>
                <a:cubicBezTo>
                  <a:pt x="13800" y="13506"/>
                  <a:pt x="13200" y="13300"/>
                  <a:pt x="13050" y="13300"/>
                </a:cubicBezTo>
                <a:cubicBezTo>
                  <a:pt x="12150" y="13094"/>
                  <a:pt x="13350" y="12683"/>
                  <a:pt x="13200" y="12272"/>
                </a:cubicBezTo>
                <a:cubicBezTo>
                  <a:pt x="13050" y="11654"/>
                  <a:pt x="12900" y="10832"/>
                  <a:pt x="12600" y="10420"/>
                </a:cubicBezTo>
                <a:cubicBezTo>
                  <a:pt x="12450" y="10420"/>
                  <a:pt x="12150" y="10626"/>
                  <a:pt x="12150" y="10420"/>
                </a:cubicBezTo>
                <a:cubicBezTo>
                  <a:pt x="12150" y="10214"/>
                  <a:pt x="12150" y="9803"/>
                  <a:pt x="12000" y="9597"/>
                </a:cubicBezTo>
                <a:cubicBezTo>
                  <a:pt x="11850" y="9392"/>
                  <a:pt x="11700" y="10626"/>
                  <a:pt x="11850" y="10626"/>
                </a:cubicBezTo>
                <a:cubicBezTo>
                  <a:pt x="11700" y="10626"/>
                  <a:pt x="11250" y="9186"/>
                  <a:pt x="11250" y="9186"/>
                </a:cubicBezTo>
                <a:cubicBezTo>
                  <a:pt x="10950" y="9186"/>
                  <a:pt x="10800" y="9392"/>
                  <a:pt x="10650" y="9597"/>
                </a:cubicBezTo>
                <a:cubicBezTo>
                  <a:pt x="10500" y="9597"/>
                  <a:pt x="10050" y="10009"/>
                  <a:pt x="10050" y="9803"/>
                </a:cubicBezTo>
                <a:cubicBezTo>
                  <a:pt x="10050" y="9186"/>
                  <a:pt x="9900" y="9186"/>
                  <a:pt x="10350" y="9186"/>
                </a:cubicBezTo>
                <a:cubicBezTo>
                  <a:pt x="10500" y="9186"/>
                  <a:pt x="10650" y="8980"/>
                  <a:pt x="10650" y="8774"/>
                </a:cubicBezTo>
                <a:cubicBezTo>
                  <a:pt x="10800" y="8569"/>
                  <a:pt x="10350" y="8569"/>
                  <a:pt x="10350" y="8569"/>
                </a:cubicBezTo>
                <a:cubicBezTo>
                  <a:pt x="10200" y="8363"/>
                  <a:pt x="9600" y="7952"/>
                  <a:pt x="9600" y="7952"/>
                </a:cubicBezTo>
                <a:cubicBezTo>
                  <a:pt x="9600" y="7334"/>
                  <a:pt x="9450" y="7746"/>
                  <a:pt x="9300" y="7746"/>
                </a:cubicBezTo>
                <a:cubicBezTo>
                  <a:pt x="9150" y="7746"/>
                  <a:pt x="9300" y="6717"/>
                  <a:pt x="9000" y="6923"/>
                </a:cubicBezTo>
                <a:cubicBezTo>
                  <a:pt x="8850" y="6923"/>
                  <a:pt x="8850" y="7129"/>
                  <a:pt x="8550" y="6717"/>
                </a:cubicBezTo>
                <a:cubicBezTo>
                  <a:pt x="8400" y="6717"/>
                  <a:pt x="8250" y="6306"/>
                  <a:pt x="8100" y="6306"/>
                </a:cubicBezTo>
                <a:cubicBezTo>
                  <a:pt x="8100" y="6306"/>
                  <a:pt x="8250" y="6512"/>
                  <a:pt x="8250" y="6512"/>
                </a:cubicBezTo>
                <a:cubicBezTo>
                  <a:pt x="8250" y="6512"/>
                  <a:pt x="7800" y="6512"/>
                  <a:pt x="7800" y="6717"/>
                </a:cubicBezTo>
                <a:cubicBezTo>
                  <a:pt x="7950" y="6923"/>
                  <a:pt x="8250" y="6717"/>
                  <a:pt x="8400" y="7129"/>
                </a:cubicBezTo>
                <a:cubicBezTo>
                  <a:pt x="8400" y="7540"/>
                  <a:pt x="8100" y="7540"/>
                  <a:pt x="7950" y="7540"/>
                </a:cubicBezTo>
                <a:cubicBezTo>
                  <a:pt x="7650" y="7746"/>
                  <a:pt x="6900" y="6923"/>
                  <a:pt x="6600" y="7334"/>
                </a:cubicBezTo>
                <a:cubicBezTo>
                  <a:pt x="6450" y="7334"/>
                  <a:pt x="6750" y="7540"/>
                  <a:pt x="6900" y="7746"/>
                </a:cubicBezTo>
                <a:cubicBezTo>
                  <a:pt x="6900" y="7952"/>
                  <a:pt x="7050" y="7746"/>
                  <a:pt x="7200" y="7746"/>
                </a:cubicBezTo>
                <a:cubicBezTo>
                  <a:pt x="7350" y="7746"/>
                  <a:pt x="7800" y="7540"/>
                  <a:pt x="7800" y="7746"/>
                </a:cubicBezTo>
                <a:cubicBezTo>
                  <a:pt x="7800" y="7952"/>
                  <a:pt x="7650" y="8157"/>
                  <a:pt x="7500" y="8363"/>
                </a:cubicBezTo>
                <a:cubicBezTo>
                  <a:pt x="7500" y="8363"/>
                  <a:pt x="5850" y="6923"/>
                  <a:pt x="5550" y="7129"/>
                </a:cubicBezTo>
                <a:cubicBezTo>
                  <a:pt x="5700" y="7129"/>
                  <a:pt x="5850" y="7334"/>
                  <a:pt x="6000" y="7334"/>
                </a:cubicBezTo>
                <a:cubicBezTo>
                  <a:pt x="6300" y="7746"/>
                  <a:pt x="5550" y="7540"/>
                  <a:pt x="5550" y="7540"/>
                </a:cubicBezTo>
                <a:cubicBezTo>
                  <a:pt x="5100" y="7129"/>
                  <a:pt x="4500" y="7540"/>
                  <a:pt x="4050" y="7334"/>
                </a:cubicBezTo>
                <a:cubicBezTo>
                  <a:pt x="3450" y="7129"/>
                  <a:pt x="3000" y="7334"/>
                  <a:pt x="2550" y="6717"/>
                </a:cubicBezTo>
                <a:cubicBezTo>
                  <a:pt x="2100" y="6306"/>
                  <a:pt x="1800" y="6923"/>
                  <a:pt x="1350" y="6717"/>
                </a:cubicBezTo>
                <a:cubicBezTo>
                  <a:pt x="1200" y="6512"/>
                  <a:pt x="900" y="6512"/>
                  <a:pt x="750" y="6306"/>
                </a:cubicBezTo>
                <a:cubicBezTo>
                  <a:pt x="750" y="6100"/>
                  <a:pt x="300" y="5483"/>
                  <a:pt x="600" y="5483"/>
                </a:cubicBezTo>
                <a:cubicBezTo>
                  <a:pt x="1050" y="5483"/>
                  <a:pt x="1650" y="6100"/>
                  <a:pt x="2100" y="5689"/>
                </a:cubicBezTo>
                <a:cubicBezTo>
                  <a:pt x="2250" y="5483"/>
                  <a:pt x="1950" y="5277"/>
                  <a:pt x="1950" y="5277"/>
                </a:cubicBezTo>
                <a:cubicBezTo>
                  <a:pt x="1650" y="5072"/>
                  <a:pt x="1350" y="5072"/>
                  <a:pt x="1200" y="5072"/>
                </a:cubicBezTo>
                <a:cubicBezTo>
                  <a:pt x="750" y="5072"/>
                  <a:pt x="0" y="5072"/>
                  <a:pt x="0" y="4454"/>
                </a:cubicBezTo>
                <a:cubicBezTo>
                  <a:pt x="0" y="3632"/>
                  <a:pt x="0" y="3014"/>
                  <a:pt x="300" y="2192"/>
                </a:cubicBezTo>
                <a:cubicBezTo>
                  <a:pt x="450" y="1574"/>
                  <a:pt x="900" y="1163"/>
                  <a:pt x="1350" y="752"/>
                </a:cubicBezTo>
                <a:cubicBezTo>
                  <a:pt x="1650" y="340"/>
                  <a:pt x="1950" y="340"/>
                  <a:pt x="2400" y="134"/>
                </a:cubicBezTo>
                <a:cubicBezTo>
                  <a:pt x="2700" y="134"/>
                  <a:pt x="3600" y="-277"/>
                  <a:pt x="3750" y="340"/>
                </a:cubicBezTo>
                <a:cubicBezTo>
                  <a:pt x="3750" y="134"/>
                  <a:pt x="3000" y="1163"/>
                  <a:pt x="2850" y="1163"/>
                </a:cubicBezTo>
                <a:cubicBezTo>
                  <a:pt x="2550" y="1574"/>
                  <a:pt x="2250" y="1986"/>
                  <a:pt x="2550" y="2397"/>
                </a:cubicBezTo>
                <a:cubicBezTo>
                  <a:pt x="2850" y="2809"/>
                  <a:pt x="2550" y="3014"/>
                  <a:pt x="2700" y="3426"/>
                </a:cubicBezTo>
                <a:cubicBezTo>
                  <a:pt x="2700" y="3837"/>
                  <a:pt x="3000" y="4043"/>
                  <a:pt x="3150" y="4249"/>
                </a:cubicBezTo>
                <a:cubicBezTo>
                  <a:pt x="3300" y="4454"/>
                  <a:pt x="3600" y="4660"/>
                  <a:pt x="3750" y="4866"/>
                </a:cubicBezTo>
                <a:cubicBezTo>
                  <a:pt x="3900" y="5072"/>
                  <a:pt x="3300" y="5072"/>
                  <a:pt x="3300" y="5277"/>
                </a:cubicBezTo>
                <a:cubicBezTo>
                  <a:pt x="3300" y="5072"/>
                  <a:pt x="3900" y="5689"/>
                  <a:pt x="3900" y="5689"/>
                </a:cubicBezTo>
                <a:cubicBezTo>
                  <a:pt x="4050" y="5483"/>
                  <a:pt x="3900" y="5072"/>
                  <a:pt x="3900" y="4866"/>
                </a:cubicBezTo>
                <a:cubicBezTo>
                  <a:pt x="3900" y="4866"/>
                  <a:pt x="4200" y="4660"/>
                  <a:pt x="4050" y="4454"/>
                </a:cubicBezTo>
                <a:cubicBezTo>
                  <a:pt x="3900" y="4249"/>
                  <a:pt x="3300" y="4043"/>
                  <a:pt x="3150" y="3837"/>
                </a:cubicBezTo>
                <a:cubicBezTo>
                  <a:pt x="3000" y="3837"/>
                  <a:pt x="2850" y="3632"/>
                  <a:pt x="3000" y="3632"/>
                </a:cubicBezTo>
                <a:cubicBezTo>
                  <a:pt x="3300" y="3632"/>
                  <a:pt x="3300" y="3426"/>
                  <a:pt x="3450" y="3220"/>
                </a:cubicBezTo>
                <a:cubicBezTo>
                  <a:pt x="3750" y="3014"/>
                  <a:pt x="4200" y="3426"/>
                  <a:pt x="4350" y="3632"/>
                </a:cubicBezTo>
                <a:cubicBezTo>
                  <a:pt x="4200" y="3426"/>
                  <a:pt x="4050" y="3220"/>
                  <a:pt x="4050" y="3014"/>
                </a:cubicBezTo>
                <a:cubicBezTo>
                  <a:pt x="4050" y="2603"/>
                  <a:pt x="3300" y="2809"/>
                  <a:pt x="3300" y="2397"/>
                </a:cubicBezTo>
                <a:cubicBezTo>
                  <a:pt x="3000" y="1163"/>
                  <a:pt x="4350" y="2192"/>
                  <a:pt x="4350" y="2192"/>
                </a:cubicBezTo>
                <a:cubicBezTo>
                  <a:pt x="4350" y="1986"/>
                  <a:pt x="3450" y="1574"/>
                  <a:pt x="3450" y="1574"/>
                </a:cubicBezTo>
                <a:cubicBezTo>
                  <a:pt x="3450" y="1369"/>
                  <a:pt x="4200" y="1574"/>
                  <a:pt x="4200" y="1574"/>
                </a:cubicBezTo>
                <a:cubicBezTo>
                  <a:pt x="4200" y="1369"/>
                  <a:pt x="3750" y="1163"/>
                  <a:pt x="3750" y="1163"/>
                </a:cubicBezTo>
                <a:cubicBezTo>
                  <a:pt x="3600" y="957"/>
                  <a:pt x="3750" y="957"/>
                  <a:pt x="3900" y="957"/>
                </a:cubicBezTo>
                <a:cubicBezTo>
                  <a:pt x="4050" y="1163"/>
                  <a:pt x="4050" y="957"/>
                  <a:pt x="4200" y="957"/>
                </a:cubicBezTo>
                <a:cubicBezTo>
                  <a:pt x="4500" y="752"/>
                  <a:pt x="4500" y="957"/>
                  <a:pt x="4800" y="957"/>
                </a:cubicBezTo>
                <a:cubicBezTo>
                  <a:pt x="4350" y="752"/>
                  <a:pt x="4950" y="340"/>
                  <a:pt x="5100" y="340"/>
                </a:cubicBezTo>
                <a:cubicBezTo>
                  <a:pt x="5400" y="134"/>
                  <a:pt x="6300" y="134"/>
                  <a:pt x="6450" y="546"/>
                </a:cubicBezTo>
                <a:cubicBezTo>
                  <a:pt x="6600" y="752"/>
                  <a:pt x="6600" y="957"/>
                  <a:pt x="6600" y="1163"/>
                </a:cubicBezTo>
                <a:cubicBezTo>
                  <a:pt x="6750" y="1369"/>
                  <a:pt x="6900" y="1574"/>
                  <a:pt x="7050" y="1780"/>
                </a:cubicBezTo>
                <a:cubicBezTo>
                  <a:pt x="7200" y="2192"/>
                  <a:pt x="6450" y="3014"/>
                  <a:pt x="6450" y="3014"/>
                </a:cubicBezTo>
                <a:cubicBezTo>
                  <a:pt x="6600" y="3220"/>
                  <a:pt x="6900" y="2603"/>
                  <a:pt x="7050" y="2603"/>
                </a:cubicBezTo>
                <a:cubicBezTo>
                  <a:pt x="7050" y="2603"/>
                  <a:pt x="6750" y="3837"/>
                  <a:pt x="6900" y="3632"/>
                </a:cubicBezTo>
                <a:cubicBezTo>
                  <a:pt x="7050" y="3632"/>
                  <a:pt x="7050" y="3220"/>
                  <a:pt x="7200" y="3220"/>
                </a:cubicBezTo>
                <a:cubicBezTo>
                  <a:pt x="7500" y="3220"/>
                  <a:pt x="7500" y="3426"/>
                  <a:pt x="7800" y="3014"/>
                </a:cubicBezTo>
                <a:cubicBezTo>
                  <a:pt x="7950" y="2809"/>
                  <a:pt x="7950" y="3014"/>
                  <a:pt x="8100" y="3220"/>
                </a:cubicBezTo>
                <a:cubicBezTo>
                  <a:pt x="8250" y="3426"/>
                  <a:pt x="8100" y="3426"/>
                  <a:pt x="8100" y="3632"/>
                </a:cubicBezTo>
                <a:cubicBezTo>
                  <a:pt x="8100" y="3837"/>
                  <a:pt x="8850" y="4043"/>
                  <a:pt x="9000" y="4043"/>
                </a:cubicBezTo>
                <a:cubicBezTo>
                  <a:pt x="9000" y="4043"/>
                  <a:pt x="8250" y="3014"/>
                  <a:pt x="8100" y="2809"/>
                </a:cubicBezTo>
                <a:cubicBezTo>
                  <a:pt x="8100" y="2809"/>
                  <a:pt x="9450" y="3426"/>
                  <a:pt x="9450" y="3220"/>
                </a:cubicBezTo>
                <a:cubicBezTo>
                  <a:pt x="9450" y="3220"/>
                  <a:pt x="8550" y="3014"/>
                  <a:pt x="8550" y="2603"/>
                </a:cubicBezTo>
                <a:cubicBezTo>
                  <a:pt x="8550" y="2397"/>
                  <a:pt x="9000" y="2192"/>
                  <a:pt x="9150" y="2192"/>
                </a:cubicBezTo>
                <a:cubicBezTo>
                  <a:pt x="9450" y="1986"/>
                  <a:pt x="9600" y="2192"/>
                  <a:pt x="9900" y="2397"/>
                </a:cubicBezTo>
                <a:cubicBezTo>
                  <a:pt x="10350" y="2603"/>
                  <a:pt x="10950" y="2397"/>
                  <a:pt x="11100" y="3220"/>
                </a:cubicBezTo>
                <a:cubicBezTo>
                  <a:pt x="11100" y="3220"/>
                  <a:pt x="10050" y="3220"/>
                  <a:pt x="10200" y="3837"/>
                </a:cubicBezTo>
                <a:cubicBezTo>
                  <a:pt x="10200" y="3632"/>
                  <a:pt x="10650" y="3426"/>
                  <a:pt x="10650" y="3426"/>
                </a:cubicBezTo>
                <a:cubicBezTo>
                  <a:pt x="10950" y="3426"/>
                  <a:pt x="10500" y="3837"/>
                  <a:pt x="10500" y="4043"/>
                </a:cubicBezTo>
                <a:cubicBezTo>
                  <a:pt x="10500" y="4043"/>
                  <a:pt x="10950" y="3632"/>
                  <a:pt x="10950" y="3632"/>
                </a:cubicBezTo>
                <a:cubicBezTo>
                  <a:pt x="10950" y="3426"/>
                  <a:pt x="11550" y="3426"/>
                  <a:pt x="11700" y="3632"/>
                </a:cubicBezTo>
                <a:cubicBezTo>
                  <a:pt x="12300" y="3632"/>
                  <a:pt x="10950" y="4249"/>
                  <a:pt x="11100" y="4454"/>
                </a:cubicBezTo>
                <a:cubicBezTo>
                  <a:pt x="11100" y="4454"/>
                  <a:pt x="11400" y="4043"/>
                  <a:pt x="11400" y="4249"/>
                </a:cubicBezTo>
                <a:cubicBezTo>
                  <a:pt x="11400" y="4454"/>
                  <a:pt x="11100" y="4866"/>
                  <a:pt x="11250" y="5072"/>
                </a:cubicBezTo>
                <a:cubicBezTo>
                  <a:pt x="11100" y="4866"/>
                  <a:pt x="11700" y="4043"/>
                  <a:pt x="11850" y="4249"/>
                </a:cubicBezTo>
                <a:cubicBezTo>
                  <a:pt x="11850" y="4660"/>
                  <a:pt x="11700" y="5072"/>
                  <a:pt x="11850" y="5277"/>
                </a:cubicBezTo>
                <a:cubicBezTo>
                  <a:pt x="11850" y="5277"/>
                  <a:pt x="11850" y="4454"/>
                  <a:pt x="12150" y="4454"/>
                </a:cubicBezTo>
                <a:cubicBezTo>
                  <a:pt x="12450" y="4660"/>
                  <a:pt x="12000" y="5277"/>
                  <a:pt x="12150" y="5483"/>
                </a:cubicBezTo>
                <a:cubicBezTo>
                  <a:pt x="12150" y="5483"/>
                  <a:pt x="12300" y="4866"/>
                  <a:pt x="12450" y="4866"/>
                </a:cubicBezTo>
                <a:cubicBezTo>
                  <a:pt x="12450" y="4866"/>
                  <a:pt x="12300" y="5483"/>
                  <a:pt x="12450" y="5483"/>
                </a:cubicBezTo>
                <a:cubicBezTo>
                  <a:pt x="12300" y="5483"/>
                  <a:pt x="12750" y="4660"/>
                  <a:pt x="12900" y="4454"/>
                </a:cubicBezTo>
                <a:cubicBezTo>
                  <a:pt x="13050" y="4249"/>
                  <a:pt x="13500" y="4454"/>
                  <a:pt x="13650" y="4660"/>
                </a:cubicBezTo>
                <a:cubicBezTo>
                  <a:pt x="13950" y="4866"/>
                  <a:pt x="14100" y="5277"/>
                  <a:pt x="13650" y="5277"/>
                </a:cubicBezTo>
                <a:cubicBezTo>
                  <a:pt x="13500" y="5277"/>
                  <a:pt x="12900" y="5277"/>
                  <a:pt x="12900" y="5894"/>
                </a:cubicBezTo>
                <a:cubicBezTo>
                  <a:pt x="12900" y="5689"/>
                  <a:pt x="13800" y="5277"/>
                  <a:pt x="13800" y="5483"/>
                </a:cubicBezTo>
                <a:cubicBezTo>
                  <a:pt x="13800" y="5483"/>
                  <a:pt x="13200" y="5894"/>
                  <a:pt x="13200" y="6100"/>
                </a:cubicBezTo>
                <a:cubicBezTo>
                  <a:pt x="13200" y="5894"/>
                  <a:pt x="13800" y="5894"/>
                  <a:pt x="13800" y="5894"/>
                </a:cubicBezTo>
                <a:cubicBezTo>
                  <a:pt x="13950" y="5689"/>
                  <a:pt x="14250" y="5072"/>
                  <a:pt x="14400" y="5277"/>
                </a:cubicBezTo>
                <a:cubicBezTo>
                  <a:pt x="14550" y="5689"/>
                  <a:pt x="14400" y="6100"/>
                  <a:pt x="14100" y="6100"/>
                </a:cubicBezTo>
                <a:cubicBezTo>
                  <a:pt x="13950" y="6306"/>
                  <a:pt x="13800" y="6512"/>
                  <a:pt x="13650" y="6717"/>
                </a:cubicBezTo>
                <a:cubicBezTo>
                  <a:pt x="13650" y="6717"/>
                  <a:pt x="13950" y="6306"/>
                  <a:pt x="14100" y="6306"/>
                </a:cubicBezTo>
                <a:cubicBezTo>
                  <a:pt x="14100" y="6306"/>
                  <a:pt x="13950" y="7129"/>
                  <a:pt x="13950" y="7129"/>
                </a:cubicBezTo>
                <a:cubicBezTo>
                  <a:pt x="13800" y="6717"/>
                  <a:pt x="14850" y="5277"/>
                  <a:pt x="15000" y="5689"/>
                </a:cubicBezTo>
                <a:cubicBezTo>
                  <a:pt x="15150" y="5894"/>
                  <a:pt x="14850" y="6100"/>
                  <a:pt x="14700" y="6100"/>
                </a:cubicBezTo>
                <a:cubicBezTo>
                  <a:pt x="14850" y="6100"/>
                  <a:pt x="15300" y="6100"/>
                  <a:pt x="15450" y="6100"/>
                </a:cubicBezTo>
                <a:cubicBezTo>
                  <a:pt x="15600" y="6100"/>
                  <a:pt x="15900" y="6100"/>
                  <a:pt x="16050" y="6306"/>
                </a:cubicBezTo>
                <a:cubicBezTo>
                  <a:pt x="16200" y="6923"/>
                  <a:pt x="14700" y="6923"/>
                  <a:pt x="14850" y="7540"/>
                </a:cubicBezTo>
                <a:cubicBezTo>
                  <a:pt x="14850" y="7540"/>
                  <a:pt x="15300" y="6923"/>
                  <a:pt x="15450" y="6923"/>
                </a:cubicBezTo>
                <a:cubicBezTo>
                  <a:pt x="15600" y="6923"/>
                  <a:pt x="15900" y="6923"/>
                  <a:pt x="15900" y="7129"/>
                </a:cubicBezTo>
                <a:cubicBezTo>
                  <a:pt x="16050" y="7334"/>
                  <a:pt x="15150" y="7746"/>
                  <a:pt x="15150" y="7746"/>
                </a:cubicBezTo>
                <a:cubicBezTo>
                  <a:pt x="15150" y="7746"/>
                  <a:pt x="15600" y="7540"/>
                  <a:pt x="15600" y="7540"/>
                </a:cubicBezTo>
                <a:cubicBezTo>
                  <a:pt x="15750" y="7540"/>
                  <a:pt x="16050" y="7334"/>
                  <a:pt x="16200" y="7129"/>
                </a:cubicBezTo>
                <a:cubicBezTo>
                  <a:pt x="16350" y="7129"/>
                  <a:pt x="16200" y="6923"/>
                  <a:pt x="16350" y="6717"/>
                </a:cubicBezTo>
                <a:cubicBezTo>
                  <a:pt x="16500" y="6717"/>
                  <a:pt x="16800" y="7129"/>
                  <a:pt x="16800" y="7334"/>
                </a:cubicBezTo>
                <a:cubicBezTo>
                  <a:pt x="17400" y="7952"/>
                  <a:pt x="16800" y="7746"/>
                  <a:pt x="16350" y="7952"/>
                </a:cubicBezTo>
                <a:cubicBezTo>
                  <a:pt x="16350" y="7952"/>
                  <a:pt x="15300" y="8363"/>
                  <a:pt x="15300" y="8157"/>
                </a:cubicBezTo>
                <a:cubicBezTo>
                  <a:pt x="15300" y="8363"/>
                  <a:pt x="17700" y="8363"/>
                  <a:pt x="17550" y="8774"/>
                </a:cubicBezTo>
                <a:cubicBezTo>
                  <a:pt x="17400" y="8980"/>
                  <a:pt x="16650" y="8980"/>
                  <a:pt x="16500" y="8774"/>
                </a:cubicBezTo>
                <a:cubicBezTo>
                  <a:pt x="16500" y="8774"/>
                  <a:pt x="15900" y="8980"/>
                  <a:pt x="15900" y="8980"/>
                </a:cubicBezTo>
                <a:cubicBezTo>
                  <a:pt x="16050" y="9186"/>
                  <a:pt x="16500" y="8980"/>
                  <a:pt x="16500" y="9186"/>
                </a:cubicBezTo>
                <a:cubicBezTo>
                  <a:pt x="16650" y="9186"/>
                  <a:pt x="16050" y="9392"/>
                  <a:pt x="16050" y="9597"/>
                </a:cubicBezTo>
                <a:cubicBezTo>
                  <a:pt x="16050" y="10009"/>
                  <a:pt x="16650" y="10214"/>
                  <a:pt x="16800" y="10214"/>
                </a:cubicBezTo>
                <a:cubicBezTo>
                  <a:pt x="17100" y="10420"/>
                  <a:pt x="17550" y="10420"/>
                  <a:pt x="17700" y="10832"/>
                </a:cubicBezTo>
                <a:cubicBezTo>
                  <a:pt x="17850" y="11037"/>
                  <a:pt x="17850" y="11243"/>
                  <a:pt x="18000" y="11243"/>
                </a:cubicBezTo>
                <a:cubicBezTo>
                  <a:pt x="18000" y="11243"/>
                  <a:pt x="18300" y="11037"/>
                  <a:pt x="18300" y="11037"/>
                </a:cubicBezTo>
                <a:cubicBezTo>
                  <a:pt x="18300" y="11037"/>
                  <a:pt x="18300" y="11449"/>
                  <a:pt x="18450" y="11449"/>
                </a:cubicBezTo>
                <a:cubicBezTo>
                  <a:pt x="18450" y="11449"/>
                  <a:pt x="18450" y="11037"/>
                  <a:pt x="18600" y="11037"/>
                </a:cubicBezTo>
                <a:cubicBezTo>
                  <a:pt x="18600" y="11037"/>
                  <a:pt x="18600" y="11449"/>
                  <a:pt x="18600" y="11449"/>
                </a:cubicBezTo>
                <a:cubicBezTo>
                  <a:pt x="18600" y="11654"/>
                  <a:pt x="18900" y="11449"/>
                  <a:pt x="19050" y="11449"/>
                </a:cubicBezTo>
                <a:cubicBezTo>
                  <a:pt x="19050" y="11449"/>
                  <a:pt x="19350" y="11654"/>
                  <a:pt x="19350" y="11860"/>
                </a:cubicBezTo>
                <a:cubicBezTo>
                  <a:pt x="19350" y="12066"/>
                  <a:pt x="19200" y="11860"/>
                  <a:pt x="19200" y="12066"/>
                </a:cubicBezTo>
                <a:cubicBezTo>
                  <a:pt x="19350" y="11860"/>
                  <a:pt x="20700" y="12477"/>
                  <a:pt x="20700" y="12477"/>
                </a:cubicBezTo>
                <a:cubicBezTo>
                  <a:pt x="20550" y="12683"/>
                  <a:pt x="20550" y="12683"/>
                  <a:pt x="20550" y="12683"/>
                </a:cubicBezTo>
                <a:cubicBezTo>
                  <a:pt x="20550" y="12889"/>
                  <a:pt x="20850" y="12683"/>
                  <a:pt x="20850" y="12683"/>
                </a:cubicBezTo>
                <a:cubicBezTo>
                  <a:pt x="21000" y="12477"/>
                  <a:pt x="21000" y="12683"/>
                  <a:pt x="21150" y="12889"/>
                </a:cubicBezTo>
                <a:cubicBezTo>
                  <a:pt x="21300" y="12889"/>
                  <a:pt x="21600" y="13300"/>
                  <a:pt x="21450" y="13506"/>
                </a:cubicBezTo>
                <a:cubicBezTo>
                  <a:pt x="21450" y="13506"/>
                  <a:pt x="21150" y="13506"/>
                  <a:pt x="21150" y="13506"/>
                </a:cubicBezTo>
                <a:cubicBezTo>
                  <a:pt x="21150" y="13712"/>
                  <a:pt x="21450" y="13712"/>
                  <a:pt x="21300" y="13917"/>
                </a:cubicBezTo>
                <a:cubicBezTo>
                  <a:pt x="21300" y="13917"/>
                  <a:pt x="20850" y="13917"/>
                  <a:pt x="20850" y="13917"/>
                </a:cubicBezTo>
                <a:cubicBezTo>
                  <a:pt x="20550" y="14123"/>
                  <a:pt x="20850" y="14123"/>
                  <a:pt x="20850" y="14329"/>
                </a:cubicBezTo>
                <a:cubicBezTo>
                  <a:pt x="21000" y="14740"/>
                  <a:pt x="20400" y="14329"/>
                  <a:pt x="20250" y="14329"/>
                </a:cubicBezTo>
                <a:cubicBezTo>
                  <a:pt x="20400" y="14534"/>
                  <a:pt x="20700" y="14740"/>
                  <a:pt x="20550" y="14946"/>
                </a:cubicBezTo>
                <a:cubicBezTo>
                  <a:pt x="20400" y="14946"/>
                  <a:pt x="19800" y="14946"/>
                  <a:pt x="19950" y="14740"/>
                </a:cubicBezTo>
                <a:cubicBezTo>
                  <a:pt x="19800" y="14946"/>
                  <a:pt x="20250" y="15357"/>
                  <a:pt x="20100" y="15563"/>
                </a:cubicBezTo>
                <a:cubicBezTo>
                  <a:pt x="19950" y="15563"/>
                  <a:pt x="19950" y="15152"/>
                  <a:pt x="19800" y="15357"/>
                </a:cubicBezTo>
                <a:cubicBezTo>
                  <a:pt x="19650" y="15563"/>
                  <a:pt x="20250" y="16592"/>
                  <a:pt x="19650" y="15974"/>
                </a:cubicBezTo>
                <a:cubicBezTo>
                  <a:pt x="19650" y="15974"/>
                  <a:pt x="19200" y="15563"/>
                  <a:pt x="19200" y="15563"/>
                </a:cubicBezTo>
                <a:cubicBezTo>
                  <a:pt x="19050" y="15769"/>
                  <a:pt x="19050" y="15974"/>
                  <a:pt x="18900" y="15974"/>
                </a:cubicBezTo>
                <a:cubicBezTo>
                  <a:pt x="18900" y="15769"/>
                  <a:pt x="19050" y="15563"/>
                  <a:pt x="19050" y="15357"/>
                </a:cubicBezTo>
                <a:cubicBezTo>
                  <a:pt x="19050" y="15563"/>
                  <a:pt x="18750" y="15563"/>
                  <a:pt x="18750" y="15563"/>
                </a:cubicBezTo>
                <a:cubicBezTo>
                  <a:pt x="18600" y="15357"/>
                  <a:pt x="18900" y="15152"/>
                  <a:pt x="18750" y="14946"/>
                </a:cubicBezTo>
                <a:cubicBezTo>
                  <a:pt x="18750" y="14946"/>
                  <a:pt x="18450" y="15152"/>
                  <a:pt x="18450" y="15152"/>
                </a:cubicBezTo>
                <a:cubicBezTo>
                  <a:pt x="18300" y="14946"/>
                  <a:pt x="18450" y="14534"/>
                  <a:pt x="18450" y="14534"/>
                </a:cubicBezTo>
                <a:cubicBezTo>
                  <a:pt x="18600" y="14534"/>
                  <a:pt x="19200" y="14123"/>
                  <a:pt x="19050" y="14123"/>
                </a:cubicBezTo>
                <a:cubicBezTo>
                  <a:pt x="18900" y="13917"/>
                  <a:pt x="18300" y="14740"/>
                  <a:pt x="18000" y="14534"/>
                </a:cubicBezTo>
                <a:cubicBezTo>
                  <a:pt x="18000" y="14534"/>
                  <a:pt x="18450" y="13917"/>
                  <a:pt x="18300" y="13917"/>
                </a:cubicBezTo>
                <a:cubicBezTo>
                  <a:pt x="18150" y="13917"/>
                  <a:pt x="18000" y="14329"/>
                  <a:pt x="17850" y="14123"/>
                </a:cubicBezTo>
                <a:cubicBezTo>
                  <a:pt x="17700" y="13917"/>
                  <a:pt x="17550" y="13917"/>
                  <a:pt x="17400" y="13712"/>
                </a:cubicBezTo>
                <a:cubicBezTo>
                  <a:pt x="17250" y="13506"/>
                  <a:pt x="17100" y="13300"/>
                  <a:pt x="16950" y="13506"/>
                </a:cubicBezTo>
                <a:cubicBezTo>
                  <a:pt x="16950" y="13712"/>
                  <a:pt x="16950" y="13712"/>
                  <a:pt x="16950" y="13917"/>
                </a:cubicBezTo>
                <a:cubicBezTo>
                  <a:pt x="16950" y="13917"/>
                  <a:pt x="16800" y="13917"/>
                  <a:pt x="16800" y="13917"/>
                </a:cubicBezTo>
                <a:cubicBezTo>
                  <a:pt x="16800" y="14123"/>
                  <a:pt x="17400" y="14534"/>
                  <a:pt x="16800" y="14534"/>
                </a:cubicBezTo>
                <a:cubicBezTo>
                  <a:pt x="16650" y="14534"/>
                  <a:pt x="16050" y="14329"/>
                  <a:pt x="16200" y="14123"/>
                </a:cubicBezTo>
                <a:cubicBezTo>
                  <a:pt x="16050" y="14534"/>
                  <a:pt x="16650" y="14946"/>
                  <a:pt x="16800" y="15152"/>
                </a:cubicBezTo>
                <a:cubicBezTo>
                  <a:pt x="17100" y="15152"/>
                  <a:pt x="17100" y="15769"/>
                  <a:pt x="17250" y="15974"/>
                </a:cubicBezTo>
                <a:cubicBezTo>
                  <a:pt x="17400" y="16180"/>
                  <a:pt x="17400" y="16386"/>
                  <a:pt x="17550" y="16386"/>
                </a:cubicBezTo>
                <a:cubicBezTo>
                  <a:pt x="17700" y="16386"/>
                  <a:pt x="17550" y="16180"/>
                  <a:pt x="17700" y="16180"/>
                </a:cubicBezTo>
                <a:cubicBezTo>
                  <a:pt x="17700" y="16180"/>
                  <a:pt x="17850" y="16386"/>
                  <a:pt x="17850" y="16592"/>
                </a:cubicBezTo>
                <a:cubicBezTo>
                  <a:pt x="18000" y="16797"/>
                  <a:pt x="18000" y="16592"/>
                  <a:pt x="18150" y="16386"/>
                </a:cubicBezTo>
                <a:cubicBezTo>
                  <a:pt x="18300" y="16386"/>
                  <a:pt x="18150" y="17209"/>
                  <a:pt x="18300" y="17003"/>
                </a:cubicBezTo>
                <a:cubicBezTo>
                  <a:pt x="18450" y="17003"/>
                  <a:pt x="18300" y="16797"/>
                  <a:pt x="18450" y="16592"/>
                </a:cubicBezTo>
                <a:cubicBezTo>
                  <a:pt x="18450" y="16592"/>
                  <a:pt x="18450" y="17003"/>
                  <a:pt x="18450" y="17209"/>
                </a:cubicBezTo>
                <a:cubicBezTo>
                  <a:pt x="18450" y="17414"/>
                  <a:pt x="18450" y="17414"/>
                  <a:pt x="18600" y="17620"/>
                </a:cubicBezTo>
                <a:cubicBezTo>
                  <a:pt x="18750" y="17620"/>
                  <a:pt x="18900" y="17826"/>
                  <a:pt x="18900" y="18032"/>
                </a:cubicBezTo>
                <a:cubicBezTo>
                  <a:pt x="19050" y="18032"/>
                  <a:pt x="19200" y="18854"/>
                  <a:pt x="19200" y="18854"/>
                </a:cubicBezTo>
                <a:cubicBezTo>
                  <a:pt x="19050" y="18649"/>
                  <a:pt x="19050" y="18443"/>
                  <a:pt x="19050" y="18443"/>
                </a:cubicBezTo>
                <a:cubicBezTo>
                  <a:pt x="18900" y="18443"/>
                  <a:pt x="19050" y="19266"/>
                  <a:pt x="19050" y="19266"/>
                </a:cubicBezTo>
                <a:cubicBezTo>
                  <a:pt x="19050" y="19266"/>
                  <a:pt x="18750" y="18443"/>
                  <a:pt x="18600" y="18237"/>
                </a:cubicBezTo>
                <a:cubicBezTo>
                  <a:pt x="18600" y="18237"/>
                  <a:pt x="18750" y="19060"/>
                  <a:pt x="18900" y="19266"/>
                </a:cubicBezTo>
                <a:cubicBezTo>
                  <a:pt x="18900" y="19883"/>
                  <a:pt x="18600" y="19266"/>
                  <a:pt x="18600" y="19472"/>
                </a:cubicBezTo>
                <a:cubicBezTo>
                  <a:pt x="18450" y="19677"/>
                  <a:pt x="19200" y="20089"/>
                  <a:pt x="19200" y="20294"/>
                </a:cubicBezTo>
                <a:cubicBezTo>
                  <a:pt x="19200" y="20500"/>
                  <a:pt x="17850" y="19266"/>
                  <a:pt x="17700" y="19266"/>
                </a:cubicBezTo>
                <a:cubicBezTo>
                  <a:pt x="17700" y="19266"/>
                  <a:pt x="17700" y="19472"/>
                  <a:pt x="17700" y="19472"/>
                </a:cubicBezTo>
                <a:cubicBezTo>
                  <a:pt x="17700" y="19677"/>
                  <a:pt x="17400" y="18854"/>
                  <a:pt x="17250" y="18854"/>
                </a:cubicBezTo>
                <a:cubicBezTo>
                  <a:pt x="17250" y="18854"/>
                  <a:pt x="17400" y="19266"/>
                  <a:pt x="17400" y="19266"/>
                </a:cubicBezTo>
                <a:cubicBezTo>
                  <a:pt x="17250" y="19472"/>
                  <a:pt x="16950" y="18649"/>
                  <a:pt x="16800" y="18443"/>
                </a:cubicBezTo>
                <a:cubicBezTo>
                  <a:pt x="16650" y="18237"/>
                  <a:pt x="16650" y="18649"/>
                  <a:pt x="16500" y="18854"/>
                </a:cubicBezTo>
                <a:cubicBezTo>
                  <a:pt x="16500" y="19060"/>
                  <a:pt x="16200" y="18237"/>
                  <a:pt x="16200" y="18237"/>
                </a:cubicBezTo>
                <a:cubicBezTo>
                  <a:pt x="16200" y="18237"/>
                  <a:pt x="15750" y="18237"/>
                  <a:pt x="15750" y="18237"/>
                </a:cubicBezTo>
                <a:cubicBezTo>
                  <a:pt x="15750" y="18443"/>
                  <a:pt x="15900" y="18649"/>
                  <a:pt x="16050" y="18649"/>
                </a:cubicBezTo>
                <a:cubicBezTo>
                  <a:pt x="16200" y="18854"/>
                  <a:pt x="16200" y="18854"/>
                  <a:pt x="16350" y="19060"/>
                </a:cubicBezTo>
                <a:cubicBezTo>
                  <a:pt x="16500" y="19266"/>
                  <a:pt x="16800" y="19472"/>
                  <a:pt x="17100" y="19677"/>
                </a:cubicBezTo>
                <a:cubicBezTo>
                  <a:pt x="17400" y="20089"/>
                  <a:pt x="17550" y="20294"/>
                  <a:pt x="17700" y="20706"/>
                </a:cubicBezTo>
                <a:cubicBezTo>
                  <a:pt x="18000" y="21323"/>
                  <a:pt x="18000" y="21323"/>
                  <a:pt x="17550" y="21117"/>
                </a:cubicBezTo>
                <a:cubicBezTo>
                  <a:pt x="16950" y="20706"/>
                  <a:pt x="15900" y="20912"/>
                  <a:pt x="15450" y="20089"/>
                </a:cubicBezTo>
                <a:cubicBezTo>
                  <a:pt x="15300" y="19677"/>
                  <a:pt x="14850" y="20089"/>
                  <a:pt x="14550" y="19677"/>
                </a:cubicBezTo>
                <a:cubicBezTo>
                  <a:pt x="14400" y="19472"/>
                  <a:pt x="13500" y="19060"/>
                  <a:pt x="13500" y="18854"/>
                </a:cubicBezTo>
                <a:cubicBezTo>
                  <a:pt x="13500" y="18649"/>
                  <a:pt x="13950" y="18854"/>
                  <a:pt x="13950" y="18649"/>
                </a:cubicBezTo>
                <a:cubicBezTo>
                  <a:pt x="14100" y="18443"/>
                  <a:pt x="13650" y="18237"/>
                  <a:pt x="13650" y="18237"/>
                </a:cubicBezTo>
                <a:cubicBezTo>
                  <a:pt x="13200" y="18032"/>
                  <a:pt x="12900" y="17620"/>
                  <a:pt x="12600" y="17414"/>
                </a:cubicBezTo>
                <a:cubicBezTo>
                  <a:pt x="12450" y="17209"/>
                  <a:pt x="12600" y="17003"/>
                  <a:pt x="12300" y="17003"/>
                </a:cubicBezTo>
                <a:cubicBezTo>
                  <a:pt x="12300" y="16797"/>
                  <a:pt x="11550" y="16797"/>
                  <a:pt x="11550" y="16797"/>
                </a:cubicBezTo>
                <a:cubicBezTo>
                  <a:pt x="11550" y="17003"/>
                  <a:pt x="11700" y="16592"/>
                  <a:pt x="11550" y="1679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3" name="Shape 1489">
            <a:extLst>
              <a:ext uri="{FF2B5EF4-FFF2-40B4-BE49-F238E27FC236}">
                <a16:creationId xmlns:a16="http://schemas.microsoft.com/office/drawing/2014/main" id="{9A1A5093-6099-4D45-A7B7-DEE7662B940B}"/>
              </a:ext>
            </a:extLst>
          </p:cNvPr>
          <p:cNvSpPr/>
          <p:nvPr/>
        </p:nvSpPr>
        <p:spPr>
          <a:xfrm>
            <a:off x="4067082" y="2617814"/>
            <a:ext cx="22042" cy="6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91" h="13824" extrusionOk="0">
                <a:moveTo>
                  <a:pt x="14876" y="10800"/>
                </a:moveTo>
                <a:cubicBezTo>
                  <a:pt x="14876" y="21600"/>
                  <a:pt x="-3124" y="0"/>
                  <a:pt x="476" y="0"/>
                </a:cubicBezTo>
                <a:cubicBezTo>
                  <a:pt x="7676" y="0"/>
                  <a:pt x="18476" y="0"/>
                  <a:pt x="14876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4" name="Shape 1490">
            <a:extLst>
              <a:ext uri="{FF2B5EF4-FFF2-40B4-BE49-F238E27FC236}">
                <a16:creationId xmlns:a16="http://schemas.microsoft.com/office/drawing/2014/main" id="{BA2A4E4C-B1DB-4B7F-A54D-19A1ED6A7C6D}"/>
              </a:ext>
            </a:extLst>
          </p:cNvPr>
          <p:cNvSpPr/>
          <p:nvPr/>
        </p:nvSpPr>
        <p:spPr>
          <a:xfrm>
            <a:off x="3978579" y="2398914"/>
            <a:ext cx="32064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11" h="21600" extrusionOk="0">
                <a:moveTo>
                  <a:pt x="15811" y="10800"/>
                </a:moveTo>
                <a:cubicBezTo>
                  <a:pt x="18511" y="21600"/>
                  <a:pt x="5011" y="21600"/>
                  <a:pt x="2311" y="21600"/>
                </a:cubicBezTo>
                <a:cubicBezTo>
                  <a:pt x="-3089" y="10800"/>
                  <a:pt x="2311" y="0"/>
                  <a:pt x="5011" y="0"/>
                </a:cubicBezTo>
                <a:cubicBezTo>
                  <a:pt x="10411" y="0"/>
                  <a:pt x="15811" y="0"/>
                  <a:pt x="15811" y="10800"/>
                </a:cubicBezTo>
                <a:cubicBezTo>
                  <a:pt x="18511" y="21600"/>
                  <a:pt x="15811" y="0"/>
                  <a:pt x="15811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5" name="Shape 1491">
            <a:extLst>
              <a:ext uri="{FF2B5EF4-FFF2-40B4-BE49-F238E27FC236}">
                <a16:creationId xmlns:a16="http://schemas.microsoft.com/office/drawing/2014/main" id="{A2290219-D06A-4670-BE77-80C5C0C5A372}"/>
              </a:ext>
            </a:extLst>
          </p:cNvPr>
          <p:cNvSpPr/>
          <p:nvPr/>
        </p:nvSpPr>
        <p:spPr>
          <a:xfrm>
            <a:off x="3916379" y="2388733"/>
            <a:ext cx="51876" cy="45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1" h="20029" extrusionOk="0">
                <a:moveTo>
                  <a:pt x="16909" y="15120"/>
                </a:moveTo>
                <a:cubicBezTo>
                  <a:pt x="13309" y="17280"/>
                  <a:pt x="9709" y="21600"/>
                  <a:pt x="4309" y="19440"/>
                </a:cubicBezTo>
                <a:cubicBezTo>
                  <a:pt x="-1091" y="15120"/>
                  <a:pt x="-1091" y="8640"/>
                  <a:pt x="2509" y="4320"/>
                </a:cubicBezTo>
                <a:cubicBezTo>
                  <a:pt x="4309" y="0"/>
                  <a:pt x="11509" y="0"/>
                  <a:pt x="15109" y="0"/>
                </a:cubicBezTo>
                <a:cubicBezTo>
                  <a:pt x="18709" y="0"/>
                  <a:pt x="20509" y="10800"/>
                  <a:pt x="16909" y="15120"/>
                </a:cubicBezTo>
                <a:cubicBezTo>
                  <a:pt x="15109" y="17280"/>
                  <a:pt x="20509" y="12960"/>
                  <a:pt x="16909" y="151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6" name="Shape 1492">
            <a:extLst>
              <a:ext uri="{FF2B5EF4-FFF2-40B4-BE49-F238E27FC236}">
                <a16:creationId xmlns:a16="http://schemas.microsoft.com/office/drawing/2014/main" id="{FB48DBE7-3EA6-480B-8CD5-08FDFF30B62A}"/>
              </a:ext>
            </a:extLst>
          </p:cNvPr>
          <p:cNvSpPr/>
          <p:nvPr/>
        </p:nvSpPr>
        <p:spPr>
          <a:xfrm>
            <a:off x="3863169" y="2344613"/>
            <a:ext cx="22802" cy="1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516" h="21600" extrusionOk="0">
                <a:moveTo>
                  <a:pt x="491" y="21600"/>
                </a:moveTo>
                <a:cubicBezTo>
                  <a:pt x="-2595" y="21600"/>
                  <a:pt x="9748" y="0"/>
                  <a:pt x="12834" y="0"/>
                </a:cubicBezTo>
                <a:cubicBezTo>
                  <a:pt x="19005" y="5400"/>
                  <a:pt x="6662" y="21600"/>
                  <a:pt x="491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7" name="Shape 1493">
            <a:extLst>
              <a:ext uri="{FF2B5EF4-FFF2-40B4-BE49-F238E27FC236}">
                <a16:creationId xmlns:a16="http://schemas.microsoft.com/office/drawing/2014/main" id="{4509D7B1-8BBD-4C8D-BB4E-C45DE89FCE42}"/>
              </a:ext>
            </a:extLst>
          </p:cNvPr>
          <p:cNvSpPr/>
          <p:nvPr/>
        </p:nvSpPr>
        <p:spPr>
          <a:xfrm>
            <a:off x="3913946" y="2343573"/>
            <a:ext cx="14813" cy="1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478" h="15869" extrusionOk="0">
                <a:moveTo>
                  <a:pt x="3200" y="15869"/>
                </a:moveTo>
                <a:cubicBezTo>
                  <a:pt x="3200" y="15869"/>
                  <a:pt x="-4000" y="1469"/>
                  <a:pt x="3200" y="1469"/>
                </a:cubicBezTo>
                <a:cubicBezTo>
                  <a:pt x="6800" y="-5731"/>
                  <a:pt x="17600" y="15869"/>
                  <a:pt x="3200" y="1586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8" name="Shape 1494">
            <a:extLst>
              <a:ext uri="{FF2B5EF4-FFF2-40B4-BE49-F238E27FC236}">
                <a16:creationId xmlns:a16="http://schemas.microsoft.com/office/drawing/2014/main" id="{A009F89E-94CB-46B8-BAD2-B0191E0EFD56}"/>
              </a:ext>
            </a:extLst>
          </p:cNvPr>
          <p:cNvSpPr/>
          <p:nvPr/>
        </p:nvSpPr>
        <p:spPr>
          <a:xfrm>
            <a:off x="3879450" y="2329341"/>
            <a:ext cx="19945" cy="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38" h="15274" extrusionOk="0">
                <a:moveTo>
                  <a:pt x="0" y="10800"/>
                </a:moveTo>
                <a:cubicBezTo>
                  <a:pt x="8640" y="21600"/>
                  <a:pt x="21600" y="10800"/>
                  <a:pt x="17280" y="0"/>
                </a:cubicBezTo>
                <a:cubicBezTo>
                  <a:pt x="8640" y="0"/>
                  <a:pt x="0" y="10800"/>
                  <a:pt x="0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59" name="Shape 1495">
            <a:extLst>
              <a:ext uri="{FF2B5EF4-FFF2-40B4-BE49-F238E27FC236}">
                <a16:creationId xmlns:a16="http://schemas.microsoft.com/office/drawing/2014/main" id="{02375AA2-87ED-4D5E-88B4-1A72FB7B0BA8}"/>
              </a:ext>
            </a:extLst>
          </p:cNvPr>
          <p:cNvSpPr/>
          <p:nvPr/>
        </p:nvSpPr>
        <p:spPr>
          <a:xfrm>
            <a:off x="3824128" y="2142953"/>
            <a:ext cx="120912" cy="48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93" h="18535" extrusionOk="0">
                <a:moveTo>
                  <a:pt x="19818" y="16259"/>
                </a:moveTo>
                <a:cubicBezTo>
                  <a:pt x="17326" y="16259"/>
                  <a:pt x="15664" y="14295"/>
                  <a:pt x="14003" y="14295"/>
                </a:cubicBezTo>
                <a:cubicBezTo>
                  <a:pt x="11511" y="14295"/>
                  <a:pt x="9849" y="18222"/>
                  <a:pt x="7357" y="18222"/>
                </a:cubicBezTo>
                <a:cubicBezTo>
                  <a:pt x="4864" y="20186"/>
                  <a:pt x="4034" y="12331"/>
                  <a:pt x="1541" y="10368"/>
                </a:cubicBezTo>
                <a:cubicBezTo>
                  <a:pt x="711" y="8404"/>
                  <a:pt x="-951" y="4477"/>
                  <a:pt x="711" y="550"/>
                </a:cubicBezTo>
                <a:cubicBezTo>
                  <a:pt x="1541" y="-1414"/>
                  <a:pt x="4864" y="2513"/>
                  <a:pt x="5695" y="2513"/>
                </a:cubicBezTo>
                <a:cubicBezTo>
                  <a:pt x="8187" y="4477"/>
                  <a:pt x="10680" y="550"/>
                  <a:pt x="13172" y="2513"/>
                </a:cubicBezTo>
                <a:cubicBezTo>
                  <a:pt x="14834" y="2513"/>
                  <a:pt x="15664" y="6441"/>
                  <a:pt x="17326" y="8404"/>
                </a:cubicBezTo>
                <a:cubicBezTo>
                  <a:pt x="17326" y="10368"/>
                  <a:pt x="19818" y="16259"/>
                  <a:pt x="19818" y="16259"/>
                </a:cubicBezTo>
                <a:cubicBezTo>
                  <a:pt x="18157" y="16259"/>
                  <a:pt x="20649" y="16259"/>
                  <a:pt x="19818" y="1625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0" name="Shape 1496">
            <a:extLst>
              <a:ext uri="{FF2B5EF4-FFF2-40B4-BE49-F238E27FC236}">
                <a16:creationId xmlns:a16="http://schemas.microsoft.com/office/drawing/2014/main" id="{998B4CD1-F200-4910-84F9-10B0764D8F91}"/>
              </a:ext>
            </a:extLst>
          </p:cNvPr>
          <p:cNvSpPr/>
          <p:nvPr/>
        </p:nvSpPr>
        <p:spPr>
          <a:xfrm>
            <a:off x="2648957" y="3042037"/>
            <a:ext cx="131166" cy="84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8" h="19136" extrusionOk="0">
                <a:moveTo>
                  <a:pt x="19432" y="18189"/>
                </a:moveTo>
                <a:cubicBezTo>
                  <a:pt x="18688" y="17053"/>
                  <a:pt x="17943" y="14779"/>
                  <a:pt x="17198" y="13642"/>
                </a:cubicBezTo>
                <a:cubicBezTo>
                  <a:pt x="16453" y="11368"/>
                  <a:pt x="14963" y="11368"/>
                  <a:pt x="13474" y="11368"/>
                </a:cubicBezTo>
                <a:cubicBezTo>
                  <a:pt x="11984" y="9095"/>
                  <a:pt x="11984" y="4547"/>
                  <a:pt x="9750" y="3411"/>
                </a:cubicBezTo>
                <a:cubicBezTo>
                  <a:pt x="9005" y="3411"/>
                  <a:pt x="6770" y="3411"/>
                  <a:pt x="5281" y="2274"/>
                </a:cubicBezTo>
                <a:cubicBezTo>
                  <a:pt x="4536" y="1137"/>
                  <a:pt x="3046" y="0"/>
                  <a:pt x="812" y="0"/>
                </a:cubicBezTo>
                <a:cubicBezTo>
                  <a:pt x="-678" y="0"/>
                  <a:pt x="67" y="2274"/>
                  <a:pt x="1556" y="2274"/>
                </a:cubicBezTo>
                <a:cubicBezTo>
                  <a:pt x="2301" y="2274"/>
                  <a:pt x="2301" y="2274"/>
                  <a:pt x="3046" y="3411"/>
                </a:cubicBezTo>
                <a:cubicBezTo>
                  <a:pt x="3046" y="3411"/>
                  <a:pt x="3791" y="4547"/>
                  <a:pt x="3791" y="4547"/>
                </a:cubicBezTo>
                <a:cubicBezTo>
                  <a:pt x="3046" y="4547"/>
                  <a:pt x="2301" y="3411"/>
                  <a:pt x="2301" y="2274"/>
                </a:cubicBezTo>
                <a:cubicBezTo>
                  <a:pt x="2301" y="2274"/>
                  <a:pt x="2301" y="4547"/>
                  <a:pt x="2301" y="4547"/>
                </a:cubicBezTo>
                <a:cubicBezTo>
                  <a:pt x="2301" y="6821"/>
                  <a:pt x="3791" y="6821"/>
                  <a:pt x="4536" y="6821"/>
                </a:cubicBezTo>
                <a:cubicBezTo>
                  <a:pt x="4536" y="6821"/>
                  <a:pt x="8260" y="10232"/>
                  <a:pt x="8260" y="10232"/>
                </a:cubicBezTo>
                <a:cubicBezTo>
                  <a:pt x="8260" y="10232"/>
                  <a:pt x="7515" y="10232"/>
                  <a:pt x="6770" y="11368"/>
                </a:cubicBezTo>
                <a:cubicBezTo>
                  <a:pt x="6770" y="11368"/>
                  <a:pt x="9750" y="11368"/>
                  <a:pt x="9750" y="11368"/>
                </a:cubicBezTo>
                <a:cubicBezTo>
                  <a:pt x="11239" y="12505"/>
                  <a:pt x="9750" y="13642"/>
                  <a:pt x="9750" y="13642"/>
                </a:cubicBezTo>
                <a:cubicBezTo>
                  <a:pt x="10494" y="14779"/>
                  <a:pt x="12729" y="13642"/>
                  <a:pt x="13474" y="13642"/>
                </a:cubicBezTo>
                <a:cubicBezTo>
                  <a:pt x="9750" y="14779"/>
                  <a:pt x="20922" y="21600"/>
                  <a:pt x="19432" y="18189"/>
                </a:cubicBezTo>
                <a:cubicBezTo>
                  <a:pt x="18688" y="17053"/>
                  <a:pt x="20177" y="20463"/>
                  <a:pt x="19432" y="1818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1" name="Shape 1497">
            <a:extLst>
              <a:ext uri="{FF2B5EF4-FFF2-40B4-BE49-F238E27FC236}">
                <a16:creationId xmlns:a16="http://schemas.microsoft.com/office/drawing/2014/main" id="{076C4C99-A4D3-4D3F-93A9-0B64AFD5F3C0}"/>
              </a:ext>
            </a:extLst>
          </p:cNvPr>
          <p:cNvSpPr/>
          <p:nvPr/>
        </p:nvSpPr>
        <p:spPr>
          <a:xfrm>
            <a:off x="2534378" y="2931738"/>
            <a:ext cx="53357" cy="69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78" h="21600" extrusionOk="0">
                <a:moveTo>
                  <a:pt x="17068" y="21600"/>
                </a:moveTo>
                <a:cubicBezTo>
                  <a:pt x="17068" y="21600"/>
                  <a:pt x="17068" y="21600"/>
                  <a:pt x="17068" y="21600"/>
                </a:cubicBezTo>
                <a:cubicBezTo>
                  <a:pt x="17068" y="20057"/>
                  <a:pt x="13745" y="16971"/>
                  <a:pt x="12083" y="16971"/>
                </a:cubicBezTo>
                <a:cubicBezTo>
                  <a:pt x="10422" y="13886"/>
                  <a:pt x="12083" y="12343"/>
                  <a:pt x="10422" y="10800"/>
                </a:cubicBezTo>
                <a:cubicBezTo>
                  <a:pt x="8760" y="9257"/>
                  <a:pt x="8760" y="9257"/>
                  <a:pt x="8760" y="7714"/>
                </a:cubicBezTo>
                <a:cubicBezTo>
                  <a:pt x="7099" y="4629"/>
                  <a:pt x="8760" y="4629"/>
                  <a:pt x="10422" y="3086"/>
                </a:cubicBezTo>
                <a:cubicBezTo>
                  <a:pt x="13745" y="0"/>
                  <a:pt x="3776" y="4629"/>
                  <a:pt x="5437" y="6171"/>
                </a:cubicBezTo>
                <a:cubicBezTo>
                  <a:pt x="3776" y="4629"/>
                  <a:pt x="8760" y="1543"/>
                  <a:pt x="8760" y="1543"/>
                </a:cubicBezTo>
                <a:cubicBezTo>
                  <a:pt x="7099" y="0"/>
                  <a:pt x="453" y="0"/>
                  <a:pt x="453" y="0"/>
                </a:cubicBezTo>
                <a:cubicBezTo>
                  <a:pt x="-1209" y="1543"/>
                  <a:pt x="2114" y="7714"/>
                  <a:pt x="3776" y="9257"/>
                </a:cubicBezTo>
                <a:cubicBezTo>
                  <a:pt x="7099" y="12343"/>
                  <a:pt x="12083" y="20057"/>
                  <a:pt x="17068" y="21600"/>
                </a:cubicBezTo>
                <a:cubicBezTo>
                  <a:pt x="20391" y="21600"/>
                  <a:pt x="12083" y="20057"/>
                  <a:pt x="17068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2" name="Shape 1498">
            <a:extLst>
              <a:ext uri="{FF2B5EF4-FFF2-40B4-BE49-F238E27FC236}">
                <a16:creationId xmlns:a16="http://schemas.microsoft.com/office/drawing/2014/main" id="{69B046EC-037B-40C7-B66A-335E371DE62B}"/>
              </a:ext>
            </a:extLst>
          </p:cNvPr>
          <p:cNvSpPr/>
          <p:nvPr/>
        </p:nvSpPr>
        <p:spPr>
          <a:xfrm>
            <a:off x="2541685" y="2856037"/>
            <a:ext cx="11553" cy="12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258" h="13461" extrusionOk="0">
                <a:moveTo>
                  <a:pt x="10021" y="11902"/>
                </a:moveTo>
                <a:cubicBezTo>
                  <a:pt x="4621" y="6502"/>
                  <a:pt x="-6179" y="6502"/>
                  <a:pt x="4621" y="1102"/>
                </a:cubicBezTo>
                <a:cubicBezTo>
                  <a:pt x="10021" y="-4298"/>
                  <a:pt x="15421" y="11902"/>
                  <a:pt x="10021" y="11902"/>
                </a:cubicBezTo>
                <a:cubicBezTo>
                  <a:pt x="10021" y="11902"/>
                  <a:pt x="10021" y="11902"/>
                  <a:pt x="10021" y="11902"/>
                </a:cubicBezTo>
                <a:cubicBezTo>
                  <a:pt x="4621" y="6502"/>
                  <a:pt x="15421" y="17302"/>
                  <a:pt x="10021" y="1190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3" name="Shape 1499">
            <a:extLst>
              <a:ext uri="{FF2B5EF4-FFF2-40B4-BE49-F238E27FC236}">
                <a16:creationId xmlns:a16="http://schemas.microsoft.com/office/drawing/2014/main" id="{B6559937-1B20-45A7-A74A-5DCEE72AC2AF}"/>
              </a:ext>
            </a:extLst>
          </p:cNvPr>
          <p:cNvSpPr/>
          <p:nvPr/>
        </p:nvSpPr>
        <p:spPr>
          <a:xfrm>
            <a:off x="2510413" y="2831691"/>
            <a:ext cx="26916" cy="25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39" h="19008" extrusionOk="0">
                <a:moveTo>
                  <a:pt x="18000" y="4608"/>
                </a:moveTo>
                <a:cubicBezTo>
                  <a:pt x="14400" y="4608"/>
                  <a:pt x="3600" y="-2592"/>
                  <a:pt x="0" y="1008"/>
                </a:cubicBezTo>
                <a:cubicBezTo>
                  <a:pt x="3600" y="-2592"/>
                  <a:pt x="7200" y="11808"/>
                  <a:pt x="3600" y="8208"/>
                </a:cubicBezTo>
                <a:cubicBezTo>
                  <a:pt x="3600" y="11808"/>
                  <a:pt x="3600" y="15408"/>
                  <a:pt x="3600" y="19008"/>
                </a:cubicBezTo>
                <a:cubicBezTo>
                  <a:pt x="3600" y="15408"/>
                  <a:pt x="18000" y="11808"/>
                  <a:pt x="18000" y="15408"/>
                </a:cubicBezTo>
                <a:cubicBezTo>
                  <a:pt x="18000" y="11808"/>
                  <a:pt x="14400" y="11808"/>
                  <a:pt x="10800" y="8208"/>
                </a:cubicBezTo>
                <a:cubicBezTo>
                  <a:pt x="14400" y="11808"/>
                  <a:pt x="21600" y="4608"/>
                  <a:pt x="18000" y="4608"/>
                </a:cubicBezTo>
                <a:cubicBezTo>
                  <a:pt x="14400" y="4608"/>
                  <a:pt x="21600" y="4608"/>
                  <a:pt x="18000" y="46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4" name="Shape 1500">
            <a:extLst>
              <a:ext uri="{FF2B5EF4-FFF2-40B4-BE49-F238E27FC236}">
                <a16:creationId xmlns:a16="http://schemas.microsoft.com/office/drawing/2014/main" id="{22BD3BCE-BB4E-4DEC-8A8E-97FD9BC0FCE7}"/>
              </a:ext>
            </a:extLst>
          </p:cNvPr>
          <p:cNvSpPr/>
          <p:nvPr/>
        </p:nvSpPr>
        <p:spPr>
          <a:xfrm>
            <a:off x="2502026" y="2836713"/>
            <a:ext cx="9979" cy="26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1550" h="18735" extrusionOk="0">
                <a:moveTo>
                  <a:pt x="4800" y="0"/>
                </a:moveTo>
                <a:cubicBezTo>
                  <a:pt x="-6000" y="0"/>
                  <a:pt x="4800" y="3600"/>
                  <a:pt x="4800" y="7200"/>
                </a:cubicBezTo>
                <a:cubicBezTo>
                  <a:pt x="4800" y="10800"/>
                  <a:pt x="-600" y="18000"/>
                  <a:pt x="4800" y="18000"/>
                </a:cubicBezTo>
                <a:cubicBezTo>
                  <a:pt x="10200" y="21600"/>
                  <a:pt x="10200" y="10800"/>
                  <a:pt x="10200" y="10800"/>
                </a:cubicBezTo>
                <a:cubicBezTo>
                  <a:pt x="10200" y="7200"/>
                  <a:pt x="15600" y="0"/>
                  <a:pt x="48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5" name="Shape 1501">
            <a:extLst>
              <a:ext uri="{FF2B5EF4-FFF2-40B4-BE49-F238E27FC236}">
                <a16:creationId xmlns:a16="http://schemas.microsoft.com/office/drawing/2014/main" id="{B0662B2C-29C7-43E4-80F8-260466E7571C}"/>
              </a:ext>
            </a:extLst>
          </p:cNvPr>
          <p:cNvSpPr/>
          <p:nvPr/>
        </p:nvSpPr>
        <p:spPr>
          <a:xfrm>
            <a:off x="2470563" y="2817942"/>
            <a:ext cx="21189" cy="40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86" h="16195" extrusionOk="0">
                <a:moveTo>
                  <a:pt x="13666" y="15627"/>
                </a:moveTo>
                <a:cubicBezTo>
                  <a:pt x="13666" y="13664"/>
                  <a:pt x="5026" y="7773"/>
                  <a:pt x="5026" y="7773"/>
                </a:cubicBezTo>
                <a:cubicBezTo>
                  <a:pt x="13666" y="3846"/>
                  <a:pt x="-3614" y="3846"/>
                  <a:pt x="706" y="1882"/>
                </a:cubicBezTo>
                <a:cubicBezTo>
                  <a:pt x="5026" y="-4009"/>
                  <a:pt x="17986" y="5809"/>
                  <a:pt x="17986" y="5809"/>
                </a:cubicBezTo>
                <a:cubicBezTo>
                  <a:pt x="17986" y="7773"/>
                  <a:pt x="17986" y="17591"/>
                  <a:pt x="13666" y="15627"/>
                </a:cubicBezTo>
                <a:cubicBezTo>
                  <a:pt x="13666" y="13664"/>
                  <a:pt x="17986" y="17591"/>
                  <a:pt x="13666" y="1562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6" name="Shape 1502">
            <a:extLst>
              <a:ext uri="{FF2B5EF4-FFF2-40B4-BE49-F238E27FC236}">
                <a16:creationId xmlns:a16="http://schemas.microsoft.com/office/drawing/2014/main" id="{B0A02EB0-906C-498A-871E-21127F19B450}"/>
              </a:ext>
            </a:extLst>
          </p:cNvPr>
          <p:cNvSpPr/>
          <p:nvPr/>
        </p:nvSpPr>
        <p:spPr>
          <a:xfrm>
            <a:off x="2445947" y="2790483"/>
            <a:ext cx="35626" cy="28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71" extrusionOk="0">
                <a:moveTo>
                  <a:pt x="12343" y="16706"/>
                </a:moveTo>
                <a:cubicBezTo>
                  <a:pt x="6171" y="10535"/>
                  <a:pt x="3086" y="10535"/>
                  <a:pt x="6171" y="7449"/>
                </a:cubicBezTo>
                <a:cubicBezTo>
                  <a:pt x="6171" y="4363"/>
                  <a:pt x="0" y="4363"/>
                  <a:pt x="0" y="4363"/>
                </a:cubicBezTo>
                <a:cubicBezTo>
                  <a:pt x="0" y="1278"/>
                  <a:pt x="12343" y="-1808"/>
                  <a:pt x="15429" y="1278"/>
                </a:cubicBezTo>
                <a:cubicBezTo>
                  <a:pt x="15429" y="1278"/>
                  <a:pt x="9257" y="4363"/>
                  <a:pt x="12343" y="7449"/>
                </a:cubicBezTo>
                <a:cubicBezTo>
                  <a:pt x="15429" y="7449"/>
                  <a:pt x="21600" y="10535"/>
                  <a:pt x="21600" y="10535"/>
                </a:cubicBezTo>
                <a:cubicBezTo>
                  <a:pt x="21600" y="13621"/>
                  <a:pt x="15429" y="13621"/>
                  <a:pt x="15429" y="13621"/>
                </a:cubicBezTo>
                <a:cubicBezTo>
                  <a:pt x="12343" y="13621"/>
                  <a:pt x="15429" y="19792"/>
                  <a:pt x="12343" y="16706"/>
                </a:cubicBezTo>
                <a:cubicBezTo>
                  <a:pt x="6171" y="13621"/>
                  <a:pt x="12343" y="16706"/>
                  <a:pt x="12343" y="1670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7" name="Shape 1503">
            <a:extLst>
              <a:ext uri="{FF2B5EF4-FFF2-40B4-BE49-F238E27FC236}">
                <a16:creationId xmlns:a16="http://schemas.microsoft.com/office/drawing/2014/main" id="{94B6B309-239D-413F-81B9-7809F40C8763}"/>
              </a:ext>
            </a:extLst>
          </p:cNvPr>
          <p:cNvSpPr/>
          <p:nvPr/>
        </p:nvSpPr>
        <p:spPr>
          <a:xfrm>
            <a:off x="2489454" y="2791568"/>
            <a:ext cx="21981" cy="3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992" h="17976" extrusionOk="0">
                <a:moveTo>
                  <a:pt x="4239" y="17283"/>
                </a:moveTo>
                <a:cubicBezTo>
                  <a:pt x="7325" y="14883"/>
                  <a:pt x="10411" y="14883"/>
                  <a:pt x="7325" y="12483"/>
                </a:cubicBezTo>
                <a:cubicBezTo>
                  <a:pt x="7325" y="10083"/>
                  <a:pt x="1153" y="10083"/>
                  <a:pt x="1153" y="7683"/>
                </a:cubicBezTo>
                <a:cubicBezTo>
                  <a:pt x="4239" y="5283"/>
                  <a:pt x="-5018" y="-1917"/>
                  <a:pt x="4239" y="483"/>
                </a:cubicBezTo>
                <a:cubicBezTo>
                  <a:pt x="13496" y="2883"/>
                  <a:pt x="13496" y="5283"/>
                  <a:pt x="13496" y="10083"/>
                </a:cubicBezTo>
                <a:cubicBezTo>
                  <a:pt x="16582" y="14883"/>
                  <a:pt x="4239" y="17283"/>
                  <a:pt x="4239" y="17283"/>
                </a:cubicBezTo>
                <a:cubicBezTo>
                  <a:pt x="4239" y="17283"/>
                  <a:pt x="4239" y="17283"/>
                  <a:pt x="4239" y="17283"/>
                </a:cubicBezTo>
                <a:cubicBezTo>
                  <a:pt x="7325" y="14883"/>
                  <a:pt x="1153" y="19683"/>
                  <a:pt x="4239" y="172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8" name="Shape 1504">
            <a:extLst>
              <a:ext uri="{FF2B5EF4-FFF2-40B4-BE49-F238E27FC236}">
                <a16:creationId xmlns:a16="http://schemas.microsoft.com/office/drawing/2014/main" id="{0C4B38CE-CC85-4EFD-8A2E-A8033951FBAD}"/>
              </a:ext>
            </a:extLst>
          </p:cNvPr>
          <p:cNvSpPr/>
          <p:nvPr/>
        </p:nvSpPr>
        <p:spPr>
          <a:xfrm>
            <a:off x="2471393" y="2797684"/>
            <a:ext cx="15268" cy="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21600"/>
                </a:moveTo>
                <a:cubicBezTo>
                  <a:pt x="7200" y="21600"/>
                  <a:pt x="0" y="21600"/>
                  <a:pt x="0" y="0"/>
                </a:cubicBezTo>
                <a:cubicBezTo>
                  <a:pt x="0" y="0"/>
                  <a:pt x="14400" y="0"/>
                  <a:pt x="21600" y="0"/>
                </a:cubicBezTo>
                <a:cubicBezTo>
                  <a:pt x="21600" y="0"/>
                  <a:pt x="14400" y="21600"/>
                  <a:pt x="1440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69" name="Shape 1505">
            <a:extLst>
              <a:ext uri="{FF2B5EF4-FFF2-40B4-BE49-F238E27FC236}">
                <a16:creationId xmlns:a16="http://schemas.microsoft.com/office/drawing/2014/main" id="{E75C2CDC-F085-4853-83BC-BF44790E53B6}"/>
              </a:ext>
            </a:extLst>
          </p:cNvPr>
          <p:cNvSpPr/>
          <p:nvPr/>
        </p:nvSpPr>
        <p:spPr>
          <a:xfrm>
            <a:off x="1994267" y="2805469"/>
            <a:ext cx="61187" cy="27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6" h="17641" extrusionOk="0">
                <a:moveTo>
                  <a:pt x="16200" y="1372"/>
                </a:moveTo>
                <a:cubicBezTo>
                  <a:pt x="14539" y="1372"/>
                  <a:pt x="12877" y="1372"/>
                  <a:pt x="11216" y="1372"/>
                </a:cubicBezTo>
                <a:cubicBezTo>
                  <a:pt x="9554" y="1372"/>
                  <a:pt x="9554" y="1372"/>
                  <a:pt x="7893" y="1372"/>
                </a:cubicBezTo>
                <a:cubicBezTo>
                  <a:pt x="4570" y="4457"/>
                  <a:pt x="6231" y="10629"/>
                  <a:pt x="7893" y="10629"/>
                </a:cubicBezTo>
                <a:cubicBezTo>
                  <a:pt x="6231" y="10629"/>
                  <a:pt x="2908" y="1372"/>
                  <a:pt x="1247" y="7543"/>
                </a:cubicBezTo>
                <a:cubicBezTo>
                  <a:pt x="-415" y="10629"/>
                  <a:pt x="-415" y="13715"/>
                  <a:pt x="1247" y="16800"/>
                </a:cubicBezTo>
                <a:cubicBezTo>
                  <a:pt x="2908" y="19886"/>
                  <a:pt x="16200" y="13715"/>
                  <a:pt x="17862" y="10629"/>
                </a:cubicBezTo>
                <a:cubicBezTo>
                  <a:pt x="17862" y="10629"/>
                  <a:pt x="16200" y="7543"/>
                  <a:pt x="14539" y="7543"/>
                </a:cubicBezTo>
                <a:cubicBezTo>
                  <a:pt x="16200" y="7543"/>
                  <a:pt x="19523" y="7543"/>
                  <a:pt x="19523" y="7543"/>
                </a:cubicBezTo>
                <a:cubicBezTo>
                  <a:pt x="21185" y="4457"/>
                  <a:pt x="17862" y="-1714"/>
                  <a:pt x="16200" y="1372"/>
                </a:cubicBezTo>
                <a:cubicBezTo>
                  <a:pt x="14539" y="1372"/>
                  <a:pt x="17862" y="-1714"/>
                  <a:pt x="16200" y="137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0" name="Shape 1506">
            <a:extLst>
              <a:ext uri="{FF2B5EF4-FFF2-40B4-BE49-F238E27FC236}">
                <a16:creationId xmlns:a16="http://schemas.microsoft.com/office/drawing/2014/main" id="{5983B610-9325-4F71-B6A6-95B90CA38325}"/>
              </a:ext>
            </a:extLst>
          </p:cNvPr>
          <p:cNvSpPr/>
          <p:nvPr/>
        </p:nvSpPr>
        <p:spPr>
          <a:xfrm>
            <a:off x="2025682" y="2779561"/>
            <a:ext cx="33474" cy="24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59" h="14962" extrusionOk="0">
                <a:moveTo>
                  <a:pt x="1559" y="14071"/>
                </a:moveTo>
                <a:cubicBezTo>
                  <a:pt x="4259" y="10986"/>
                  <a:pt x="6959" y="10986"/>
                  <a:pt x="9659" y="7900"/>
                </a:cubicBezTo>
                <a:cubicBezTo>
                  <a:pt x="12359" y="7900"/>
                  <a:pt x="17759" y="7900"/>
                  <a:pt x="17759" y="7900"/>
                </a:cubicBezTo>
                <a:cubicBezTo>
                  <a:pt x="17759" y="7900"/>
                  <a:pt x="15059" y="-4443"/>
                  <a:pt x="9659" y="1728"/>
                </a:cubicBezTo>
                <a:cubicBezTo>
                  <a:pt x="9659" y="1728"/>
                  <a:pt x="-1141" y="10986"/>
                  <a:pt x="1559" y="14071"/>
                </a:cubicBezTo>
                <a:cubicBezTo>
                  <a:pt x="1559" y="14071"/>
                  <a:pt x="1559" y="14071"/>
                  <a:pt x="1559" y="14071"/>
                </a:cubicBezTo>
                <a:cubicBezTo>
                  <a:pt x="6959" y="10986"/>
                  <a:pt x="-3841" y="17157"/>
                  <a:pt x="1559" y="140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1" name="Shape 1507">
            <a:extLst>
              <a:ext uri="{FF2B5EF4-FFF2-40B4-BE49-F238E27FC236}">
                <a16:creationId xmlns:a16="http://schemas.microsoft.com/office/drawing/2014/main" id="{FCF005AD-9734-4F5A-A129-4105CBF0463C}"/>
              </a:ext>
            </a:extLst>
          </p:cNvPr>
          <p:cNvSpPr/>
          <p:nvPr/>
        </p:nvSpPr>
        <p:spPr>
          <a:xfrm>
            <a:off x="1740764" y="2907981"/>
            <a:ext cx="40068" cy="1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92" h="21600" extrusionOk="0">
                <a:moveTo>
                  <a:pt x="16968" y="10800"/>
                </a:moveTo>
                <a:cubicBezTo>
                  <a:pt x="19128" y="10800"/>
                  <a:pt x="14808" y="5400"/>
                  <a:pt x="16968" y="5400"/>
                </a:cubicBezTo>
                <a:cubicBezTo>
                  <a:pt x="14808" y="0"/>
                  <a:pt x="12648" y="0"/>
                  <a:pt x="10488" y="0"/>
                </a:cubicBezTo>
                <a:cubicBezTo>
                  <a:pt x="8328" y="5400"/>
                  <a:pt x="4008" y="5400"/>
                  <a:pt x="1848" y="10800"/>
                </a:cubicBezTo>
                <a:cubicBezTo>
                  <a:pt x="-2472" y="16200"/>
                  <a:pt x="1848" y="21600"/>
                  <a:pt x="4008" y="21600"/>
                </a:cubicBezTo>
                <a:cubicBezTo>
                  <a:pt x="8328" y="21600"/>
                  <a:pt x="12648" y="5400"/>
                  <a:pt x="16968" y="10800"/>
                </a:cubicBezTo>
                <a:cubicBezTo>
                  <a:pt x="19128" y="10800"/>
                  <a:pt x="12648" y="5400"/>
                  <a:pt x="16968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2" name="Shape 1508">
            <a:extLst>
              <a:ext uri="{FF2B5EF4-FFF2-40B4-BE49-F238E27FC236}">
                <a16:creationId xmlns:a16="http://schemas.microsoft.com/office/drawing/2014/main" id="{3BCFA912-26B3-47CB-A317-557F077D913D}"/>
              </a:ext>
            </a:extLst>
          </p:cNvPr>
          <p:cNvSpPr/>
          <p:nvPr/>
        </p:nvSpPr>
        <p:spPr>
          <a:xfrm>
            <a:off x="1675759" y="2941131"/>
            <a:ext cx="28840" cy="21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948" extrusionOk="0">
                <a:moveTo>
                  <a:pt x="21600" y="4988"/>
                </a:moveTo>
                <a:cubicBezTo>
                  <a:pt x="21600" y="-3652"/>
                  <a:pt x="14400" y="668"/>
                  <a:pt x="10800" y="4988"/>
                </a:cubicBezTo>
                <a:cubicBezTo>
                  <a:pt x="10800" y="4988"/>
                  <a:pt x="10800" y="9308"/>
                  <a:pt x="10800" y="13628"/>
                </a:cubicBezTo>
                <a:cubicBezTo>
                  <a:pt x="7200" y="13628"/>
                  <a:pt x="0" y="17948"/>
                  <a:pt x="0" y="17948"/>
                </a:cubicBezTo>
                <a:cubicBezTo>
                  <a:pt x="0" y="17948"/>
                  <a:pt x="21600" y="17948"/>
                  <a:pt x="21600" y="498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3" name="Shape 1509">
            <a:extLst>
              <a:ext uri="{FF2B5EF4-FFF2-40B4-BE49-F238E27FC236}">
                <a16:creationId xmlns:a16="http://schemas.microsoft.com/office/drawing/2014/main" id="{176A5CCD-471F-4CC7-BFA6-37DE314DAA65}"/>
              </a:ext>
            </a:extLst>
          </p:cNvPr>
          <p:cNvSpPr/>
          <p:nvPr/>
        </p:nvSpPr>
        <p:spPr>
          <a:xfrm>
            <a:off x="3367121" y="2323466"/>
            <a:ext cx="98557" cy="57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1" h="19184" extrusionOk="0">
                <a:moveTo>
                  <a:pt x="19543" y="13511"/>
                </a:moveTo>
                <a:cubicBezTo>
                  <a:pt x="15429" y="15172"/>
                  <a:pt x="19543" y="11849"/>
                  <a:pt x="18514" y="10188"/>
                </a:cubicBezTo>
                <a:cubicBezTo>
                  <a:pt x="17486" y="10188"/>
                  <a:pt x="15429" y="5203"/>
                  <a:pt x="14400" y="5203"/>
                </a:cubicBezTo>
                <a:cubicBezTo>
                  <a:pt x="12343" y="5203"/>
                  <a:pt x="10286" y="219"/>
                  <a:pt x="8229" y="219"/>
                </a:cubicBezTo>
                <a:cubicBezTo>
                  <a:pt x="6171" y="-1443"/>
                  <a:pt x="6171" y="6865"/>
                  <a:pt x="5143" y="8526"/>
                </a:cubicBezTo>
                <a:cubicBezTo>
                  <a:pt x="4114" y="8526"/>
                  <a:pt x="0" y="8526"/>
                  <a:pt x="0" y="11849"/>
                </a:cubicBezTo>
                <a:cubicBezTo>
                  <a:pt x="1029" y="15172"/>
                  <a:pt x="6171" y="16834"/>
                  <a:pt x="7200" y="16834"/>
                </a:cubicBezTo>
                <a:cubicBezTo>
                  <a:pt x="9257" y="18495"/>
                  <a:pt x="13371" y="20157"/>
                  <a:pt x="15429" y="18495"/>
                </a:cubicBezTo>
                <a:cubicBezTo>
                  <a:pt x="15429" y="18495"/>
                  <a:pt x="20571" y="15172"/>
                  <a:pt x="20571" y="13511"/>
                </a:cubicBezTo>
                <a:cubicBezTo>
                  <a:pt x="20571" y="13511"/>
                  <a:pt x="19543" y="13511"/>
                  <a:pt x="19543" y="13511"/>
                </a:cubicBezTo>
                <a:cubicBezTo>
                  <a:pt x="18514" y="15172"/>
                  <a:pt x="21600" y="13511"/>
                  <a:pt x="19543" y="1351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4" name="Shape 1510">
            <a:extLst>
              <a:ext uri="{FF2B5EF4-FFF2-40B4-BE49-F238E27FC236}">
                <a16:creationId xmlns:a16="http://schemas.microsoft.com/office/drawing/2014/main" id="{5B5FADDE-9475-4CA2-8F08-499C858EB398}"/>
              </a:ext>
            </a:extLst>
          </p:cNvPr>
          <p:cNvSpPr/>
          <p:nvPr/>
        </p:nvSpPr>
        <p:spPr>
          <a:xfrm>
            <a:off x="3338825" y="2353621"/>
            <a:ext cx="14417" cy="14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237" h="17067" extrusionOk="0">
                <a:moveTo>
                  <a:pt x="2419" y="17067"/>
                </a:moveTo>
                <a:cubicBezTo>
                  <a:pt x="-6221" y="17067"/>
                  <a:pt x="11059" y="-4533"/>
                  <a:pt x="11059" y="867"/>
                </a:cubicBezTo>
                <a:cubicBezTo>
                  <a:pt x="15379" y="867"/>
                  <a:pt x="6739" y="17067"/>
                  <a:pt x="2419" y="17067"/>
                </a:cubicBezTo>
                <a:cubicBezTo>
                  <a:pt x="-1901" y="17067"/>
                  <a:pt x="11059" y="17067"/>
                  <a:pt x="2419" y="1706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5" name="Shape 1511">
            <a:extLst>
              <a:ext uri="{FF2B5EF4-FFF2-40B4-BE49-F238E27FC236}">
                <a16:creationId xmlns:a16="http://schemas.microsoft.com/office/drawing/2014/main" id="{AF08F01D-23C9-4EAE-8367-C7290D59643F}"/>
              </a:ext>
            </a:extLst>
          </p:cNvPr>
          <p:cNvSpPr/>
          <p:nvPr/>
        </p:nvSpPr>
        <p:spPr>
          <a:xfrm>
            <a:off x="3302232" y="2368369"/>
            <a:ext cx="7635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extrusionOk="0">
                <a:moveTo>
                  <a:pt x="8100" y="21600"/>
                </a:moveTo>
                <a:cubicBezTo>
                  <a:pt x="-2700" y="21600"/>
                  <a:pt x="-2700" y="10800"/>
                  <a:pt x="8100" y="0"/>
                </a:cubicBezTo>
                <a:cubicBezTo>
                  <a:pt x="18900" y="0"/>
                  <a:pt x="18900" y="21600"/>
                  <a:pt x="810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6" name="Shape 1512">
            <a:extLst>
              <a:ext uri="{FF2B5EF4-FFF2-40B4-BE49-F238E27FC236}">
                <a16:creationId xmlns:a16="http://schemas.microsoft.com/office/drawing/2014/main" id="{5DB116B7-3BC7-4948-9C0B-03BF694615F8}"/>
              </a:ext>
            </a:extLst>
          </p:cNvPr>
          <p:cNvSpPr/>
          <p:nvPr/>
        </p:nvSpPr>
        <p:spPr>
          <a:xfrm>
            <a:off x="2877945" y="2163192"/>
            <a:ext cx="453551" cy="21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0725" extrusionOk="0">
                <a:moveTo>
                  <a:pt x="19275" y="19339"/>
                </a:moveTo>
                <a:cubicBezTo>
                  <a:pt x="18805" y="19339"/>
                  <a:pt x="18336" y="19339"/>
                  <a:pt x="17631" y="19339"/>
                </a:cubicBezTo>
                <a:cubicBezTo>
                  <a:pt x="17397" y="19339"/>
                  <a:pt x="17162" y="19339"/>
                  <a:pt x="16927" y="19339"/>
                </a:cubicBezTo>
                <a:cubicBezTo>
                  <a:pt x="16692" y="19339"/>
                  <a:pt x="16692" y="18859"/>
                  <a:pt x="16458" y="18379"/>
                </a:cubicBezTo>
                <a:cubicBezTo>
                  <a:pt x="16223" y="18379"/>
                  <a:pt x="15284" y="18859"/>
                  <a:pt x="15049" y="17899"/>
                </a:cubicBezTo>
                <a:cubicBezTo>
                  <a:pt x="15049" y="16459"/>
                  <a:pt x="14579" y="17419"/>
                  <a:pt x="14110" y="17899"/>
                </a:cubicBezTo>
                <a:cubicBezTo>
                  <a:pt x="13405" y="18859"/>
                  <a:pt x="12936" y="18379"/>
                  <a:pt x="12466" y="18859"/>
                </a:cubicBezTo>
                <a:cubicBezTo>
                  <a:pt x="11762" y="19339"/>
                  <a:pt x="11058" y="19819"/>
                  <a:pt x="10353" y="20299"/>
                </a:cubicBezTo>
                <a:cubicBezTo>
                  <a:pt x="9414" y="20299"/>
                  <a:pt x="8005" y="21259"/>
                  <a:pt x="7066" y="20299"/>
                </a:cubicBezTo>
                <a:cubicBezTo>
                  <a:pt x="7066" y="20299"/>
                  <a:pt x="6597" y="19819"/>
                  <a:pt x="6597" y="19339"/>
                </a:cubicBezTo>
                <a:cubicBezTo>
                  <a:pt x="6597" y="18859"/>
                  <a:pt x="6597" y="17899"/>
                  <a:pt x="6127" y="17899"/>
                </a:cubicBezTo>
                <a:cubicBezTo>
                  <a:pt x="5658" y="17899"/>
                  <a:pt x="5188" y="17899"/>
                  <a:pt x="4718" y="17899"/>
                </a:cubicBezTo>
                <a:cubicBezTo>
                  <a:pt x="4249" y="17899"/>
                  <a:pt x="3779" y="17899"/>
                  <a:pt x="3310" y="16939"/>
                </a:cubicBezTo>
                <a:cubicBezTo>
                  <a:pt x="3075" y="16939"/>
                  <a:pt x="1901" y="15019"/>
                  <a:pt x="2136" y="14539"/>
                </a:cubicBezTo>
                <a:cubicBezTo>
                  <a:pt x="3545" y="13099"/>
                  <a:pt x="5188" y="13579"/>
                  <a:pt x="6362" y="13579"/>
                </a:cubicBezTo>
                <a:cubicBezTo>
                  <a:pt x="6597" y="13579"/>
                  <a:pt x="9179" y="13579"/>
                  <a:pt x="9179" y="13579"/>
                </a:cubicBezTo>
                <a:cubicBezTo>
                  <a:pt x="9179" y="12619"/>
                  <a:pt x="5892" y="11659"/>
                  <a:pt x="5658" y="11659"/>
                </a:cubicBezTo>
                <a:cubicBezTo>
                  <a:pt x="4484" y="11659"/>
                  <a:pt x="3075" y="13099"/>
                  <a:pt x="1901" y="12139"/>
                </a:cubicBezTo>
                <a:cubicBezTo>
                  <a:pt x="1431" y="11659"/>
                  <a:pt x="492" y="10699"/>
                  <a:pt x="1431" y="9739"/>
                </a:cubicBezTo>
                <a:cubicBezTo>
                  <a:pt x="2136" y="9259"/>
                  <a:pt x="2840" y="8779"/>
                  <a:pt x="3545" y="8779"/>
                </a:cubicBezTo>
                <a:cubicBezTo>
                  <a:pt x="4014" y="8299"/>
                  <a:pt x="4484" y="8299"/>
                  <a:pt x="4718" y="8299"/>
                </a:cubicBezTo>
                <a:cubicBezTo>
                  <a:pt x="4249" y="8779"/>
                  <a:pt x="3545" y="8299"/>
                  <a:pt x="3075" y="8299"/>
                </a:cubicBezTo>
                <a:cubicBezTo>
                  <a:pt x="2840" y="8299"/>
                  <a:pt x="1431" y="8779"/>
                  <a:pt x="1197" y="8299"/>
                </a:cubicBezTo>
                <a:cubicBezTo>
                  <a:pt x="1197" y="8299"/>
                  <a:pt x="1431" y="7819"/>
                  <a:pt x="1431" y="7819"/>
                </a:cubicBezTo>
                <a:cubicBezTo>
                  <a:pt x="1431" y="7339"/>
                  <a:pt x="-212" y="7819"/>
                  <a:pt x="23" y="6859"/>
                </a:cubicBezTo>
                <a:cubicBezTo>
                  <a:pt x="258" y="6379"/>
                  <a:pt x="492" y="5419"/>
                  <a:pt x="727" y="4939"/>
                </a:cubicBezTo>
                <a:cubicBezTo>
                  <a:pt x="1666" y="4459"/>
                  <a:pt x="727" y="4459"/>
                  <a:pt x="727" y="3979"/>
                </a:cubicBezTo>
                <a:cubicBezTo>
                  <a:pt x="727" y="3979"/>
                  <a:pt x="1431" y="3019"/>
                  <a:pt x="1666" y="3019"/>
                </a:cubicBezTo>
                <a:cubicBezTo>
                  <a:pt x="2136" y="2539"/>
                  <a:pt x="2371" y="2059"/>
                  <a:pt x="2840" y="1579"/>
                </a:cubicBezTo>
                <a:cubicBezTo>
                  <a:pt x="3779" y="619"/>
                  <a:pt x="4484" y="139"/>
                  <a:pt x="5423" y="139"/>
                </a:cubicBezTo>
                <a:cubicBezTo>
                  <a:pt x="6597" y="139"/>
                  <a:pt x="5423" y="3019"/>
                  <a:pt x="5423" y="3019"/>
                </a:cubicBezTo>
                <a:cubicBezTo>
                  <a:pt x="5892" y="3499"/>
                  <a:pt x="6362" y="3499"/>
                  <a:pt x="6597" y="3019"/>
                </a:cubicBezTo>
                <a:cubicBezTo>
                  <a:pt x="6831" y="3019"/>
                  <a:pt x="6831" y="1579"/>
                  <a:pt x="7066" y="1579"/>
                </a:cubicBezTo>
                <a:cubicBezTo>
                  <a:pt x="7536" y="1579"/>
                  <a:pt x="8475" y="1579"/>
                  <a:pt x="8945" y="2539"/>
                </a:cubicBezTo>
                <a:cubicBezTo>
                  <a:pt x="9649" y="3499"/>
                  <a:pt x="8005" y="4939"/>
                  <a:pt x="9179" y="4459"/>
                </a:cubicBezTo>
                <a:cubicBezTo>
                  <a:pt x="9414" y="4459"/>
                  <a:pt x="9649" y="3979"/>
                  <a:pt x="9884" y="3499"/>
                </a:cubicBezTo>
                <a:cubicBezTo>
                  <a:pt x="10118" y="3499"/>
                  <a:pt x="10118" y="3499"/>
                  <a:pt x="10353" y="3499"/>
                </a:cubicBezTo>
                <a:cubicBezTo>
                  <a:pt x="10588" y="3499"/>
                  <a:pt x="10588" y="3499"/>
                  <a:pt x="10823" y="3979"/>
                </a:cubicBezTo>
                <a:cubicBezTo>
                  <a:pt x="11058" y="3979"/>
                  <a:pt x="11058" y="3019"/>
                  <a:pt x="11058" y="2539"/>
                </a:cubicBezTo>
                <a:cubicBezTo>
                  <a:pt x="10823" y="2539"/>
                  <a:pt x="10118" y="1579"/>
                  <a:pt x="9884" y="1579"/>
                </a:cubicBezTo>
                <a:cubicBezTo>
                  <a:pt x="10353" y="1099"/>
                  <a:pt x="11292" y="2059"/>
                  <a:pt x="11527" y="2539"/>
                </a:cubicBezTo>
                <a:cubicBezTo>
                  <a:pt x="12231" y="3019"/>
                  <a:pt x="12231" y="3499"/>
                  <a:pt x="12466" y="4459"/>
                </a:cubicBezTo>
                <a:cubicBezTo>
                  <a:pt x="12466" y="4939"/>
                  <a:pt x="12466" y="7339"/>
                  <a:pt x="12936" y="7339"/>
                </a:cubicBezTo>
                <a:cubicBezTo>
                  <a:pt x="13171" y="7339"/>
                  <a:pt x="14110" y="7339"/>
                  <a:pt x="13875" y="6379"/>
                </a:cubicBezTo>
                <a:cubicBezTo>
                  <a:pt x="13640" y="4459"/>
                  <a:pt x="13171" y="3019"/>
                  <a:pt x="12936" y="1099"/>
                </a:cubicBezTo>
                <a:cubicBezTo>
                  <a:pt x="12701" y="-341"/>
                  <a:pt x="13405" y="139"/>
                  <a:pt x="13640" y="139"/>
                </a:cubicBezTo>
                <a:cubicBezTo>
                  <a:pt x="14345" y="619"/>
                  <a:pt x="14345" y="-341"/>
                  <a:pt x="14814" y="139"/>
                </a:cubicBezTo>
                <a:cubicBezTo>
                  <a:pt x="15284" y="1099"/>
                  <a:pt x="15988" y="1579"/>
                  <a:pt x="15988" y="2539"/>
                </a:cubicBezTo>
                <a:cubicBezTo>
                  <a:pt x="16223" y="3979"/>
                  <a:pt x="16458" y="4939"/>
                  <a:pt x="16927" y="5899"/>
                </a:cubicBezTo>
                <a:cubicBezTo>
                  <a:pt x="17162" y="7339"/>
                  <a:pt x="17397" y="7819"/>
                  <a:pt x="17162" y="8779"/>
                </a:cubicBezTo>
                <a:cubicBezTo>
                  <a:pt x="16927" y="10219"/>
                  <a:pt x="17631" y="11659"/>
                  <a:pt x="18101" y="12139"/>
                </a:cubicBezTo>
                <a:cubicBezTo>
                  <a:pt x="18336" y="12139"/>
                  <a:pt x="18805" y="12139"/>
                  <a:pt x="19040" y="12139"/>
                </a:cubicBezTo>
                <a:cubicBezTo>
                  <a:pt x="19275" y="12619"/>
                  <a:pt x="19510" y="13099"/>
                  <a:pt x="19745" y="13099"/>
                </a:cubicBezTo>
                <a:cubicBezTo>
                  <a:pt x="20449" y="13579"/>
                  <a:pt x="21388" y="13579"/>
                  <a:pt x="21388" y="15499"/>
                </a:cubicBezTo>
                <a:cubicBezTo>
                  <a:pt x="21388" y="16459"/>
                  <a:pt x="19275" y="15019"/>
                  <a:pt x="19275" y="15019"/>
                </a:cubicBezTo>
                <a:cubicBezTo>
                  <a:pt x="19275" y="15499"/>
                  <a:pt x="19275" y="15979"/>
                  <a:pt x="19275" y="16459"/>
                </a:cubicBezTo>
                <a:cubicBezTo>
                  <a:pt x="19275" y="16459"/>
                  <a:pt x="18571" y="16459"/>
                  <a:pt x="18571" y="16459"/>
                </a:cubicBezTo>
                <a:cubicBezTo>
                  <a:pt x="18805" y="16459"/>
                  <a:pt x="18805" y="16939"/>
                  <a:pt x="18805" y="16939"/>
                </a:cubicBezTo>
                <a:cubicBezTo>
                  <a:pt x="18805" y="17419"/>
                  <a:pt x="18805" y="17899"/>
                  <a:pt x="18805" y="17899"/>
                </a:cubicBezTo>
                <a:cubicBezTo>
                  <a:pt x="18805" y="17899"/>
                  <a:pt x="19745" y="16939"/>
                  <a:pt x="19745" y="16939"/>
                </a:cubicBezTo>
                <a:cubicBezTo>
                  <a:pt x="20214" y="16939"/>
                  <a:pt x="19979" y="17419"/>
                  <a:pt x="19979" y="17899"/>
                </a:cubicBezTo>
                <a:cubicBezTo>
                  <a:pt x="19979" y="17899"/>
                  <a:pt x="20449" y="17899"/>
                  <a:pt x="20684" y="18379"/>
                </a:cubicBezTo>
                <a:cubicBezTo>
                  <a:pt x="20684" y="18379"/>
                  <a:pt x="19275" y="19339"/>
                  <a:pt x="19275" y="19339"/>
                </a:cubicBezTo>
                <a:cubicBezTo>
                  <a:pt x="18805" y="19339"/>
                  <a:pt x="19979" y="19339"/>
                  <a:pt x="19275" y="193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7" name="Shape 1513">
            <a:extLst>
              <a:ext uri="{FF2B5EF4-FFF2-40B4-BE49-F238E27FC236}">
                <a16:creationId xmlns:a16="http://schemas.microsoft.com/office/drawing/2014/main" id="{F01ED4A5-9167-4A11-B858-6B1BF845A070}"/>
              </a:ext>
            </a:extLst>
          </p:cNvPr>
          <p:cNvSpPr/>
          <p:nvPr/>
        </p:nvSpPr>
        <p:spPr>
          <a:xfrm>
            <a:off x="3177120" y="2139288"/>
            <a:ext cx="63735" cy="41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92" h="19582" extrusionOk="0">
                <a:moveTo>
                  <a:pt x="13886" y="19200"/>
                </a:moveTo>
                <a:cubicBezTo>
                  <a:pt x="10800" y="19200"/>
                  <a:pt x="9257" y="12000"/>
                  <a:pt x="7714" y="12000"/>
                </a:cubicBezTo>
                <a:cubicBezTo>
                  <a:pt x="6171" y="9600"/>
                  <a:pt x="0" y="7200"/>
                  <a:pt x="0" y="7200"/>
                </a:cubicBezTo>
                <a:cubicBezTo>
                  <a:pt x="1543" y="4800"/>
                  <a:pt x="4629" y="2400"/>
                  <a:pt x="6171" y="0"/>
                </a:cubicBezTo>
                <a:cubicBezTo>
                  <a:pt x="9257" y="0"/>
                  <a:pt x="12343" y="0"/>
                  <a:pt x="15429" y="2400"/>
                </a:cubicBezTo>
                <a:cubicBezTo>
                  <a:pt x="18514" y="4800"/>
                  <a:pt x="21600" y="4800"/>
                  <a:pt x="18514" y="9600"/>
                </a:cubicBezTo>
                <a:cubicBezTo>
                  <a:pt x="16971" y="12000"/>
                  <a:pt x="15429" y="21600"/>
                  <a:pt x="13886" y="19200"/>
                </a:cubicBezTo>
                <a:cubicBezTo>
                  <a:pt x="12343" y="19200"/>
                  <a:pt x="13886" y="19200"/>
                  <a:pt x="13886" y="19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8" name="Shape 1514">
            <a:extLst>
              <a:ext uri="{FF2B5EF4-FFF2-40B4-BE49-F238E27FC236}">
                <a16:creationId xmlns:a16="http://schemas.microsoft.com/office/drawing/2014/main" id="{F80B20C8-D021-49B6-814B-162BB80F3A11}"/>
              </a:ext>
            </a:extLst>
          </p:cNvPr>
          <p:cNvSpPr/>
          <p:nvPr/>
        </p:nvSpPr>
        <p:spPr>
          <a:xfrm>
            <a:off x="3287389" y="2122549"/>
            <a:ext cx="154882" cy="135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0099" extrusionOk="0">
                <a:moveTo>
                  <a:pt x="12150" y="19574"/>
                </a:moveTo>
                <a:cubicBezTo>
                  <a:pt x="10125" y="18085"/>
                  <a:pt x="8775" y="15105"/>
                  <a:pt x="6750" y="13616"/>
                </a:cubicBezTo>
                <a:cubicBezTo>
                  <a:pt x="4725" y="12871"/>
                  <a:pt x="2700" y="11381"/>
                  <a:pt x="675" y="10636"/>
                </a:cubicBezTo>
                <a:cubicBezTo>
                  <a:pt x="0" y="9892"/>
                  <a:pt x="0" y="9892"/>
                  <a:pt x="0" y="9147"/>
                </a:cubicBezTo>
                <a:cubicBezTo>
                  <a:pt x="0" y="6912"/>
                  <a:pt x="1350" y="7657"/>
                  <a:pt x="2700" y="8402"/>
                </a:cubicBezTo>
                <a:cubicBezTo>
                  <a:pt x="4050" y="9147"/>
                  <a:pt x="5400" y="10636"/>
                  <a:pt x="7425" y="9892"/>
                </a:cubicBezTo>
                <a:cubicBezTo>
                  <a:pt x="8100" y="9892"/>
                  <a:pt x="7425" y="8402"/>
                  <a:pt x="7425" y="8402"/>
                </a:cubicBezTo>
                <a:cubicBezTo>
                  <a:pt x="7425" y="7657"/>
                  <a:pt x="8775" y="8402"/>
                  <a:pt x="8775" y="7657"/>
                </a:cubicBezTo>
                <a:cubicBezTo>
                  <a:pt x="9450" y="6912"/>
                  <a:pt x="4725" y="5423"/>
                  <a:pt x="4725" y="5423"/>
                </a:cubicBezTo>
                <a:cubicBezTo>
                  <a:pt x="3375" y="4678"/>
                  <a:pt x="4050" y="3933"/>
                  <a:pt x="4725" y="3933"/>
                </a:cubicBezTo>
                <a:cubicBezTo>
                  <a:pt x="6075" y="3188"/>
                  <a:pt x="6075" y="3933"/>
                  <a:pt x="6750" y="4678"/>
                </a:cubicBezTo>
                <a:cubicBezTo>
                  <a:pt x="6750" y="4678"/>
                  <a:pt x="7425" y="3188"/>
                  <a:pt x="7425" y="3188"/>
                </a:cubicBezTo>
                <a:cubicBezTo>
                  <a:pt x="8100" y="3188"/>
                  <a:pt x="5400" y="2443"/>
                  <a:pt x="5400" y="2443"/>
                </a:cubicBezTo>
                <a:cubicBezTo>
                  <a:pt x="5400" y="2443"/>
                  <a:pt x="6750" y="1698"/>
                  <a:pt x="6750" y="1698"/>
                </a:cubicBezTo>
                <a:cubicBezTo>
                  <a:pt x="7425" y="1698"/>
                  <a:pt x="8775" y="2443"/>
                  <a:pt x="9450" y="2443"/>
                </a:cubicBezTo>
                <a:cubicBezTo>
                  <a:pt x="9450" y="2443"/>
                  <a:pt x="8775" y="1698"/>
                  <a:pt x="8775" y="1698"/>
                </a:cubicBezTo>
                <a:cubicBezTo>
                  <a:pt x="9450" y="954"/>
                  <a:pt x="12150" y="3188"/>
                  <a:pt x="12825" y="3188"/>
                </a:cubicBezTo>
                <a:cubicBezTo>
                  <a:pt x="13500" y="2443"/>
                  <a:pt x="12150" y="2443"/>
                  <a:pt x="12150" y="1698"/>
                </a:cubicBezTo>
                <a:cubicBezTo>
                  <a:pt x="12150" y="1698"/>
                  <a:pt x="12825" y="1698"/>
                  <a:pt x="12825" y="1698"/>
                </a:cubicBezTo>
                <a:cubicBezTo>
                  <a:pt x="12825" y="1698"/>
                  <a:pt x="11475" y="1698"/>
                  <a:pt x="11475" y="954"/>
                </a:cubicBezTo>
                <a:cubicBezTo>
                  <a:pt x="11475" y="954"/>
                  <a:pt x="16200" y="-536"/>
                  <a:pt x="16875" y="209"/>
                </a:cubicBezTo>
                <a:cubicBezTo>
                  <a:pt x="17550" y="209"/>
                  <a:pt x="15525" y="954"/>
                  <a:pt x="15525" y="1698"/>
                </a:cubicBezTo>
                <a:cubicBezTo>
                  <a:pt x="16200" y="2443"/>
                  <a:pt x="18225" y="1698"/>
                  <a:pt x="18900" y="2443"/>
                </a:cubicBezTo>
                <a:cubicBezTo>
                  <a:pt x="18900" y="3188"/>
                  <a:pt x="16200" y="4678"/>
                  <a:pt x="18225" y="4678"/>
                </a:cubicBezTo>
                <a:cubicBezTo>
                  <a:pt x="18900" y="4678"/>
                  <a:pt x="18225" y="5423"/>
                  <a:pt x="17550" y="5423"/>
                </a:cubicBezTo>
                <a:cubicBezTo>
                  <a:pt x="16875" y="5423"/>
                  <a:pt x="16200" y="5423"/>
                  <a:pt x="15525" y="6912"/>
                </a:cubicBezTo>
                <a:cubicBezTo>
                  <a:pt x="15525" y="6912"/>
                  <a:pt x="14175" y="9147"/>
                  <a:pt x="14175" y="9147"/>
                </a:cubicBezTo>
                <a:cubicBezTo>
                  <a:pt x="14850" y="9147"/>
                  <a:pt x="15525" y="7657"/>
                  <a:pt x="16200" y="7657"/>
                </a:cubicBezTo>
                <a:cubicBezTo>
                  <a:pt x="16875" y="7657"/>
                  <a:pt x="16875" y="8402"/>
                  <a:pt x="17550" y="9147"/>
                </a:cubicBezTo>
                <a:cubicBezTo>
                  <a:pt x="18225" y="9147"/>
                  <a:pt x="20250" y="12126"/>
                  <a:pt x="19575" y="9147"/>
                </a:cubicBezTo>
                <a:cubicBezTo>
                  <a:pt x="19575" y="8402"/>
                  <a:pt x="18225" y="7657"/>
                  <a:pt x="18900" y="6912"/>
                </a:cubicBezTo>
                <a:cubicBezTo>
                  <a:pt x="19575" y="6912"/>
                  <a:pt x="20250" y="6912"/>
                  <a:pt x="20250" y="7657"/>
                </a:cubicBezTo>
                <a:cubicBezTo>
                  <a:pt x="20250" y="8402"/>
                  <a:pt x="19575" y="9147"/>
                  <a:pt x="20250" y="9892"/>
                </a:cubicBezTo>
                <a:cubicBezTo>
                  <a:pt x="20925" y="10636"/>
                  <a:pt x="21600" y="11381"/>
                  <a:pt x="20925" y="12126"/>
                </a:cubicBezTo>
                <a:cubicBezTo>
                  <a:pt x="19575" y="13616"/>
                  <a:pt x="21600" y="15850"/>
                  <a:pt x="18900" y="16595"/>
                </a:cubicBezTo>
                <a:cubicBezTo>
                  <a:pt x="18900" y="16595"/>
                  <a:pt x="14175" y="18085"/>
                  <a:pt x="14850" y="16595"/>
                </a:cubicBezTo>
                <a:cubicBezTo>
                  <a:pt x="14850" y="15850"/>
                  <a:pt x="14175" y="15850"/>
                  <a:pt x="14175" y="16595"/>
                </a:cubicBezTo>
                <a:cubicBezTo>
                  <a:pt x="14850" y="17340"/>
                  <a:pt x="14850" y="18085"/>
                  <a:pt x="15525" y="18830"/>
                </a:cubicBezTo>
                <a:cubicBezTo>
                  <a:pt x="15525" y="20319"/>
                  <a:pt x="12825" y="19574"/>
                  <a:pt x="12150" y="19574"/>
                </a:cubicBezTo>
                <a:cubicBezTo>
                  <a:pt x="11475" y="18830"/>
                  <a:pt x="14850" y="21064"/>
                  <a:pt x="12150" y="195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79" name="Shape 1515">
            <a:extLst>
              <a:ext uri="{FF2B5EF4-FFF2-40B4-BE49-F238E27FC236}">
                <a16:creationId xmlns:a16="http://schemas.microsoft.com/office/drawing/2014/main" id="{D9F9B3B7-D350-4279-ADB5-E77DAB971D13}"/>
              </a:ext>
            </a:extLst>
          </p:cNvPr>
          <p:cNvSpPr/>
          <p:nvPr/>
        </p:nvSpPr>
        <p:spPr>
          <a:xfrm>
            <a:off x="3458097" y="2121863"/>
            <a:ext cx="127750" cy="107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36" h="21025" extrusionOk="0">
                <a:moveTo>
                  <a:pt x="4971" y="21025"/>
                </a:moveTo>
                <a:cubicBezTo>
                  <a:pt x="3428" y="20043"/>
                  <a:pt x="1885" y="20043"/>
                  <a:pt x="1885" y="18080"/>
                </a:cubicBezTo>
                <a:cubicBezTo>
                  <a:pt x="1885" y="15134"/>
                  <a:pt x="-429" y="13170"/>
                  <a:pt x="342" y="10225"/>
                </a:cubicBezTo>
                <a:cubicBezTo>
                  <a:pt x="342" y="8261"/>
                  <a:pt x="-429" y="5316"/>
                  <a:pt x="342" y="3352"/>
                </a:cubicBezTo>
                <a:cubicBezTo>
                  <a:pt x="1114" y="3352"/>
                  <a:pt x="4200" y="4334"/>
                  <a:pt x="4200" y="3352"/>
                </a:cubicBezTo>
                <a:cubicBezTo>
                  <a:pt x="4200" y="2370"/>
                  <a:pt x="-429" y="2370"/>
                  <a:pt x="3428" y="407"/>
                </a:cubicBezTo>
                <a:cubicBezTo>
                  <a:pt x="6514" y="-575"/>
                  <a:pt x="8828" y="407"/>
                  <a:pt x="11914" y="1389"/>
                </a:cubicBezTo>
                <a:cubicBezTo>
                  <a:pt x="14228" y="1389"/>
                  <a:pt x="16542" y="1389"/>
                  <a:pt x="18857" y="2370"/>
                </a:cubicBezTo>
                <a:cubicBezTo>
                  <a:pt x="21171" y="3352"/>
                  <a:pt x="18857" y="5316"/>
                  <a:pt x="17314" y="7280"/>
                </a:cubicBezTo>
                <a:cubicBezTo>
                  <a:pt x="16542" y="9243"/>
                  <a:pt x="15771" y="11207"/>
                  <a:pt x="14228" y="12189"/>
                </a:cubicBezTo>
                <a:cubicBezTo>
                  <a:pt x="13457" y="14152"/>
                  <a:pt x="10371" y="12189"/>
                  <a:pt x="8828" y="12189"/>
                </a:cubicBezTo>
                <a:cubicBezTo>
                  <a:pt x="8828" y="12189"/>
                  <a:pt x="6514" y="12189"/>
                  <a:pt x="7285" y="13170"/>
                </a:cubicBezTo>
                <a:cubicBezTo>
                  <a:pt x="7285" y="14152"/>
                  <a:pt x="8828" y="14152"/>
                  <a:pt x="8057" y="16116"/>
                </a:cubicBezTo>
                <a:cubicBezTo>
                  <a:pt x="7285" y="16116"/>
                  <a:pt x="5742" y="21025"/>
                  <a:pt x="4971" y="21025"/>
                </a:cubicBezTo>
                <a:cubicBezTo>
                  <a:pt x="3428" y="20043"/>
                  <a:pt x="5742" y="21025"/>
                  <a:pt x="4971" y="210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0" name="Shape 1516">
            <a:extLst>
              <a:ext uri="{FF2B5EF4-FFF2-40B4-BE49-F238E27FC236}">
                <a16:creationId xmlns:a16="http://schemas.microsoft.com/office/drawing/2014/main" id="{0C51D190-474B-47C1-A2F8-0D515869AD48}"/>
              </a:ext>
            </a:extLst>
          </p:cNvPr>
          <p:cNvSpPr/>
          <p:nvPr/>
        </p:nvSpPr>
        <p:spPr>
          <a:xfrm>
            <a:off x="2710595" y="2105350"/>
            <a:ext cx="261608" cy="160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2" h="21124" extrusionOk="0">
                <a:moveTo>
                  <a:pt x="20800" y="6545"/>
                </a:moveTo>
                <a:cubicBezTo>
                  <a:pt x="20000" y="5236"/>
                  <a:pt x="19200" y="3927"/>
                  <a:pt x="18000" y="2618"/>
                </a:cubicBezTo>
                <a:cubicBezTo>
                  <a:pt x="17600" y="2618"/>
                  <a:pt x="16800" y="1964"/>
                  <a:pt x="16400" y="1964"/>
                </a:cubicBezTo>
                <a:cubicBezTo>
                  <a:pt x="15200" y="1309"/>
                  <a:pt x="14800" y="1964"/>
                  <a:pt x="14000" y="2618"/>
                </a:cubicBezTo>
                <a:cubicBezTo>
                  <a:pt x="13600" y="2618"/>
                  <a:pt x="13200" y="1964"/>
                  <a:pt x="12800" y="1964"/>
                </a:cubicBezTo>
                <a:cubicBezTo>
                  <a:pt x="12400" y="1309"/>
                  <a:pt x="11600" y="1309"/>
                  <a:pt x="10800" y="655"/>
                </a:cubicBezTo>
                <a:cubicBezTo>
                  <a:pt x="10000" y="655"/>
                  <a:pt x="8800" y="0"/>
                  <a:pt x="8000" y="0"/>
                </a:cubicBezTo>
                <a:cubicBezTo>
                  <a:pt x="6800" y="0"/>
                  <a:pt x="5600" y="655"/>
                  <a:pt x="4400" y="655"/>
                </a:cubicBezTo>
                <a:cubicBezTo>
                  <a:pt x="3600" y="1309"/>
                  <a:pt x="2400" y="655"/>
                  <a:pt x="3200" y="1964"/>
                </a:cubicBezTo>
                <a:cubicBezTo>
                  <a:pt x="4000" y="4582"/>
                  <a:pt x="4000" y="5236"/>
                  <a:pt x="2800" y="7200"/>
                </a:cubicBezTo>
                <a:cubicBezTo>
                  <a:pt x="2000" y="8509"/>
                  <a:pt x="2800" y="9164"/>
                  <a:pt x="2800" y="9818"/>
                </a:cubicBezTo>
                <a:cubicBezTo>
                  <a:pt x="2400" y="10473"/>
                  <a:pt x="1600" y="10473"/>
                  <a:pt x="1600" y="11782"/>
                </a:cubicBezTo>
                <a:cubicBezTo>
                  <a:pt x="1200" y="13091"/>
                  <a:pt x="400" y="14400"/>
                  <a:pt x="0" y="15709"/>
                </a:cubicBezTo>
                <a:cubicBezTo>
                  <a:pt x="0" y="16364"/>
                  <a:pt x="2400" y="17018"/>
                  <a:pt x="2800" y="17018"/>
                </a:cubicBezTo>
                <a:cubicBezTo>
                  <a:pt x="4000" y="18327"/>
                  <a:pt x="4800" y="20945"/>
                  <a:pt x="6000" y="20945"/>
                </a:cubicBezTo>
                <a:cubicBezTo>
                  <a:pt x="6400" y="21600"/>
                  <a:pt x="7200" y="20291"/>
                  <a:pt x="7600" y="19636"/>
                </a:cubicBezTo>
                <a:cubicBezTo>
                  <a:pt x="8400" y="18982"/>
                  <a:pt x="9200" y="19636"/>
                  <a:pt x="10000" y="18982"/>
                </a:cubicBezTo>
                <a:cubicBezTo>
                  <a:pt x="10800" y="18982"/>
                  <a:pt x="10800" y="18327"/>
                  <a:pt x="11200" y="17018"/>
                </a:cubicBezTo>
                <a:cubicBezTo>
                  <a:pt x="11200" y="15709"/>
                  <a:pt x="11200" y="15055"/>
                  <a:pt x="12400" y="13745"/>
                </a:cubicBezTo>
                <a:cubicBezTo>
                  <a:pt x="13200" y="13091"/>
                  <a:pt x="13600" y="11782"/>
                  <a:pt x="14800" y="11127"/>
                </a:cubicBezTo>
                <a:cubicBezTo>
                  <a:pt x="16000" y="9818"/>
                  <a:pt x="17200" y="9164"/>
                  <a:pt x="18400" y="8509"/>
                </a:cubicBezTo>
                <a:cubicBezTo>
                  <a:pt x="18400" y="8509"/>
                  <a:pt x="21200" y="6545"/>
                  <a:pt x="20800" y="6545"/>
                </a:cubicBezTo>
                <a:cubicBezTo>
                  <a:pt x="20400" y="5891"/>
                  <a:pt x="21600" y="7200"/>
                  <a:pt x="20800" y="654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1" name="Shape 1517">
            <a:extLst>
              <a:ext uri="{FF2B5EF4-FFF2-40B4-BE49-F238E27FC236}">
                <a16:creationId xmlns:a16="http://schemas.microsoft.com/office/drawing/2014/main" id="{B8DA45E2-8680-4619-BE1A-F222C3554A4F}"/>
              </a:ext>
            </a:extLst>
          </p:cNvPr>
          <p:cNvSpPr/>
          <p:nvPr/>
        </p:nvSpPr>
        <p:spPr>
          <a:xfrm>
            <a:off x="3235456" y="2059535"/>
            <a:ext cx="25527" cy="20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476" h="21600" extrusionOk="0">
                <a:moveTo>
                  <a:pt x="9887" y="21600"/>
                </a:moveTo>
                <a:cubicBezTo>
                  <a:pt x="6801" y="21600"/>
                  <a:pt x="630" y="21600"/>
                  <a:pt x="630" y="16200"/>
                </a:cubicBezTo>
                <a:cubicBezTo>
                  <a:pt x="-2456" y="10800"/>
                  <a:pt x="6801" y="0"/>
                  <a:pt x="6801" y="0"/>
                </a:cubicBezTo>
                <a:cubicBezTo>
                  <a:pt x="16058" y="0"/>
                  <a:pt x="19144" y="21600"/>
                  <a:pt x="9887" y="21600"/>
                </a:cubicBezTo>
                <a:cubicBezTo>
                  <a:pt x="630" y="16200"/>
                  <a:pt x="16058" y="21600"/>
                  <a:pt x="988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2" name="Shape 1518">
            <a:extLst>
              <a:ext uri="{FF2B5EF4-FFF2-40B4-BE49-F238E27FC236}">
                <a16:creationId xmlns:a16="http://schemas.microsoft.com/office/drawing/2014/main" id="{D7F1745B-A10E-415F-BDAE-F413417CD2EB}"/>
              </a:ext>
            </a:extLst>
          </p:cNvPr>
          <p:cNvSpPr/>
          <p:nvPr/>
        </p:nvSpPr>
        <p:spPr>
          <a:xfrm>
            <a:off x="2924348" y="1979175"/>
            <a:ext cx="294955" cy="131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8" h="20131" extrusionOk="0">
                <a:moveTo>
                  <a:pt x="18000" y="15502"/>
                </a:moveTo>
                <a:cubicBezTo>
                  <a:pt x="17640" y="15502"/>
                  <a:pt x="17640" y="14731"/>
                  <a:pt x="17280" y="14731"/>
                </a:cubicBezTo>
                <a:cubicBezTo>
                  <a:pt x="17280" y="14731"/>
                  <a:pt x="16560" y="15502"/>
                  <a:pt x="16560" y="16274"/>
                </a:cubicBezTo>
                <a:cubicBezTo>
                  <a:pt x="16200" y="16274"/>
                  <a:pt x="15840" y="16274"/>
                  <a:pt x="15480" y="15502"/>
                </a:cubicBezTo>
                <a:cubicBezTo>
                  <a:pt x="15120" y="15502"/>
                  <a:pt x="14760" y="15502"/>
                  <a:pt x="14400" y="16274"/>
                </a:cubicBezTo>
                <a:cubicBezTo>
                  <a:pt x="12600" y="17817"/>
                  <a:pt x="10800" y="18588"/>
                  <a:pt x="8640" y="19360"/>
                </a:cubicBezTo>
                <a:cubicBezTo>
                  <a:pt x="8280" y="19360"/>
                  <a:pt x="7200" y="20131"/>
                  <a:pt x="6840" y="20131"/>
                </a:cubicBezTo>
                <a:cubicBezTo>
                  <a:pt x="6120" y="19360"/>
                  <a:pt x="4680" y="18588"/>
                  <a:pt x="6120" y="17045"/>
                </a:cubicBezTo>
                <a:cubicBezTo>
                  <a:pt x="6840" y="17045"/>
                  <a:pt x="7920" y="15502"/>
                  <a:pt x="8640" y="15502"/>
                </a:cubicBezTo>
                <a:cubicBezTo>
                  <a:pt x="9360" y="15502"/>
                  <a:pt x="10080" y="15502"/>
                  <a:pt x="10440" y="15502"/>
                </a:cubicBezTo>
                <a:cubicBezTo>
                  <a:pt x="10440" y="15502"/>
                  <a:pt x="11520" y="13960"/>
                  <a:pt x="11160" y="13960"/>
                </a:cubicBezTo>
                <a:cubicBezTo>
                  <a:pt x="10800" y="13188"/>
                  <a:pt x="9000" y="13960"/>
                  <a:pt x="8640" y="13960"/>
                </a:cubicBezTo>
                <a:cubicBezTo>
                  <a:pt x="7920" y="14731"/>
                  <a:pt x="7560" y="14731"/>
                  <a:pt x="6840" y="14731"/>
                </a:cubicBezTo>
                <a:cubicBezTo>
                  <a:pt x="6120" y="14731"/>
                  <a:pt x="6840" y="13960"/>
                  <a:pt x="6840" y="13188"/>
                </a:cubicBezTo>
                <a:cubicBezTo>
                  <a:pt x="6840" y="10874"/>
                  <a:pt x="4680" y="14731"/>
                  <a:pt x="4320" y="14731"/>
                </a:cubicBezTo>
                <a:cubicBezTo>
                  <a:pt x="4320" y="14731"/>
                  <a:pt x="3960" y="15502"/>
                  <a:pt x="3960" y="15502"/>
                </a:cubicBezTo>
                <a:cubicBezTo>
                  <a:pt x="3240" y="13960"/>
                  <a:pt x="3240" y="15502"/>
                  <a:pt x="3240" y="16274"/>
                </a:cubicBezTo>
                <a:cubicBezTo>
                  <a:pt x="3240" y="16274"/>
                  <a:pt x="2160" y="14731"/>
                  <a:pt x="1800" y="14731"/>
                </a:cubicBezTo>
                <a:cubicBezTo>
                  <a:pt x="1440" y="14731"/>
                  <a:pt x="0" y="15502"/>
                  <a:pt x="0" y="13960"/>
                </a:cubicBezTo>
                <a:cubicBezTo>
                  <a:pt x="0" y="12417"/>
                  <a:pt x="720" y="13188"/>
                  <a:pt x="1440" y="12417"/>
                </a:cubicBezTo>
                <a:cubicBezTo>
                  <a:pt x="2160" y="12417"/>
                  <a:pt x="2880" y="12417"/>
                  <a:pt x="3240" y="11645"/>
                </a:cubicBezTo>
                <a:cubicBezTo>
                  <a:pt x="3240" y="11645"/>
                  <a:pt x="4320" y="10874"/>
                  <a:pt x="3960" y="10874"/>
                </a:cubicBezTo>
                <a:cubicBezTo>
                  <a:pt x="3240" y="10102"/>
                  <a:pt x="2160" y="10874"/>
                  <a:pt x="1800" y="10874"/>
                </a:cubicBezTo>
                <a:cubicBezTo>
                  <a:pt x="720" y="10874"/>
                  <a:pt x="0" y="9331"/>
                  <a:pt x="1440" y="9331"/>
                </a:cubicBezTo>
                <a:cubicBezTo>
                  <a:pt x="2160" y="9331"/>
                  <a:pt x="3600" y="8560"/>
                  <a:pt x="4320" y="8560"/>
                </a:cubicBezTo>
                <a:cubicBezTo>
                  <a:pt x="3960" y="8560"/>
                  <a:pt x="1440" y="9331"/>
                  <a:pt x="1440" y="7788"/>
                </a:cubicBezTo>
                <a:cubicBezTo>
                  <a:pt x="1080" y="6245"/>
                  <a:pt x="4320" y="7017"/>
                  <a:pt x="4680" y="6245"/>
                </a:cubicBezTo>
                <a:cubicBezTo>
                  <a:pt x="4680" y="6245"/>
                  <a:pt x="3240" y="5474"/>
                  <a:pt x="3240" y="4702"/>
                </a:cubicBezTo>
                <a:cubicBezTo>
                  <a:pt x="2880" y="3931"/>
                  <a:pt x="5040" y="3160"/>
                  <a:pt x="5040" y="3160"/>
                </a:cubicBezTo>
                <a:cubicBezTo>
                  <a:pt x="6120" y="3160"/>
                  <a:pt x="5400" y="6245"/>
                  <a:pt x="6120" y="6245"/>
                </a:cubicBezTo>
                <a:cubicBezTo>
                  <a:pt x="7200" y="6245"/>
                  <a:pt x="7920" y="6245"/>
                  <a:pt x="9000" y="7017"/>
                </a:cubicBezTo>
                <a:cubicBezTo>
                  <a:pt x="9360" y="7788"/>
                  <a:pt x="10080" y="8560"/>
                  <a:pt x="10440" y="9331"/>
                </a:cubicBezTo>
                <a:cubicBezTo>
                  <a:pt x="11160" y="10874"/>
                  <a:pt x="10800" y="11645"/>
                  <a:pt x="11520" y="11645"/>
                </a:cubicBezTo>
                <a:cubicBezTo>
                  <a:pt x="12600" y="11645"/>
                  <a:pt x="13320" y="11645"/>
                  <a:pt x="14040" y="10874"/>
                </a:cubicBezTo>
                <a:cubicBezTo>
                  <a:pt x="15480" y="10102"/>
                  <a:pt x="13320" y="9331"/>
                  <a:pt x="13320" y="8560"/>
                </a:cubicBezTo>
                <a:cubicBezTo>
                  <a:pt x="13320" y="8560"/>
                  <a:pt x="16200" y="7788"/>
                  <a:pt x="13680" y="5474"/>
                </a:cubicBezTo>
                <a:cubicBezTo>
                  <a:pt x="13320" y="5474"/>
                  <a:pt x="12600" y="5474"/>
                  <a:pt x="12960" y="4702"/>
                </a:cubicBezTo>
                <a:cubicBezTo>
                  <a:pt x="13320" y="3931"/>
                  <a:pt x="13680" y="3160"/>
                  <a:pt x="13680" y="2388"/>
                </a:cubicBezTo>
                <a:cubicBezTo>
                  <a:pt x="14040" y="1617"/>
                  <a:pt x="15480" y="-1469"/>
                  <a:pt x="15480" y="845"/>
                </a:cubicBezTo>
                <a:cubicBezTo>
                  <a:pt x="15480" y="1617"/>
                  <a:pt x="15840" y="2388"/>
                  <a:pt x="15840" y="3931"/>
                </a:cubicBezTo>
                <a:cubicBezTo>
                  <a:pt x="16200" y="3931"/>
                  <a:pt x="16200" y="4702"/>
                  <a:pt x="16200" y="5474"/>
                </a:cubicBezTo>
                <a:cubicBezTo>
                  <a:pt x="16560" y="6245"/>
                  <a:pt x="15840" y="5474"/>
                  <a:pt x="15840" y="6245"/>
                </a:cubicBezTo>
                <a:cubicBezTo>
                  <a:pt x="15840" y="7788"/>
                  <a:pt x="16920" y="6245"/>
                  <a:pt x="16920" y="7017"/>
                </a:cubicBezTo>
                <a:cubicBezTo>
                  <a:pt x="16920" y="8560"/>
                  <a:pt x="18000" y="9331"/>
                  <a:pt x="18360" y="9331"/>
                </a:cubicBezTo>
                <a:cubicBezTo>
                  <a:pt x="19080" y="9331"/>
                  <a:pt x="19080" y="10102"/>
                  <a:pt x="19080" y="8560"/>
                </a:cubicBezTo>
                <a:cubicBezTo>
                  <a:pt x="19080" y="7017"/>
                  <a:pt x="19800" y="7017"/>
                  <a:pt x="20520" y="7788"/>
                </a:cubicBezTo>
                <a:cubicBezTo>
                  <a:pt x="20880" y="7788"/>
                  <a:pt x="21600" y="9331"/>
                  <a:pt x="21240" y="10102"/>
                </a:cubicBezTo>
                <a:cubicBezTo>
                  <a:pt x="21240" y="10874"/>
                  <a:pt x="20880" y="13188"/>
                  <a:pt x="20880" y="13960"/>
                </a:cubicBezTo>
                <a:cubicBezTo>
                  <a:pt x="20520" y="14731"/>
                  <a:pt x="18360" y="15502"/>
                  <a:pt x="18000" y="15502"/>
                </a:cubicBezTo>
                <a:cubicBezTo>
                  <a:pt x="17280" y="14731"/>
                  <a:pt x="18360" y="15502"/>
                  <a:pt x="18000" y="1550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3" name="Shape 1519">
            <a:extLst>
              <a:ext uri="{FF2B5EF4-FFF2-40B4-BE49-F238E27FC236}">
                <a16:creationId xmlns:a16="http://schemas.microsoft.com/office/drawing/2014/main" id="{BA12A465-AD0B-4C76-8267-7E96F8265874}"/>
              </a:ext>
            </a:extLst>
          </p:cNvPr>
          <p:cNvSpPr/>
          <p:nvPr/>
        </p:nvSpPr>
        <p:spPr>
          <a:xfrm>
            <a:off x="2873453" y="2028291"/>
            <a:ext cx="46875" cy="27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94" h="17277" extrusionOk="0">
                <a:moveTo>
                  <a:pt x="19440" y="1372"/>
                </a:moveTo>
                <a:cubicBezTo>
                  <a:pt x="17280" y="1372"/>
                  <a:pt x="0" y="13715"/>
                  <a:pt x="0" y="13715"/>
                </a:cubicBezTo>
                <a:cubicBezTo>
                  <a:pt x="4320" y="16800"/>
                  <a:pt x="10800" y="19886"/>
                  <a:pt x="12960" y="13715"/>
                </a:cubicBezTo>
                <a:cubicBezTo>
                  <a:pt x="15120" y="10629"/>
                  <a:pt x="19440" y="-1714"/>
                  <a:pt x="19440" y="1372"/>
                </a:cubicBezTo>
                <a:cubicBezTo>
                  <a:pt x="15120" y="1372"/>
                  <a:pt x="21600" y="-1714"/>
                  <a:pt x="19440" y="137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4" name="Shape 1520">
            <a:extLst>
              <a:ext uri="{FF2B5EF4-FFF2-40B4-BE49-F238E27FC236}">
                <a16:creationId xmlns:a16="http://schemas.microsoft.com/office/drawing/2014/main" id="{C2E10AB9-6C9B-40F4-98E0-0A0FEA8A99A6}"/>
              </a:ext>
            </a:extLst>
          </p:cNvPr>
          <p:cNvSpPr/>
          <p:nvPr/>
        </p:nvSpPr>
        <p:spPr>
          <a:xfrm>
            <a:off x="2785238" y="1950936"/>
            <a:ext cx="179277" cy="84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5" h="21600" extrusionOk="0">
                <a:moveTo>
                  <a:pt x="17514" y="15247"/>
                </a:moveTo>
                <a:cubicBezTo>
                  <a:pt x="16930" y="16518"/>
                  <a:pt x="15762" y="16518"/>
                  <a:pt x="15762" y="16518"/>
                </a:cubicBezTo>
                <a:cubicBezTo>
                  <a:pt x="14011" y="16518"/>
                  <a:pt x="14595" y="13976"/>
                  <a:pt x="15178" y="12706"/>
                </a:cubicBezTo>
                <a:cubicBezTo>
                  <a:pt x="15762" y="10165"/>
                  <a:pt x="14011" y="8894"/>
                  <a:pt x="13427" y="10165"/>
                </a:cubicBezTo>
                <a:cubicBezTo>
                  <a:pt x="13427" y="11435"/>
                  <a:pt x="13427" y="12706"/>
                  <a:pt x="12843" y="12706"/>
                </a:cubicBezTo>
                <a:cubicBezTo>
                  <a:pt x="12843" y="12706"/>
                  <a:pt x="12259" y="12706"/>
                  <a:pt x="12259" y="11435"/>
                </a:cubicBezTo>
                <a:cubicBezTo>
                  <a:pt x="11676" y="12706"/>
                  <a:pt x="12259" y="15247"/>
                  <a:pt x="11676" y="16518"/>
                </a:cubicBezTo>
                <a:cubicBezTo>
                  <a:pt x="11092" y="19059"/>
                  <a:pt x="10508" y="16518"/>
                  <a:pt x="9924" y="17788"/>
                </a:cubicBezTo>
                <a:cubicBezTo>
                  <a:pt x="9341" y="17788"/>
                  <a:pt x="9924" y="20329"/>
                  <a:pt x="9341" y="20329"/>
                </a:cubicBezTo>
                <a:cubicBezTo>
                  <a:pt x="9341" y="21600"/>
                  <a:pt x="7589" y="21600"/>
                  <a:pt x="7005" y="21600"/>
                </a:cubicBezTo>
                <a:cubicBezTo>
                  <a:pt x="6422" y="20329"/>
                  <a:pt x="6422" y="17788"/>
                  <a:pt x="5838" y="19059"/>
                </a:cubicBezTo>
                <a:cubicBezTo>
                  <a:pt x="4670" y="20329"/>
                  <a:pt x="4086" y="20329"/>
                  <a:pt x="2919" y="20329"/>
                </a:cubicBezTo>
                <a:cubicBezTo>
                  <a:pt x="2335" y="20329"/>
                  <a:pt x="1168" y="21600"/>
                  <a:pt x="584" y="21600"/>
                </a:cubicBezTo>
                <a:cubicBezTo>
                  <a:pt x="0" y="21600"/>
                  <a:pt x="1751" y="17788"/>
                  <a:pt x="1168" y="16518"/>
                </a:cubicBezTo>
                <a:cubicBezTo>
                  <a:pt x="1168" y="16518"/>
                  <a:pt x="584" y="17788"/>
                  <a:pt x="0" y="17788"/>
                </a:cubicBezTo>
                <a:cubicBezTo>
                  <a:pt x="0" y="16518"/>
                  <a:pt x="2919" y="15247"/>
                  <a:pt x="3503" y="15247"/>
                </a:cubicBezTo>
                <a:cubicBezTo>
                  <a:pt x="4670" y="15247"/>
                  <a:pt x="4670" y="13976"/>
                  <a:pt x="5254" y="12706"/>
                </a:cubicBezTo>
                <a:cubicBezTo>
                  <a:pt x="6422" y="10165"/>
                  <a:pt x="7005" y="10165"/>
                  <a:pt x="7589" y="8894"/>
                </a:cubicBezTo>
                <a:cubicBezTo>
                  <a:pt x="8757" y="6353"/>
                  <a:pt x="9341" y="3812"/>
                  <a:pt x="10508" y="3812"/>
                </a:cubicBezTo>
                <a:cubicBezTo>
                  <a:pt x="11676" y="2541"/>
                  <a:pt x="12843" y="2541"/>
                  <a:pt x="14011" y="3812"/>
                </a:cubicBezTo>
                <a:cubicBezTo>
                  <a:pt x="15178" y="3812"/>
                  <a:pt x="16930" y="5082"/>
                  <a:pt x="17514" y="3812"/>
                </a:cubicBezTo>
                <a:cubicBezTo>
                  <a:pt x="18097" y="2541"/>
                  <a:pt x="17514" y="0"/>
                  <a:pt x="18681" y="0"/>
                </a:cubicBezTo>
                <a:cubicBezTo>
                  <a:pt x="18681" y="0"/>
                  <a:pt x="21016" y="1271"/>
                  <a:pt x="21016" y="2541"/>
                </a:cubicBezTo>
                <a:cubicBezTo>
                  <a:pt x="21600" y="2541"/>
                  <a:pt x="19849" y="3812"/>
                  <a:pt x="19849" y="5082"/>
                </a:cubicBezTo>
                <a:cubicBezTo>
                  <a:pt x="19849" y="6353"/>
                  <a:pt x="21600" y="7624"/>
                  <a:pt x="19849" y="8894"/>
                </a:cubicBezTo>
                <a:cubicBezTo>
                  <a:pt x="19265" y="10165"/>
                  <a:pt x="21016" y="11435"/>
                  <a:pt x="20432" y="11435"/>
                </a:cubicBezTo>
                <a:cubicBezTo>
                  <a:pt x="19265" y="12706"/>
                  <a:pt x="18681" y="12706"/>
                  <a:pt x="18097" y="12706"/>
                </a:cubicBezTo>
                <a:cubicBezTo>
                  <a:pt x="18097" y="13976"/>
                  <a:pt x="18097" y="13976"/>
                  <a:pt x="17514" y="15247"/>
                </a:cubicBezTo>
                <a:cubicBezTo>
                  <a:pt x="16930" y="16518"/>
                  <a:pt x="18097" y="13976"/>
                  <a:pt x="17514" y="152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5" name="Shape 1521">
            <a:extLst>
              <a:ext uri="{FF2B5EF4-FFF2-40B4-BE49-F238E27FC236}">
                <a16:creationId xmlns:a16="http://schemas.microsoft.com/office/drawing/2014/main" id="{A99188FF-C91E-4914-ADD1-5B893AB1B2E3}"/>
              </a:ext>
            </a:extLst>
          </p:cNvPr>
          <p:cNvSpPr/>
          <p:nvPr/>
        </p:nvSpPr>
        <p:spPr>
          <a:xfrm>
            <a:off x="2993093" y="1984870"/>
            <a:ext cx="23110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793" h="21600" extrusionOk="0">
                <a:moveTo>
                  <a:pt x="11013" y="21600"/>
                </a:moveTo>
                <a:cubicBezTo>
                  <a:pt x="5613" y="21600"/>
                  <a:pt x="-5187" y="10800"/>
                  <a:pt x="2913" y="0"/>
                </a:cubicBezTo>
                <a:cubicBezTo>
                  <a:pt x="8313" y="0"/>
                  <a:pt x="16413" y="21600"/>
                  <a:pt x="11013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6" name="Shape 1522">
            <a:extLst>
              <a:ext uri="{FF2B5EF4-FFF2-40B4-BE49-F238E27FC236}">
                <a16:creationId xmlns:a16="http://schemas.microsoft.com/office/drawing/2014/main" id="{BD800239-B654-4455-8669-6CDE12863E24}"/>
              </a:ext>
            </a:extLst>
          </p:cNvPr>
          <p:cNvSpPr/>
          <p:nvPr/>
        </p:nvSpPr>
        <p:spPr>
          <a:xfrm>
            <a:off x="3025641" y="1915300"/>
            <a:ext cx="90546" cy="46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95" h="20400" extrusionOk="0">
                <a:moveTo>
                  <a:pt x="5560" y="19440"/>
                </a:moveTo>
                <a:cubicBezTo>
                  <a:pt x="4531" y="19440"/>
                  <a:pt x="-1640" y="12960"/>
                  <a:pt x="417" y="8640"/>
                </a:cubicBezTo>
                <a:cubicBezTo>
                  <a:pt x="2474" y="4320"/>
                  <a:pt x="5560" y="4320"/>
                  <a:pt x="7617" y="4320"/>
                </a:cubicBezTo>
                <a:cubicBezTo>
                  <a:pt x="10703" y="2160"/>
                  <a:pt x="13789" y="0"/>
                  <a:pt x="15846" y="0"/>
                </a:cubicBezTo>
                <a:cubicBezTo>
                  <a:pt x="16874" y="0"/>
                  <a:pt x="19960" y="2160"/>
                  <a:pt x="17903" y="4320"/>
                </a:cubicBezTo>
                <a:cubicBezTo>
                  <a:pt x="16874" y="6480"/>
                  <a:pt x="13789" y="4320"/>
                  <a:pt x="12760" y="8640"/>
                </a:cubicBezTo>
                <a:cubicBezTo>
                  <a:pt x="12760" y="8640"/>
                  <a:pt x="17903" y="12960"/>
                  <a:pt x="13789" y="15120"/>
                </a:cubicBezTo>
                <a:cubicBezTo>
                  <a:pt x="11731" y="17280"/>
                  <a:pt x="8646" y="21600"/>
                  <a:pt x="5560" y="19440"/>
                </a:cubicBezTo>
                <a:cubicBezTo>
                  <a:pt x="3503" y="19440"/>
                  <a:pt x="7617" y="21600"/>
                  <a:pt x="5560" y="194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7" name="Shape 1523">
            <a:extLst>
              <a:ext uri="{FF2B5EF4-FFF2-40B4-BE49-F238E27FC236}">
                <a16:creationId xmlns:a16="http://schemas.microsoft.com/office/drawing/2014/main" id="{DC922CBF-52C2-4315-98BE-A5C4E26DA867}"/>
              </a:ext>
            </a:extLst>
          </p:cNvPr>
          <p:cNvSpPr/>
          <p:nvPr/>
        </p:nvSpPr>
        <p:spPr>
          <a:xfrm>
            <a:off x="2982915" y="1925480"/>
            <a:ext cx="23821" cy="20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186" h="21600" extrusionOk="0">
                <a:moveTo>
                  <a:pt x="11013" y="21600"/>
                </a:moveTo>
                <a:cubicBezTo>
                  <a:pt x="5613" y="21600"/>
                  <a:pt x="-5187" y="0"/>
                  <a:pt x="2913" y="0"/>
                </a:cubicBezTo>
                <a:cubicBezTo>
                  <a:pt x="11013" y="0"/>
                  <a:pt x="16413" y="16200"/>
                  <a:pt x="11013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8" name="Shape 1524">
            <a:extLst>
              <a:ext uri="{FF2B5EF4-FFF2-40B4-BE49-F238E27FC236}">
                <a16:creationId xmlns:a16="http://schemas.microsoft.com/office/drawing/2014/main" id="{E3E954AE-6915-4E58-B3EB-7ACD49823C62}"/>
              </a:ext>
            </a:extLst>
          </p:cNvPr>
          <p:cNvSpPr/>
          <p:nvPr/>
        </p:nvSpPr>
        <p:spPr>
          <a:xfrm>
            <a:off x="3031394" y="1882758"/>
            <a:ext cx="89645" cy="29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09" h="18011" extrusionOk="0">
                <a:moveTo>
                  <a:pt x="297" y="13554"/>
                </a:moveTo>
                <a:cubicBezTo>
                  <a:pt x="-732" y="13554"/>
                  <a:pt x="2354" y="10468"/>
                  <a:pt x="3382" y="10468"/>
                </a:cubicBezTo>
                <a:cubicBezTo>
                  <a:pt x="5439" y="7382"/>
                  <a:pt x="6468" y="4296"/>
                  <a:pt x="8525" y="1211"/>
                </a:cubicBezTo>
                <a:cubicBezTo>
                  <a:pt x="11611" y="-1875"/>
                  <a:pt x="14697" y="1211"/>
                  <a:pt x="17782" y="7382"/>
                </a:cubicBezTo>
                <a:cubicBezTo>
                  <a:pt x="20868" y="16639"/>
                  <a:pt x="11611" y="16639"/>
                  <a:pt x="10582" y="16639"/>
                </a:cubicBezTo>
                <a:cubicBezTo>
                  <a:pt x="8525" y="16639"/>
                  <a:pt x="7497" y="19725"/>
                  <a:pt x="5439" y="16639"/>
                </a:cubicBezTo>
                <a:cubicBezTo>
                  <a:pt x="3382" y="13554"/>
                  <a:pt x="1325" y="16639"/>
                  <a:pt x="297" y="13554"/>
                </a:cubicBezTo>
                <a:cubicBezTo>
                  <a:pt x="-732" y="10468"/>
                  <a:pt x="1325" y="16639"/>
                  <a:pt x="297" y="1355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89" name="Shape 1525">
            <a:extLst>
              <a:ext uri="{FF2B5EF4-FFF2-40B4-BE49-F238E27FC236}">
                <a16:creationId xmlns:a16="http://schemas.microsoft.com/office/drawing/2014/main" id="{CC05E752-76DF-455D-9EEA-CFC7E043E58C}"/>
              </a:ext>
            </a:extLst>
          </p:cNvPr>
          <p:cNvSpPr/>
          <p:nvPr/>
        </p:nvSpPr>
        <p:spPr>
          <a:xfrm>
            <a:off x="3285876" y="1989872"/>
            <a:ext cx="133827" cy="90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0" h="20463" extrusionOk="0">
                <a:moveTo>
                  <a:pt x="16416" y="20463"/>
                </a:moveTo>
                <a:cubicBezTo>
                  <a:pt x="14874" y="20463"/>
                  <a:pt x="12559" y="20463"/>
                  <a:pt x="11016" y="20463"/>
                </a:cubicBezTo>
                <a:cubicBezTo>
                  <a:pt x="8702" y="20463"/>
                  <a:pt x="11016" y="19326"/>
                  <a:pt x="11016" y="18189"/>
                </a:cubicBezTo>
                <a:cubicBezTo>
                  <a:pt x="11788" y="17052"/>
                  <a:pt x="7931" y="17052"/>
                  <a:pt x="8702" y="15916"/>
                </a:cubicBezTo>
                <a:cubicBezTo>
                  <a:pt x="9474" y="14779"/>
                  <a:pt x="11016" y="13642"/>
                  <a:pt x="12559" y="13642"/>
                </a:cubicBezTo>
                <a:cubicBezTo>
                  <a:pt x="13331" y="12505"/>
                  <a:pt x="12559" y="12505"/>
                  <a:pt x="11788" y="12505"/>
                </a:cubicBezTo>
                <a:cubicBezTo>
                  <a:pt x="10245" y="11368"/>
                  <a:pt x="8702" y="12505"/>
                  <a:pt x="6388" y="13642"/>
                </a:cubicBezTo>
                <a:cubicBezTo>
                  <a:pt x="4845" y="13642"/>
                  <a:pt x="3302" y="13642"/>
                  <a:pt x="988" y="13642"/>
                </a:cubicBezTo>
                <a:cubicBezTo>
                  <a:pt x="988" y="14779"/>
                  <a:pt x="-555" y="14779"/>
                  <a:pt x="216" y="12505"/>
                </a:cubicBezTo>
                <a:cubicBezTo>
                  <a:pt x="1759" y="10231"/>
                  <a:pt x="3302" y="11368"/>
                  <a:pt x="4845" y="10231"/>
                </a:cubicBezTo>
                <a:cubicBezTo>
                  <a:pt x="7931" y="9095"/>
                  <a:pt x="2531" y="9095"/>
                  <a:pt x="2531" y="7958"/>
                </a:cubicBezTo>
                <a:cubicBezTo>
                  <a:pt x="1759" y="7958"/>
                  <a:pt x="4845" y="5684"/>
                  <a:pt x="4845" y="5684"/>
                </a:cubicBezTo>
                <a:cubicBezTo>
                  <a:pt x="4845" y="5684"/>
                  <a:pt x="2531" y="5684"/>
                  <a:pt x="1759" y="5684"/>
                </a:cubicBezTo>
                <a:cubicBezTo>
                  <a:pt x="1759" y="4547"/>
                  <a:pt x="4074" y="3410"/>
                  <a:pt x="4845" y="3410"/>
                </a:cubicBezTo>
                <a:cubicBezTo>
                  <a:pt x="6388" y="3410"/>
                  <a:pt x="7931" y="6821"/>
                  <a:pt x="9474" y="7958"/>
                </a:cubicBezTo>
                <a:cubicBezTo>
                  <a:pt x="10245" y="7958"/>
                  <a:pt x="11016" y="10231"/>
                  <a:pt x="11788" y="9095"/>
                </a:cubicBezTo>
                <a:cubicBezTo>
                  <a:pt x="14102" y="6821"/>
                  <a:pt x="9474" y="6821"/>
                  <a:pt x="9474" y="6821"/>
                </a:cubicBezTo>
                <a:cubicBezTo>
                  <a:pt x="10245" y="6821"/>
                  <a:pt x="13331" y="5684"/>
                  <a:pt x="10245" y="4547"/>
                </a:cubicBezTo>
                <a:cubicBezTo>
                  <a:pt x="9474" y="4547"/>
                  <a:pt x="8702" y="4547"/>
                  <a:pt x="7931" y="3410"/>
                </a:cubicBezTo>
                <a:cubicBezTo>
                  <a:pt x="6388" y="2274"/>
                  <a:pt x="7931" y="2274"/>
                  <a:pt x="7931" y="1137"/>
                </a:cubicBezTo>
                <a:cubicBezTo>
                  <a:pt x="7159" y="1137"/>
                  <a:pt x="4845" y="2274"/>
                  <a:pt x="4845" y="2274"/>
                </a:cubicBezTo>
                <a:cubicBezTo>
                  <a:pt x="4074" y="1137"/>
                  <a:pt x="9474" y="0"/>
                  <a:pt x="9474" y="0"/>
                </a:cubicBezTo>
                <a:cubicBezTo>
                  <a:pt x="9474" y="0"/>
                  <a:pt x="8702" y="1137"/>
                  <a:pt x="8702" y="1137"/>
                </a:cubicBezTo>
                <a:cubicBezTo>
                  <a:pt x="7931" y="2274"/>
                  <a:pt x="10245" y="2274"/>
                  <a:pt x="11016" y="2274"/>
                </a:cubicBezTo>
                <a:cubicBezTo>
                  <a:pt x="13331" y="3410"/>
                  <a:pt x="14102" y="3410"/>
                  <a:pt x="15645" y="1137"/>
                </a:cubicBezTo>
                <a:cubicBezTo>
                  <a:pt x="17959" y="-1137"/>
                  <a:pt x="20274" y="5684"/>
                  <a:pt x="19502" y="7958"/>
                </a:cubicBezTo>
                <a:cubicBezTo>
                  <a:pt x="19502" y="10231"/>
                  <a:pt x="19502" y="11368"/>
                  <a:pt x="20274" y="12505"/>
                </a:cubicBezTo>
                <a:cubicBezTo>
                  <a:pt x="21045" y="14779"/>
                  <a:pt x="21045" y="15916"/>
                  <a:pt x="19502" y="14779"/>
                </a:cubicBezTo>
                <a:cubicBezTo>
                  <a:pt x="17959" y="12505"/>
                  <a:pt x="18731" y="17052"/>
                  <a:pt x="19502" y="18189"/>
                </a:cubicBezTo>
                <a:cubicBezTo>
                  <a:pt x="20274" y="19326"/>
                  <a:pt x="17188" y="20463"/>
                  <a:pt x="16416" y="2046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0" name="Shape 1526">
            <a:extLst>
              <a:ext uri="{FF2B5EF4-FFF2-40B4-BE49-F238E27FC236}">
                <a16:creationId xmlns:a16="http://schemas.microsoft.com/office/drawing/2014/main" id="{5FA1D2BE-8AE1-4C57-8360-44F41673F8C2}"/>
              </a:ext>
            </a:extLst>
          </p:cNvPr>
          <p:cNvSpPr/>
          <p:nvPr/>
        </p:nvSpPr>
        <p:spPr>
          <a:xfrm>
            <a:off x="3271164" y="2030688"/>
            <a:ext cx="32424" cy="13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878" h="21600" extrusionOk="0">
                <a:moveTo>
                  <a:pt x="376" y="21600"/>
                </a:moveTo>
                <a:cubicBezTo>
                  <a:pt x="7576" y="14400"/>
                  <a:pt x="19576" y="0"/>
                  <a:pt x="14776" y="0"/>
                </a:cubicBezTo>
                <a:cubicBezTo>
                  <a:pt x="7576" y="0"/>
                  <a:pt x="-2024" y="21600"/>
                  <a:pt x="376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1" name="Shape 1527">
            <a:extLst>
              <a:ext uri="{FF2B5EF4-FFF2-40B4-BE49-F238E27FC236}">
                <a16:creationId xmlns:a16="http://schemas.microsoft.com/office/drawing/2014/main" id="{93828553-39C9-46A1-A4AD-385B3594F90D}"/>
              </a:ext>
            </a:extLst>
          </p:cNvPr>
          <p:cNvSpPr/>
          <p:nvPr/>
        </p:nvSpPr>
        <p:spPr>
          <a:xfrm>
            <a:off x="3261138" y="2025597"/>
            <a:ext cx="28990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80" h="21600" extrusionOk="0">
                <a:moveTo>
                  <a:pt x="426" y="21600"/>
                </a:moveTo>
                <a:cubicBezTo>
                  <a:pt x="-2274" y="21600"/>
                  <a:pt x="8526" y="0"/>
                  <a:pt x="13926" y="0"/>
                </a:cubicBezTo>
                <a:cubicBezTo>
                  <a:pt x="19326" y="0"/>
                  <a:pt x="8526" y="21600"/>
                  <a:pt x="426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2" name="Shape 1528">
            <a:extLst>
              <a:ext uri="{FF2B5EF4-FFF2-40B4-BE49-F238E27FC236}">
                <a16:creationId xmlns:a16="http://schemas.microsoft.com/office/drawing/2014/main" id="{E27332A6-CCA7-4438-ABE3-813F02841C13}"/>
              </a:ext>
            </a:extLst>
          </p:cNvPr>
          <p:cNvSpPr/>
          <p:nvPr/>
        </p:nvSpPr>
        <p:spPr>
          <a:xfrm>
            <a:off x="3245327" y="2014027"/>
            <a:ext cx="42061" cy="1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51" h="12724" extrusionOk="0">
                <a:moveTo>
                  <a:pt x="571" y="9817"/>
                </a:moveTo>
                <a:cubicBezTo>
                  <a:pt x="-3749" y="5497"/>
                  <a:pt x="17851" y="-3143"/>
                  <a:pt x="17851" y="1177"/>
                </a:cubicBezTo>
                <a:cubicBezTo>
                  <a:pt x="17851" y="5497"/>
                  <a:pt x="9211" y="18457"/>
                  <a:pt x="571" y="98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3" name="Shape 1529">
            <a:extLst>
              <a:ext uri="{FF2B5EF4-FFF2-40B4-BE49-F238E27FC236}">
                <a16:creationId xmlns:a16="http://schemas.microsoft.com/office/drawing/2014/main" id="{432FA464-A72A-4708-BFC2-0F1D1EF14544}"/>
              </a:ext>
            </a:extLst>
          </p:cNvPr>
          <p:cNvSpPr/>
          <p:nvPr/>
        </p:nvSpPr>
        <p:spPr>
          <a:xfrm>
            <a:off x="3241585" y="1992945"/>
            <a:ext cx="35626" cy="22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69" extrusionOk="0">
                <a:moveTo>
                  <a:pt x="3086" y="19069"/>
                </a:moveTo>
                <a:cubicBezTo>
                  <a:pt x="0" y="14749"/>
                  <a:pt x="0" y="6109"/>
                  <a:pt x="0" y="1789"/>
                </a:cubicBezTo>
                <a:cubicBezTo>
                  <a:pt x="3086" y="-2531"/>
                  <a:pt x="9257" y="1789"/>
                  <a:pt x="12343" y="6109"/>
                </a:cubicBezTo>
                <a:cubicBezTo>
                  <a:pt x="12343" y="6109"/>
                  <a:pt x="21600" y="10429"/>
                  <a:pt x="21600" y="14749"/>
                </a:cubicBezTo>
                <a:cubicBezTo>
                  <a:pt x="21600" y="14749"/>
                  <a:pt x="6171" y="19069"/>
                  <a:pt x="3086" y="19069"/>
                </a:cubicBezTo>
                <a:cubicBezTo>
                  <a:pt x="0" y="14749"/>
                  <a:pt x="12343" y="19069"/>
                  <a:pt x="3086" y="1906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4" name="Shape 1530">
            <a:extLst>
              <a:ext uri="{FF2B5EF4-FFF2-40B4-BE49-F238E27FC236}">
                <a16:creationId xmlns:a16="http://schemas.microsoft.com/office/drawing/2014/main" id="{066F837D-6658-4AF4-942E-2D0B89D4474E}"/>
              </a:ext>
            </a:extLst>
          </p:cNvPr>
          <p:cNvSpPr/>
          <p:nvPr/>
        </p:nvSpPr>
        <p:spPr>
          <a:xfrm>
            <a:off x="3203151" y="1935092"/>
            <a:ext cx="35412" cy="35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882" h="17173" extrusionOk="0">
                <a:moveTo>
                  <a:pt x="10485" y="16987"/>
                </a:moveTo>
                <a:cubicBezTo>
                  <a:pt x="6885" y="19387"/>
                  <a:pt x="-3915" y="-2213"/>
                  <a:pt x="1485" y="187"/>
                </a:cubicBezTo>
                <a:cubicBezTo>
                  <a:pt x="6885" y="4987"/>
                  <a:pt x="17685" y="16987"/>
                  <a:pt x="10485" y="1698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5" name="Shape 1531">
            <a:extLst>
              <a:ext uri="{FF2B5EF4-FFF2-40B4-BE49-F238E27FC236}">
                <a16:creationId xmlns:a16="http://schemas.microsoft.com/office/drawing/2014/main" id="{916AFCF4-4C82-4694-81F5-ACB3801EA67D}"/>
              </a:ext>
            </a:extLst>
          </p:cNvPr>
          <p:cNvSpPr/>
          <p:nvPr/>
        </p:nvSpPr>
        <p:spPr>
          <a:xfrm>
            <a:off x="3294120" y="1929146"/>
            <a:ext cx="33244" cy="8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79" h="12198" extrusionOk="0">
                <a:moveTo>
                  <a:pt x="1504" y="2016"/>
                </a:moveTo>
                <a:cubicBezTo>
                  <a:pt x="8704" y="-5184"/>
                  <a:pt x="18304" y="9216"/>
                  <a:pt x="15904" y="9216"/>
                </a:cubicBezTo>
                <a:cubicBezTo>
                  <a:pt x="3904" y="16416"/>
                  <a:pt x="-3296" y="9216"/>
                  <a:pt x="1504" y="201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6" name="Shape 1532">
            <a:extLst>
              <a:ext uri="{FF2B5EF4-FFF2-40B4-BE49-F238E27FC236}">
                <a16:creationId xmlns:a16="http://schemas.microsoft.com/office/drawing/2014/main" id="{B1C52581-E23A-4097-AB5D-C227B5A4C222}"/>
              </a:ext>
            </a:extLst>
          </p:cNvPr>
          <p:cNvSpPr/>
          <p:nvPr/>
        </p:nvSpPr>
        <p:spPr>
          <a:xfrm>
            <a:off x="3213763" y="1848656"/>
            <a:ext cx="161268" cy="85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6" h="19461" extrusionOk="0">
                <a:moveTo>
                  <a:pt x="15442" y="18660"/>
                </a:moveTo>
                <a:cubicBezTo>
                  <a:pt x="14842" y="18660"/>
                  <a:pt x="14842" y="17523"/>
                  <a:pt x="14842" y="16387"/>
                </a:cubicBezTo>
                <a:cubicBezTo>
                  <a:pt x="14242" y="15250"/>
                  <a:pt x="12442" y="14113"/>
                  <a:pt x="11842" y="14113"/>
                </a:cubicBezTo>
                <a:cubicBezTo>
                  <a:pt x="11242" y="14113"/>
                  <a:pt x="7042" y="16387"/>
                  <a:pt x="7042" y="15250"/>
                </a:cubicBezTo>
                <a:cubicBezTo>
                  <a:pt x="7042" y="15250"/>
                  <a:pt x="9442" y="12976"/>
                  <a:pt x="9442" y="12976"/>
                </a:cubicBezTo>
                <a:cubicBezTo>
                  <a:pt x="7642" y="11839"/>
                  <a:pt x="5242" y="15250"/>
                  <a:pt x="3442" y="12976"/>
                </a:cubicBezTo>
                <a:cubicBezTo>
                  <a:pt x="-158" y="9566"/>
                  <a:pt x="6442" y="10702"/>
                  <a:pt x="6442" y="10702"/>
                </a:cubicBezTo>
                <a:cubicBezTo>
                  <a:pt x="6442" y="10702"/>
                  <a:pt x="5842" y="9566"/>
                  <a:pt x="5842" y="9566"/>
                </a:cubicBezTo>
                <a:cubicBezTo>
                  <a:pt x="5842" y="9566"/>
                  <a:pt x="6442" y="8429"/>
                  <a:pt x="6442" y="8429"/>
                </a:cubicBezTo>
                <a:cubicBezTo>
                  <a:pt x="7042" y="7292"/>
                  <a:pt x="5242" y="8429"/>
                  <a:pt x="5242" y="8429"/>
                </a:cubicBezTo>
                <a:cubicBezTo>
                  <a:pt x="4642" y="7292"/>
                  <a:pt x="5842" y="6155"/>
                  <a:pt x="4642" y="6155"/>
                </a:cubicBezTo>
                <a:cubicBezTo>
                  <a:pt x="4042" y="6155"/>
                  <a:pt x="2842" y="7292"/>
                  <a:pt x="2242" y="6155"/>
                </a:cubicBezTo>
                <a:cubicBezTo>
                  <a:pt x="2242" y="5018"/>
                  <a:pt x="1042" y="6155"/>
                  <a:pt x="442" y="5018"/>
                </a:cubicBezTo>
                <a:cubicBezTo>
                  <a:pt x="-1358" y="-666"/>
                  <a:pt x="2842" y="1608"/>
                  <a:pt x="4042" y="1608"/>
                </a:cubicBezTo>
                <a:cubicBezTo>
                  <a:pt x="5242" y="471"/>
                  <a:pt x="7042" y="-666"/>
                  <a:pt x="8242" y="471"/>
                </a:cubicBezTo>
                <a:cubicBezTo>
                  <a:pt x="10042" y="1608"/>
                  <a:pt x="7042" y="7292"/>
                  <a:pt x="9442" y="5018"/>
                </a:cubicBezTo>
                <a:cubicBezTo>
                  <a:pt x="10042" y="5018"/>
                  <a:pt x="11242" y="2745"/>
                  <a:pt x="11842" y="3881"/>
                </a:cubicBezTo>
                <a:cubicBezTo>
                  <a:pt x="12442" y="5018"/>
                  <a:pt x="13042" y="7292"/>
                  <a:pt x="13642" y="7292"/>
                </a:cubicBezTo>
                <a:cubicBezTo>
                  <a:pt x="14242" y="7292"/>
                  <a:pt x="16042" y="6155"/>
                  <a:pt x="16642" y="7292"/>
                </a:cubicBezTo>
                <a:cubicBezTo>
                  <a:pt x="17842" y="8429"/>
                  <a:pt x="17842" y="11839"/>
                  <a:pt x="18442" y="12976"/>
                </a:cubicBezTo>
                <a:cubicBezTo>
                  <a:pt x="19042" y="15250"/>
                  <a:pt x="20242" y="16387"/>
                  <a:pt x="19042" y="17523"/>
                </a:cubicBezTo>
                <a:cubicBezTo>
                  <a:pt x="18442" y="19797"/>
                  <a:pt x="16642" y="19797"/>
                  <a:pt x="15442" y="18660"/>
                </a:cubicBezTo>
                <a:cubicBezTo>
                  <a:pt x="14842" y="17523"/>
                  <a:pt x="17242" y="20934"/>
                  <a:pt x="15442" y="186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7" name="Shape 1533">
            <a:extLst>
              <a:ext uri="{FF2B5EF4-FFF2-40B4-BE49-F238E27FC236}">
                <a16:creationId xmlns:a16="http://schemas.microsoft.com/office/drawing/2014/main" id="{E48908A5-F3BB-4C94-96FC-66EFA521AB9F}"/>
              </a:ext>
            </a:extLst>
          </p:cNvPr>
          <p:cNvSpPr/>
          <p:nvPr/>
        </p:nvSpPr>
        <p:spPr>
          <a:xfrm>
            <a:off x="3348781" y="1804541"/>
            <a:ext cx="39924" cy="2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885" h="17670" extrusionOk="0">
                <a:moveTo>
                  <a:pt x="12881" y="17670"/>
                </a:moveTo>
                <a:cubicBezTo>
                  <a:pt x="8954" y="17670"/>
                  <a:pt x="8954" y="13350"/>
                  <a:pt x="5027" y="13350"/>
                </a:cubicBezTo>
                <a:cubicBezTo>
                  <a:pt x="5027" y="13350"/>
                  <a:pt x="-2828" y="13350"/>
                  <a:pt x="1099" y="9030"/>
                </a:cubicBezTo>
                <a:cubicBezTo>
                  <a:pt x="3063" y="390"/>
                  <a:pt x="8954" y="-3930"/>
                  <a:pt x="10917" y="4710"/>
                </a:cubicBezTo>
                <a:cubicBezTo>
                  <a:pt x="14845" y="9030"/>
                  <a:pt x="18772" y="17670"/>
                  <a:pt x="12881" y="1767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8" name="Shape 1534">
            <a:extLst>
              <a:ext uri="{FF2B5EF4-FFF2-40B4-BE49-F238E27FC236}">
                <a16:creationId xmlns:a16="http://schemas.microsoft.com/office/drawing/2014/main" id="{C815E6B1-EE65-49B4-832A-60ECEF706C46}"/>
              </a:ext>
            </a:extLst>
          </p:cNvPr>
          <p:cNvSpPr/>
          <p:nvPr/>
        </p:nvSpPr>
        <p:spPr>
          <a:xfrm>
            <a:off x="3390787" y="1882492"/>
            <a:ext cx="91089" cy="5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57" h="20509" extrusionOk="0">
                <a:moveTo>
                  <a:pt x="7560" y="12654"/>
                </a:moveTo>
                <a:cubicBezTo>
                  <a:pt x="5400" y="12654"/>
                  <a:pt x="3240" y="10691"/>
                  <a:pt x="2160" y="8727"/>
                </a:cubicBezTo>
                <a:cubicBezTo>
                  <a:pt x="-1080" y="6764"/>
                  <a:pt x="3240" y="4800"/>
                  <a:pt x="3240" y="4800"/>
                </a:cubicBezTo>
                <a:cubicBezTo>
                  <a:pt x="3240" y="2836"/>
                  <a:pt x="1080" y="873"/>
                  <a:pt x="0" y="873"/>
                </a:cubicBezTo>
                <a:cubicBezTo>
                  <a:pt x="0" y="-1091"/>
                  <a:pt x="5400" y="873"/>
                  <a:pt x="5400" y="873"/>
                </a:cubicBezTo>
                <a:cubicBezTo>
                  <a:pt x="7560" y="873"/>
                  <a:pt x="9720" y="2836"/>
                  <a:pt x="11880" y="4800"/>
                </a:cubicBezTo>
                <a:cubicBezTo>
                  <a:pt x="14040" y="4800"/>
                  <a:pt x="15120" y="4800"/>
                  <a:pt x="16200" y="4800"/>
                </a:cubicBezTo>
                <a:cubicBezTo>
                  <a:pt x="17280" y="4800"/>
                  <a:pt x="20520" y="6764"/>
                  <a:pt x="19440" y="6764"/>
                </a:cubicBezTo>
                <a:cubicBezTo>
                  <a:pt x="17280" y="10691"/>
                  <a:pt x="16200" y="8727"/>
                  <a:pt x="18360" y="14618"/>
                </a:cubicBezTo>
                <a:cubicBezTo>
                  <a:pt x="19440" y="16582"/>
                  <a:pt x="16200" y="16582"/>
                  <a:pt x="15120" y="18545"/>
                </a:cubicBezTo>
                <a:cubicBezTo>
                  <a:pt x="12960" y="18545"/>
                  <a:pt x="10800" y="20509"/>
                  <a:pt x="8640" y="20509"/>
                </a:cubicBezTo>
                <a:cubicBezTo>
                  <a:pt x="7560" y="18545"/>
                  <a:pt x="3240" y="16582"/>
                  <a:pt x="3240" y="14618"/>
                </a:cubicBezTo>
                <a:cubicBezTo>
                  <a:pt x="3240" y="14618"/>
                  <a:pt x="9720" y="12654"/>
                  <a:pt x="7560" y="12654"/>
                </a:cubicBezTo>
                <a:cubicBezTo>
                  <a:pt x="4320" y="10691"/>
                  <a:pt x="9720" y="12654"/>
                  <a:pt x="7560" y="1265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199" name="Shape 1535">
            <a:extLst>
              <a:ext uri="{FF2B5EF4-FFF2-40B4-BE49-F238E27FC236}">
                <a16:creationId xmlns:a16="http://schemas.microsoft.com/office/drawing/2014/main" id="{11A582F2-4349-410B-8284-5EE5C2D7E57C}"/>
              </a:ext>
            </a:extLst>
          </p:cNvPr>
          <p:cNvSpPr/>
          <p:nvPr/>
        </p:nvSpPr>
        <p:spPr>
          <a:xfrm>
            <a:off x="3447592" y="1933398"/>
            <a:ext cx="75334" cy="22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46" h="19200" extrusionOk="0">
                <a:moveTo>
                  <a:pt x="15374" y="19200"/>
                </a:moveTo>
                <a:cubicBezTo>
                  <a:pt x="15374" y="14880"/>
                  <a:pt x="20174" y="6240"/>
                  <a:pt x="17774" y="6240"/>
                </a:cubicBezTo>
                <a:cubicBezTo>
                  <a:pt x="16574" y="1920"/>
                  <a:pt x="15374" y="1920"/>
                  <a:pt x="14174" y="1920"/>
                </a:cubicBezTo>
                <a:cubicBezTo>
                  <a:pt x="10574" y="1920"/>
                  <a:pt x="5774" y="-2400"/>
                  <a:pt x="2174" y="1920"/>
                </a:cubicBezTo>
                <a:cubicBezTo>
                  <a:pt x="-1426" y="1920"/>
                  <a:pt x="-226" y="14880"/>
                  <a:pt x="3374" y="14880"/>
                </a:cubicBezTo>
                <a:cubicBezTo>
                  <a:pt x="6974" y="14880"/>
                  <a:pt x="11774" y="19200"/>
                  <a:pt x="15374" y="19200"/>
                </a:cubicBezTo>
                <a:cubicBezTo>
                  <a:pt x="17774" y="14880"/>
                  <a:pt x="12974" y="19200"/>
                  <a:pt x="15374" y="19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0" name="Shape 1536">
            <a:extLst>
              <a:ext uri="{FF2B5EF4-FFF2-40B4-BE49-F238E27FC236}">
                <a16:creationId xmlns:a16="http://schemas.microsoft.com/office/drawing/2014/main" id="{CEEFE43E-ED69-457B-9076-32274DDBD98A}"/>
              </a:ext>
            </a:extLst>
          </p:cNvPr>
          <p:cNvSpPr/>
          <p:nvPr/>
        </p:nvSpPr>
        <p:spPr>
          <a:xfrm>
            <a:off x="3441146" y="2047092"/>
            <a:ext cx="74190" cy="5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8" h="20018" extrusionOk="0">
                <a:moveTo>
                  <a:pt x="7733" y="873"/>
                </a:moveTo>
                <a:cubicBezTo>
                  <a:pt x="5192" y="-1091"/>
                  <a:pt x="1380" y="6764"/>
                  <a:pt x="110" y="10691"/>
                </a:cubicBezTo>
                <a:cubicBezTo>
                  <a:pt x="-1161" y="14618"/>
                  <a:pt x="9004" y="18545"/>
                  <a:pt x="11545" y="18545"/>
                </a:cubicBezTo>
                <a:cubicBezTo>
                  <a:pt x="12815" y="20509"/>
                  <a:pt x="16627" y="20509"/>
                  <a:pt x="17898" y="18545"/>
                </a:cubicBezTo>
                <a:cubicBezTo>
                  <a:pt x="19168" y="18545"/>
                  <a:pt x="17898" y="16582"/>
                  <a:pt x="17898" y="14618"/>
                </a:cubicBezTo>
                <a:cubicBezTo>
                  <a:pt x="17898" y="12654"/>
                  <a:pt x="17898" y="10691"/>
                  <a:pt x="19168" y="10691"/>
                </a:cubicBezTo>
                <a:cubicBezTo>
                  <a:pt x="20439" y="6764"/>
                  <a:pt x="10274" y="873"/>
                  <a:pt x="7733" y="873"/>
                </a:cubicBezTo>
                <a:cubicBezTo>
                  <a:pt x="5192" y="-1091"/>
                  <a:pt x="9004" y="873"/>
                  <a:pt x="7733" y="87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1" name="Shape 1537">
            <a:extLst>
              <a:ext uri="{FF2B5EF4-FFF2-40B4-BE49-F238E27FC236}">
                <a16:creationId xmlns:a16="http://schemas.microsoft.com/office/drawing/2014/main" id="{0C75EE86-0D49-415F-979B-5A07AF520FC8}"/>
              </a:ext>
            </a:extLst>
          </p:cNvPr>
          <p:cNvSpPr/>
          <p:nvPr/>
        </p:nvSpPr>
        <p:spPr>
          <a:xfrm>
            <a:off x="3478788" y="2033946"/>
            <a:ext cx="13564" cy="7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390" h="11232" extrusionOk="0">
                <a:moveTo>
                  <a:pt x="12918" y="9216"/>
                </a:moveTo>
                <a:cubicBezTo>
                  <a:pt x="2118" y="16416"/>
                  <a:pt x="-3282" y="2016"/>
                  <a:pt x="2118" y="2016"/>
                </a:cubicBezTo>
                <a:cubicBezTo>
                  <a:pt x="7518" y="-5184"/>
                  <a:pt x="18318" y="9216"/>
                  <a:pt x="12918" y="921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2" name="Shape 1538">
            <a:extLst>
              <a:ext uri="{FF2B5EF4-FFF2-40B4-BE49-F238E27FC236}">
                <a16:creationId xmlns:a16="http://schemas.microsoft.com/office/drawing/2014/main" id="{73A8CF85-CDA7-4E11-AAB7-DD66F57A1C5F}"/>
              </a:ext>
            </a:extLst>
          </p:cNvPr>
          <p:cNvSpPr/>
          <p:nvPr/>
        </p:nvSpPr>
        <p:spPr>
          <a:xfrm>
            <a:off x="3569092" y="1943422"/>
            <a:ext cx="40623" cy="2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93" h="18700" extrusionOk="0">
                <a:moveTo>
                  <a:pt x="693" y="16000"/>
                </a:moveTo>
                <a:cubicBezTo>
                  <a:pt x="693" y="16000"/>
                  <a:pt x="3093" y="5200"/>
                  <a:pt x="693" y="1600"/>
                </a:cubicBezTo>
                <a:cubicBezTo>
                  <a:pt x="693" y="-2000"/>
                  <a:pt x="7893" y="1600"/>
                  <a:pt x="10293" y="1600"/>
                </a:cubicBezTo>
                <a:cubicBezTo>
                  <a:pt x="12693" y="1600"/>
                  <a:pt x="19893" y="5200"/>
                  <a:pt x="19893" y="8800"/>
                </a:cubicBezTo>
                <a:cubicBezTo>
                  <a:pt x="17493" y="12400"/>
                  <a:pt x="12693" y="16000"/>
                  <a:pt x="10293" y="16000"/>
                </a:cubicBezTo>
                <a:cubicBezTo>
                  <a:pt x="5493" y="19600"/>
                  <a:pt x="5493" y="19600"/>
                  <a:pt x="693" y="16000"/>
                </a:cubicBezTo>
                <a:cubicBezTo>
                  <a:pt x="-1707" y="12400"/>
                  <a:pt x="3093" y="19600"/>
                  <a:pt x="693" y="16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3" name="Shape 1539">
            <a:extLst>
              <a:ext uri="{FF2B5EF4-FFF2-40B4-BE49-F238E27FC236}">
                <a16:creationId xmlns:a16="http://schemas.microsoft.com/office/drawing/2014/main" id="{5A1C45EF-F530-42EC-BC7C-4CA72C15D07D}"/>
              </a:ext>
            </a:extLst>
          </p:cNvPr>
          <p:cNvSpPr/>
          <p:nvPr/>
        </p:nvSpPr>
        <p:spPr>
          <a:xfrm>
            <a:off x="3591102" y="1988922"/>
            <a:ext cx="10541" cy="1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12" h="13374" extrusionOk="0">
                <a:moveTo>
                  <a:pt x="11929" y="1102"/>
                </a:moveTo>
                <a:cubicBezTo>
                  <a:pt x="-2471" y="-4298"/>
                  <a:pt x="-2471" y="11902"/>
                  <a:pt x="4729" y="11902"/>
                </a:cubicBezTo>
                <a:cubicBezTo>
                  <a:pt x="11929" y="17302"/>
                  <a:pt x="19129" y="6502"/>
                  <a:pt x="11929" y="110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4" name="Shape 1540">
            <a:extLst>
              <a:ext uri="{FF2B5EF4-FFF2-40B4-BE49-F238E27FC236}">
                <a16:creationId xmlns:a16="http://schemas.microsoft.com/office/drawing/2014/main" id="{28B88837-C7B6-4E2A-BAC4-B3DC5C2F64A3}"/>
              </a:ext>
            </a:extLst>
          </p:cNvPr>
          <p:cNvSpPr/>
          <p:nvPr/>
        </p:nvSpPr>
        <p:spPr>
          <a:xfrm>
            <a:off x="3426497" y="1972545"/>
            <a:ext cx="429017" cy="132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9" h="21131" extrusionOk="0">
                <a:moveTo>
                  <a:pt x="4126" y="5131"/>
                </a:moveTo>
                <a:cubicBezTo>
                  <a:pt x="4369" y="5131"/>
                  <a:pt x="4854" y="3531"/>
                  <a:pt x="4611" y="2731"/>
                </a:cubicBezTo>
                <a:cubicBezTo>
                  <a:pt x="4369" y="1931"/>
                  <a:pt x="3883" y="1131"/>
                  <a:pt x="3640" y="1131"/>
                </a:cubicBezTo>
                <a:cubicBezTo>
                  <a:pt x="3398" y="1131"/>
                  <a:pt x="3155" y="1131"/>
                  <a:pt x="2912" y="1131"/>
                </a:cubicBezTo>
                <a:cubicBezTo>
                  <a:pt x="2184" y="331"/>
                  <a:pt x="1699" y="-469"/>
                  <a:pt x="971" y="331"/>
                </a:cubicBezTo>
                <a:cubicBezTo>
                  <a:pt x="0" y="1131"/>
                  <a:pt x="728" y="1131"/>
                  <a:pt x="971" y="1931"/>
                </a:cubicBezTo>
                <a:cubicBezTo>
                  <a:pt x="971" y="1931"/>
                  <a:pt x="0" y="1931"/>
                  <a:pt x="0" y="2731"/>
                </a:cubicBezTo>
                <a:cubicBezTo>
                  <a:pt x="0" y="3531"/>
                  <a:pt x="971" y="3531"/>
                  <a:pt x="1213" y="3531"/>
                </a:cubicBezTo>
                <a:cubicBezTo>
                  <a:pt x="1213" y="4331"/>
                  <a:pt x="1699" y="4331"/>
                  <a:pt x="1699" y="4331"/>
                </a:cubicBezTo>
                <a:cubicBezTo>
                  <a:pt x="1699" y="5131"/>
                  <a:pt x="1456" y="5131"/>
                  <a:pt x="1456" y="5131"/>
                </a:cubicBezTo>
                <a:cubicBezTo>
                  <a:pt x="2912" y="8331"/>
                  <a:pt x="5097" y="3531"/>
                  <a:pt x="5825" y="9931"/>
                </a:cubicBezTo>
                <a:cubicBezTo>
                  <a:pt x="5825" y="10731"/>
                  <a:pt x="6310" y="11531"/>
                  <a:pt x="6067" y="12331"/>
                </a:cubicBezTo>
                <a:cubicBezTo>
                  <a:pt x="5825" y="13931"/>
                  <a:pt x="5582" y="14731"/>
                  <a:pt x="5825" y="16331"/>
                </a:cubicBezTo>
                <a:cubicBezTo>
                  <a:pt x="5825" y="16331"/>
                  <a:pt x="6310" y="19531"/>
                  <a:pt x="6553" y="19531"/>
                </a:cubicBezTo>
                <a:cubicBezTo>
                  <a:pt x="6796" y="20331"/>
                  <a:pt x="7281" y="17931"/>
                  <a:pt x="7281" y="18731"/>
                </a:cubicBezTo>
                <a:cubicBezTo>
                  <a:pt x="7524" y="18731"/>
                  <a:pt x="7766" y="20331"/>
                  <a:pt x="8009" y="20331"/>
                </a:cubicBezTo>
                <a:cubicBezTo>
                  <a:pt x="8494" y="21131"/>
                  <a:pt x="8980" y="20331"/>
                  <a:pt x="9222" y="20331"/>
                </a:cubicBezTo>
                <a:cubicBezTo>
                  <a:pt x="9465" y="19531"/>
                  <a:pt x="9951" y="17931"/>
                  <a:pt x="10193" y="17931"/>
                </a:cubicBezTo>
                <a:cubicBezTo>
                  <a:pt x="10193" y="17931"/>
                  <a:pt x="10679" y="20331"/>
                  <a:pt x="10921" y="20331"/>
                </a:cubicBezTo>
                <a:cubicBezTo>
                  <a:pt x="11407" y="21131"/>
                  <a:pt x="12135" y="21131"/>
                  <a:pt x="12620" y="21131"/>
                </a:cubicBezTo>
                <a:cubicBezTo>
                  <a:pt x="13591" y="21131"/>
                  <a:pt x="14319" y="21131"/>
                  <a:pt x="15047" y="21131"/>
                </a:cubicBezTo>
                <a:cubicBezTo>
                  <a:pt x="15290" y="21131"/>
                  <a:pt x="15533" y="21131"/>
                  <a:pt x="15775" y="21131"/>
                </a:cubicBezTo>
                <a:cubicBezTo>
                  <a:pt x="16261" y="20331"/>
                  <a:pt x="16018" y="18731"/>
                  <a:pt x="16261" y="18731"/>
                </a:cubicBezTo>
                <a:cubicBezTo>
                  <a:pt x="16503" y="17931"/>
                  <a:pt x="16746" y="18731"/>
                  <a:pt x="16989" y="19531"/>
                </a:cubicBezTo>
                <a:cubicBezTo>
                  <a:pt x="17231" y="20331"/>
                  <a:pt x="17960" y="21131"/>
                  <a:pt x="18445" y="21131"/>
                </a:cubicBezTo>
                <a:cubicBezTo>
                  <a:pt x="18930" y="21131"/>
                  <a:pt x="19416" y="21131"/>
                  <a:pt x="19901" y="20331"/>
                </a:cubicBezTo>
                <a:cubicBezTo>
                  <a:pt x="20387" y="20331"/>
                  <a:pt x="20144" y="18731"/>
                  <a:pt x="20629" y="18731"/>
                </a:cubicBezTo>
                <a:cubicBezTo>
                  <a:pt x="20872" y="18731"/>
                  <a:pt x="21115" y="16331"/>
                  <a:pt x="20629" y="17131"/>
                </a:cubicBezTo>
                <a:cubicBezTo>
                  <a:pt x="20629" y="17131"/>
                  <a:pt x="20144" y="17131"/>
                  <a:pt x="19901" y="17131"/>
                </a:cubicBezTo>
                <a:cubicBezTo>
                  <a:pt x="19901" y="17131"/>
                  <a:pt x="21600" y="13931"/>
                  <a:pt x="20629" y="13131"/>
                </a:cubicBezTo>
                <a:cubicBezTo>
                  <a:pt x="20387" y="13131"/>
                  <a:pt x="19901" y="12331"/>
                  <a:pt x="19416" y="12331"/>
                </a:cubicBezTo>
                <a:cubicBezTo>
                  <a:pt x="18930" y="12331"/>
                  <a:pt x="19416" y="10731"/>
                  <a:pt x="18930" y="10731"/>
                </a:cubicBezTo>
                <a:cubicBezTo>
                  <a:pt x="18202" y="10731"/>
                  <a:pt x="17717" y="10731"/>
                  <a:pt x="16989" y="10731"/>
                </a:cubicBezTo>
                <a:cubicBezTo>
                  <a:pt x="16503" y="10731"/>
                  <a:pt x="16261" y="9931"/>
                  <a:pt x="15775" y="10731"/>
                </a:cubicBezTo>
                <a:cubicBezTo>
                  <a:pt x="15533" y="10731"/>
                  <a:pt x="13348" y="12331"/>
                  <a:pt x="13348" y="13131"/>
                </a:cubicBezTo>
                <a:cubicBezTo>
                  <a:pt x="13348" y="13131"/>
                  <a:pt x="13591" y="13131"/>
                  <a:pt x="13591" y="13931"/>
                </a:cubicBezTo>
                <a:cubicBezTo>
                  <a:pt x="13591" y="13931"/>
                  <a:pt x="12863" y="13931"/>
                  <a:pt x="12620" y="13931"/>
                </a:cubicBezTo>
                <a:cubicBezTo>
                  <a:pt x="12378" y="13931"/>
                  <a:pt x="12135" y="13131"/>
                  <a:pt x="11892" y="12331"/>
                </a:cubicBezTo>
                <a:cubicBezTo>
                  <a:pt x="11649" y="12331"/>
                  <a:pt x="11407" y="13131"/>
                  <a:pt x="11164" y="13131"/>
                </a:cubicBezTo>
                <a:cubicBezTo>
                  <a:pt x="10921" y="13131"/>
                  <a:pt x="10436" y="12331"/>
                  <a:pt x="10193" y="12331"/>
                </a:cubicBezTo>
                <a:cubicBezTo>
                  <a:pt x="9951" y="12331"/>
                  <a:pt x="10193" y="13931"/>
                  <a:pt x="9951" y="13931"/>
                </a:cubicBezTo>
                <a:cubicBezTo>
                  <a:pt x="9708" y="13931"/>
                  <a:pt x="9465" y="12331"/>
                  <a:pt x="9222" y="12331"/>
                </a:cubicBezTo>
                <a:cubicBezTo>
                  <a:pt x="8494" y="12331"/>
                  <a:pt x="9465" y="11531"/>
                  <a:pt x="9465" y="10731"/>
                </a:cubicBezTo>
                <a:cubicBezTo>
                  <a:pt x="9465" y="9931"/>
                  <a:pt x="8494" y="9131"/>
                  <a:pt x="8252" y="9131"/>
                </a:cubicBezTo>
                <a:cubicBezTo>
                  <a:pt x="8252" y="9131"/>
                  <a:pt x="7281" y="9931"/>
                  <a:pt x="7281" y="9931"/>
                </a:cubicBezTo>
                <a:cubicBezTo>
                  <a:pt x="7281" y="9131"/>
                  <a:pt x="7766" y="9131"/>
                  <a:pt x="7766" y="9131"/>
                </a:cubicBezTo>
                <a:cubicBezTo>
                  <a:pt x="7766" y="8331"/>
                  <a:pt x="6553" y="7531"/>
                  <a:pt x="6796" y="6731"/>
                </a:cubicBezTo>
                <a:cubicBezTo>
                  <a:pt x="6796" y="6731"/>
                  <a:pt x="9222" y="7531"/>
                  <a:pt x="9222" y="7531"/>
                </a:cubicBezTo>
                <a:cubicBezTo>
                  <a:pt x="9222" y="6731"/>
                  <a:pt x="8252" y="5931"/>
                  <a:pt x="8009" y="5131"/>
                </a:cubicBezTo>
                <a:cubicBezTo>
                  <a:pt x="7766" y="5131"/>
                  <a:pt x="7281" y="5131"/>
                  <a:pt x="6796" y="5131"/>
                </a:cubicBezTo>
                <a:cubicBezTo>
                  <a:pt x="7038" y="5131"/>
                  <a:pt x="7524" y="5131"/>
                  <a:pt x="7766" y="4331"/>
                </a:cubicBezTo>
                <a:cubicBezTo>
                  <a:pt x="7766" y="3531"/>
                  <a:pt x="6553" y="3531"/>
                  <a:pt x="6553" y="3531"/>
                </a:cubicBezTo>
                <a:cubicBezTo>
                  <a:pt x="5582" y="3531"/>
                  <a:pt x="5097" y="4331"/>
                  <a:pt x="4126" y="5131"/>
                </a:cubicBezTo>
                <a:cubicBezTo>
                  <a:pt x="4126" y="5131"/>
                  <a:pt x="4369" y="5131"/>
                  <a:pt x="4126" y="51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5" name="Shape 1541">
            <a:extLst>
              <a:ext uri="{FF2B5EF4-FFF2-40B4-BE49-F238E27FC236}">
                <a16:creationId xmlns:a16="http://schemas.microsoft.com/office/drawing/2014/main" id="{525A48B0-7256-455A-AB79-E83C6EDCCD15}"/>
              </a:ext>
            </a:extLst>
          </p:cNvPr>
          <p:cNvSpPr/>
          <p:nvPr/>
        </p:nvSpPr>
        <p:spPr>
          <a:xfrm>
            <a:off x="3436676" y="1735429"/>
            <a:ext cx="289171" cy="179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2" h="21016" extrusionOk="0">
                <a:moveTo>
                  <a:pt x="21234" y="14011"/>
                </a:moveTo>
                <a:cubicBezTo>
                  <a:pt x="21234" y="12843"/>
                  <a:pt x="20502" y="12843"/>
                  <a:pt x="20136" y="12259"/>
                </a:cubicBezTo>
                <a:cubicBezTo>
                  <a:pt x="19769" y="11676"/>
                  <a:pt x="19403" y="12843"/>
                  <a:pt x="19037" y="12259"/>
                </a:cubicBezTo>
                <a:cubicBezTo>
                  <a:pt x="18305" y="11092"/>
                  <a:pt x="17573" y="12259"/>
                  <a:pt x="16841" y="11676"/>
                </a:cubicBezTo>
                <a:cubicBezTo>
                  <a:pt x="16841" y="11676"/>
                  <a:pt x="17573" y="11092"/>
                  <a:pt x="17573" y="10508"/>
                </a:cubicBezTo>
                <a:cubicBezTo>
                  <a:pt x="17573" y="10508"/>
                  <a:pt x="16841" y="10508"/>
                  <a:pt x="16841" y="10508"/>
                </a:cubicBezTo>
                <a:cubicBezTo>
                  <a:pt x="16841" y="9924"/>
                  <a:pt x="17207" y="9924"/>
                  <a:pt x="17207" y="9341"/>
                </a:cubicBezTo>
                <a:cubicBezTo>
                  <a:pt x="17207" y="8757"/>
                  <a:pt x="16108" y="9341"/>
                  <a:pt x="16108" y="8757"/>
                </a:cubicBezTo>
                <a:cubicBezTo>
                  <a:pt x="15742" y="8757"/>
                  <a:pt x="16475" y="8173"/>
                  <a:pt x="16475" y="8173"/>
                </a:cubicBezTo>
                <a:cubicBezTo>
                  <a:pt x="16841" y="7589"/>
                  <a:pt x="16108" y="7005"/>
                  <a:pt x="16108" y="6422"/>
                </a:cubicBezTo>
                <a:cubicBezTo>
                  <a:pt x="15742" y="5838"/>
                  <a:pt x="13912" y="6422"/>
                  <a:pt x="13912" y="6422"/>
                </a:cubicBezTo>
                <a:cubicBezTo>
                  <a:pt x="13912" y="7005"/>
                  <a:pt x="15742" y="8173"/>
                  <a:pt x="15742" y="8757"/>
                </a:cubicBezTo>
                <a:cubicBezTo>
                  <a:pt x="15376" y="9341"/>
                  <a:pt x="14278" y="8173"/>
                  <a:pt x="13912" y="7589"/>
                </a:cubicBezTo>
                <a:cubicBezTo>
                  <a:pt x="13180" y="7005"/>
                  <a:pt x="14278" y="5838"/>
                  <a:pt x="12814" y="5838"/>
                </a:cubicBezTo>
                <a:cubicBezTo>
                  <a:pt x="12081" y="5838"/>
                  <a:pt x="10983" y="5838"/>
                  <a:pt x="10617" y="4670"/>
                </a:cubicBezTo>
                <a:cubicBezTo>
                  <a:pt x="10251" y="3503"/>
                  <a:pt x="9519" y="1751"/>
                  <a:pt x="8786" y="1168"/>
                </a:cubicBezTo>
                <a:cubicBezTo>
                  <a:pt x="7688" y="584"/>
                  <a:pt x="6590" y="0"/>
                  <a:pt x="5858" y="0"/>
                </a:cubicBezTo>
                <a:cubicBezTo>
                  <a:pt x="5492" y="0"/>
                  <a:pt x="3661" y="0"/>
                  <a:pt x="4393" y="584"/>
                </a:cubicBezTo>
                <a:cubicBezTo>
                  <a:pt x="4759" y="584"/>
                  <a:pt x="6224" y="1168"/>
                  <a:pt x="6224" y="1168"/>
                </a:cubicBezTo>
                <a:cubicBezTo>
                  <a:pt x="6224" y="2335"/>
                  <a:pt x="4759" y="1751"/>
                  <a:pt x="4393" y="1751"/>
                </a:cubicBezTo>
                <a:cubicBezTo>
                  <a:pt x="4393" y="1751"/>
                  <a:pt x="4759" y="2335"/>
                  <a:pt x="4759" y="2335"/>
                </a:cubicBezTo>
                <a:cubicBezTo>
                  <a:pt x="4759" y="2919"/>
                  <a:pt x="2563" y="1168"/>
                  <a:pt x="2197" y="2919"/>
                </a:cubicBezTo>
                <a:cubicBezTo>
                  <a:pt x="2197" y="2919"/>
                  <a:pt x="4027" y="4086"/>
                  <a:pt x="4393" y="4086"/>
                </a:cubicBezTo>
                <a:cubicBezTo>
                  <a:pt x="3661" y="3503"/>
                  <a:pt x="4027" y="5254"/>
                  <a:pt x="4027" y="5254"/>
                </a:cubicBezTo>
                <a:cubicBezTo>
                  <a:pt x="4027" y="5838"/>
                  <a:pt x="1464" y="4086"/>
                  <a:pt x="1098" y="4670"/>
                </a:cubicBezTo>
                <a:cubicBezTo>
                  <a:pt x="1098" y="4086"/>
                  <a:pt x="2197" y="4670"/>
                  <a:pt x="2197" y="5254"/>
                </a:cubicBezTo>
                <a:cubicBezTo>
                  <a:pt x="2197" y="4670"/>
                  <a:pt x="1464" y="5254"/>
                  <a:pt x="1464" y="5254"/>
                </a:cubicBezTo>
                <a:cubicBezTo>
                  <a:pt x="1098" y="5838"/>
                  <a:pt x="1831" y="6422"/>
                  <a:pt x="1831" y="6422"/>
                </a:cubicBezTo>
                <a:cubicBezTo>
                  <a:pt x="2197" y="7005"/>
                  <a:pt x="732" y="7005"/>
                  <a:pt x="366" y="7005"/>
                </a:cubicBezTo>
                <a:cubicBezTo>
                  <a:pt x="732" y="7005"/>
                  <a:pt x="1464" y="7589"/>
                  <a:pt x="2197" y="8173"/>
                </a:cubicBezTo>
                <a:cubicBezTo>
                  <a:pt x="2929" y="8173"/>
                  <a:pt x="3661" y="7589"/>
                  <a:pt x="4393" y="7589"/>
                </a:cubicBezTo>
                <a:cubicBezTo>
                  <a:pt x="4393" y="7589"/>
                  <a:pt x="3661" y="8173"/>
                  <a:pt x="3661" y="8173"/>
                </a:cubicBezTo>
                <a:cubicBezTo>
                  <a:pt x="3661" y="8757"/>
                  <a:pt x="4027" y="8757"/>
                  <a:pt x="4027" y="8757"/>
                </a:cubicBezTo>
                <a:cubicBezTo>
                  <a:pt x="4027" y="9341"/>
                  <a:pt x="0" y="8757"/>
                  <a:pt x="0" y="8757"/>
                </a:cubicBezTo>
                <a:cubicBezTo>
                  <a:pt x="0" y="8757"/>
                  <a:pt x="732" y="10508"/>
                  <a:pt x="732" y="10508"/>
                </a:cubicBezTo>
                <a:cubicBezTo>
                  <a:pt x="1098" y="11092"/>
                  <a:pt x="2563" y="12259"/>
                  <a:pt x="2563" y="11676"/>
                </a:cubicBezTo>
                <a:cubicBezTo>
                  <a:pt x="2563" y="12259"/>
                  <a:pt x="1831" y="11676"/>
                  <a:pt x="2197" y="12843"/>
                </a:cubicBezTo>
                <a:cubicBezTo>
                  <a:pt x="2197" y="12843"/>
                  <a:pt x="2563" y="13427"/>
                  <a:pt x="2929" y="13427"/>
                </a:cubicBezTo>
                <a:cubicBezTo>
                  <a:pt x="3295" y="14011"/>
                  <a:pt x="3661" y="13427"/>
                  <a:pt x="4027" y="13427"/>
                </a:cubicBezTo>
                <a:cubicBezTo>
                  <a:pt x="4393" y="12843"/>
                  <a:pt x="4759" y="14011"/>
                  <a:pt x="5125" y="13427"/>
                </a:cubicBezTo>
                <a:cubicBezTo>
                  <a:pt x="6224" y="12843"/>
                  <a:pt x="6956" y="12259"/>
                  <a:pt x="7688" y="12843"/>
                </a:cubicBezTo>
                <a:cubicBezTo>
                  <a:pt x="8420" y="13427"/>
                  <a:pt x="8786" y="13427"/>
                  <a:pt x="9519" y="13427"/>
                </a:cubicBezTo>
                <a:cubicBezTo>
                  <a:pt x="9153" y="13427"/>
                  <a:pt x="8420" y="13427"/>
                  <a:pt x="7688" y="13427"/>
                </a:cubicBezTo>
                <a:cubicBezTo>
                  <a:pt x="8420" y="13427"/>
                  <a:pt x="9885" y="13427"/>
                  <a:pt x="10251" y="14011"/>
                </a:cubicBezTo>
                <a:cubicBezTo>
                  <a:pt x="10251" y="14011"/>
                  <a:pt x="8420" y="14595"/>
                  <a:pt x="8420" y="14595"/>
                </a:cubicBezTo>
                <a:cubicBezTo>
                  <a:pt x="7688" y="14595"/>
                  <a:pt x="6590" y="14595"/>
                  <a:pt x="5858" y="14595"/>
                </a:cubicBezTo>
                <a:cubicBezTo>
                  <a:pt x="5858" y="15178"/>
                  <a:pt x="4393" y="15762"/>
                  <a:pt x="4759" y="15762"/>
                </a:cubicBezTo>
                <a:cubicBezTo>
                  <a:pt x="5125" y="16346"/>
                  <a:pt x="5492" y="16346"/>
                  <a:pt x="5858" y="17514"/>
                </a:cubicBezTo>
                <a:cubicBezTo>
                  <a:pt x="5858" y="18681"/>
                  <a:pt x="8054" y="17514"/>
                  <a:pt x="8420" y="18681"/>
                </a:cubicBezTo>
                <a:cubicBezTo>
                  <a:pt x="8420" y="18681"/>
                  <a:pt x="6956" y="18681"/>
                  <a:pt x="6956" y="19265"/>
                </a:cubicBezTo>
                <a:cubicBezTo>
                  <a:pt x="7322" y="19849"/>
                  <a:pt x="9153" y="21016"/>
                  <a:pt x="9519" y="21016"/>
                </a:cubicBezTo>
                <a:cubicBezTo>
                  <a:pt x="9519" y="21016"/>
                  <a:pt x="11715" y="21016"/>
                  <a:pt x="11715" y="20432"/>
                </a:cubicBezTo>
                <a:cubicBezTo>
                  <a:pt x="11715" y="20432"/>
                  <a:pt x="11349" y="20432"/>
                  <a:pt x="11349" y="20432"/>
                </a:cubicBezTo>
                <a:cubicBezTo>
                  <a:pt x="11349" y="19265"/>
                  <a:pt x="12814" y="21016"/>
                  <a:pt x="12447" y="21016"/>
                </a:cubicBezTo>
                <a:cubicBezTo>
                  <a:pt x="12814" y="21016"/>
                  <a:pt x="12081" y="19265"/>
                  <a:pt x="12081" y="18681"/>
                </a:cubicBezTo>
                <a:cubicBezTo>
                  <a:pt x="12814" y="18097"/>
                  <a:pt x="13546" y="21600"/>
                  <a:pt x="14644" y="20432"/>
                </a:cubicBezTo>
                <a:cubicBezTo>
                  <a:pt x="15010" y="19849"/>
                  <a:pt x="14278" y="18681"/>
                  <a:pt x="14644" y="18681"/>
                </a:cubicBezTo>
                <a:cubicBezTo>
                  <a:pt x="15010" y="18681"/>
                  <a:pt x="15010" y="19849"/>
                  <a:pt x="15010" y="20432"/>
                </a:cubicBezTo>
                <a:cubicBezTo>
                  <a:pt x="15376" y="20432"/>
                  <a:pt x="15742" y="18097"/>
                  <a:pt x="15376" y="18097"/>
                </a:cubicBezTo>
                <a:cubicBezTo>
                  <a:pt x="15376" y="17514"/>
                  <a:pt x="15376" y="16930"/>
                  <a:pt x="15010" y="16930"/>
                </a:cubicBezTo>
                <a:cubicBezTo>
                  <a:pt x="15010" y="16346"/>
                  <a:pt x="15376" y="15178"/>
                  <a:pt x="15742" y="15762"/>
                </a:cubicBezTo>
                <a:cubicBezTo>
                  <a:pt x="16108" y="16346"/>
                  <a:pt x="15742" y="18681"/>
                  <a:pt x="16841" y="17514"/>
                </a:cubicBezTo>
                <a:cubicBezTo>
                  <a:pt x="17207" y="16930"/>
                  <a:pt x="18305" y="14595"/>
                  <a:pt x="19037" y="15762"/>
                </a:cubicBezTo>
                <a:cubicBezTo>
                  <a:pt x="19403" y="15762"/>
                  <a:pt x="18671" y="16346"/>
                  <a:pt x="18671" y="16346"/>
                </a:cubicBezTo>
                <a:cubicBezTo>
                  <a:pt x="18671" y="16346"/>
                  <a:pt x="20502" y="15762"/>
                  <a:pt x="20502" y="15762"/>
                </a:cubicBezTo>
                <a:cubicBezTo>
                  <a:pt x="20502" y="15762"/>
                  <a:pt x="19769" y="15762"/>
                  <a:pt x="19769" y="15178"/>
                </a:cubicBezTo>
                <a:cubicBezTo>
                  <a:pt x="19769" y="14595"/>
                  <a:pt x="21600" y="14595"/>
                  <a:pt x="21234" y="14011"/>
                </a:cubicBezTo>
                <a:cubicBezTo>
                  <a:pt x="21234" y="12843"/>
                  <a:pt x="21234" y="14595"/>
                  <a:pt x="21234" y="1401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6" name="Shape 1542">
            <a:extLst>
              <a:ext uri="{FF2B5EF4-FFF2-40B4-BE49-F238E27FC236}">
                <a16:creationId xmlns:a16="http://schemas.microsoft.com/office/drawing/2014/main" id="{FD9F7159-097C-4D2C-BA2B-0BFCE06E8731}"/>
              </a:ext>
            </a:extLst>
          </p:cNvPr>
          <p:cNvSpPr/>
          <p:nvPr/>
        </p:nvSpPr>
        <p:spPr>
          <a:xfrm>
            <a:off x="3555427" y="1629493"/>
            <a:ext cx="764085" cy="391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8" h="20954" extrusionOk="0">
                <a:moveTo>
                  <a:pt x="3600" y="18252"/>
                </a:moveTo>
                <a:cubicBezTo>
                  <a:pt x="3046" y="18252"/>
                  <a:pt x="2354" y="18252"/>
                  <a:pt x="1800" y="18518"/>
                </a:cubicBezTo>
                <a:cubicBezTo>
                  <a:pt x="1523" y="18785"/>
                  <a:pt x="1523" y="19585"/>
                  <a:pt x="1662" y="19852"/>
                </a:cubicBezTo>
                <a:cubicBezTo>
                  <a:pt x="1800" y="20118"/>
                  <a:pt x="2077" y="20385"/>
                  <a:pt x="2077" y="20118"/>
                </a:cubicBezTo>
                <a:cubicBezTo>
                  <a:pt x="2354" y="20118"/>
                  <a:pt x="2215" y="19852"/>
                  <a:pt x="2354" y="19585"/>
                </a:cubicBezTo>
                <a:cubicBezTo>
                  <a:pt x="2354" y="19585"/>
                  <a:pt x="2354" y="20385"/>
                  <a:pt x="2354" y="20385"/>
                </a:cubicBezTo>
                <a:cubicBezTo>
                  <a:pt x="2631" y="20385"/>
                  <a:pt x="3046" y="20385"/>
                  <a:pt x="3323" y="20385"/>
                </a:cubicBezTo>
                <a:cubicBezTo>
                  <a:pt x="3600" y="20385"/>
                  <a:pt x="3600" y="19852"/>
                  <a:pt x="3738" y="19852"/>
                </a:cubicBezTo>
                <a:cubicBezTo>
                  <a:pt x="4015" y="19852"/>
                  <a:pt x="3738" y="20385"/>
                  <a:pt x="3738" y="20385"/>
                </a:cubicBezTo>
                <a:cubicBezTo>
                  <a:pt x="3738" y="20385"/>
                  <a:pt x="5123" y="20652"/>
                  <a:pt x="5123" y="20385"/>
                </a:cubicBezTo>
                <a:cubicBezTo>
                  <a:pt x="5123" y="20385"/>
                  <a:pt x="4846" y="20118"/>
                  <a:pt x="4708" y="19852"/>
                </a:cubicBezTo>
                <a:cubicBezTo>
                  <a:pt x="4708" y="19852"/>
                  <a:pt x="5262" y="20118"/>
                  <a:pt x="5123" y="20385"/>
                </a:cubicBezTo>
                <a:cubicBezTo>
                  <a:pt x="5262" y="20118"/>
                  <a:pt x="5123" y="19852"/>
                  <a:pt x="5262" y="19852"/>
                </a:cubicBezTo>
                <a:cubicBezTo>
                  <a:pt x="5262" y="19852"/>
                  <a:pt x="5538" y="20118"/>
                  <a:pt x="5677" y="20118"/>
                </a:cubicBezTo>
                <a:cubicBezTo>
                  <a:pt x="5954" y="20652"/>
                  <a:pt x="5677" y="19852"/>
                  <a:pt x="5815" y="19585"/>
                </a:cubicBezTo>
                <a:cubicBezTo>
                  <a:pt x="5815" y="19585"/>
                  <a:pt x="6646" y="20385"/>
                  <a:pt x="6646" y="20118"/>
                </a:cubicBezTo>
                <a:cubicBezTo>
                  <a:pt x="6646" y="19852"/>
                  <a:pt x="6369" y="19852"/>
                  <a:pt x="6369" y="19585"/>
                </a:cubicBezTo>
                <a:cubicBezTo>
                  <a:pt x="6369" y="19585"/>
                  <a:pt x="7338" y="19852"/>
                  <a:pt x="7338" y="19852"/>
                </a:cubicBezTo>
                <a:cubicBezTo>
                  <a:pt x="7892" y="19852"/>
                  <a:pt x="7200" y="20652"/>
                  <a:pt x="7200" y="20918"/>
                </a:cubicBezTo>
                <a:cubicBezTo>
                  <a:pt x="7200" y="21185"/>
                  <a:pt x="8862" y="19852"/>
                  <a:pt x="9000" y="19852"/>
                </a:cubicBezTo>
                <a:cubicBezTo>
                  <a:pt x="9277" y="19852"/>
                  <a:pt x="9969" y="19052"/>
                  <a:pt x="9415" y="18785"/>
                </a:cubicBezTo>
                <a:cubicBezTo>
                  <a:pt x="9138" y="18518"/>
                  <a:pt x="8723" y="19052"/>
                  <a:pt x="8446" y="18785"/>
                </a:cubicBezTo>
                <a:cubicBezTo>
                  <a:pt x="8446" y="18785"/>
                  <a:pt x="8723" y="18252"/>
                  <a:pt x="8723" y="18252"/>
                </a:cubicBezTo>
                <a:cubicBezTo>
                  <a:pt x="8723" y="17985"/>
                  <a:pt x="8308" y="18252"/>
                  <a:pt x="8169" y="18252"/>
                </a:cubicBezTo>
                <a:cubicBezTo>
                  <a:pt x="7892" y="18252"/>
                  <a:pt x="7754" y="17718"/>
                  <a:pt x="7477" y="17718"/>
                </a:cubicBezTo>
                <a:cubicBezTo>
                  <a:pt x="7338" y="17985"/>
                  <a:pt x="6923" y="18252"/>
                  <a:pt x="6646" y="17985"/>
                </a:cubicBezTo>
                <a:cubicBezTo>
                  <a:pt x="6785" y="17985"/>
                  <a:pt x="6923" y="17985"/>
                  <a:pt x="7062" y="17985"/>
                </a:cubicBezTo>
                <a:cubicBezTo>
                  <a:pt x="7200" y="17718"/>
                  <a:pt x="6923" y="17185"/>
                  <a:pt x="6923" y="16918"/>
                </a:cubicBezTo>
                <a:cubicBezTo>
                  <a:pt x="6923" y="17452"/>
                  <a:pt x="8169" y="17718"/>
                  <a:pt x="8308" y="17718"/>
                </a:cubicBezTo>
                <a:cubicBezTo>
                  <a:pt x="8446" y="17718"/>
                  <a:pt x="8723" y="17718"/>
                  <a:pt x="9000" y="17718"/>
                </a:cubicBezTo>
                <a:cubicBezTo>
                  <a:pt x="9277" y="17718"/>
                  <a:pt x="9554" y="16918"/>
                  <a:pt x="9415" y="16652"/>
                </a:cubicBezTo>
                <a:cubicBezTo>
                  <a:pt x="9000" y="15852"/>
                  <a:pt x="9831" y="15852"/>
                  <a:pt x="10108" y="15852"/>
                </a:cubicBezTo>
                <a:cubicBezTo>
                  <a:pt x="10246" y="15852"/>
                  <a:pt x="10938" y="15852"/>
                  <a:pt x="11077" y="15585"/>
                </a:cubicBezTo>
                <a:cubicBezTo>
                  <a:pt x="11077" y="15585"/>
                  <a:pt x="10385" y="15052"/>
                  <a:pt x="10385" y="15052"/>
                </a:cubicBezTo>
                <a:cubicBezTo>
                  <a:pt x="10662" y="14785"/>
                  <a:pt x="11215" y="15318"/>
                  <a:pt x="11354" y="14785"/>
                </a:cubicBezTo>
                <a:cubicBezTo>
                  <a:pt x="11492" y="14518"/>
                  <a:pt x="10662" y="14252"/>
                  <a:pt x="10523" y="14252"/>
                </a:cubicBezTo>
                <a:cubicBezTo>
                  <a:pt x="10662" y="14252"/>
                  <a:pt x="11631" y="13985"/>
                  <a:pt x="11769" y="13718"/>
                </a:cubicBezTo>
                <a:cubicBezTo>
                  <a:pt x="12046" y="13452"/>
                  <a:pt x="10662" y="12918"/>
                  <a:pt x="10662" y="13185"/>
                </a:cubicBezTo>
                <a:cubicBezTo>
                  <a:pt x="10662" y="12918"/>
                  <a:pt x="10938" y="12918"/>
                  <a:pt x="10938" y="12918"/>
                </a:cubicBezTo>
                <a:cubicBezTo>
                  <a:pt x="10938" y="12652"/>
                  <a:pt x="9969" y="12918"/>
                  <a:pt x="9831" y="12918"/>
                </a:cubicBezTo>
                <a:cubicBezTo>
                  <a:pt x="9554" y="12918"/>
                  <a:pt x="9415" y="13185"/>
                  <a:pt x="9138" y="13452"/>
                </a:cubicBezTo>
                <a:cubicBezTo>
                  <a:pt x="9277" y="13452"/>
                  <a:pt x="9692" y="12652"/>
                  <a:pt x="9415" y="12652"/>
                </a:cubicBezTo>
                <a:cubicBezTo>
                  <a:pt x="9415" y="12652"/>
                  <a:pt x="8862" y="12652"/>
                  <a:pt x="8862" y="12385"/>
                </a:cubicBezTo>
                <a:cubicBezTo>
                  <a:pt x="8862" y="12385"/>
                  <a:pt x="9831" y="12385"/>
                  <a:pt x="9969" y="12385"/>
                </a:cubicBezTo>
                <a:cubicBezTo>
                  <a:pt x="9831" y="12385"/>
                  <a:pt x="9415" y="12118"/>
                  <a:pt x="9415" y="12118"/>
                </a:cubicBezTo>
                <a:cubicBezTo>
                  <a:pt x="9554" y="11852"/>
                  <a:pt x="9969" y="12385"/>
                  <a:pt x="10246" y="12118"/>
                </a:cubicBezTo>
                <a:cubicBezTo>
                  <a:pt x="10108" y="12118"/>
                  <a:pt x="9554" y="11852"/>
                  <a:pt x="9554" y="11852"/>
                </a:cubicBezTo>
                <a:cubicBezTo>
                  <a:pt x="9554" y="11585"/>
                  <a:pt x="10662" y="11852"/>
                  <a:pt x="10800" y="11585"/>
                </a:cubicBezTo>
                <a:cubicBezTo>
                  <a:pt x="10800" y="11585"/>
                  <a:pt x="10385" y="11318"/>
                  <a:pt x="10385" y="11318"/>
                </a:cubicBezTo>
                <a:cubicBezTo>
                  <a:pt x="10246" y="11318"/>
                  <a:pt x="10662" y="11318"/>
                  <a:pt x="10662" y="11318"/>
                </a:cubicBezTo>
                <a:cubicBezTo>
                  <a:pt x="10938" y="11585"/>
                  <a:pt x="11077" y="11852"/>
                  <a:pt x="11354" y="11852"/>
                </a:cubicBezTo>
                <a:cubicBezTo>
                  <a:pt x="11631" y="11852"/>
                  <a:pt x="12046" y="11585"/>
                  <a:pt x="12462" y="11318"/>
                </a:cubicBezTo>
                <a:cubicBezTo>
                  <a:pt x="13569" y="11052"/>
                  <a:pt x="11769" y="10785"/>
                  <a:pt x="11631" y="10252"/>
                </a:cubicBezTo>
                <a:cubicBezTo>
                  <a:pt x="11631" y="9985"/>
                  <a:pt x="12877" y="10252"/>
                  <a:pt x="13015" y="10518"/>
                </a:cubicBezTo>
                <a:cubicBezTo>
                  <a:pt x="13292" y="10785"/>
                  <a:pt x="13431" y="10785"/>
                  <a:pt x="13846" y="10518"/>
                </a:cubicBezTo>
                <a:cubicBezTo>
                  <a:pt x="13985" y="10518"/>
                  <a:pt x="14677" y="9985"/>
                  <a:pt x="14538" y="9452"/>
                </a:cubicBezTo>
                <a:cubicBezTo>
                  <a:pt x="14538" y="9185"/>
                  <a:pt x="13015" y="10518"/>
                  <a:pt x="13431" y="9185"/>
                </a:cubicBezTo>
                <a:cubicBezTo>
                  <a:pt x="13292" y="9452"/>
                  <a:pt x="13985" y="9452"/>
                  <a:pt x="13985" y="9452"/>
                </a:cubicBezTo>
                <a:cubicBezTo>
                  <a:pt x="14400" y="9452"/>
                  <a:pt x="14677" y="9185"/>
                  <a:pt x="14954" y="9185"/>
                </a:cubicBezTo>
                <a:cubicBezTo>
                  <a:pt x="14954" y="8918"/>
                  <a:pt x="14538" y="8118"/>
                  <a:pt x="14538" y="8118"/>
                </a:cubicBezTo>
                <a:cubicBezTo>
                  <a:pt x="14677" y="8118"/>
                  <a:pt x="14815" y="8385"/>
                  <a:pt x="14815" y="8652"/>
                </a:cubicBezTo>
                <a:cubicBezTo>
                  <a:pt x="14954" y="8918"/>
                  <a:pt x="15231" y="8652"/>
                  <a:pt x="15369" y="8652"/>
                </a:cubicBezTo>
                <a:cubicBezTo>
                  <a:pt x="15785" y="8118"/>
                  <a:pt x="16062" y="7585"/>
                  <a:pt x="16477" y="7318"/>
                </a:cubicBezTo>
                <a:cubicBezTo>
                  <a:pt x="16754" y="7052"/>
                  <a:pt x="18831" y="5452"/>
                  <a:pt x="18831" y="5185"/>
                </a:cubicBezTo>
                <a:cubicBezTo>
                  <a:pt x="18831" y="4918"/>
                  <a:pt x="17031" y="5718"/>
                  <a:pt x="16892" y="5718"/>
                </a:cubicBezTo>
                <a:cubicBezTo>
                  <a:pt x="16477" y="5985"/>
                  <a:pt x="16062" y="5985"/>
                  <a:pt x="15508" y="6252"/>
                </a:cubicBezTo>
                <a:cubicBezTo>
                  <a:pt x="15508" y="6252"/>
                  <a:pt x="14954" y="6252"/>
                  <a:pt x="14954" y="6252"/>
                </a:cubicBezTo>
                <a:cubicBezTo>
                  <a:pt x="14954" y="5985"/>
                  <a:pt x="15785" y="5985"/>
                  <a:pt x="15923" y="5718"/>
                </a:cubicBezTo>
                <a:cubicBezTo>
                  <a:pt x="16062" y="5718"/>
                  <a:pt x="17031" y="5452"/>
                  <a:pt x="17031" y="5185"/>
                </a:cubicBezTo>
                <a:cubicBezTo>
                  <a:pt x="17031" y="5452"/>
                  <a:pt x="15646" y="4918"/>
                  <a:pt x="15785" y="4652"/>
                </a:cubicBezTo>
                <a:cubicBezTo>
                  <a:pt x="15785" y="4652"/>
                  <a:pt x="17446" y="4918"/>
                  <a:pt x="17585" y="4652"/>
                </a:cubicBezTo>
                <a:cubicBezTo>
                  <a:pt x="17862" y="4652"/>
                  <a:pt x="18277" y="4385"/>
                  <a:pt x="18554" y="4385"/>
                </a:cubicBezTo>
                <a:cubicBezTo>
                  <a:pt x="18692" y="4385"/>
                  <a:pt x="18969" y="4385"/>
                  <a:pt x="19108" y="4385"/>
                </a:cubicBezTo>
                <a:cubicBezTo>
                  <a:pt x="19662" y="4118"/>
                  <a:pt x="20215" y="3852"/>
                  <a:pt x="20631" y="3585"/>
                </a:cubicBezTo>
                <a:cubicBezTo>
                  <a:pt x="20631" y="3585"/>
                  <a:pt x="21600" y="2518"/>
                  <a:pt x="21185" y="2252"/>
                </a:cubicBezTo>
                <a:cubicBezTo>
                  <a:pt x="20908" y="2252"/>
                  <a:pt x="20492" y="2252"/>
                  <a:pt x="20215" y="2252"/>
                </a:cubicBezTo>
                <a:cubicBezTo>
                  <a:pt x="20077" y="1985"/>
                  <a:pt x="19800" y="2252"/>
                  <a:pt x="19800" y="1985"/>
                </a:cubicBezTo>
                <a:cubicBezTo>
                  <a:pt x="19800" y="1452"/>
                  <a:pt x="19523" y="1452"/>
                  <a:pt x="19523" y="918"/>
                </a:cubicBezTo>
                <a:cubicBezTo>
                  <a:pt x="19523" y="918"/>
                  <a:pt x="18969" y="1185"/>
                  <a:pt x="18831" y="1185"/>
                </a:cubicBezTo>
                <a:cubicBezTo>
                  <a:pt x="18692" y="918"/>
                  <a:pt x="18554" y="385"/>
                  <a:pt x="18415" y="918"/>
                </a:cubicBezTo>
                <a:cubicBezTo>
                  <a:pt x="18415" y="918"/>
                  <a:pt x="17585" y="1185"/>
                  <a:pt x="17446" y="1185"/>
                </a:cubicBezTo>
                <a:cubicBezTo>
                  <a:pt x="17169" y="1452"/>
                  <a:pt x="16892" y="1452"/>
                  <a:pt x="16615" y="1452"/>
                </a:cubicBezTo>
                <a:cubicBezTo>
                  <a:pt x="16615" y="1452"/>
                  <a:pt x="16062" y="1452"/>
                  <a:pt x="16062" y="1452"/>
                </a:cubicBezTo>
                <a:cubicBezTo>
                  <a:pt x="16062" y="1185"/>
                  <a:pt x="16615" y="1185"/>
                  <a:pt x="16754" y="918"/>
                </a:cubicBezTo>
                <a:cubicBezTo>
                  <a:pt x="17031" y="918"/>
                  <a:pt x="17308" y="652"/>
                  <a:pt x="17446" y="385"/>
                </a:cubicBezTo>
                <a:cubicBezTo>
                  <a:pt x="17169" y="1185"/>
                  <a:pt x="14262" y="-415"/>
                  <a:pt x="14123" y="118"/>
                </a:cubicBezTo>
                <a:cubicBezTo>
                  <a:pt x="14123" y="385"/>
                  <a:pt x="14400" y="385"/>
                  <a:pt x="14538" y="652"/>
                </a:cubicBezTo>
                <a:cubicBezTo>
                  <a:pt x="14538" y="918"/>
                  <a:pt x="13846" y="118"/>
                  <a:pt x="13846" y="118"/>
                </a:cubicBezTo>
                <a:cubicBezTo>
                  <a:pt x="13569" y="-148"/>
                  <a:pt x="13154" y="118"/>
                  <a:pt x="13015" y="118"/>
                </a:cubicBezTo>
                <a:cubicBezTo>
                  <a:pt x="12877" y="118"/>
                  <a:pt x="12462" y="118"/>
                  <a:pt x="12600" y="385"/>
                </a:cubicBezTo>
                <a:cubicBezTo>
                  <a:pt x="12738" y="652"/>
                  <a:pt x="13015" y="1452"/>
                  <a:pt x="13154" y="1185"/>
                </a:cubicBezTo>
                <a:cubicBezTo>
                  <a:pt x="13154" y="1452"/>
                  <a:pt x="12600" y="1185"/>
                  <a:pt x="12600" y="918"/>
                </a:cubicBezTo>
                <a:cubicBezTo>
                  <a:pt x="12185" y="918"/>
                  <a:pt x="12046" y="118"/>
                  <a:pt x="11769" y="118"/>
                </a:cubicBezTo>
                <a:cubicBezTo>
                  <a:pt x="11215" y="118"/>
                  <a:pt x="10800" y="118"/>
                  <a:pt x="10385" y="118"/>
                </a:cubicBezTo>
                <a:cubicBezTo>
                  <a:pt x="9692" y="385"/>
                  <a:pt x="10108" y="652"/>
                  <a:pt x="10523" y="918"/>
                </a:cubicBezTo>
                <a:cubicBezTo>
                  <a:pt x="10662" y="1185"/>
                  <a:pt x="10938" y="1452"/>
                  <a:pt x="11077" y="1718"/>
                </a:cubicBezTo>
                <a:cubicBezTo>
                  <a:pt x="11077" y="1718"/>
                  <a:pt x="10662" y="2252"/>
                  <a:pt x="10662" y="2252"/>
                </a:cubicBezTo>
                <a:cubicBezTo>
                  <a:pt x="10523" y="2252"/>
                  <a:pt x="10800" y="1985"/>
                  <a:pt x="10800" y="1985"/>
                </a:cubicBezTo>
                <a:cubicBezTo>
                  <a:pt x="10800" y="1718"/>
                  <a:pt x="9831" y="652"/>
                  <a:pt x="9692" y="652"/>
                </a:cubicBezTo>
                <a:cubicBezTo>
                  <a:pt x="9138" y="652"/>
                  <a:pt x="8585" y="385"/>
                  <a:pt x="8031" y="652"/>
                </a:cubicBezTo>
                <a:cubicBezTo>
                  <a:pt x="8031" y="652"/>
                  <a:pt x="8308" y="1185"/>
                  <a:pt x="8446" y="1185"/>
                </a:cubicBezTo>
                <a:cubicBezTo>
                  <a:pt x="8585" y="1185"/>
                  <a:pt x="8862" y="1452"/>
                  <a:pt x="9138" y="1185"/>
                </a:cubicBezTo>
                <a:cubicBezTo>
                  <a:pt x="8862" y="1452"/>
                  <a:pt x="8446" y="1718"/>
                  <a:pt x="8169" y="1452"/>
                </a:cubicBezTo>
                <a:cubicBezTo>
                  <a:pt x="8031" y="1452"/>
                  <a:pt x="7062" y="652"/>
                  <a:pt x="7200" y="918"/>
                </a:cubicBezTo>
                <a:cubicBezTo>
                  <a:pt x="7200" y="652"/>
                  <a:pt x="7892" y="2252"/>
                  <a:pt x="7338" y="1985"/>
                </a:cubicBezTo>
                <a:cubicBezTo>
                  <a:pt x="7200" y="1718"/>
                  <a:pt x="6785" y="1452"/>
                  <a:pt x="6508" y="1718"/>
                </a:cubicBezTo>
                <a:cubicBezTo>
                  <a:pt x="6646" y="1718"/>
                  <a:pt x="7062" y="1985"/>
                  <a:pt x="7062" y="1985"/>
                </a:cubicBezTo>
                <a:cubicBezTo>
                  <a:pt x="6923" y="2252"/>
                  <a:pt x="6369" y="1718"/>
                  <a:pt x="6369" y="2252"/>
                </a:cubicBezTo>
                <a:cubicBezTo>
                  <a:pt x="6369" y="2518"/>
                  <a:pt x="6923" y="2785"/>
                  <a:pt x="7062" y="3052"/>
                </a:cubicBezTo>
                <a:cubicBezTo>
                  <a:pt x="7477" y="3052"/>
                  <a:pt x="8446" y="3318"/>
                  <a:pt x="8446" y="4118"/>
                </a:cubicBezTo>
                <a:cubicBezTo>
                  <a:pt x="8446" y="3852"/>
                  <a:pt x="7477" y="3585"/>
                  <a:pt x="7200" y="3318"/>
                </a:cubicBezTo>
                <a:cubicBezTo>
                  <a:pt x="6923" y="3318"/>
                  <a:pt x="6508" y="2518"/>
                  <a:pt x="6231" y="2785"/>
                </a:cubicBezTo>
                <a:cubicBezTo>
                  <a:pt x="6231" y="2785"/>
                  <a:pt x="6646" y="3318"/>
                  <a:pt x="6646" y="3318"/>
                </a:cubicBezTo>
                <a:cubicBezTo>
                  <a:pt x="6646" y="3318"/>
                  <a:pt x="6231" y="3585"/>
                  <a:pt x="6231" y="3318"/>
                </a:cubicBezTo>
                <a:cubicBezTo>
                  <a:pt x="5954" y="3052"/>
                  <a:pt x="5815" y="2785"/>
                  <a:pt x="5538" y="2518"/>
                </a:cubicBezTo>
                <a:cubicBezTo>
                  <a:pt x="5400" y="2252"/>
                  <a:pt x="4292" y="2252"/>
                  <a:pt x="4292" y="2252"/>
                </a:cubicBezTo>
                <a:cubicBezTo>
                  <a:pt x="4292" y="2518"/>
                  <a:pt x="4708" y="2518"/>
                  <a:pt x="4292" y="2785"/>
                </a:cubicBezTo>
                <a:cubicBezTo>
                  <a:pt x="4154" y="2785"/>
                  <a:pt x="3462" y="3318"/>
                  <a:pt x="3462" y="3318"/>
                </a:cubicBezTo>
                <a:cubicBezTo>
                  <a:pt x="3600" y="3318"/>
                  <a:pt x="4015" y="3052"/>
                  <a:pt x="4015" y="3052"/>
                </a:cubicBezTo>
                <a:cubicBezTo>
                  <a:pt x="4154" y="3318"/>
                  <a:pt x="4708" y="3852"/>
                  <a:pt x="4708" y="3852"/>
                </a:cubicBezTo>
                <a:cubicBezTo>
                  <a:pt x="4708" y="3852"/>
                  <a:pt x="4292" y="3585"/>
                  <a:pt x="4292" y="3852"/>
                </a:cubicBezTo>
                <a:cubicBezTo>
                  <a:pt x="4292" y="3852"/>
                  <a:pt x="4431" y="4652"/>
                  <a:pt x="4154" y="4118"/>
                </a:cubicBezTo>
                <a:cubicBezTo>
                  <a:pt x="4015" y="3852"/>
                  <a:pt x="3877" y="3318"/>
                  <a:pt x="3600" y="3585"/>
                </a:cubicBezTo>
                <a:cubicBezTo>
                  <a:pt x="3462" y="3585"/>
                  <a:pt x="3323" y="4118"/>
                  <a:pt x="3185" y="3852"/>
                </a:cubicBezTo>
                <a:cubicBezTo>
                  <a:pt x="3046" y="3585"/>
                  <a:pt x="2908" y="3318"/>
                  <a:pt x="2631" y="3318"/>
                </a:cubicBezTo>
                <a:cubicBezTo>
                  <a:pt x="2492" y="3318"/>
                  <a:pt x="2077" y="3585"/>
                  <a:pt x="1938" y="3852"/>
                </a:cubicBezTo>
                <a:cubicBezTo>
                  <a:pt x="1662" y="4118"/>
                  <a:pt x="1800" y="4385"/>
                  <a:pt x="1385" y="4118"/>
                </a:cubicBezTo>
                <a:cubicBezTo>
                  <a:pt x="1108" y="3852"/>
                  <a:pt x="969" y="4118"/>
                  <a:pt x="692" y="4118"/>
                </a:cubicBezTo>
                <a:cubicBezTo>
                  <a:pt x="554" y="4385"/>
                  <a:pt x="0" y="4385"/>
                  <a:pt x="0" y="4652"/>
                </a:cubicBezTo>
                <a:cubicBezTo>
                  <a:pt x="0" y="5185"/>
                  <a:pt x="1246" y="4652"/>
                  <a:pt x="1246" y="4918"/>
                </a:cubicBezTo>
                <a:cubicBezTo>
                  <a:pt x="1246" y="5185"/>
                  <a:pt x="831" y="5185"/>
                  <a:pt x="692" y="5452"/>
                </a:cubicBezTo>
                <a:cubicBezTo>
                  <a:pt x="692" y="5185"/>
                  <a:pt x="1385" y="5185"/>
                  <a:pt x="1523" y="5185"/>
                </a:cubicBezTo>
                <a:cubicBezTo>
                  <a:pt x="1662" y="5185"/>
                  <a:pt x="2354" y="5185"/>
                  <a:pt x="2354" y="5185"/>
                </a:cubicBezTo>
                <a:cubicBezTo>
                  <a:pt x="2354" y="5185"/>
                  <a:pt x="2077" y="5452"/>
                  <a:pt x="1938" y="5452"/>
                </a:cubicBezTo>
                <a:cubicBezTo>
                  <a:pt x="1662" y="5452"/>
                  <a:pt x="1523" y="5452"/>
                  <a:pt x="1246" y="5985"/>
                </a:cubicBezTo>
                <a:cubicBezTo>
                  <a:pt x="692" y="6518"/>
                  <a:pt x="1662" y="6518"/>
                  <a:pt x="1800" y="6518"/>
                </a:cubicBezTo>
                <a:cubicBezTo>
                  <a:pt x="2354" y="6785"/>
                  <a:pt x="2769" y="6785"/>
                  <a:pt x="3323" y="6518"/>
                </a:cubicBezTo>
                <a:cubicBezTo>
                  <a:pt x="3600" y="6252"/>
                  <a:pt x="4292" y="5452"/>
                  <a:pt x="4708" y="5985"/>
                </a:cubicBezTo>
                <a:cubicBezTo>
                  <a:pt x="4708" y="5985"/>
                  <a:pt x="4015" y="6518"/>
                  <a:pt x="4015" y="6518"/>
                </a:cubicBezTo>
                <a:cubicBezTo>
                  <a:pt x="3738" y="6518"/>
                  <a:pt x="3462" y="6518"/>
                  <a:pt x="3185" y="6785"/>
                </a:cubicBezTo>
                <a:cubicBezTo>
                  <a:pt x="3046" y="6785"/>
                  <a:pt x="2769" y="6785"/>
                  <a:pt x="2492" y="6785"/>
                </a:cubicBezTo>
                <a:cubicBezTo>
                  <a:pt x="2215" y="7052"/>
                  <a:pt x="1938" y="6785"/>
                  <a:pt x="1662" y="7052"/>
                </a:cubicBezTo>
                <a:cubicBezTo>
                  <a:pt x="1800" y="7052"/>
                  <a:pt x="2215" y="7318"/>
                  <a:pt x="2215" y="7318"/>
                </a:cubicBezTo>
                <a:cubicBezTo>
                  <a:pt x="2354" y="7585"/>
                  <a:pt x="2492" y="7852"/>
                  <a:pt x="2769" y="7852"/>
                </a:cubicBezTo>
                <a:cubicBezTo>
                  <a:pt x="3323" y="7852"/>
                  <a:pt x="3600" y="7052"/>
                  <a:pt x="4154" y="6785"/>
                </a:cubicBezTo>
                <a:cubicBezTo>
                  <a:pt x="4292" y="6785"/>
                  <a:pt x="6092" y="6518"/>
                  <a:pt x="6092" y="6252"/>
                </a:cubicBezTo>
                <a:cubicBezTo>
                  <a:pt x="6092" y="6518"/>
                  <a:pt x="5262" y="6518"/>
                  <a:pt x="5123" y="6518"/>
                </a:cubicBezTo>
                <a:cubicBezTo>
                  <a:pt x="4708" y="6785"/>
                  <a:pt x="4015" y="7052"/>
                  <a:pt x="3600" y="7585"/>
                </a:cubicBezTo>
                <a:cubicBezTo>
                  <a:pt x="3185" y="8385"/>
                  <a:pt x="4431" y="8118"/>
                  <a:pt x="4569" y="8118"/>
                </a:cubicBezTo>
                <a:cubicBezTo>
                  <a:pt x="4846" y="8118"/>
                  <a:pt x="5123" y="8385"/>
                  <a:pt x="5400" y="7852"/>
                </a:cubicBezTo>
                <a:cubicBezTo>
                  <a:pt x="5538" y="7852"/>
                  <a:pt x="5538" y="7585"/>
                  <a:pt x="5538" y="7318"/>
                </a:cubicBezTo>
                <a:cubicBezTo>
                  <a:pt x="5677" y="7318"/>
                  <a:pt x="5815" y="7318"/>
                  <a:pt x="5815" y="7585"/>
                </a:cubicBezTo>
                <a:cubicBezTo>
                  <a:pt x="5815" y="7585"/>
                  <a:pt x="5815" y="7585"/>
                  <a:pt x="5677" y="7585"/>
                </a:cubicBezTo>
                <a:cubicBezTo>
                  <a:pt x="5954" y="7585"/>
                  <a:pt x="6646" y="7052"/>
                  <a:pt x="6923" y="7318"/>
                </a:cubicBezTo>
                <a:cubicBezTo>
                  <a:pt x="6785" y="7052"/>
                  <a:pt x="6092" y="8118"/>
                  <a:pt x="5954" y="8118"/>
                </a:cubicBezTo>
                <a:cubicBezTo>
                  <a:pt x="6092" y="8385"/>
                  <a:pt x="6923" y="7852"/>
                  <a:pt x="7200" y="7852"/>
                </a:cubicBezTo>
                <a:cubicBezTo>
                  <a:pt x="7615" y="7852"/>
                  <a:pt x="8031" y="7585"/>
                  <a:pt x="8446" y="7052"/>
                </a:cubicBezTo>
                <a:cubicBezTo>
                  <a:pt x="8585" y="6785"/>
                  <a:pt x="8585" y="6252"/>
                  <a:pt x="8585" y="6252"/>
                </a:cubicBezTo>
                <a:cubicBezTo>
                  <a:pt x="8862" y="6252"/>
                  <a:pt x="8862" y="6252"/>
                  <a:pt x="9000" y="5985"/>
                </a:cubicBezTo>
                <a:cubicBezTo>
                  <a:pt x="9138" y="5985"/>
                  <a:pt x="10108" y="4918"/>
                  <a:pt x="10108" y="5185"/>
                </a:cubicBezTo>
                <a:cubicBezTo>
                  <a:pt x="10108" y="5185"/>
                  <a:pt x="9554" y="5985"/>
                  <a:pt x="9554" y="5985"/>
                </a:cubicBezTo>
                <a:cubicBezTo>
                  <a:pt x="9415" y="6252"/>
                  <a:pt x="8862" y="6785"/>
                  <a:pt x="8862" y="7052"/>
                </a:cubicBezTo>
                <a:cubicBezTo>
                  <a:pt x="8862" y="7318"/>
                  <a:pt x="10385" y="7052"/>
                  <a:pt x="10385" y="7318"/>
                </a:cubicBezTo>
                <a:cubicBezTo>
                  <a:pt x="10385" y="7052"/>
                  <a:pt x="8308" y="8118"/>
                  <a:pt x="8308" y="7852"/>
                </a:cubicBezTo>
                <a:cubicBezTo>
                  <a:pt x="8308" y="7852"/>
                  <a:pt x="9554" y="8118"/>
                  <a:pt x="9415" y="8118"/>
                </a:cubicBezTo>
                <a:cubicBezTo>
                  <a:pt x="9415" y="8385"/>
                  <a:pt x="8862" y="8385"/>
                  <a:pt x="8723" y="8385"/>
                </a:cubicBezTo>
                <a:cubicBezTo>
                  <a:pt x="8446" y="8385"/>
                  <a:pt x="8031" y="8385"/>
                  <a:pt x="7754" y="8652"/>
                </a:cubicBezTo>
                <a:cubicBezTo>
                  <a:pt x="7200" y="8652"/>
                  <a:pt x="6646" y="8652"/>
                  <a:pt x="6092" y="8918"/>
                </a:cubicBezTo>
                <a:cubicBezTo>
                  <a:pt x="5954" y="8918"/>
                  <a:pt x="5954" y="9185"/>
                  <a:pt x="6231" y="9185"/>
                </a:cubicBezTo>
                <a:cubicBezTo>
                  <a:pt x="6369" y="9452"/>
                  <a:pt x="6785" y="9718"/>
                  <a:pt x="6923" y="9985"/>
                </a:cubicBezTo>
                <a:cubicBezTo>
                  <a:pt x="7200" y="10518"/>
                  <a:pt x="6923" y="11052"/>
                  <a:pt x="7338" y="11052"/>
                </a:cubicBezTo>
                <a:cubicBezTo>
                  <a:pt x="7477" y="10785"/>
                  <a:pt x="7892" y="11052"/>
                  <a:pt x="8031" y="10785"/>
                </a:cubicBezTo>
                <a:cubicBezTo>
                  <a:pt x="6785" y="12118"/>
                  <a:pt x="6092" y="9185"/>
                  <a:pt x="5123" y="9185"/>
                </a:cubicBezTo>
                <a:cubicBezTo>
                  <a:pt x="4846" y="9185"/>
                  <a:pt x="3600" y="8652"/>
                  <a:pt x="3600" y="9185"/>
                </a:cubicBezTo>
                <a:cubicBezTo>
                  <a:pt x="3600" y="9185"/>
                  <a:pt x="3462" y="9718"/>
                  <a:pt x="3462" y="9718"/>
                </a:cubicBezTo>
                <a:cubicBezTo>
                  <a:pt x="3600" y="9718"/>
                  <a:pt x="4431" y="9718"/>
                  <a:pt x="4431" y="9985"/>
                </a:cubicBezTo>
                <a:cubicBezTo>
                  <a:pt x="4431" y="9985"/>
                  <a:pt x="3600" y="9985"/>
                  <a:pt x="3600" y="10518"/>
                </a:cubicBezTo>
                <a:cubicBezTo>
                  <a:pt x="3600" y="10785"/>
                  <a:pt x="4431" y="10785"/>
                  <a:pt x="4708" y="11052"/>
                </a:cubicBezTo>
                <a:cubicBezTo>
                  <a:pt x="4846" y="11318"/>
                  <a:pt x="4985" y="11585"/>
                  <a:pt x="5123" y="11852"/>
                </a:cubicBezTo>
                <a:cubicBezTo>
                  <a:pt x="5262" y="12385"/>
                  <a:pt x="5538" y="12652"/>
                  <a:pt x="5815" y="12918"/>
                </a:cubicBezTo>
                <a:cubicBezTo>
                  <a:pt x="6092" y="13185"/>
                  <a:pt x="6231" y="13185"/>
                  <a:pt x="6508" y="12918"/>
                </a:cubicBezTo>
                <a:cubicBezTo>
                  <a:pt x="6646" y="12918"/>
                  <a:pt x="6923" y="12652"/>
                  <a:pt x="7062" y="12918"/>
                </a:cubicBezTo>
                <a:cubicBezTo>
                  <a:pt x="7062" y="12918"/>
                  <a:pt x="6923" y="13452"/>
                  <a:pt x="6923" y="13452"/>
                </a:cubicBezTo>
                <a:cubicBezTo>
                  <a:pt x="6646" y="13452"/>
                  <a:pt x="6231" y="13185"/>
                  <a:pt x="6092" y="13452"/>
                </a:cubicBezTo>
                <a:cubicBezTo>
                  <a:pt x="6092" y="13185"/>
                  <a:pt x="6646" y="13985"/>
                  <a:pt x="6646" y="13985"/>
                </a:cubicBezTo>
                <a:cubicBezTo>
                  <a:pt x="6646" y="14252"/>
                  <a:pt x="5954" y="13718"/>
                  <a:pt x="5954" y="13718"/>
                </a:cubicBezTo>
                <a:cubicBezTo>
                  <a:pt x="5538" y="13185"/>
                  <a:pt x="5262" y="13185"/>
                  <a:pt x="4846" y="13185"/>
                </a:cubicBezTo>
                <a:cubicBezTo>
                  <a:pt x="4569" y="13185"/>
                  <a:pt x="4431" y="13185"/>
                  <a:pt x="4154" y="13452"/>
                </a:cubicBezTo>
                <a:cubicBezTo>
                  <a:pt x="3877" y="13718"/>
                  <a:pt x="3738" y="13452"/>
                  <a:pt x="3600" y="13718"/>
                </a:cubicBezTo>
                <a:cubicBezTo>
                  <a:pt x="3462" y="13985"/>
                  <a:pt x="3462" y="14252"/>
                  <a:pt x="3185" y="14252"/>
                </a:cubicBezTo>
                <a:cubicBezTo>
                  <a:pt x="3046" y="14518"/>
                  <a:pt x="2908" y="15318"/>
                  <a:pt x="3185" y="15318"/>
                </a:cubicBezTo>
                <a:cubicBezTo>
                  <a:pt x="3462" y="15318"/>
                  <a:pt x="3738" y="15052"/>
                  <a:pt x="3738" y="15318"/>
                </a:cubicBezTo>
                <a:cubicBezTo>
                  <a:pt x="3877" y="15852"/>
                  <a:pt x="4431" y="15585"/>
                  <a:pt x="4431" y="15318"/>
                </a:cubicBezTo>
                <a:cubicBezTo>
                  <a:pt x="4569" y="15318"/>
                  <a:pt x="4846" y="14518"/>
                  <a:pt x="4846" y="14252"/>
                </a:cubicBezTo>
                <a:cubicBezTo>
                  <a:pt x="4846" y="14518"/>
                  <a:pt x="4846" y="14518"/>
                  <a:pt x="4846" y="14785"/>
                </a:cubicBezTo>
                <a:cubicBezTo>
                  <a:pt x="4846" y="14785"/>
                  <a:pt x="4985" y="14785"/>
                  <a:pt x="4985" y="14785"/>
                </a:cubicBezTo>
                <a:cubicBezTo>
                  <a:pt x="4985" y="14785"/>
                  <a:pt x="4846" y="15052"/>
                  <a:pt x="4846" y="15318"/>
                </a:cubicBezTo>
                <a:cubicBezTo>
                  <a:pt x="4846" y="15318"/>
                  <a:pt x="4846" y="15318"/>
                  <a:pt x="4985" y="15318"/>
                </a:cubicBezTo>
                <a:cubicBezTo>
                  <a:pt x="4985" y="15318"/>
                  <a:pt x="4569" y="15585"/>
                  <a:pt x="4708" y="15585"/>
                </a:cubicBezTo>
                <a:cubicBezTo>
                  <a:pt x="4708" y="15585"/>
                  <a:pt x="4708" y="15585"/>
                  <a:pt x="4708" y="15585"/>
                </a:cubicBezTo>
                <a:cubicBezTo>
                  <a:pt x="4708" y="15852"/>
                  <a:pt x="4292" y="15585"/>
                  <a:pt x="4154" y="15852"/>
                </a:cubicBezTo>
                <a:cubicBezTo>
                  <a:pt x="4292" y="15852"/>
                  <a:pt x="4846" y="15852"/>
                  <a:pt x="4985" y="16118"/>
                </a:cubicBezTo>
                <a:cubicBezTo>
                  <a:pt x="4985" y="16118"/>
                  <a:pt x="4292" y="16918"/>
                  <a:pt x="4431" y="16918"/>
                </a:cubicBezTo>
                <a:cubicBezTo>
                  <a:pt x="4431" y="17185"/>
                  <a:pt x="5123" y="16918"/>
                  <a:pt x="5123" y="16918"/>
                </a:cubicBezTo>
                <a:cubicBezTo>
                  <a:pt x="5123" y="16918"/>
                  <a:pt x="4985" y="16918"/>
                  <a:pt x="4985" y="16918"/>
                </a:cubicBezTo>
                <a:cubicBezTo>
                  <a:pt x="4985" y="17185"/>
                  <a:pt x="5677" y="16918"/>
                  <a:pt x="5815" y="16652"/>
                </a:cubicBezTo>
                <a:cubicBezTo>
                  <a:pt x="5815" y="16652"/>
                  <a:pt x="6369" y="15318"/>
                  <a:pt x="6508" y="15585"/>
                </a:cubicBezTo>
                <a:cubicBezTo>
                  <a:pt x="6646" y="15852"/>
                  <a:pt x="5538" y="17452"/>
                  <a:pt x="5262" y="17718"/>
                </a:cubicBezTo>
                <a:cubicBezTo>
                  <a:pt x="4846" y="17718"/>
                  <a:pt x="4569" y="17718"/>
                  <a:pt x="4154" y="17185"/>
                </a:cubicBezTo>
                <a:cubicBezTo>
                  <a:pt x="3877" y="16918"/>
                  <a:pt x="3877" y="16385"/>
                  <a:pt x="3600" y="16385"/>
                </a:cubicBezTo>
                <a:cubicBezTo>
                  <a:pt x="3323" y="16118"/>
                  <a:pt x="3046" y="16118"/>
                  <a:pt x="2769" y="16118"/>
                </a:cubicBezTo>
                <a:cubicBezTo>
                  <a:pt x="2354" y="16118"/>
                  <a:pt x="2354" y="16385"/>
                  <a:pt x="2631" y="16918"/>
                </a:cubicBezTo>
                <a:cubicBezTo>
                  <a:pt x="2769" y="17185"/>
                  <a:pt x="2769" y="17452"/>
                  <a:pt x="3046" y="17452"/>
                </a:cubicBezTo>
                <a:cubicBezTo>
                  <a:pt x="3462" y="17452"/>
                  <a:pt x="3046" y="17452"/>
                  <a:pt x="3046" y="17718"/>
                </a:cubicBezTo>
                <a:cubicBezTo>
                  <a:pt x="3046" y="17718"/>
                  <a:pt x="3600" y="18252"/>
                  <a:pt x="3600" y="1825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7" name="Shape 1543">
            <a:extLst>
              <a:ext uri="{FF2B5EF4-FFF2-40B4-BE49-F238E27FC236}">
                <a16:creationId xmlns:a16="http://schemas.microsoft.com/office/drawing/2014/main" id="{4EA5DFD6-625F-4636-B575-6B75A3899E69}"/>
              </a:ext>
            </a:extLst>
          </p:cNvPr>
          <p:cNvSpPr/>
          <p:nvPr/>
        </p:nvSpPr>
        <p:spPr>
          <a:xfrm>
            <a:off x="3918470" y="1849392"/>
            <a:ext cx="66021" cy="18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3" h="15417" extrusionOk="0">
                <a:moveTo>
                  <a:pt x="20057" y="14170"/>
                </a:moveTo>
                <a:cubicBezTo>
                  <a:pt x="18514" y="9850"/>
                  <a:pt x="20057" y="9850"/>
                  <a:pt x="16971" y="5530"/>
                </a:cubicBezTo>
                <a:cubicBezTo>
                  <a:pt x="15429" y="5530"/>
                  <a:pt x="13886" y="5530"/>
                  <a:pt x="12343" y="5530"/>
                </a:cubicBezTo>
                <a:cubicBezTo>
                  <a:pt x="10800" y="5530"/>
                  <a:pt x="3086" y="-3110"/>
                  <a:pt x="1543" y="1210"/>
                </a:cubicBezTo>
                <a:cubicBezTo>
                  <a:pt x="1543" y="1210"/>
                  <a:pt x="4629" y="5530"/>
                  <a:pt x="3086" y="5530"/>
                </a:cubicBezTo>
                <a:cubicBezTo>
                  <a:pt x="3086" y="9850"/>
                  <a:pt x="0" y="14170"/>
                  <a:pt x="0" y="9850"/>
                </a:cubicBezTo>
                <a:cubicBezTo>
                  <a:pt x="0" y="14170"/>
                  <a:pt x="3086" y="9850"/>
                  <a:pt x="4629" y="9850"/>
                </a:cubicBezTo>
                <a:cubicBezTo>
                  <a:pt x="6171" y="9850"/>
                  <a:pt x="9257" y="14170"/>
                  <a:pt x="12343" y="14170"/>
                </a:cubicBezTo>
                <a:cubicBezTo>
                  <a:pt x="13886" y="14170"/>
                  <a:pt x="20057" y="14170"/>
                  <a:pt x="20057" y="14170"/>
                </a:cubicBezTo>
                <a:cubicBezTo>
                  <a:pt x="18514" y="9850"/>
                  <a:pt x="21600" y="18490"/>
                  <a:pt x="20057" y="1417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8" name="Shape 1544">
            <a:extLst>
              <a:ext uri="{FF2B5EF4-FFF2-40B4-BE49-F238E27FC236}">
                <a16:creationId xmlns:a16="http://schemas.microsoft.com/office/drawing/2014/main" id="{FC449BDC-E7F6-4F76-AF31-1B711B5EB8AA}"/>
              </a:ext>
            </a:extLst>
          </p:cNvPr>
          <p:cNvSpPr/>
          <p:nvPr/>
        </p:nvSpPr>
        <p:spPr>
          <a:xfrm>
            <a:off x="3732032" y="1866088"/>
            <a:ext cx="18044" cy="6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513" h="13824" extrusionOk="0">
                <a:moveTo>
                  <a:pt x="12788" y="10800"/>
                </a:moveTo>
                <a:cubicBezTo>
                  <a:pt x="9188" y="21600"/>
                  <a:pt x="-5212" y="0"/>
                  <a:pt x="1988" y="0"/>
                </a:cubicBezTo>
                <a:cubicBezTo>
                  <a:pt x="5588" y="0"/>
                  <a:pt x="16388" y="10800"/>
                  <a:pt x="12788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09" name="Shape 1545">
            <a:extLst>
              <a:ext uri="{FF2B5EF4-FFF2-40B4-BE49-F238E27FC236}">
                <a16:creationId xmlns:a16="http://schemas.microsoft.com/office/drawing/2014/main" id="{EB7D0780-E047-4396-A3DF-27552B3E49F7}"/>
              </a:ext>
            </a:extLst>
          </p:cNvPr>
          <p:cNvSpPr/>
          <p:nvPr/>
        </p:nvSpPr>
        <p:spPr>
          <a:xfrm>
            <a:off x="3857844" y="2024172"/>
            <a:ext cx="18043" cy="7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513" h="11232" extrusionOk="0">
                <a:moveTo>
                  <a:pt x="11525" y="2016"/>
                </a:moveTo>
                <a:cubicBezTo>
                  <a:pt x="7925" y="-5184"/>
                  <a:pt x="-2875" y="9216"/>
                  <a:pt x="725" y="9216"/>
                </a:cubicBezTo>
                <a:cubicBezTo>
                  <a:pt x="4325" y="16416"/>
                  <a:pt x="18725" y="2016"/>
                  <a:pt x="11525" y="201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0" name="Shape 1546">
            <a:extLst>
              <a:ext uri="{FF2B5EF4-FFF2-40B4-BE49-F238E27FC236}">
                <a16:creationId xmlns:a16="http://schemas.microsoft.com/office/drawing/2014/main" id="{C0D5946E-6CB5-4435-B94E-A6F2C5596D99}"/>
              </a:ext>
            </a:extLst>
          </p:cNvPr>
          <p:cNvSpPr/>
          <p:nvPr/>
        </p:nvSpPr>
        <p:spPr>
          <a:xfrm>
            <a:off x="2166705" y="2717113"/>
            <a:ext cx="17109" cy="1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523" h="17067" extrusionOk="0">
                <a:moveTo>
                  <a:pt x="13829" y="867"/>
                </a:moveTo>
                <a:cubicBezTo>
                  <a:pt x="9509" y="-4533"/>
                  <a:pt x="-3451" y="17067"/>
                  <a:pt x="869" y="17067"/>
                </a:cubicBezTo>
                <a:cubicBezTo>
                  <a:pt x="869" y="17067"/>
                  <a:pt x="18149" y="867"/>
                  <a:pt x="13829" y="86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1" name="Shape 1547">
            <a:extLst>
              <a:ext uri="{FF2B5EF4-FFF2-40B4-BE49-F238E27FC236}">
                <a16:creationId xmlns:a16="http://schemas.microsoft.com/office/drawing/2014/main" id="{2FEB7CEF-8DA6-484F-B489-247EB6CB7731}"/>
              </a:ext>
            </a:extLst>
          </p:cNvPr>
          <p:cNvSpPr/>
          <p:nvPr/>
        </p:nvSpPr>
        <p:spPr>
          <a:xfrm>
            <a:off x="2198267" y="2707747"/>
            <a:ext cx="5091" cy="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21600"/>
                  <a:pt x="21600" y="21600"/>
                  <a:pt x="21600" y="21600"/>
                </a:cubicBezTo>
                <a:cubicBezTo>
                  <a:pt x="2160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2" name="Shape 1548">
            <a:extLst>
              <a:ext uri="{FF2B5EF4-FFF2-40B4-BE49-F238E27FC236}">
                <a16:creationId xmlns:a16="http://schemas.microsoft.com/office/drawing/2014/main" id="{BDE8F953-46F7-4B59-ABEE-31F1D7B31840}"/>
              </a:ext>
            </a:extLst>
          </p:cNvPr>
          <p:cNvSpPr/>
          <p:nvPr/>
        </p:nvSpPr>
        <p:spPr>
          <a:xfrm>
            <a:off x="1695103" y="2715384"/>
            <a:ext cx="22427" cy="1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277" h="11104" extrusionOk="0">
                <a:moveTo>
                  <a:pt x="12834" y="5400"/>
                </a:moveTo>
                <a:cubicBezTo>
                  <a:pt x="19005" y="-1800"/>
                  <a:pt x="3576" y="-1800"/>
                  <a:pt x="491" y="5400"/>
                </a:cubicBezTo>
                <a:cubicBezTo>
                  <a:pt x="-2595" y="9000"/>
                  <a:pt x="9748" y="16200"/>
                  <a:pt x="12834" y="5400"/>
                </a:cubicBezTo>
                <a:cubicBezTo>
                  <a:pt x="15919" y="1800"/>
                  <a:pt x="6662" y="19800"/>
                  <a:pt x="12834" y="5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3" name="Shape 1549">
            <a:extLst>
              <a:ext uri="{FF2B5EF4-FFF2-40B4-BE49-F238E27FC236}">
                <a16:creationId xmlns:a16="http://schemas.microsoft.com/office/drawing/2014/main" id="{171C6F2F-3340-4B9D-8A21-A45DFC2AF283}"/>
              </a:ext>
            </a:extLst>
          </p:cNvPr>
          <p:cNvSpPr/>
          <p:nvPr/>
        </p:nvSpPr>
        <p:spPr>
          <a:xfrm>
            <a:off x="9011219" y="4482699"/>
            <a:ext cx="10180" cy="2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600" extrusionOk="0">
                <a:moveTo>
                  <a:pt x="21600" y="0"/>
                </a:moveTo>
                <a:cubicBezTo>
                  <a:pt x="21600" y="21600"/>
                  <a:pt x="0" y="0"/>
                  <a:pt x="0" y="0"/>
                </a:cubicBezTo>
                <a:cubicBezTo>
                  <a:pt x="10800" y="0"/>
                  <a:pt x="21600" y="0"/>
                  <a:pt x="21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4" name="Shape 1550">
            <a:extLst>
              <a:ext uri="{FF2B5EF4-FFF2-40B4-BE49-F238E27FC236}">
                <a16:creationId xmlns:a16="http://schemas.microsoft.com/office/drawing/2014/main" id="{58920CBA-156D-486E-A90B-A4DC6FFAB1E6}"/>
              </a:ext>
            </a:extLst>
          </p:cNvPr>
          <p:cNvSpPr/>
          <p:nvPr/>
        </p:nvSpPr>
        <p:spPr>
          <a:xfrm>
            <a:off x="8946753" y="4472516"/>
            <a:ext cx="10179" cy="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74" extrusionOk="0">
                <a:moveTo>
                  <a:pt x="21600" y="0"/>
                </a:moveTo>
                <a:cubicBezTo>
                  <a:pt x="21600" y="10800"/>
                  <a:pt x="0" y="21600"/>
                  <a:pt x="0" y="10800"/>
                </a:cubicBez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5" name="Shape 1551">
            <a:extLst>
              <a:ext uri="{FF2B5EF4-FFF2-40B4-BE49-F238E27FC236}">
                <a16:creationId xmlns:a16="http://schemas.microsoft.com/office/drawing/2014/main" id="{21B3F560-A8E2-48E7-9DC8-72BF01A4CD2E}"/>
              </a:ext>
            </a:extLst>
          </p:cNvPr>
          <p:cNvSpPr/>
          <p:nvPr/>
        </p:nvSpPr>
        <p:spPr>
          <a:xfrm>
            <a:off x="9175057" y="5364297"/>
            <a:ext cx="25186" cy="13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034" h="11833" extrusionOk="0">
                <a:moveTo>
                  <a:pt x="15731" y="4988"/>
                </a:moveTo>
                <a:cubicBezTo>
                  <a:pt x="18817" y="-3652"/>
                  <a:pt x="-2783" y="668"/>
                  <a:pt x="303" y="4988"/>
                </a:cubicBezTo>
                <a:cubicBezTo>
                  <a:pt x="303" y="9308"/>
                  <a:pt x="12646" y="17948"/>
                  <a:pt x="15731" y="498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6" name="Shape 1552">
            <a:extLst>
              <a:ext uri="{FF2B5EF4-FFF2-40B4-BE49-F238E27FC236}">
                <a16:creationId xmlns:a16="http://schemas.microsoft.com/office/drawing/2014/main" id="{767ADC7B-8187-4DB9-BBBB-8900645311CA}"/>
              </a:ext>
            </a:extLst>
          </p:cNvPr>
          <p:cNvSpPr/>
          <p:nvPr/>
        </p:nvSpPr>
        <p:spPr>
          <a:xfrm>
            <a:off x="6235597" y="2383414"/>
            <a:ext cx="2152" cy="2152"/>
          </a:xfrm>
          <a:prstGeom prst="rect">
            <a:avLst/>
          </a:pr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7" name="Shape 1553">
            <a:extLst>
              <a:ext uri="{FF2B5EF4-FFF2-40B4-BE49-F238E27FC236}">
                <a16:creationId xmlns:a16="http://schemas.microsoft.com/office/drawing/2014/main" id="{280E0F2F-BF07-491C-B42F-AE0A828F18FE}"/>
              </a:ext>
            </a:extLst>
          </p:cNvPr>
          <p:cNvSpPr/>
          <p:nvPr/>
        </p:nvSpPr>
        <p:spPr>
          <a:xfrm>
            <a:off x="4534281" y="5210668"/>
            <a:ext cx="43526" cy="41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73" h="20267" extrusionOk="0">
                <a:moveTo>
                  <a:pt x="8640" y="9600"/>
                </a:moveTo>
                <a:cubicBezTo>
                  <a:pt x="8640" y="12000"/>
                  <a:pt x="2160" y="16800"/>
                  <a:pt x="0" y="19200"/>
                </a:cubicBezTo>
                <a:cubicBezTo>
                  <a:pt x="0" y="21600"/>
                  <a:pt x="4320" y="19200"/>
                  <a:pt x="4320" y="19200"/>
                </a:cubicBezTo>
                <a:cubicBezTo>
                  <a:pt x="6480" y="16800"/>
                  <a:pt x="8640" y="14400"/>
                  <a:pt x="10800" y="12000"/>
                </a:cubicBezTo>
                <a:cubicBezTo>
                  <a:pt x="12960" y="9600"/>
                  <a:pt x="21600" y="0"/>
                  <a:pt x="17280" y="0"/>
                </a:cubicBezTo>
                <a:cubicBezTo>
                  <a:pt x="15120" y="0"/>
                  <a:pt x="8640" y="7200"/>
                  <a:pt x="8640" y="9600"/>
                </a:cubicBezTo>
                <a:cubicBezTo>
                  <a:pt x="8640" y="12000"/>
                  <a:pt x="8640" y="7200"/>
                  <a:pt x="8640" y="9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8" name="Shape 1554">
            <a:extLst>
              <a:ext uri="{FF2B5EF4-FFF2-40B4-BE49-F238E27FC236}">
                <a16:creationId xmlns:a16="http://schemas.microsoft.com/office/drawing/2014/main" id="{AA2A8B8E-AF5F-48D3-9ABC-D46F773EFE62}"/>
              </a:ext>
            </a:extLst>
          </p:cNvPr>
          <p:cNvSpPr/>
          <p:nvPr/>
        </p:nvSpPr>
        <p:spPr>
          <a:xfrm>
            <a:off x="3773775" y="3201545"/>
            <a:ext cx="31034" cy="8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16" h="12150" extrusionOk="0">
                <a:moveTo>
                  <a:pt x="18816" y="7200"/>
                </a:moveTo>
                <a:cubicBezTo>
                  <a:pt x="18816" y="0"/>
                  <a:pt x="-2784" y="0"/>
                  <a:pt x="302" y="0"/>
                </a:cubicBezTo>
                <a:cubicBezTo>
                  <a:pt x="3387" y="0"/>
                  <a:pt x="15730" y="21600"/>
                  <a:pt x="18816" y="7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19" name="Shape 1555">
            <a:extLst>
              <a:ext uri="{FF2B5EF4-FFF2-40B4-BE49-F238E27FC236}">
                <a16:creationId xmlns:a16="http://schemas.microsoft.com/office/drawing/2014/main" id="{05F53ABB-1A90-4E0D-89C9-0BDF8A2732A5}"/>
              </a:ext>
            </a:extLst>
          </p:cNvPr>
          <p:cNvSpPr/>
          <p:nvPr/>
        </p:nvSpPr>
        <p:spPr>
          <a:xfrm>
            <a:off x="4122042" y="5882635"/>
            <a:ext cx="89913" cy="79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8900"/>
                </a:moveTo>
                <a:cubicBezTo>
                  <a:pt x="15600" y="18900"/>
                  <a:pt x="13200" y="14850"/>
                  <a:pt x="9600" y="12150"/>
                </a:cubicBezTo>
                <a:cubicBezTo>
                  <a:pt x="8400" y="9450"/>
                  <a:pt x="6000" y="8100"/>
                  <a:pt x="4800" y="6750"/>
                </a:cubicBezTo>
                <a:cubicBezTo>
                  <a:pt x="3600" y="6750"/>
                  <a:pt x="1200" y="5400"/>
                  <a:pt x="1200" y="4050"/>
                </a:cubicBezTo>
                <a:cubicBezTo>
                  <a:pt x="1200" y="4050"/>
                  <a:pt x="2400" y="4050"/>
                  <a:pt x="2400" y="2700"/>
                </a:cubicBezTo>
                <a:cubicBezTo>
                  <a:pt x="3600" y="2700"/>
                  <a:pt x="1200" y="0"/>
                  <a:pt x="0" y="0"/>
                </a:cubicBezTo>
                <a:cubicBezTo>
                  <a:pt x="0" y="6750"/>
                  <a:pt x="0" y="13500"/>
                  <a:pt x="0" y="18900"/>
                </a:cubicBezTo>
                <a:cubicBezTo>
                  <a:pt x="0" y="20250"/>
                  <a:pt x="7200" y="20250"/>
                  <a:pt x="8400" y="20250"/>
                </a:cubicBezTo>
                <a:cubicBezTo>
                  <a:pt x="9600" y="20250"/>
                  <a:pt x="10800" y="20250"/>
                  <a:pt x="12000" y="21600"/>
                </a:cubicBezTo>
                <a:cubicBezTo>
                  <a:pt x="14400" y="21600"/>
                  <a:pt x="14400" y="21600"/>
                  <a:pt x="15600" y="20250"/>
                </a:cubicBezTo>
                <a:cubicBezTo>
                  <a:pt x="16800" y="20250"/>
                  <a:pt x="21600" y="20250"/>
                  <a:pt x="21600" y="18900"/>
                </a:cubicBezTo>
                <a:cubicBezTo>
                  <a:pt x="21600" y="18900"/>
                  <a:pt x="21600" y="17550"/>
                  <a:pt x="20400" y="189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0" name="Shape 1556">
            <a:extLst>
              <a:ext uri="{FF2B5EF4-FFF2-40B4-BE49-F238E27FC236}">
                <a16:creationId xmlns:a16="http://schemas.microsoft.com/office/drawing/2014/main" id="{BC11B870-8954-4395-ACF3-3CEA33665BF5}"/>
              </a:ext>
            </a:extLst>
          </p:cNvPr>
          <p:cNvSpPr/>
          <p:nvPr/>
        </p:nvSpPr>
        <p:spPr>
          <a:xfrm>
            <a:off x="4027042" y="5876106"/>
            <a:ext cx="149289" cy="111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17" extrusionOk="0">
                <a:moveTo>
                  <a:pt x="13680" y="15282"/>
                </a:moveTo>
                <a:cubicBezTo>
                  <a:pt x="13680" y="11526"/>
                  <a:pt x="13680" y="8708"/>
                  <a:pt x="13680" y="5891"/>
                </a:cubicBezTo>
                <a:cubicBezTo>
                  <a:pt x="13680" y="4952"/>
                  <a:pt x="13680" y="3074"/>
                  <a:pt x="13680" y="2134"/>
                </a:cubicBezTo>
                <a:cubicBezTo>
                  <a:pt x="13680" y="1195"/>
                  <a:pt x="11520" y="-683"/>
                  <a:pt x="10800" y="256"/>
                </a:cubicBezTo>
                <a:cubicBezTo>
                  <a:pt x="10080" y="1195"/>
                  <a:pt x="8640" y="256"/>
                  <a:pt x="8640" y="2134"/>
                </a:cubicBezTo>
                <a:cubicBezTo>
                  <a:pt x="7920" y="4013"/>
                  <a:pt x="6480" y="5891"/>
                  <a:pt x="9360" y="4952"/>
                </a:cubicBezTo>
                <a:cubicBezTo>
                  <a:pt x="9360" y="4952"/>
                  <a:pt x="10800" y="4952"/>
                  <a:pt x="10800" y="4952"/>
                </a:cubicBezTo>
                <a:cubicBezTo>
                  <a:pt x="11520" y="4952"/>
                  <a:pt x="10080" y="6830"/>
                  <a:pt x="10080" y="6830"/>
                </a:cubicBezTo>
                <a:cubicBezTo>
                  <a:pt x="9360" y="6830"/>
                  <a:pt x="7920" y="8708"/>
                  <a:pt x="9360" y="9647"/>
                </a:cubicBezTo>
                <a:cubicBezTo>
                  <a:pt x="9360" y="10587"/>
                  <a:pt x="11520" y="10587"/>
                  <a:pt x="11520" y="11526"/>
                </a:cubicBezTo>
                <a:cubicBezTo>
                  <a:pt x="11520" y="11526"/>
                  <a:pt x="8640" y="11526"/>
                  <a:pt x="8640" y="11526"/>
                </a:cubicBezTo>
                <a:cubicBezTo>
                  <a:pt x="7920" y="11526"/>
                  <a:pt x="6480" y="10587"/>
                  <a:pt x="6480" y="10587"/>
                </a:cubicBezTo>
                <a:cubicBezTo>
                  <a:pt x="6480" y="10587"/>
                  <a:pt x="7200" y="11526"/>
                  <a:pt x="7200" y="10587"/>
                </a:cubicBezTo>
                <a:cubicBezTo>
                  <a:pt x="7200" y="9647"/>
                  <a:pt x="7920" y="8708"/>
                  <a:pt x="7200" y="7769"/>
                </a:cubicBezTo>
                <a:cubicBezTo>
                  <a:pt x="7200" y="7769"/>
                  <a:pt x="5760" y="9647"/>
                  <a:pt x="5760" y="9647"/>
                </a:cubicBezTo>
                <a:cubicBezTo>
                  <a:pt x="5040" y="10587"/>
                  <a:pt x="4320" y="9647"/>
                  <a:pt x="3600" y="9647"/>
                </a:cubicBezTo>
                <a:cubicBezTo>
                  <a:pt x="2880" y="9647"/>
                  <a:pt x="0" y="8708"/>
                  <a:pt x="0" y="10587"/>
                </a:cubicBezTo>
                <a:cubicBezTo>
                  <a:pt x="0" y="11526"/>
                  <a:pt x="1440" y="10587"/>
                  <a:pt x="1440" y="10587"/>
                </a:cubicBezTo>
                <a:cubicBezTo>
                  <a:pt x="2160" y="9647"/>
                  <a:pt x="1440" y="10587"/>
                  <a:pt x="2160" y="10587"/>
                </a:cubicBezTo>
                <a:cubicBezTo>
                  <a:pt x="2880" y="11526"/>
                  <a:pt x="2880" y="9647"/>
                  <a:pt x="3600" y="10587"/>
                </a:cubicBezTo>
                <a:cubicBezTo>
                  <a:pt x="3600" y="10587"/>
                  <a:pt x="4320" y="11526"/>
                  <a:pt x="4320" y="11526"/>
                </a:cubicBezTo>
                <a:cubicBezTo>
                  <a:pt x="4320" y="11526"/>
                  <a:pt x="1440" y="12465"/>
                  <a:pt x="2880" y="13404"/>
                </a:cubicBezTo>
                <a:cubicBezTo>
                  <a:pt x="3600" y="14343"/>
                  <a:pt x="4320" y="12465"/>
                  <a:pt x="4320" y="13404"/>
                </a:cubicBezTo>
                <a:cubicBezTo>
                  <a:pt x="5040" y="13404"/>
                  <a:pt x="5760" y="14343"/>
                  <a:pt x="5760" y="14343"/>
                </a:cubicBezTo>
                <a:cubicBezTo>
                  <a:pt x="5760" y="14343"/>
                  <a:pt x="5760" y="14343"/>
                  <a:pt x="5040" y="14343"/>
                </a:cubicBezTo>
                <a:cubicBezTo>
                  <a:pt x="5040" y="15282"/>
                  <a:pt x="6480" y="15282"/>
                  <a:pt x="7200" y="15282"/>
                </a:cubicBezTo>
                <a:cubicBezTo>
                  <a:pt x="7920" y="15282"/>
                  <a:pt x="7920" y="13404"/>
                  <a:pt x="8640" y="15282"/>
                </a:cubicBezTo>
                <a:cubicBezTo>
                  <a:pt x="8640" y="15282"/>
                  <a:pt x="11520" y="19978"/>
                  <a:pt x="12240" y="19039"/>
                </a:cubicBezTo>
                <a:cubicBezTo>
                  <a:pt x="12240" y="19039"/>
                  <a:pt x="11520" y="18100"/>
                  <a:pt x="11520" y="18100"/>
                </a:cubicBezTo>
                <a:cubicBezTo>
                  <a:pt x="11520" y="17160"/>
                  <a:pt x="15840" y="20917"/>
                  <a:pt x="16560" y="20917"/>
                </a:cubicBezTo>
                <a:cubicBezTo>
                  <a:pt x="16560" y="19978"/>
                  <a:pt x="13680" y="17160"/>
                  <a:pt x="13680" y="16221"/>
                </a:cubicBezTo>
                <a:cubicBezTo>
                  <a:pt x="14400" y="16221"/>
                  <a:pt x="17280" y="17160"/>
                  <a:pt x="17280" y="17160"/>
                </a:cubicBezTo>
                <a:cubicBezTo>
                  <a:pt x="18720" y="17160"/>
                  <a:pt x="20160" y="17160"/>
                  <a:pt x="21600" y="16221"/>
                </a:cubicBezTo>
                <a:cubicBezTo>
                  <a:pt x="19440" y="14343"/>
                  <a:pt x="16560" y="15282"/>
                  <a:pt x="13680" y="1528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1" name="Shape 1557">
            <a:extLst>
              <a:ext uri="{FF2B5EF4-FFF2-40B4-BE49-F238E27FC236}">
                <a16:creationId xmlns:a16="http://schemas.microsoft.com/office/drawing/2014/main" id="{67F320D8-25C5-45EA-A96C-B5340291A475}"/>
              </a:ext>
            </a:extLst>
          </p:cNvPr>
          <p:cNvSpPr/>
          <p:nvPr/>
        </p:nvSpPr>
        <p:spPr>
          <a:xfrm>
            <a:off x="4011758" y="4143319"/>
            <a:ext cx="339358" cy="269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6" h="21207" extrusionOk="0">
                <a:moveTo>
                  <a:pt x="17422" y="10996"/>
                </a:moveTo>
                <a:cubicBezTo>
                  <a:pt x="17422" y="10211"/>
                  <a:pt x="17422" y="9818"/>
                  <a:pt x="18275" y="9425"/>
                </a:cubicBezTo>
                <a:cubicBezTo>
                  <a:pt x="18275" y="9033"/>
                  <a:pt x="18843" y="9033"/>
                  <a:pt x="18559" y="8640"/>
                </a:cubicBezTo>
                <a:cubicBezTo>
                  <a:pt x="18275" y="8247"/>
                  <a:pt x="17991" y="7462"/>
                  <a:pt x="18559" y="7069"/>
                </a:cubicBezTo>
                <a:cubicBezTo>
                  <a:pt x="21117" y="5498"/>
                  <a:pt x="16854" y="5891"/>
                  <a:pt x="16854" y="5891"/>
                </a:cubicBezTo>
                <a:cubicBezTo>
                  <a:pt x="16854" y="5498"/>
                  <a:pt x="17138" y="5498"/>
                  <a:pt x="17422" y="5498"/>
                </a:cubicBezTo>
                <a:cubicBezTo>
                  <a:pt x="17706" y="5498"/>
                  <a:pt x="17706" y="4713"/>
                  <a:pt x="17706" y="4320"/>
                </a:cubicBezTo>
                <a:cubicBezTo>
                  <a:pt x="17706" y="3927"/>
                  <a:pt x="16570" y="3142"/>
                  <a:pt x="16570" y="3535"/>
                </a:cubicBezTo>
                <a:cubicBezTo>
                  <a:pt x="16570" y="3927"/>
                  <a:pt x="16285" y="3142"/>
                  <a:pt x="16285" y="3142"/>
                </a:cubicBezTo>
                <a:cubicBezTo>
                  <a:pt x="16001" y="3142"/>
                  <a:pt x="16001" y="3927"/>
                  <a:pt x="15717" y="3535"/>
                </a:cubicBezTo>
                <a:cubicBezTo>
                  <a:pt x="15717" y="3535"/>
                  <a:pt x="15717" y="3142"/>
                  <a:pt x="15717" y="2749"/>
                </a:cubicBezTo>
                <a:cubicBezTo>
                  <a:pt x="15433" y="2356"/>
                  <a:pt x="15149" y="3142"/>
                  <a:pt x="14864" y="3142"/>
                </a:cubicBezTo>
                <a:cubicBezTo>
                  <a:pt x="14864" y="3142"/>
                  <a:pt x="14864" y="2356"/>
                  <a:pt x="14864" y="2356"/>
                </a:cubicBezTo>
                <a:cubicBezTo>
                  <a:pt x="14864" y="1571"/>
                  <a:pt x="15717" y="1964"/>
                  <a:pt x="16001" y="1964"/>
                </a:cubicBezTo>
                <a:cubicBezTo>
                  <a:pt x="16285" y="1571"/>
                  <a:pt x="15149" y="1571"/>
                  <a:pt x="15149" y="1571"/>
                </a:cubicBezTo>
                <a:cubicBezTo>
                  <a:pt x="14580" y="1571"/>
                  <a:pt x="14012" y="1178"/>
                  <a:pt x="13443" y="1571"/>
                </a:cubicBezTo>
                <a:cubicBezTo>
                  <a:pt x="12875" y="1964"/>
                  <a:pt x="12591" y="3142"/>
                  <a:pt x="12022" y="2749"/>
                </a:cubicBezTo>
                <a:cubicBezTo>
                  <a:pt x="11170" y="2749"/>
                  <a:pt x="10885" y="2749"/>
                  <a:pt x="10317" y="1964"/>
                </a:cubicBezTo>
                <a:cubicBezTo>
                  <a:pt x="9749" y="1178"/>
                  <a:pt x="8612" y="1964"/>
                  <a:pt x="7759" y="1964"/>
                </a:cubicBezTo>
                <a:cubicBezTo>
                  <a:pt x="7191" y="1964"/>
                  <a:pt x="7191" y="1571"/>
                  <a:pt x="6906" y="785"/>
                </a:cubicBezTo>
                <a:cubicBezTo>
                  <a:pt x="6622" y="0"/>
                  <a:pt x="6054" y="0"/>
                  <a:pt x="5201" y="0"/>
                </a:cubicBezTo>
                <a:cubicBezTo>
                  <a:pt x="4917" y="0"/>
                  <a:pt x="2643" y="393"/>
                  <a:pt x="2643" y="1571"/>
                </a:cubicBezTo>
                <a:cubicBezTo>
                  <a:pt x="2643" y="2749"/>
                  <a:pt x="3780" y="3142"/>
                  <a:pt x="3212" y="4713"/>
                </a:cubicBezTo>
                <a:cubicBezTo>
                  <a:pt x="2643" y="5498"/>
                  <a:pt x="1506" y="3927"/>
                  <a:pt x="1791" y="3142"/>
                </a:cubicBezTo>
                <a:cubicBezTo>
                  <a:pt x="1791" y="2749"/>
                  <a:pt x="2359" y="2356"/>
                  <a:pt x="2359" y="1964"/>
                </a:cubicBezTo>
                <a:cubicBezTo>
                  <a:pt x="2643" y="1178"/>
                  <a:pt x="1791" y="785"/>
                  <a:pt x="1791" y="393"/>
                </a:cubicBezTo>
                <a:cubicBezTo>
                  <a:pt x="938" y="1178"/>
                  <a:pt x="654" y="1571"/>
                  <a:pt x="654" y="2749"/>
                </a:cubicBezTo>
                <a:cubicBezTo>
                  <a:pt x="370" y="3142"/>
                  <a:pt x="-483" y="4713"/>
                  <a:pt x="370" y="4713"/>
                </a:cubicBezTo>
                <a:cubicBezTo>
                  <a:pt x="370" y="4713"/>
                  <a:pt x="654" y="4713"/>
                  <a:pt x="938" y="5105"/>
                </a:cubicBezTo>
                <a:cubicBezTo>
                  <a:pt x="938" y="5498"/>
                  <a:pt x="1222" y="5891"/>
                  <a:pt x="1506" y="6284"/>
                </a:cubicBezTo>
                <a:cubicBezTo>
                  <a:pt x="2075" y="7069"/>
                  <a:pt x="938" y="8640"/>
                  <a:pt x="2359" y="9033"/>
                </a:cubicBezTo>
                <a:cubicBezTo>
                  <a:pt x="2359" y="9033"/>
                  <a:pt x="2928" y="9033"/>
                  <a:pt x="3212" y="9033"/>
                </a:cubicBezTo>
                <a:cubicBezTo>
                  <a:pt x="3496" y="9033"/>
                  <a:pt x="3496" y="8640"/>
                  <a:pt x="3780" y="8640"/>
                </a:cubicBezTo>
                <a:cubicBezTo>
                  <a:pt x="4633" y="8640"/>
                  <a:pt x="4917" y="9818"/>
                  <a:pt x="5485" y="10604"/>
                </a:cubicBezTo>
                <a:cubicBezTo>
                  <a:pt x="5485" y="10604"/>
                  <a:pt x="5770" y="10996"/>
                  <a:pt x="6054" y="10604"/>
                </a:cubicBezTo>
                <a:cubicBezTo>
                  <a:pt x="6054" y="10211"/>
                  <a:pt x="6338" y="10604"/>
                  <a:pt x="6906" y="10604"/>
                </a:cubicBezTo>
                <a:cubicBezTo>
                  <a:pt x="7475" y="10996"/>
                  <a:pt x="8896" y="9818"/>
                  <a:pt x="8328" y="11389"/>
                </a:cubicBezTo>
                <a:cubicBezTo>
                  <a:pt x="7759" y="12567"/>
                  <a:pt x="7759" y="13745"/>
                  <a:pt x="8328" y="14924"/>
                </a:cubicBezTo>
                <a:cubicBezTo>
                  <a:pt x="8328" y="15316"/>
                  <a:pt x="8612" y="15709"/>
                  <a:pt x="8612" y="16102"/>
                </a:cubicBezTo>
                <a:cubicBezTo>
                  <a:pt x="8612" y="16495"/>
                  <a:pt x="7759" y="16887"/>
                  <a:pt x="8043" y="17280"/>
                </a:cubicBezTo>
                <a:cubicBezTo>
                  <a:pt x="8896" y="18458"/>
                  <a:pt x="9180" y="21600"/>
                  <a:pt x="10885" y="20815"/>
                </a:cubicBezTo>
                <a:cubicBezTo>
                  <a:pt x="11170" y="20815"/>
                  <a:pt x="11170" y="21207"/>
                  <a:pt x="11454" y="21207"/>
                </a:cubicBezTo>
                <a:cubicBezTo>
                  <a:pt x="11738" y="21207"/>
                  <a:pt x="12022" y="20815"/>
                  <a:pt x="12306" y="20422"/>
                </a:cubicBezTo>
                <a:cubicBezTo>
                  <a:pt x="12875" y="20029"/>
                  <a:pt x="13159" y="19244"/>
                  <a:pt x="14012" y="18458"/>
                </a:cubicBezTo>
                <a:cubicBezTo>
                  <a:pt x="14580" y="18065"/>
                  <a:pt x="13443" y="18065"/>
                  <a:pt x="13443" y="17280"/>
                </a:cubicBezTo>
                <a:cubicBezTo>
                  <a:pt x="13443" y="16887"/>
                  <a:pt x="13159" y="16495"/>
                  <a:pt x="13159" y="16102"/>
                </a:cubicBezTo>
                <a:cubicBezTo>
                  <a:pt x="13159" y="15709"/>
                  <a:pt x="12306" y="15316"/>
                  <a:pt x="12306" y="14924"/>
                </a:cubicBezTo>
                <a:cubicBezTo>
                  <a:pt x="12306" y="14531"/>
                  <a:pt x="14012" y="14924"/>
                  <a:pt x="14296" y="14924"/>
                </a:cubicBezTo>
                <a:cubicBezTo>
                  <a:pt x="14864" y="14924"/>
                  <a:pt x="14580" y="15316"/>
                  <a:pt x="14864" y="15709"/>
                </a:cubicBezTo>
                <a:cubicBezTo>
                  <a:pt x="15149" y="15709"/>
                  <a:pt x="15149" y="14924"/>
                  <a:pt x="15433" y="14924"/>
                </a:cubicBezTo>
                <a:cubicBezTo>
                  <a:pt x="15717" y="14531"/>
                  <a:pt x="16570" y="14531"/>
                  <a:pt x="17138" y="14138"/>
                </a:cubicBezTo>
                <a:cubicBezTo>
                  <a:pt x="17422" y="13745"/>
                  <a:pt x="17991" y="13353"/>
                  <a:pt x="18559" y="12960"/>
                </a:cubicBezTo>
                <a:cubicBezTo>
                  <a:pt x="18275" y="12175"/>
                  <a:pt x="17422" y="11782"/>
                  <a:pt x="17422" y="109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2" name="Shape 1558">
            <a:extLst>
              <a:ext uri="{FF2B5EF4-FFF2-40B4-BE49-F238E27FC236}">
                <a16:creationId xmlns:a16="http://schemas.microsoft.com/office/drawing/2014/main" id="{3499F35B-0E01-4A38-ABF9-A9218281B238}"/>
              </a:ext>
            </a:extLst>
          </p:cNvPr>
          <p:cNvSpPr/>
          <p:nvPr/>
        </p:nvSpPr>
        <p:spPr>
          <a:xfrm>
            <a:off x="4314248" y="4217983"/>
            <a:ext cx="121640" cy="181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79" h="20653" extrusionOk="0">
                <a:moveTo>
                  <a:pt x="17056" y="16484"/>
                </a:moveTo>
                <a:cubicBezTo>
                  <a:pt x="17056" y="15916"/>
                  <a:pt x="12902" y="12505"/>
                  <a:pt x="13733" y="11937"/>
                </a:cubicBezTo>
                <a:cubicBezTo>
                  <a:pt x="14564" y="11368"/>
                  <a:pt x="13733" y="10800"/>
                  <a:pt x="15394" y="10232"/>
                </a:cubicBezTo>
                <a:cubicBezTo>
                  <a:pt x="17887" y="10232"/>
                  <a:pt x="17056" y="9095"/>
                  <a:pt x="17056" y="8526"/>
                </a:cubicBezTo>
                <a:cubicBezTo>
                  <a:pt x="17056" y="7958"/>
                  <a:pt x="17056" y="7389"/>
                  <a:pt x="17056" y="7389"/>
                </a:cubicBezTo>
                <a:cubicBezTo>
                  <a:pt x="17056" y="6821"/>
                  <a:pt x="16225" y="6821"/>
                  <a:pt x="15394" y="6253"/>
                </a:cubicBezTo>
                <a:cubicBezTo>
                  <a:pt x="14564" y="5116"/>
                  <a:pt x="12071" y="5116"/>
                  <a:pt x="12071" y="3979"/>
                </a:cubicBezTo>
                <a:cubicBezTo>
                  <a:pt x="11241" y="2274"/>
                  <a:pt x="7917" y="568"/>
                  <a:pt x="6256" y="0"/>
                </a:cubicBezTo>
                <a:cubicBezTo>
                  <a:pt x="6256" y="1705"/>
                  <a:pt x="2102" y="1705"/>
                  <a:pt x="2933" y="2842"/>
                </a:cubicBezTo>
                <a:cubicBezTo>
                  <a:pt x="2933" y="3411"/>
                  <a:pt x="4594" y="3979"/>
                  <a:pt x="3764" y="4547"/>
                </a:cubicBezTo>
                <a:cubicBezTo>
                  <a:pt x="2933" y="4547"/>
                  <a:pt x="1271" y="5116"/>
                  <a:pt x="1271" y="5684"/>
                </a:cubicBezTo>
                <a:cubicBezTo>
                  <a:pt x="-1221" y="6253"/>
                  <a:pt x="441" y="7958"/>
                  <a:pt x="2102" y="9095"/>
                </a:cubicBezTo>
                <a:cubicBezTo>
                  <a:pt x="2933" y="9663"/>
                  <a:pt x="2933" y="10232"/>
                  <a:pt x="4594" y="10232"/>
                </a:cubicBezTo>
                <a:cubicBezTo>
                  <a:pt x="5425" y="10232"/>
                  <a:pt x="4594" y="10800"/>
                  <a:pt x="5425" y="11368"/>
                </a:cubicBezTo>
                <a:cubicBezTo>
                  <a:pt x="7087" y="13074"/>
                  <a:pt x="6256" y="13642"/>
                  <a:pt x="5425" y="15347"/>
                </a:cubicBezTo>
                <a:cubicBezTo>
                  <a:pt x="5425" y="17053"/>
                  <a:pt x="7087" y="18758"/>
                  <a:pt x="7917" y="19895"/>
                </a:cubicBezTo>
                <a:cubicBezTo>
                  <a:pt x="10410" y="21600"/>
                  <a:pt x="11241" y="19895"/>
                  <a:pt x="12902" y="19895"/>
                </a:cubicBezTo>
                <a:cubicBezTo>
                  <a:pt x="14564" y="19895"/>
                  <a:pt x="15394" y="19326"/>
                  <a:pt x="16225" y="19326"/>
                </a:cubicBezTo>
                <a:cubicBezTo>
                  <a:pt x="17887" y="18758"/>
                  <a:pt x="18717" y="18758"/>
                  <a:pt x="20379" y="19326"/>
                </a:cubicBezTo>
                <a:cubicBezTo>
                  <a:pt x="19548" y="18189"/>
                  <a:pt x="18717" y="17053"/>
                  <a:pt x="17056" y="16484"/>
                </a:cubicBezTo>
                <a:cubicBezTo>
                  <a:pt x="16225" y="15347"/>
                  <a:pt x="17887" y="16484"/>
                  <a:pt x="17056" y="1648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3" name="Shape 1559">
            <a:extLst>
              <a:ext uri="{FF2B5EF4-FFF2-40B4-BE49-F238E27FC236}">
                <a16:creationId xmlns:a16="http://schemas.microsoft.com/office/drawing/2014/main" id="{1B8CA4DA-F084-4F9A-A329-85173B5BC962}"/>
              </a:ext>
            </a:extLst>
          </p:cNvPr>
          <p:cNvSpPr/>
          <p:nvPr/>
        </p:nvSpPr>
        <p:spPr>
          <a:xfrm>
            <a:off x="4393761" y="4277375"/>
            <a:ext cx="106590" cy="111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9" h="20812" extrusionOk="0">
                <a:moveTo>
                  <a:pt x="17934" y="6574"/>
                </a:moveTo>
                <a:cubicBezTo>
                  <a:pt x="17934" y="4696"/>
                  <a:pt x="19897" y="2817"/>
                  <a:pt x="20879" y="1878"/>
                </a:cubicBezTo>
                <a:cubicBezTo>
                  <a:pt x="17934" y="939"/>
                  <a:pt x="13024" y="0"/>
                  <a:pt x="11061" y="1878"/>
                </a:cubicBezTo>
                <a:cubicBezTo>
                  <a:pt x="9097" y="2817"/>
                  <a:pt x="8115" y="939"/>
                  <a:pt x="8115" y="0"/>
                </a:cubicBezTo>
                <a:cubicBezTo>
                  <a:pt x="7134" y="0"/>
                  <a:pt x="6152" y="1878"/>
                  <a:pt x="4188" y="939"/>
                </a:cubicBezTo>
                <a:cubicBezTo>
                  <a:pt x="4188" y="1878"/>
                  <a:pt x="6152" y="5635"/>
                  <a:pt x="3206" y="5635"/>
                </a:cubicBezTo>
                <a:cubicBezTo>
                  <a:pt x="1243" y="6574"/>
                  <a:pt x="-721" y="7513"/>
                  <a:pt x="261" y="9391"/>
                </a:cubicBezTo>
                <a:cubicBezTo>
                  <a:pt x="1243" y="11270"/>
                  <a:pt x="2224" y="12209"/>
                  <a:pt x="3206" y="14087"/>
                </a:cubicBezTo>
                <a:cubicBezTo>
                  <a:pt x="4188" y="15965"/>
                  <a:pt x="6152" y="17843"/>
                  <a:pt x="8115" y="20661"/>
                </a:cubicBezTo>
                <a:cubicBezTo>
                  <a:pt x="11061" y="21600"/>
                  <a:pt x="9097" y="17843"/>
                  <a:pt x="11061" y="17843"/>
                </a:cubicBezTo>
                <a:cubicBezTo>
                  <a:pt x="13024" y="17843"/>
                  <a:pt x="14006" y="17843"/>
                  <a:pt x="14988" y="16904"/>
                </a:cubicBezTo>
                <a:cubicBezTo>
                  <a:pt x="15970" y="16904"/>
                  <a:pt x="15970" y="18783"/>
                  <a:pt x="17934" y="17843"/>
                </a:cubicBezTo>
                <a:cubicBezTo>
                  <a:pt x="18915" y="15965"/>
                  <a:pt x="19897" y="15026"/>
                  <a:pt x="18915" y="13148"/>
                </a:cubicBezTo>
                <a:cubicBezTo>
                  <a:pt x="18915" y="11270"/>
                  <a:pt x="17934" y="8452"/>
                  <a:pt x="17934" y="65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4" name="Shape 1560">
            <a:extLst>
              <a:ext uri="{FF2B5EF4-FFF2-40B4-BE49-F238E27FC236}">
                <a16:creationId xmlns:a16="http://schemas.microsoft.com/office/drawing/2014/main" id="{0F2E5756-8D15-41B8-BBF5-52FE76D816F6}"/>
              </a:ext>
            </a:extLst>
          </p:cNvPr>
          <p:cNvSpPr/>
          <p:nvPr/>
        </p:nvSpPr>
        <p:spPr>
          <a:xfrm>
            <a:off x="4479994" y="4291765"/>
            <a:ext cx="79734" cy="82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23" extrusionOk="0">
                <a:moveTo>
                  <a:pt x="16200" y="4989"/>
                </a:moveTo>
                <a:cubicBezTo>
                  <a:pt x="13500" y="2589"/>
                  <a:pt x="10800" y="189"/>
                  <a:pt x="6750" y="189"/>
                </a:cubicBezTo>
                <a:cubicBezTo>
                  <a:pt x="4050" y="-1011"/>
                  <a:pt x="0" y="3789"/>
                  <a:pt x="1350" y="6189"/>
                </a:cubicBezTo>
                <a:cubicBezTo>
                  <a:pt x="1350" y="8589"/>
                  <a:pt x="2700" y="10989"/>
                  <a:pt x="2700" y="13389"/>
                </a:cubicBezTo>
                <a:cubicBezTo>
                  <a:pt x="4050" y="15789"/>
                  <a:pt x="1350" y="18189"/>
                  <a:pt x="0" y="19389"/>
                </a:cubicBezTo>
                <a:cubicBezTo>
                  <a:pt x="1350" y="20589"/>
                  <a:pt x="4050" y="19389"/>
                  <a:pt x="5400" y="19389"/>
                </a:cubicBezTo>
                <a:cubicBezTo>
                  <a:pt x="8100" y="19389"/>
                  <a:pt x="9450" y="20589"/>
                  <a:pt x="12150" y="19389"/>
                </a:cubicBezTo>
                <a:cubicBezTo>
                  <a:pt x="16200" y="18189"/>
                  <a:pt x="17550" y="10989"/>
                  <a:pt x="21600" y="8589"/>
                </a:cubicBezTo>
                <a:cubicBezTo>
                  <a:pt x="18900" y="7389"/>
                  <a:pt x="17550" y="6189"/>
                  <a:pt x="16200" y="4989"/>
                </a:cubicBezTo>
                <a:cubicBezTo>
                  <a:pt x="13500" y="3789"/>
                  <a:pt x="17550" y="6189"/>
                  <a:pt x="16200" y="498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5" name="Shape 1561">
            <a:extLst>
              <a:ext uri="{FF2B5EF4-FFF2-40B4-BE49-F238E27FC236}">
                <a16:creationId xmlns:a16="http://schemas.microsoft.com/office/drawing/2014/main" id="{59F96391-7893-4C1D-97DE-1BD36F66D746}"/>
              </a:ext>
            </a:extLst>
          </p:cNvPr>
          <p:cNvSpPr/>
          <p:nvPr/>
        </p:nvSpPr>
        <p:spPr>
          <a:xfrm>
            <a:off x="3772090" y="4119580"/>
            <a:ext cx="389226" cy="417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0" h="21512" extrusionOk="0">
                <a:moveTo>
                  <a:pt x="20377" y="12255"/>
                </a:moveTo>
                <a:cubicBezTo>
                  <a:pt x="21444" y="11483"/>
                  <a:pt x="20111" y="10712"/>
                  <a:pt x="20111" y="9941"/>
                </a:cubicBezTo>
                <a:cubicBezTo>
                  <a:pt x="20111" y="9426"/>
                  <a:pt x="20644" y="8912"/>
                  <a:pt x="20644" y="8398"/>
                </a:cubicBezTo>
                <a:cubicBezTo>
                  <a:pt x="20911" y="7626"/>
                  <a:pt x="19844" y="8141"/>
                  <a:pt x="19577" y="8141"/>
                </a:cubicBezTo>
                <a:cubicBezTo>
                  <a:pt x="19311" y="8141"/>
                  <a:pt x="19044" y="8141"/>
                  <a:pt x="18777" y="8141"/>
                </a:cubicBezTo>
                <a:cubicBezTo>
                  <a:pt x="18511" y="8141"/>
                  <a:pt x="18511" y="8398"/>
                  <a:pt x="18244" y="8398"/>
                </a:cubicBezTo>
                <a:cubicBezTo>
                  <a:pt x="17977" y="8398"/>
                  <a:pt x="17711" y="7626"/>
                  <a:pt x="17444" y="7626"/>
                </a:cubicBezTo>
                <a:cubicBezTo>
                  <a:pt x="16911" y="6598"/>
                  <a:pt x="16377" y="7112"/>
                  <a:pt x="15311" y="7112"/>
                </a:cubicBezTo>
                <a:cubicBezTo>
                  <a:pt x="14777" y="7112"/>
                  <a:pt x="14511" y="7112"/>
                  <a:pt x="14244" y="6598"/>
                </a:cubicBezTo>
                <a:cubicBezTo>
                  <a:pt x="13977" y="6083"/>
                  <a:pt x="14777" y="5569"/>
                  <a:pt x="13977" y="5055"/>
                </a:cubicBezTo>
                <a:cubicBezTo>
                  <a:pt x="13711" y="4798"/>
                  <a:pt x="13711" y="4283"/>
                  <a:pt x="13177" y="4283"/>
                </a:cubicBezTo>
                <a:cubicBezTo>
                  <a:pt x="12644" y="4283"/>
                  <a:pt x="12911" y="4283"/>
                  <a:pt x="13177" y="3769"/>
                </a:cubicBezTo>
                <a:cubicBezTo>
                  <a:pt x="13444" y="3255"/>
                  <a:pt x="13177" y="2741"/>
                  <a:pt x="13444" y="2226"/>
                </a:cubicBezTo>
                <a:cubicBezTo>
                  <a:pt x="13711" y="1712"/>
                  <a:pt x="14244" y="1455"/>
                  <a:pt x="14777" y="1198"/>
                </a:cubicBezTo>
                <a:cubicBezTo>
                  <a:pt x="15044" y="941"/>
                  <a:pt x="15577" y="941"/>
                  <a:pt x="15844" y="426"/>
                </a:cubicBezTo>
                <a:cubicBezTo>
                  <a:pt x="15844" y="-88"/>
                  <a:pt x="14777" y="-88"/>
                  <a:pt x="14777" y="169"/>
                </a:cubicBezTo>
                <a:cubicBezTo>
                  <a:pt x="14244" y="683"/>
                  <a:pt x="13444" y="1455"/>
                  <a:pt x="12644" y="1455"/>
                </a:cubicBezTo>
                <a:cubicBezTo>
                  <a:pt x="11844" y="1455"/>
                  <a:pt x="11844" y="1455"/>
                  <a:pt x="11577" y="1969"/>
                </a:cubicBezTo>
                <a:cubicBezTo>
                  <a:pt x="11311" y="2483"/>
                  <a:pt x="11311" y="1712"/>
                  <a:pt x="10777" y="1712"/>
                </a:cubicBezTo>
                <a:cubicBezTo>
                  <a:pt x="9711" y="1969"/>
                  <a:pt x="10244" y="3512"/>
                  <a:pt x="9444" y="4026"/>
                </a:cubicBezTo>
                <a:cubicBezTo>
                  <a:pt x="9177" y="4283"/>
                  <a:pt x="8644" y="4541"/>
                  <a:pt x="8377" y="5055"/>
                </a:cubicBezTo>
                <a:cubicBezTo>
                  <a:pt x="8377" y="5055"/>
                  <a:pt x="8377" y="5826"/>
                  <a:pt x="8111" y="5826"/>
                </a:cubicBezTo>
                <a:cubicBezTo>
                  <a:pt x="7844" y="5312"/>
                  <a:pt x="7577" y="5055"/>
                  <a:pt x="7311" y="4798"/>
                </a:cubicBezTo>
                <a:cubicBezTo>
                  <a:pt x="7044" y="4283"/>
                  <a:pt x="6777" y="4283"/>
                  <a:pt x="6511" y="4283"/>
                </a:cubicBezTo>
                <a:cubicBezTo>
                  <a:pt x="5444" y="4026"/>
                  <a:pt x="4911" y="3255"/>
                  <a:pt x="3844" y="4026"/>
                </a:cubicBezTo>
                <a:cubicBezTo>
                  <a:pt x="3311" y="4283"/>
                  <a:pt x="2244" y="5055"/>
                  <a:pt x="1711" y="4541"/>
                </a:cubicBezTo>
                <a:cubicBezTo>
                  <a:pt x="1444" y="4283"/>
                  <a:pt x="1177" y="4283"/>
                  <a:pt x="911" y="4026"/>
                </a:cubicBezTo>
                <a:cubicBezTo>
                  <a:pt x="377" y="4026"/>
                  <a:pt x="644" y="3512"/>
                  <a:pt x="111" y="4026"/>
                </a:cubicBezTo>
                <a:cubicBezTo>
                  <a:pt x="-156" y="4283"/>
                  <a:pt x="111" y="4283"/>
                  <a:pt x="377" y="4541"/>
                </a:cubicBezTo>
                <a:cubicBezTo>
                  <a:pt x="377" y="4798"/>
                  <a:pt x="111" y="5055"/>
                  <a:pt x="111" y="5312"/>
                </a:cubicBezTo>
                <a:cubicBezTo>
                  <a:pt x="644" y="5312"/>
                  <a:pt x="1177" y="5569"/>
                  <a:pt x="1444" y="5569"/>
                </a:cubicBezTo>
                <a:cubicBezTo>
                  <a:pt x="1711" y="5826"/>
                  <a:pt x="1977" y="5826"/>
                  <a:pt x="1977" y="6083"/>
                </a:cubicBezTo>
                <a:cubicBezTo>
                  <a:pt x="2244" y="6341"/>
                  <a:pt x="2244" y="6083"/>
                  <a:pt x="2511" y="6083"/>
                </a:cubicBezTo>
                <a:cubicBezTo>
                  <a:pt x="2511" y="5826"/>
                  <a:pt x="2511" y="6598"/>
                  <a:pt x="2777" y="6598"/>
                </a:cubicBezTo>
                <a:cubicBezTo>
                  <a:pt x="3044" y="6855"/>
                  <a:pt x="3311" y="6598"/>
                  <a:pt x="3844" y="6341"/>
                </a:cubicBezTo>
                <a:cubicBezTo>
                  <a:pt x="4111" y="6341"/>
                  <a:pt x="3311" y="5826"/>
                  <a:pt x="3311" y="5826"/>
                </a:cubicBezTo>
                <a:cubicBezTo>
                  <a:pt x="3311" y="5569"/>
                  <a:pt x="4111" y="5055"/>
                  <a:pt x="4111" y="4798"/>
                </a:cubicBezTo>
                <a:cubicBezTo>
                  <a:pt x="4377" y="4541"/>
                  <a:pt x="4911" y="4283"/>
                  <a:pt x="5177" y="4541"/>
                </a:cubicBezTo>
                <a:cubicBezTo>
                  <a:pt x="5444" y="4541"/>
                  <a:pt x="5977" y="4798"/>
                  <a:pt x="5977" y="4798"/>
                </a:cubicBezTo>
                <a:cubicBezTo>
                  <a:pt x="5977" y="5055"/>
                  <a:pt x="5977" y="5055"/>
                  <a:pt x="6244" y="5055"/>
                </a:cubicBezTo>
                <a:cubicBezTo>
                  <a:pt x="6244" y="5312"/>
                  <a:pt x="5977" y="5569"/>
                  <a:pt x="5977" y="5569"/>
                </a:cubicBezTo>
                <a:cubicBezTo>
                  <a:pt x="5977" y="5826"/>
                  <a:pt x="6511" y="6341"/>
                  <a:pt x="6511" y="6598"/>
                </a:cubicBezTo>
                <a:cubicBezTo>
                  <a:pt x="7044" y="7369"/>
                  <a:pt x="7577" y="7369"/>
                  <a:pt x="7577" y="8398"/>
                </a:cubicBezTo>
                <a:cubicBezTo>
                  <a:pt x="7577" y="9169"/>
                  <a:pt x="7577" y="9941"/>
                  <a:pt x="7311" y="10712"/>
                </a:cubicBezTo>
                <a:cubicBezTo>
                  <a:pt x="7311" y="10969"/>
                  <a:pt x="7844" y="10969"/>
                  <a:pt x="7844" y="11226"/>
                </a:cubicBezTo>
                <a:cubicBezTo>
                  <a:pt x="7577" y="11483"/>
                  <a:pt x="7311" y="11741"/>
                  <a:pt x="7311" y="11998"/>
                </a:cubicBezTo>
                <a:cubicBezTo>
                  <a:pt x="7044" y="12255"/>
                  <a:pt x="7044" y="12769"/>
                  <a:pt x="6777" y="12769"/>
                </a:cubicBezTo>
                <a:cubicBezTo>
                  <a:pt x="6244" y="13026"/>
                  <a:pt x="5711" y="12769"/>
                  <a:pt x="5711" y="13541"/>
                </a:cubicBezTo>
                <a:cubicBezTo>
                  <a:pt x="5711" y="14055"/>
                  <a:pt x="4911" y="14055"/>
                  <a:pt x="5711" y="14312"/>
                </a:cubicBezTo>
                <a:cubicBezTo>
                  <a:pt x="5977" y="14569"/>
                  <a:pt x="6244" y="14569"/>
                  <a:pt x="6777" y="14826"/>
                </a:cubicBezTo>
                <a:cubicBezTo>
                  <a:pt x="7044" y="15083"/>
                  <a:pt x="7311" y="15341"/>
                  <a:pt x="7577" y="15598"/>
                </a:cubicBezTo>
                <a:cubicBezTo>
                  <a:pt x="8111" y="15855"/>
                  <a:pt x="8377" y="15598"/>
                  <a:pt x="8911" y="15598"/>
                </a:cubicBezTo>
                <a:cubicBezTo>
                  <a:pt x="9177" y="15598"/>
                  <a:pt x="9444" y="15855"/>
                  <a:pt x="9977" y="16112"/>
                </a:cubicBezTo>
                <a:cubicBezTo>
                  <a:pt x="10244" y="16112"/>
                  <a:pt x="10511" y="16112"/>
                  <a:pt x="10777" y="16369"/>
                </a:cubicBezTo>
                <a:cubicBezTo>
                  <a:pt x="11577" y="16883"/>
                  <a:pt x="12111" y="17398"/>
                  <a:pt x="12644" y="18169"/>
                </a:cubicBezTo>
                <a:cubicBezTo>
                  <a:pt x="12911" y="18941"/>
                  <a:pt x="13177" y="19198"/>
                  <a:pt x="14244" y="19455"/>
                </a:cubicBezTo>
                <a:cubicBezTo>
                  <a:pt x="14511" y="19455"/>
                  <a:pt x="14777" y="19198"/>
                  <a:pt x="15044" y="18941"/>
                </a:cubicBezTo>
                <a:cubicBezTo>
                  <a:pt x="15311" y="18941"/>
                  <a:pt x="15577" y="19455"/>
                  <a:pt x="15844" y="19198"/>
                </a:cubicBezTo>
                <a:cubicBezTo>
                  <a:pt x="16377" y="18941"/>
                  <a:pt x="16911" y="19198"/>
                  <a:pt x="17177" y="19455"/>
                </a:cubicBezTo>
                <a:cubicBezTo>
                  <a:pt x="17177" y="19712"/>
                  <a:pt x="16911" y="20226"/>
                  <a:pt x="16911" y="20483"/>
                </a:cubicBezTo>
                <a:cubicBezTo>
                  <a:pt x="16644" y="20741"/>
                  <a:pt x="16377" y="20741"/>
                  <a:pt x="16911" y="20998"/>
                </a:cubicBezTo>
                <a:cubicBezTo>
                  <a:pt x="16911" y="20998"/>
                  <a:pt x="17444" y="21512"/>
                  <a:pt x="17177" y="21512"/>
                </a:cubicBezTo>
                <a:cubicBezTo>
                  <a:pt x="17711" y="21512"/>
                  <a:pt x="17977" y="18683"/>
                  <a:pt x="18244" y="18169"/>
                </a:cubicBezTo>
                <a:cubicBezTo>
                  <a:pt x="18244" y="17141"/>
                  <a:pt x="17444" y="16883"/>
                  <a:pt x="17177" y="16112"/>
                </a:cubicBezTo>
                <a:cubicBezTo>
                  <a:pt x="17177" y="15598"/>
                  <a:pt x="17177" y="15341"/>
                  <a:pt x="17444" y="15341"/>
                </a:cubicBezTo>
                <a:cubicBezTo>
                  <a:pt x="17711" y="15341"/>
                  <a:pt x="18511" y="15083"/>
                  <a:pt x="18511" y="14826"/>
                </a:cubicBezTo>
                <a:cubicBezTo>
                  <a:pt x="18244" y="14826"/>
                  <a:pt x="17711" y="14826"/>
                  <a:pt x="17711" y="14569"/>
                </a:cubicBezTo>
                <a:cubicBezTo>
                  <a:pt x="17444" y="14569"/>
                  <a:pt x="17444" y="14055"/>
                  <a:pt x="17444" y="14055"/>
                </a:cubicBezTo>
                <a:cubicBezTo>
                  <a:pt x="17977" y="14055"/>
                  <a:pt x="18511" y="14055"/>
                  <a:pt x="19044" y="14055"/>
                </a:cubicBezTo>
                <a:cubicBezTo>
                  <a:pt x="19311" y="14055"/>
                  <a:pt x="20911" y="13283"/>
                  <a:pt x="20911" y="13541"/>
                </a:cubicBezTo>
                <a:cubicBezTo>
                  <a:pt x="20911" y="13026"/>
                  <a:pt x="20111" y="12255"/>
                  <a:pt x="20377" y="12255"/>
                </a:cubicBezTo>
                <a:cubicBezTo>
                  <a:pt x="20644" y="11998"/>
                  <a:pt x="20111" y="12255"/>
                  <a:pt x="20377" y="1225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6" name="Shape 1562">
            <a:extLst>
              <a:ext uri="{FF2B5EF4-FFF2-40B4-BE49-F238E27FC236}">
                <a16:creationId xmlns:a16="http://schemas.microsoft.com/office/drawing/2014/main" id="{5EB1820C-1433-4A10-8572-63F7BDC8AA40}"/>
              </a:ext>
            </a:extLst>
          </p:cNvPr>
          <p:cNvSpPr/>
          <p:nvPr/>
        </p:nvSpPr>
        <p:spPr>
          <a:xfrm>
            <a:off x="3823467" y="4397854"/>
            <a:ext cx="136348" cy="160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051" extrusionOk="0">
                <a:moveTo>
                  <a:pt x="15429" y="3927"/>
                </a:moveTo>
                <a:cubicBezTo>
                  <a:pt x="13886" y="3927"/>
                  <a:pt x="13114" y="2618"/>
                  <a:pt x="11571" y="1964"/>
                </a:cubicBezTo>
                <a:cubicBezTo>
                  <a:pt x="10800" y="1309"/>
                  <a:pt x="9257" y="0"/>
                  <a:pt x="7714" y="0"/>
                </a:cubicBezTo>
                <a:cubicBezTo>
                  <a:pt x="7714" y="1964"/>
                  <a:pt x="3086" y="655"/>
                  <a:pt x="3086" y="2618"/>
                </a:cubicBezTo>
                <a:cubicBezTo>
                  <a:pt x="3086" y="3927"/>
                  <a:pt x="3086" y="3927"/>
                  <a:pt x="2314" y="4582"/>
                </a:cubicBezTo>
                <a:cubicBezTo>
                  <a:pt x="771" y="5236"/>
                  <a:pt x="1543" y="5891"/>
                  <a:pt x="1543" y="6545"/>
                </a:cubicBezTo>
                <a:cubicBezTo>
                  <a:pt x="1543" y="7200"/>
                  <a:pt x="771" y="7855"/>
                  <a:pt x="0" y="8509"/>
                </a:cubicBezTo>
                <a:cubicBezTo>
                  <a:pt x="0" y="8509"/>
                  <a:pt x="0" y="9164"/>
                  <a:pt x="0" y="9818"/>
                </a:cubicBezTo>
                <a:cubicBezTo>
                  <a:pt x="771" y="10473"/>
                  <a:pt x="0" y="11127"/>
                  <a:pt x="0" y="11782"/>
                </a:cubicBezTo>
                <a:cubicBezTo>
                  <a:pt x="0" y="11782"/>
                  <a:pt x="771" y="13745"/>
                  <a:pt x="1543" y="13091"/>
                </a:cubicBezTo>
                <a:cubicBezTo>
                  <a:pt x="3086" y="13091"/>
                  <a:pt x="3086" y="11782"/>
                  <a:pt x="3857" y="11782"/>
                </a:cubicBezTo>
                <a:cubicBezTo>
                  <a:pt x="3086" y="11782"/>
                  <a:pt x="4629" y="13091"/>
                  <a:pt x="3857" y="13091"/>
                </a:cubicBezTo>
                <a:cubicBezTo>
                  <a:pt x="3857" y="14400"/>
                  <a:pt x="3857" y="15055"/>
                  <a:pt x="2314" y="15709"/>
                </a:cubicBezTo>
                <a:cubicBezTo>
                  <a:pt x="2314" y="15709"/>
                  <a:pt x="3086" y="17018"/>
                  <a:pt x="2314" y="17018"/>
                </a:cubicBezTo>
                <a:cubicBezTo>
                  <a:pt x="2314" y="17673"/>
                  <a:pt x="1543" y="17673"/>
                  <a:pt x="2314" y="18327"/>
                </a:cubicBezTo>
                <a:cubicBezTo>
                  <a:pt x="3857" y="18982"/>
                  <a:pt x="4629" y="18982"/>
                  <a:pt x="6171" y="20945"/>
                </a:cubicBezTo>
                <a:cubicBezTo>
                  <a:pt x="6943" y="21600"/>
                  <a:pt x="7714" y="18982"/>
                  <a:pt x="8486" y="18982"/>
                </a:cubicBezTo>
                <a:cubicBezTo>
                  <a:pt x="9257" y="17018"/>
                  <a:pt x="10029" y="15055"/>
                  <a:pt x="12343" y="14400"/>
                </a:cubicBezTo>
                <a:cubicBezTo>
                  <a:pt x="13886" y="13745"/>
                  <a:pt x="15429" y="13745"/>
                  <a:pt x="16971" y="12436"/>
                </a:cubicBezTo>
                <a:cubicBezTo>
                  <a:pt x="18514" y="11782"/>
                  <a:pt x="20057" y="10473"/>
                  <a:pt x="20829" y="8509"/>
                </a:cubicBezTo>
                <a:cubicBezTo>
                  <a:pt x="20829" y="7200"/>
                  <a:pt x="21600" y="6545"/>
                  <a:pt x="20829" y="5236"/>
                </a:cubicBezTo>
                <a:cubicBezTo>
                  <a:pt x="20057" y="4582"/>
                  <a:pt x="19286" y="3927"/>
                  <a:pt x="18514" y="3273"/>
                </a:cubicBezTo>
                <a:cubicBezTo>
                  <a:pt x="17743" y="3273"/>
                  <a:pt x="16200" y="3927"/>
                  <a:pt x="15429" y="392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7" name="Shape 1563">
            <a:extLst>
              <a:ext uri="{FF2B5EF4-FFF2-40B4-BE49-F238E27FC236}">
                <a16:creationId xmlns:a16="http://schemas.microsoft.com/office/drawing/2014/main" id="{AB87D603-6F60-414D-AEED-F19186D0A791}"/>
              </a:ext>
            </a:extLst>
          </p:cNvPr>
          <p:cNvSpPr/>
          <p:nvPr/>
        </p:nvSpPr>
        <p:spPr>
          <a:xfrm>
            <a:off x="3815450" y="4428399"/>
            <a:ext cx="311684" cy="466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9" h="21271" extrusionOk="0">
                <a:moveTo>
                  <a:pt x="18746" y="4775"/>
                </a:moveTo>
                <a:cubicBezTo>
                  <a:pt x="17397" y="4320"/>
                  <a:pt x="19421" y="3411"/>
                  <a:pt x="18409" y="3183"/>
                </a:cubicBezTo>
                <a:cubicBezTo>
                  <a:pt x="17734" y="2728"/>
                  <a:pt x="17059" y="2956"/>
                  <a:pt x="16384" y="2956"/>
                </a:cubicBezTo>
                <a:cubicBezTo>
                  <a:pt x="15709" y="2728"/>
                  <a:pt x="15709" y="3183"/>
                  <a:pt x="15034" y="3183"/>
                </a:cubicBezTo>
                <a:cubicBezTo>
                  <a:pt x="14359" y="2956"/>
                  <a:pt x="13684" y="2956"/>
                  <a:pt x="13346" y="2501"/>
                </a:cubicBezTo>
                <a:cubicBezTo>
                  <a:pt x="13009" y="2274"/>
                  <a:pt x="12671" y="1592"/>
                  <a:pt x="12334" y="1364"/>
                </a:cubicBezTo>
                <a:cubicBezTo>
                  <a:pt x="11659" y="1137"/>
                  <a:pt x="11322" y="682"/>
                  <a:pt x="10646" y="455"/>
                </a:cubicBezTo>
                <a:cubicBezTo>
                  <a:pt x="10309" y="0"/>
                  <a:pt x="9634" y="227"/>
                  <a:pt x="8959" y="0"/>
                </a:cubicBezTo>
                <a:cubicBezTo>
                  <a:pt x="9634" y="455"/>
                  <a:pt x="9971" y="682"/>
                  <a:pt x="9971" y="1137"/>
                </a:cubicBezTo>
                <a:cubicBezTo>
                  <a:pt x="9634" y="1592"/>
                  <a:pt x="9634" y="2046"/>
                  <a:pt x="8959" y="2274"/>
                </a:cubicBezTo>
                <a:cubicBezTo>
                  <a:pt x="8284" y="2728"/>
                  <a:pt x="7946" y="3183"/>
                  <a:pt x="7271" y="3183"/>
                </a:cubicBezTo>
                <a:cubicBezTo>
                  <a:pt x="6596" y="3411"/>
                  <a:pt x="5921" y="3411"/>
                  <a:pt x="5246" y="3865"/>
                </a:cubicBezTo>
                <a:cubicBezTo>
                  <a:pt x="4909" y="4093"/>
                  <a:pt x="3559" y="6139"/>
                  <a:pt x="3221" y="5912"/>
                </a:cubicBezTo>
                <a:cubicBezTo>
                  <a:pt x="2546" y="5229"/>
                  <a:pt x="2209" y="5229"/>
                  <a:pt x="1534" y="5002"/>
                </a:cubicBezTo>
                <a:cubicBezTo>
                  <a:pt x="1196" y="5002"/>
                  <a:pt x="1196" y="5002"/>
                  <a:pt x="1534" y="4775"/>
                </a:cubicBezTo>
                <a:cubicBezTo>
                  <a:pt x="1871" y="4547"/>
                  <a:pt x="1871" y="4320"/>
                  <a:pt x="1534" y="4093"/>
                </a:cubicBezTo>
                <a:cubicBezTo>
                  <a:pt x="859" y="4320"/>
                  <a:pt x="-491" y="5229"/>
                  <a:pt x="184" y="5912"/>
                </a:cubicBezTo>
                <a:cubicBezTo>
                  <a:pt x="184" y="5912"/>
                  <a:pt x="859" y="6594"/>
                  <a:pt x="521" y="6821"/>
                </a:cubicBezTo>
                <a:cubicBezTo>
                  <a:pt x="184" y="6821"/>
                  <a:pt x="-154" y="7048"/>
                  <a:pt x="521" y="7276"/>
                </a:cubicBezTo>
                <a:cubicBezTo>
                  <a:pt x="2209" y="7958"/>
                  <a:pt x="3559" y="9322"/>
                  <a:pt x="4234" y="10686"/>
                </a:cubicBezTo>
                <a:cubicBezTo>
                  <a:pt x="5246" y="11823"/>
                  <a:pt x="5921" y="13187"/>
                  <a:pt x="7271" y="14324"/>
                </a:cubicBezTo>
                <a:cubicBezTo>
                  <a:pt x="7609" y="14779"/>
                  <a:pt x="8284" y="15234"/>
                  <a:pt x="8284" y="15916"/>
                </a:cubicBezTo>
                <a:cubicBezTo>
                  <a:pt x="8284" y="16143"/>
                  <a:pt x="7946" y="15916"/>
                  <a:pt x="7946" y="16143"/>
                </a:cubicBezTo>
                <a:cubicBezTo>
                  <a:pt x="8284" y="16371"/>
                  <a:pt x="8621" y="16598"/>
                  <a:pt x="8959" y="16825"/>
                </a:cubicBezTo>
                <a:cubicBezTo>
                  <a:pt x="9296" y="17280"/>
                  <a:pt x="9634" y="17735"/>
                  <a:pt x="10309" y="17962"/>
                </a:cubicBezTo>
                <a:cubicBezTo>
                  <a:pt x="11322" y="18189"/>
                  <a:pt x="12334" y="18644"/>
                  <a:pt x="13346" y="18872"/>
                </a:cubicBezTo>
                <a:cubicBezTo>
                  <a:pt x="14021" y="19099"/>
                  <a:pt x="14696" y="19554"/>
                  <a:pt x="15709" y="19781"/>
                </a:cubicBezTo>
                <a:cubicBezTo>
                  <a:pt x="16384" y="20236"/>
                  <a:pt x="17059" y="20691"/>
                  <a:pt x="17734" y="21145"/>
                </a:cubicBezTo>
                <a:cubicBezTo>
                  <a:pt x="19084" y="21600"/>
                  <a:pt x="18746" y="20691"/>
                  <a:pt x="19421" y="20463"/>
                </a:cubicBezTo>
                <a:cubicBezTo>
                  <a:pt x="19759" y="20236"/>
                  <a:pt x="19759" y="19781"/>
                  <a:pt x="20096" y="19554"/>
                </a:cubicBezTo>
                <a:cubicBezTo>
                  <a:pt x="20096" y="19326"/>
                  <a:pt x="21109" y="18872"/>
                  <a:pt x="20772" y="18644"/>
                </a:cubicBezTo>
                <a:cubicBezTo>
                  <a:pt x="20096" y="18417"/>
                  <a:pt x="19759" y="18417"/>
                  <a:pt x="20096" y="17735"/>
                </a:cubicBezTo>
                <a:cubicBezTo>
                  <a:pt x="20096" y="17507"/>
                  <a:pt x="20096" y="17280"/>
                  <a:pt x="20096" y="17280"/>
                </a:cubicBezTo>
                <a:cubicBezTo>
                  <a:pt x="20434" y="17053"/>
                  <a:pt x="20772" y="16825"/>
                  <a:pt x="20772" y="16825"/>
                </a:cubicBezTo>
                <a:cubicBezTo>
                  <a:pt x="21109" y="16143"/>
                  <a:pt x="20434" y="15006"/>
                  <a:pt x="21109" y="14552"/>
                </a:cubicBezTo>
                <a:cubicBezTo>
                  <a:pt x="21109" y="14324"/>
                  <a:pt x="20772" y="13869"/>
                  <a:pt x="20434" y="13415"/>
                </a:cubicBezTo>
                <a:cubicBezTo>
                  <a:pt x="20096" y="12733"/>
                  <a:pt x="19759" y="12733"/>
                  <a:pt x="18746" y="12960"/>
                </a:cubicBezTo>
                <a:cubicBezTo>
                  <a:pt x="17397" y="12960"/>
                  <a:pt x="18071" y="11368"/>
                  <a:pt x="18071" y="10914"/>
                </a:cubicBezTo>
                <a:cubicBezTo>
                  <a:pt x="17397" y="11141"/>
                  <a:pt x="17059" y="11596"/>
                  <a:pt x="16384" y="11596"/>
                </a:cubicBezTo>
                <a:cubicBezTo>
                  <a:pt x="16046" y="11596"/>
                  <a:pt x="15371" y="11596"/>
                  <a:pt x="15034" y="11596"/>
                </a:cubicBezTo>
                <a:cubicBezTo>
                  <a:pt x="14696" y="11368"/>
                  <a:pt x="14696" y="10914"/>
                  <a:pt x="14359" y="10914"/>
                </a:cubicBezTo>
                <a:cubicBezTo>
                  <a:pt x="13346" y="10914"/>
                  <a:pt x="13346" y="10004"/>
                  <a:pt x="13009" y="9549"/>
                </a:cubicBezTo>
                <a:cubicBezTo>
                  <a:pt x="12334" y="9095"/>
                  <a:pt x="11996" y="8413"/>
                  <a:pt x="12671" y="7958"/>
                </a:cubicBezTo>
                <a:cubicBezTo>
                  <a:pt x="13009" y="7731"/>
                  <a:pt x="13684" y="7731"/>
                  <a:pt x="13684" y="7503"/>
                </a:cubicBezTo>
                <a:cubicBezTo>
                  <a:pt x="13684" y="7276"/>
                  <a:pt x="13684" y="7048"/>
                  <a:pt x="13684" y="6821"/>
                </a:cubicBezTo>
                <a:cubicBezTo>
                  <a:pt x="13684" y="6139"/>
                  <a:pt x="13684" y="5912"/>
                  <a:pt x="14696" y="5684"/>
                </a:cubicBezTo>
                <a:cubicBezTo>
                  <a:pt x="15371" y="5457"/>
                  <a:pt x="15709" y="5457"/>
                  <a:pt x="16384" y="5457"/>
                </a:cubicBezTo>
                <a:cubicBezTo>
                  <a:pt x="16721" y="5457"/>
                  <a:pt x="17059" y="5229"/>
                  <a:pt x="17397" y="5002"/>
                </a:cubicBezTo>
                <a:cubicBezTo>
                  <a:pt x="17734" y="5002"/>
                  <a:pt x="19421" y="5229"/>
                  <a:pt x="18746" y="47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8" name="Shape 1564">
            <a:extLst>
              <a:ext uri="{FF2B5EF4-FFF2-40B4-BE49-F238E27FC236}">
                <a16:creationId xmlns:a16="http://schemas.microsoft.com/office/drawing/2014/main" id="{081C2C50-C79B-422F-AE7F-E58EE645DBC7}"/>
              </a:ext>
            </a:extLst>
          </p:cNvPr>
          <p:cNvSpPr/>
          <p:nvPr/>
        </p:nvSpPr>
        <p:spPr>
          <a:xfrm>
            <a:off x="3949005" y="4871288"/>
            <a:ext cx="217146" cy="1050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6" extrusionOk="0">
                <a:moveTo>
                  <a:pt x="19636" y="2853"/>
                </a:moveTo>
                <a:cubicBezTo>
                  <a:pt x="18655" y="2751"/>
                  <a:pt x="19636" y="2242"/>
                  <a:pt x="18655" y="2038"/>
                </a:cubicBezTo>
                <a:cubicBezTo>
                  <a:pt x="18164" y="1936"/>
                  <a:pt x="17182" y="1630"/>
                  <a:pt x="17673" y="1426"/>
                </a:cubicBezTo>
                <a:cubicBezTo>
                  <a:pt x="18655" y="1325"/>
                  <a:pt x="17182" y="1325"/>
                  <a:pt x="17673" y="1223"/>
                </a:cubicBezTo>
                <a:cubicBezTo>
                  <a:pt x="18164" y="1121"/>
                  <a:pt x="17673" y="1019"/>
                  <a:pt x="17182" y="917"/>
                </a:cubicBezTo>
                <a:cubicBezTo>
                  <a:pt x="16691" y="815"/>
                  <a:pt x="16691" y="713"/>
                  <a:pt x="16691" y="509"/>
                </a:cubicBezTo>
                <a:cubicBezTo>
                  <a:pt x="16691" y="306"/>
                  <a:pt x="16200" y="204"/>
                  <a:pt x="15709" y="0"/>
                </a:cubicBezTo>
                <a:cubicBezTo>
                  <a:pt x="15218" y="102"/>
                  <a:pt x="14727" y="204"/>
                  <a:pt x="14727" y="306"/>
                </a:cubicBezTo>
                <a:cubicBezTo>
                  <a:pt x="14236" y="509"/>
                  <a:pt x="13255" y="408"/>
                  <a:pt x="13745" y="611"/>
                </a:cubicBezTo>
                <a:cubicBezTo>
                  <a:pt x="13745" y="917"/>
                  <a:pt x="13745" y="1223"/>
                  <a:pt x="13745" y="1528"/>
                </a:cubicBezTo>
                <a:cubicBezTo>
                  <a:pt x="13745" y="1936"/>
                  <a:pt x="14236" y="2445"/>
                  <a:pt x="13745" y="2853"/>
                </a:cubicBezTo>
                <a:cubicBezTo>
                  <a:pt x="13255" y="2955"/>
                  <a:pt x="12764" y="3057"/>
                  <a:pt x="12764" y="3158"/>
                </a:cubicBezTo>
                <a:cubicBezTo>
                  <a:pt x="12764" y="3362"/>
                  <a:pt x="13255" y="3566"/>
                  <a:pt x="13255" y="3770"/>
                </a:cubicBezTo>
                <a:cubicBezTo>
                  <a:pt x="13255" y="4381"/>
                  <a:pt x="12273" y="5094"/>
                  <a:pt x="11291" y="5706"/>
                </a:cubicBezTo>
                <a:cubicBezTo>
                  <a:pt x="10800" y="6011"/>
                  <a:pt x="10800" y="6215"/>
                  <a:pt x="11291" y="6521"/>
                </a:cubicBezTo>
                <a:cubicBezTo>
                  <a:pt x="11291" y="6725"/>
                  <a:pt x="11291" y="6826"/>
                  <a:pt x="10309" y="6928"/>
                </a:cubicBezTo>
                <a:cubicBezTo>
                  <a:pt x="9818" y="7030"/>
                  <a:pt x="10309" y="7132"/>
                  <a:pt x="10309" y="7234"/>
                </a:cubicBezTo>
                <a:cubicBezTo>
                  <a:pt x="10309" y="7540"/>
                  <a:pt x="10309" y="7845"/>
                  <a:pt x="10309" y="8151"/>
                </a:cubicBezTo>
                <a:cubicBezTo>
                  <a:pt x="10309" y="8253"/>
                  <a:pt x="10309" y="8457"/>
                  <a:pt x="10309" y="8558"/>
                </a:cubicBezTo>
                <a:cubicBezTo>
                  <a:pt x="9818" y="8660"/>
                  <a:pt x="10309" y="8864"/>
                  <a:pt x="9818" y="8966"/>
                </a:cubicBezTo>
                <a:cubicBezTo>
                  <a:pt x="8836" y="9475"/>
                  <a:pt x="7855" y="9985"/>
                  <a:pt x="6873" y="10494"/>
                </a:cubicBezTo>
                <a:cubicBezTo>
                  <a:pt x="6382" y="10800"/>
                  <a:pt x="4909" y="10902"/>
                  <a:pt x="5400" y="11208"/>
                </a:cubicBezTo>
                <a:cubicBezTo>
                  <a:pt x="5891" y="11513"/>
                  <a:pt x="6873" y="12023"/>
                  <a:pt x="5891" y="12430"/>
                </a:cubicBezTo>
                <a:cubicBezTo>
                  <a:pt x="4909" y="12634"/>
                  <a:pt x="3927" y="13143"/>
                  <a:pt x="4909" y="13449"/>
                </a:cubicBezTo>
                <a:cubicBezTo>
                  <a:pt x="5400" y="13653"/>
                  <a:pt x="5891" y="13653"/>
                  <a:pt x="6382" y="13551"/>
                </a:cubicBezTo>
                <a:cubicBezTo>
                  <a:pt x="6873" y="13449"/>
                  <a:pt x="8836" y="13449"/>
                  <a:pt x="8345" y="13551"/>
                </a:cubicBezTo>
                <a:cubicBezTo>
                  <a:pt x="8345" y="13551"/>
                  <a:pt x="7855" y="13551"/>
                  <a:pt x="7364" y="13653"/>
                </a:cubicBezTo>
                <a:cubicBezTo>
                  <a:pt x="7364" y="13755"/>
                  <a:pt x="7364" y="13755"/>
                  <a:pt x="7855" y="13857"/>
                </a:cubicBezTo>
                <a:cubicBezTo>
                  <a:pt x="7855" y="13857"/>
                  <a:pt x="7364" y="13958"/>
                  <a:pt x="7364" y="13958"/>
                </a:cubicBezTo>
                <a:cubicBezTo>
                  <a:pt x="6873" y="14162"/>
                  <a:pt x="6382" y="14570"/>
                  <a:pt x="6873" y="14774"/>
                </a:cubicBezTo>
                <a:cubicBezTo>
                  <a:pt x="6873" y="14875"/>
                  <a:pt x="6873" y="14875"/>
                  <a:pt x="6382" y="15079"/>
                </a:cubicBezTo>
                <a:cubicBezTo>
                  <a:pt x="5891" y="15181"/>
                  <a:pt x="6873" y="15181"/>
                  <a:pt x="7364" y="15283"/>
                </a:cubicBezTo>
                <a:cubicBezTo>
                  <a:pt x="7364" y="15283"/>
                  <a:pt x="7364" y="15283"/>
                  <a:pt x="6873" y="15385"/>
                </a:cubicBezTo>
                <a:cubicBezTo>
                  <a:pt x="6382" y="15385"/>
                  <a:pt x="5400" y="15487"/>
                  <a:pt x="6382" y="15487"/>
                </a:cubicBezTo>
                <a:cubicBezTo>
                  <a:pt x="5891" y="15589"/>
                  <a:pt x="6382" y="15894"/>
                  <a:pt x="6873" y="15894"/>
                </a:cubicBezTo>
                <a:cubicBezTo>
                  <a:pt x="6382" y="15894"/>
                  <a:pt x="4909" y="15792"/>
                  <a:pt x="5400" y="16098"/>
                </a:cubicBezTo>
                <a:cubicBezTo>
                  <a:pt x="5400" y="16098"/>
                  <a:pt x="5891" y="16608"/>
                  <a:pt x="4909" y="16506"/>
                </a:cubicBezTo>
                <a:cubicBezTo>
                  <a:pt x="4909" y="16506"/>
                  <a:pt x="3927" y="16302"/>
                  <a:pt x="3927" y="16200"/>
                </a:cubicBezTo>
                <a:cubicBezTo>
                  <a:pt x="2945" y="16098"/>
                  <a:pt x="3436" y="15996"/>
                  <a:pt x="2455" y="16098"/>
                </a:cubicBezTo>
                <a:cubicBezTo>
                  <a:pt x="2455" y="16098"/>
                  <a:pt x="1964" y="16200"/>
                  <a:pt x="1964" y="16200"/>
                </a:cubicBezTo>
                <a:cubicBezTo>
                  <a:pt x="1964" y="16302"/>
                  <a:pt x="2455" y="16302"/>
                  <a:pt x="1964" y="16404"/>
                </a:cubicBezTo>
                <a:cubicBezTo>
                  <a:pt x="1964" y="16506"/>
                  <a:pt x="0" y="16506"/>
                  <a:pt x="0" y="16709"/>
                </a:cubicBezTo>
                <a:cubicBezTo>
                  <a:pt x="0" y="16709"/>
                  <a:pt x="491" y="16811"/>
                  <a:pt x="982" y="16811"/>
                </a:cubicBezTo>
                <a:cubicBezTo>
                  <a:pt x="982" y="16811"/>
                  <a:pt x="491" y="16709"/>
                  <a:pt x="982" y="16608"/>
                </a:cubicBezTo>
                <a:cubicBezTo>
                  <a:pt x="982" y="16608"/>
                  <a:pt x="2455" y="16811"/>
                  <a:pt x="3436" y="16709"/>
                </a:cubicBezTo>
                <a:cubicBezTo>
                  <a:pt x="5400" y="16608"/>
                  <a:pt x="2455" y="17321"/>
                  <a:pt x="3436" y="17423"/>
                </a:cubicBezTo>
                <a:cubicBezTo>
                  <a:pt x="3927" y="17423"/>
                  <a:pt x="4909" y="17321"/>
                  <a:pt x="5400" y="17423"/>
                </a:cubicBezTo>
                <a:cubicBezTo>
                  <a:pt x="5891" y="17423"/>
                  <a:pt x="5891" y="17728"/>
                  <a:pt x="5400" y="17626"/>
                </a:cubicBezTo>
                <a:cubicBezTo>
                  <a:pt x="5400" y="17626"/>
                  <a:pt x="3927" y="17423"/>
                  <a:pt x="3927" y="17525"/>
                </a:cubicBezTo>
                <a:cubicBezTo>
                  <a:pt x="3436" y="17626"/>
                  <a:pt x="2945" y="17626"/>
                  <a:pt x="3436" y="17728"/>
                </a:cubicBezTo>
                <a:cubicBezTo>
                  <a:pt x="3436" y="17728"/>
                  <a:pt x="4418" y="17932"/>
                  <a:pt x="3927" y="17932"/>
                </a:cubicBezTo>
                <a:cubicBezTo>
                  <a:pt x="3436" y="17932"/>
                  <a:pt x="3436" y="18238"/>
                  <a:pt x="3436" y="18238"/>
                </a:cubicBezTo>
                <a:cubicBezTo>
                  <a:pt x="2945" y="18543"/>
                  <a:pt x="4418" y="18136"/>
                  <a:pt x="4418" y="18136"/>
                </a:cubicBezTo>
                <a:cubicBezTo>
                  <a:pt x="4418" y="18136"/>
                  <a:pt x="3927" y="18645"/>
                  <a:pt x="4418" y="18543"/>
                </a:cubicBezTo>
                <a:cubicBezTo>
                  <a:pt x="4418" y="18543"/>
                  <a:pt x="3927" y="18543"/>
                  <a:pt x="3927" y="18645"/>
                </a:cubicBezTo>
                <a:cubicBezTo>
                  <a:pt x="3436" y="18747"/>
                  <a:pt x="3927" y="18747"/>
                  <a:pt x="4418" y="18849"/>
                </a:cubicBezTo>
                <a:cubicBezTo>
                  <a:pt x="4418" y="18849"/>
                  <a:pt x="3436" y="18951"/>
                  <a:pt x="3436" y="18951"/>
                </a:cubicBezTo>
                <a:cubicBezTo>
                  <a:pt x="2945" y="18951"/>
                  <a:pt x="3436" y="18951"/>
                  <a:pt x="3436" y="19053"/>
                </a:cubicBezTo>
                <a:cubicBezTo>
                  <a:pt x="2945" y="19257"/>
                  <a:pt x="4909" y="19257"/>
                  <a:pt x="4909" y="19155"/>
                </a:cubicBezTo>
                <a:cubicBezTo>
                  <a:pt x="4909" y="19257"/>
                  <a:pt x="4418" y="19257"/>
                  <a:pt x="4909" y="19358"/>
                </a:cubicBezTo>
                <a:cubicBezTo>
                  <a:pt x="4909" y="19358"/>
                  <a:pt x="4909" y="19358"/>
                  <a:pt x="4909" y="19358"/>
                </a:cubicBezTo>
                <a:cubicBezTo>
                  <a:pt x="4909" y="19460"/>
                  <a:pt x="3927" y="19562"/>
                  <a:pt x="3927" y="19664"/>
                </a:cubicBezTo>
                <a:cubicBezTo>
                  <a:pt x="3436" y="19868"/>
                  <a:pt x="4909" y="19562"/>
                  <a:pt x="5400" y="19562"/>
                </a:cubicBezTo>
                <a:cubicBezTo>
                  <a:pt x="4909" y="19664"/>
                  <a:pt x="5400" y="19766"/>
                  <a:pt x="5400" y="19766"/>
                </a:cubicBezTo>
                <a:cubicBezTo>
                  <a:pt x="5400" y="19868"/>
                  <a:pt x="3927" y="19970"/>
                  <a:pt x="3927" y="19970"/>
                </a:cubicBezTo>
                <a:cubicBezTo>
                  <a:pt x="4909" y="20072"/>
                  <a:pt x="4909" y="19970"/>
                  <a:pt x="5400" y="20174"/>
                </a:cubicBezTo>
                <a:cubicBezTo>
                  <a:pt x="5891" y="20377"/>
                  <a:pt x="6873" y="19868"/>
                  <a:pt x="6382" y="19868"/>
                </a:cubicBezTo>
                <a:cubicBezTo>
                  <a:pt x="6873" y="19868"/>
                  <a:pt x="6873" y="19970"/>
                  <a:pt x="7364" y="20072"/>
                </a:cubicBezTo>
                <a:cubicBezTo>
                  <a:pt x="7364" y="20072"/>
                  <a:pt x="7364" y="19868"/>
                  <a:pt x="7364" y="19868"/>
                </a:cubicBezTo>
                <a:cubicBezTo>
                  <a:pt x="7364" y="19868"/>
                  <a:pt x="7364" y="20072"/>
                  <a:pt x="7364" y="20072"/>
                </a:cubicBezTo>
                <a:cubicBezTo>
                  <a:pt x="7855" y="19970"/>
                  <a:pt x="7855" y="19868"/>
                  <a:pt x="7855" y="19970"/>
                </a:cubicBezTo>
                <a:cubicBezTo>
                  <a:pt x="8345" y="19970"/>
                  <a:pt x="7855" y="20174"/>
                  <a:pt x="7855" y="20174"/>
                </a:cubicBezTo>
                <a:cubicBezTo>
                  <a:pt x="7364" y="20275"/>
                  <a:pt x="8345" y="20275"/>
                  <a:pt x="7855" y="20377"/>
                </a:cubicBezTo>
                <a:cubicBezTo>
                  <a:pt x="7364" y="20581"/>
                  <a:pt x="8345" y="20479"/>
                  <a:pt x="8836" y="20581"/>
                </a:cubicBezTo>
                <a:cubicBezTo>
                  <a:pt x="10309" y="20581"/>
                  <a:pt x="11782" y="20785"/>
                  <a:pt x="10309" y="20989"/>
                </a:cubicBezTo>
                <a:cubicBezTo>
                  <a:pt x="9818" y="21091"/>
                  <a:pt x="8345" y="20989"/>
                  <a:pt x="7855" y="21091"/>
                </a:cubicBezTo>
                <a:cubicBezTo>
                  <a:pt x="7364" y="21294"/>
                  <a:pt x="8836" y="21192"/>
                  <a:pt x="9327" y="21294"/>
                </a:cubicBezTo>
                <a:cubicBezTo>
                  <a:pt x="8836" y="21294"/>
                  <a:pt x="8836" y="21294"/>
                  <a:pt x="8836" y="21294"/>
                </a:cubicBezTo>
                <a:cubicBezTo>
                  <a:pt x="8836" y="21294"/>
                  <a:pt x="10800" y="21600"/>
                  <a:pt x="11782" y="21396"/>
                </a:cubicBezTo>
                <a:cubicBezTo>
                  <a:pt x="12273" y="21192"/>
                  <a:pt x="11291" y="20989"/>
                  <a:pt x="12273" y="20785"/>
                </a:cubicBezTo>
                <a:cubicBezTo>
                  <a:pt x="12764" y="20581"/>
                  <a:pt x="14236" y="20581"/>
                  <a:pt x="14727" y="20581"/>
                </a:cubicBezTo>
                <a:cubicBezTo>
                  <a:pt x="17182" y="20275"/>
                  <a:pt x="13745" y="20275"/>
                  <a:pt x="12764" y="20275"/>
                </a:cubicBezTo>
                <a:cubicBezTo>
                  <a:pt x="11782" y="20275"/>
                  <a:pt x="10309" y="20275"/>
                  <a:pt x="9327" y="20174"/>
                </a:cubicBezTo>
                <a:cubicBezTo>
                  <a:pt x="8345" y="19970"/>
                  <a:pt x="8345" y="19970"/>
                  <a:pt x="8345" y="19562"/>
                </a:cubicBezTo>
                <a:cubicBezTo>
                  <a:pt x="8345" y="19155"/>
                  <a:pt x="7855" y="19460"/>
                  <a:pt x="6382" y="19257"/>
                </a:cubicBezTo>
                <a:cubicBezTo>
                  <a:pt x="5891" y="19257"/>
                  <a:pt x="5891" y="18951"/>
                  <a:pt x="5891" y="18849"/>
                </a:cubicBezTo>
                <a:cubicBezTo>
                  <a:pt x="5400" y="18645"/>
                  <a:pt x="5400" y="18340"/>
                  <a:pt x="6382" y="18238"/>
                </a:cubicBezTo>
                <a:cubicBezTo>
                  <a:pt x="6873" y="18136"/>
                  <a:pt x="6873" y="18136"/>
                  <a:pt x="7364" y="18034"/>
                </a:cubicBezTo>
                <a:cubicBezTo>
                  <a:pt x="7364" y="17932"/>
                  <a:pt x="7855" y="17830"/>
                  <a:pt x="8345" y="17830"/>
                </a:cubicBezTo>
                <a:cubicBezTo>
                  <a:pt x="8836" y="17728"/>
                  <a:pt x="7855" y="17423"/>
                  <a:pt x="8345" y="17219"/>
                </a:cubicBezTo>
                <a:cubicBezTo>
                  <a:pt x="8345" y="17117"/>
                  <a:pt x="9327" y="17015"/>
                  <a:pt x="9818" y="16811"/>
                </a:cubicBezTo>
                <a:cubicBezTo>
                  <a:pt x="9818" y="16608"/>
                  <a:pt x="9818" y="16302"/>
                  <a:pt x="10309" y="16098"/>
                </a:cubicBezTo>
                <a:cubicBezTo>
                  <a:pt x="10309" y="15894"/>
                  <a:pt x="11291" y="15894"/>
                  <a:pt x="10309" y="15691"/>
                </a:cubicBezTo>
                <a:cubicBezTo>
                  <a:pt x="9818" y="15589"/>
                  <a:pt x="8345" y="15589"/>
                  <a:pt x="10309" y="15487"/>
                </a:cubicBezTo>
                <a:cubicBezTo>
                  <a:pt x="12764" y="15385"/>
                  <a:pt x="9818" y="15385"/>
                  <a:pt x="9327" y="15181"/>
                </a:cubicBezTo>
                <a:cubicBezTo>
                  <a:pt x="9327" y="14875"/>
                  <a:pt x="9327" y="14468"/>
                  <a:pt x="9327" y="14264"/>
                </a:cubicBezTo>
                <a:cubicBezTo>
                  <a:pt x="9327" y="13857"/>
                  <a:pt x="9327" y="13347"/>
                  <a:pt x="9327" y="12940"/>
                </a:cubicBezTo>
                <a:cubicBezTo>
                  <a:pt x="9818" y="12634"/>
                  <a:pt x="10309" y="12125"/>
                  <a:pt x="11291" y="11921"/>
                </a:cubicBezTo>
                <a:cubicBezTo>
                  <a:pt x="12764" y="11615"/>
                  <a:pt x="11291" y="11106"/>
                  <a:pt x="11291" y="10800"/>
                </a:cubicBezTo>
                <a:cubicBezTo>
                  <a:pt x="11291" y="10596"/>
                  <a:pt x="11782" y="10494"/>
                  <a:pt x="12764" y="10392"/>
                </a:cubicBezTo>
                <a:cubicBezTo>
                  <a:pt x="13745" y="10189"/>
                  <a:pt x="13255" y="10087"/>
                  <a:pt x="13255" y="9781"/>
                </a:cubicBezTo>
                <a:cubicBezTo>
                  <a:pt x="13255" y="9374"/>
                  <a:pt x="14727" y="9068"/>
                  <a:pt x="14236" y="8660"/>
                </a:cubicBezTo>
                <a:cubicBezTo>
                  <a:pt x="14236" y="8355"/>
                  <a:pt x="13745" y="8049"/>
                  <a:pt x="13255" y="7743"/>
                </a:cubicBezTo>
                <a:cubicBezTo>
                  <a:pt x="13255" y="7642"/>
                  <a:pt x="12764" y="7540"/>
                  <a:pt x="13255" y="7438"/>
                </a:cubicBezTo>
                <a:cubicBezTo>
                  <a:pt x="13745" y="7336"/>
                  <a:pt x="14236" y="6928"/>
                  <a:pt x="14236" y="6826"/>
                </a:cubicBezTo>
                <a:cubicBezTo>
                  <a:pt x="14236" y="6725"/>
                  <a:pt x="13745" y="6521"/>
                  <a:pt x="14727" y="6317"/>
                </a:cubicBezTo>
                <a:cubicBezTo>
                  <a:pt x="15218" y="6215"/>
                  <a:pt x="14727" y="6011"/>
                  <a:pt x="15218" y="5909"/>
                </a:cubicBezTo>
                <a:cubicBezTo>
                  <a:pt x="15218" y="5706"/>
                  <a:pt x="16200" y="5604"/>
                  <a:pt x="16691" y="5502"/>
                </a:cubicBezTo>
                <a:cubicBezTo>
                  <a:pt x="16691" y="5400"/>
                  <a:pt x="18164" y="5094"/>
                  <a:pt x="18164" y="4992"/>
                </a:cubicBezTo>
                <a:cubicBezTo>
                  <a:pt x="18164" y="4891"/>
                  <a:pt x="17673" y="4687"/>
                  <a:pt x="17673" y="4483"/>
                </a:cubicBezTo>
                <a:cubicBezTo>
                  <a:pt x="17673" y="4279"/>
                  <a:pt x="17673" y="4177"/>
                  <a:pt x="17673" y="3974"/>
                </a:cubicBezTo>
                <a:cubicBezTo>
                  <a:pt x="17673" y="3668"/>
                  <a:pt x="18164" y="3668"/>
                  <a:pt x="19636" y="3566"/>
                </a:cubicBezTo>
                <a:cubicBezTo>
                  <a:pt x="21600" y="3464"/>
                  <a:pt x="21600" y="3260"/>
                  <a:pt x="21600" y="2853"/>
                </a:cubicBezTo>
                <a:cubicBezTo>
                  <a:pt x="21109" y="2955"/>
                  <a:pt x="20127" y="2955"/>
                  <a:pt x="19636" y="2853"/>
                </a:cubicBezTo>
                <a:cubicBezTo>
                  <a:pt x="19636" y="2853"/>
                  <a:pt x="19636" y="2955"/>
                  <a:pt x="19636" y="285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29" name="Shape 1565">
            <a:extLst>
              <a:ext uri="{FF2B5EF4-FFF2-40B4-BE49-F238E27FC236}">
                <a16:creationId xmlns:a16="http://schemas.microsoft.com/office/drawing/2014/main" id="{7C01C661-7186-4F0E-923C-EEC759B5A5F3}"/>
              </a:ext>
            </a:extLst>
          </p:cNvPr>
          <p:cNvSpPr/>
          <p:nvPr/>
        </p:nvSpPr>
        <p:spPr>
          <a:xfrm>
            <a:off x="4105986" y="4675646"/>
            <a:ext cx="300057" cy="336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22" h="20880" extrusionOk="0">
                <a:moveTo>
                  <a:pt x="19951" y="12464"/>
                </a:moveTo>
                <a:cubicBezTo>
                  <a:pt x="18601" y="11847"/>
                  <a:pt x="18939" y="11538"/>
                  <a:pt x="18939" y="10304"/>
                </a:cubicBezTo>
                <a:cubicBezTo>
                  <a:pt x="17926" y="10304"/>
                  <a:pt x="16914" y="10304"/>
                  <a:pt x="16239" y="10304"/>
                </a:cubicBezTo>
                <a:cubicBezTo>
                  <a:pt x="15564" y="10304"/>
                  <a:pt x="15901" y="9995"/>
                  <a:pt x="15901" y="9687"/>
                </a:cubicBezTo>
                <a:cubicBezTo>
                  <a:pt x="15901" y="9378"/>
                  <a:pt x="15564" y="8761"/>
                  <a:pt x="15226" y="8761"/>
                </a:cubicBezTo>
                <a:cubicBezTo>
                  <a:pt x="15226" y="8453"/>
                  <a:pt x="15564" y="8453"/>
                  <a:pt x="15564" y="8144"/>
                </a:cubicBezTo>
                <a:cubicBezTo>
                  <a:pt x="15901" y="7835"/>
                  <a:pt x="15564" y="7527"/>
                  <a:pt x="15226" y="7527"/>
                </a:cubicBezTo>
                <a:cubicBezTo>
                  <a:pt x="15226" y="7218"/>
                  <a:pt x="15564" y="6910"/>
                  <a:pt x="15226" y="6601"/>
                </a:cubicBezTo>
                <a:cubicBezTo>
                  <a:pt x="14551" y="5984"/>
                  <a:pt x="13876" y="5984"/>
                  <a:pt x="13201" y="5984"/>
                </a:cubicBezTo>
                <a:cubicBezTo>
                  <a:pt x="12864" y="5984"/>
                  <a:pt x="12189" y="5367"/>
                  <a:pt x="11851" y="5058"/>
                </a:cubicBezTo>
                <a:cubicBezTo>
                  <a:pt x="11177" y="5058"/>
                  <a:pt x="10839" y="4441"/>
                  <a:pt x="10501" y="4441"/>
                </a:cubicBezTo>
                <a:cubicBezTo>
                  <a:pt x="9826" y="4441"/>
                  <a:pt x="9489" y="4441"/>
                  <a:pt x="9151" y="4441"/>
                </a:cubicBezTo>
                <a:cubicBezTo>
                  <a:pt x="8476" y="4441"/>
                  <a:pt x="7126" y="2898"/>
                  <a:pt x="7126" y="2281"/>
                </a:cubicBezTo>
                <a:cubicBezTo>
                  <a:pt x="7126" y="1973"/>
                  <a:pt x="7126" y="1664"/>
                  <a:pt x="7126" y="1355"/>
                </a:cubicBezTo>
                <a:cubicBezTo>
                  <a:pt x="7126" y="1047"/>
                  <a:pt x="7126" y="1047"/>
                  <a:pt x="7126" y="738"/>
                </a:cubicBezTo>
                <a:cubicBezTo>
                  <a:pt x="7126" y="-496"/>
                  <a:pt x="6451" y="121"/>
                  <a:pt x="5439" y="430"/>
                </a:cubicBezTo>
                <a:cubicBezTo>
                  <a:pt x="4426" y="430"/>
                  <a:pt x="3751" y="1355"/>
                  <a:pt x="2739" y="1355"/>
                </a:cubicBezTo>
                <a:cubicBezTo>
                  <a:pt x="2064" y="1355"/>
                  <a:pt x="2064" y="1973"/>
                  <a:pt x="1727" y="2281"/>
                </a:cubicBezTo>
                <a:cubicBezTo>
                  <a:pt x="1389" y="2281"/>
                  <a:pt x="377" y="1973"/>
                  <a:pt x="39" y="1973"/>
                </a:cubicBezTo>
                <a:cubicBezTo>
                  <a:pt x="714" y="2281"/>
                  <a:pt x="1051" y="3824"/>
                  <a:pt x="1389" y="4441"/>
                </a:cubicBezTo>
                <a:cubicBezTo>
                  <a:pt x="714" y="4750"/>
                  <a:pt x="1051" y="5984"/>
                  <a:pt x="1051" y="6601"/>
                </a:cubicBezTo>
                <a:cubicBezTo>
                  <a:pt x="1051" y="7218"/>
                  <a:pt x="1051" y="7527"/>
                  <a:pt x="714" y="7835"/>
                </a:cubicBezTo>
                <a:cubicBezTo>
                  <a:pt x="377" y="8144"/>
                  <a:pt x="377" y="8761"/>
                  <a:pt x="377" y="9070"/>
                </a:cubicBezTo>
                <a:cubicBezTo>
                  <a:pt x="39" y="9687"/>
                  <a:pt x="1051" y="9687"/>
                  <a:pt x="1051" y="10304"/>
                </a:cubicBezTo>
                <a:cubicBezTo>
                  <a:pt x="1051" y="10613"/>
                  <a:pt x="377" y="10921"/>
                  <a:pt x="377" y="11230"/>
                </a:cubicBezTo>
                <a:cubicBezTo>
                  <a:pt x="-636" y="12155"/>
                  <a:pt x="714" y="12464"/>
                  <a:pt x="714" y="13698"/>
                </a:cubicBezTo>
                <a:cubicBezTo>
                  <a:pt x="714" y="14007"/>
                  <a:pt x="714" y="14315"/>
                  <a:pt x="714" y="14624"/>
                </a:cubicBezTo>
                <a:cubicBezTo>
                  <a:pt x="1051" y="14933"/>
                  <a:pt x="1389" y="15241"/>
                  <a:pt x="1727" y="15550"/>
                </a:cubicBezTo>
                <a:cubicBezTo>
                  <a:pt x="1727" y="15858"/>
                  <a:pt x="1051" y="15858"/>
                  <a:pt x="1727" y="16167"/>
                </a:cubicBezTo>
                <a:cubicBezTo>
                  <a:pt x="1727" y="16167"/>
                  <a:pt x="1389" y="16784"/>
                  <a:pt x="1389" y="16784"/>
                </a:cubicBezTo>
                <a:cubicBezTo>
                  <a:pt x="1389" y="17710"/>
                  <a:pt x="2401" y="18327"/>
                  <a:pt x="2401" y="18944"/>
                </a:cubicBezTo>
                <a:cubicBezTo>
                  <a:pt x="2739" y="19870"/>
                  <a:pt x="2064" y="20795"/>
                  <a:pt x="3751" y="20795"/>
                </a:cubicBezTo>
                <a:cubicBezTo>
                  <a:pt x="4089" y="21104"/>
                  <a:pt x="4089" y="20487"/>
                  <a:pt x="4089" y="20178"/>
                </a:cubicBezTo>
                <a:cubicBezTo>
                  <a:pt x="4089" y="19870"/>
                  <a:pt x="4764" y="19561"/>
                  <a:pt x="5101" y="19561"/>
                </a:cubicBezTo>
                <a:cubicBezTo>
                  <a:pt x="5439" y="19253"/>
                  <a:pt x="5776" y="18944"/>
                  <a:pt x="6114" y="19561"/>
                </a:cubicBezTo>
                <a:cubicBezTo>
                  <a:pt x="6789" y="19870"/>
                  <a:pt x="7464" y="19561"/>
                  <a:pt x="7801" y="19561"/>
                </a:cubicBezTo>
                <a:cubicBezTo>
                  <a:pt x="8476" y="19561"/>
                  <a:pt x="8476" y="20487"/>
                  <a:pt x="8814" y="20487"/>
                </a:cubicBezTo>
                <a:cubicBezTo>
                  <a:pt x="9151" y="20487"/>
                  <a:pt x="9489" y="19870"/>
                  <a:pt x="9826" y="19561"/>
                </a:cubicBezTo>
                <a:cubicBezTo>
                  <a:pt x="10164" y="18944"/>
                  <a:pt x="11514" y="19870"/>
                  <a:pt x="11851" y="19253"/>
                </a:cubicBezTo>
                <a:cubicBezTo>
                  <a:pt x="12526" y="17710"/>
                  <a:pt x="12189" y="16167"/>
                  <a:pt x="14214" y="15550"/>
                </a:cubicBezTo>
                <a:cubicBezTo>
                  <a:pt x="14889" y="15241"/>
                  <a:pt x="15901" y="15241"/>
                  <a:pt x="16914" y="15241"/>
                </a:cubicBezTo>
                <a:cubicBezTo>
                  <a:pt x="17926" y="15241"/>
                  <a:pt x="18601" y="15550"/>
                  <a:pt x="19276" y="16167"/>
                </a:cubicBezTo>
                <a:cubicBezTo>
                  <a:pt x="19614" y="15241"/>
                  <a:pt x="20964" y="12773"/>
                  <a:pt x="19951" y="12464"/>
                </a:cubicBezTo>
                <a:cubicBezTo>
                  <a:pt x="19614" y="12155"/>
                  <a:pt x="20289" y="12464"/>
                  <a:pt x="19951" y="1246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0" name="Shape 1566">
            <a:extLst>
              <a:ext uri="{FF2B5EF4-FFF2-40B4-BE49-F238E27FC236}">
                <a16:creationId xmlns:a16="http://schemas.microsoft.com/office/drawing/2014/main" id="{BC248A8A-F4B1-4FF8-83FB-E70228FF86BF}"/>
              </a:ext>
            </a:extLst>
          </p:cNvPr>
          <p:cNvSpPr/>
          <p:nvPr/>
        </p:nvSpPr>
        <p:spPr>
          <a:xfrm>
            <a:off x="4279335" y="4918452"/>
            <a:ext cx="208651" cy="217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26" h="21302" extrusionOk="0">
                <a:moveTo>
                  <a:pt x="18919" y="11484"/>
                </a:moveTo>
                <a:cubicBezTo>
                  <a:pt x="18439" y="11975"/>
                  <a:pt x="17479" y="12466"/>
                  <a:pt x="16999" y="11484"/>
                </a:cubicBezTo>
                <a:cubicBezTo>
                  <a:pt x="16519" y="10993"/>
                  <a:pt x="17479" y="10502"/>
                  <a:pt x="16999" y="9520"/>
                </a:cubicBezTo>
                <a:cubicBezTo>
                  <a:pt x="16519" y="9029"/>
                  <a:pt x="16519" y="8538"/>
                  <a:pt x="16039" y="8047"/>
                </a:cubicBezTo>
                <a:cubicBezTo>
                  <a:pt x="14599" y="7066"/>
                  <a:pt x="14599" y="8047"/>
                  <a:pt x="13639" y="7557"/>
                </a:cubicBezTo>
                <a:cubicBezTo>
                  <a:pt x="13159" y="7557"/>
                  <a:pt x="12679" y="7557"/>
                  <a:pt x="11719" y="7066"/>
                </a:cubicBezTo>
                <a:cubicBezTo>
                  <a:pt x="10759" y="7066"/>
                  <a:pt x="11239" y="6084"/>
                  <a:pt x="11719" y="5593"/>
                </a:cubicBezTo>
                <a:cubicBezTo>
                  <a:pt x="11719" y="4611"/>
                  <a:pt x="11239" y="3629"/>
                  <a:pt x="11239" y="3138"/>
                </a:cubicBezTo>
                <a:cubicBezTo>
                  <a:pt x="10759" y="1666"/>
                  <a:pt x="11239" y="1666"/>
                  <a:pt x="9799" y="1175"/>
                </a:cubicBezTo>
                <a:cubicBezTo>
                  <a:pt x="8839" y="193"/>
                  <a:pt x="8359" y="-298"/>
                  <a:pt x="6439" y="193"/>
                </a:cubicBezTo>
                <a:cubicBezTo>
                  <a:pt x="4999" y="193"/>
                  <a:pt x="3079" y="684"/>
                  <a:pt x="2119" y="1175"/>
                </a:cubicBezTo>
                <a:cubicBezTo>
                  <a:pt x="679" y="2647"/>
                  <a:pt x="1159" y="3629"/>
                  <a:pt x="679" y="5102"/>
                </a:cubicBezTo>
                <a:cubicBezTo>
                  <a:pt x="679" y="5593"/>
                  <a:pt x="199" y="6084"/>
                  <a:pt x="199" y="6575"/>
                </a:cubicBezTo>
                <a:cubicBezTo>
                  <a:pt x="-281" y="7066"/>
                  <a:pt x="199" y="7066"/>
                  <a:pt x="679" y="8047"/>
                </a:cubicBezTo>
                <a:cubicBezTo>
                  <a:pt x="1639" y="9520"/>
                  <a:pt x="2599" y="10011"/>
                  <a:pt x="4039" y="11484"/>
                </a:cubicBezTo>
                <a:cubicBezTo>
                  <a:pt x="4519" y="11975"/>
                  <a:pt x="5479" y="11975"/>
                  <a:pt x="5959" y="11975"/>
                </a:cubicBezTo>
                <a:cubicBezTo>
                  <a:pt x="6919" y="11975"/>
                  <a:pt x="7399" y="12466"/>
                  <a:pt x="7879" y="12957"/>
                </a:cubicBezTo>
                <a:cubicBezTo>
                  <a:pt x="8839" y="13447"/>
                  <a:pt x="12679" y="14920"/>
                  <a:pt x="11719" y="16884"/>
                </a:cubicBezTo>
                <a:cubicBezTo>
                  <a:pt x="11239" y="17375"/>
                  <a:pt x="10279" y="17866"/>
                  <a:pt x="10279" y="18847"/>
                </a:cubicBezTo>
                <a:cubicBezTo>
                  <a:pt x="10279" y="19829"/>
                  <a:pt x="10279" y="19829"/>
                  <a:pt x="9319" y="20320"/>
                </a:cubicBezTo>
                <a:cubicBezTo>
                  <a:pt x="8839" y="21302"/>
                  <a:pt x="12679" y="20811"/>
                  <a:pt x="13159" y="21302"/>
                </a:cubicBezTo>
                <a:cubicBezTo>
                  <a:pt x="14119" y="21302"/>
                  <a:pt x="14119" y="21302"/>
                  <a:pt x="15079" y="20811"/>
                </a:cubicBezTo>
                <a:cubicBezTo>
                  <a:pt x="15559" y="19829"/>
                  <a:pt x="16999" y="20811"/>
                  <a:pt x="17479" y="20320"/>
                </a:cubicBezTo>
                <a:cubicBezTo>
                  <a:pt x="17959" y="19829"/>
                  <a:pt x="18439" y="19338"/>
                  <a:pt x="18919" y="18847"/>
                </a:cubicBezTo>
                <a:cubicBezTo>
                  <a:pt x="19399" y="17866"/>
                  <a:pt x="18919" y="16884"/>
                  <a:pt x="19399" y="16393"/>
                </a:cubicBezTo>
                <a:cubicBezTo>
                  <a:pt x="19399" y="15411"/>
                  <a:pt x="21319" y="11484"/>
                  <a:pt x="18919" y="11484"/>
                </a:cubicBezTo>
                <a:cubicBezTo>
                  <a:pt x="18919" y="11975"/>
                  <a:pt x="19399" y="11484"/>
                  <a:pt x="18919" y="1148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1" name="Shape 1567">
            <a:extLst>
              <a:ext uri="{FF2B5EF4-FFF2-40B4-BE49-F238E27FC236}">
                <a16:creationId xmlns:a16="http://schemas.microsoft.com/office/drawing/2014/main" id="{C0FB5123-8E18-4CCB-9E74-8E831046C640}"/>
              </a:ext>
            </a:extLst>
          </p:cNvPr>
          <p:cNvSpPr/>
          <p:nvPr/>
        </p:nvSpPr>
        <p:spPr>
          <a:xfrm>
            <a:off x="3998636" y="4306827"/>
            <a:ext cx="973735" cy="998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6" h="21514" extrusionOk="0">
                <a:moveTo>
                  <a:pt x="21153" y="6039"/>
                </a:moveTo>
                <a:cubicBezTo>
                  <a:pt x="21045" y="5824"/>
                  <a:pt x="21045" y="5610"/>
                  <a:pt x="20936" y="5502"/>
                </a:cubicBezTo>
                <a:cubicBezTo>
                  <a:pt x="20719" y="5395"/>
                  <a:pt x="20394" y="5502"/>
                  <a:pt x="20285" y="5395"/>
                </a:cubicBezTo>
                <a:cubicBezTo>
                  <a:pt x="19742" y="5287"/>
                  <a:pt x="19417" y="4857"/>
                  <a:pt x="19091" y="4642"/>
                </a:cubicBezTo>
                <a:cubicBezTo>
                  <a:pt x="18874" y="4535"/>
                  <a:pt x="18657" y="4427"/>
                  <a:pt x="18548" y="4320"/>
                </a:cubicBezTo>
                <a:cubicBezTo>
                  <a:pt x="18223" y="4213"/>
                  <a:pt x="18114" y="4320"/>
                  <a:pt x="17789" y="4320"/>
                </a:cubicBezTo>
                <a:cubicBezTo>
                  <a:pt x="17354" y="4427"/>
                  <a:pt x="16920" y="3890"/>
                  <a:pt x="16486" y="4105"/>
                </a:cubicBezTo>
                <a:cubicBezTo>
                  <a:pt x="16160" y="4213"/>
                  <a:pt x="15835" y="3675"/>
                  <a:pt x="15618" y="3568"/>
                </a:cubicBezTo>
                <a:cubicBezTo>
                  <a:pt x="15292" y="3353"/>
                  <a:pt x="14858" y="3138"/>
                  <a:pt x="14532" y="3138"/>
                </a:cubicBezTo>
                <a:cubicBezTo>
                  <a:pt x="14315" y="3030"/>
                  <a:pt x="14098" y="3030"/>
                  <a:pt x="13990" y="3138"/>
                </a:cubicBezTo>
                <a:cubicBezTo>
                  <a:pt x="13881" y="3460"/>
                  <a:pt x="13555" y="3568"/>
                  <a:pt x="13447" y="3783"/>
                </a:cubicBezTo>
                <a:cubicBezTo>
                  <a:pt x="13230" y="4105"/>
                  <a:pt x="13338" y="3998"/>
                  <a:pt x="13121" y="3783"/>
                </a:cubicBezTo>
                <a:cubicBezTo>
                  <a:pt x="13121" y="3783"/>
                  <a:pt x="13013" y="3675"/>
                  <a:pt x="13013" y="3675"/>
                </a:cubicBezTo>
                <a:cubicBezTo>
                  <a:pt x="12796" y="3568"/>
                  <a:pt x="12904" y="3783"/>
                  <a:pt x="12796" y="3890"/>
                </a:cubicBezTo>
                <a:cubicBezTo>
                  <a:pt x="12687" y="3998"/>
                  <a:pt x="12361" y="3030"/>
                  <a:pt x="12470" y="3030"/>
                </a:cubicBezTo>
                <a:cubicBezTo>
                  <a:pt x="12470" y="3030"/>
                  <a:pt x="12144" y="3460"/>
                  <a:pt x="12036" y="3460"/>
                </a:cubicBezTo>
                <a:cubicBezTo>
                  <a:pt x="12036" y="3460"/>
                  <a:pt x="12470" y="3138"/>
                  <a:pt x="12361" y="3030"/>
                </a:cubicBezTo>
                <a:cubicBezTo>
                  <a:pt x="12144" y="2923"/>
                  <a:pt x="12144" y="3460"/>
                  <a:pt x="11927" y="3460"/>
                </a:cubicBezTo>
                <a:cubicBezTo>
                  <a:pt x="11927" y="3460"/>
                  <a:pt x="12361" y="2815"/>
                  <a:pt x="12361" y="2708"/>
                </a:cubicBezTo>
                <a:cubicBezTo>
                  <a:pt x="12361" y="2601"/>
                  <a:pt x="12578" y="2601"/>
                  <a:pt x="12578" y="2493"/>
                </a:cubicBezTo>
                <a:cubicBezTo>
                  <a:pt x="12687" y="2386"/>
                  <a:pt x="12796" y="2601"/>
                  <a:pt x="12904" y="2386"/>
                </a:cubicBezTo>
                <a:cubicBezTo>
                  <a:pt x="13013" y="2278"/>
                  <a:pt x="12904" y="2278"/>
                  <a:pt x="12904" y="2063"/>
                </a:cubicBezTo>
                <a:cubicBezTo>
                  <a:pt x="13013" y="1956"/>
                  <a:pt x="13013" y="1741"/>
                  <a:pt x="12796" y="1633"/>
                </a:cubicBezTo>
                <a:cubicBezTo>
                  <a:pt x="12470" y="1526"/>
                  <a:pt x="12470" y="1096"/>
                  <a:pt x="12470" y="774"/>
                </a:cubicBezTo>
                <a:cubicBezTo>
                  <a:pt x="12470" y="666"/>
                  <a:pt x="12361" y="559"/>
                  <a:pt x="12253" y="451"/>
                </a:cubicBezTo>
                <a:cubicBezTo>
                  <a:pt x="12144" y="344"/>
                  <a:pt x="12036" y="666"/>
                  <a:pt x="11927" y="774"/>
                </a:cubicBezTo>
                <a:cubicBezTo>
                  <a:pt x="11819" y="1096"/>
                  <a:pt x="11602" y="1526"/>
                  <a:pt x="11276" y="1526"/>
                </a:cubicBezTo>
                <a:cubicBezTo>
                  <a:pt x="11167" y="1526"/>
                  <a:pt x="11059" y="1418"/>
                  <a:pt x="10842" y="1418"/>
                </a:cubicBezTo>
                <a:cubicBezTo>
                  <a:pt x="10733" y="1418"/>
                  <a:pt x="10625" y="1526"/>
                  <a:pt x="10516" y="1418"/>
                </a:cubicBezTo>
                <a:cubicBezTo>
                  <a:pt x="10299" y="1311"/>
                  <a:pt x="10191" y="1418"/>
                  <a:pt x="9973" y="1418"/>
                </a:cubicBezTo>
                <a:cubicBezTo>
                  <a:pt x="9756" y="1418"/>
                  <a:pt x="9865" y="1418"/>
                  <a:pt x="9756" y="1633"/>
                </a:cubicBezTo>
                <a:cubicBezTo>
                  <a:pt x="9648" y="1741"/>
                  <a:pt x="9105" y="1633"/>
                  <a:pt x="8997" y="1741"/>
                </a:cubicBezTo>
                <a:cubicBezTo>
                  <a:pt x="8780" y="1741"/>
                  <a:pt x="8454" y="1956"/>
                  <a:pt x="8237" y="1956"/>
                </a:cubicBezTo>
                <a:cubicBezTo>
                  <a:pt x="7911" y="1956"/>
                  <a:pt x="7694" y="1526"/>
                  <a:pt x="7694" y="1311"/>
                </a:cubicBezTo>
                <a:cubicBezTo>
                  <a:pt x="7477" y="989"/>
                  <a:pt x="7911" y="774"/>
                  <a:pt x="7803" y="451"/>
                </a:cubicBezTo>
                <a:cubicBezTo>
                  <a:pt x="7694" y="236"/>
                  <a:pt x="7586" y="-86"/>
                  <a:pt x="7368" y="21"/>
                </a:cubicBezTo>
                <a:cubicBezTo>
                  <a:pt x="7368" y="129"/>
                  <a:pt x="6609" y="451"/>
                  <a:pt x="6500" y="451"/>
                </a:cubicBezTo>
                <a:cubicBezTo>
                  <a:pt x="6392" y="451"/>
                  <a:pt x="6174" y="451"/>
                  <a:pt x="6174" y="559"/>
                </a:cubicBezTo>
                <a:cubicBezTo>
                  <a:pt x="6066" y="559"/>
                  <a:pt x="6066" y="881"/>
                  <a:pt x="5957" y="666"/>
                </a:cubicBezTo>
                <a:cubicBezTo>
                  <a:pt x="5849" y="559"/>
                  <a:pt x="4981" y="451"/>
                  <a:pt x="4981" y="559"/>
                </a:cubicBezTo>
                <a:cubicBezTo>
                  <a:pt x="4981" y="559"/>
                  <a:pt x="5198" y="666"/>
                  <a:pt x="5198" y="666"/>
                </a:cubicBezTo>
                <a:cubicBezTo>
                  <a:pt x="5306" y="774"/>
                  <a:pt x="5306" y="881"/>
                  <a:pt x="5306" y="1096"/>
                </a:cubicBezTo>
                <a:cubicBezTo>
                  <a:pt x="5415" y="1096"/>
                  <a:pt x="5415" y="1311"/>
                  <a:pt x="5523" y="1418"/>
                </a:cubicBezTo>
                <a:cubicBezTo>
                  <a:pt x="5523" y="1418"/>
                  <a:pt x="5740" y="1418"/>
                  <a:pt x="5740" y="1418"/>
                </a:cubicBezTo>
                <a:cubicBezTo>
                  <a:pt x="5740" y="1526"/>
                  <a:pt x="5523" y="1633"/>
                  <a:pt x="5415" y="1633"/>
                </a:cubicBezTo>
                <a:cubicBezTo>
                  <a:pt x="5306" y="1741"/>
                  <a:pt x="5306" y="1848"/>
                  <a:pt x="5198" y="1956"/>
                </a:cubicBezTo>
                <a:cubicBezTo>
                  <a:pt x="5198" y="1956"/>
                  <a:pt x="4655" y="2386"/>
                  <a:pt x="4546" y="2278"/>
                </a:cubicBezTo>
                <a:cubicBezTo>
                  <a:pt x="4546" y="2171"/>
                  <a:pt x="4438" y="2171"/>
                  <a:pt x="4329" y="2278"/>
                </a:cubicBezTo>
                <a:cubicBezTo>
                  <a:pt x="4221" y="2386"/>
                  <a:pt x="4004" y="2171"/>
                  <a:pt x="4004" y="2171"/>
                </a:cubicBezTo>
                <a:cubicBezTo>
                  <a:pt x="3787" y="2063"/>
                  <a:pt x="3678" y="1633"/>
                  <a:pt x="3569" y="1633"/>
                </a:cubicBezTo>
                <a:cubicBezTo>
                  <a:pt x="3352" y="1526"/>
                  <a:pt x="3027" y="1848"/>
                  <a:pt x="2810" y="1848"/>
                </a:cubicBezTo>
                <a:cubicBezTo>
                  <a:pt x="2593" y="1848"/>
                  <a:pt x="2375" y="1848"/>
                  <a:pt x="2158" y="1848"/>
                </a:cubicBezTo>
                <a:cubicBezTo>
                  <a:pt x="2158" y="1848"/>
                  <a:pt x="2158" y="2063"/>
                  <a:pt x="2267" y="2063"/>
                </a:cubicBezTo>
                <a:cubicBezTo>
                  <a:pt x="2267" y="2171"/>
                  <a:pt x="2484" y="2171"/>
                  <a:pt x="2593" y="2171"/>
                </a:cubicBezTo>
                <a:cubicBezTo>
                  <a:pt x="2593" y="2278"/>
                  <a:pt x="2158" y="2386"/>
                  <a:pt x="2050" y="2386"/>
                </a:cubicBezTo>
                <a:cubicBezTo>
                  <a:pt x="1941" y="2493"/>
                  <a:pt x="2158" y="2815"/>
                  <a:pt x="2267" y="2923"/>
                </a:cubicBezTo>
                <a:cubicBezTo>
                  <a:pt x="2484" y="3353"/>
                  <a:pt x="2484" y="3675"/>
                  <a:pt x="2267" y="4105"/>
                </a:cubicBezTo>
                <a:cubicBezTo>
                  <a:pt x="2267" y="4320"/>
                  <a:pt x="2267" y="4965"/>
                  <a:pt x="2050" y="4965"/>
                </a:cubicBezTo>
                <a:cubicBezTo>
                  <a:pt x="1941" y="5072"/>
                  <a:pt x="1724" y="4965"/>
                  <a:pt x="1507" y="5072"/>
                </a:cubicBezTo>
                <a:cubicBezTo>
                  <a:pt x="1399" y="5180"/>
                  <a:pt x="1073" y="5180"/>
                  <a:pt x="964" y="5180"/>
                </a:cubicBezTo>
                <a:cubicBezTo>
                  <a:pt x="422" y="5395"/>
                  <a:pt x="422" y="5610"/>
                  <a:pt x="422" y="6039"/>
                </a:cubicBezTo>
                <a:cubicBezTo>
                  <a:pt x="422" y="6254"/>
                  <a:pt x="96" y="6254"/>
                  <a:pt x="96" y="6362"/>
                </a:cubicBezTo>
                <a:cubicBezTo>
                  <a:pt x="96" y="6684"/>
                  <a:pt x="-121" y="6792"/>
                  <a:pt x="96" y="7007"/>
                </a:cubicBezTo>
                <a:cubicBezTo>
                  <a:pt x="313" y="7221"/>
                  <a:pt x="313" y="7436"/>
                  <a:pt x="422" y="7651"/>
                </a:cubicBezTo>
                <a:cubicBezTo>
                  <a:pt x="422" y="7759"/>
                  <a:pt x="530" y="7759"/>
                  <a:pt x="639" y="7759"/>
                </a:cubicBezTo>
                <a:cubicBezTo>
                  <a:pt x="747" y="7759"/>
                  <a:pt x="747" y="7866"/>
                  <a:pt x="856" y="7974"/>
                </a:cubicBezTo>
                <a:cubicBezTo>
                  <a:pt x="1073" y="8296"/>
                  <a:pt x="1616" y="7974"/>
                  <a:pt x="1833" y="7759"/>
                </a:cubicBezTo>
                <a:cubicBezTo>
                  <a:pt x="1833" y="8081"/>
                  <a:pt x="1616" y="8618"/>
                  <a:pt x="1941" y="8726"/>
                </a:cubicBezTo>
                <a:cubicBezTo>
                  <a:pt x="2050" y="8726"/>
                  <a:pt x="2375" y="8618"/>
                  <a:pt x="2484" y="8618"/>
                </a:cubicBezTo>
                <a:cubicBezTo>
                  <a:pt x="2810" y="8726"/>
                  <a:pt x="2918" y="8726"/>
                  <a:pt x="3135" y="8511"/>
                </a:cubicBezTo>
                <a:cubicBezTo>
                  <a:pt x="3135" y="8404"/>
                  <a:pt x="3352" y="8404"/>
                  <a:pt x="3461" y="8404"/>
                </a:cubicBezTo>
                <a:cubicBezTo>
                  <a:pt x="3678" y="8189"/>
                  <a:pt x="3895" y="8081"/>
                  <a:pt x="4112" y="8081"/>
                </a:cubicBezTo>
                <a:cubicBezTo>
                  <a:pt x="4329" y="7974"/>
                  <a:pt x="4872" y="7759"/>
                  <a:pt x="4655" y="8189"/>
                </a:cubicBezTo>
                <a:cubicBezTo>
                  <a:pt x="4655" y="8404"/>
                  <a:pt x="4546" y="8618"/>
                  <a:pt x="4655" y="8833"/>
                </a:cubicBezTo>
                <a:cubicBezTo>
                  <a:pt x="4763" y="9048"/>
                  <a:pt x="4981" y="9263"/>
                  <a:pt x="5198" y="9371"/>
                </a:cubicBezTo>
                <a:cubicBezTo>
                  <a:pt x="5415" y="9586"/>
                  <a:pt x="5740" y="9478"/>
                  <a:pt x="5957" y="9586"/>
                </a:cubicBezTo>
                <a:cubicBezTo>
                  <a:pt x="6066" y="9693"/>
                  <a:pt x="6174" y="9801"/>
                  <a:pt x="6283" y="9801"/>
                </a:cubicBezTo>
                <a:cubicBezTo>
                  <a:pt x="6392" y="9801"/>
                  <a:pt x="6500" y="9908"/>
                  <a:pt x="6500" y="10015"/>
                </a:cubicBezTo>
                <a:cubicBezTo>
                  <a:pt x="6717" y="10015"/>
                  <a:pt x="7260" y="9908"/>
                  <a:pt x="7260" y="10230"/>
                </a:cubicBezTo>
                <a:cubicBezTo>
                  <a:pt x="7368" y="10445"/>
                  <a:pt x="7260" y="10445"/>
                  <a:pt x="7368" y="10660"/>
                </a:cubicBezTo>
                <a:cubicBezTo>
                  <a:pt x="7477" y="10768"/>
                  <a:pt x="7368" y="10768"/>
                  <a:pt x="7260" y="10875"/>
                </a:cubicBezTo>
                <a:cubicBezTo>
                  <a:pt x="7260" y="10875"/>
                  <a:pt x="7477" y="11413"/>
                  <a:pt x="7477" y="11520"/>
                </a:cubicBezTo>
                <a:cubicBezTo>
                  <a:pt x="7477" y="11627"/>
                  <a:pt x="8345" y="11520"/>
                  <a:pt x="8454" y="11520"/>
                </a:cubicBezTo>
                <a:cubicBezTo>
                  <a:pt x="8454" y="11735"/>
                  <a:pt x="8345" y="12057"/>
                  <a:pt x="8562" y="12165"/>
                </a:cubicBezTo>
                <a:cubicBezTo>
                  <a:pt x="8888" y="12380"/>
                  <a:pt x="8888" y="12595"/>
                  <a:pt x="8780" y="13024"/>
                </a:cubicBezTo>
                <a:cubicBezTo>
                  <a:pt x="8671" y="13239"/>
                  <a:pt x="8562" y="13562"/>
                  <a:pt x="8671" y="13884"/>
                </a:cubicBezTo>
                <a:cubicBezTo>
                  <a:pt x="8671" y="13992"/>
                  <a:pt x="8780" y="14207"/>
                  <a:pt x="8780" y="14421"/>
                </a:cubicBezTo>
                <a:cubicBezTo>
                  <a:pt x="8780" y="14529"/>
                  <a:pt x="8562" y="14744"/>
                  <a:pt x="8780" y="14744"/>
                </a:cubicBezTo>
                <a:cubicBezTo>
                  <a:pt x="8888" y="14851"/>
                  <a:pt x="9214" y="14959"/>
                  <a:pt x="9431" y="14851"/>
                </a:cubicBezTo>
                <a:cubicBezTo>
                  <a:pt x="9648" y="14636"/>
                  <a:pt x="10082" y="15389"/>
                  <a:pt x="9973" y="15496"/>
                </a:cubicBezTo>
                <a:cubicBezTo>
                  <a:pt x="9973" y="15604"/>
                  <a:pt x="9973" y="15711"/>
                  <a:pt x="10082" y="15818"/>
                </a:cubicBezTo>
                <a:cubicBezTo>
                  <a:pt x="10191" y="15926"/>
                  <a:pt x="10408" y="15711"/>
                  <a:pt x="10516" y="15818"/>
                </a:cubicBezTo>
                <a:cubicBezTo>
                  <a:pt x="10950" y="16033"/>
                  <a:pt x="10516" y="16463"/>
                  <a:pt x="10516" y="16786"/>
                </a:cubicBezTo>
                <a:cubicBezTo>
                  <a:pt x="10733" y="16463"/>
                  <a:pt x="10950" y="17108"/>
                  <a:pt x="10950" y="17108"/>
                </a:cubicBezTo>
                <a:cubicBezTo>
                  <a:pt x="11059" y="17538"/>
                  <a:pt x="10842" y="17645"/>
                  <a:pt x="10516" y="17753"/>
                </a:cubicBezTo>
                <a:cubicBezTo>
                  <a:pt x="10082" y="17968"/>
                  <a:pt x="9865" y="18183"/>
                  <a:pt x="9648" y="18505"/>
                </a:cubicBezTo>
                <a:cubicBezTo>
                  <a:pt x="9539" y="18720"/>
                  <a:pt x="9431" y="18827"/>
                  <a:pt x="9214" y="18935"/>
                </a:cubicBezTo>
                <a:cubicBezTo>
                  <a:pt x="9105" y="19150"/>
                  <a:pt x="8888" y="19257"/>
                  <a:pt x="8671" y="19472"/>
                </a:cubicBezTo>
                <a:cubicBezTo>
                  <a:pt x="8888" y="19472"/>
                  <a:pt x="9105" y="19365"/>
                  <a:pt x="9214" y="19365"/>
                </a:cubicBezTo>
                <a:cubicBezTo>
                  <a:pt x="9322" y="19365"/>
                  <a:pt x="9431" y="19580"/>
                  <a:pt x="9539" y="19580"/>
                </a:cubicBezTo>
                <a:cubicBezTo>
                  <a:pt x="9539" y="19687"/>
                  <a:pt x="9648" y="19795"/>
                  <a:pt x="9756" y="19902"/>
                </a:cubicBezTo>
                <a:cubicBezTo>
                  <a:pt x="9865" y="20010"/>
                  <a:pt x="9973" y="19902"/>
                  <a:pt x="10082" y="20010"/>
                </a:cubicBezTo>
                <a:cubicBezTo>
                  <a:pt x="10299" y="20224"/>
                  <a:pt x="10733" y="20332"/>
                  <a:pt x="10842" y="20654"/>
                </a:cubicBezTo>
                <a:cubicBezTo>
                  <a:pt x="10950" y="20869"/>
                  <a:pt x="11059" y="21299"/>
                  <a:pt x="11167" y="21514"/>
                </a:cubicBezTo>
                <a:cubicBezTo>
                  <a:pt x="11276" y="21407"/>
                  <a:pt x="11385" y="21299"/>
                  <a:pt x="11493" y="21084"/>
                </a:cubicBezTo>
                <a:cubicBezTo>
                  <a:pt x="11493" y="20977"/>
                  <a:pt x="11602" y="20762"/>
                  <a:pt x="11710" y="20654"/>
                </a:cubicBezTo>
                <a:cubicBezTo>
                  <a:pt x="11819" y="20332"/>
                  <a:pt x="12144" y="20224"/>
                  <a:pt x="12470" y="20010"/>
                </a:cubicBezTo>
                <a:cubicBezTo>
                  <a:pt x="12687" y="19795"/>
                  <a:pt x="12687" y="19580"/>
                  <a:pt x="12796" y="19257"/>
                </a:cubicBezTo>
                <a:cubicBezTo>
                  <a:pt x="13013" y="18827"/>
                  <a:pt x="13338" y="18720"/>
                  <a:pt x="13555" y="18398"/>
                </a:cubicBezTo>
                <a:cubicBezTo>
                  <a:pt x="13881" y="18075"/>
                  <a:pt x="13555" y="17645"/>
                  <a:pt x="13664" y="17215"/>
                </a:cubicBezTo>
                <a:cubicBezTo>
                  <a:pt x="13772" y="17108"/>
                  <a:pt x="13772" y="17001"/>
                  <a:pt x="13772" y="16786"/>
                </a:cubicBezTo>
                <a:cubicBezTo>
                  <a:pt x="13772" y="16678"/>
                  <a:pt x="13772" y="16678"/>
                  <a:pt x="13881" y="16678"/>
                </a:cubicBezTo>
                <a:cubicBezTo>
                  <a:pt x="14098" y="16571"/>
                  <a:pt x="14207" y="16356"/>
                  <a:pt x="14315" y="16248"/>
                </a:cubicBezTo>
                <a:cubicBezTo>
                  <a:pt x="14424" y="16141"/>
                  <a:pt x="14532" y="16033"/>
                  <a:pt x="14749" y="15926"/>
                </a:cubicBezTo>
                <a:cubicBezTo>
                  <a:pt x="14858" y="15926"/>
                  <a:pt x="14966" y="15818"/>
                  <a:pt x="15184" y="15711"/>
                </a:cubicBezTo>
                <a:cubicBezTo>
                  <a:pt x="15292" y="15711"/>
                  <a:pt x="15401" y="15818"/>
                  <a:pt x="15509" y="15818"/>
                </a:cubicBezTo>
                <a:cubicBezTo>
                  <a:pt x="15618" y="15818"/>
                  <a:pt x="15509" y="15711"/>
                  <a:pt x="15509" y="15711"/>
                </a:cubicBezTo>
                <a:cubicBezTo>
                  <a:pt x="15401" y="15604"/>
                  <a:pt x="15835" y="15496"/>
                  <a:pt x="15835" y="15496"/>
                </a:cubicBezTo>
                <a:cubicBezTo>
                  <a:pt x="15835" y="15496"/>
                  <a:pt x="16052" y="15174"/>
                  <a:pt x="16052" y="15281"/>
                </a:cubicBezTo>
                <a:cubicBezTo>
                  <a:pt x="16160" y="15389"/>
                  <a:pt x="16703" y="15174"/>
                  <a:pt x="16703" y="15174"/>
                </a:cubicBezTo>
                <a:cubicBezTo>
                  <a:pt x="16812" y="15174"/>
                  <a:pt x="16703" y="15281"/>
                  <a:pt x="16812" y="15281"/>
                </a:cubicBezTo>
                <a:cubicBezTo>
                  <a:pt x="16920" y="15281"/>
                  <a:pt x="17246" y="15281"/>
                  <a:pt x="17354" y="15174"/>
                </a:cubicBezTo>
                <a:cubicBezTo>
                  <a:pt x="17463" y="15066"/>
                  <a:pt x="17463" y="14959"/>
                  <a:pt x="17571" y="14851"/>
                </a:cubicBezTo>
                <a:cubicBezTo>
                  <a:pt x="17680" y="14851"/>
                  <a:pt x="17789" y="14744"/>
                  <a:pt x="17789" y="14636"/>
                </a:cubicBezTo>
                <a:cubicBezTo>
                  <a:pt x="17897" y="14529"/>
                  <a:pt x="17789" y="14314"/>
                  <a:pt x="17897" y="14207"/>
                </a:cubicBezTo>
                <a:cubicBezTo>
                  <a:pt x="18006" y="14099"/>
                  <a:pt x="18114" y="13992"/>
                  <a:pt x="18223" y="13884"/>
                </a:cubicBezTo>
                <a:cubicBezTo>
                  <a:pt x="18440" y="13562"/>
                  <a:pt x="18548" y="13454"/>
                  <a:pt x="18548" y="13132"/>
                </a:cubicBezTo>
                <a:cubicBezTo>
                  <a:pt x="18548" y="12917"/>
                  <a:pt x="18548" y="12810"/>
                  <a:pt x="18657" y="12595"/>
                </a:cubicBezTo>
                <a:cubicBezTo>
                  <a:pt x="18657" y="12487"/>
                  <a:pt x="18765" y="12487"/>
                  <a:pt x="18874" y="12380"/>
                </a:cubicBezTo>
                <a:cubicBezTo>
                  <a:pt x="18983" y="12272"/>
                  <a:pt x="18874" y="12057"/>
                  <a:pt x="18874" y="11950"/>
                </a:cubicBezTo>
                <a:cubicBezTo>
                  <a:pt x="18874" y="11735"/>
                  <a:pt x="18983" y="11627"/>
                  <a:pt x="18983" y="11413"/>
                </a:cubicBezTo>
                <a:cubicBezTo>
                  <a:pt x="19091" y="11090"/>
                  <a:pt x="18983" y="10768"/>
                  <a:pt x="18983" y="10445"/>
                </a:cubicBezTo>
                <a:cubicBezTo>
                  <a:pt x="18983" y="10230"/>
                  <a:pt x="18874" y="10015"/>
                  <a:pt x="18983" y="9908"/>
                </a:cubicBezTo>
                <a:cubicBezTo>
                  <a:pt x="19091" y="9693"/>
                  <a:pt x="18983" y="9801"/>
                  <a:pt x="18983" y="9586"/>
                </a:cubicBezTo>
                <a:cubicBezTo>
                  <a:pt x="18983" y="9586"/>
                  <a:pt x="19200" y="9693"/>
                  <a:pt x="19200" y="9693"/>
                </a:cubicBezTo>
                <a:cubicBezTo>
                  <a:pt x="19200" y="9693"/>
                  <a:pt x="19200" y="9586"/>
                  <a:pt x="19200" y="9586"/>
                </a:cubicBezTo>
                <a:cubicBezTo>
                  <a:pt x="19200" y="9586"/>
                  <a:pt x="19308" y="9586"/>
                  <a:pt x="19308" y="9586"/>
                </a:cubicBezTo>
                <a:cubicBezTo>
                  <a:pt x="19525" y="9586"/>
                  <a:pt x="19634" y="9263"/>
                  <a:pt x="19634" y="9156"/>
                </a:cubicBezTo>
                <a:cubicBezTo>
                  <a:pt x="19742" y="9048"/>
                  <a:pt x="19851" y="8833"/>
                  <a:pt x="19959" y="8618"/>
                </a:cubicBezTo>
                <a:cubicBezTo>
                  <a:pt x="20176" y="8404"/>
                  <a:pt x="20394" y="8404"/>
                  <a:pt x="20502" y="8189"/>
                </a:cubicBezTo>
                <a:cubicBezTo>
                  <a:pt x="21045" y="7544"/>
                  <a:pt x="21479" y="6792"/>
                  <a:pt x="21153" y="6039"/>
                </a:cubicBezTo>
                <a:cubicBezTo>
                  <a:pt x="20936" y="5610"/>
                  <a:pt x="21370" y="6362"/>
                  <a:pt x="21153" y="6039"/>
                </a:cubicBezTo>
                <a:close/>
                <a:moveTo>
                  <a:pt x="12361" y="19902"/>
                </a:moveTo>
                <a:cubicBezTo>
                  <a:pt x="12144" y="20010"/>
                  <a:pt x="12036" y="20224"/>
                  <a:pt x="11819" y="20332"/>
                </a:cubicBezTo>
                <a:cubicBezTo>
                  <a:pt x="11493" y="20439"/>
                  <a:pt x="12036" y="20117"/>
                  <a:pt x="12036" y="20010"/>
                </a:cubicBezTo>
                <a:cubicBezTo>
                  <a:pt x="12144" y="19902"/>
                  <a:pt x="12253" y="19687"/>
                  <a:pt x="12470" y="19472"/>
                </a:cubicBezTo>
                <a:cubicBezTo>
                  <a:pt x="12687" y="19257"/>
                  <a:pt x="12578" y="19687"/>
                  <a:pt x="12361" y="19902"/>
                </a:cubicBezTo>
                <a:cubicBezTo>
                  <a:pt x="12361" y="19902"/>
                  <a:pt x="12470" y="19795"/>
                  <a:pt x="12361" y="1990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2" name="Shape 1568">
            <a:extLst>
              <a:ext uri="{FF2B5EF4-FFF2-40B4-BE49-F238E27FC236}">
                <a16:creationId xmlns:a16="http://schemas.microsoft.com/office/drawing/2014/main" id="{7BE6D0E7-CCDB-471D-8755-DDDA0CD9FE95}"/>
              </a:ext>
            </a:extLst>
          </p:cNvPr>
          <p:cNvSpPr/>
          <p:nvPr/>
        </p:nvSpPr>
        <p:spPr>
          <a:xfrm>
            <a:off x="4378214" y="5205454"/>
            <a:ext cx="129300" cy="13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9" h="20829" extrusionOk="0">
                <a:moveTo>
                  <a:pt x="16525" y="6943"/>
                </a:moveTo>
                <a:cubicBezTo>
                  <a:pt x="15725" y="5400"/>
                  <a:pt x="14125" y="5400"/>
                  <a:pt x="13325" y="4629"/>
                </a:cubicBezTo>
                <a:cubicBezTo>
                  <a:pt x="12525" y="3858"/>
                  <a:pt x="11725" y="4629"/>
                  <a:pt x="10925" y="3858"/>
                </a:cubicBezTo>
                <a:cubicBezTo>
                  <a:pt x="10125" y="3086"/>
                  <a:pt x="9325" y="2315"/>
                  <a:pt x="8525" y="1543"/>
                </a:cubicBezTo>
                <a:cubicBezTo>
                  <a:pt x="7725" y="-771"/>
                  <a:pt x="6925" y="0"/>
                  <a:pt x="4525" y="772"/>
                </a:cubicBezTo>
                <a:cubicBezTo>
                  <a:pt x="3725" y="772"/>
                  <a:pt x="3725" y="0"/>
                  <a:pt x="2925" y="1543"/>
                </a:cubicBezTo>
                <a:cubicBezTo>
                  <a:pt x="2125" y="2315"/>
                  <a:pt x="2125" y="3086"/>
                  <a:pt x="2125" y="3858"/>
                </a:cubicBezTo>
                <a:cubicBezTo>
                  <a:pt x="2125" y="5400"/>
                  <a:pt x="2125" y="6943"/>
                  <a:pt x="2125" y="8486"/>
                </a:cubicBezTo>
                <a:cubicBezTo>
                  <a:pt x="2125" y="9258"/>
                  <a:pt x="2125" y="10800"/>
                  <a:pt x="1325" y="12343"/>
                </a:cubicBezTo>
                <a:cubicBezTo>
                  <a:pt x="-275" y="13886"/>
                  <a:pt x="-275" y="13886"/>
                  <a:pt x="525" y="16200"/>
                </a:cubicBezTo>
                <a:cubicBezTo>
                  <a:pt x="1325" y="17743"/>
                  <a:pt x="1325" y="17743"/>
                  <a:pt x="2925" y="18515"/>
                </a:cubicBezTo>
                <a:cubicBezTo>
                  <a:pt x="4525" y="18515"/>
                  <a:pt x="6125" y="18515"/>
                  <a:pt x="6925" y="19286"/>
                </a:cubicBezTo>
                <a:cubicBezTo>
                  <a:pt x="7725" y="19286"/>
                  <a:pt x="9325" y="20829"/>
                  <a:pt x="10125" y="20829"/>
                </a:cubicBezTo>
                <a:cubicBezTo>
                  <a:pt x="11725" y="20058"/>
                  <a:pt x="13325" y="20829"/>
                  <a:pt x="14925" y="20829"/>
                </a:cubicBezTo>
                <a:cubicBezTo>
                  <a:pt x="15725" y="20829"/>
                  <a:pt x="18125" y="19286"/>
                  <a:pt x="18925" y="18515"/>
                </a:cubicBezTo>
                <a:cubicBezTo>
                  <a:pt x="20525" y="16972"/>
                  <a:pt x="21325" y="15429"/>
                  <a:pt x="20525" y="13886"/>
                </a:cubicBezTo>
                <a:cubicBezTo>
                  <a:pt x="19725" y="12343"/>
                  <a:pt x="19725" y="11572"/>
                  <a:pt x="18925" y="10029"/>
                </a:cubicBezTo>
                <a:cubicBezTo>
                  <a:pt x="18925" y="8486"/>
                  <a:pt x="18125" y="7715"/>
                  <a:pt x="16525" y="6943"/>
                </a:cubicBezTo>
                <a:cubicBezTo>
                  <a:pt x="15725" y="6172"/>
                  <a:pt x="17325" y="6943"/>
                  <a:pt x="16525" y="694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3" name="Shape 1569">
            <a:extLst>
              <a:ext uri="{FF2B5EF4-FFF2-40B4-BE49-F238E27FC236}">
                <a16:creationId xmlns:a16="http://schemas.microsoft.com/office/drawing/2014/main" id="{14A31D76-1CC1-433D-931B-2417F9BD2D48}"/>
              </a:ext>
            </a:extLst>
          </p:cNvPr>
          <p:cNvSpPr/>
          <p:nvPr/>
        </p:nvSpPr>
        <p:spPr>
          <a:xfrm>
            <a:off x="4004018" y="4985169"/>
            <a:ext cx="498510" cy="887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7" h="21513" extrusionOk="0">
                <a:moveTo>
                  <a:pt x="15897" y="7395"/>
                </a:moveTo>
                <a:cubicBezTo>
                  <a:pt x="16526" y="7033"/>
                  <a:pt x="16107" y="6671"/>
                  <a:pt x="16317" y="6188"/>
                </a:cubicBezTo>
                <a:cubicBezTo>
                  <a:pt x="16317" y="6067"/>
                  <a:pt x="16317" y="5826"/>
                  <a:pt x="16317" y="5705"/>
                </a:cubicBezTo>
                <a:cubicBezTo>
                  <a:pt x="16526" y="5343"/>
                  <a:pt x="16946" y="5222"/>
                  <a:pt x="17365" y="4981"/>
                </a:cubicBezTo>
                <a:cubicBezTo>
                  <a:pt x="18204" y="4619"/>
                  <a:pt x="18623" y="4016"/>
                  <a:pt x="19462" y="3654"/>
                </a:cubicBezTo>
                <a:cubicBezTo>
                  <a:pt x="19882" y="3533"/>
                  <a:pt x="20511" y="3533"/>
                  <a:pt x="20930" y="3412"/>
                </a:cubicBezTo>
                <a:cubicBezTo>
                  <a:pt x="21140" y="3171"/>
                  <a:pt x="20930" y="2809"/>
                  <a:pt x="20721" y="2688"/>
                </a:cubicBezTo>
                <a:cubicBezTo>
                  <a:pt x="20511" y="2447"/>
                  <a:pt x="20721" y="2447"/>
                  <a:pt x="20301" y="2447"/>
                </a:cubicBezTo>
                <a:cubicBezTo>
                  <a:pt x="19882" y="2326"/>
                  <a:pt x="20091" y="2809"/>
                  <a:pt x="19882" y="2930"/>
                </a:cubicBezTo>
                <a:cubicBezTo>
                  <a:pt x="19672" y="3050"/>
                  <a:pt x="19462" y="3292"/>
                  <a:pt x="19253" y="3412"/>
                </a:cubicBezTo>
                <a:cubicBezTo>
                  <a:pt x="19043" y="3533"/>
                  <a:pt x="18414" y="3412"/>
                  <a:pt x="17994" y="3533"/>
                </a:cubicBezTo>
                <a:cubicBezTo>
                  <a:pt x="17785" y="3774"/>
                  <a:pt x="17156" y="3533"/>
                  <a:pt x="16736" y="3533"/>
                </a:cubicBezTo>
                <a:cubicBezTo>
                  <a:pt x="16526" y="3533"/>
                  <a:pt x="16107" y="3654"/>
                  <a:pt x="15897" y="3533"/>
                </a:cubicBezTo>
                <a:cubicBezTo>
                  <a:pt x="15478" y="3533"/>
                  <a:pt x="16107" y="3292"/>
                  <a:pt x="16107" y="3292"/>
                </a:cubicBezTo>
                <a:cubicBezTo>
                  <a:pt x="16317" y="3171"/>
                  <a:pt x="16107" y="3050"/>
                  <a:pt x="16107" y="3050"/>
                </a:cubicBezTo>
                <a:cubicBezTo>
                  <a:pt x="16107" y="2809"/>
                  <a:pt x="16317" y="2688"/>
                  <a:pt x="16526" y="2568"/>
                </a:cubicBezTo>
                <a:cubicBezTo>
                  <a:pt x="17365" y="2085"/>
                  <a:pt x="15688" y="1844"/>
                  <a:pt x="15058" y="1602"/>
                </a:cubicBezTo>
                <a:cubicBezTo>
                  <a:pt x="14429" y="1361"/>
                  <a:pt x="13590" y="1361"/>
                  <a:pt x="12961" y="999"/>
                </a:cubicBezTo>
                <a:cubicBezTo>
                  <a:pt x="12752" y="878"/>
                  <a:pt x="12332" y="758"/>
                  <a:pt x="12123" y="637"/>
                </a:cubicBezTo>
                <a:cubicBezTo>
                  <a:pt x="11913" y="396"/>
                  <a:pt x="11703" y="154"/>
                  <a:pt x="11493" y="154"/>
                </a:cubicBezTo>
                <a:cubicBezTo>
                  <a:pt x="11284" y="34"/>
                  <a:pt x="10655" y="34"/>
                  <a:pt x="10445" y="154"/>
                </a:cubicBezTo>
                <a:cubicBezTo>
                  <a:pt x="10235" y="275"/>
                  <a:pt x="10025" y="637"/>
                  <a:pt x="9606" y="396"/>
                </a:cubicBezTo>
                <a:cubicBezTo>
                  <a:pt x="9396" y="154"/>
                  <a:pt x="8977" y="154"/>
                  <a:pt x="8557" y="154"/>
                </a:cubicBezTo>
                <a:cubicBezTo>
                  <a:pt x="8138" y="154"/>
                  <a:pt x="8138" y="-87"/>
                  <a:pt x="7719" y="34"/>
                </a:cubicBezTo>
                <a:cubicBezTo>
                  <a:pt x="7509" y="154"/>
                  <a:pt x="6880" y="275"/>
                  <a:pt x="6880" y="396"/>
                </a:cubicBezTo>
                <a:cubicBezTo>
                  <a:pt x="6670" y="637"/>
                  <a:pt x="6880" y="878"/>
                  <a:pt x="6880" y="999"/>
                </a:cubicBezTo>
                <a:cubicBezTo>
                  <a:pt x="6670" y="1482"/>
                  <a:pt x="6041" y="1482"/>
                  <a:pt x="5412" y="1602"/>
                </a:cubicBezTo>
                <a:cubicBezTo>
                  <a:pt x="4992" y="1723"/>
                  <a:pt x="5202" y="2326"/>
                  <a:pt x="5202" y="2568"/>
                </a:cubicBezTo>
                <a:cubicBezTo>
                  <a:pt x="5202" y="2809"/>
                  <a:pt x="5412" y="3050"/>
                  <a:pt x="5412" y="3171"/>
                </a:cubicBezTo>
                <a:cubicBezTo>
                  <a:pt x="5412" y="3292"/>
                  <a:pt x="4783" y="3654"/>
                  <a:pt x="4783" y="3774"/>
                </a:cubicBezTo>
                <a:cubicBezTo>
                  <a:pt x="4573" y="3895"/>
                  <a:pt x="3944" y="4136"/>
                  <a:pt x="3944" y="4257"/>
                </a:cubicBezTo>
                <a:cubicBezTo>
                  <a:pt x="3944" y="4378"/>
                  <a:pt x="3944" y="4498"/>
                  <a:pt x="3944" y="4619"/>
                </a:cubicBezTo>
                <a:cubicBezTo>
                  <a:pt x="3944" y="4740"/>
                  <a:pt x="3734" y="4860"/>
                  <a:pt x="3734" y="4981"/>
                </a:cubicBezTo>
                <a:cubicBezTo>
                  <a:pt x="3734" y="5102"/>
                  <a:pt x="3944" y="5464"/>
                  <a:pt x="3524" y="5585"/>
                </a:cubicBezTo>
                <a:cubicBezTo>
                  <a:pt x="3524" y="5705"/>
                  <a:pt x="3524" y="5947"/>
                  <a:pt x="3524" y="6067"/>
                </a:cubicBezTo>
                <a:cubicBezTo>
                  <a:pt x="3315" y="6067"/>
                  <a:pt x="3105" y="6067"/>
                  <a:pt x="3105" y="6188"/>
                </a:cubicBezTo>
                <a:cubicBezTo>
                  <a:pt x="3105" y="6429"/>
                  <a:pt x="3524" y="6550"/>
                  <a:pt x="3524" y="6791"/>
                </a:cubicBezTo>
                <a:cubicBezTo>
                  <a:pt x="3524" y="6912"/>
                  <a:pt x="3524" y="7153"/>
                  <a:pt x="3734" y="7274"/>
                </a:cubicBezTo>
                <a:cubicBezTo>
                  <a:pt x="4154" y="7757"/>
                  <a:pt x="3315" y="8239"/>
                  <a:pt x="3315" y="8722"/>
                </a:cubicBezTo>
                <a:cubicBezTo>
                  <a:pt x="3105" y="8963"/>
                  <a:pt x="3524" y="9205"/>
                  <a:pt x="3315" y="9446"/>
                </a:cubicBezTo>
                <a:cubicBezTo>
                  <a:pt x="3105" y="9567"/>
                  <a:pt x="2686" y="9687"/>
                  <a:pt x="2476" y="9929"/>
                </a:cubicBezTo>
                <a:cubicBezTo>
                  <a:pt x="2266" y="10170"/>
                  <a:pt x="3105" y="11135"/>
                  <a:pt x="2686" y="11256"/>
                </a:cubicBezTo>
                <a:cubicBezTo>
                  <a:pt x="1847" y="11497"/>
                  <a:pt x="2057" y="12101"/>
                  <a:pt x="1847" y="12583"/>
                </a:cubicBezTo>
                <a:cubicBezTo>
                  <a:pt x="1427" y="12945"/>
                  <a:pt x="1637" y="13549"/>
                  <a:pt x="1637" y="14031"/>
                </a:cubicBezTo>
                <a:cubicBezTo>
                  <a:pt x="1637" y="14393"/>
                  <a:pt x="1637" y="14755"/>
                  <a:pt x="1637" y="15117"/>
                </a:cubicBezTo>
                <a:cubicBezTo>
                  <a:pt x="1637" y="15238"/>
                  <a:pt x="2686" y="15600"/>
                  <a:pt x="2266" y="15600"/>
                </a:cubicBezTo>
                <a:cubicBezTo>
                  <a:pt x="2266" y="15600"/>
                  <a:pt x="1427" y="15721"/>
                  <a:pt x="1847" y="15841"/>
                </a:cubicBezTo>
                <a:cubicBezTo>
                  <a:pt x="2266" y="15841"/>
                  <a:pt x="2266" y="15962"/>
                  <a:pt x="2057" y="16204"/>
                </a:cubicBezTo>
                <a:cubicBezTo>
                  <a:pt x="1847" y="16445"/>
                  <a:pt x="1847" y="16686"/>
                  <a:pt x="1847" y="17048"/>
                </a:cubicBezTo>
                <a:cubicBezTo>
                  <a:pt x="1847" y="17290"/>
                  <a:pt x="1427" y="17410"/>
                  <a:pt x="1218" y="17652"/>
                </a:cubicBezTo>
                <a:cubicBezTo>
                  <a:pt x="1008" y="17772"/>
                  <a:pt x="1218" y="18014"/>
                  <a:pt x="1218" y="18255"/>
                </a:cubicBezTo>
                <a:cubicBezTo>
                  <a:pt x="1218" y="18376"/>
                  <a:pt x="798" y="18738"/>
                  <a:pt x="589" y="18738"/>
                </a:cubicBezTo>
                <a:cubicBezTo>
                  <a:pt x="-460" y="18979"/>
                  <a:pt x="169" y="19703"/>
                  <a:pt x="379" y="20065"/>
                </a:cubicBezTo>
                <a:cubicBezTo>
                  <a:pt x="589" y="20306"/>
                  <a:pt x="1218" y="19944"/>
                  <a:pt x="1218" y="20427"/>
                </a:cubicBezTo>
                <a:cubicBezTo>
                  <a:pt x="1218" y="20548"/>
                  <a:pt x="1008" y="20910"/>
                  <a:pt x="1427" y="21030"/>
                </a:cubicBezTo>
                <a:cubicBezTo>
                  <a:pt x="1637" y="21151"/>
                  <a:pt x="1847" y="21151"/>
                  <a:pt x="2266" y="21151"/>
                </a:cubicBezTo>
                <a:cubicBezTo>
                  <a:pt x="2686" y="21272"/>
                  <a:pt x="3315" y="21272"/>
                  <a:pt x="3734" y="21272"/>
                </a:cubicBezTo>
                <a:cubicBezTo>
                  <a:pt x="3944" y="21272"/>
                  <a:pt x="4154" y="21272"/>
                  <a:pt x="4363" y="21392"/>
                </a:cubicBezTo>
                <a:cubicBezTo>
                  <a:pt x="4363" y="21272"/>
                  <a:pt x="4573" y="21272"/>
                  <a:pt x="4783" y="21272"/>
                </a:cubicBezTo>
                <a:cubicBezTo>
                  <a:pt x="4783" y="21392"/>
                  <a:pt x="5202" y="21513"/>
                  <a:pt x="5202" y="21513"/>
                </a:cubicBezTo>
                <a:cubicBezTo>
                  <a:pt x="5412" y="21513"/>
                  <a:pt x="4992" y="21151"/>
                  <a:pt x="4992" y="21030"/>
                </a:cubicBezTo>
                <a:cubicBezTo>
                  <a:pt x="4573" y="20789"/>
                  <a:pt x="4573" y="20548"/>
                  <a:pt x="4573" y="20306"/>
                </a:cubicBezTo>
                <a:cubicBezTo>
                  <a:pt x="4573" y="20065"/>
                  <a:pt x="4573" y="19944"/>
                  <a:pt x="5202" y="19703"/>
                </a:cubicBezTo>
                <a:cubicBezTo>
                  <a:pt x="5622" y="19582"/>
                  <a:pt x="4783" y="19582"/>
                  <a:pt x="4783" y="19582"/>
                </a:cubicBezTo>
                <a:cubicBezTo>
                  <a:pt x="4783" y="19582"/>
                  <a:pt x="5202" y="19462"/>
                  <a:pt x="4992" y="19462"/>
                </a:cubicBezTo>
                <a:cubicBezTo>
                  <a:pt x="5202" y="19462"/>
                  <a:pt x="5202" y="19582"/>
                  <a:pt x="5412" y="19582"/>
                </a:cubicBezTo>
                <a:cubicBezTo>
                  <a:pt x="5622" y="19703"/>
                  <a:pt x="5831" y="19582"/>
                  <a:pt x="6041" y="19582"/>
                </a:cubicBezTo>
                <a:cubicBezTo>
                  <a:pt x="6251" y="19341"/>
                  <a:pt x="6041" y="19100"/>
                  <a:pt x="6041" y="18858"/>
                </a:cubicBezTo>
                <a:cubicBezTo>
                  <a:pt x="6251" y="18617"/>
                  <a:pt x="6670" y="18496"/>
                  <a:pt x="7299" y="18376"/>
                </a:cubicBezTo>
                <a:cubicBezTo>
                  <a:pt x="7509" y="18255"/>
                  <a:pt x="7719" y="18255"/>
                  <a:pt x="7928" y="18134"/>
                </a:cubicBezTo>
                <a:cubicBezTo>
                  <a:pt x="8138" y="18014"/>
                  <a:pt x="7719" y="17893"/>
                  <a:pt x="7719" y="17893"/>
                </a:cubicBezTo>
                <a:cubicBezTo>
                  <a:pt x="7719" y="17772"/>
                  <a:pt x="8348" y="17652"/>
                  <a:pt x="8138" y="17410"/>
                </a:cubicBezTo>
                <a:cubicBezTo>
                  <a:pt x="7928" y="17169"/>
                  <a:pt x="7090" y="17410"/>
                  <a:pt x="6880" y="17169"/>
                </a:cubicBezTo>
                <a:cubicBezTo>
                  <a:pt x="6670" y="17048"/>
                  <a:pt x="6460" y="17048"/>
                  <a:pt x="6251" y="16807"/>
                </a:cubicBezTo>
                <a:cubicBezTo>
                  <a:pt x="6041" y="16566"/>
                  <a:pt x="6460" y="16204"/>
                  <a:pt x="6670" y="16083"/>
                </a:cubicBezTo>
                <a:cubicBezTo>
                  <a:pt x="7090" y="15962"/>
                  <a:pt x="7299" y="15721"/>
                  <a:pt x="7719" y="15721"/>
                </a:cubicBezTo>
                <a:cubicBezTo>
                  <a:pt x="8138" y="15600"/>
                  <a:pt x="8138" y="15841"/>
                  <a:pt x="8348" y="15479"/>
                </a:cubicBezTo>
                <a:cubicBezTo>
                  <a:pt x="8348" y="15238"/>
                  <a:pt x="8767" y="15117"/>
                  <a:pt x="8557" y="14876"/>
                </a:cubicBezTo>
                <a:cubicBezTo>
                  <a:pt x="8348" y="14514"/>
                  <a:pt x="9396" y="14514"/>
                  <a:pt x="9606" y="14273"/>
                </a:cubicBezTo>
                <a:cubicBezTo>
                  <a:pt x="9606" y="14273"/>
                  <a:pt x="8557" y="13790"/>
                  <a:pt x="9606" y="13911"/>
                </a:cubicBezTo>
                <a:cubicBezTo>
                  <a:pt x="9816" y="14031"/>
                  <a:pt x="9816" y="14152"/>
                  <a:pt x="10025" y="14152"/>
                </a:cubicBezTo>
                <a:cubicBezTo>
                  <a:pt x="10445" y="14152"/>
                  <a:pt x="10445" y="13790"/>
                  <a:pt x="10235" y="13669"/>
                </a:cubicBezTo>
                <a:cubicBezTo>
                  <a:pt x="10235" y="13549"/>
                  <a:pt x="9816" y="13790"/>
                  <a:pt x="9816" y="13790"/>
                </a:cubicBezTo>
                <a:cubicBezTo>
                  <a:pt x="9396" y="13790"/>
                  <a:pt x="8977" y="13669"/>
                  <a:pt x="8977" y="13549"/>
                </a:cubicBezTo>
                <a:cubicBezTo>
                  <a:pt x="8977" y="13428"/>
                  <a:pt x="8557" y="12583"/>
                  <a:pt x="8977" y="12583"/>
                </a:cubicBezTo>
                <a:cubicBezTo>
                  <a:pt x="9606" y="12704"/>
                  <a:pt x="10025" y="12945"/>
                  <a:pt x="10864" y="12945"/>
                </a:cubicBezTo>
                <a:cubicBezTo>
                  <a:pt x="11074" y="12945"/>
                  <a:pt x="11284" y="12825"/>
                  <a:pt x="11493" y="12825"/>
                </a:cubicBezTo>
                <a:cubicBezTo>
                  <a:pt x="11913" y="12583"/>
                  <a:pt x="11493" y="12463"/>
                  <a:pt x="11703" y="12221"/>
                </a:cubicBezTo>
                <a:cubicBezTo>
                  <a:pt x="11703" y="12101"/>
                  <a:pt x="11913" y="11980"/>
                  <a:pt x="11913" y="11980"/>
                </a:cubicBezTo>
                <a:cubicBezTo>
                  <a:pt x="12123" y="11739"/>
                  <a:pt x="11913" y="11739"/>
                  <a:pt x="11913" y="11618"/>
                </a:cubicBezTo>
                <a:cubicBezTo>
                  <a:pt x="11703" y="11497"/>
                  <a:pt x="11703" y="11256"/>
                  <a:pt x="11913" y="11256"/>
                </a:cubicBezTo>
                <a:cubicBezTo>
                  <a:pt x="12332" y="11256"/>
                  <a:pt x="12123" y="11497"/>
                  <a:pt x="12123" y="11497"/>
                </a:cubicBezTo>
                <a:cubicBezTo>
                  <a:pt x="11913" y="11377"/>
                  <a:pt x="13171" y="11377"/>
                  <a:pt x="13171" y="11377"/>
                </a:cubicBezTo>
                <a:cubicBezTo>
                  <a:pt x="14010" y="11377"/>
                  <a:pt x="14639" y="11135"/>
                  <a:pt x="15478" y="11135"/>
                </a:cubicBezTo>
                <a:cubicBezTo>
                  <a:pt x="15688" y="11015"/>
                  <a:pt x="16317" y="10894"/>
                  <a:pt x="16736" y="10773"/>
                </a:cubicBezTo>
                <a:cubicBezTo>
                  <a:pt x="16946" y="10653"/>
                  <a:pt x="16946" y="10532"/>
                  <a:pt x="17156" y="10411"/>
                </a:cubicBezTo>
                <a:cubicBezTo>
                  <a:pt x="17365" y="10291"/>
                  <a:pt x="17575" y="10170"/>
                  <a:pt x="17785" y="9929"/>
                </a:cubicBezTo>
                <a:cubicBezTo>
                  <a:pt x="17785" y="9567"/>
                  <a:pt x="17365" y="9567"/>
                  <a:pt x="16946" y="9325"/>
                </a:cubicBezTo>
                <a:cubicBezTo>
                  <a:pt x="16736" y="9084"/>
                  <a:pt x="17365" y="8963"/>
                  <a:pt x="16946" y="8722"/>
                </a:cubicBezTo>
                <a:cubicBezTo>
                  <a:pt x="16736" y="8601"/>
                  <a:pt x="15897" y="8481"/>
                  <a:pt x="15897" y="8239"/>
                </a:cubicBezTo>
                <a:cubicBezTo>
                  <a:pt x="15897" y="8239"/>
                  <a:pt x="15897" y="8119"/>
                  <a:pt x="16107" y="8119"/>
                </a:cubicBezTo>
                <a:cubicBezTo>
                  <a:pt x="16107" y="7998"/>
                  <a:pt x="15897" y="7998"/>
                  <a:pt x="15897" y="7877"/>
                </a:cubicBezTo>
                <a:cubicBezTo>
                  <a:pt x="15897" y="7757"/>
                  <a:pt x="15688" y="7515"/>
                  <a:pt x="15897" y="7395"/>
                </a:cubicBezTo>
                <a:cubicBezTo>
                  <a:pt x="16107" y="7274"/>
                  <a:pt x="15688" y="7515"/>
                  <a:pt x="15897" y="739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4" name="Shape 1570">
            <a:extLst>
              <a:ext uri="{FF2B5EF4-FFF2-40B4-BE49-F238E27FC236}">
                <a16:creationId xmlns:a16="http://schemas.microsoft.com/office/drawing/2014/main" id="{341810E4-2229-4A7D-8507-5B6CAD1F7236}"/>
              </a:ext>
            </a:extLst>
          </p:cNvPr>
          <p:cNvSpPr/>
          <p:nvPr/>
        </p:nvSpPr>
        <p:spPr>
          <a:xfrm>
            <a:off x="3660607" y="4052664"/>
            <a:ext cx="108575" cy="111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4" extrusionOk="0">
                <a:moveTo>
                  <a:pt x="14727" y="19004"/>
                </a:moveTo>
                <a:cubicBezTo>
                  <a:pt x="15709" y="19904"/>
                  <a:pt x="16691" y="19904"/>
                  <a:pt x="18655" y="19904"/>
                </a:cubicBezTo>
                <a:cubicBezTo>
                  <a:pt x="16691" y="17204"/>
                  <a:pt x="18655" y="16304"/>
                  <a:pt x="18655" y="13604"/>
                </a:cubicBezTo>
                <a:cubicBezTo>
                  <a:pt x="18655" y="11804"/>
                  <a:pt x="19636" y="9104"/>
                  <a:pt x="19636" y="7304"/>
                </a:cubicBezTo>
                <a:cubicBezTo>
                  <a:pt x="19636" y="6404"/>
                  <a:pt x="20618" y="5504"/>
                  <a:pt x="20618" y="4604"/>
                </a:cubicBezTo>
                <a:cubicBezTo>
                  <a:pt x="21600" y="3704"/>
                  <a:pt x="20618" y="2804"/>
                  <a:pt x="21600" y="1004"/>
                </a:cubicBezTo>
                <a:cubicBezTo>
                  <a:pt x="21600" y="-1696"/>
                  <a:pt x="17673" y="1904"/>
                  <a:pt x="16691" y="1904"/>
                </a:cubicBezTo>
                <a:cubicBezTo>
                  <a:pt x="14727" y="1904"/>
                  <a:pt x="13745" y="1004"/>
                  <a:pt x="11782" y="2804"/>
                </a:cubicBezTo>
                <a:cubicBezTo>
                  <a:pt x="11782" y="2804"/>
                  <a:pt x="9818" y="6404"/>
                  <a:pt x="8836" y="5504"/>
                </a:cubicBezTo>
                <a:cubicBezTo>
                  <a:pt x="6873" y="5504"/>
                  <a:pt x="5891" y="5504"/>
                  <a:pt x="3927" y="6404"/>
                </a:cubicBezTo>
                <a:cubicBezTo>
                  <a:pt x="3927" y="7304"/>
                  <a:pt x="3927" y="9104"/>
                  <a:pt x="2945" y="9104"/>
                </a:cubicBezTo>
                <a:cubicBezTo>
                  <a:pt x="2945" y="10004"/>
                  <a:pt x="982" y="10004"/>
                  <a:pt x="0" y="10004"/>
                </a:cubicBezTo>
                <a:cubicBezTo>
                  <a:pt x="1964" y="11804"/>
                  <a:pt x="3927" y="14504"/>
                  <a:pt x="5891" y="15404"/>
                </a:cubicBezTo>
                <a:cubicBezTo>
                  <a:pt x="6873" y="17204"/>
                  <a:pt x="8836" y="18104"/>
                  <a:pt x="10800" y="18104"/>
                </a:cubicBezTo>
                <a:cubicBezTo>
                  <a:pt x="11782" y="18104"/>
                  <a:pt x="13745" y="18104"/>
                  <a:pt x="14727" y="19004"/>
                </a:cubicBezTo>
                <a:cubicBezTo>
                  <a:pt x="15709" y="19004"/>
                  <a:pt x="14727" y="18104"/>
                  <a:pt x="14727" y="1900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5" name="Shape 1571">
            <a:extLst>
              <a:ext uri="{FF2B5EF4-FFF2-40B4-BE49-F238E27FC236}">
                <a16:creationId xmlns:a16="http://schemas.microsoft.com/office/drawing/2014/main" id="{FBD018DD-6278-4CD3-8844-A2D41CC7AE5A}"/>
              </a:ext>
            </a:extLst>
          </p:cNvPr>
          <p:cNvSpPr/>
          <p:nvPr/>
        </p:nvSpPr>
        <p:spPr>
          <a:xfrm>
            <a:off x="3703833" y="4153501"/>
            <a:ext cx="75528" cy="70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33" h="20446" extrusionOk="0">
                <a:moveTo>
                  <a:pt x="17962" y="14400"/>
                </a:moveTo>
                <a:cubicBezTo>
                  <a:pt x="17962" y="12960"/>
                  <a:pt x="17962" y="11520"/>
                  <a:pt x="19233" y="11520"/>
                </a:cubicBezTo>
                <a:cubicBezTo>
                  <a:pt x="17962" y="10080"/>
                  <a:pt x="17962" y="8640"/>
                  <a:pt x="16692" y="8640"/>
                </a:cubicBezTo>
                <a:cubicBezTo>
                  <a:pt x="15421" y="7200"/>
                  <a:pt x="14151" y="2880"/>
                  <a:pt x="12880" y="2880"/>
                </a:cubicBezTo>
                <a:cubicBezTo>
                  <a:pt x="10339" y="2880"/>
                  <a:pt x="9068" y="2880"/>
                  <a:pt x="7798" y="1440"/>
                </a:cubicBezTo>
                <a:cubicBezTo>
                  <a:pt x="6527" y="0"/>
                  <a:pt x="2715" y="0"/>
                  <a:pt x="1445" y="0"/>
                </a:cubicBezTo>
                <a:cubicBezTo>
                  <a:pt x="2715" y="1440"/>
                  <a:pt x="-2367" y="8640"/>
                  <a:pt x="1445" y="8640"/>
                </a:cubicBezTo>
                <a:cubicBezTo>
                  <a:pt x="2715" y="8640"/>
                  <a:pt x="2715" y="11520"/>
                  <a:pt x="5257" y="10080"/>
                </a:cubicBezTo>
                <a:cubicBezTo>
                  <a:pt x="6527" y="8640"/>
                  <a:pt x="2715" y="7200"/>
                  <a:pt x="2715" y="7200"/>
                </a:cubicBezTo>
                <a:cubicBezTo>
                  <a:pt x="3986" y="7200"/>
                  <a:pt x="6527" y="8640"/>
                  <a:pt x="6527" y="10080"/>
                </a:cubicBezTo>
                <a:cubicBezTo>
                  <a:pt x="7798" y="12960"/>
                  <a:pt x="10339" y="11520"/>
                  <a:pt x="11609" y="14400"/>
                </a:cubicBezTo>
                <a:cubicBezTo>
                  <a:pt x="12880" y="15840"/>
                  <a:pt x="12880" y="18720"/>
                  <a:pt x="15421" y="20160"/>
                </a:cubicBezTo>
                <a:cubicBezTo>
                  <a:pt x="19233" y="21600"/>
                  <a:pt x="19233" y="17280"/>
                  <a:pt x="17962" y="14400"/>
                </a:cubicBezTo>
                <a:cubicBezTo>
                  <a:pt x="17962" y="12960"/>
                  <a:pt x="17962" y="15840"/>
                  <a:pt x="17962" y="14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6" name="Shape 1572">
            <a:extLst>
              <a:ext uri="{FF2B5EF4-FFF2-40B4-BE49-F238E27FC236}">
                <a16:creationId xmlns:a16="http://schemas.microsoft.com/office/drawing/2014/main" id="{240B1EA3-7C73-4990-B870-C85E88C72ACD}"/>
              </a:ext>
            </a:extLst>
          </p:cNvPr>
          <p:cNvSpPr/>
          <p:nvPr/>
        </p:nvSpPr>
        <p:spPr>
          <a:xfrm>
            <a:off x="3599535" y="4068657"/>
            <a:ext cx="55984" cy="33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183" extrusionOk="0">
                <a:moveTo>
                  <a:pt x="7855" y="2400"/>
                </a:moveTo>
                <a:cubicBezTo>
                  <a:pt x="7855" y="0"/>
                  <a:pt x="7855" y="0"/>
                  <a:pt x="7855" y="0"/>
                </a:cubicBezTo>
                <a:cubicBezTo>
                  <a:pt x="5891" y="2400"/>
                  <a:pt x="1964" y="7200"/>
                  <a:pt x="0" y="9600"/>
                </a:cubicBezTo>
                <a:cubicBezTo>
                  <a:pt x="3927" y="12000"/>
                  <a:pt x="21600" y="21600"/>
                  <a:pt x="21600" y="12000"/>
                </a:cubicBezTo>
                <a:cubicBezTo>
                  <a:pt x="21600" y="4800"/>
                  <a:pt x="11782" y="7200"/>
                  <a:pt x="7855" y="2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7" name="Shape 1573">
            <a:extLst>
              <a:ext uri="{FF2B5EF4-FFF2-40B4-BE49-F238E27FC236}">
                <a16:creationId xmlns:a16="http://schemas.microsoft.com/office/drawing/2014/main" id="{31826634-3E31-40DE-BFF2-F3EC47B2373D}"/>
              </a:ext>
            </a:extLst>
          </p:cNvPr>
          <p:cNvSpPr/>
          <p:nvPr/>
        </p:nvSpPr>
        <p:spPr>
          <a:xfrm>
            <a:off x="3548588" y="3981511"/>
            <a:ext cx="91664" cy="10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81" h="19581" extrusionOk="0">
                <a:moveTo>
                  <a:pt x="15461" y="14504"/>
                </a:moveTo>
                <a:cubicBezTo>
                  <a:pt x="15461" y="12626"/>
                  <a:pt x="18701" y="11687"/>
                  <a:pt x="19781" y="10748"/>
                </a:cubicBezTo>
                <a:cubicBezTo>
                  <a:pt x="16541" y="9808"/>
                  <a:pt x="15461" y="9808"/>
                  <a:pt x="15461" y="6991"/>
                </a:cubicBezTo>
                <a:cubicBezTo>
                  <a:pt x="15461" y="6052"/>
                  <a:pt x="16541" y="1356"/>
                  <a:pt x="15461" y="417"/>
                </a:cubicBezTo>
                <a:cubicBezTo>
                  <a:pt x="14381" y="-522"/>
                  <a:pt x="8981" y="417"/>
                  <a:pt x="6821" y="417"/>
                </a:cubicBezTo>
                <a:cubicBezTo>
                  <a:pt x="4661" y="417"/>
                  <a:pt x="4661" y="3235"/>
                  <a:pt x="5741" y="5113"/>
                </a:cubicBezTo>
                <a:cubicBezTo>
                  <a:pt x="6821" y="6052"/>
                  <a:pt x="11141" y="8869"/>
                  <a:pt x="6821" y="8869"/>
                </a:cubicBezTo>
                <a:cubicBezTo>
                  <a:pt x="5741" y="8869"/>
                  <a:pt x="3581" y="8869"/>
                  <a:pt x="2501" y="8869"/>
                </a:cubicBezTo>
                <a:cubicBezTo>
                  <a:pt x="341" y="8869"/>
                  <a:pt x="341" y="12626"/>
                  <a:pt x="341" y="13565"/>
                </a:cubicBezTo>
                <a:cubicBezTo>
                  <a:pt x="-1819" y="19200"/>
                  <a:pt x="6821" y="18261"/>
                  <a:pt x="11141" y="19200"/>
                </a:cubicBezTo>
                <a:cubicBezTo>
                  <a:pt x="12221" y="21078"/>
                  <a:pt x="15461" y="15443"/>
                  <a:pt x="15461" y="1450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8" name="Shape 1574">
            <a:extLst>
              <a:ext uri="{FF2B5EF4-FFF2-40B4-BE49-F238E27FC236}">
                <a16:creationId xmlns:a16="http://schemas.microsoft.com/office/drawing/2014/main" id="{982DCE13-5A17-4812-843B-910341B43CC3}"/>
              </a:ext>
            </a:extLst>
          </p:cNvPr>
          <p:cNvSpPr/>
          <p:nvPr/>
        </p:nvSpPr>
        <p:spPr>
          <a:xfrm>
            <a:off x="2934527" y="3587963"/>
            <a:ext cx="744744" cy="475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18144" y="19893"/>
                </a:moveTo>
                <a:cubicBezTo>
                  <a:pt x="18288" y="19893"/>
                  <a:pt x="19296" y="20118"/>
                  <a:pt x="19008" y="19668"/>
                </a:cubicBezTo>
                <a:cubicBezTo>
                  <a:pt x="18864" y="19218"/>
                  <a:pt x="18576" y="18993"/>
                  <a:pt x="18432" y="18543"/>
                </a:cubicBezTo>
                <a:cubicBezTo>
                  <a:pt x="18432" y="18543"/>
                  <a:pt x="18576" y="17868"/>
                  <a:pt x="18720" y="17868"/>
                </a:cubicBezTo>
                <a:cubicBezTo>
                  <a:pt x="18864" y="17643"/>
                  <a:pt x="19584" y="17868"/>
                  <a:pt x="19872" y="17868"/>
                </a:cubicBezTo>
                <a:cubicBezTo>
                  <a:pt x="20304" y="17868"/>
                  <a:pt x="20160" y="16743"/>
                  <a:pt x="20736" y="17418"/>
                </a:cubicBezTo>
                <a:cubicBezTo>
                  <a:pt x="20880" y="16968"/>
                  <a:pt x="21024" y="16743"/>
                  <a:pt x="21024" y="16293"/>
                </a:cubicBezTo>
                <a:cubicBezTo>
                  <a:pt x="21024" y="15843"/>
                  <a:pt x="20880" y="15393"/>
                  <a:pt x="21024" y="15168"/>
                </a:cubicBezTo>
                <a:cubicBezTo>
                  <a:pt x="21168" y="14718"/>
                  <a:pt x="21600" y="14268"/>
                  <a:pt x="21600" y="14043"/>
                </a:cubicBezTo>
                <a:cubicBezTo>
                  <a:pt x="21456" y="13593"/>
                  <a:pt x="21312" y="13593"/>
                  <a:pt x="21024" y="13593"/>
                </a:cubicBezTo>
                <a:cubicBezTo>
                  <a:pt x="20592" y="13593"/>
                  <a:pt x="20016" y="13593"/>
                  <a:pt x="19584" y="13818"/>
                </a:cubicBezTo>
                <a:cubicBezTo>
                  <a:pt x="19296" y="13818"/>
                  <a:pt x="19152" y="14043"/>
                  <a:pt x="19008" y="14268"/>
                </a:cubicBezTo>
                <a:cubicBezTo>
                  <a:pt x="18864" y="14718"/>
                  <a:pt x="19008" y="15168"/>
                  <a:pt x="18864" y="15618"/>
                </a:cubicBezTo>
                <a:cubicBezTo>
                  <a:pt x="18864" y="15843"/>
                  <a:pt x="18144" y="16968"/>
                  <a:pt x="18144" y="16968"/>
                </a:cubicBezTo>
                <a:cubicBezTo>
                  <a:pt x="17568" y="16743"/>
                  <a:pt x="16992" y="16968"/>
                  <a:pt x="16416" y="17418"/>
                </a:cubicBezTo>
                <a:cubicBezTo>
                  <a:pt x="16128" y="17418"/>
                  <a:pt x="15984" y="17193"/>
                  <a:pt x="15840" y="16968"/>
                </a:cubicBezTo>
                <a:cubicBezTo>
                  <a:pt x="15696" y="16743"/>
                  <a:pt x="15408" y="16743"/>
                  <a:pt x="15120" y="16518"/>
                </a:cubicBezTo>
                <a:cubicBezTo>
                  <a:pt x="14832" y="16518"/>
                  <a:pt x="14832" y="15843"/>
                  <a:pt x="14688" y="15393"/>
                </a:cubicBezTo>
                <a:cubicBezTo>
                  <a:pt x="14544" y="14943"/>
                  <a:pt x="14256" y="14718"/>
                  <a:pt x="14112" y="14268"/>
                </a:cubicBezTo>
                <a:cubicBezTo>
                  <a:pt x="13968" y="13368"/>
                  <a:pt x="13680" y="12243"/>
                  <a:pt x="13824" y="11343"/>
                </a:cubicBezTo>
                <a:cubicBezTo>
                  <a:pt x="13824" y="10668"/>
                  <a:pt x="13680" y="9768"/>
                  <a:pt x="13968" y="9093"/>
                </a:cubicBezTo>
                <a:cubicBezTo>
                  <a:pt x="14112" y="8868"/>
                  <a:pt x="14112" y="8643"/>
                  <a:pt x="14112" y="8418"/>
                </a:cubicBezTo>
                <a:cubicBezTo>
                  <a:pt x="14256" y="7968"/>
                  <a:pt x="13968" y="8193"/>
                  <a:pt x="13824" y="7968"/>
                </a:cubicBezTo>
                <a:cubicBezTo>
                  <a:pt x="13536" y="7968"/>
                  <a:pt x="13248" y="7743"/>
                  <a:pt x="12960" y="7743"/>
                </a:cubicBezTo>
                <a:cubicBezTo>
                  <a:pt x="12816" y="7518"/>
                  <a:pt x="12528" y="7068"/>
                  <a:pt x="12528" y="6618"/>
                </a:cubicBezTo>
                <a:cubicBezTo>
                  <a:pt x="12528" y="5943"/>
                  <a:pt x="12096" y="5718"/>
                  <a:pt x="11808" y="5268"/>
                </a:cubicBezTo>
                <a:cubicBezTo>
                  <a:pt x="11664" y="4818"/>
                  <a:pt x="11664" y="4368"/>
                  <a:pt x="11520" y="3918"/>
                </a:cubicBezTo>
                <a:cubicBezTo>
                  <a:pt x="11376" y="3693"/>
                  <a:pt x="11088" y="3693"/>
                  <a:pt x="10800" y="3693"/>
                </a:cubicBezTo>
                <a:cubicBezTo>
                  <a:pt x="10656" y="3468"/>
                  <a:pt x="10368" y="3468"/>
                  <a:pt x="10224" y="3693"/>
                </a:cubicBezTo>
                <a:cubicBezTo>
                  <a:pt x="10224" y="3918"/>
                  <a:pt x="10080" y="4368"/>
                  <a:pt x="9792" y="4368"/>
                </a:cubicBezTo>
                <a:cubicBezTo>
                  <a:pt x="9504" y="4368"/>
                  <a:pt x="9072" y="3918"/>
                  <a:pt x="8928" y="3468"/>
                </a:cubicBezTo>
                <a:cubicBezTo>
                  <a:pt x="8784" y="2793"/>
                  <a:pt x="8784" y="2568"/>
                  <a:pt x="8496" y="2118"/>
                </a:cubicBezTo>
                <a:cubicBezTo>
                  <a:pt x="8208" y="1893"/>
                  <a:pt x="7776" y="1218"/>
                  <a:pt x="7488" y="1218"/>
                </a:cubicBezTo>
                <a:cubicBezTo>
                  <a:pt x="7344" y="993"/>
                  <a:pt x="6480" y="993"/>
                  <a:pt x="6480" y="1218"/>
                </a:cubicBezTo>
                <a:cubicBezTo>
                  <a:pt x="6192" y="1893"/>
                  <a:pt x="6048" y="1668"/>
                  <a:pt x="5616" y="1668"/>
                </a:cubicBezTo>
                <a:cubicBezTo>
                  <a:pt x="5040" y="1668"/>
                  <a:pt x="4608" y="1668"/>
                  <a:pt x="4176" y="1668"/>
                </a:cubicBezTo>
                <a:cubicBezTo>
                  <a:pt x="4032" y="1668"/>
                  <a:pt x="3600" y="1218"/>
                  <a:pt x="3312" y="993"/>
                </a:cubicBezTo>
                <a:cubicBezTo>
                  <a:pt x="2880" y="768"/>
                  <a:pt x="2448" y="543"/>
                  <a:pt x="1872" y="93"/>
                </a:cubicBezTo>
                <a:cubicBezTo>
                  <a:pt x="1296" y="-132"/>
                  <a:pt x="576" y="93"/>
                  <a:pt x="0" y="318"/>
                </a:cubicBezTo>
                <a:cubicBezTo>
                  <a:pt x="144" y="1443"/>
                  <a:pt x="720" y="2343"/>
                  <a:pt x="1008" y="3468"/>
                </a:cubicBezTo>
                <a:cubicBezTo>
                  <a:pt x="1152" y="3918"/>
                  <a:pt x="1584" y="4368"/>
                  <a:pt x="1872" y="4593"/>
                </a:cubicBezTo>
                <a:cubicBezTo>
                  <a:pt x="2016" y="5043"/>
                  <a:pt x="2304" y="5718"/>
                  <a:pt x="2160" y="6168"/>
                </a:cubicBezTo>
                <a:cubicBezTo>
                  <a:pt x="2160" y="6168"/>
                  <a:pt x="1152" y="5718"/>
                  <a:pt x="1728" y="6393"/>
                </a:cubicBezTo>
                <a:cubicBezTo>
                  <a:pt x="1872" y="6618"/>
                  <a:pt x="2016" y="6843"/>
                  <a:pt x="2160" y="7068"/>
                </a:cubicBezTo>
                <a:cubicBezTo>
                  <a:pt x="2448" y="7068"/>
                  <a:pt x="2592" y="7068"/>
                  <a:pt x="2736" y="7293"/>
                </a:cubicBezTo>
                <a:cubicBezTo>
                  <a:pt x="3024" y="7518"/>
                  <a:pt x="3312" y="7968"/>
                  <a:pt x="3600" y="8418"/>
                </a:cubicBezTo>
                <a:cubicBezTo>
                  <a:pt x="3744" y="8643"/>
                  <a:pt x="3600" y="9093"/>
                  <a:pt x="3456" y="9318"/>
                </a:cubicBezTo>
                <a:cubicBezTo>
                  <a:pt x="3312" y="9543"/>
                  <a:pt x="3600" y="9768"/>
                  <a:pt x="3744" y="9768"/>
                </a:cubicBezTo>
                <a:cubicBezTo>
                  <a:pt x="4176" y="10218"/>
                  <a:pt x="4464" y="10668"/>
                  <a:pt x="4752" y="11118"/>
                </a:cubicBezTo>
                <a:cubicBezTo>
                  <a:pt x="4896" y="11343"/>
                  <a:pt x="5040" y="11793"/>
                  <a:pt x="5184" y="11793"/>
                </a:cubicBezTo>
                <a:cubicBezTo>
                  <a:pt x="5328" y="11793"/>
                  <a:pt x="5472" y="11343"/>
                  <a:pt x="5328" y="11118"/>
                </a:cubicBezTo>
                <a:cubicBezTo>
                  <a:pt x="5328" y="10893"/>
                  <a:pt x="5184" y="10668"/>
                  <a:pt x="5184" y="10443"/>
                </a:cubicBezTo>
                <a:cubicBezTo>
                  <a:pt x="5040" y="10218"/>
                  <a:pt x="4752" y="10443"/>
                  <a:pt x="4608" y="10218"/>
                </a:cubicBezTo>
                <a:cubicBezTo>
                  <a:pt x="4320" y="9768"/>
                  <a:pt x="4608" y="9768"/>
                  <a:pt x="4608" y="9318"/>
                </a:cubicBezTo>
                <a:cubicBezTo>
                  <a:pt x="4608" y="9318"/>
                  <a:pt x="4320" y="8868"/>
                  <a:pt x="4320" y="8643"/>
                </a:cubicBezTo>
                <a:cubicBezTo>
                  <a:pt x="4032" y="8193"/>
                  <a:pt x="4032" y="7518"/>
                  <a:pt x="3744" y="7068"/>
                </a:cubicBezTo>
                <a:cubicBezTo>
                  <a:pt x="3456" y="6843"/>
                  <a:pt x="3168" y="6393"/>
                  <a:pt x="3024" y="5943"/>
                </a:cubicBezTo>
                <a:cubicBezTo>
                  <a:pt x="3024" y="5718"/>
                  <a:pt x="3024" y="5268"/>
                  <a:pt x="2880" y="5043"/>
                </a:cubicBezTo>
                <a:cubicBezTo>
                  <a:pt x="2736" y="4818"/>
                  <a:pt x="2592" y="4593"/>
                  <a:pt x="2448" y="4368"/>
                </a:cubicBezTo>
                <a:cubicBezTo>
                  <a:pt x="2304" y="3918"/>
                  <a:pt x="2160" y="3693"/>
                  <a:pt x="1872" y="3468"/>
                </a:cubicBezTo>
                <a:cubicBezTo>
                  <a:pt x="1728" y="3243"/>
                  <a:pt x="1728" y="2793"/>
                  <a:pt x="1728" y="2568"/>
                </a:cubicBezTo>
                <a:cubicBezTo>
                  <a:pt x="1728" y="2343"/>
                  <a:pt x="1440" y="1218"/>
                  <a:pt x="1584" y="993"/>
                </a:cubicBezTo>
                <a:cubicBezTo>
                  <a:pt x="1728" y="768"/>
                  <a:pt x="1872" y="1443"/>
                  <a:pt x="2016" y="1443"/>
                </a:cubicBezTo>
                <a:cubicBezTo>
                  <a:pt x="2160" y="1443"/>
                  <a:pt x="2160" y="1443"/>
                  <a:pt x="2160" y="1443"/>
                </a:cubicBezTo>
                <a:cubicBezTo>
                  <a:pt x="2448" y="1218"/>
                  <a:pt x="2448" y="1443"/>
                  <a:pt x="2592" y="1668"/>
                </a:cubicBezTo>
                <a:cubicBezTo>
                  <a:pt x="2736" y="1668"/>
                  <a:pt x="2880" y="1668"/>
                  <a:pt x="2880" y="1893"/>
                </a:cubicBezTo>
                <a:cubicBezTo>
                  <a:pt x="2880" y="2343"/>
                  <a:pt x="3024" y="2793"/>
                  <a:pt x="3168" y="3243"/>
                </a:cubicBezTo>
                <a:cubicBezTo>
                  <a:pt x="3168" y="3468"/>
                  <a:pt x="3312" y="3918"/>
                  <a:pt x="3312" y="4143"/>
                </a:cubicBezTo>
                <a:cubicBezTo>
                  <a:pt x="3312" y="4368"/>
                  <a:pt x="3168" y="4593"/>
                  <a:pt x="3168" y="4818"/>
                </a:cubicBezTo>
                <a:cubicBezTo>
                  <a:pt x="3312" y="4818"/>
                  <a:pt x="3312" y="4368"/>
                  <a:pt x="3312" y="4368"/>
                </a:cubicBezTo>
                <a:cubicBezTo>
                  <a:pt x="3456" y="4143"/>
                  <a:pt x="3600" y="4818"/>
                  <a:pt x="3744" y="4818"/>
                </a:cubicBezTo>
                <a:cubicBezTo>
                  <a:pt x="3888" y="5043"/>
                  <a:pt x="4608" y="5718"/>
                  <a:pt x="4608" y="5943"/>
                </a:cubicBezTo>
                <a:cubicBezTo>
                  <a:pt x="4608" y="6393"/>
                  <a:pt x="4752" y="6618"/>
                  <a:pt x="4896" y="6618"/>
                </a:cubicBezTo>
                <a:cubicBezTo>
                  <a:pt x="5040" y="6843"/>
                  <a:pt x="5040" y="7068"/>
                  <a:pt x="5184" y="7293"/>
                </a:cubicBezTo>
                <a:cubicBezTo>
                  <a:pt x="5328" y="7518"/>
                  <a:pt x="5472" y="7293"/>
                  <a:pt x="5472" y="7518"/>
                </a:cubicBezTo>
                <a:cubicBezTo>
                  <a:pt x="5616" y="7743"/>
                  <a:pt x="5328" y="7968"/>
                  <a:pt x="5472" y="8418"/>
                </a:cubicBezTo>
                <a:cubicBezTo>
                  <a:pt x="5760" y="8643"/>
                  <a:pt x="6048" y="8868"/>
                  <a:pt x="6336" y="9318"/>
                </a:cubicBezTo>
                <a:cubicBezTo>
                  <a:pt x="6480" y="9543"/>
                  <a:pt x="6480" y="9768"/>
                  <a:pt x="6624" y="9993"/>
                </a:cubicBezTo>
                <a:cubicBezTo>
                  <a:pt x="6768" y="10218"/>
                  <a:pt x="6912" y="10218"/>
                  <a:pt x="7056" y="10668"/>
                </a:cubicBezTo>
                <a:cubicBezTo>
                  <a:pt x="7344" y="10893"/>
                  <a:pt x="7488" y="11343"/>
                  <a:pt x="7776" y="11793"/>
                </a:cubicBezTo>
                <a:cubicBezTo>
                  <a:pt x="7920" y="12018"/>
                  <a:pt x="8064" y="12243"/>
                  <a:pt x="8208" y="12468"/>
                </a:cubicBezTo>
                <a:cubicBezTo>
                  <a:pt x="8352" y="12918"/>
                  <a:pt x="8064" y="12918"/>
                  <a:pt x="8064" y="13143"/>
                </a:cubicBezTo>
                <a:cubicBezTo>
                  <a:pt x="8064" y="13368"/>
                  <a:pt x="8496" y="13143"/>
                  <a:pt x="8496" y="13593"/>
                </a:cubicBezTo>
                <a:cubicBezTo>
                  <a:pt x="8352" y="14043"/>
                  <a:pt x="8208" y="14043"/>
                  <a:pt x="8352" y="14493"/>
                </a:cubicBezTo>
                <a:cubicBezTo>
                  <a:pt x="8352" y="14493"/>
                  <a:pt x="8064" y="14943"/>
                  <a:pt x="8208" y="15168"/>
                </a:cubicBezTo>
                <a:cubicBezTo>
                  <a:pt x="8352" y="15393"/>
                  <a:pt x="8496" y="15843"/>
                  <a:pt x="8640" y="16068"/>
                </a:cubicBezTo>
                <a:cubicBezTo>
                  <a:pt x="8784" y="16293"/>
                  <a:pt x="8928" y="16293"/>
                  <a:pt x="9072" y="16293"/>
                </a:cubicBezTo>
                <a:cubicBezTo>
                  <a:pt x="9504" y="16518"/>
                  <a:pt x="9504" y="16968"/>
                  <a:pt x="9792" y="17193"/>
                </a:cubicBezTo>
                <a:cubicBezTo>
                  <a:pt x="10224" y="17643"/>
                  <a:pt x="10800" y="17643"/>
                  <a:pt x="11088" y="18093"/>
                </a:cubicBezTo>
                <a:cubicBezTo>
                  <a:pt x="11664" y="18543"/>
                  <a:pt x="12240" y="18993"/>
                  <a:pt x="12816" y="19218"/>
                </a:cubicBezTo>
                <a:cubicBezTo>
                  <a:pt x="13248" y="19668"/>
                  <a:pt x="13968" y="20118"/>
                  <a:pt x="14544" y="20343"/>
                </a:cubicBezTo>
                <a:cubicBezTo>
                  <a:pt x="15120" y="20343"/>
                  <a:pt x="15552" y="19443"/>
                  <a:pt x="16272" y="19668"/>
                </a:cubicBezTo>
                <a:cubicBezTo>
                  <a:pt x="16848" y="19893"/>
                  <a:pt x="17280" y="20793"/>
                  <a:pt x="17712" y="21468"/>
                </a:cubicBezTo>
                <a:cubicBezTo>
                  <a:pt x="17712" y="21243"/>
                  <a:pt x="17856" y="20118"/>
                  <a:pt x="18144" y="19893"/>
                </a:cubicBezTo>
                <a:cubicBezTo>
                  <a:pt x="18288" y="19893"/>
                  <a:pt x="18000" y="19893"/>
                  <a:pt x="18144" y="19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39" name="Shape 1575">
            <a:extLst>
              <a:ext uri="{FF2B5EF4-FFF2-40B4-BE49-F238E27FC236}">
                <a16:creationId xmlns:a16="http://schemas.microsoft.com/office/drawing/2014/main" id="{A014F801-277F-4FCE-90D4-E443A6C61315}"/>
              </a:ext>
            </a:extLst>
          </p:cNvPr>
          <p:cNvSpPr/>
          <p:nvPr/>
        </p:nvSpPr>
        <p:spPr>
          <a:xfrm>
            <a:off x="3618388" y="4033624"/>
            <a:ext cx="145706" cy="75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2" h="20518" extrusionOk="0">
                <a:moveTo>
                  <a:pt x="8122" y="19168"/>
                </a:moveTo>
                <a:cubicBezTo>
                  <a:pt x="8842" y="19168"/>
                  <a:pt x="8842" y="17818"/>
                  <a:pt x="8842" y="16468"/>
                </a:cubicBezTo>
                <a:cubicBezTo>
                  <a:pt x="8842" y="15118"/>
                  <a:pt x="10282" y="13768"/>
                  <a:pt x="11002" y="13768"/>
                </a:cubicBezTo>
                <a:cubicBezTo>
                  <a:pt x="12442" y="12418"/>
                  <a:pt x="12442" y="15118"/>
                  <a:pt x="13882" y="12418"/>
                </a:cubicBezTo>
                <a:cubicBezTo>
                  <a:pt x="14602" y="11068"/>
                  <a:pt x="15322" y="7018"/>
                  <a:pt x="16762" y="8368"/>
                </a:cubicBezTo>
                <a:cubicBezTo>
                  <a:pt x="18922" y="8368"/>
                  <a:pt x="18922" y="7018"/>
                  <a:pt x="21082" y="5668"/>
                </a:cubicBezTo>
                <a:cubicBezTo>
                  <a:pt x="18202" y="2968"/>
                  <a:pt x="17482" y="-1082"/>
                  <a:pt x="13882" y="268"/>
                </a:cubicBezTo>
                <a:cubicBezTo>
                  <a:pt x="12442" y="268"/>
                  <a:pt x="11002" y="1618"/>
                  <a:pt x="9562" y="1618"/>
                </a:cubicBezTo>
                <a:cubicBezTo>
                  <a:pt x="8122" y="1618"/>
                  <a:pt x="6682" y="268"/>
                  <a:pt x="5242" y="268"/>
                </a:cubicBezTo>
                <a:cubicBezTo>
                  <a:pt x="3082" y="1618"/>
                  <a:pt x="2362" y="1618"/>
                  <a:pt x="922" y="4318"/>
                </a:cubicBezTo>
                <a:cubicBezTo>
                  <a:pt x="922" y="5668"/>
                  <a:pt x="-518" y="8368"/>
                  <a:pt x="202" y="11068"/>
                </a:cubicBezTo>
                <a:cubicBezTo>
                  <a:pt x="2362" y="13768"/>
                  <a:pt x="5242" y="11068"/>
                  <a:pt x="5242" y="17818"/>
                </a:cubicBezTo>
                <a:cubicBezTo>
                  <a:pt x="5242" y="17818"/>
                  <a:pt x="6682" y="17818"/>
                  <a:pt x="6682" y="17818"/>
                </a:cubicBezTo>
                <a:cubicBezTo>
                  <a:pt x="6682" y="17818"/>
                  <a:pt x="5962" y="20518"/>
                  <a:pt x="5962" y="20518"/>
                </a:cubicBezTo>
                <a:cubicBezTo>
                  <a:pt x="6682" y="20518"/>
                  <a:pt x="8122" y="20518"/>
                  <a:pt x="8122" y="191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0" name="Shape 1576">
            <a:extLst>
              <a:ext uri="{FF2B5EF4-FFF2-40B4-BE49-F238E27FC236}">
                <a16:creationId xmlns:a16="http://schemas.microsoft.com/office/drawing/2014/main" id="{BD320213-C087-4706-B814-C5C0C46B39EB}"/>
              </a:ext>
            </a:extLst>
          </p:cNvPr>
          <p:cNvSpPr/>
          <p:nvPr/>
        </p:nvSpPr>
        <p:spPr>
          <a:xfrm>
            <a:off x="3618622" y="3966215"/>
            <a:ext cx="31810" cy="6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6" h="19484" extrusionOk="0">
                <a:moveTo>
                  <a:pt x="13115" y="640"/>
                </a:moveTo>
                <a:cubicBezTo>
                  <a:pt x="10029" y="-800"/>
                  <a:pt x="3857" y="3520"/>
                  <a:pt x="3857" y="4960"/>
                </a:cubicBezTo>
                <a:cubicBezTo>
                  <a:pt x="772" y="6400"/>
                  <a:pt x="772" y="4960"/>
                  <a:pt x="772" y="7840"/>
                </a:cubicBezTo>
                <a:cubicBezTo>
                  <a:pt x="772" y="9280"/>
                  <a:pt x="-2314" y="20800"/>
                  <a:pt x="3857" y="19360"/>
                </a:cubicBezTo>
                <a:cubicBezTo>
                  <a:pt x="3857" y="17920"/>
                  <a:pt x="13115" y="13600"/>
                  <a:pt x="16200" y="10720"/>
                </a:cubicBezTo>
                <a:cubicBezTo>
                  <a:pt x="16200" y="6400"/>
                  <a:pt x="16200" y="4960"/>
                  <a:pt x="19286" y="2080"/>
                </a:cubicBezTo>
                <a:cubicBezTo>
                  <a:pt x="19286" y="640"/>
                  <a:pt x="16200" y="640"/>
                  <a:pt x="13115" y="640"/>
                </a:cubicBezTo>
                <a:cubicBezTo>
                  <a:pt x="10029" y="-800"/>
                  <a:pt x="16200" y="640"/>
                  <a:pt x="13115" y="6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1" name="Shape 1577">
            <a:extLst>
              <a:ext uri="{FF2B5EF4-FFF2-40B4-BE49-F238E27FC236}">
                <a16:creationId xmlns:a16="http://schemas.microsoft.com/office/drawing/2014/main" id="{9E5E50D9-AE01-4F7D-8832-3DA52271B8C1}"/>
              </a:ext>
            </a:extLst>
          </p:cNvPr>
          <p:cNvSpPr/>
          <p:nvPr/>
        </p:nvSpPr>
        <p:spPr>
          <a:xfrm>
            <a:off x="3988022" y="3923258"/>
            <a:ext cx="64465" cy="50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37" extrusionOk="0">
                <a:moveTo>
                  <a:pt x="19938" y="4328"/>
                </a:moveTo>
                <a:cubicBezTo>
                  <a:pt x="16615" y="4328"/>
                  <a:pt x="13292" y="-1563"/>
                  <a:pt x="9969" y="401"/>
                </a:cubicBezTo>
                <a:cubicBezTo>
                  <a:pt x="4985" y="2364"/>
                  <a:pt x="11631" y="4328"/>
                  <a:pt x="11631" y="8255"/>
                </a:cubicBezTo>
                <a:cubicBezTo>
                  <a:pt x="13292" y="10219"/>
                  <a:pt x="16615" y="14146"/>
                  <a:pt x="14954" y="16110"/>
                </a:cubicBezTo>
                <a:cubicBezTo>
                  <a:pt x="13292" y="18073"/>
                  <a:pt x="11631" y="18073"/>
                  <a:pt x="9969" y="18073"/>
                </a:cubicBezTo>
                <a:cubicBezTo>
                  <a:pt x="6646" y="16110"/>
                  <a:pt x="9969" y="16110"/>
                  <a:pt x="8308" y="14146"/>
                </a:cubicBezTo>
                <a:cubicBezTo>
                  <a:pt x="8308" y="14146"/>
                  <a:pt x="0" y="16110"/>
                  <a:pt x="0" y="16110"/>
                </a:cubicBezTo>
                <a:cubicBezTo>
                  <a:pt x="0" y="20037"/>
                  <a:pt x="3323" y="20037"/>
                  <a:pt x="4985" y="20037"/>
                </a:cubicBezTo>
                <a:cubicBezTo>
                  <a:pt x="9969" y="18073"/>
                  <a:pt x="14954" y="20037"/>
                  <a:pt x="21600" y="20037"/>
                </a:cubicBezTo>
                <a:cubicBezTo>
                  <a:pt x="21600" y="14146"/>
                  <a:pt x="19938" y="8255"/>
                  <a:pt x="19938" y="4328"/>
                </a:cubicBezTo>
                <a:cubicBezTo>
                  <a:pt x="18277" y="4328"/>
                  <a:pt x="19938" y="8255"/>
                  <a:pt x="19938" y="432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2" name="Shape 1578">
            <a:extLst>
              <a:ext uri="{FF2B5EF4-FFF2-40B4-BE49-F238E27FC236}">
                <a16:creationId xmlns:a16="http://schemas.microsoft.com/office/drawing/2014/main" id="{3F24B76B-C482-410A-BF92-E4AE03D1A921}"/>
              </a:ext>
            </a:extLst>
          </p:cNvPr>
          <p:cNvSpPr/>
          <p:nvPr/>
        </p:nvSpPr>
        <p:spPr>
          <a:xfrm>
            <a:off x="4047400" y="3922950"/>
            <a:ext cx="86791" cy="61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0" h="17811" extrusionOk="0">
                <a:moveTo>
                  <a:pt x="16800" y="9032"/>
                </a:moveTo>
                <a:cubicBezTo>
                  <a:pt x="14400" y="7592"/>
                  <a:pt x="12000" y="4712"/>
                  <a:pt x="9600" y="3272"/>
                </a:cubicBezTo>
                <a:cubicBezTo>
                  <a:pt x="8400" y="1832"/>
                  <a:pt x="2400" y="-1048"/>
                  <a:pt x="1200" y="392"/>
                </a:cubicBezTo>
                <a:cubicBezTo>
                  <a:pt x="1200" y="392"/>
                  <a:pt x="3600" y="3272"/>
                  <a:pt x="0" y="3272"/>
                </a:cubicBezTo>
                <a:cubicBezTo>
                  <a:pt x="0" y="6152"/>
                  <a:pt x="1200" y="9032"/>
                  <a:pt x="1200" y="13352"/>
                </a:cubicBezTo>
                <a:cubicBezTo>
                  <a:pt x="1200" y="14792"/>
                  <a:pt x="1200" y="14792"/>
                  <a:pt x="2400" y="16232"/>
                </a:cubicBezTo>
                <a:cubicBezTo>
                  <a:pt x="3600" y="20552"/>
                  <a:pt x="3600" y="14792"/>
                  <a:pt x="4800" y="13352"/>
                </a:cubicBezTo>
                <a:cubicBezTo>
                  <a:pt x="7200" y="10472"/>
                  <a:pt x="13200" y="13352"/>
                  <a:pt x="15600" y="13352"/>
                </a:cubicBezTo>
                <a:cubicBezTo>
                  <a:pt x="18000" y="13352"/>
                  <a:pt x="18000" y="14792"/>
                  <a:pt x="20400" y="13352"/>
                </a:cubicBezTo>
                <a:cubicBezTo>
                  <a:pt x="21600" y="10472"/>
                  <a:pt x="20400" y="9032"/>
                  <a:pt x="16800" y="9032"/>
                </a:cubicBezTo>
                <a:cubicBezTo>
                  <a:pt x="14400" y="9032"/>
                  <a:pt x="19200" y="9032"/>
                  <a:pt x="16800" y="903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3" name="Shape 1579">
            <a:extLst>
              <a:ext uri="{FF2B5EF4-FFF2-40B4-BE49-F238E27FC236}">
                <a16:creationId xmlns:a16="http://schemas.microsoft.com/office/drawing/2014/main" id="{3480459B-7D81-4D61-875C-3D23676E2921}"/>
              </a:ext>
            </a:extLst>
          </p:cNvPr>
          <p:cNvSpPr/>
          <p:nvPr/>
        </p:nvSpPr>
        <p:spPr>
          <a:xfrm>
            <a:off x="1669126" y="2262797"/>
            <a:ext cx="946469" cy="641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9" h="21378" extrusionOk="0">
                <a:moveTo>
                  <a:pt x="21179" y="20834"/>
                </a:moveTo>
                <a:cubicBezTo>
                  <a:pt x="21068" y="20668"/>
                  <a:pt x="20845" y="20668"/>
                  <a:pt x="21068" y="20336"/>
                </a:cubicBezTo>
                <a:cubicBezTo>
                  <a:pt x="21068" y="20170"/>
                  <a:pt x="20956" y="20170"/>
                  <a:pt x="20845" y="20170"/>
                </a:cubicBezTo>
                <a:cubicBezTo>
                  <a:pt x="20622" y="19837"/>
                  <a:pt x="20177" y="19671"/>
                  <a:pt x="20066" y="19505"/>
                </a:cubicBezTo>
                <a:cubicBezTo>
                  <a:pt x="19620" y="18674"/>
                  <a:pt x="19398" y="17677"/>
                  <a:pt x="18952" y="17013"/>
                </a:cubicBezTo>
                <a:cubicBezTo>
                  <a:pt x="18730" y="16847"/>
                  <a:pt x="18507" y="16514"/>
                  <a:pt x="18395" y="16348"/>
                </a:cubicBezTo>
                <a:cubicBezTo>
                  <a:pt x="18173" y="16182"/>
                  <a:pt x="18173" y="15684"/>
                  <a:pt x="17950" y="15684"/>
                </a:cubicBezTo>
                <a:cubicBezTo>
                  <a:pt x="17839" y="15684"/>
                  <a:pt x="17505" y="16016"/>
                  <a:pt x="17505" y="16016"/>
                </a:cubicBezTo>
                <a:cubicBezTo>
                  <a:pt x="17616" y="16348"/>
                  <a:pt x="17282" y="16514"/>
                  <a:pt x="17171" y="16514"/>
                </a:cubicBezTo>
                <a:cubicBezTo>
                  <a:pt x="16837" y="16681"/>
                  <a:pt x="16503" y="16016"/>
                  <a:pt x="16280" y="15684"/>
                </a:cubicBezTo>
                <a:cubicBezTo>
                  <a:pt x="16169" y="15517"/>
                  <a:pt x="16057" y="15517"/>
                  <a:pt x="15946" y="15185"/>
                </a:cubicBezTo>
                <a:cubicBezTo>
                  <a:pt x="15835" y="14853"/>
                  <a:pt x="15612" y="15019"/>
                  <a:pt x="15501" y="15185"/>
                </a:cubicBezTo>
                <a:cubicBezTo>
                  <a:pt x="15278" y="15185"/>
                  <a:pt x="15278" y="15019"/>
                  <a:pt x="15055" y="15185"/>
                </a:cubicBezTo>
                <a:cubicBezTo>
                  <a:pt x="15055" y="15185"/>
                  <a:pt x="14944" y="15185"/>
                  <a:pt x="14944" y="15019"/>
                </a:cubicBezTo>
                <a:cubicBezTo>
                  <a:pt x="14944" y="14853"/>
                  <a:pt x="14944" y="14853"/>
                  <a:pt x="14944" y="14687"/>
                </a:cubicBezTo>
                <a:cubicBezTo>
                  <a:pt x="14944" y="14022"/>
                  <a:pt x="14944" y="13191"/>
                  <a:pt x="14944" y="12527"/>
                </a:cubicBezTo>
                <a:cubicBezTo>
                  <a:pt x="14944" y="10533"/>
                  <a:pt x="14944" y="8373"/>
                  <a:pt x="14944" y="6213"/>
                </a:cubicBezTo>
                <a:cubicBezTo>
                  <a:pt x="14944" y="5382"/>
                  <a:pt x="14944" y="4385"/>
                  <a:pt x="14944" y="3388"/>
                </a:cubicBezTo>
                <a:cubicBezTo>
                  <a:pt x="14944" y="3222"/>
                  <a:pt x="14944" y="2890"/>
                  <a:pt x="14944" y="2557"/>
                </a:cubicBezTo>
                <a:cubicBezTo>
                  <a:pt x="14944" y="2391"/>
                  <a:pt x="14833" y="2391"/>
                  <a:pt x="14610" y="2225"/>
                </a:cubicBezTo>
                <a:cubicBezTo>
                  <a:pt x="14053" y="1893"/>
                  <a:pt x="13719" y="1893"/>
                  <a:pt x="13163" y="1893"/>
                </a:cubicBezTo>
                <a:cubicBezTo>
                  <a:pt x="12606" y="1893"/>
                  <a:pt x="12160" y="1727"/>
                  <a:pt x="11604" y="1561"/>
                </a:cubicBezTo>
                <a:cubicBezTo>
                  <a:pt x="10936" y="1561"/>
                  <a:pt x="10379" y="1228"/>
                  <a:pt x="9822" y="1228"/>
                </a:cubicBezTo>
                <a:cubicBezTo>
                  <a:pt x="9488" y="1228"/>
                  <a:pt x="9266" y="1394"/>
                  <a:pt x="8932" y="1228"/>
                </a:cubicBezTo>
                <a:cubicBezTo>
                  <a:pt x="8932" y="1228"/>
                  <a:pt x="8486" y="1062"/>
                  <a:pt x="8486" y="1062"/>
                </a:cubicBezTo>
                <a:cubicBezTo>
                  <a:pt x="8486" y="1062"/>
                  <a:pt x="8598" y="730"/>
                  <a:pt x="8598" y="564"/>
                </a:cubicBezTo>
                <a:cubicBezTo>
                  <a:pt x="8598" y="564"/>
                  <a:pt x="8264" y="564"/>
                  <a:pt x="8264" y="564"/>
                </a:cubicBezTo>
                <a:cubicBezTo>
                  <a:pt x="8041" y="564"/>
                  <a:pt x="7707" y="730"/>
                  <a:pt x="7484" y="730"/>
                </a:cubicBezTo>
                <a:cubicBezTo>
                  <a:pt x="7261" y="730"/>
                  <a:pt x="7373" y="65"/>
                  <a:pt x="7039" y="397"/>
                </a:cubicBezTo>
                <a:cubicBezTo>
                  <a:pt x="6927" y="397"/>
                  <a:pt x="6816" y="730"/>
                  <a:pt x="6705" y="564"/>
                </a:cubicBezTo>
                <a:cubicBezTo>
                  <a:pt x="6482" y="564"/>
                  <a:pt x="6482" y="397"/>
                  <a:pt x="6705" y="231"/>
                </a:cubicBezTo>
                <a:cubicBezTo>
                  <a:pt x="6927" y="231"/>
                  <a:pt x="6593" y="65"/>
                  <a:pt x="6482" y="65"/>
                </a:cubicBezTo>
                <a:cubicBezTo>
                  <a:pt x="6037" y="-101"/>
                  <a:pt x="6037" y="65"/>
                  <a:pt x="5814" y="397"/>
                </a:cubicBezTo>
                <a:cubicBezTo>
                  <a:pt x="5480" y="896"/>
                  <a:pt x="5035" y="564"/>
                  <a:pt x="4589" y="730"/>
                </a:cubicBezTo>
                <a:cubicBezTo>
                  <a:pt x="4144" y="896"/>
                  <a:pt x="4589" y="1228"/>
                  <a:pt x="4589" y="1228"/>
                </a:cubicBezTo>
                <a:cubicBezTo>
                  <a:pt x="4478" y="1228"/>
                  <a:pt x="4367" y="1228"/>
                  <a:pt x="4367" y="1228"/>
                </a:cubicBezTo>
                <a:cubicBezTo>
                  <a:pt x="4367" y="1228"/>
                  <a:pt x="4478" y="1561"/>
                  <a:pt x="4367" y="1561"/>
                </a:cubicBezTo>
                <a:cubicBezTo>
                  <a:pt x="4255" y="1561"/>
                  <a:pt x="4255" y="1228"/>
                  <a:pt x="4255" y="1062"/>
                </a:cubicBezTo>
                <a:cubicBezTo>
                  <a:pt x="4144" y="1062"/>
                  <a:pt x="3810" y="1561"/>
                  <a:pt x="3810" y="1561"/>
                </a:cubicBezTo>
                <a:cubicBezTo>
                  <a:pt x="3587" y="1727"/>
                  <a:pt x="3365" y="1394"/>
                  <a:pt x="3142" y="1727"/>
                </a:cubicBezTo>
                <a:cubicBezTo>
                  <a:pt x="2919" y="1893"/>
                  <a:pt x="2697" y="2059"/>
                  <a:pt x="2585" y="2391"/>
                </a:cubicBezTo>
                <a:cubicBezTo>
                  <a:pt x="2585" y="2724"/>
                  <a:pt x="2585" y="3056"/>
                  <a:pt x="2363" y="3222"/>
                </a:cubicBezTo>
                <a:cubicBezTo>
                  <a:pt x="2140" y="3388"/>
                  <a:pt x="2028" y="3554"/>
                  <a:pt x="1806" y="3554"/>
                </a:cubicBezTo>
                <a:cubicBezTo>
                  <a:pt x="1694" y="3554"/>
                  <a:pt x="1026" y="3554"/>
                  <a:pt x="915" y="3721"/>
                </a:cubicBezTo>
                <a:cubicBezTo>
                  <a:pt x="915" y="3887"/>
                  <a:pt x="692" y="4385"/>
                  <a:pt x="692" y="4385"/>
                </a:cubicBezTo>
                <a:cubicBezTo>
                  <a:pt x="804" y="4551"/>
                  <a:pt x="1138" y="4551"/>
                  <a:pt x="1249" y="4717"/>
                </a:cubicBezTo>
                <a:cubicBezTo>
                  <a:pt x="1583" y="4884"/>
                  <a:pt x="1917" y="5216"/>
                  <a:pt x="2140" y="5548"/>
                </a:cubicBezTo>
                <a:cubicBezTo>
                  <a:pt x="2251" y="5714"/>
                  <a:pt x="2251" y="6047"/>
                  <a:pt x="2474" y="6213"/>
                </a:cubicBezTo>
                <a:cubicBezTo>
                  <a:pt x="2697" y="6213"/>
                  <a:pt x="2808" y="6213"/>
                  <a:pt x="3031" y="6047"/>
                </a:cubicBezTo>
                <a:cubicBezTo>
                  <a:pt x="3031" y="6047"/>
                  <a:pt x="3365" y="6213"/>
                  <a:pt x="3365" y="6213"/>
                </a:cubicBezTo>
                <a:cubicBezTo>
                  <a:pt x="3587" y="6711"/>
                  <a:pt x="3031" y="6379"/>
                  <a:pt x="3031" y="6379"/>
                </a:cubicBezTo>
                <a:cubicBezTo>
                  <a:pt x="2808" y="6379"/>
                  <a:pt x="3142" y="6711"/>
                  <a:pt x="3253" y="6877"/>
                </a:cubicBezTo>
                <a:cubicBezTo>
                  <a:pt x="3365" y="7210"/>
                  <a:pt x="3476" y="7044"/>
                  <a:pt x="3699" y="6877"/>
                </a:cubicBezTo>
                <a:cubicBezTo>
                  <a:pt x="3810" y="6711"/>
                  <a:pt x="4144" y="6711"/>
                  <a:pt x="4255" y="6877"/>
                </a:cubicBezTo>
                <a:cubicBezTo>
                  <a:pt x="4367" y="7044"/>
                  <a:pt x="3810" y="7210"/>
                  <a:pt x="3810" y="7210"/>
                </a:cubicBezTo>
                <a:cubicBezTo>
                  <a:pt x="3699" y="7210"/>
                  <a:pt x="3810" y="7210"/>
                  <a:pt x="3810" y="7376"/>
                </a:cubicBezTo>
                <a:cubicBezTo>
                  <a:pt x="3810" y="7542"/>
                  <a:pt x="3587" y="7376"/>
                  <a:pt x="3587" y="7376"/>
                </a:cubicBezTo>
                <a:cubicBezTo>
                  <a:pt x="3476" y="7376"/>
                  <a:pt x="3365" y="7542"/>
                  <a:pt x="3142" y="7542"/>
                </a:cubicBezTo>
                <a:cubicBezTo>
                  <a:pt x="2919" y="7542"/>
                  <a:pt x="2474" y="7708"/>
                  <a:pt x="2251" y="7542"/>
                </a:cubicBezTo>
                <a:cubicBezTo>
                  <a:pt x="2028" y="7376"/>
                  <a:pt x="2363" y="7044"/>
                  <a:pt x="2251" y="6877"/>
                </a:cubicBezTo>
                <a:cubicBezTo>
                  <a:pt x="2140" y="6877"/>
                  <a:pt x="1917" y="6877"/>
                  <a:pt x="1806" y="7044"/>
                </a:cubicBezTo>
                <a:cubicBezTo>
                  <a:pt x="1694" y="7044"/>
                  <a:pt x="1472" y="7044"/>
                  <a:pt x="1360" y="7044"/>
                </a:cubicBezTo>
                <a:cubicBezTo>
                  <a:pt x="1138" y="7210"/>
                  <a:pt x="1249" y="7542"/>
                  <a:pt x="1249" y="7542"/>
                </a:cubicBezTo>
                <a:cubicBezTo>
                  <a:pt x="1026" y="7542"/>
                  <a:pt x="804" y="7376"/>
                  <a:pt x="581" y="7542"/>
                </a:cubicBezTo>
                <a:cubicBezTo>
                  <a:pt x="470" y="7708"/>
                  <a:pt x="247" y="7874"/>
                  <a:pt x="136" y="8041"/>
                </a:cubicBezTo>
                <a:cubicBezTo>
                  <a:pt x="-421" y="8539"/>
                  <a:pt x="915" y="8539"/>
                  <a:pt x="915" y="8705"/>
                </a:cubicBezTo>
                <a:cubicBezTo>
                  <a:pt x="804" y="8871"/>
                  <a:pt x="470" y="8871"/>
                  <a:pt x="692" y="9037"/>
                </a:cubicBezTo>
                <a:cubicBezTo>
                  <a:pt x="804" y="9204"/>
                  <a:pt x="804" y="9536"/>
                  <a:pt x="915" y="9536"/>
                </a:cubicBezTo>
                <a:cubicBezTo>
                  <a:pt x="1360" y="9702"/>
                  <a:pt x="1694" y="9536"/>
                  <a:pt x="2140" y="9536"/>
                </a:cubicBezTo>
                <a:cubicBezTo>
                  <a:pt x="2251" y="9702"/>
                  <a:pt x="2363" y="9702"/>
                  <a:pt x="2474" y="9702"/>
                </a:cubicBezTo>
                <a:cubicBezTo>
                  <a:pt x="2697" y="9702"/>
                  <a:pt x="2585" y="9702"/>
                  <a:pt x="2808" y="9868"/>
                </a:cubicBezTo>
                <a:cubicBezTo>
                  <a:pt x="2808" y="9868"/>
                  <a:pt x="3031" y="9536"/>
                  <a:pt x="3142" y="9536"/>
                </a:cubicBezTo>
                <a:cubicBezTo>
                  <a:pt x="3253" y="9370"/>
                  <a:pt x="3365" y="9370"/>
                  <a:pt x="3476" y="9370"/>
                </a:cubicBezTo>
                <a:cubicBezTo>
                  <a:pt x="3587" y="9204"/>
                  <a:pt x="3699" y="9037"/>
                  <a:pt x="3699" y="9037"/>
                </a:cubicBezTo>
                <a:cubicBezTo>
                  <a:pt x="3810" y="9204"/>
                  <a:pt x="3921" y="9370"/>
                  <a:pt x="3810" y="9536"/>
                </a:cubicBezTo>
                <a:cubicBezTo>
                  <a:pt x="3699" y="9702"/>
                  <a:pt x="3587" y="9702"/>
                  <a:pt x="3810" y="10034"/>
                </a:cubicBezTo>
                <a:cubicBezTo>
                  <a:pt x="4033" y="10699"/>
                  <a:pt x="3810" y="11197"/>
                  <a:pt x="3253" y="11031"/>
                </a:cubicBezTo>
                <a:cubicBezTo>
                  <a:pt x="3253" y="11031"/>
                  <a:pt x="3142" y="10865"/>
                  <a:pt x="3031" y="11031"/>
                </a:cubicBezTo>
                <a:cubicBezTo>
                  <a:pt x="2919" y="11197"/>
                  <a:pt x="2808" y="11530"/>
                  <a:pt x="2697" y="11530"/>
                </a:cubicBezTo>
                <a:cubicBezTo>
                  <a:pt x="2474" y="11696"/>
                  <a:pt x="1806" y="11197"/>
                  <a:pt x="1917" y="11696"/>
                </a:cubicBezTo>
                <a:cubicBezTo>
                  <a:pt x="1917" y="11696"/>
                  <a:pt x="1583" y="12028"/>
                  <a:pt x="1694" y="12028"/>
                </a:cubicBezTo>
                <a:cubicBezTo>
                  <a:pt x="1694" y="12028"/>
                  <a:pt x="1806" y="12028"/>
                  <a:pt x="1806" y="12028"/>
                </a:cubicBezTo>
                <a:cubicBezTo>
                  <a:pt x="1917" y="12194"/>
                  <a:pt x="1583" y="12361"/>
                  <a:pt x="1472" y="12527"/>
                </a:cubicBezTo>
                <a:cubicBezTo>
                  <a:pt x="1360" y="12527"/>
                  <a:pt x="1249" y="12693"/>
                  <a:pt x="1249" y="12859"/>
                </a:cubicBezTo>
                <a:cubicBezTo>
                  <a:pt x="1138" y="13191"/>
                  <a:pt x="1360" y="13191"/>
                  <a:pt x="1138" y="13357"/>
                </a:cubicBezTo>
                <a:cubicBezTo>
                  <a:pt x="915" y="13524"/>
                  <a:pt x="1138" y="13856"/>
                  <a:pt x="1249" y="14022"/>
                </a:cubicBezTo>
                <a:cubicBezTo>
                  <a:pt x="1249" y="14188"/>
                  <a:pt x="1583" y="13357"/>
                  <a:pt x="1694" y="13357"/>
                </a:cubicBezTo>
                <a:cubicBezTo>
                  <a:pt x="1694" y="13357"/>
                  <a:pt x="1472" y="13856"/>
                  <a:pt x="1472" y="13856"/>
                </a:cubicBezTo>
                <a:cubicBezTo>
                  <a:pt x="1360" y="14022"/>
                  <a:pt x="1694" y="14354"/>
                  <a:pt x="1806" y="14354"/>
                </a:cubicBezTo>
                <a:cubicBezTo>
                  <a:pt x="1917" y="14521"/>
                  <a:pt x="1917" y="14687"/>
                  <a:pt x="2028" y="14521"/>
                </a:cubicBezTo>
                <a:cubicBezTo>
                  <a:pt x="2140" y="14354"/>
                  <a:pt x="2251" y="14188"/>
                  <a:pt x="2251" y="14188"/>
                </a:cubicBezTo>
                <a:cubicBezTo>
                  <a:pt x="2251" y="14354"/>
                  <a:pt x="2363" y="14687"/>
                  <a:pt x="2474" y="14687"/>
                </a:cubicBezTo>
                <a:cubicBezTo>
                  <a:pt x="2251" y="14853"/>
                  <a:pt x="2140" y="14687"/>
                  <a:pt x="2028" y="14687"/>
                </a:cubicBezTo>
                <a:cubicBezTo>
                  <a:pt x="1917" y="14853"/>
                  <a:pt x="1806" y="14354"/>
                  <a:pt x="1694" y="14354"/>
                </a:cubicBezTo>
                <a:cubicBezTo>
                  <a:pt x="1583" y="14354"/>
                  <a:pt x="1360" y="14853"/>
                  <a:pt x="1583" y="15019"/>
                </a:cubicBezTo>
                <a:cubicBezTo>
                  <a:pt x="1806" y="15185"/>
                  <a:pt x="1806" y="15351"/>
                  <a:pt x="2028" y="15517"/>
                </a:cubicBezTo>
                <a:cubicBezTo>
                  <a:pt x="2140" y="15850"/>
                  <a:pt x="2363" y="15684"/>
                  <a:pt x="2585" y="15684"/>
                </a:cubicBezTo>
                <a:cubicBezTo>
                  <a:pt x="2697" y="15517"/>
                  <a:pt x="2919" y="15684"/>
                  <a:pt x="2919" y="15351"/>
                </a:cubicBezTo>
                <a:cubicBezTo>
                  <a:pt x="2919" y="15019"/>
                  <a:pt x="3031" y="14521"/>
                  <a:pt x="3253" y="14687"/>
                </a:cubicBezTo>
                <a:cubicBezTo>
                  <a:pt x="3253" y="14521"/>
                  <a:pt x="3031" y="15185"/>
                  <a:pt x="3031" y="15351"/>
                </a:cubicBezTo>
                <a:cubicBezTo>
                  <a:pt x="3031" y="15517"/>
                  <a:pt x="3476" y="16016"/>
                  <a:pt x="3365" y="16182"/>
                </a:cubicBezTo>
                <a:cubicBezTo>
                  <a:pt x="3142" y="16514"/>
                  <a:pt x="3476" y="16681"/>
                  <a:pt x="3476" y="16681"/>
                </a:cubicBezTo>
                <a:cubicBezTo>
                  <a:pt x="3365" y="16681"/>
                  <a:pt x="3142" y="17179"/>
                  <a:pt x="3142" y="17179"/>
                </a:cubicBezTo>
                <a:cubicBezTo>
                  <a:pt x="3253" y="17345"/>
                  <a:pt x="3810" y="16847"/>
                  <a:pt x="3810" y="16847"/>
                </a:cubicBezTo>
                <a:cubicBezTo>
                  <a:pt x="3810" y="17013"/>
                  <a:pt x="3699" y="17013"/>
                  <a:pt x="3699" y="17179"/>
                </a:cubicBezTo>
                <a:cubicBezTo>
                  <a:pt x="3699" y="17179"/>
                  <a:pt x="3921" y="16847"/>
                  <a:pt x="4033" y="16681"/>
                </a:cubicBezTo>
                <a:cubicBezTo>
                  <a:pt x="4144" y="16681"/>
                  <a:pt x="4589" y="16847"/>
                  <a:pt x="4589" y="17013"/>
                </a:cubicBezTo>
                <a:cubicBezTo>
                  <a:pt x="4701" y="17179"/>
                  <a:pt x="4923" y="17677"/>
                  <a:pt x="4923" y="17345"/>
                </a:cubicBezTo>
                <a:cubicBezTo>
                  <a:pt x="4923" y="17179"/>
                  <a:pt x="5146" y="16514"/>
                  <a:pt x="5146" y="16514"/>
                </a:cubicBezTo>
                <a:cubicBezTo>
                  <a:pt x="5146" y="16348"/>
                  <a:pt x="5480" y="16847"/>
                  <a:pt x="5480" y="16681"/>
                </a:cubicBezTo>
                <a:cubicBezTo>
                  <a:pt x="5480" y="16681"/>
                  <a:pt x="5146" y="16681"/>
                  <a:pt x="5146" y="16847"/>
                </a:cubicBezTo>
                <a:cubicBezTo>
                  <a:pt x="5146" y="17179"/>
                  <a:pt x="5480" y="17179"/>
                  <a:pt x="5591" y="17013"/>
                </a:cubicBezTo>
                <a:cubicBezTo>
                  <a:pt x="5703" y="16847"/>
                  <a:pt x="5814" y="17013"/>
                  <a:pt x="5925" y="16847"/>
                </a:cubicBezTo>
                <a:cubicBezTo>
                  <a:pt x="5925" y="16847"/>
                  <a:pt x="6148" y="16514"/>
                  <a:pt x="6148" y="16514"/>
                </a:cubicBezTo>
                <a:cubicBezTo>
                  <a:pt x="6148" y="16514"/>
                  <a:pt x="5925" y="17013"/>
                  <a:pt x="5814" y="17179"/>
                </a:cubicBezTo>
                <a:cubicBezTo>
                  <a:pt x="5814" y="17345"/>
                  <a:pt x="5814" y="17345"/>
                  <a:pt x="5703" y="17511"/>
                </a:cubicBezTo>
                <a:cubicBezTo>
                  <a:pt x="5703" y="17677"/>
                  <a:pt x="5814" y="17511"/>
                  <a:pt x="5814" y="17677"/>
                </a:cubicBezTo>
                <a:cubicBezTo>
                  <a:pt x="5814" y="17677"/>
                  <a:pt x="5703" y="17844"/>
                  <a:pt x="5591" y="18010"/>
                </a:cubicBezTo>
                <a:cubicBezTo>
                  <a:pt x="5591" y="18342"/>
                  <a:pt x="5591" y="18342"/>
                  <a:pt x="5703" y="18508"/>
                </a:cubicBezTo>
                <a:cubicBezTo>
                  <a:pt x="5703" y="18508"/>
                  <a:pt x="5369" y="18841"/>
                  <a:pt x="5257" y="18841"/>
                </a:cubicBezTo>
                <a:cubicBezTo>
                  <a:pt x="5146" y="19173"/>
                  <a:pt x="5035" y="19339"/>
                  <a:pt x="4812" y="19505"/>
                </a:cubicBezTo>
                <a:cubicBezTo>
                  <a:pt x="4589" y="19505"/>
                  <a:pt x="4367" y="19837"/>
                  <a:pt x="4255" y="20004"/>
                </a:cubicBezTo>
                <a:cubicBezTo>
                  <a:pt x="4144" y="20004"/>
                  <a:pt x="4144" y="20170"/>
                  <a:pt x="4033" y="20170"/>
                </a:cubicBezTo>
                <a:cubicBezTo>
                  <a:pt x="4033" y="20336"/>
                  <a:pt x="4144" y="20502"/>
                  <a:pt x="4144" y="20502"/>
                </a:cubicBezTo>
                <a:cubicBezTo>
                  <a:pt x="4033" y="20668"/>
                  <a:pt x="3699" y="20502"/>
                  <a:pt x="3587" y="20502"/>
                </a:cubicBezTo>
                <a:cubicBezTo>
                  <a:pt x="3253" y="20502"/>
                  <a:pt x="3142" y="20668"/>
                  <a:pt x="2919" y="21001"/>
                </a:cubicBezTo>
                <a:cubicBezTo>
                  <a:pt x="2808" y="21167"/>
                  <a:pt x="2919" y="21499"/>
                  <a:pt x="3031" y="21333"/>
                </a:cubicBezTo>
                <a:cubicBezTo>
                  <a:pt x="3253" y="21167"/>
                  <a:pt x="3476" y="20668"/>
                  <a:pt x="3587" y="20834"/>
                </a:cubicBezTo>
                <a:cubicBezTo>
                  <a:pt x="3587" y="20668"/>
                  <a:pt x="3476" y="21333"/>
                  <a:pt x="3810" y="20834"/>
                </a:cubicBezTo>
                <a:cubicBezTo>
                  <a:pt x="3810" y="20834"/>
                  <a:pt x="4033" y="21333"/>
                  <a:pt x="4144" y="21001"/>
                </a:cubicBezTo>
                <a:cubicBezTo>
                  <a:pt x="4144" y="20834"/>
                  <a:pt x="4033" y="20834"/>
                  <a:pt x="4144" y="20834"/>
                </a:cubicBezTo>
                <a:cubicBezTo>
                  <a:pt x="4255" y="20668"/>
                  <a:pt x="4255" y="20668"/>
                  <a:pt x="4367" y="20668"/>
                </a:cubicBezTo>
                <a:cubicBezTo>
                  <a:pt x="4478" y="20668"/>
                  <a:pt x="4478" y="20668"/>
                  <a:pt x="4589" y="20502"/>
                </a:cubicBezTo>
                <a:cubicBezTo>
                  <a:pt x="4701" y="20336"/>
                  <a:pt x="4923" y="20336"/>
                  <a:pt x="5146" y="20170"/>
                </a:cubicBezTo>
                <a:cubicBezTo>
                  <a:pt x="5480" y="20004"/>
                  <a:pt x="5035" y="20004"/>
                  <a:pt x="5257" y="19837"/>
                </a:cubicBezTo>
                <a:cubicBezTo>
                  <a:pt x="5369" y="19671"/>
                  <a:pt x="5480" y="19505"/>
                  <a:pt x="5591" y="19505"/>
                </a:cubicBezTo>
                <a:cubicBezTo>
                  <a:pt x="5814" y="19339"/>
                  <a:pt x="6037" y="19173"/>
                  <a:pt x="6148" y="19173"/>
                </a:cubicBezTo>
                <a:cubicBezTo>
                  <a:pt x="6482" y="18841"/>
                  <a:pt x="6259" y="19007"/>
                  <a:pt x="6259" y="18674"/>
                </a:cubicBezTo>
                <a:cubicBezTo>
                  <a:pt x="6259" y="18674"/>
                  <a:pt x="7150" y="18010"/>
                  <a:pt x="7261" y="17844"/>
                </a:cubicBezTo>
                <a:cubicBezTo>
                  <a:pt x="7373" y="17844"/>
                  <a:pt x="7595" y="17844"/>
                  <a:pt x="7595" y="17677"/>
                </a:cubicBezTo>
                <a:cubicBezTo>
                  <a:pt x="7595" y="17179"/>
                  <a:pt x="7707" y="17345"/>
                  <a:pt x="7930" y="17179"/>
                </a:cubicBezTo>
                <a:cubicBezTo>
                  <a:pt x="8264" y="16847"/>
                  <a:pt x="7261" y="16681"/>
                  <a:pt x="7707" y="16016"/>
                </a:cubicBezTo>
                <a:cubicBezTo>
                  <a:pt x="7930" y="15850"/>
                  <a:pt x="8152" y="15850"/>
                  <a:pt x="8264" y="15684"/>
                </a:cubicBezTo>
                <a:cubicBezTo>
                  <a:pt x="8375" y="15517"/>
                  <a:pt x="8375" y="15019"/>
                  <a:pt x="8152" y="15019"/>
                </a:cubicBezTo>
                <a:cubicBezTo>
                  <a:pt x="8375" y="15019"/>
                  <a:pt x="8375" y="15185"/>
                  <a:pt x="8598" y="15019"/>
                </a:cubicBezTo>
                <a:cubicBezTo>
                  <a:pt x="8709" y="14853"/>
                  <a:pt x="8820" y="14521"/>
                  <a:pt x="9043" y="14354"/>
                </a:cubicBezTo>
                <a:cubicBezTo>
                  <a:pt x="9154" y="14188"/>
                  <a:pt x="9377" y="13856"/>
                  <a:pt x="9488" y="13856"/>
                </a:cubicBezTo>
                <a:cubicBezTo>
                  <a:pt x="9600" y="13856"/>
                  <a:pt x="10156" y="13856"/>
                  <a:pt x="10045" y="14188"/>
                </a:cubicBezTo>
                <a:cubicBezTo>
                  <a:pt x="9934" y="14354"/>
                  <a:pt x="9711" y="14022"/>
                  <a:pt x="9488" y="14188"/>
                </a:cubicBezTo>
                <a:cubicBezTo>
                  <a:pt x="9266" y="14354"/>
                  <a:pt x="9266" y="14521"/>
                  <a:pt x="9154" y="14853"/>
                </a:cubicBezTo>
                <a:cubicBezTo>
                  <a:pt x="9154" y="15185"/>
                  <a:pt x="8932" y="15517"/>
                  <a:pt x="8932" y="15850"/>
                </a:cubicBezTo>
                <a:cubicBezTo>
                  <a:pt x="8820" y="16016"/>
                  <a:pt x="9266" y="15850"/>
                  <a:pt x="9266" y="16016"/>
                </a:cubicBezTo>
                <a:cubicBezTo>
                  <a:pt x="9154" y="16016"/>
                  <a:pt x="8598" y="16348"/>
                  <a:pt x="9043" y="16348"/>
                </a:cubicBezTo>
                <a:cubicBezTo>
                  <a:pt x="9377" y="16348"/>
                  <a:pt x="9600" y="16016"/>
                  <a:pt x="9934" y="15850"/>
                </a:cubicBezTo>
                <a:cubicBezTo>
                  <a:pt x="10156" y="15517"/>
                  <a:pt x="10379" y="15517"/>
                  <a:pt x="10602" y="15351"/>
                </a:cubicBezTo>
                <a:cubicBezTo>
                  <a:pt x="11047" y="15185"/>
                  <a:pt x="10824" y="14853"/>
                  <a:pt x="10824" y="14521"/>
                </a:cubicBezTo>
                <a:cubicBezTo>
                  <a:pt x="10713" y="13856"/>
                  <a:pt x="11715" y="14354"/>
                  <a:pt x="11938" y="14521"/>
                </a:cubicBezTo>
                <a:cubicBezTo>
                  <a:pt x="12160" y="14521"/>
                  <a:pt x="12272" y="14853"/>
                  <a:pt x="12494" y="15019"/>
                </a:cubicBezTo>
                <a:cubicBezTo>
                  <a:pt x="12494" y="15019"/>
                  <a:pt x="12717" y="14521"/>
                  <a:pt x="12828" y="14687"/>
                </a:cubicBezTo>
                <a:cubicBezTo>
                  <a:pt x="12828" y="14687"/>
                  <a:pt x="12828" y="15019"/>
                  <a:pt x="12828" y="15185"/>
                </a:cubicBezTo>
                <a:cubicBezTo>
                  <a:pt x="13051" y="15351"/>
                  <a:pt x="13163" y="15351"/>
                  <a:pt x="13274" y="15351"/>
                </a:cubicBezTo>
                <a:cubicBezTo>
                  <a:pt x="13608" y="15351"/>
                  <a:pt x="13942" y="15185"/>
                  <a:pt x="14165" y="15351"/>
                </a:cubicBezTo>
                <a:cubicBezTo>
                  <a:pt x="14276" y="15351"/>
                  <a:pt x="14387" y="15517"/>
                  <a:pt x="14499" y="15351"/>
                </a:cubicBezTo>
                <a:cubicBezTo>
                  <a:pt x="14610" y="15351"/>
                  <a:pt x="14610" y="15517"/>
                  <a:pt x="14721" y="15684"/>
                </a:cubicBezTo>
                <a:cubicBezTo>
                  <a:pt x="14833" y="15684"/>
                  <a:pt x="15055" y="15850"/>
                  <a:pt x="15167" y="15850"/>
                </a:cubicBezTo>
                <a:cubicBezTo>
                  <a:pt x="15389" y="15850"/>
                  <a:pt x="15501" y="15517"/>
                  <a:pt x="15612" y="15517"/>
                </a:cubicBezTo>
                <a:cubicBezTo>
                  <a:pt x="15835" y="15351"/>
                  <a:pt x="15723" y="15850"/>
                  <a:pt x="15723" y="15850"/>
                </a:cubicBezTo>
                <a:cubicBezTo>
                  <a:pt x="15612" y="16016"/>
                  <a:pt x="15612" y="16016"/>
                  <a:pt x="15723" y="16182"/>
                </a:cubicBezTo>
                <a:cubicBezTo>
                  <a:pt x="16057" y="16348"/>
                  <a:pt x="16280" y="16514"/>
                  <a:pt x="16503" y="16681"/>
                </a:cubicBezTo>
                <a:cubicBezTo>
                  <a:pt x="16725" y="17013"/>
                  <a:pt x="16948" y="17345"/>
                  <a:pt x="17171" y="17511"/>
                </a:cubicBezTo>
                <a:cubicBezTo>
                  <a:pt x="17282" y="17511"/>
                  <a:pt x="17393" y="17345"/>
                  <a:pt x="17505" y="17345"/>
                </a:cubicBezTo>
                <a:cubicBezTo>
                  <a:pt x="17616" y="17179"/>
                  <a:pt x="17393" y="17013"/>
                  <a:pt x="17393" y="16847"/>
                </a:cubicBezTo>
                <a:cubicBezTo>
                  <a:pt x="17393" y="16681"/>
                  <a:pt x="17727" y="17013"/>
                  <a:pt x="17727" y="17013"/>
                </a:cubicBezTo>
                <a:cubicBezTo>
                  <a:pt x="17727" y="17179"/>
                  <a:pt x="18061" y="17511"/>
                  <a:pt x="18173" y="17345"/>
                </a:cubicBezTo>
                <a:cubicBezTo>
                  <a:pt x="18173" y="17345"/>
                  <a:pt x="17950" y="16348"/>
                  <a:pt x="17950" y="16348"/>
                </a:cubicBezTo>
                <a:cubicBezTo>
                  <a:pt x="18061" y="16348"/>
                  <a:pt x="18284" y="17179"/>
                  <a:pt x="18395" y="17179"/>
                </a:cubicBezTo>
                <a:cubicBezTo>
                  <a:pt x="18395" y="17345"/>
                  <a:pt x="18507" y="17677"/>
                  <a:pt x="18618" y="17677"/>
                </a:cubicBezTo>
                <a:cubicBezTo>
                  <a:pt x="18730" y="17677"/>
                  <a:pt x="18841" y="17345"/>
                  <a:pt x="18841" y="17345"/>
                </a:cubicBezTo>
                <a:cubicBezTo>
                  <a:pt x="18618" y="17511"/>
                  <a:pt x="19286" y="18176"/>
                  <a:pt x="19286" y="18342"/>
                </a:cubicBezTo>
                <a:cubicBezTo>
                  <a:pt x="19175" y="18342"/>
                  <a:pt x="19175" y="18342"/>
                  <a:pt x="19175" y="18342"/>
                </a:cubicBezTo>
                <a:cubicBezTo>
                  <a:pt x="19064" y="18508"/>
                  <a:pt x="19286" y="18508"/>
                  <a:pt x="19286" y="18674"/>
                </a:cubicBezTo>
                <a:cubicBezTo>
                  <a:pt x="19286" y="18674"/>
                  <a:pt x="19064" y="18841"/>
                  <a:pt x="19175" y="18841"/>
                </a:cubicBezTo>
                <a:cubicBezTo>
                  <a:pt x="19286" y="19007"/>
                  <a:pt x="19398" y="19173"/>
                  <a:pt x="19509" y="19339"/>
                </a:cubicBezTo>
                <a:cubicBezTo>
                  <a:pt x="19732" y="19671"/>
                  <a:pt x="19843" y="19837"/>
                  <a:pt x="20066" y="20004"/>
                </a:cubicBezTo>
                <a:cubicBezTo>
                  <a:pt x="20066" y="20004"/>
                  <a:pt x="19843" y="20668"/>
                  <a:pt x="19954" y="20668"/>
                </a:cubicBezTo>
                <a:cubicBezTo>
                  <a:pt x="20066" y="20834"/>
                  <a:pt x="20066" y="20502"/>
                  <a:pt x="20066" y="20502"/>
                </a:cubicBezTo>
                <a:cubicBezTo>
                  <a:pt x="20177" y="20336"/>
                  <a:pt x="20177" y="20834"/>
                  <a:pt x="20288" y="21001"/>
                </a:cubicBezTo>
                <a:cubicBezTo>
                  <a:pt x="20288" y="21001"/>
                  <a:pt x="20288" y="20834"/>
                  <a:pt x="20288" y="20668"/>
                </a:cubicBezTo>
                <a:cubicBezTo>
                  <a:pt x="20288" y="21001"/>
                  <a:pt x="20956" y="21499"/>
                  <a:pt x="21068" y="21001"/>
                </a:cubicBezTo>
                <a:cubicBezTo>
                  <a:pt x="21068" y="21001"/>
                  <a:pt x="21068" y="21167"/>
                  <a:pt x="21068" y="21167"/>
                </a:cubicBezTo>
                <a:cubicBezTo>
                  <a:pt x="21068" y="21167"/>
                  <a:pt x="21179" y="21001"/>
                  <a:pt x="21179" y="20834"/>
                </a:cubicBezTo>
                <a:cubicBezTo>
                  <a:pt x="21068" y="20834"/>
                  <a:pt x="21179" y="21001"/>
                  <a:pt x="21179" y="2083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4" name="Shape 1580">
            <a:extLst>
              <a:ext uri="{FF2B5EF4-FFF2-40B4-BE49-F238E27FC236}">
                <a16:creationId xmlns:a16="http://schemas.microsoft.com/office/drawing/2014/main" id="{18D4647F-F3C4-4C6E-94B0-D30D0FB407F1}"/>
              </a:ext>
            </a:extLst>
          </p:cNvPr>
          <p:cNvSpPr/>
          <p:nvPr/>
        </p:nvSpPr>
        <p:spPr>
          <a:xfrm>
            <a:off x="2743013" y="3090122"/>
            <a:ext cx="1429699" cy="708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480" extrusionOk="0">
                <a:moveTo>
                  <a:pt x="5028" y="16193"/>
                </a:moveTo>
                <a:cubicBezTo>
                  <a:pt x="5253" y="16193"/>
                  <a:pt x="5477" y="16193"/>
                  <a:pt x="5776" y="16193"/>
                </a:cubicBezTo>
                <a:cubicBezTo>
                  <a:pt x="5850" y="16193"/>
                  <a:pt x="6000" y="16193"/>
                  <a:pt x="6075" y="16193"/>
                </a:cubicBezTo>
                <a:cubicBezTo>
                  <a:pt x="6149" y="16193"/>
                  <a:pt x="6149" y="15891"/>
                  <a:pt x="6224" y="15891"/>
                </a:cubicBezTo>
                <a:cubicBezTo>
                  <a:pt x="6299" y="15740"/>
                  <a:pt x="6747" y="15740"/>
                  <a:pt x="6747" y="15891"/>
                </a:cubicBezTo>
                <a:cubicBezTo>
                  <a:pt x="6972" y="16193"/>
                  <a:pt x="7196" y="16495"/>
                  <a:pt x="7420" y="16797"/>
                </a:cubicBezTo>
                <a:cubicBezTo>
                  <a:pt x="7420" y="16797"/>
                  <a:pt x="7495" y="17251"/>
                  <a:pt x="7495" y="17402"/>
                </a:cubicBezTo>
                <a:cubicBezTo>
                  <a:pt x="7570" y="17704"/>
                  <a:pt x="7570" y="17704"/>
                  <a:pt x="7794" y="17855"/>
                </a:cubicBezTo>
                <a:cubicBezTo>
                  <a:pt x="7943" y="18006"/>
                  <a:pt x="8018" y="18157"/>
                  <a:pt x="8093" y="17855"/>
                </a:cubicBezTo>
                <a:cubicBezTo>
                  <a:pt x="8167" y="17402"/>
                  <a:pt x="8242" y="17402"/>
                  <a:pt x="8466" y="17553"/>
                </a:cubicBezTo>
                <a:cubicBezTo>
                  <a:pt x="8616" y="17553"/>
                  <a:pt x="8840" y="17704"/>
                  <a:pt x="8840" y="18006"/>
                </a:cubicBezTo>
                <a:cubicBezTo>
                  <a:pt x="8990" y="18459"/>
                  <a:pt x="9139" y="18610"/>
                  <a:pt x="9289" y="19063"/>
                </a:cubicBezTo>
                <a:cubicBezTo>
                  <a:pt x="9438" y="19365"/>
                  <a:pt x="9363" y="19970"/>
                  <a:pt x="9588" y="20121"/>
                </a:cubicBezTo>
                <a:cubicBezTo>
                  <a:pt x="9737" y="20423"/>
                  <a:pt x="10036" y="20423"/>
                  <a:pt x="10185" y="20574"/>
                </a:cubicBezTo>
                <a:cubicBezTo>
                  <a:pt x="10185" y="20423"/>
                  <a:pt x="10036" y="19365"/>
                  <a:pt x="10036" y="19365"/>
                </a:cubicBezTo>
                <a:cubicBezTo>
                  <a:pt x="10185" y="19516"/>
                  <a:pt x="10111" y="19063"/>
                  <a:pt x="10185" y="19063"/>
                </a:cubicBezTo>
                <a:cubicBezTo>
                  <a:pt x="10185" y="18912"/>
                  <a:pt x="10335" y="18912"/>
                  <a:pt x="10410" y="18761"/>
                </a:cubicBezTo>
                <a:cubicBezTo>
                  <a:pt x="10484" y="18761"/>
                  <a:pt x="10559" y="18308"/>
                  <a:pt x="10559" y="18308"/>
                </a:cubicBezTo>
                <a:cubicBezTo>
                  <a:pt x="10634" y="18459"/>
                  <a:pt x="10709" y="18459"/>
                  <a:pt x="10783" y="18308"/>
                </a:cubicBezTo>
                <a:cubicBezTo>
                  <a:pt x="10933" y="18157"/>
                  <a:pt x="11008" y="18157"/>
                  <a:pt x="11082" y="17855"/>
                </a:cubicBezTo>
                <a:cubicBezTo>
                  <a:pt x="11232" y="17704"/>
                  <a:pt x="11008" y="17704"/>
                  <a:pt x="11008" y="17553"/>
                </a:cubicBezTo>
                <a:cubicBezTo>
                  <a:pt x="11008" y="17553"/>
                  <a:pt x="11232" y="17704"/>
                  <a:pt x="11307" y="17553"/>
                </a:cubicBezTo>
                <a:cubicBezTo>
                  <a:pt x="11456" y="17402"/>
                  <a:pt x="11531" y="17402"/>
                  <a:pt x="11680" y="17402"/>
                </a:cubicBezTo>
                <a:cubicBezTo>
                  <a:pt x="11830" y="17402"/>
                  <a:pt x="11904" y="17855"/>
                  <a:pt x="12054" y="17704"/>
                </a:cubicBezTo>
                <a:cubicBezTo>
                  <a:pt x="12278" y="17402"/>
                  <a:pt x="12353" y="17704"/>
                  <a:pt x="12502" y="17855"/>
                </a:cubicBezTo>
                <a:cubicBezTo>
                  <a:pt x="12652" y="18006"/>
                  <a:pt x="12727" y="17704"/>
                  <a:pt x="12801" y="17704"/>
                </a:cubicBezTo>
                <a:cubicBezTo>
                  <a:pt x="12876" y="17553"/>
                  <a:pt x="13100" y="17855"/>
                  <a:pt x="13100" y="18006"/>
                </a:cubicBezTo>
                <a:cubicBezTo>
                  <a:pt x="13175" y="18157"/>
                  <a:pt x="13250" y="18006"/>
                  <a:pt x="13175" y="17855"/>
                </a:cubicBezTo>
                <a:cubicBezTo>
                  <a:pt x="13175" y="17855"/>
                  <a:pt x="13100" y="17704"/>
                  <a:pt x="13026" y="17704"/>
                </a:cubicBezTo>
                <a:cubicBezTo>
                  <a:pt x="12951" y="17553"/>
                  <a:pt x="13100" y="17553"/>
                  <a:pt x="13100" y="17553"/>
                </a:cubicBezTo>
                <a:cubicBezTo>
                  <a:pt x="13026" y="17251"/>
                  <a:pt x="13026" y="17100"/>
                  <a:pt x="12876" y="17251"/>
                </a:cubicBezTo>
                <a:cubicBezTo>
                  <a:pt x="12876" y="17251"/>
                  <a:pt x="12577" y="17251"/>
                  <a:pt x="12727" y="16949"/>
                </a:cubicBezTo>
                <a:cubicBezTo>
                  <a:pt x="12876" y="16949"/>
                  <a:pt x="12951" y="17100"/>
                  <a:pt x="13026" y="17100"/>
                </a:cubicBezTo>
                <a:cubicBezTo>
                  <a:pt x="13250" y="16949"/>
                  <a:pt x="13399" y="16949"/>
                  <a:pt x="13624" y="16949"/>
                </a:cubicBezTo>
                <a:cubicBezTo>
                  <a:pt x="13698" y="16949"/>
                  <a:pt x="13624" y="16949"/>
                  <a:pt x="13698" y="17100"/>
                </a:cubicBezTo>
                <a:cubicBezTo>
                  <a:pt x="13698" y="17100"/>
                  <a:pt x="13773" y="17100"/>
                  <a:pt x="13848" y="16949"/>
                </a:cubicBezTo>
                <a:cubicBezTo>
                  <a:pt x="13997" y="16949"/>
                  <a:pt x="14147" y="16949"/>
                  <a:pt x="14296" y="16949"/>
                </a:cubicBezTo>
                <a:cubicBezTo>
                  <a:pt x="14446" y="16949"/>
                  <a:pt x="14446" y="17251"/>
                  <a:pt x="14595" y="17402"/>
                </a:cubicBezTo>
                <a:cubicBezTo>
                  <a:pt x="14745" y="17704"/>
                  <a:pt x="14894" y="17402"/>
                  <a:pt x="15044" y="17251"/>
                </a:cubicBezTo>
                <a:cubicBezTo>
                  <a:pt x="15118" y="17251"/>
                  <a:pt x="15567" y="18157"/>
                  <a:pt x="15567" y="18308"/>
                </a:cubicBezTo>
                <a:cubicBezTo>
                  <a:pt x="15642" y="18459"/>
                  <a:pt x="15492" y="18761"/>
                  <a:pt x="15567" y="18912"/>
                </a:cubicBezTo>
                <a:cubicBezTo>
                  <a:pt x="15642" y="19214"/>
                  <a:pt x="15567" y="19214"/>
                  <a:pt x="15642" y="19516"/>
                </a:cubicBezTo>
                <a:cubicBezTo>
                  <a:pt x="15642" y="19667"/>
                  <a:pt x="15716" y="19818"/>
                  <a:pt x="15716" y="19818"/>
                </a:cubicBezTo>
                <a:cubicBezTo>
                  <a:pt x="15791" y="19818"/>
                  <a:pt x="15791" y="19970"/>
                  <a:pt x="15866" y="19970"/>
                </a:cubicBezTo>
                <a:cubicBezTo>
                  <a:pt x="15940" y="20121"/>
                  <a:pt x="15866" y="20423"/>
                  <a:pt x="15940" y="20574"/>
                </a:cubicBezTo>
                <a:cubicBezTo>
                  <a:pt x="16015" y="20725"/>
                  <a:pt x="16090" y="20725"/>
                  <a:pt x="16165" y="21027"/>
                </a:cubicBezTo>
                <a:cubicBezTo>
                  <a:pt x="16314" y="21480"/>
                  <a:pt x="16239" y="21027"/>
                  <a:pt x="16389" y="21178"/>
                </a:cubicBezTo>
                <a:cubicBezTo>
                  <a:pt x="16389" y="21178"/>
                  <a:pt x="16389" y="21480"/>
                  <a:pt x="16389" y="21480"/>
                </a:cubicBezTo>
                <a:cubicBezTo>
                  <a:pt x="16464" y="21480"/>
                  <a:pt x="16538" y="20423"/>
                  <a:pt x="16538" y="20272"/>
                </a:cubicBezTo>
                <a:cubicBezTo>
                  <a:pt x="16538" y="19818"/>
                  <a:pt x="16464" y="19516"/>
                  <a:pt x="16389" y="18912"/>
                </a:cubicBezTo>
                <a:cubicBezTo>
                  <a:pt x="16239" y="18459"/>
                  <a:pt x="16239" y="18006"/>
                  <a:pt x="16165" y="17553"/>
                </a:cubicBezTo>
                <a:cubicBezTo>
                  <a:pt x="16015" y="17251"/>
                  <a:pt x="15940" y="16646"/>
                  <a:pt x="16015" y="16193"/>
                </a:cubicBezTo>
                <a:cubicBezTo>
                  <a:pt x="16090" y="15740"/>
                  <a:pt x="16239" y="15438"/>
                  <a:pt x="16464" y="15136"/>
                </a:cubicBezTo>
                <a:cubicBezTo>
                  <a:pt x="16538" y="14985"/>
                  <a:pt x="16613" y="14985"/>
                  <a:pt x="16688" y="14834"/>
                </a:cubicBezTo>
                <a:cubicBezTo>
                  <a:pt x="16763" y="14683"/>
                  <a:pt x="16837" y="14381"/>
                  <a:pt x="16912" y="14381"/>
                </a:cubicBezTo>
                <a:cubicBezTo>
                  <a:pt x="17062" y="14079"/>
                  <a:pt x="17286" y="14079"/>
                  <a:pt x="17435" y="13777"/>
                </a:cubicBezTo>
                <a:cubicBezTo>
                  <a:pt x="17510" y="13625"/>
                  <a:pt x="17585" y="13323"/>
                  <a:pt x="17734" y="13323"/>
                </a:cubicBezTo>
                <a:cubicBezTo>
                  <a:pt x="17734" y="13323"/>
                  <a:pt x="18033" y="13323"/>
                  <a:pt x="17958" y="13021"/>
                </a:cubicBezTo>
                <a:cubicBezTo>
                  <a:pt x="17958" y="13021"/>
                  <a:pt x="17734" y="13172"/>
                  <a:pt x="17734" y="13172"/>
                </a:cubicBezTo>
                <a:cubicBezTo>
                  <a:pt x="17734" y="13021"/>
                  <a:pt x="17884" y="13172"/>
                  <a:pt x="17809" y="12870"/>
                </a:cubicBezTo>
                <a:cubicBezTo>
                  <a:pt x="17809" y="12870"/>
                  <a:pt x="17734" y="12719"/>
                  <a:pt x="17809" y="12719"/>
                </a:cubicBezTo>
                <a:cubicBezTo>
                  <a:pt x="17809" y="12568"/>
                  <a:pt x="17809" y="12719"/>
                  <a:pt x="17884" y="12568"/>
                </a:cubicBezTo>
                <a:cubicBezTo>
                  <a:pt x="17809" y="12719"/>
                  <a:pt x="17958" y="12870"/>
                  <a:pt x="17958" y="12719"/>
                </a:cubicBezTo>
                <a:cubicBezTo>
                  <a:pt x="18033" y="12719"/>
                  <a:pt x="18257" y="12417"/>
                  <a:pt x="18183" y="12266"/>
                </a:cubicBezTo>
                <a:cubicBezTo>
                  <a:pt x="18183" y="12417"/>
                  <a:pt x="17734" y="12266"/>
                  <a:pt x="17809" y="12115"/>
                </a:cubicBezTo>
                <a:cubicBezTo>
                  <a:pt x="17809" y="11964"/>
                  <a:pt x="17884" y="12266"/>
                  <a:pt x="17958" y="12115"/>
                </a:cubicBezTo>
                <a:cubicBezTo>
                  <a:pt x="17958" y="12115"/>
                  <a:pt x="18108" y="11964"/>
                  <a:pt x="18108" y="11964"/>
                </a:cubicBezTo>
                <a:cubicBezTo>
                  <a:pt x="18108" y="11964"/>
                  <a:pt x="18033" y="11813"/>
                  <a:pt x="18033" y="11662"/>
                </a:cubicBezTo>
                <a:cubicBezTo>
                  <a:pt x="18108" y="11511"/>
                  <a:pt x="18108" y="11360"/>
                  <a:pt x="17958" y="11360"/>
                </a:cubicBezTo>
                <a:cubicBezTo>
                  <a:pt x="17958" y="11360"/>
                  <a:pt x="17659" y="11058"/>
                  <a:pt x="17659" y="11058"/>
                </a:cubicBezTo>
                <a:cubicBezTo>
                  <a:pt x="17734" y="10907"/>
                  <a:pt x="17809" y="11058"/>
                  <a:pt x="17884" y="11058"/>
                </a:cubicBezTo>
                <a:cubicBezTo>
                  <a:pt x="17958" y="10907"/>
                  <a:pt x="17809" y="10604"/>
                  <a:pt x="17734" y="10604"/>
                </a:cubicBezTo>
                <a:cubicBezTo>
                  <a:pt x="17659" y="10453"/>
                  <a:pt x="17585" y="10302"/>
                  <a:pt x="17585" y="10151"/>
                </a:cubicBezTo>
                <a:cubicBezTo>
                  <a:pt x="17510" y="10000"/>
                  <a:pt x="17734" y="9698"/>
                  <a:pt x="17659" y="9547"/>
                </a:cubicBezTo>
                <a:cubicBezTo>
                  <a:pt x="17734" y="9698"/>
                  <a:pt x="17659" y="9849"/>
                  <a:pt x="17659" y="10000"/>
                </a:cubicBezTo>
                <a:cubicBezTo>
                  <a:pt x="17659" y="10000"/>
                  <a:pt x="17809" y="10302"/>
                  <a:pt x="17809" y="10302"/>
                </a:cubicBezTo>
                <a:cubicBezTo>
                  <a:pt x="17958" y="10000"/>
                  <a:pt x="17809" y="9245"/>
                  <a:pt x="18033" y="9094"/>
                </a:cubicBezTo>
                <a:cubicBezTo>
                  <a:pt x="17958" y="9094"/>
                  <a:pt x="17958" y="9849"/>
                  <a:pt x="18033" y="10000"/>
                </a:cubicBezTo>
                <a:cubicBezTo>
                  <a:pt x="18033" y="10302"/>
                  <a:pt x="18183" y="10302"/>
                  <a:pt x="18183" y="10604"/>
                </a:cubicBezTo>
                <a:cubicBezTo>
                  <a:pt x="18183" y="10756"/>
                  <a:pt x="17958" y="11058"/>
                  <a:pt x="18033" y="11209"/>
                </a:cubicBezTo>
                <a:cubicBezTo>
                  <a:pt x="18033" y="11209"/>
                  <a:pt x="18482" y="10302"/>
                  <a:pt x="18407" y="10000"/>
                </a:cubicBezTo>
                <a:cubicBezTo>
                  <a:pt x="18407" y="9698"/>
                  <a:pt x="18257" y="9547"/>
                  <a:pt x="18257" y="9245"/>
                </a:cubicBezTo>
                <a:cubicBezTo>
                  <a:pt x="18183" y="9094"/>
                  <a:pt x="18257" y="8641"/>
                  <a:pt x="18407" y="8792"/>
                </a:cubicBezTo>
                <a:cubicBezTo>
                  <a:pt x="18332" y="8641"/>
                  <a:pt x="18257" y="9094"/>
                  <a:pt x="18332" y="9245"/>
                </a:cubicBezTo>
                <a:cubicBezTo>
                  <a:pt x="18482" y="9547"/>
                  <a:pt x="18482" y="9698"/>
                  <a:pt x="18631" y="9245"/>
                </a:cubicBezTo>
                <a:cubicBezTo>
                  <a:pt x="18706" y="9094"/>
                  <a:pt x="18855" y="8641"/>
                  <a:pt x="18781" y="8339"/>
                </a:cubicBezTo>
                <a:cubicBezTo>
                  <a:pt x="18781" y="8339"/>
                  <a:pt x="18706" y="8188"/>
                  <a:pt x="18781" y="8037"/>
                </a:cubicBezTo>
                <a:cubicBezTo>
                  <a:pt x="18781" y="8037"/>
                  <a:pt x="18855" y="7735"/>
                  <a:pt x="18855" y="7735"/>
                </a:cubicBezTo>
                <a:cubicBezTo>
                  <a:pt x="18855" y="7735"/>
                  <a:pt x="18855" y="8037"/>
                  <a:pt x="18855" y="8037"/>
                </a:cubicBezTo>
                <a:cubicBezTo>
                  <a:pt x="18855" y="8037"/>
                  <a:pt x="19229" y="7583"/>
                  <a:pt x="19379" y="7583"/>
                </a:cubicBezTo>
                <a:cubicBezTo>
                  <a:pt x="19453" y="7432"/>
                  <a:pt x="19603" y="7583"/>
                  <a:pt x="19677" y="7583"/>
                </a:cubicBezTo>
                <a:cubicBezTo>
                  <a:pt x="19827" y="7432"/>
                  <a:pt x="19752" y="7281"/>
                  <a:pt x="19752" y="7130"/>
                </a:cubicBezTo>
                <a:cubicBezTo>
                  <a:pt x="19827" y="7130"/>
                  <a:pt x="19827" y="7432"/>
                  <a:pt x="19902" y="7432"/>
                </a:cubicBezTo>
                <a:cubicBezTo>
                  <a:pt x="19902" y="7432"/>
                  <a:pt x="20051" y="7281"/>
                  <a:pt x="20051" y="7281"/>
                </a:cubicBezTo>
                <a:cubicBezTo>
                  <a:pt x="20201" y="7583"/>
                  <a:pt x="20500" y="6828"/>
                  <a:pt x="20275" y="6828"/>
                </a:cubicBezTo>
                <a:cubicBezTo>
                  <a:pt x="20275" y="6828"/>
                  <a:pt x="20275" y="7130"/>
                  <a:pt x="20201" y="7130"/>
                </a:cubicBezTo>
                <a:cubicBezTo>
                  <a:pt x="20126" y="7130"/>
                  <a:pt x="19976" y="6526"/>
                  <a:pt x="19976" y="6526"/>
                </a:cubicBezTo>
                <a:cubicBezTo>
                  <a:pt x="20051" y="6375"/>
                  <a:pt x="19976" y="6224"/>
                  <a:pt x="20051" y="6073"/>
                </a:cubicBezTo>
                <a:cubicBezTo>
                  <a:pt x="20126" y="5771"/>
                  <a:pt x="20201" y="5469"/>
                  <a:pt x="20275" y="5318"/>
                </a:cubicBezTo>
                <a:cubicBezTo>
                  <a:pt x="20350" y="5318"/>
                  <a:pt x="20425" y="5167"/>
                  <a:pt x="20425" y="5167"/>
                </a:cubicBezTo>
                <a:cubicBezTo>
                  <a:pt x="20574" y="5318"/>
                  <a:pt x="20649" y="4865"/>
                  <a:pt x="20724" y="4714"/>
                </a:cubicBezTo>
                <a:cubicBezTo>
                  <a:pt x="20724" y="4714"/>
                  <a:pt x="20873" y="4865"/>
                  <a:pt x="20948" y="4714"/>
                </a:cubicBezTo>
                <a:cubicBezTo>
                  <a:pt x="21098" y="4563"/>
                  <a:pt x="21247" y="4563"/>
                  <a:pt x="21322" y="4411"/>
                </a:cubicBezTo>
                <a:cubicBezTo>
                  <a:pt x="21397" y="4411"/>
                  <a:pt x="21546" y="4260"/>
                  <a:pt x="21471" y="4109"/>
                </a:cubicBezTo>
                <a:cubicBezTo>
                  <a:pt x="21322" y="3807"/>
                  <a:pt x="21322" y="3656"/>
                  <a:pt x="21247" y="3505"/>
                </a:cubicBezTo>
                <a:cubicBezTo>
                  <a:pt x="20948" y="3354"/>
                  <a:pt x="21397" y="1995"/>
                  <a:pt x="20948" y="1995"/>
                </a:cubicBezTo>
                <a:cubicBezTo>
                  <a:pt x="20873" y="1844"/>
                  <a:pt x="20799" y="2146"/>
                  <a:pt x="20724" y="1995"/>
                </a:cubicBezTo>
                <a:cubicBezTo>
                  <a:pt x="20649" y="1844"/>
                  <a:pt x="20649" y="1693"/>
                  <a:pt x="20574" y="1844"/>
                </a:cubicBezTo>
                <a:cubicBezTo>
                  <a:pt x="20500" y="1995"/>
                  <a:pt x="20425" y="2297"/>
                  <a:pt x="20350" y="2448"/>
                </a:cubicBezTo>
                <a:cubicBezTo>
                  <a:pt x="20275" y="2599"/>
                  <a:pt x="20275" y="2901"/>
                  <a:pt x="20201" y="3052"/>
                </a:cubicBezTo>
                <a:cubicBezTo>
                  <a:pt x="20201" y="3354"/>
                  <a:pt x="20126" y="3807"/>
                  <a:pt x="19976" y="3807"/>
                </a:cubicBezTo>
                <a:cubicBezTo>
                  <a:pt x="19827" y="3807"/>
                  <a:pt x="19827" y="4109"/>
                  <a:pt x="19677" y="4109"/>
                </a:cubicBezTo>
                <a:cubicBezTo>
                  <a:pt x="19304" y="4109"/>
                  <a:pt x="18930" y="4109"/>
                  <a:pt x="18556" y="4109"/>
                </a:cubicBezTo>
                <a:cubicBezTo>
                  <a:pt x="18407" y="4109"/>
                  <a:pt x="18407" y="4109"/>
                  <a:pt x="18332" y="4260"/>
                </a:cubicBezTo>
                <a:cubicBezTo>
                  <a:pt x="18257" y="4563"/>
                  <a:pt x="17958" y="4865"/>
                  <a:pt x="17958" y="5016"/>
                </a:cubicBezTo>
                <a:cubicBezTo>
                  <a:pt x="18033" y="5469"/>
                  <a:pt x="17809" y="5771"/>
                  <a:pt x="17659" y="5771"/>
                </a:cubicBezTo>
                <a:cubicBezTo>
                  <a:pt x="17510" y="5771"/>
                  <a:pt x="17435" y="5620"/>
                  <a:pt x="17286" y="5620"/>
                </a:cubicBezTo>
                <a:cubicBezTo>
                  <a:pt x="17136" y="5620"/>
                  <a:pt x="16987" y="5771"/>
                  <a:pt x="16912" y="5771"/>
                </a:cubicBezTo>
                <a:cubicBezTo>
                  <a:pt x="16912" y="5771"/>
                  <a:pt x="16912" y="6224"/>
                  <a:pt x="16987" y="6224"/>
                </a:cubicBezTo>
                <a:cubicBezTo>
                  <a:pt x="16912" y="6375"/>
                  <a:pt x="16837" y="6526"/>
                  <a:pt x="16688" y="6677"/>
                </a:cubicBezTo>
                <a:cubicBezTo>
                  <a:pt x="16538" y="6828"/>
                  <a:pt x="16314" y="7130"/>
                  <a:pt x="16090" y="7281"/>
                </a:cubicBezTo>
                <a:cubicBezTo>
                  <a:pt x="15866" y="7432"/>
                  <a:pt x="15642" y="7432"/>
                  <a:pt x="15417" y="7281"/>
                </a:cubicBezTo>
                <a:cubicBezTo>
                  <a:pt x="15343" y="7130"/>
                  <a:pt x="15268" y="6979"/>
                  <a:pt x="15343" y="6828"/>
                </a:cubicBezTo>
                <a:cubicBezTo>
                  <a:pt x="15343" y="6828"/>
                  <a:pt x="15417" y="6526"/>
                  <a:pt x="15492" y="6526"/>
                </a:cubicBezTo>
                <a:cubicBezTo>
                  <a:pt x="15492" y="6526"/>
                  <a:pt x="15492" y="6677"/>
                  <a:pt x="15492" y="6828"/>
                </a:cubicBezTo>
                <a:cubicBezTo>
                  <a:pt x="15642" y="6224"/>
                  <a:pt x="15716" y="5771"/>
                  <a:pt x="15567" y="5167"/>
                </a:cubicBezTo>
                <a:cubicBezTo>
                  <a:pt x="15492" y="5016"/>
                  <a:pt x="15343" y="5318"/>
                  <a:pt x="15268" y="5318"/>
                </a:cubicBezTo>
                <a:cubicBezTo>
                  <a:pt x="15193" y="5469"/>
                  <a:pt x="15193" y="5318"/>
                  <a:pt x="15118" y="5318"/>
                </a:cubicBezTo>
                <a:cubicBezTo>
                  <a:pt x="15044" y="5167"/>
                  <a:pt x="15193" y="5016"/>
                  <a:pt x="15193" y="5016"/>
                </a:cubicBezTo>
                <a:cubicBezTo>
                  <a:pt x="15492" y="4411"/>
                  <a:pt x="15268" y="3807"/>
                  <a:pt x="14969" y="3656"/>
                </a:cubicBezTo>
                <a:cubicBezTo>
                  <a:pt x="14745" y="3505"/>
                  <a:pt x="14745" y="3656"/>
                  <a:pt x="14595" y="3807"/>
                </a:cubicBezTo>
                <a:cubicBezTo>
                  <a:pt x="14595" y="3958"/>
                  <a:pt x="14595" y="3958"/>
                  <a:pt x="14595" y="4109"/>
                </a:cubicBezTo>
                <a:cubicBezTo>
                  <a:pt x="14595" y="4260"/>
                  <a:pt x="14446" y="4109"/>
                  <a:pt x="14371" y="4109"/>
                </a:cubicBezTo>
                <a:cubicBezTo>
                  <a:pt x="14296" y="4109"/>
                  <a:pt x="14147" y="5318"/>
                  <a:pt x="14147" y="5469"/>
                </a:cubicBezTo>
                <a:cubicBezTo>
                  <a:pt x="14221" y="6224"/>
                  <a:pt x="14296" y="6677"/>
                  <a:pt x="13997" y="6979"/>
                </a:cubicBezTo>
                <a:cubicBezTo>
                  <a:pt x="13997" y="7130"/>
                  <a:pt x="13773" y="7281"/>
                  <a:pt x="13773" y="7130"/>
                </a:cubicBezTo>
                <a:cubicBezTo>
                  <a:pt x="13773" y="6828"/>
                  <a:pt x="13698" y="6526"/>
                  <a:pt x="13698" y="6224"/>
                </a:cubicBezTo>
                <a:cubicBezTo>
                  <a:pt x="13698" y="6073"/>
                  <a:pt x="13848" y="4411"/>
                  <a:pt x="13848" y="4411"/>
                </a:cubicBezTo>
                <a:cubicBezTo>
                  <a:pt x="13773" y="4411"/>
                  <a:pt x="13624" y="4714"/>
                  <a:pt x="13624" y="4563"/>
                </a:cubicBezTo>
                <a:cubicBezTo>
                  <a:pt x="13624" y="4411"/>
                  <a:pt x="13848" y="3807"/>
                  <a:pt x="13922" y="3656"/>
                </a:cubicBezTo>
                <a:cubicBezTo>
                  <a:pt x="13997" y="3354"/>
                  <a:pt x="14221" y="3354"/>
                  <a:pt x="14371" y="3203"/>
                </a:cubicBezTo>
                <a:cubicBezTo>
                  <a:pt x="14595" y="3203"/>
                  <a:pt x="14819" y="3354"/>
                  <a:pt x="15044" y="3354"/>
                </a:cubicBezTo>
                <a:cubicBezTo>
                  <a:pt x="15268" y="3354"/>
                  <a:pt x="14969" y="2901"/>
                  <a:pt x="14819" y="2901"/>
                </a:cubicBezTo>
                <a:cubicBezTo>
                  <a:pt x="14670" y="2901"/>
                  <a:pt x="14819" y="2448"/>
                  <a:pt x="14595" y="2448"/>
                </a:cubicBezTo>
                <a:cubicBezTo>
                  <a:pt x="14446" y="2599"/>
                  <a:pt x="14296" y="2750"/>
                  <a:pt x="14072" y="2750"/>
                </a:cubicBezTo>
                <a:cubicBezTo>
                  <a:pt x="13922" y="2750"/>
                  <a:pt x="13773" y="2448"/>
                  <a:pt x="13624" y="2297"/>
                </a:cubicBezTo>
                <a:cubicBezTo>
                  <a:pt x="13624" y="2297"/>
                  <a:pt x="13399" y="2297"/>
                  <a:pt x="13474" y="2146"/>
                </a:cubicBezTo>
                <a:cubicBezTo>
                  <a:pt x="13549" y="2146"/>
                  <a:pt x="13698" y="1995"/>
                  <a:pt x="13698" y="1844"/>
                </a:cubicBezTo>
                <a:cubicBezTo>
                  <a:pt x="13698" y="1844"/>
                  <a:pt x="13100" y="2297"/>
                  <a:pt x="13026" y="2297"/>
                </a:cubicBezTo>
                <a:cubicBezTo>
                  <a:pt x="12951" y="2448"/>
                  <a:pt x="12876" y="2599"/>
                  <a:pt x="12801" y="2599"/>
                </a:cubicBezTo>
                <a:cubicBezTo>
                  <a:pt x="12652" y="2599"/>
                  <a:pt x="12652" y="2297"/>
                  <a:pt x="12502" y="2297"/>
                </a:cubicBezTo>
                <a:cubicBezTo>
                  <a:pt x="12428" y="2297"/>
                  <a:pt x="12054" y="2599"/>
                  <a:pt x="12278" y="2146"/>
                </a:cubicBezTo>
                <a:cubicBezTo>
                  <a:pt x="12502" y="1844"/>
                  <a:pt x="12727" y="1542"/>
                  <a:pt x="12951" y="1239"/>
                </a:cubicBezTo>
                <a:cubicBezTo>
                  <a:pt x="12801" y="1239"/>
                  <a:pt x="12652" y="937"/>
                  <a:pt x="12502" y="1239"/>
                </a:cubicBezTo>
                <a:cubicBezTo>
                  <a:pt x="12278" y="1390"/>
                  <a:pt x="12203" y="1088"/>
                  <a:pt x="11979" y="937"/>
                </a:cubicBezTo>
                <a:cubicBezTo>
                  <a:pt x="11904" y="937"/>
                  <a:pt x="11830" y="786"/>
                  <a:pt x="11755" y="635"/>
                </a:cubicBezTo>
                <a:cubicBezTo>
                  <a:pt x="11606" y="635"/>
                  <a:pt x="11531" y="786"/>
                  <a:pt x="11381" y="786"/>
                </a:cubicBezTo>
                <a:cubicBezTo>
                  <a:pt x="11307" y="635"/>
                  <a:pt x="11157" y="635"/>
                  <a:pt x="11157" y="333"/>
                </a:cubicBezTo>
                <a:cubicBezTo>
                  <a:pt x="11157" y="333"/>
                  <a:pt x="11008" y="-120"/>
                  <a:pt x="11008" y="31"/>
                </a:cubicBezTo>
                <a:cubicBezTo>
                  <a:pt x="10933" y="31"/>
                  <a:pt x="11008" y="484"/>
                  <a:pt x="10933" y="484"/>
                </a:cubicBezTo>
                <a:cubicBezTo>
                  <a:pt x="10858" y="484"/>
                  <a:pt x="10783" y="484"/>
                  <a:pt x="10783" y="484"/>
                </a:cubicBezTo>
                <a:cubicBezTo>
                  <a:pt x="10559" y="484"/>
                  <a:pt x="10335" y="484"/>
                  <a:pt x="10111" y="484"/>
                </a:cubicBezTo>
                <a:cubicBezTo>
                  <a:pt x="9289" y="484"/>
                  <a:pt x="8541" y="484"/>
                  <a:pt x="7794" y="484"/>
                </a:cubicBezTo>
                <a:cubicBezTo>
                  <a:pt x="5925" y="484"/>
                  <a:pt x="4057" y="484"/>
                  <a:pt x="2188" y="484"/>
                </a:cubicBezTo>
                <a:cubicBezTo>
                  <a:pt x="1740" y="484"/>
                  <a:pt x="1217" y="484"/>
                  <a:pt x="768" y="484"/>
                </a:cubicBezTo>
                <a:cubicBezTo>
                  <a:pt x="843" y="635"/>
                  <a:pt x="992" y="1844"/>
                  <a:pt x="768" y="1995"/>
                </a:cubicBezTo>
                <a:cubicBezTo>
                  <a:pt x="619" y="1995"/>
                  <a:pt x="544" y="1995"/>
                  <a:pt x="693" y="1693"/>
                </a:cubicBezTo>
                <a:cubicBezTo>
                  <a:pt x="843" y="1239"/>
                  <a:pt x="619" y="1239"/>
                  <a:pt x="469" y="1239"/>
                </a:cubicBezTo>
                <a:cubicBezTo>
                  <a:pt x="320" y="1239"/>
                  <a:pt x="95" y="937"/>
                  <a:pt x="21" y="937"/>
                </a:cubicBezTo>
                <a:cubicBezTo>
                  <a:pt x="-54" y="1088"/>
                  <a:pt x="95" y="1693"/>
                  <a:pt x="95" y="1693"/>
                </a:cubicBezTo>
                <a:cubicBezTo>
                  <a:pt x="170" y="2146"/>
                  <a:pt x="245" y="2297"/>
                  <a:pt x="245" y="2599"/>
                </a:cubicBezTo>
                <a:cubicBezTo>
                  <a:pt x="245" y="2750"/>
                  <a:pt x="469" y="3052"/>
                  <a:pt x="544" y="3052"/>
                </a:cubicBezTo>
                <a:cubicBezTo>
                  <a:pt x="469" y="3052"/>
                  <a:pt x="394" y="3052"/>
                  <a:pt x="320" y="3203"/>
                </a:cubicBezTo>
                <a:cubicBezTo>
                  <a:pt x="245" y="3354"/>
                  <a:pt x="320" y="3505"/>
                  <a:pt x="320" y="3656"/>
                </a:cubicBezTo>
                <a:cubicBezTo>
                  <a:pt x="320" y="4109"/>
                  <a:pt x="320" y="4411"/>
                  <a:pt x="245" y="4714"/>
                </a:cubicBezTo>
                <a:cubicBezTo>
                  <a:pt x="245" y="5167"/>
                  <a:pt x="170" y="5469"/>
                  <a:pt x="95" y="5922"/>
                </a:cubicBezTo>
                <a:cubicBezTo>
                  <a:pt x="21" y="6375"/>
                  <a:pt x="170" y="6828"/>
                  <a:pt x="245" y="7281"/>
                </a:cubicBezTo>
                <a:cubicBezTo>
                  <a:pt x="245" y="7735"/>
                  <a:pt x="170" y="8037"/>
                  <a:pt x="170" y="8339"/>
                </a:cubicBezTo>
                <a:cubicBezTo>
                  <a:pt x="170" y="8490"/>
                  <a:pt x="245" y="8641"/>
                  <a:pt x="245" y="8792"/>
                </a:cubicBezTo>
                <a:cubicBezTo>
                  <a:pt x="320" y="8943"/>
                  <a:pt x="320" y="9245"/>
                  <a:pt x="320" y="9396"/>
                </a:cubicBezTo>
                <a:cubicBezTo>
                  <a:pt x="394" y="9849"/>
                  <a:pt x="619" y="10000"/>
                  <a:pt x="693" y="10453"/>
                </a:cubicBezTo>
                <a:cubicBezTo>
                  <a:pt x="768" y="10756"/>
                  <a:pt x="768" y="10604"/>
                  <a:pt x="843" y="10453"/>
                </a:cubicBezTo>
                <a:cubicBezTo>
                  <a:pt x="843" y="10453"/>
                  <a:pt x="918" y="10907"/>
                  <a:pt x="918" y="10907"/>
                </a:cubicBezTo>
                <a:cubicBezTo>
                  <a:pt x="918" y="10907"/>
                  <a:pt x="843" y="10756"/>
                  <a:pt x="843" y="10907"/>
                </a:cubicBezTo>
                <a:cubicBezTo>
                  <a:pt x="843" y="11058"/>
                  <a:pt x="843" y="11209"/>
                  <a:pt x="918" y="11360"/>
                </a:cubicBezTo>
                <a:cubicBezTo>
                  <a:pt x="992" y="11360"/>
                  <a:pt x="992" y="11360"/>
                  <a:pt x="1067" y="11511"/>
                </a:cubicBezTo>
                <a:cubicBezTo>
                  <a:pt x="1142" y="11662"/>
                  <a:pt x="992" y="11813"/>
                  <a:pt x="1067" y="11964"/>
                </a:cubicBezTo>
                <a:cubicBezTo>
                  <a:pt x="1217" y="12417"/>
                  <a:pt x="1516" y="12719"/>
                  <a:pt x="1516" y="13172"/>
                </a:cubicBezTo>
                <a:cubicBezTo>
                  <a:pt x="1590" y="13474"/>
                  <a:pt x="1665" y="13474"/>
                  <a:pt x="1815" y="13625"/>
                </a:cubicBezTo>
                <a:cubicBezTo>
                  <a:pt x="1964" y="13777"/>
                  <a:pt x="2113" y="13928"/>
                  <a:pt x="2263" y="13928"/>
                </a:cubicBezTo>
                <a:cubicBezTo>
                  <a:pt x="2412" y="13928"/>
                  <a:pt x="2562" y="14230"/>
                  <a:pt x="2637" y="14381"/>
                </a:cubicBezTo>
                <a:cubicBezTo>
                  <a:pt x="2637" y="14532"/>
                  <a:pt x="2936" y="15136"/>
                  <a:pt x="2861" y="15287"/>
                </a:cubicBezTo>
                <a:cubicBezTo>
                  <a:pt x="3160" y="15136"/>
                  <a:pt x="3534" y="14985"/>
                  <a:pt x="3833" y="15136"/>
                </a:cubicBezTo>
                <a:cubicBezTo>
                  <a:pt x="4281" y="15438"/>
                  <a:pt x="4655" y="15891"/>
                  <a:pt x="5028" y="16193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FFFFFF"/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5" name="Shape 1581">
            <a:extLst>
              <a:ext uri="{FF2B5EF4-FFF2-40B4-BE49-F238E27FC236}">
                <a16:creationId xmlns:a16="http://schemas.microsoft.com/office/drawing/2014/main" id="{ED05C3CF-5056-448C-9AD4-11D954CBD2CA}"/>
              </a:ext>
            </a:extLst>
          </p:cNvPr>
          <p:cNvSpPr/>
          <p:nvPr/>
        </p:nvSpPr>
        <p:spPr>
          <a:xfrm>
            <a:off x="2337375" y="2229225"/>
            <a:ext cx="2114669" cy="1091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600" extrusionOk="0">
                <a:moveTo>
                  <a:pt x="11584" y="17162"/>
                </a:moveTo>
                <a:cubicBezTo>
                  <a:pt x="11584" y="17162"/>
                  <a:pt x="11584" y="17063"/>
                  <a:pt x="11584" y="17063"/>
                </a:cubicBezTo>
                <a:cubicBezTo>
                  <a:pt x="11584" y="17063"/>
                  <a:pt x="11736" y="17458"/>
                  <a:pt x="11736" y="17458"/>
                </a:cubicBezTo>
                <a:cubicBezTo>
                  <a:pt x="11837" y="17458"/>
                  <a:pt x="11888" y="17556"/>
                  <a:pt x="11938" y="17556"/>
                </a:cubicBezTo>
                <a:cubicBezTo>
                  <a:pt x="12039" y="17556"/>
                  <a:pt x="12039" y="17458"/>
                  <a:pt x="12090" y="17556"/>
                </a:cubicBezTo>
                <a:cubicBezTo>
                  <a:pt x="12242" y="17655"/>
                  <a:pt x="12343" y="17753"/>
                  <a:pt x="12444" y="17852"/>
                </a:cubicBezTo>
                <a:cubicBezTo>
                  <a:pt x="12495" y="17951"/>
                  <a:pt x="12545" y="17852"/>
                  <a:pt x="12596" y="17852"/>
                </a:cubicBezTo>
                <a:cubicBezTo>
                  <a:pt x="12646" y="17753"/>
                  <a:pt x="12697" y="17753"/>
                  <a:pt x="12748" y="17753"/>
                </a:cubicBezTo>
                <a:cubicBezTo>
                  <a:pt x="12798" y="17753"/>
                  <a:pt x="12849" y="17852"/>
                  <a:pt x="12899" y="17852"/>
                </a:cubicBezTo>
                <a:cubicBezTo>
                  <a:pt x="13000" y="17852"/>
                  <a:pt x="13051" y="17753"/>
                  <a:pt x="13102" y="17655"/>
                </a:cubicBezTo>
                <a:cubicBezTo>
                  <a:pt x="13152" y="17556"/>
                  <a:pt x="13304" y="17260"/>
                  <a:pt x="13355" y="17260"/>
                </a:cubicBezTo>
                <a:cubicBezTo>
                  <a:pt x="13355" y="17260"/>
                  <a:pt x="13405" y="17359"/>
                  <a:pt x="13405" y="17359"/>
                </a:cubicBezTo>
                <a:cubicBezTo>
                  <a:pt x="13506" y="17359"/>
                  <a:pt x="13557" y="17359"/>
                  <a:pt x="13607" y="17359"/>
                </a:cubicBezTo>
                <a:cubicBezTo>
                  <a:pt x="13810" y="17359"/>
                  <a:pt x="13759" y="17655"/>
                  <a:pt x="13860" y="17852"/>
                </a:cubicBezTo>
                <a:cubicBezTo>
                  <a:pt x="13911" y="17951"/>
                  <a:pt x="14113" y="17852"/>
                  <a:pt x="14113" y="18049"/>
                </a:cubicBezTo>
                <a:cubicBezTo>
                  <a:pt x="14113" y="18247"/>
                  <a:pt x="14164" y="18444"/>
                  <a:pt x="14215" y="18641"/>
                </a:cubicBezTo>
                <a:cubicBezTo>
                  <a:pt x="14215" y="19134"/>
                  <a:pt x="14670" y="19036"/>
                  <a:pt x="14822" y="19134"/>
                </a:cubicBezTo>
                <a:cubicBezTo>
                  <a:pt x="14923" y="19134"/>
                  <a:pt x="15074" y="19134"/>
                  <a:pt x="15125" y="19233"/>
                </a:cubicBezTo>
                <a:cubicBezTo>
                  <a:pt x="15176" y="19332"/>
                  <a:pt x="15429" y="19825"/>
                  <a:pt x="15378" y="19825"/>
                </a:cubicBezTo>
                <a:cubicBezTo>
                  <a:pt x="15277" y="20022"/>
                  <a:pt x="15277" y="20022"/>
                  <a:pt x="15176" y="19923"/>
                </a:cubicBezTo>
                <a:cubicBezTo>
                  <a:pt x="15125" y="19825"/>
                  <a:pt x="14923" y="19627"/>
                  <a:pt x="14923" y="19627"/>
                </a:cubicBezTo>
                <a:cubicBezTo>
                  <a:pt x="14923" y="19726"/>
                  <a:pt x="15074" y="19825"/>
                  <a:pt x="15024" y="20022"/>
                </a:cubicBezTo>
                <a:cubicBezTo>
                  <a:pt x="14973" y="20121"/>
                  <a:pt x="14923" y="20318"/>
                  <a:pt x="14923" y="20416"/>
                </a:cubicBezTo>
                <a:cubicBezTo>
                  <a:pt x="14923" y="20614"/>
                  <a:pt x="14923" y="20712"/>
                  <a:pt x="14872" y="20811"/>
                </a:cubicBezTo>
                <a:cubicBezTo>
                  <a:pt x="14872" y="20910"/>
                  <a:pt x="14720" y="21008"/>
                  <a:pt x="14720" y="21008"/>
                </a:cubicBezTo>
                <a:cubicBezTo>
                  <a:pt x="14670" y="21107"/>
                  <a:pt x="14518" y="21600"/>
                  <a:pt x="14720" y="21600"/>
                </a:cubicBezTo>
                <a:cubicBezTo>
                  <a:pt x="14771" y="21600"/>
                  <a:pt x="14872" y="21403"/>
                  <a:pt x="14973" y="21205"/>
                </a:cubicBezTo>
                <a:cubicBezTo>
                  <a:pt x="15074" y="21107"/>
                  <a:pt x="15125" y="21304"/>
                  <a:pt x="15226" y="21205"/>
                </a:cubicBezTo>
                <a:cubicBezTo>
                  <a:pt x="15378" y="21205"/>
                  <a:pt x="15429" y="21008"/>
                  <a:pt x="15580" y="21008"/>
                </a:cubicBezTo>
                <a:cubicBezTo>
                  <a:pt x="15580" y="20811"/>
                  <a:pt x="15580" y="20910"/>
                  <a:pt x="15479" y="20811"/>
                </a:cubicBezTo>
                <a:cubicBezTo>
                  <a:pt x="15429" y="20811"/>
                  <a:pt x="15429" y="20712"/>
                  <a:pt x="15479" y="20712"/>
                </a:cubicBezTo>
                <a:cubicBezTo>
                  <a:pt x="15530" y="20515"/>
                  <a:pt x="15580" y="20416"/>
                  <a:pt x="15732" y="20416"/>
                </a:cubicBezTo>
                <a:cubicBezTo>
                  <a:pt x="15783" y="20416"/>
                  <a:pt x="15934" y="20219"/>
                  <a:pt x="16036" y="20318"/>
                </a:cubicBezTo>
                <a:cubicBezTo>
                  <a:pt x="16137" y="20416"/>
                  <a:pt x="16187" y="20022"/>
                  <a:pt x="16289" y="20318"/>
                </a:cubicBezTo>
                <a:cubicBezTo>
                  <a:pt x="16390" y="20121"/>
                  <a:pt x="16440" y="20022"/>
                  <a:pt x="16541" y="19825"/>
                </a:cubicBezTo>
                <a:cubicBezTo>
                  <a:pt x="16643" y="19726"/>
                  <a:pt x="16693" y="19726"/>
                  <a:pt x="16794" y="19726"/>
                </a:cubicBezTo>
                <a:cubicBezTo>
                  <a:pt x="16946" y="19726"/>
                  <a:pt x="17148" y="19726"/>
                  <a:pt x="17300" y="19726"/>
                </a:cubicBezTo>
                <a:cubicBezTo>
                  <a:pt x="17452" y="19726"/>
                  <a:pt x="17503" y="19825"/>
                  <a:pt x="17553" y="19627"/>
                </a:cubicBezTo>
                <a:cubicBezTo>
                  <a:pt x="17604" y="19529"/>
                  <a:pt x="17654" y="19627"/>
                  <a:pt x="17705" y="19529"/>
                </a:cubicBezTo>
                <a:cubicBezTo>
                  <a:pt x="17756" y="19332"/>
                  <a:pt x="17806" y="19233"/>
                  <a:pt x="17806" y="19036"/>
                </a:cubicBezTo>
                <a:cubicBezTo>
                  <a:pt x="17857" y="18838"/>
                  <a:pt x="17857" y="18740"/>
                  <a:pt x="17907" y="18542"/>
                </a:cubicBezTo>
                <a:cubicBezTo>
                  <a:pt x="17958" y="18444"/>
                  <a:pt x="18008" y="18345"/>
                  <a:pt x="18059" y="18247"/>
                </a:cubicBezTo>
                <a:cubicBezTo>
                  <a:pt x="18110" y="18148"/>
                  <a:pt x="18160" y="18444"/>
                  <a:pt x="18261" y="18345"/>
                </a:cubicBezTo>
                <a:cubicBezTo>
                  <a:pt x="18363" y="18148"/>
                  <a:pt x="18464" y="18444"/>
                  <a:pt x="18464" y="18641"/>
                </a:cubicBezTo>
                <a:cubicBezTo>
                  <a:pt x="18464" y="18740"/>
                  <a:pt x="18413" y="19332"/>
                  <a:pt x="18514" y="19332"/>
                </a:cubicBezTo>
                <a:cubicBezTo>
                  <a:pt x="18565" y="19430"/>
                  <a:pt x="18615" y="19627"/>
                  <a:pt x="18666" y="19825"/>
                </a:cubicBezTo>
                <a:cubicBezTo>
                  <a:pt x="18717" y="19627"/>
                  <a:pt x="19273" y="19332"/>
                  <a:pt x="19273" y="19332"/>
                </a:cubicBezTo>
                <a:cubicBezTo>
                  <a:pt x="19273" y="19233"/>
                  <a:pt x="19222" y="19233"/>
                  <a:pt x="19222" y="19134"/>
                </a:cubicBezTo>
                <a:cubicBezTo>
                  <a:pt x="19222" y="19134"/>
                  <a:pt x="19324" y="19332"/>
                  <a:pt x="19324" y="19332"/>
                </a:cubicBezTo>
                <a:cubicBezTo>
                  <a:pt x="19324" y="19430"/>
                  <a:pt x="19222" y="19430"/>
                  <a:pt x="19222" y="19430"/>
                </a:cubicBezTo>
                <a:cubicBezTo>
                  <a:pt x="19222" y="19430"/>
                  <a:pt x="19526" y="19529"/>
                  <a:pt x="19526" y="19529"/>
                </a:cubicBezTo>
                <a:cubicBezTo>
                  <a:pt x="19526" y="19529"/>
                  <a:pt x="19526" y="19529"/>
                  <a:pt x="19526" y="19529"/>
                </a:cubicBezTo>
                <a:cubicBezTo>
                  <a:pt x="19526" y="19529"/>
                  <a:pt x="19526" y="19627"/>
                  <a:pt x="19526" y="19627"/>
                </a:cubicBezTo>
                <a:cubicBezTo>
                  <a:pt x="19475" y="19627"/>
                  <a:pt x="19425" y="19627"/>
                  <a:pt x="19374" y="19726"/>
                </a:cubicBezTo>
                <a:cubicBezTo>
                  <a:pt x="19374" y="19825"/>
                  <a:pt x="19324" y="19529"/>
                  <a:pt x="19324" y="19529"/>
                </a:cubicBezTo>
                <a:cubicBezTo>
                  <a:pt x="19273" y="19529"/>
                  <a:pt x="19273" y="19627"/>
                  <a:pt x="19273" y="19627"/>
                </a:cubicBezTo>
                <a:cubicBezTo>
                  <a:pt x="19273" y="19627"/>
                  <a:pt x="19273" y="19529"/>
                  <a:pt x="19222" y="19627"/>
                </a:cubicBezTo>
                <a:cubicBezTo>
                  <a:pt x="19172" y="19726"/>
                  <a:pt x="19121" y="19726"/>
                  <a:pt x="19071" y="19825"/>
                </a:cubicBezTo>
                <a:cubicBezTo>
                  <a:pt x="18970" y="19923"/>
                  <a:pt x="18767" y="20219"/>
                  <a:pt x="18868" y="20515"/>
                </a:cubicBezTo>
                <a:cubicBezTo>
                  <a:pt x="19020" y="20712"/>
                  <a:pt x="19121" y="20515"/>
                  <a:pt x="19172" y="20416"/>
                </a:cubicBezTo>
                <a:cubicBezTo>
                  <a:pt x="19222" y="20318"/>
                  <a:pt x="19425" y="20022"/>
                  <a:pt x="19425" y="19923"/>
                </a:cubicBezTo>
                <a:cubicBezTo>
                  <a:pt x="19425" y="20022"/>
                  <a:pt x="19526" y="20121"/>
                  <a:pt x="19577" y="20022"/>
                </a:cubicBezTo>
                <a:cubicBezTo>
                  <a:pt x="19577" y="19923"/>
                  <a:pt x="19728" y="19825"/>
                  <a:pt x="19779" y="19825"/>
                </a:cubicBezTo>
                <a:cubicBezTo>
                  <a:pt x="19880" y="19726"/>
                  <a:pt x="19981" y="19627"/>
                  <a:pt x="20082" y="19627"/>
                </a:cubicBezTo>
                <a:cubicBezTo>
                  <a:pt x="20133" y="19627"/>
                  <a:pt x="20133" y="19627"/>
                  <a:pt x="20133" y="19529"/>
                </a:cubicBezTo>
                <a:cubicBezTo>
                  <a:pt x="20082" y="19430"/>
                  <a:pt x="20133" y="19430"/>
                  <a:pt x="20133" y="19430"/>
                </a:cubicBezTo>
                <a:cubicBezTo>
                  <a:pt x="20133" y="19332"/>
                  <a:pt x="20032" y="19430"/>
                  <a:pt x="19981" y="19332"/>
                </a:cubicBezTo>
                <a:cubicBezTo>
                  <a:pt x="19931" y="19332"/>
                  <a:pt x="19981" y="19134"/>
                  <a:pt x="19880" y="19332"/>
                </a:cubicBezTo>
                <a:cubicBezTo>
                  <a:pt x="19779" y="19430"/>
                  <a:pt x="19577" y="19332"/>
                  <a:pt x="19475" y="19233"/>
                </a:cubicBezTo>
                <a:cubicBezTo>
                  <a:pt x="19425" y="19233"/>
                  <a:pt x="19475" y="19036"/>
                  <a:pt x="19425" y="19036"/>
                </a:cubicBezTo>
                <a:cubicBezTo>
                  <a:pt x="19425" y="19036"/>
                  <a:pt x="19324" y="19036"/>
                  <a:pt x="19273" y="18937"/>
                </a:cubicBezTo>
                <a:cubicBezTo>
                  <a:pt x="19222" y="18937"/>
                  <a:pt x="19222" y="18641"/>
                  <a:pt x="19222" y="18542"/>
                </a:cubicBezTo>
                <a:cubicBezTo>
                  <a:pt x="19222" y="18444"/>
                  <a:pt x="19121" y="18542"/>
                  <a:pt x="19071" y="18444"/>
                </a:cubicBezTo>
                <a:cubicBezTo>
                  <a:pt x="19071" y="18444"/>
                  <a:pt x="19172" y="18247"/>
                  <a:pt x="19172" y="18247"/>
                </a:cubicBezTo>
                <a:cubicBezTo>
                  <a:pt x="19222" y="18148"/>
                  <a:pt x="19222" y="17852"/>
                  <a:pt x="19121" y="17852"/>
                </a:cubicBezTo>
                <a:cubicBezTo>
                  <a:pt x="19121" y="17852"/>
                  <a:pt x="19020" y="18247"/>
                  <a:pt x="18970" y="18049"/>
                </a:cubicBezTo>
                <a:cubicBezTo>
                  <a:pt x="18970" y="17852"/>
                  <a:pt x="18919" y="17951"/>
                  <a:pt x="18868" y="17852"/>
                </a:cubicBezTo>
                <a:cubicBezTo>
                  <a:pt x="18868" y="17753"/>
                  <a:pt x="19020" y="17852"/>
                  <a:pt x="19020" y="17852"/>
                </a:cubicBezTo>
                <a:cubicBezTo>
                  <a:pt x="19121" y="17852"/>
                  <a:pt x="19172" y="17753"/>
                  <a:pt x="19222" y="17753"/>
                </a:cubicBezTo>
                <a:cubicBezTo>
                  <a:pt x="19273" y="17655"/>
                  <a:pt x="19324" y="17655"/>
                  <a:pt x="19374" y="17655"/>
                </a:cubicBezTo>
                <a:cubicBezTo>
                  <a:pt x="19425" y="17556"/>
                  <a:pt x="19324" y="17359"/>
                  <a:pt x="19324" y="17359"/>
                </a:cubicBezTo>
                <a:cubicBezTo>
                  <a:pt x="19324" y="17359"/>
                  <a:pt x="19374" y="17359"/>
                  <a:pt x="19374" y="17359"/>
                </a:cubicBezTo>
                <a:cubicBezTo>
                  <a:pt x="19374" y="17359"/>
                  <a:pt x="19172" y="17162"/>
                  <a:pt x="19172" y="17162"/>
                </a:cubicBezTo>
                <a:cubicBezTo>
                  <a:pt x="19071" y="17063"/>
                  <a:pt x="18970" y="17063"/>
                  <a:pt x="18868" y="17162"/>
                </a:cubicBezTo>
                <a:cubicBezTo>
                  <a:pt x="18666" y="17260"/>
                  <a:pt x="18514" y="17359"/>
                  <a:pt x="18363" y="17556"/>
                </a:cubicBezTo>
                <a:cubicBezTo>
                  <a:pt x="18211" y="17655"/>
                  <a:pt x="18110" y="17852"/>
                  <a:pt x="17958" y="18049"/>
                </a:cubicBezTo>
                <a:cubicBezTo>
                  <a:pt x="17907" y="18148"/>
                  <a:pt x="17857" y="18247"/>
                  <a:pt x="17806" y="18444"/>
                </a:cubicBezTo>
                <a:cubicBezTo>
                  <a:pt x="17806" y="18444"/>
                  <a:pt x="17604" y="18641"/>
                  <a:pt x="17604" y="18641"/>
                </a:cubicBezTo>
                <a:cubicBezTo>
                  <a:pt x="17604" y="18542"/>
                  <a:pt x="17857" y="18148"/>
                  <a:pt x="17907" y="18049"/>
                </a:cubicBezTo>
                <a:cubicBezTo>
                  <a:pt x="17907" y="17951"/>
                  <a:pt x="17958" y="17852"/>
                  <a:pt x="17907" y="17753"/>
                </a:cubicBezTo>
                <a:cubicBezTo>
                  <a:pt x="17857" y="17753"/>
                  <a:pt x="17756" y="17655"/>
                  <a:pt x="17705" y="17655"/>
                </a:cubicBezTo>
                <a:cubicBezTo>
                  <a:pt x="17756" y="17655"/>
                  <a:pt x="17857" y="17753"/>
                  <a:pt x="17907" y="17753"/>
                </a:cubicBezTo>
                <a:cubicBezTo>
                  <a:pt x="18008" y="17852"/>
                  <a:pt x="18110" y="17556"/>
                  <a:pt x="18160" y="17458"/>
                </a:cubicBezTo>
                <a:cubicBezTo>
                  <a:pt x="18211" y="17359"/>
                  <a:pt x="18261" y="17162"/>
                  <a:pt x="18363" y="17063"/>
                </a:cubicBezTo>
                <a:cubicBezTo>
                  <a:pt x="18464" y="17063"/>
                  <a:pt x="18565" y="17162"/>
                  <a:pt x="18615" y="16964"/>
                </a:cubicBezTo>
                <a:cubicBezTo>
                  <a:pt x="18666" y="16570"/>
                  <a:pt x="18767" y="16471"/>
                  <a:pt x="18970" y="16471"/>
                </a:cubicBezTo>
                <a:cubicBezTo>
                  <a:pt x="19172" y="16471"/>
                  <a:pt x="19374" y="16471"/>
                  <a:pt x="19577" y="16471"/>
                </a:cubicBezTo>
                <a:cubicBezTo>
                  <a:pt x="19931" y="16471"/>
                  <a:pt x="20437" y="16668"/>
                  <a:pt x="20689" y="16077"/>
                </a:cubicBezTo>
                <a:cubicBezTo>
                  <a:pt x="20791" y="15879"/>
                  <a:pt x="20841" y="15781"/>
                  <a:pt x="20942" y="15781"/>
                </a:cubicBezTo>
                <a:cubicBezTo>
                  <a:pt x="21044" y="15781"/>
                  <a:pt x="21145" y="15781"/>
                  <a:pt x="21296" y="15584"/>
                </a:cubicBezTo>
                <a:cubicBezTo>
                  <a:pt x="21347" y="15584"/>
                  <a:pt x="21499" y="15386"/>
                  <a:pt x="21499" y="15288"/>
                </a:cubicBezTo>
                <a:cubicBezTo>
                  <a:pt x="21600" y="14992"/>
                  <a:pt x="21347" y="15090"/>
                  <a:pt x="21347" y="14992"/>
                </a:cubicBezTo>
                <a:cubicBezTo>
                  <a:pt x="21347" y="14893"/>
                  <a:pt x="21448" y="14893"/>
                  <a:pt x="21448" y="14893"/>
                </a:cubicBezTo>
                <a:cubicBezTo>
                  <a:pt x="21499" y="14795"/>
                  <a:pt x="21448" y="14696"/>
                  <a:pt x="21448" y="14597"/>
                </a:cubicBezTo>
                <a:cubicBezTo>
                  <a:pt x="21448" y="14597"/>
                  <a:pt x="21499" y="14499"/>
                  <a:pt x="21499" y="14499"/>
                </a:cubicBezTo>
                <a:cubicBezTo>
                  <a:pt x="21499" y="14400"/>
                  <a:pt x="21398" y="14301"/>
                  <a:pt x="21398" y="14301"/>
                </a:cubicBezTo>
                <a:cubicBezTo>
                  <a:pt x="21347" y="14203"/>
                  <a:pt x="21296" y="14203"/>
                  <a:pt x="21296" y="14104"/>
                </a:cubicBezTo>
                <a:cubicBezTo>
                  <a:pt x="21246" y="14104"/>
                  <a:pt x="21145" y="14400"/>
                  <a:pt x="21094" y="14203"/>
                </a:cubicBezTo>
                <a:cubicBezTo>
                  <a:pt x="21094" y="14203"/>
                  <a:pt x="21195" y="14104"/>
                  <a:pt x="21145" y="14104"/>
                </a:cubicBezTo>
                <a:cubicBezTo>
                  <a:pt x="21145" y="14005"/>
                  <a:pt x="21094" y="13907"/>
                  <a:pt x="21044" y="13907"/>
                </a:cubicBezTo>
                <a:cubicBezTo>
                  <a:pt x="20993" y="13808"/>
                  <a:pt x="20791" y="13907"/>
                  <a:pt x="20740" y="14005"/>
                </a:cubicBezTo>
                <a:cubicBezTo>
                  <a:pt x="20689" y="14203"/>
                  <a:pt x="20538" y="14301"/>
                  <a:pt x="20437" y="14400"/>
                </a:cubicBezTo>
                <a:cubicBezTo>
                  <a:pt x="20386" y="14400"/>
                  <a:pt x="20234" y="14203"/>
                  <a:pt x="20234" y="14104"/>
                </a:cubicBezTo>
                <a:cubicBezTo>
                  <a:pt x="20234" y="14005"/>
                  <a:pt x="20386" y="14301"/>
                  <a:pt x="20386" y="14301"/>
                </a:cubicBezTo>
                <a:cubicBezTo>
                  <a:pt x="20437" y="14301"/>
                  <a:pt x="20639" y="14005"/>
                  <a:pt x="20639" y="14005"/>
                </a:cubicBezTo>
                <a:cubicBezTo>
                  <a:pt x="20639" y="14005"/>
                  <a:pt x="20538" y="13907"/>
                  <a:pt x="20538" y="13907"/>
                </a:cubicBezTo>
                <a:cubicBezTo>
                  <a:pt x="20689" y="13808"/>
                  <a:pt x="20841" y="13808"/>
                  <a:pt x="20993" y="13710"/>
                </a:cubicBezTo>
                <a:cubicBezTo>
                  <a:pt x="20993" y="13710"/>
                  <a:pt x="21094" y="13611"/>
                  <a:pt x="21044" y="13512"/>
                </a:cubicBezTo>
                <a:cubicBezTo>
                  <a:pt x="21044" y="13512"/>
                  <a:pt x="20942" y="13315"/>
                  <a:pt x="20942" y="13315"/>
                </a:cubicBezTo>
                <a:cubicBezTo>
                  <a:pt x="20841" y="13414"/>
                  <a:pt x="20740" y="13414"/>
                  <a:pt x="20689" y="13216"/>
                </a:cubicBezTo>
                <a:cubicBezTo>
                  <a:pt x="20639" y="13216"/>
                  <a:pt x="20437" y="13512"/>
                  <a:pt x="20437" y="13414"/>
                </a:cubicBezTo>
                <a:cubicBezTo>
                  <a:pt x="20437" y="13414"/>
                  <a:pt x="20588" y="13118"/>
                  <a:pt x="20437" y="13216"/>
                </a:cubicBezTo>
                <a:cubicBezTo>
                  <a:pt x="20437" y="13216"/>
                  <a:pt x="20234" y="13315"/>
                  <a:pt x="20234" y="13315"/>
                </a:cubicBezTo>
                <a:cubicBezTo>
                  <a:pt x="20285" y="13118"/>
                  <a:pt x="20437" y="13118"/>
                  <a:pt x="20335" y="12822"/>
                </a:cubicBezTo>
                <a:cubicBezTo>
                  <a:pt x="20335" y="12822"/>
                  <a:pt x="20133" y="12625"/>
                  <a:pt x="20133" y="12625"/>
                </a:cubicBezTo>
                <a:cubicBezTo>
                  <a:pt x="20032" y="12625"/>
                  <a:pt x="20032" y="12427"/>
                  <a:pt x="19931" y="12427"/>
                </a:cubicBezTo>
                <a:cubicBezTo>
                  <a:pt x="19981" y="12427"/>
                  <a:pt x="19830" y="12033"/>
                  <a:pt x="19830" y="12033"/>
                </a:cubicBezTo>
                <a:cubicBezTo>
                  <a:pt x="19830" y="12033"/>
                  <a:pt x="19880" y="12132"/>
                  <a:pt x="19931" y="12132"/>
                </a:cubicBezTo>
                <a:cubicBezTo>
                  <a:pt x="19981" y="12230"/>
                  <a:pt x="19981" y="12033"/>
                  <a:pt x="20032" y="12033"/>
                </a:cubicBezTo>
                <a:cubicBezTo>
                  <a:pt x="20234" y="11934"/>
                  <a:pt x="19880" y="11638"/>
                  <a:pt x="19830" y="11540"/>
                </a:cubicBezTo>
                <a:cubicBezTo>
                  <a:pt x="19830" y="11638"/>
                  <a:pt x="19931" y="11441"/>
                  <a:pt x="19931" y="11441"/>
                </a:cubicBezTo>
                <a:cubicBezTo>
                  <a:pt x="19981" y="11342"/>
                  <a:pt x="19880" y="11342"/>
                  <a:pt x="19830" y="11244"/>
                </a:cubicBezTo>
                <a:cubicBezTo>
                  <a:pt x="19830" y="11244"/>
                  <a:pt x="19779" y="11145"/>
                  <a:pt x="19728" y="11145"/>
                </a:cubicBezTo>
                <a:cubicBezTo>
                  <a:pt x="19728" y="11145"/>
                  <a:pt x="19627" y="11145"/>
                  <a:pt x="19627" y="11145"/>
                </a:cubicBezTo>
                <a:cubicBezTo>
                  <a:pt x="19678" y="11047"/>
                  <a:pt x="19779" y="11145"/>
                  <a:pt x="19728" y="10849"/>
                </a:cubicBezTo>
                <a:cubicBezTo>
                  <a:pt x="19678" y="10849"/>
                  <a:pt x="19526" y="10948"/>
                  <a:pt x="19526" y="10948"/>
                </a:cubicBezTo>
                <a:cubicBezTo>
                  <a:pt x="19526" y="10849"/>
                  <a:pt x="19678" y="10849"/>
                  <a:pt x="19627" y="10652"/>
                </a:cubicBezTo>
                <a:cubicBezTo>
                  <a:pt x="19627" y="10553"/>
                  <a:pt x="19627" y="10455"/>
                  <a:pt x="19577" y="10356"/>
                </a:cubicBezTo>
                <a:cubicBezTo>
                  <a:pt x="19577" y="10356"/>
                  <a:pt x="19526" y="10455"/>
                  <a:pt x="19526" y="10356"/>
                </a:cubicBezTo>
                <a:cubicBezTo>
                  <a:pt x="19526" y="10455"/>
                  <a:pt x="19425" y="10060"/>
                  <a:pt x="19425" y="10060"/>
                </a:cubicBezTo>
                <a:cubicBezTo>
                  <a:pt x="19374" y="9863"/>
                  <a:pt x="19324" y="9764"/>
                  <a:pt x="19324" y="9666"/>
                </a:cubicBezTo>
                <a:cubicBezTo>
                  <a:pt x="19273" y="9468"/>
                  <a:pt x="19273" y="9271"/>
                  <a:pt x="19172" y="9567"/>
                </a:cubicBezTo>
                <a:cubicBezTo>
                  <a:pt x="19172" y="9567"/>
                  <a:pt x="19121" y="9962"/>
                  <a:pt x="19172" y="9863"/>
                </a:cubicBezTo>
                <a:cubicBezTo>
                  <a:pt x="18970" y="9962"/>
                  <a:pt x="19071" y="9962"/>
                  <a:pt x="19121" y="10258"/>
                </a:cubicBezTo>
                <a:cubicBezTo>
                  <a:pt x="19121" y="10159"/>
                  <a:pt x="19071" y="10159"/>
                  <a:pt x="19071" y="10258"/>
                </a:cubicBezTo>
                <a:cubicBezTo>
                  <a:pt x="19020" y="10258"/>
                  <a:pt x="19020" y="10258"/>
                  <a:pt x="18970" y="10356"/>
                </a:cubicBezTo>
                <a:cubicBezTo>
                  <a:pt x="18970" y="10356"/>
                  <a:pt x="19071" y="10455"/>
                  <a:pt x="19071" y="10455"/>
                </a:cubicBezTo>
                <a:cubicBezTo>
                  <a:pt x="19020" y="10553"/>
                  <a:pt x="18919" y="10455"/>
                  <a:pt x="18919" y="10553"/>
                </a:cubicBezTo>
                <a:cubicBezTo>
                  <a:pt x="18868" y="10652"/>
                  <a:pt x="18970" y="10849"/>
                  <a:pt x="18868" y="10948"/>
                </a:cubicBezTo>
                <a:cubicBezTo>
                  <a:pt x="18919" y="10948"/>
                  <a:pt x="18818" y="10553"/>
                  <a:pt x="18717" y="10751"/>
                </a:cubicBezTo>
                <a:cubicBezTo>
                  <a:pt x="18717" y="10849"/>
                  <a:pt x="18514" y="11145"/>
                  <a:pt x="18514" y="11145"/>
                </a:cubicBezTo>
                <a:cubicBezTo>
                  <a:pt x="18464" y="11145"/>
                  <a:pt x="18464" y="11047"/>
                  <a:pt x="18464" y="10948"/>
                </a:cubicBezTo>
                <a:cubicBezTo>
                  <a:pt x="18413" y="10948"/>
                  <a:pt x="18413" y="11047"/>
                  <a:pt x="18413" y="11047"/>
                </a:cubicBezTo>
                <a:cubicBezTo>
                  <a:pt x="18363" y="10948"/>
                  <a:pt x="18413" y="10948"/>
                  <a:pt x="18413" y="10849"/>
                </a:cubicBezTo>
                <a:cubicBezTo>
                  <a:pt x="18413" y="10948"/>
                  <a:pt x="18059" y="11441"/>
                  <a:pt x="18059" y="11342"/>
                </a:cubicBezTo>
                <a:cubicBezTo>
                  <a:pt x="18008" y="11244"/>
                  <a:pt x="18211" y="11145"/>
                  <a:pt x="18261" y="11145"/>
                </a:cubicBezTo>
                <a:cubicBezTo>
                  <a:pt x="18363" y="10948"/>
                  <a:pt x="18363" y="10849"/>
                  <a:pt x="18312" y="10652"/>
                </a:cubicBezTo>
                <a:cubicBezTo>
                  <a:pt x="18261" y="10553"/>
                  <a:pt x="18110" y="10553"/>
                  <a:pt x="18059" y="10553"/>
                </a:cubicBezTo>
                <a:cubicBezTo>
                  <a:pt x="18008" y="10553"/>
                  <a:pt x="18008" y="10652"/>
                  <a:pt x="18008" y="10652"/>
                </a:cubicBezTo>
                <a:cubicBezTo>
                  <a:pt x="17958" y="10849"/>
                  <a:pt x="17857" y="10652"/>
                  <a:pt x="17806" y="10652"/>
                </a:cubicBezTo>
                <a:cubicBezTo>
                  <a:pt x="17857" y="10652"/>
                  <a:pt x="17958" y="10455"/>
                  <a:pt x="17958" y="10455"/>
                </a:cubicBezTo>
                <a:cubicBezTo>
                  <a:pt x="17958" y="10455"/>
                  <a:pt x="18008" y="10553"/>
                  <a:pt x="18008" y="10553"/>
                </a:cubicBezTo>
                <a:cubicBezTo>
                  <a:pt x="17958" y="10553"/>
                  <a:pt x="18059" y="10356"/>
                  <a:pt x="18059" y="10356"/>
                </a:cubicBezTo>
                <a:cubicBezTo>
                  <a:pt x="18110" y="10159"/>
                  <a:pt x="18008" y="10258"/>
                  <a:pt x="17958" y="10159"/>
                </a:cubicBezTo>
                <a:cubicBezTo>
                  <a:pt x="17958" y="10159"/>
                  <a:pt x="18008" y="9666"/>
                  <a:pt x="17907" y="9764"/>
                </a:cubicBezTo>
                <a:cubicBezTo>
                  <a:pt x="17958" y="9666"/>
                  <a:pt x="18008" y="9666"/>
                  <a:pt x="17958" y="9468"/>
                </a:cubicBezTo>
                <a:cubicBezTo>
                  <a:pt x="17857" y="9370"/>
                  <a:pt x="18059" y="9271"/>
                  <a:pt x="18008" y="9074"/>
                </a:cubicBezTo>
                <a:cubicBezTo>
                  <a:pt x="18008" y="8975"/>
                  <a:pt x="17907" y="9173"/>
                  <a:pt x="17857" y="9074"/>
                </a:cubicBezTo>
                <a:cubicBezTo>
                  <a:pt x="17806" y="8975"/>
                  <a:pt x="17705" y="8975"/>
                  <a:pt x="17654" y="8975"/>
                </a:cubicBezTo>
                <a:cubicBezTo>
                  <a:pt x="17553" y="8877"/>
                  <a:pt x="17503" y="8877"/>
                  <a:pt x="17452" y="8679"/>
                </a:cubicBezTo>
                <a:cubicBezTo>
                  <a:pt x="17452" y="8482"/>
                  <a:pt x="17300" y="8581"/>
                  <a:pt x="17300" y="8384"/>
                </a:cubicBezTo>
                <a:cubicBezTo>
                  <a:pt x="17300" y="8285"/>
                  <a:pt x="17199" y="8384"/>
                  <a:pt x="17199" y="8384"/>
                </a:cubicBezTo>
                <a:cubicBezTo>
                  <a:pt x="17250" y="8186"/>
                  <a:pt x="17148" y="8186"/>
                  <a:pt x="17098" y="8088"/>
                </a:cubicBezTo>
                <a:cubicBezTo>
                  <a:pt x="16997" y="7989"/>
                  <a:pt x="16997" y="7890"/>
                  <a:pt x="16896" y="7989"/>
                </a:cubicBezTo>
                <a:cubicBezTo>
                  <a:pt x="16794" y="8088"/>
                  <a:pt x="16744" y="8186"/>
                  <a:pt x="16643" y="8088"/>
                </a:cubicBezTo>
                <a:cubicBezTo>
                  <a:pt x="16541" y="7989"/>
                  <a:pt x="16491" y="8186"/>
                  <a:pt x="16390" y="8088"/>
                </a:cubicBezTo>
                <a:cubicBezTo>
                  <a:pt x="16289" y="7890"/>
                  <a:pt x="16187" y="7890"/>
                  <a:pt x="16086" y="7890"/>
                </a:cubicBezTo>
                <a:cubicBezTo>
                  <a:pt x="15985" y="7890"/>
                  <a:pt x="15884" y="7890"/>
                  <a:pt x="15833" y="8088"/>
                </a:cubicBezTo>
                <a:cubicBezTo>
                  <a:pt x="15783" y="8285"/>
                  <a:pt x="15934" y="8384"/>
                  <a:pt x="15934" y="8482"/>
                </a:cubicBezTo>
                <a:cubicBezTo>
                  <a:pt x="15985" y="8581"/>
                  <a:pt x="15934" y="8877"/>
                  <a:pt x="15884" y="8975"/>
                </a:cubicBezTo>
                <a:cubicBezTo>
                  <a:pt x="15884" y="9074"/>
                  <a:pt x="15884" y="8975"/>
                  <a:pt x="15833" y="9074"/>
                </a:cubicBezTo>
                <a:cubicBezTo>
                  <a:pt x="15833" y="9074"/>
                  <a:pt x="15934" y="9271"/>
                  <a:pt x="15934" y="9271"/>
                </a:cubicBezTo>
                <a:cubicBezTo>
                  <a:pt x="15934" y="9468"/>
                  <a:pt x="15985" y="9666"/>
                  <a:pt x="15985" y="9764"/>
                </a:cubicBezTo>
                <a:cubicBezTo>
                  <a:pt x="15985" y="9863"/>
                  <a:pt x="15985" y="9863"/>
                  <a:pt x="15985" y="9962"/>
                </a:cubicBezTo>
                <a:cubicBezTo>
                  <a:pt x="15985" y="10060"/>
                  <a:pt x="15934" y="9962"/>
                  <a:pt x="15934" y="9962"/>
                </a:cubicBezTo>
                <a:cubicBezTo>
                  <a:pt x="15884" y="10060"/>
                  <a:pt x="15884" y="10258"/>
                  <a:pt x="15884" y="10258"/>
                </a:cubicBezTo>
                <a:cubicBezTo>
                  <a:pt x="15833" y="10356"/>
                  <a:pt x="15783" y="10455"/>
                  <a:pt x="15783" y="10553"/>
                </a:cubicBezTo>
                <a:cubicBezTo>
                  <a:pt x="15732" y="10751"/>
                  <a:pt x="15732" y="10751"/>
                  <a:pt x="15783" y="10849"/>
                </a:cubicBezTo>
                <a:cubicBezTo>
                  <a:pt x="15934" y="11047"/>
                  <a:pt x="16086" y="11244"/>
                  <a:pt x="16187" y="11441"/>
                </a:cubicBezTo>
                <a:cubicBezTo>
                  <a:pt x="16238" y="11737"/>
                  <a:pt x="16289" y="12230"/>
                  <a:pt x="16238" y="12526"/>
                </a:cubicBezTo>
                <a:cubicBezTo>
                  <a:pt x="16137" y="12921"/>
                  <a:pt x="15833" y="13118"/>
                  <a:pt x="15681" y="13315"/>
                </a:cubicBezTo>
                <a:cubicBezTo>
                  <a:pt x="15631" y="13414"/>
                  <a:pt x="15580" y="13414"/>
                  <a:pt x="15530" y="13512"/>
                </a:cubicBezTo>
                <a:cubicBezTo>
                  <a:pt x="15378" y="13611"/>
                  <a:pt x="15580" y="13907"/>
                  <a:pt x="15580" y="14104"/>
                </a:cubicBezTo>
                <a:cubicBezTo>
                  <a:pt x="15580" y="14104"/>
                  <a:pt x="15631" y="14301"/>
                  <a:pt x="15631" y="14400"/>
                </a:cubicBezTo>
                <a:cubicBezTo>
                  <a:pt x="15631" y="14597"/>
                  <a:pt x="15631" y="14696"/>
                  <a:pt x="15681" y="14893"/>
                </a:cubicBezTo>
                <a:cubicBezTo>
                  <a:pt x="15732" y="15090"/>
                  <a:pt x="15732" y="15189"/>
                  <a:pt x="15631" y="15386"/>
                </a:cubicBezTo>
                <a:cubicBezTo>
                  <a:pt x="15631" y="15386"/>
                  <a:pt x="15681" y="15781"/>
                  <a:pt x="15631" y="15879"/>
                </a:cubicBezTo>
                <a:cubicBezTo>
                  <a:pt x="15580" y="15879"/>
                  <a:pt x="15530" y="15485"/>
                  <a:pt x="15479" y="15682"/>
                </a:cubicBezTo>
                <a:cubicBezTo>
                  <a:pt x="15429" y="15879"/>
                  <a:pt x="15530" y="16175"/>
                  <a:pt x="15530" y="16175"/>
                </a:cubicBezTo>
                <a:cubicBezTo>
                  <a:pt x="15530" y="16077"/>
                  <a:pt x="15226" y="15584"/>
                  <a:pt x="15074" y="15879"/>
                </a:cubicBezTo>
                <a:cubicBezTo>
                  <a:pt x="15125" y="15781"/>
                  <a:pt x="15277" y="15682"/>
                  <a:pt x="15176" y="15485"/>
                </a:cubicBezTo>
                <a:cubicBezTo>
                  <a:pt x="15125" y="15386"/>
                  <a:pt x="15074" y="15288"/>
                  <a:pt x="15024" y="15288"/>
                </a:cubicBezTo>
                <a:cubicBezTo>
                  <a:pt x="15024" y="15189"/>
                  <a:pt x="14923" y="15189"/>
                  <a:pt x="14872" y="15189"/>
                </a:cubicBezTo>
                <a:cubicBezTo>
                  <a:pt x="14872" y="15090"/>
                  <a:pt x="14923" y="15090"/>
                  <a:pt x="14872" y="14893"/>
                </a:cubicBezTo>
                <a:cubicBezTo>
                  <a:pt x="14822" y="14795"/>
                  <a:pt x="14771" y="14597"/>
                  <a:pt x="14822" y="14400"/>
                </a:cubicBezTo>
                <a:cubicBezTo>
                  <a:pt x="14872" y="14104"/>
                  <a:pt x="14720" y="14005"/>
                  <a:pt x="14720" y="13808"/>
                </a:cubicBezTo>
                <a:cubicBezTo>
                  <a:pt x="14720" y="13611"/>
                  <a:pt x="14822" y="13512"/>
                  <a:pt x="14771" y="13315"/>
                </a:cubicBezTo>
                <a:cubicBezTo>
                  <a:pt x="14670" y="13118"/>
                  <a:pt x="14467" y="13118"/>
                  <a:pt x="14316" y="13118"/>
                </a:cubicBezTo>
                <a:cubicBezTo>
                  <a:pt x="14265" y="13118"/>
                  <a:pt x="14215" y="13118"/>
                  <a:pt x="14113" y="13118"/>
                </a:cubicBezTo>
                <a:cubicBezTo>
                  <a:pt x="14113" y="13118"/>
                  <a:pt x="14012" y="13315"/>
                  <a:pt x="14012" y="13315"/>
                </a:cubicBezTo>
                <a:cubicBezTo>
                  <a:pt x="14012" y="13216"/>
                  <a:pt x="14063" y="13216"/>
                  <a:pt x="14012" y="13118"/>
                </a:cubicBezTo>
                <a:cubicBezTo>
                  <a:pt x="14012" y="13019"/>
                  <a:pt x="13962" y="12921"/>
                  <a:pt x="13911" y="12921"/>
                </a:cubicBezTo>
                <a:cubicBezTo>
                  <a:pt x="13810" y="12822"/>
                  <a:pt x="13709" y="12822"/>
                  <a:pt x="13607" y="12723"/>
                </a:cubicBezTo>
                <a:cubicBezTo>
                  <a:pt x="13456" y="12625"/>
                  <a:pt x="13355" y="12329"/>
                  <a:pt x="13203" y="12132"/>
                </a:cubicBezTo>
                <a:cubicBezTo>
                  <a:pt x="13102" y="12033"/>
                  <a:pt x="13000" y="11934"/>
                  <a:pt x="12950" y="11934"/>
                </a:cubicBezTo>
                <a:cubicBezTo>
                  <a:pt x="12849" y="11934"/>
                  <a:pt x="12748" y="11737"/>
                  <a:pt x="12646" y="11737"/>
                </a:cubicBezTo>
                <a:cubicBezTo>
                  <a:pt x="12596" y="11737"/>
                  <a:pt x="12141" y="11934"/>
                  <a:pt x="12141" y="11934"/>
                </a:cubicBezTo>
                <a:cubicBezTo>
                  <a:pt x="12141" y="11836"/>
                  <a:pt x="12191" y="11836"/>
                  <a:pt x="12242" y="11737"/>
                </a:cubicBezTo>
                <a:cubicBezTo>
                  <a:pt x="12242" y="11638"/>
                  <a:pt x="12191" y="11540"/>
                  <a:pt x="12191" y="11540"/>
                </a:cubicBezTo>
                <a:cubicBezTo>
                  <a:pt x="12141" y="11244"/>
                  <a:pt x="12090" y="11047"/>
                  <a:pt x="12039" y="10849"/>
                </a:cubicBezTo>
                <a:cubicBezTo>
                  <a:pt x="11989" y="10652"/>
                  <a:pt x="11938" y="10652"/>
                  <a:pt x="11837" y="10652"/>
                </a:cubicBezTo>
                <a:cubicBezTo>
                  <a:pt x="11685" y="10652"/>
                  <a:pt x="11635" y="10652"/>
                  <a:pt x="11635" y="10356"/>
                </a:cubicBezTo>
                <a:cubicBezTo>
                  <a:pt x="11685" y="10159"/>
                  <a:pt x="11635" y="9863"/>
                  <a:pt x="11635" y="9666"/>
                </a:cubicBezTo>
                <a:cubicBezTo>
                  <a:pt x="11685" y="9370"/>
                  <a:pt x="11786" y="9173"/>
                  <a:pt x="11837" y="8877"/>
                </a:cubicBezTo>
                <a:cubicBezTo>
                  <a:pt x="11888" y="8679"/>
                  <a:pt x="11888" y="8581"/>
                  <a:pt x="11989" y="8482"/>
                </a:cubicBezTo>
                <a:cubicBezTo>
                  <a:pt x="12039" y="8482"/>
                  <a:pt x="11989" y="8384"/>
                  <a:pt x="11989" y="8285"/>
                </a:cubicBezTo>
                <a:cubicBezTo>
                  <a:pt x="12039" y="8285"/>
                  <a:pt x="12141" y="8088"/>
                  <a:pt x="12141" y="8088"/>
                </a:cubicBezTo>
                <a:cubicBezTo>
                  <a:pt x="12141" y="8088"/>
                  <a:pt x="12141" y="8088"/>
                  <a:pt x="12090" y="7989"/>
                </a:cubicBezTo>
                <a:cubicBezTo>
                  <a:pt x="12090" y="7989"/>
                  <a:pt x="12141" y="7989"/>
                  <a:pt x="12141" y="7989"/>
                </a:cubicBezTo>
                <a:cubicBezTo>
                  <a:pt x="12141" y="7792"/>
                  <a:pt x="12242" y="7890"/>
                  <a:pt x="12292" y="7890"/>
                </a:cubicBezTo>
                <a:cubicBezTo>
                  <a:pt x="12343" y="7890"/>
                  <a:pt x="12343" y="7792"/>
                  <a:pt x="12343" y="7792"/>
                </a:cubicBezTo>
                <a:cubicBezTo>
                  <a:pt x="12393" y="7595"/>
                  <a:pt x="12292" y="7693"/>
                  <a:pt x="12242" y="7595"/>
                </a:cubicBezTo>
                <a:cubicBezTo>
                  <a:pt x="12242" y="7595"/>
                  <a:pt x="12343" y="7595"/>
                  <a:pt x="12343" y="7595"/>
                </a:cubicBezTo>
                <a:cubicBezTo>
                  <a:pt x="12393" y="7496"/>
                  <a:pt x="12444" y="7595"/>
                  <a:pt x="12444" y="7595"/>
                </a:cubicBezTo>
                <a:cubicBezTo>
                  <a:pt x="12545" y="7792"/>
                  <a:pt x="12545" y="7595"/>
                  <a:pt x="12646" y="7496"/>
                </a:cubicBezTo>
                <a:cubicBezTo>
                  <a:pt x="12748" y="7299"/>
                  <a:pt x="12545" y="7101"/>
                  <a:pt x="12444" y="7003"/>
                </a:cubicBezTo>
                <a:cubicBezTo>
                  <a:pt x="12393" y="7003"/>
                  <a:pt x="12191" y="7101"/>
                  <a:pt x="12191" y="7101"/>
                </a:cubicBezTo>
                <a:cubicBezTo>
                  <a:pt x="12141" y="6904"/>
                  <a:pt x="12292" y="6904"/>
                  <a:pt x="12141" y="6805"/>
                </a:cubicBezTo>
                <a:cubicBezTo>
                  <a:pt x="12090" y="6805"/>
                  <a:pt x="11837" y="6805"/>
                  <a:pt x="11837" y="6707"/>
                </a:cubicBezTo>
                <a:cubicBezTo>
                  <a:pt x="11837" y="6608"/>
                  <a:pt x="11938" y="6608"/>
                  <a:pt x="11938" y="6608"/>
                </a:cubicBezTo>
                <a:cubicBezTo>
                  <a:pt x="11989" y="6510"/>
                  <a:pt x="11989" y="6608"/>
                  <a:pt x="12039" y="6608"/>
                </a:cubicBezTo>
                <a:cubicBezTo>
                  <a:pt x="11989" y="6707"/>
                  <a:pt x="12141" y="6707"/>
                  <a:pt x="12141" y="6707"/>
                </a:cubicBezTo>
                <a:cubicBezTo>
                  <a:pt x="12242" y="6707"/>
                  <a:pt x="12393" y="6904"/>
                  <a:pt x="12444" y="6904"/>
                </a:cubicBezTo>
                <a:cubicBezTo>
                  <a:pt x="12495" y="6904"/>
                  <a:pt x="12545" y="7003"/>
                  <a:pt x="12596" y="7003"/>
                </a:cubicBezTo>
                <a:cubicBezTo>
                  <a:pt x="12697" y="7101"/>
                  <a:pt x="12646" y="7003"/>
                  <a:pt x="12697" y="7003"/>
                </a:cubicBezTo>
                <a:cubicBezTo>
                  <a:pt x="12748" y="7003"/>
                  <a:pt x="12899" y="7003"/>
                  <a:pt x="12849" y="6904"/>
                </a:cubicBezTo>
                <a:cubicBezTo>
                  <a:pt x="12798" y="6805"/>
                  <a:pt x="12849" y="6608"/>
                  <a:pt x="12899" y="6510"/>
                </a:cubicBezTo>
                <a:cubicBezTo>
                  <a:pt x="12899" y="6608"/>
                  <a:pt x="13051" y="6707"/>
                  <a:pt x="13051" y="6707"/>
                </a:cubicBezTo>
                <a:cubicBezTo>
                  <a:pt x="13152" y="6707"/>
                  <a:pt x="13203" y="6707"/>
                  <a:pt x="13304" y="6608"/>
                </a:cubicBezTo>
                <a:cubicBezTo>
                  <a:pt x="13355" y="6510"/>
                  <a:pt x="13405" y="6312"/>
                  <a:pt x="13456" y="6214"/>
                </a:cubicBezTo>
                <a:cubicBezTo>
                  <a:pt x="13506" y="6115"/>
                  <a:pt x="13607" y="6016"/>
                  <a:pt x="13557" y="5819"/>
                </a:cubicBezTo>
                <a:cubicBezTo>
                  <a:pt x="13506" y="5622"/>
                  <a:pt x="13355" y="5721"/>
                  <a:pt x="13304" y="5721"/>
                </a:cubicBezTo>
                <a:cubicBezTo>
                  <a:pt x="13152" y="5721"/>
                  <a:pt x="13051" y="5622"/>
                  <a:pt x="12950" y="5523"/>
                </a:cubicBezTo>
                <a:cubicBezTo>
                  <a:pt x="12899" y="5425"/>
                  <a:pt x="12849" y="5326"/>
                  <a:pt x="12748" y="5227"/>
                </a:cubicBezTo>
                <a:cubicBezTo>
                  <a:pt x="12748" y="5227"/>
                  <a:pt x="12495" y="5227"/>
                  <a:pt x="12495" y="5227"/>
                </a:cubicBezTo>
                <a:cubicBezTo>
                  <a:pt x="12495" y="5129"/>
                  <a:pt x="12748" y="5227"/>
                  <a:pt x="12798" y="5227"/>
                </a:cubicBezTo>
                <a:cubicBezTo>
                  <a:pt x="12899" y="5227"/>
                  <a:pt x="12899" y="5129"/>
                  <a:pt x="13000" y="5227"/>
                </a:cubicBezTo>
                <a:cubicBezTo>
                  <a:pt x="13203" y="5425"/>
                  <a:pt x="13405" y="5819"/>
                  <a:pt x="13607" y="5523"/>
                </a:cubicBezTo>
                <a:cubicBezTo>
                  <a:pt x="13709" y="5326"/>
                  <a:pt x="13759" y="5227"/>
                  <a:pt x="13810" y="5030"/>
                </a:cubicBezTo>
                <a:cubicBezTo>
                  <a:pt x="13860" y="4932"/>
                  <a:pt x="13557" y="4833"/>
                  <a:pt x="13709" y="4636"/>
                </a:cubicBezTo>
                <a:cubicBezTo>
                  <a:pt x="13759" y="4636"/>
                  <a:pt x="13911" y="4636"/>
                  <a:pt x="13962" y="4734"/>
                </a:cubicBezTo>
                <a:cubicBezTo>
                  <a:pt x="14113" y="4734"/>
                  <a:pt x="14113" y="4932"/>
                  <a:pt x="14265" y="4734"/>
                </a:cubicBezTo>
                <a:cubicBezTo>
                  <a:pt x="14265" y="4734"/>
                  <a:pt x="14417" y="4833"/>
                  <a:pt x="14366" y="4636"/>
                </a:cubicBezTo>
                <a:cubicBezTo>
                  <a:pt x="14316" y="4537"/>
                  <a:pt x="14113" y="4340"/>
                  <a:pt x="14063" y="4340"/>
                </a:cubicBezTo>
                <a:cubicBezTo>
                  <a:pt x="14164" y="4241"/>
                  <a:pt x="14265" y="4438"/>
                  <a:pt x="14366" y="4438"/>
                </a:cubicBezTo>
                <a:cubicBezTo>
                  <a:pt x="14417" y="4438"/>
                  <a:pt x="14518" y="4932"/>
                  <a:pt x="14619" y="4833"/>
                </a:cubicBezTo>
                <a:cubicBezTo>
                  <a:pt x="14619" y="4833"/>
                  <a:pt x="14569" y="4734"/>
                  <a:pt x="14569" y="4734"/>
                </a:cubicBezTo>
                <a:cubicBezTo>
                  <a:pt x="14619" y="4636"/>
                  <a:pt x="14670" y="4636"/>
                  <a:pt x="14771" y="4537"/>
                </a:cubicBezTo>
                <a:cubicBezTo>
                  <a:pt x="14822" y="4438"/>
                  <a:pt x="14973" y="4142"/>
                  <a:pt x="15024" y="4044"/>
                </a:cubicBezTo>
                <a:cubicBezTo>
                  <a:pt x="15024" y="3748"/>
                  <a:pt x="14923" y="3748"/>
                  <a:pt x="14822" y="3551"/>
                </a:cubicBezTo>
                <a:cubicBezTo>
                  <a:pt x="14822" y="3551"/>
                  <a:pt x="14670" y="2959"/>
                  <a:pt x="14670" y="3058"/>
                </a:cubicBezTo>
                <a:cubicBezTo>
                  <a:pt x="14720" y="2959"/>
                  <a:pt x="14923" y="2959"/>
                  <a:pt x="14973" y="2959"/>
                </a:cubicBezTo>
                <a:cubicBezTo>
                  <a:pt x="15125" y="2860"/>
                  <a:pt x="14872" y="2762"/>
                  <a:pt x="14872" y="2663"/>
                </a:cubicBezTo>
                <a:cubicBezTo>
                  <a:pt x="14822" y="2564"/>
                  <a:pt x="15024" y="2564"/>
                  <a:pt x="15024" y="2466"/>
                </a:cubicBezTo>
                <a:cubicBezTo>
                  <a:pt x="15024" y="2466"/>
                  <a:pt x="14518" y="2071"/>
                  <a:pt x="14518" y="2071"/>
                </a:cubicBezTo>
                <a:cubicBezTo>
                  <a:pt x="14569" y="2071"/>
                  <a:pt x="14670" y="1973"/>
                  <a:pt x="14720" y="1973"/>
                </a:cubicBezTo>
                <a:cubicBezTo>
                  <a:pt x="14569" y="1973"/>
                  <a:pt x="14417" y="1874"/>
                  <a:pt x="14265" y="1874"/>
                </a:cubicBezTo>
                <a:cubicBezTo>
                  <a:pt x="14164" y="1874"/>
                  <a:pt x="14012" y="1973"/>
                  <a:pt x="13962" y="1874"/>
                </a:cubicBezTo>
                <a:cubicBezTo>
                  <a:pt x="14063" y="1973"/>
                  <a:pt x="13911" y="2071"/>
                  <a:pt x="13962" y="2268"/>
                </a:cubicBezTo>
                <a:cubicBezTo>
                  <a:pt x="14012" y="2367"/>
                  <a:pt x="14164" y="2466"/>
                  <a:pt x="14164" y="2564"/>
                </a:cubicBezTo>
                <a:cubicBezTo>
                  <a:pt x="14164" y="2564"/>
                  <a:pt x="14063" y="2663"/>
                  <a:pt x="14063" y="2663"/>
                </a:cubicBezTo>
                <a:cubicBezTo>
                  <a:pt x="14063" y="2663"/>
                  <a:pt x="14164" y="2762"/>
                  <a:pt x="14113" y="2762"/>
                </a:cubicBezTo>
                <a:cubicBezTo>
                  <a:pt x="14012" y="2860"/>
                  <a:pt x="13962" y="2663"/>
                  <a:pt x="13911" y="3058"/>
                </a:cubicBezTo>
                <a:cubicBezTo>
                  <a:pt x="13860" y="3255"/>
                  <a:pt x="13860" y="3452"/>
                  <a:pt x="13810" y="3649"/>
                </a:cubicBezTo>
                <a:cubicBezTo>
                  <a:pt x="13759" y="3649"/>
                  <a:pt x="13709" y="3748"/>
                  <a:pt x="13709" y="3847"/>
                </a:cubicBezTo>
                <a:cubicBezTo>
                  <a:pt x="13709" y="3945"/>
                  <a:pt x="13658" y="3945"/>
                  <a:pt x="13658" y="4044"/>
                </a:cubicBezTo>
                <a:cubicBezTo>
                  <a:pt x="13506" y="4142"/>
                  <a:pt x="13557" y="4241"/>
                  <a:pt x="13456" y="3945"/>
                </a:cubicBezTo>
                <a:cubicBezTo>
                  <a:pt x="13405" y="3847"/>
                  <a:pt x="13253" y="3649"/>
                  <a:pt x="13253" y="3452"/>
                </a:cubicBezTo>
                <a:cubicBezTo>
                  <a:pt x="13253" y="3452"/>
                  <a:pt x="13253" y="3156"/>
                  <a:pt x="13304" y="3156"/>
                </a:cubicBezTo>
                <a:cubicBezTo>
                  <a:pt x="13304" y="3156"/>
                  <a:pt x="13405" y="3255"/>
                  <a:pt x="13405" y="3058"/>
                </a:cubicBezTo>
                <a:cubicBezTo>
                  <a:pt x="13355" y="2860"/>
                  <a:pt x="13355" y="2762"/>
                  <a:pt x="13253" y="2564"/>
                </a:cubicBezTo>
                <a:cubicBezTo>
                  <a:pt x="13152" y="2466"/>
                  <a:pt x="13051" y="2268"/>
                  <a:pt x="12950" y="2466"/>
                </a:cubicBezTo>
                <a:cubicBezTo>
                  <a:pt x="12899" y="2564"/>
                  <a:pt x="12899" y="2762"/>
                  <a:pt x="12899" y="2959"/>
                </a:cubicBezTo>
                <a:cubicBezTo>
                  <a:pt x="12899" y="3058"/>
                  <a:pt x="12697" y="3058"/>
                  <a:pt x="12697" y="2959"/>
                </a:cubicBezTo>
                <a:cubicBezTo>
                  <a:pt x="12697" y="2860"/>
                  <a:pt x="12697" y="2564"/>
                  <a:pt x="12646" y="2466"/>
                </a:cubicBezTo>
                <a:cubicBezTo>
                  <a:pt x="12444" y="2170"/>
                  <a:pt x="12697" y="2466"/>
                  <a:pt x="12697" y="2367"/>
                </a:cubicBezTo>
                <a:cubicBezTo>
                  <a:pt x="12748" y="2367"/>
                  <a:pt x="12798" y="2268"/>
                  <a:pt x="12748" y="2268"/>
                </a:cubicBezTo>
                <a:cubicBezTo>
                  <a:pt x="12748" y="2170"/>
                  <a:pt x="12697" y="2071"/>
                  <a:pt x="12646" y="2170"/>
                </a:cubicBezTo>
                <a:cubicBezTo>
                  <a:pt x="12596" y="2268"/>
                  <a:pt x="12596" y="2071"/>
                  <a:pt x="12545" y="2071"/>
                </a:cubicBezTo>
                <a:cubicBezTo>
                  <a:pt x="12495" y="1973"/>
                  <a:pt x="12444" y="2170"/>
                  <a:pt x="12393" y="2071"/>
                </a:cubicBezTo>
                <a:cubicBezTo>
                  <a:pt x="12292" y="1973"/>
                  <a:pt x="12242" y="2071"/>
                  <a:pt x="12292" y="1775"/>
                </a:cubicBezTo>
                <a:cubicBezTo>
                  <a:pt x="12292" y="1775"/>
                  <a:pt x="12292" y="1775"/>
                  <a:pt x="12343" y="1775"/>
                </a:cubicBezTo>
                <a:cubicBezTo>
                  <a:pt x="12343" y="1677"/>
                  <a:pt x="12343" y="1677"/>
                  <a:pt x="12343" y="1578"/>
                </a:cubicBezTo>
                <a:cubicBezTo>
                  <a:pt x="12393" y="1578"/>
                  <a:pt x="12393" y="1578"/>
                  <a:pt x="12444" y="1578"/>
                </a:cubicBezTo>
                <a:cubicBezTo>
                  <a:pt x="12393" y="1578"/>
                  <a:pt x="12343" y="1282"/>
                  <a:pt x="12343" y="1282"/>
                </a:cubicBezTo>
                <a:cubicBezTo>
                  <a:pt x="12292" y="1085"/>
                  <a:pt x="12191" y="1085"/>
                  <a:pt x="12191" y="986"/>
                </a:cubicBezTo>
                <a:cubicBezTo>
                  <a:pt x="12090" y="888"/>
                  <a:pt x="12141" y="888"/>
                  <a:pt x="12090" y="690"/>
                </a:cubicBezTo>
                <a:cubicBezTo>
                  <a:pt x="12090" y="493"/>
                  <a:pt x="11989" y="395"/>
                  <a:pt x="11989" y="296"/>
                </a:cubicBezTo>
                <a:cubicBezTo>
                  <a:pt x="11938" y="99"/>
                  <a:pt x="11837" y="99"/>
                  <a:pt x="11736" y="99"/>
                </a:cubicBezTo>
                <a:cubicBezTo>
                  <a:pt x="11685" y="99"/>
                  <a:pt x="11736" y="0"/>
                  <a:pt x="11635" y="0"/>
                </a:cubicBezTo>
                <a:cubicBezTo>
                  <a:pt x="11584" y="0"/>
                  <a:pt x="11533" y="0"/>
                  <a:pt x="11533" y="197"/>
                </a:cubicBezTo>
                <a:cubicBezTo>
                  <a:pt x="11533" y="197"/>
                  <a:pt x="11382" y="296"/>
                  <a:pt x="11382" y="296"/>
                </a:cubicBezTo>
                <a:cubicBezTo>
                  <a:pt x="11432" y="296"/>
                  <a:pt x="11533" y="296"/>
                  <a:pt x="11533" y="395"/>
                </a:cubicBezTo>
                <a:cubicBezTo>
                  <a:pt x="11533" y="395"/>
                  <a:pt x="11432" y="493"/>
                  <a:pt x="11432" y="493"/>
                </a:cubicBezTo>
                <a:cubicBezTo>
                  <a:pt x="11382" y="592"/>
                  <a:pt x="11331" y="395"/>
                  <a:pt x="11281" y="592"/>
                </a:cubicBezTo>
                <a:cubicBezTo>
                  <a:pt x="11230" y="592"/>
                  <a:pt x="11179" y="888"/>
                  <a:pt x="11179" y="986"/>
                </a:cubicBezTo>
                <a:cubicBezTo>
                  <a:pt x="11230" y="986"/>
                  <a:pt x="11331" y="986"/>
                  <a:pt x="11382" y="1085"/>
                </a:cubicBezTo>
                <a:cubicBezTo>
                  <a:pt x="11331" y="986"/>
                  <a:pt x="11230" y="1381"/>
                  <a:pt x="11230" y="1479"/>
                </a:cubicBezTo>
                <a:cubicBezTo>
                  <a:pt x="11230" y="1578"/>
                  <a:pt x="11331" y="1775"/>
                  <a:pt x="11382" y="1874"/>
                </a:cubicBezTo>
                <a:cubicBezTo>
                  <a:pt x="11432" y="1874"/>
                  <a:pt x="11533" y="2071"/>
                  <a:pt x="11584" y="2071"/>
                </a:cubicBezTo>
                <a:cubicBezTo>
                  <a:pt x="11685" y="1973"/>
                  <a:pt x="11685" y="1973"/>
                  <a:pt x="11736" y="2071"/>
                </a:cubicBezTo>
                <a:cubicBezTo>
                  <a:pt x="11786" y="2071"/>
                  <a:pt x="11888" y="2268"/>
                  <a:pt x="11888" y="2268"/>
                </a:cubicBezTo>
                <a:cubicBezTo>
                  <a:pt x="11837" y="2367"/>
                  <a:pt x="11786" y="2170"/>
                  <a:pt x="11786" y="2367"/>
                </a:cubicBezTo>
                <a:cubicBezTo>
                  <a:pt x="11786" y="2564"/>
                  <a:pt x="11736" y="2564"/>
                  <a:pt x="11736" y="2663"/>
                </a:cubicBezTo>
                <a:cubicBezTo>
                  <a:pt x="11685" y="2860"/>
                  <a:pt x="11786" y="2860"/>
                  <a:pt x="11837" y="2762"/>
                </a:cubicBezTo>
                <a:cubicBezTo>
                  <a:pt x="11837" y="2762"/>
                  <a:pt x="11938" y="2466"/>
                  <a:pt x="11938" y="2564"/>
                </a:cubicBezTo>
                <a:cubicBezTo>
                  <a:pt x="11989" y="2663"/>
                  <a:pt x="11938" y="2860"/>
                  <a:pt x="11938" y="2959"/>
                </a:cubicBezTo>
                <a:cubicBezTo>
                  <a:pt x="11888" y="3058"/>
                  <a:pt x="11837" y="3058"/>
                  <a:pt x="11786" y="3058"/>
                </a:cubicBezTo>
                <a:cubicBezTo>
                  <a:pt x="11786" y="3156"/>
                  <a:pt x="11786" y="3255"/>
                  <a:pt x="11736" y="3353"/>
                </a:cubicBezTo>
                <a:cubicBezTo>
                  <a:pt x="11685" y="3353"/>
                  <a:pt x="11584" y="3353"/>
                  <a:pt x="11533" y="3452"/>
                </a:cubicBezTo>
                <a:cubicBezTo>
                  <a:pt x="11483" y="3452"/>
                  <a:pt x="11432" y="3649"/>
                  <a:pt x="11432" y="3649"/>
                </a:cubicBezTo>
                <a:cubicBezTo>
                  <a:pt x="11483" y="3748"/>
                  <a:pt x="11533" y="3847"/>
                  <a:pt x="11533" y="4044"/>
                </a:cubicBezTo>
                <a:cubicBezTo>
                  <a:pt x="11533" y="4142"/>
                  <a:pt x="11483" y="4044"/>
                  <a:pt x="11432" y="3945"/>
                </a:cubicBezTo>
                <a:cubicBezTo>
                  <a:pt x="11432" y="3945"/>
                  <a:pt x="11382" y="3945"/>
                  <a:pt x="11382" y="4044"/>
                </a:cubicBezTo>
                <a:cubicBezTo>
                  <a:pt x="11331" y="4044"/>
                  <a:pt x="11230" y="3945"/>
                  <a:pt x="11230" y="3847"/>
                </a:cubicBezTo>
                <a:cubicBezTo>
                  <a:pt x="11230" y="3748"/>
                  <a:pt x="11331" y="3452"/>
                  <a:pt x="11331" y="3353"/>
                </a:cubicBezTo>
                <a:cubicBezTo>
                  <a:pt x="11382" y="3156"/>
                  <a:pt x="11230" y="3353"/>
                  <a:pt x="11230" y="3353"/>
                </a:cubicBezTo>
                <a:cubicBezTo>
                  <a:pt x="11179" y="3353"/>
                  <a:pt x="11028" y="3156"/>
                  <a:pt x="10977" y="3058"/>
                </a:cubicBezTo>
                <a:cubicBezTo>
                  <a:pt x="10876" y="2959"/>
                  <a:pt x="10926" y="3156"/>
                  <a:pt x="10825" y="3156"/>
                </a:cubicBezTo>
                <a:cubicBezTo>
                  <a:pt x="10775" y="3156"/>
                  <a:pt x="10623" y="3058"/>
                  <a:pt x="10724" y="3255"/>
                </a:cubicBezTo>
                <a:cubicBezTo>
                  <a:pt x="10775" y="3353"/>
                  <a:pt x="10775" y="3452"/>
                  <a:pt x="10876" y="3452"/>
                </a:cubicBezTo>
                <a:cubicBezTo>
                  <a:pt x="10926" y="3452"/>
                  <a:pt x="11028" y="3452"/>
                  <a:pt x="11028" y="3649"/>
                </a:cubicBezTo>
                <a:cubicBezTo>
                  <a:pt x="11129" y="4044"/>
                  <a:pt x="10825" y="3551"/>
                  <a:pt x="10775" y="3452"/>
                </a:cubicBezTo>
                <a:cubicBezTo>
                  <a:pt x="10674" y="3452"/>
                  <a:pt x="10674" y="3649"/>
                  <a:pt x="10572" y="3649"/>
                </a:cubicBezTo>
                <a:cubicBezTo>
                  <a:pt x="10471" y="3649"/>
                  <a:pt x="10421" y="3551"/>
                  <a:pt x="10319" y="3551"/>
                </a:cubicBezTo>
                <a:cubicBezTo>
                  <a:pt x="10117" y="3649"/>
                  <a:pt x="9965" y="3649"/>
                  <a:pt x="9763" y="3649"/>
                </a:cubicBezTo>
                <a:cubicBezTo>
                  <a:pt x="9611" y="3551"/>
                  <a:pt x="9409" y="3353"/>
                  <a:pt x="9207" y="3255"/>
                </a:cubicBezTo>
                <a:cubicBezTo>
                  <a:pt x="9156" y="3255"/>
                  <a:pt x="9055" y="3255"/>
                  <a:pt x="9004" y="3156"/>
                </a:cubicBezTo>
                <a:cubicBezTo>
                  <a:pt x="8954" y="2959"/>
                  <a:pt x="8954" y="2762"/>
                  <a:pt x="8903" y="2762"/>
                </a:cubicBezTo>
                <a:cubicBezTo>
                  <a:pt x="8802" y="2663"/>
                  <a:pt x="8701" y="2762"/>
                  <a:pt x="8650" y="2762"/>
                </a:cubicBezTo>
                <a:cubicBezTo>
                  <a:pt x="8498" y="2860"/>
                  <a:pt x="8397" y="2860"/>
                  <a:pt x="8296" y="2860"/>
                </a:cubicBezTo>
                <a:cubicBezTo>
                  <a:pt x="8245" y="2959"/>
                  <a:pt x="8144" y="3058"/>
                  <a:pt x="8144" y="3156"/>
                </a:cubicBezTo>
                <a:cubicBezTo>
                  <a:pt x="8144" y="3156"/>
                  <a:pt x="8347" y="3353"/>
                  <a:pt x="8397" y="3353"/>
                </a:cubicBezTo>
                <a:cubicBezTo>
                  <a:pt x="8397" y="3353"/>
                  <a:pt x="8347" y="3058"/>
                  <a:pt x="8448" y="3156"/>
                </a:cubicBezTo>
                <a:cubicBezTo>
                  <a:pt x="8498" y="3156"/>
                  <a:pt x="8498" y="3255"/>
                  <a:pt x="8549" y="3156"/>
                </a:cubicBezTo>
                <a:cubicBezTo>
                  <a:pt x="8600" y="3156"/>
                  <a:pt x="8903" y="2762"/>
                  <a:pt x="8903" y="2959"/>
                </a:cubicBezTo>
                <a:cubicBezTo>
                  <a:pt x="8903" y="3058"/>
                  <a:pt x="8751" y="3156"/>
                  <a:pt x="8701" y="3255"/>
                </a:cubicBezTo>
                <a:cubicBezTo>
                  <a:pt x="8650" y="3353"/>
                  <a:pt x="8549" y="3353"/>
                  <a:pt x="8448" y="3353"/>
                </a:cubicBezTo>
                <a:cubicBezTo>
                  <a:pt x="8397" y="3452"/>
                  <a:pt x="8245" y="3649"/>
                  <a:pt x="8347" y="3748"/>
                </a:cubicBezTo>
                <a:cubicBezTo>
                  <a:pt x="8448" y="3748"/>
                  <a:pt x="8448" y="3847"/>
                  <a:pt x="8397" y="4044"/>
                </a:cubicBezTo>
                <a:cubicBezTo>
                  <a:pt x="8397" y="4142"/>
                  <a:pt x="8498" y="4142"/>
                  <a:pt x="8498" y="4241"/>
                </a:cubicBezTo>
                <a:cubicBezTo>
                  <a:pt x="8549" y="4340"/>
                  <a:pt x="8549" y="4537"/>
                  <a:pt x="8448" y="4340"/>
                </a:cubicBezTo>
                <a:cubicBezTo>
                  <a:pt x="8347" y="4142"/>
                  <a:pt x="8448" y="4537"/>
                  <a:pt x="8397" y="4438"/>
                </a:cubicBezTo>
                <a:cubicBezTo>
                  <a:pt x="8347" y="4438"/>
                  <a:pt x="8245" y="4142"/>
                  <a:pt x="8195" y="4241"/>
                </a:cubicBezTo>
                <a:cubicBezTo>
                  <a:pt x="8296" y="4142"/>
                  <a:pt x="8448" y="4241"/>
                  <a:pt x="8296" y="4044"/>
                </a:cubicBezTo>
                <a:cubicBezTo>
                  <a:pt x="8347" y="4044"/>
                  <a:pt x="8397" y="3945"/>
                  <a:pt x="8296" y="3847"/>
                </a:cubicBezTo>
                <a:cubicBezTo>
                  <a:pt x="8397" y="3945"/>
                  <a:pt x="8144" y="3945"/>
                  <a:pt x="8195" y="3945"/>
                </a:cubicBezTo>
                <a:cubicBezTo>
                  <a:pt x="8195" y="3847"/>
                  <a:pt x="8195" y="3847"/>
                  <a:pt x="8245" y="3847"/>
                </a:cubicBezTo>
                <a:cubicBezTo>
                  <a:pt x="8245" y="3748"/>
                  <a:pt x="8094" y="3945"/>
                  <a:pt x="8094" y="3945"/>
                </a:cubicBezTo>
                <a:cubicBezTo>
                  <a:pt x="8043" y="3945"/>
                  <a:pt x="8094" y="3748"/>
                  <a:pt x="8043" y="3649"/>
                </a:cubicBezTo>
                <a:cubicBezTo>
                  <a:pt x="8043" y="3649"/>
                  <a:pt x="7942" y="3649"/>
                  <a:pt x="7942" y="3649"/>
                </a:cubicBezTo>
                <a:cubicBezTo>
                  <a:pt x="7841" y="3649"/>
                  <a:pt x="7841" y="3353"/>
                  <a:pt x="7740" y="3452"/>
                </a:cubicBezTo>
                <a:cubicBezTo>
                  <a:pt x="7638" y="3649"/>
                  <a:pt x="7588" y="3649"/>
                  <a:pt x="7436" y="3649"/>
                </a:cubicBezTo>
                <a:cubicBezTo>
                  <a:pt x="7234" y="3649"/>
                  <a:pt x="7082" y="3649"/>
                  <a:pt x="6880" y="3649"/>
                </a:cubicBezTo>
                <a:cubicBezTo>
                  <a:pt x="6829" y="3649"/>
                  <a:pt x="6475" y="3649"/>
                  <a:pt x="6475" y="3551"/>
                </a:cubicBezTo>
                <a:cubicBezTo>
                  <a:pt x="6424" y="3551"/>
                  <a:pt x="6576" y="3353"/>
                  <a:pt x="6627" y="3255"/>
                </a:cubicBezTo>
                <a:cubicBezTo>
                  <a:pt x="6677" y="3156"/>
                  <a:pt x="6728" y="3255"/>
                  <a:pt x="6829" y="3255"/>
                </a:cubicBezTo>
                <a:cubicBezTo>
                  <a:pt x="6880" y="3156"/>
                  <a:pt x="6728" y="2959"/>
                  <a:pt x="6728" y="2959"/>
                </a:cubicBezTo>
                <a:cubicBezTo>
                  <a:pt x="6627" y="2762"/>
                  <a:pt x="6576" y="2762"/>
                  <a:pt x="6475" y="2663"/>
                </a:cubicBezTo>
                <a:cubicBezTo>
                  <a:pt x="6424" y="2663"/>
                  <a:pt x="6374" y="2564"/>
                  <a:pt x="6323" y="2663"/>
                </a:cubicBezTo>
                <a:cubicBezTo>
                  <a:pt x="6273" y="2762"/>
                  <a:pt x="6222" y="2860"/>
                  <a:pt x="6171" y="2762"/>
                </a:cubicBezTo>
                <a:cubicBezTo>
                  <a:pt x="6020" y="2564"/>
                  <a:pt x="5868" y="2564"/>
                  <a:pt x="5716" y="2466"/>
                </a:cubicBezTo>
                <a:cubicBezTo>
                  <a:pt x="5514" y="2367"/>
                  <a:pt x="5362" y="2367"/>
                  <a:pt x="5160" y="2170"/>
                </a:cubicBezTo>
                <a:cubicBezTo>
                  <a:pt x="5008" y="1973"/>
                  <a:pt x="4907" y="1874"/>
                  <a:pt x="4704" y="1874"/>
                </a:cubicBezTo>
                <a:cubicBezTo>
                  <a:pt x="4654" y="1874"/>
                  <a:pt x="4603" y="1874"/>
                  <a:pt x="4553" y="1973"/>
                </a:cubicBezTo>
                <a:cubicBezTo>
                  <a:pt x="4502" y="2071"/>
                  <a:pt x="4452" y="2268"/>
                  <a:pt x="4401" y="2268"/>
                </a:cubicBezTo>
                <a:cubicBezTo>
                  <a:pt x="4350" y="2268"/>
                  <a:pt x="4199" y="2367"/>
                  <a:pt x="4199" y="2268"/>
                </a:cubicBezTo>
                <a:cubicBezTo>
                  <a:pt x="4199" y="2170"/>
                  <a:pt x="4300" y="2071"/>
                  <a:pt x="4300" y="1973"/>
                </a:cubicBezTo>
                <a:cubicBezTo>
                  <a:pt x="4300" y="1973"/>
                  <a:pt x="4148" y="2071"/>
                  <a:pt x="4148" y="1973"/>
                </a:cubicBezTo>
                <a:cubicBezTo>
                  <a:pt x="4199" y="1874"/>
                  <a:pt x="4199" y="1775"/>
                  <a:pt x="4148" y="1677"/>
                </a:cubicBezTo>
                <a:cubicBezTo>
                  <a:pt x="4148" y="1479"/>
                  <a:pt x="3946" y="1677"/>
                  <a:pt x="3946" y="1775"/>
                </a:cubicBezTo>
                <a:cubicBezTo>
                  <a:pt x="3946" y="1775"/>
                  <a:pt x="4047" y="1677"/>
                  <a:pt x="4047" y="1775"/>
                </a:cubicBezTo>
                <a:cubicBezTo>
                  <a:pt x="4097" y="1775"/>
                  <a:pt x="3895" y="1973"/>
                  <a:pt x="4047" y="1973"/>
                </a:cubicBezTo>
                <a:cubicBezTo>
                  <a:pt x="3996" y="1973"/>
                  <a:pt x="3946" y="1973"/>
                  <a:pt x="3946" y="2170"/>
                </a:cubicBezTo>
                <a:cubicBezTo>
                  <a:pt x="3946" y="2268"/>
                  <a:pt x="3895" y="2367"/>
                  <a:pt x="3844" y="2268"/>
                </a:cubicBezTo>
                <a:cubicBezTo>
                  <a:pt x="3693" y="2170"/>
                  <a:pt x="3642" y="2071"/>
                  <a:pt x="3592" y="1775"/>
                </a:cubicBezTo>
                <a:cubicBezTo>
                  <a:pt x="3541" y="1578"/>
                  <a:pt x="3440" y="1479"/>
                  <a:pt x="3339" y="1282"/>
                </a:cubicBezTo>
                <a:cubicBezTo>
                  <a:pt x="3288" y="1282"/>
                  <a:pt x="3237" y="1085"/>
                  <a:pt x="3187" y="1184"/>
                </a:cubicBezTo>
                <a:cubicBezTo>
                  <a:pt x="3187" y="1381"/>
                  <a:pt x="3339" y="1479"/>
                  <a:pt x="3389" y="1578"/>
                </a:cubicBezTo>
                <a:cubicBezTo>
                  <a:pt x="3389" y="1479"/>
                  <a:pt x="3187" y="1578"/>
                  <a:pt x="3187" y="1677"/>
                </a:cubicBezTo>
                <a:cubicBezTo>
                  <a:pt x="3136" y="1775"/>
                  <a:pt x="3187" y="1775"/>
                  <a:pt x="3136" y="1874"/>
                </a:cubicBezTo>
                <a:cubicBezTo>
                  <a:pt x="3086" y="1874"/>
                  <a:pt x="3035" y="2071"/>
                  <a:pt x="2985" y="1973"/>
                </a:cubicBezTo>
                <a:cubicBezTo>
                  <a:pt x="2985" y="1973"/>
                  <a:pt x="2985" y="1874"/>
                  <a:pt x="2985" y="1874"/>
                </a:cubicBezTo>
                <a:cubicBezTo>
                  <a:pt x="2985" y="1775"/>
                  <a:pt x="2732" y="1973"/>
                  <a:pt x="2732" y="2071"/>
                </a:cubicBezTo>
                <a:cubicBezTo>
                  <a:pt x="2681" y="2170"/>
                  <a:pt x="2630" y="2268"/>
                  <a:pt x="2529" y="2367"/>
                </a:cubicBezTo>
                <a:cubicBezTo>
                  <a:pt x="2479" y="2466"/>
                  <a:pt x="2529" y="2170"/>
                  <a:pt x="2479" y="2170"/>
                </a:cubicBezTo>
                <a:cubicBezTo>
                  <a:pt x="2428" y="2170"/>
                  <a:pt x="2378" y="2268"/>
                  <a:pt x="2327" y="2268"/>
                </a:cubicBezTo>
                <a:cubicBezTo>
                  <a:pt x="2276" y="2268"/>
                  <a:pt x="2276" y="2466"/>
                  <a:pt x="2226" y="2466"/>
                </a:cubicBezTo>
                <a:cubicBezTo>
                  <a:pt x="2175" y="2466"/>
                  <a:pt x="2023" y="2663"/>
                  <a:pt x="2074" y="2663"/>
                </a:cubicBezTo>
                <a:cubicBezTo>
                  <a:pt x="2074" y="2762"/>
                  <a:pt x="2175" y="2762"/>
                  <a:pt x="2023" y="2860"/>
                </a:cubicBezTo>
                <a:cubicBezTo>
                  <a:pt x="2023" y="2860"/>
                  <a:pt x="1872" y="2860"/>
                  <a:pt x="1872" y="2762"/>
                </a:cubicBezTo>
                <a:cubicBezTo>
                  <a:pt x="1872" y="2663"/>
                  <a:pt x="2023" y="2564"/>
                  <a:pt x="2023" y="2564"/>
                </a:cubicBezTo>
                <a:cubicBezTo>
                  <a:pt x="2074" y="2367"/>
                  <a:pt x="2175" y="2268"/>
                  <a:pt x="2226" y="2170"/>
                </a:cubicBezTo>
                <a:cubicBezTo>
                  <a:pt x="2327" y="2071"/>
                  <a:pt x="2378" y="2071"/>
                  <a:pt x="2479" y="2170"/>
                </a:cubicBezTo>
                <a:cubicBezTo>
                  <a:pt x="2428" y="2170"/>
                  <a:pt x="2833" y="1775"/>
                  <a:pt x="2833" y="1775"/>
                </a:cubicBezTo>
                <a:cubicBezTo>
                  <a:pt x="2934" y="1677"/>
                  <a:pt x="2883" y="1578"/>
                  <a:pt x="2833" y="1578"/>
                </a:cubicBezTo>
                <a:cubicBezTo>
                  <a:pt x="2732" y="1578"/>
                  <a:pt x="2630" y="1578"/>
                  <a:pt x="2529" y="1677"/>
                </a:cubicBezTo>
                <a:cubicBezTo>
                  <a:pt x="2479" y="1677"/>
                  <a:pt x="2479" y="1874"/>
                  <a:pt x="2378" y="1874"/>
                </a:cubicBezTo>
                <a:cubicBezTo>
                  <a:pt x="2327" y="1874"/>
                  <a:pt x="2226" y="1973"/>
                  <a:pt x="2175" y="1973"/>
                </a:cubicBezTo>
                <a:cubicBezTo>
                  <a:pt x="2074" y="1973"/>
                  <a:pt x="1821" y="2466"/>
                  <a:pt x="1770" y="2367"/>
                </a:cubicBezTo>
                <a:cubicBezTo>
                  <a:pt x="1720" y="2367"/>
                  <a:pt x="1821" y="2268"/>
                  <a:pt x="1821" y="2170"/>
                </a:cubicBezTo>
                <a:cubicBezTo>
                  <a:pt x="1821" y="2170"/>
                  <a:pt x="1669" y="2071"/>
                  <a:pt x="1669" y="2071"/>
                </a:cubicBezTo>
                <a:cubicBezTo>
                  <a:pt x="1669" y="2071"/>
                  <a:pt x="1518" y="2268"/>
                  <a:pt x="1467" y="2268"/>
                </a:cubicBezTo>
                <a:cubicBezTo>
                  <a:pt x="1416" y="2268"/>
                  <a:pt x="1315" y="2367"/>
                  <a:pt x="1265" y="2466"/>
                </a:cubicBezTo>
                <a:cubicBezTo>
                  <a:pt x="1214" y="2466"/>
                  <a:pt x="1315" y="2564"/>
                  <a:pt x="1315" y="2564"/>
                </a:cubicBezTo>
                <a:cubicBezTo>
                  <a:pt x="1366" y="2564"/>
                  <a:pt x="1315" y="2663"/>
                  <a:pt x="1315" y="2663"/>
                </a:cubicBezTo>
                <a:cubicBezTo>
                  <a:pt x="1315" y="2762"/>
                  <a:pt x="1518" y="2663"/>
                  <a:pt x="1518" y="2663"/>
                </a:cubicBezTo>
                <a:cubicBezTo>
                  <a:pt x="1568" y="2564"/>
                  <a:pt x="1669" y="2466"/>
                  <a:pt x="1720" y="2367"/>
                </a:cubicBezTo>
                <a:cubicBezTo>
                  <a:pt x="1467" y="2564"/>
                  <a:pt x="1720" y="2663"/>
                  <a:pt x="1669" y="2860"/>
                </a:cubicBezTo>
                <a:cubicBezTo>
                  <a:pt x="1669" y="2860"/>
                  <a:pt x="1619" y="2762"/>
                  <a:pt x="1619" y="2762"/>
                </a:cubicBezTo>
                <a:cubicBezTo>
                  <a:pt x="1518" y="2663"/>
                  <a:pt x="1467" y="2762"/>
                  <a:pt x="1416" y="2860"/>
                </a:cubicBezTo>
                <a:cubicBezTo>
                  <a:pt x="1366" y="2860"/>
                  <a:pt x="1163" y="2762"/>
                  <a:pt x="1062" y="2762"/>
                </a:cubicBezTo>
                <a:cubicBezTo>
                  <a:pt x="961" y="2762"/>
                  <a:pt x="809" y="2564"/>
                  <a:pt x="708" y="2466"/>
                </a:cubicBezTo>
                <a:cubicBezTo>
                  <a:pt x="658" y="2466"/>
                  <a:pt x="607" y="2367"/>
                  <a:pt x="556" y="2367"/>
                </a:cubicBezTo>
                <a:cubicBezTo>
                  <a:pt x="506" y="2268"/>
                  <a:pt x="455" y="2071"/>
                  <a:pt x="506" y="2071"/>
                </a:cubicBezTo>
                <a:cubicBezTo>
                  <a:pt x="455" y="2071"/>
                  <a:pt x="354" y="2071"/>
                  <a:pt x="304" y="2170"/>
                </a:cubicBezTo>
                <a:cubicBezTo>
                  <a:pt x="202" y="2170"/>
                  <a:pt x="101" y="2170"/>
                  <a:pt x="0" y="2071"/>
                </a:cubicBezTo>
                <a:cubicBezTo>
                  <a:pt x="0" y="4044"/>
                  <a:pt x="0" y="6016"/>
                  <a:pt x="0" y="7890"/>
                </a:cubicBezTo>
                <a:cubicBezTo>
                  <a:pt x="0" y="8384"/>
                  <a:pt x="0" y="8778"/>
                  <a:pt x="0" y="9271"/>
                </a:cubicBezTo>
                <a:cubicBezTo>
                  <a:pt x="0" y="9370"/>
                  <a:pt x="0" y="9468"/>
                  <a:pt x="0" y="9567"/>
                </a:cubicBezTo>
                <a:cubicBezTo>
                  <a:pt x="0" y="9764"/>
                  <a:pt x="101" y="9567"/>
                  <a:pt x="152" y="9567"/>
                </a:cubicBezTo>
                <a:cubicBezTo>
                  <a:pt x="253" y="9666"/>
                  <a:pt x="253" y="9567"/>
                  <a:pt x="354" y="9567"/>
                </a:cubicBezTo>
                <a:cubicBezTo>
                  <a:pt x="455" y="9567"/>
                  <a:pt x="455" y="9666"/>
                  <a:pt x="506" y="9764"/>
                </a:cubicBezTo>
                <a:cubicBezTo>
                  <a:pt x="556" y="9962"/>
                  <a:pt x="809" y="10553"/>
                  <a:pt x="911" y="10553"/>
                </a:cubicBezTo>
                <a:cubicBezTo>
                  <a:pt x="961" y="10553"/>
                  <a:pt x="1062" y="10455"/>
                  <a:pt x="1113" y="10356"/>
                </a:cubicBezTo>
                <a:cubicBezTo>
                  <a:pt x="1163" y="10258"/>
                  <a:pt x="1113" y="10159"/>
                  <a:pt x="1163" y="10060"/>
                </a:cubicBezTo>
                <a:cubicBezTo>
                  <a:pt x="1214" y="10060"/>
                  <a:pt x="1416" y="9962"/>
                  <a:pt x="1416" y="10060"/>
                </a:cubicBezTo>
                <a:cubicBezTo>
                  <a:pt x="1518" y="10258"/>
                  <a:pt x="1619" y="10356"/>
                  <a:pt x="1669" y="10553"/>
                </a:cubicBezTo>
                <a:cubicBezTo>
                  <a:pt x="1770" y="10751"/>
                  <a:pt x="1872" y="10849"/>
                  <a:pt x="1922" y="11047"/>
                </a:cubicBezTo>
                <a:cubicBezTo>
                  <a:pt x="1973" y="11145"/>
                  <a:pt x="1973" y="11244"/>
                  <a:pt x="2023" y="11441"/>
                </a:cubicBezTo>
                <a:cubicBezTo>
                  <a:pt x="2125" y="11638"/>
                  <a:pt x="2175" y="12033"/>
                  <a:pt x="2327" y="12230"/>
                </a:cubicBezTo>
                <a:cubicBezTo>
                  <a:pt x="2428" y="12427"/>
                  <a:pt x="2630" y="12526"/>
                  <a:pt x="2732" y="12625"/>
                </a:cubicBezTo>
                <a:cubicBezTo>
                  <a:pt x="2833" y="12723"/>
                  <a:pt x="2681" y="12822"/>
                  <a:pt x="2732" y="13019"/>
                </a:cubicBezTo>
                <a:cubicBezTo>
                  <a:pt x="2782" y="13019"/>
                  <a:pt x="2833" y="13019"/>
                  <a:pt x="2833" y="13118"/>
                </a:cubicBezTo>
                <a:cubicBezTo>
                  <a:pt x="2833" y="13118"/>
                  <a:pt x="2782" y="13414"/>
                  <a:pt x="2833" y="13315"/>
                </a:cubicBezTo>
                <a:cubicBezTo>
                  <a:pt x="2782" y="13414"/>
                  <a:pt x="2681" y="13414"/>
                  <a:pt x="2681" y="13611"/>
                </a:cubicBezTo>
                <a:cubicBezTo>
                  <a:pt x="2630" y="13710"/>
                  <a:pt x="2782" y="13907"/>
                  <a:pt x="2833" y="13907"/>
                </a:cubicBezTo>
                <a:cubicBezTo>
                  <a:pt x="2833" y="13907"/>
                  <a:pt x="2732" y="14104"/>
                  <a:pt x="2732" y="14104"/>
                </a:cubicBezTo>
                <a:cubicBezTo>
                  <a:pt x="2732" y="14104"/>
                  <a:pt x="2681" y="14005"/>
                  <a:pt x="2681" y="13907"/>
                </a:cubicBezTo>
                <a:cubicBezTo>
                  <a:pt x="2630" y="13907"/>
                  <a:pt x="2681" y="14104"/>
                  <a:pt x="2681" y="14104"/>
                </a:cubicBezTo>
                <a:cubicBezTo>
                  <a:pt x="2732" y="14203"/>
                  <a:pt x="2681" y="14301"/>
                  <a:pt x="2732" y="14400"/>
                </a:cubicBezTo>
                <a:cubicBezTo>
                  <a:pt x="2782" y="14597"/>
                  <a:pt x="2782" y="14597"/>
                  <a:pt x="2883" y="14499"/>
                </a:cubicBezTo>
                <a:cubicBezTo>
                  <a:pt x="2883" y="14499"/>
                  <a:pt x="2934" y="14499"/>
                  <a:pt x="2934" y="14499"/>
                </a:cubicBezTo>
                <a:cubicBezTo>
                  <a:pt x="2985" y="14499"/>
                  <a:pt x="2985" y="14301"/>
                  <a:pt x="2985" y="14301"/>
                </a:cubicBezTo>
                <a:cubicBezTo>
                  <a:pt x="2985" y="14301"/>
                  <a:pt x="3035" y="14499"/>
                  <a:pt x="3086" y="14499"/>
                </a:cubicBezTo>
                <a:cubicBezTo>
                  <a:pt x="3086" y="14499"/>
                  <a:pt x="3035" y="14696"/>
                  <a:pt x="3035" y="14795"/>
                </a:cubicBezTo>
                <a:cubicBezTo>
                  <a:pt x="2985" y="14893"/>
                  <a:pt x="2985" y="14992"/>
                  <a:pt x="3086" y="14893"/>
                </a:cubicBezTo>
                <a:cubicBezTo>
                  <a:pt x="3086" y="14795"/>
                  <a:pt x="3136" y="14795"/>
                  <a:pt x="3136" y="14795"/>
                </a:cubicBezTo>
                <a:cubicBezTo>
                  <a:pt x="3187" y="14795"/>
                  <a:pt x="3187" y="14696"/>
                  <a:pt x="3187" y="14696"/>
                </a:cubicBezTo>
                <a:cubicBezTo>
                  <a:pt x="3288" y="14597"/>
                  <a:pt x="3237" y="14893"/>
                  <a:pt x="3237" y="14992"/>
                </a:cubicBezTo>
                <a:cubicBezTo>
                  <a:pt x="3237" y="15090"/>
                  <a:pt x="3288" y="15189"/>
                  <a:pt x="3339" y="15189"/>
                </a:cubicBezTo>
                <a:cubicBezTo>
                  <a:pt x="3389" y="15189"/>
                  <a:pt x="3440" y="14992"/>
                  <a:pt x="3490" y="14992"/>
                </a:cubicBezTo>
                <a:cubicBezTo>
                  <a:pt x="3490" y="14992"/>
                  <a:pt x="3440" y="15090"/>
                  <a:pt x="3440" y="15090"/>
                </a:cubicBezTo>
                <a:cubicBezTo>
                  <a:pt x="3440" y="15090"/>
                  <a:pt x="3541" y="15189"/>
                  <a:pt x="3541" y="15189"/>
                </a:cubicBezTo>
                <a:cubicBezTo>
                  <a:pt x="3541" y="15189"/>
                  <a:pt x="3187" y="15386"/>
                  <a:pt x="3339" y="15584"/>
                </a:cubicBezTo>
                <a:cubicBezTo>
                  <a:pt x="3339" y="15584"/>
                  <a:pt x="3642" y="15485"/>
                  <a:pt x="3592" y="15584"/>
                </a:cubicBezTo>
                <a:cubicBezTo>
                  <a:pt x="3592" y="15584"/>
                  <a:pt x="3339" y="15584"/>
                  <a:pt x="3389" y="15781"/>
                </a:cubicBezTo>
                <a:cubicBezTo>
                  <a:pt x="3389" y="15781"/>
                  <a:pt x="3490" y="15781"/>
                  <a:pt x="3490" y="15781"/>
                </a:cubicBezTo>
                <a:cubicBezTo>
                  <a:pt x="3440" y="15879"/>
                  <a:pt x="3339" y="15879"/>
                  <a:pt x="3389" y="15978"/>
                </a:cubicBezTo>
                <a:cubicBezTo>
                  <a:pt x="3490" y="16077"/>
                  <a:pt x="3592" y="16077"/>
                  <a:pt x="3642" y="16077"/>
                </a:cubicBezTo>
                <a:cubicBezTo>
                  <a:pt x="3743" y="16077"/>
                  <a:pt x="3693" y="16175"/>
                  <a:pt x="3743" y="16175"/>
                </a:cubicBezTo>
                <a:cubicBezTo>
                  <a:pt x="3844" y="16274"/>
                  <a:pt x="3844" y="15978"/>
                  <a:pt x="3895" y="15978"/>
                </a:cubicBezTo>
                <a:cubicBezTo>
                  <a:pt x="3946" y="15978"/>
                  <a:pt x="3895" y="16175"/>
                  <a:pt x="3895" y="16175"/>
                </a:cubicBezTo>
                <a:cubicBezTo>
                  <a:pt x="3844" y="16274"/>
                  <a:pt x="3844" y="16274"/>
                  <a:pt x="3895" y="16373"/>
                </a:cubicBezTo>
                <a:cubicBezTo>
                  <a:pt x="4047" y="16570"/>
                  <a:pt x="4097" y="16077"/>
                  <a:pt x="4097" y="16077"/>
                </a:cubicBezTo>
                <a:cubicBezTo>
                  <a:pt x="4097" y="16077"/>
                  <a:pt x="4097" y="16373"/>
                  <a:pt x="4047" y="16373"/>
                </a:cubicBezTo>
                <a:cubicBezTo>
                  <a:pt x="4047" y="16471"/>
                  <a:pt x="4148" y="16373"/>
                  <a:pt x="4199" y="16373"/>
                </a:cubicBezTo>
                <a:cubicBezTo>
                  <a:pt x="4148" y="16570"/>
                  <a:pt x="4097" y="16668"/>
                  <a:pt x="4199" y="16767"/>
                </a:cubicBezTo>
                <a:cubicBezTo>
                  <a:pt x="4300" y="16866"/>
                  <a:pt x="4350" y="16570"/>
                  <a:pt x="4350" y="16570"/>
                </a:cubicBezTo>
                <a:cubicBezTo>
                  <a:pt x="4350" y="16570"/>
                  <a:pt x="4350" y="16668"/>
                  <a:pt x="4350" y="16767"/>
                </a:cubicBezTo>
                <a:cubicBezTo>
                  <a:pt x="4401" y="16964"/>
                  <a:pt x="4350" y="16866"/>
                  <a:pt x="4300" y="16866"/>
                </a:cubicBezTo>
                <a:cubicBezTo>
                  <a:pt x="4249" y="16964"/>
                  <a:pt x="4553" y="17063"/>
                  <a:pt x="4502" y="16866"/>
                </a:cubicBezTo>
                <a:cubicBezTo>
                  <a:pt x="4603" y="17162"/>
                  <a:pt x="4553" y="17359"/>
                  <a:pt x="4755" y="17359"/>
                </a:cubicBezTo>
                <a:cubicBezTo>
                  <a:pt x="4907" y="17359"/>
                  <a:pt x="5008" y="17359"/>
                  <a:pt x="5160" y="17359"/>
                </a:cubicBezTo>
                <a:cubicBezTo>
                  <a:pt x="5716" y="17359"/>
                  <a:pt x="6222" y="17359"/>
                  <a:pt x="6728" y="17359"/>
                </a:cubicBezTo>
                <a:cubicBezTo>
                  <a:pt x="7993" y="17359"/>
                  <a:pt x="9257" y="17359"/>
                  <a:pt x="10522" y="17359"/>
                </a:cubicBezTo>
                <a:cubicBezTo>
                  <a:pt x="10775" y="17359"/>
                  <a:pt x="11028" y="17359"/>
                  <a:pt x="11281" y="17359"/>
                </a:cubicBezTo>
                <a:cubicBezTo>
                  <a:pt x="11331" y="17359"/>
                  <a:pt x="11584" y="17458"/>
                  <a:pt x="11584" y="17162"/>
                </a:cubicBezTo>
                <a:close/>
                <a:moveTo>
                  <a:pt x="5666" y="5326"/>
                </a:moveTo>
                <a:cubicBezTo>
                  <a:pt x="5564" y="5326"/>
                  <a:pt x="5463" y="5227"/>
                  <a:pt x="5362" y="5326"/>
                </a:cubicBezTo>
                <a:cubicBezTo>
                  <a:pt x="5261" y="5622"/>
                  <a:pt x="5463" y="5523"/>
                  <a:pt x="5463" y="5622"/>
                </a:cubicBezTo>
                <a:cubicBezTo>
                  <a:pt x="5463" y="5523"/>
                  <a:pt x="5059" y="5918"/>
                  <a:pt x="5059" y="5918"/>
                </a:cubicBezTo>
                <a:cubicBezTo>
                  <a:pt x="4957" y="5819"/>
                  <a:pt x="5413" y="5227"/>
                  <a:pt x="5008" y="5523"/>
                </a:cubicBezTo>
                <a:cubicBezTo>
                  <a:pt x="4957" y="5523"/>
                  <a:pt x="4907" y="5622"/>
                  <a:pt x="4907" y="5622"/>
                </a:cubicBezTo>
                <a:cubicBezTo>
                  <a:pt x="4856" y="5721"/>
                  <a:pt x="4907" y="5819"/>
                  <a:pt x="4856" y="5918"/>
                </a:cubicBezTo>
                <a:cubicBezTo>
                  <a:pt x="4806" y="5918"/>
                  <a:pt x="4452" y="5819"/>
                  <a:pt x="4452" y="5819"/>
                </a:cubicBezTo>
                <a:cubicBezTo>
                  <a:pt x="4452" y="5721"/>
                  <a:pt x="4603" y="5819"/>
                  <a:pt x="4603" y="5721"/>
                </a:cubicBezTo>
                <a:cubicBezTo>
                  <a:pt x="4654" y="5622"/>
                  <a:pt x="4603" y="5622"/>
                  <a:pt x="4654" y="5523"/>
                </a:cubicBezTo>
                <a:cubicBezTo>
                  <a:pt x="4654" y="5425"/>
                  <a:pt x="4755" y="5326"/>
                  <a:pt x="4755" y="5326"/>
                </a:cubicBezTo>
                <a:cubicBezTo>
                  <a:pt x="4755" y="5227"/>
                  <a:pt x="4603" y="5129"/>
                  <a:pt x="4755" y="5129"/>
                </a:cubicBezTo>
                <a:cubicBezTo>
                  <a:pt x="4755" y="5129"/>
                  <a:pt x="4957" y="5227"/>
                  <a:pt x="4957" y="5129"/>
                </a:cubicBezTo>
                <a:cubicBezTo>
                  <a:pt x="4957" y="5030"/>
                  <a:pt x="4704" y="4932"/>
                  <a:pt x="4654" y="4932"/>
                </a:cubicBezTo>
                <a:cubicBezTo>
                  <a:pt x="4603" y="4932"/>
                  <a:pt x="4502" y="5030"/>
                  <a:pt x="4401" y="5030"/>
                </a:cubicBezTo>
                <a:cubicBezTo>
                  <a:pt x="4350" y="5030"/>
                  <a:pt x="4249" y="4932"/>
                  <a:pt x="4148" y="5030"/>
                </a:cubicBezTo>
                <a:cubicBezTo>
                  <a:pt x="4097" y="5030"/>
                  <a:pt x="3996" y="5227"/>
                  <a:pt x="4047" y="5030"/>
                </a:cubicBezTo>
                <a:cubicBezTo>
                  <a:pt x="4097" y="4833"/>
                  <a:pt x="4199" y="4932"/>
                  <a:pt x="4249" y="4833"/>
                </a:cubicBezTo>
                <a:cubicBezTo>
                  <a:pt x="4350" y="4833"/>
                  <a:pt x="4502" y="4734"/>
                  <a:pt x="4603" y="4636"/>
                </a:cubicBezTo>
                <a:cubicBezTo>
                  <a:pt x="4806" y="4537"/>
                  <a:pt x="5008" y="4537"/>
                  <a:pt x="5160" y="4340"/>
                </a:cubicBezTo>
                <a:cubicBezTo>
                  <a:pt x="5261" y="4340"/>
                  <a:pt x="5413" y="4241"/>
                  <a:pt x="5463" y="4438"/>
                </a:cubicBezTo>
                <a:cubicBezTo>
                  <a:pt x="5514" y="4537"/>
                  <a:pt x="5311" y="4636"/>
                  <a:pt x="5261" y="4734"/>
                </a:cubicBezTo>
                <a:cubicBezTo>
                  <a:pt x="5160" y="4833"/>
                  <a:pt x="5564" y="4833"/>
                  <a:pt x="5615" y="4833"/>
                </a:cubicBezTo>
                <a:cubicBezTo>
                  <a:pt x="5615" y="4833"/>
                  <a:pt x="5716" y="4833"/>
                  <a:pt x="5716" y="4833"/>
                </a:cubicBezTo>
                <a:cubicBezTo>
                  <a:pt x="5767" y="4734"/>
                  <a:pt x="5868" y="4537"/>
                  <a:pt x="5919" y="4636"/>
                </a:cubicBezTo>
                <a:cubicBezTo>
                  <a:pt x="5969" y="4734"/>
                  <a:pt x="5716" y="5326"/>
                  <a:pt x="5666" y="5326"/>
                </a:cubicBezTo>
                <a:cubicBezTo>
                  <a:pt x="5564" y="5326"/>
                  <a:pt x="5767" y="5326"/>
                  <a:pt x="5666" y="5326"/>
                </a:cubicBezTo>
                <a:close/>
                <a:moveTo>
                  <a:pt x="7942" y="7693"/>
                </a:moveTo>
                <a:cubicBezTo>
                  <a:pt x="7942" y="7693"/>
                  <a:pt x="7689" y="7693"/>
                  <a:pt x="7740" y="7693"/>
                </a:cubicBezTo>
                <a:cubicBezTo>
                  <a:pt x="7740" y="7792"/>
                  <a:pt x="7841" y="7693"/>
                  <a:pt x="7841" y="7792"/>
                </a:cubicBezTo>
                <a:cubicBezTo>
                  <a:pt x="7841" y="7890"/>
                  <a:pt x="7638" y="7989"/>
                  <a:pt x="7588" y="7989"/>
                </a:cubicBezTo>
                <a:cubicBezTo>
                  <a:pt x="7487" y="7989"/>
                  <a:pt x="7436" y="8186"/>
                  <a:pt x="7335" y="8285"/>
                </a:cubicBezTo>
                <a:cubicBezTo>
                  <a:pt x="7335" y="8285"/>
                  <a:pt x="7133" y="8285"/>
                  <a:pt x="7183" y="8384"/>
                </a:cubicBezTo>
                <a:cubicBezTo>
                  <a:pt x="7183" y="8482"/>
                  <a:pt x="7335" y="8482"/>
                  <a:pt x="7183" y="8679"/>
                </a:cubicBezTo>
                <a:cubicBezTo>
                  <a:pt x="7133" y="8679"/>
                  <a:pt x="6930" y="8679"/>
                  <a:pt x="6930" y="8778"/>
                </a:cubicBezTo>
                <a:cubicBezTo>
                  <a:pt x="6880" y="8778"/>
                  <a:pt x="6930" y="8877"/>
                  <a:pt x="6930" y="8877"/>
                </a:cubicBezTo>
                <a:cubicBezTo>
                  <a:pt x="6930" y="9074"/>
                  <a:pt x="6829" y="9074"/>
                  <a:pt x="6778" y="9074"/>
                </a:cubicBezTo>
                <a:cubicBezTo>
                  <a:pt x="6627" y="9173"/>
                  <a:pt x="6475" y="9173"/>
                  <a:pt x="6323" y="9173"/>
                </a:cubicBezTo>
                <a:cubicBezTo>
                  <a:pt x="6323" y="9173"/>
                  <a:pt x="6070" y="8877"/>
                  <a:pt x="6070" y="8877"/>
                </a:cubicBezTo>
                <a:cubicBezTo>
                  <a:pt x="6171" y="8778"/>
                  <a:pt x="6323" y="8877"/>
                  <a:pt x="6374" y="8778"/>
                </a:cubicBezTo>
                <a:cubicBezTo>
                  <a:pt x="6424" y="8778"/>
                  <a:pt x="6374" y="8581"/>
                  <a:pt x="6424" y="8581"/>
                </a:cubicBezTo>
                <a:cubicBezTo>
                  <a:pt x="6475" y="8384"/>
                  <a:pt x="6576" y="8482"/>
                  <a:pt x="6627" y="8384"/>
                </a:cubicBezTo>
                <a:cubicBezTo>
                  <a:pt x="6677" y="8384"/>
                  <a:pt x="6576" y="8186"/>
                  <a:pt x="6576" y="8186"/>
                </a:cubicBezTo>
                <a:cubicBezTo>
                  <a:pt x="6475" y="8088"/>
                  <a:pt x="6475" y="8088"/>
                  <a:pt x="6475" y="7989"/>
                </a:cubicBezTo>
                <a:cubicBezTo>
                  <a:pt x="6475" y="7792"/>
                  <a:pt x="6374" y="7890"/>
                  <a:pt x="6374" y="7792"/>
                </a:cubicBezTo>
                <a:cubicBezTo>
                  <a:pt x="6323" y="7693"/>
                  <a:pt x="6475" y="7792"/>
                  <a:pt x="6475" y="7792"/>
                </a:cubicBezTo>
                <a:cubicBezTo>
                  <a:pt x="6627" y="7890"/>
                  <a:pt x="6778" y="7989"/>
                  <a:pt x="6880" y="8088"/>
                </a:cubicBezTo>
                <a:cubicBezTo>
                  <a:pt x="6981" y="8285"/>
                  <a:pt x="7183" y="8186"/>
                  <a:pt x="7284" y="8088"/>
                </a:cubicBezTo>
                <a:cubicBezTo>
                  <a:pt x="7436" y="7989"/>
                  <a:pt x="7487" y="7693"/>
                  <a:pt x="7689" y="7595"/>
                </a:cubicBezTo>
                <a:cubicBezTo>
                  <a:pt x="7740" y="7496"/>
                  <a:pt x="7841" y="7496"/>
                  <a:pt x="7942" y="7595"/>
                </a:cubicBezTo>
                <a:cubicBezTo>
                  <a:pt x="7942" y="7595"/>
                  <a:pt x="8094" y="7693"/>
                  <a:pt x="8094" y="7693"/>
                </a:cubicBezTo>
                <a:cubicBezTo>
                  <a:pt x="8094" y="7693"/>
                  <a:pt x="7993" y="7693"/>
                  <a:pt x="7942" y="7693"/>
                </a:cubicBezTo>
                <a:close/>
                <a:moveTo>
                  <a:pt x="11230" y="16274"/>
                </a:moveTo>
                <a:cubicBezTo>
                  <a:pt x="11179" y="16471"/>
                  <a:pt x="11078" y="16077"/>
                  <a:pt x="11078" y="15978"/>
                </a:cubicBezTo>
                <a:cubicBezTo>
                  <a:pt x="11078" y="15781"/>
                  <a:pt x="11179" y="15682"/>
                  <a:pt x="11179" y="15485"/>
                </a:cubicBezTo>
                <a:cubicBezTo>
                  <a:pt x="11129" y="15386"/>
                  <a:pt x="11078" y="15682"/>
                  <a:pt x="11028" y="15584"/>
                </a:cubicBezTo>
                <a:cubicBezTo>
                  <a:pt x="11028" y="15485"/>
                  <a:pt x="11028" y="15189"/>
                  <a:pt x="10926" y="15189"/>
                </a:cubicBezTo>
                <a:cubicBezTo>
                  <a:pt x="10926" y="15189"/>
                  <a:pt x="10926" y="15386"/>
                  <a:pt x="10876" y="15386"/>
                </a:cubicBezTo>
                <a:cubicBezTo>
                  <a:pt x="10825" y="15288"/>
                  <a:pt x="10825" y="15189"/>
                  <a:pt x="10775" y="15090"/>
                </a:cubicBezTo>
                <a:cubicBezTo>
                  <a:pt x="10724" y="14992"/>
                  <a:pt x="10674" y="14893"/>
                  <a:pt x="10623" y="14795"/>
                </a:cubicBezTo>
                <a:cubicBezTo>
                  <a:pt x="10572" y="14696"/>
                  <a:pt x="10724" y="14696"/>
                  <a:pt x="10724" y="14597"/>
                </a:cubicBezTo>
                <a:cubicBezTo>
                  <a:pt x="10674" y="14499"/>
                  <a:pt x="10572" y="14597"/>
                  <a:pt x="10572" y="14499"/>
                </a:cubicBezTo>
                <a:cubicBezTo>
                  <a:pt x="10572" y="14400"/>
                  <a:pt x="10623" y="14104"/>
                  <a:pt x="10623" y="14005"/>
                </a:cubicBezTo>
                <a:cubicBezTo>
                  <a:pt x="10724" y="13808"/>
                  <a:pt x="10977" y="14499"/>
                  <a:pt x="10977" y="14597"/>
                </a:cubicBezTo>
                <a:cubicBezTo>
                  <a:pt x="11028" y="14795"/>
                  <a:pt x="11078" y="14893"/>
                  <a:pt x="11078" y="15090"/>
                </a:cubicBezTo>
                <a:cubicBezTo>
                  <a:pt x="11129" y="15288"/>
                  <a:pt x="11129" y="15189"/>
                  <a:pt x="11179" y="15386"/>
                </a:cubicBezTo>
                <a:cubicBezTo>
                  <a:pt x="11179" y="15485"/>
                  <a:pt x="11230" y="15584"/>
                  <a:pt x="11230" y="15682"/>
                </a:cubicBezTo>
                <a:cubicBezTo>
                  <a:pt x="11281" y="15879"/>
                  <a:pt x="11230" y="16077"/>
                  <a:pt x="11230" y="16274"/>
                </a:cubicBezTo>
                <a:cubicBezTo>
                  <a:pt x="11179" y="16373"/>
                  <a:pt x="11230" y="16175"/>
                  <a:pt x="11230" y="162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6" name="Shape 1582">
            <a:extLst>
              <a:ext uri="{FF2B5EF4-FFF2-40B4-BE49-F238E27FC236}">
                <a16:creationId xmlns:a16="http://schemas.microsoft.com/office/drawing/2014/main" id="{9A6E1E7D-D1A9-4BF8-B830-3FB76A8DEE5D}"/>
              </a:ext>
            </a:extLst>
          </p:cNvPr>
          <p:cNvSpPr/>
          <p:nvPr/>
        </p:nvSpPr>
        <p:spPr>
          <a:xfrm>
            <a:off x="8849943" y="4657480"/>
            <a:ext cx="42526" cy="36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48" h="17780" extrusionOk="0">
                <a:moveTo>
                  <a:pt x="15888" y="0"/>
                </a:moveTo>
                <a:cubicBezTo>
                  <a:pt x="11568" y="2400"/>
                  <a:pt x="-3552" y="9600"/>
                  <a:pt x="768" y="16800"/>
                </a:cubicBezTo>
                <a:cubicBezTo>
                  <a:pt x="5088" y="21600"/>
                  <a:pt x="15888" y="7200"/>
                  <a:pt x="18048" y="7200"/>
                </a:cubicBezTo>
                <a:cubicBezTo>
                  <a:pt x="18048" y="4800"/>
                  <a:pt x="15888" y="2400"/>
                  <a:pt x="1588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7" name="Shape 1583">
            <a:extLst>
              <a:ext uri="{FF2B5EF4-FFF2-40B4-BE49-F238E27FC236}">
                <a16:creationId xmlns:a16="http://schemas.microsoft.com/office/drawing/2014/main" id="{D720B3EC-F93B-4ADE-A417-09DABBD028E0}"/>
              </a:ext>
            </a:extLst>
          </p:cNvPr>
          <p:cNvSpPr/>
          <p:nvPr/>
        </p:nvSpPr>
        <p:spPr>
          <a:xfrm>
            <a:off x="8886693" y="4647298"/>
            <a:ext cx="55661" cy="20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50" h="18982" extrusionOk="0">
                <a:moveTo>
                  <a:pt x="18463" y="0"/>
                </a:moveTo>
                <a:cubicBezTo>
                  <a:pt x="20125" y="0"/>
                  <a:pt x="10156" y="0"/>
                  <a:pt x="10156" y="0"/>
                </a:cubicBezTo>
                <a:cubicBezTo>
                  <a:pt x="8494" y="0"/>
                  <a:pt x="-1475" y="4320"/>
                  <a:pt x="187" y="8640"/>
                </a:cubicBezTo>
                <a:cubicBezTo>
                  <a:pt x="3510" y="21600"/>
                  <a:pt x="1848" y="21600"/>
                  <a:pt x="6833" y="12960"/>
                </a:cubicBezTo>
                <a:cubicBezTo>
                  <a:pt x="11817" y="8640"/>
                  <a:pt x="15140" y="8640"/>
                  <a:pt x="1846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8" name="Shape 1584">
            <a:extLst>
              <a:ext uri="{FF2B5EF4-FFF2-40B4-BE49-F238E27FC236}">
                <a16:creationId xmlns:a16="http://schemas.microsoft.com/office/drawing/2014/main" id="{2E367126-CFF5-4C55-ABE7-7780A4BA7477}"/>
              </a:ext>
            </a:extLst>
          </p:cNvPr>
          <p:cNvSpPr/>
          <p:nvPr/>
        </p:nvSpPr>
        <p:spPr>
          <a:xfrm>
            <a:off x="6140822" y="3031855"/>
            <a:ext cx="148544" cy="84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4" h="21600" extrusionOk="0">
                <a:moveTo>
                  <a:pt x="6968" y="21600"/>
                </a:moveTo>
                <a:cubicBezTo>
                  <a:pt x="8361" y="21600"/>
                  <a:pt x="7665" y="17788"/>
                  <a:pt x="9058" y="17788"/>
                </a:cubicBezTo>
                <a:cubicBezTo>
                  <a:pt x="10452" y="17788"/>
                  <a:pt x="11148" y="20329"/>
                  <a:pt x="12542" y="20329"/>
                </a:cubicBezTo>
                <a:cubicBezTo>
                  <a:pt x="13239" y="20329"/>
                  <a:pt x="13935" y="20329"/>
                  <a:pt x="14632" y="20329"/>
                </a:cubicBezTo>
                <a:cubicBezTo>
                  <a:pt x="15329" y="20329"/>
                  <a:pt x="16026" y="19059"/>
                  <a:pt x="16026" y="19059"/>
                </a:cubicBezTo>
                <a:cubicBezTo>
                  <a:pt x="18116" y="17788"/>
                  <a:pt x="18813" y="16518"/>
                  <a:pt x="20206" y="13976"/>
                </a:cubicBezTo>
                <a:cubicBezTo>
                  <a:pt x="21600" y="11435"/>
                  <a:pt x="20206" y="10165"/>
                  <a:pt x="18813" y="8894"/>
                </a:cubicBezTo>
                <a:cubicBezTo>
                  <a:pt x="17419" y="7624"/>
                  <a:pt x="15329" y="3812"/>
                  <a:pt x="14632" y="6353"/>
                </a:cubicBezTo>
                <a:cubicBezTo>
                  <a:pt x="13239" y="10165"/>
                  <a:pt x="12542" y="5082"/>
                  <a:pt x="11845" y="3812"/>
                </a:cubicBezTo>
                <a:cubicBezTo>
                  <a:pt x="11148" y="2541"/>
                  <a:pt x="9058" y="3812"/>
                  <a:pt x="9058" y="0"/>
                </a:cubicBezTo>
                <a:cubicBezTo>
                  <a:pt x="9058" y="1271"/>
                  <a:pt x="8361" y="3812"/>
                  <a:pt x="7665" y="2541"/>
                </a:cubicBezTo>
                <a:cubicBezTo>
                  <a:pt x="6271" y="0"/>
                  <a:pt x="6271" y="0"/>
                  <a:pt x="5574" y="2541"/>
                </a:cubicBezTo>
                <a:cubicBezTo>
                  <a:pt x="4877" y="3812"/>
                  <a:pt x="0" y="6353"/>
                  <a:pt x="0" y="7624"/>
                </a:cubicBezTo>
                <a:cubicBezTo>
                  <a:pt x="0" y="7624"/>
                  <a:pt x="697" y="11435"/>
                  <a:pt x="1394" y="12706"/>
                </a:cubicBezTo>
                <a:cubicBezTo>
                  <a:pt x="1394" y="13976"/>
                  <a:pt x="2090" y="15247"/>
                  <a:pt x="2787" y="16518"/>
                </a:cubicBezTo>
                <a:cubicBezTo>
                  <a:pt x="4181" y="17788"/>
                  <a:pt x="5574" y="21600"/>
                  <a:pt x="6968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49" name="Shape 1585">
            <a:extLst>
              <a:ext uri="{FF2B5EF4-FFF2-40B4-BE49-F238E27FC236}">
                <a16:creationId xmlns:a16="http://schemas.microsoft.com/office/drawing/2014/main" id="{B3D8800B-1AA0-43AE-8E49-C3E8DBC3F6F9}"/>
              </a:ext>
            </a:extLst>
          </p:cNvPr>
          <p:cNvSpPr/>
          <p:nvPr/>
        </p:nvSpPr>
        <p:spPr>
          <a:xfrm>
            <a:off x="6071267" y="3101427"/>
            <a:ext cx="182136" cy="79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18681" y="2700"/>
                </a:moveTo>
                <a:cubicBezTo>
                  <a:pt x="17514" y="2700"/>
                  <a:pt x="16346" y="0"/>
                  <a:pt x="15762" y="0"/>
                </a:cubicBezTo>
                <a:cubicBezTo>
                  <a:pt x="14595" y="0"/>
                  <a:pt x="15178" y="4050"/>
                  <a:pt x="14011" y="4050"/>
                </a:cubicBezTo>
                <a:cubicBezTo>
                  <a:pt x="12843" y="4050"/>
                  <a:pt x="12843" y="2700"/>
                  <a:pt x="11676" y="4050"/>
                </a:cubicBezTo>
                <a:cubicBezTo>
                  <a:pt x="11676" y="4050"/>
                  <a:pt x="9341" y="8100"/>
                  <a:pt x="9924" y="9450"/>
                </a:cubicBezTo>
                <a:cubicBezTo>
                  <a:pt x="9924" y="10800"/>
                  <a:pt x="11092" y="13500"/>
                  <a:pt x="9341" y="12150"/>
                </a:cubicBezTo>
                <a:cubicBezTo>
                  <a:pt x="8757" y="12150"/>
                  <a:pt x="8173" y="10800"/>
                  <a:pt x="7589" y="12150"/>
                </a:cubicBezTo>
                <a:cubicBezTo>
                  <a:pt x="7005" y="12150"/>
                  <a:pt x="5838" y="13500"/>
                  <a:pt x="5254" y="13500"/>
                </a:cubicBezTo>
                <a:cubicBezTo>
                  <a:pt x="4086" y="13500"/>
                  <a:pt x="3503" y="10800"/>
                  <a:pt x="2919" y="14850"/>
                </a:cubicBezTo>
                <a:cubicBezTo>
                  <a:pt x="2919" y="14850"/>
                  <a:pt x="584" y="12150"/>
                  <a:pt x="0" y="12150"/>
                </a:cubicBezTo>
                <a:cubicBezTo>
                  <a:pt x="0" y="14850"/>
                  <a:pt x="584" y="16200"/>
                  <a:pt x="2335" y="17550"/>
                </a:cubicBezTo>
                <a:cubicBezTo>
                  <a:pt x="2919" y="17550"/>
                  <a:pt x="2919" y="17550"/>
                  <a:pt x="3503" y="17550"/>
                </a:cubicBezTo>
                <a:cubicBezTo>
                  <a:pt x="4086" y="17550"/>
                  <a:pt x="4086" y="20250"/>
                  <a:pt x="4670" y="18900"/>
                </a:cubicBezTo>
                <a:cubicBezTo>
                  <a:pt x="5838" y="17550"/>
                  <a:pt x="5838" y="17550"/>
                  <a:pt x="7005" y="17550"/>
                </a:cubicBezTo>
                <a:cubicBezTo>
                  <a:pt x="8173" y="17550"/>
                  <a:pt x="7589" y="18900"/>
                  <a:pt x="8757" y="20250"/>
                </a:cubicBezTo>
                <a:cubicBezTo>
                  <a:pt x="9924" y="21600"/>
                  <a:pt x="11676" y="21600"/>
                  <a:pt x="12843" y="21600"/>
                </a:cubicBezTo>
                <a:cubicBezTo>
                  <a:pt x="14595" y="21600"/>
                  <a:pt x="15178" y="18900"/>
                  <a:pt x="16930" y="18900"/>
                </a:cubicBezTo>
                <a:cubicBezTo>
                  <a:pt x="18097" y="18900"/>
                  <a:pt x="19265" y="17550"/>
                  <a:pt x="19265" y="16200"/>
                </a:cubicBezTo>
                <a:cubicBezTo>
                  <a:pt x="19849" y="14850"/>
                  <a:pt x="19849" y="13500"/>
                  <a:pt x="19849" y="12150"/>
                </a:cubicBezTo>
                <a:cubicBezTo>
                  <a:pt x="19849" y="9450"/>
                  <a:pt x="20432" y="12150"/>
                  <a:pt x="21016" y="10800"/>
                </a:cubicBezTo>
                <a:cubicBezTo>
                  <a:pt x="21600" y="8100"/>
                  <a:pt x="21016" y="4050"/>
                  <a:pt x="21016" y="2700"/>
                </a:cubicBezTo>
                <a:cubicBezTo>
                  <a:pt x="19849" y="2700"/>
                  <a:pt x="19265" y="2700"/>
                  <a:pt x="18681" y="27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0" name="Shape 1586">
            <a:extLst>
              <a:ext uri="{FF2B5EF4-FFF2-40B4-BE49-F238E27FC236}">
                <a16:creationId xmlns:a16="http://schemas.microsoft.com/office/drawing/2014/main" id="{3EE9AF90-68DB-4131-83A7-D59DA9AA5EBA}"/>
              </a:ext>
            </a:extLst>
          </p:cNvPr>
          <p:cNvSpPr/>
          <p:nvPr/>
        </p:nvSpPr>
        <p:spPr>
          <a:xfrm>
            <a:off x="6006801" y="3163595"/>
            <a:ext cx="276712" cy="27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7" h="21382" extrusionOk="0">
                <a:moveTo>
                  <a:pt x="14021" y="3709"/>
                </a:moveTo>
                <a:cubicBezTo>
                  <a:pt x="14400" y="3317"/>
                  <a:pt x="15158" y="3709"/>
                  <a:pt x="15537" y="3317"/>
                </a:cubicBezTo>
                <a:cubicBezTo>
                  <a:pt x="16295" y="2924"/>
                  <a:pt x="15916" y="2531"/>
                  <a:pt x="16295" y="2138"/>
                </a:cubicBezTo>
                <a:cubicBezTo>
                  <a:pt x="16295" y="1746"/>
                  <a:pt x="16674" y="1353"/>
                  <a:pt x="17053" y="1353"/>
                </a:cubicBezTo>
                <a:cubicBezTo>
                  <a:pt x="17432" y="960"/>
                  <a:pt x="17053" y="960"/>
                  <a:pt x="17053" y="175"/>
                </a:cubicBezTo>
                <a:cubicBezTo>
                  <a:pt x="16674" y="567"/>
                  <a:pt x="16295" y="567"/>
                  <a:pt x="15537" y="567"/>
                </a:cubicBezTo>
                <a:cubicBezTo>
                  <a:pt x="14779" y="567"/>
                  <a:pt x="14021" y="1746"/>
                  <a:pt x="13642" y="1353"/>
                </a:cubicBezTo>
                <a:cubicBezTo>
                  <a:pt x="12505" y="960"/>
                  <a:pt x="10611" y="1353"/>
                  <a:pt x="10232" y="175"/>
                </a:cubicBezTo>
                <a:cubicBezTo>
                  <a:pt x="9853" y="-218"/>
                  <a:pt x="8716" y="175"/>
                  <a:pt x="8337" y="175"/>
                </a:cubicBezTo>
                <a:cubicBezTo>
                  <a:pt x="7579" y="960"/>
                  <a:pt x="7579" y="175"/>
                  <a:pt x="7200" y="175"/>
                </a:cubicBezTo>
                <a:cubicBezTo>
                  <a:pt x="6821" y="175"/>
                  <a:pt x="6821" y="960"/>
                  <a:pt x="6821" y="960"/>
                </a:cubicBezTo>
                <a:cubicBezTo>
                  <a:pt x="6821" y="960"/>
                  <a:pt x="6442" y="1353"/>
                  <a:pt x="6442" y="1353"/>
                </a:cubicBezTo>
                <a:cubicBezTo>
                  <a:pt x="6442" y="1746"/>
                  <a:pt x="6063" y="1746"/>
                  <a:pt x="5684" y="1746"/>
                </a:cubicBezTo>
                <a:cubicBezTo>
                  <a:pt x="5684" y="1746"/>
                  <a:pt x="5305" y="1746"/>
                  <a:pt x="4926" y="1746"/>
                </a:cubicBezTo>
                <a:cubicBezTo>
                  <a:pt x="4926" y="1746"/>
                  <a:pt x="4926" y="1746"/>
                  <a:pt x="4547" y="1353"/>
                </a:cubicBezTo>
                <a:cubicBezTo>
                  <a:pt x="4547" y="1353"/>
                  <a:pt x="4168" y="2531"/>
                  <a:pt x="4168" y="2924"/>
                </a:cubicBezTo>
                <a:cubicBezTo>
                  <a:pt x="4168" y="3317"/>
                  <a:pt x="3411" y="2138"/>
                  <a:pt x="3411" y="1746"/>
                </a:cubicBezTo>
                <a:cubicBezTo>
                  <a:pt x="2653" y="1353"/>
                  <a:pt x="2274" y="2531"/>
                  <a:pt x="1895" y="2531"/>
                </a:cubicBezTo>
                <a:cubicBezTo>
                  <a:pt x="1137" y="2531"/>
                  <a:pt x="379" y="2531"/>
                  <a:pt x="0" y="2531"/>
                </a:cubicBezTo>
                <a:cubicBezTo>
                  <a:pt x="0" y="2924"/>
                  <a:pt x="379" y="3317"/>
                  <a:pt x="379" y="3709"/>
                </a:cubicBezTo>
                <a:cubicBezTo>
                  <a:pt x="379" y="4495"/>
                  <a:pt x="0" y="4495"/>
                  <a:pt x="0" y="5280"/>
                </a:cubicBezTo>
                <a:cubicBezTo>
                  <a:pt x="0" y="5673"/>
                  <a:pt x="0" y="6851"/>
                  <a:pt x="758" y="6851"/>
                </a:cubicBezTo>
                <a:cubicBezTo>
                  <a:pt x="1137" y="7244"/>
                  <a:pt x="1516" y="6851"/>
                  <a:pt x="1516" y="8029"/>
                </a:cubicBezTo>
                <a:cubicBezTo>
                  <a:pt x="2274" y="7637"/>
                  <a:pt x="3789" y="6066"/>
                  <a:pt x="4547" y="6458"/>
                </a:cubicBezTo>
                <a:cubicBezTo>
                  <a:pt x="4926" y="6851"/>
                  <a:pt x="5305" y="7244"/>
                  <a:pt x="5684" y="7244"/>
                </a:cubicBezTo>
                <a:cubicBezTo>
                  <a:pt x="6063" y="7244"/>
                  <a:pt x="6442" y="8029"/>
                  <a:pt x="6442" y="8422"/>
                </a:cubicBezTo>
                <a:cubicBezTo>
                  <a:pt x="6821" y="8815"/>
                  <a:pt x="6821" y="9207"/>
                  <a:pt x="6821" y="9600"/>
                </a:cubicBezTo>
                <a:cubicBezTo>
                  <a:pt x="7200" y="9993"/>
                  <a:pt x="7579" y="10386"/>
                  <a:pt x="7958" y="10778"/>
                </a:cubicBezTo>
                <a:cubicBezTo>
                  <a:pt x="8716" y="11171"/>
                  <a:pt x="9474" y="11957"/>
                  <a:pt x="10611" y="12742"/>
                </a:cubicBezTo>
                <a:cubicBezTo>
                  <a:pt x="11368" y="13527"/>
                  <a:pt x="11747" y="13527"/>
                  <a:pt x="12505" y="13920"/>
                </a:cubicBezTo>
                <a:cubicBezTo>
                  <a:pt x="13642" y="14706"/>
                  <a:pt x="14400" y="15884"/>
                  <a:pt x="15916" y="16277"/>
                </a:cubicBezTo>
                <a:cubicBezTo>
                  <a:pt x="16674" y="16669"/>
                  <a:pt x="16674" y="17847"/>
                  <a:pt x="17053" y="18633"/>
                </a:cubicBezTo>
                <a:cubicBezTo>
                  <a:pt x="17053" y="19418"/>
                  <a:pt x="15916" y="20204"/>
                  <a:pt x="16295" y="21382"/>
                </a:cubicBezTo>
                <a:cubicBezTo>
                  <a:pt x="16295" y="20989"/>
                  <a:pt x="18568" y="19026"/>
                  <a:pt x="18568" y="18633"/>
                </a:cubicBezTo>
                <a:cubicBezTo>
                  <a:pt x="18947" y="18240"/>
                  <a:pt x="17811" y="17455"/>
                  <a:pt x="17811" y="17455"/>
                </a:cubicBezTo>
                <a:cubicBezTo>
                  <a:pt x="17053" y="16669"/>
                  <a:pt x="18568" y="15098"/>
                  <a:pt x="18947" y="15491"/>
                </a:cubicBezTo>
                <a:cubicBezTo>
                  <a:pt x="19326" y="15884"/>
                  <a:pt x="19705" y="15884"/>
                  <a:pt x="20084" y="15884"/>
                </a:cubicBezTo>
                <a:cubicBezTo>
                  <a:pt x="20463" y="16277"/>
                  <a:pt x="20463" y="16669"/>
                  <a:pt x="20842" y="17062"/>
                </a:cubicBezTo>
                <a:cubicBezTo>
                  <a:pt x="21600" y="17062"/>
                  <a:pt x="20463" y="15491"/>
                  <a:pt x="20084" y="15098"/>
                </a:cubicBezTo>
                <a:cubicBezTo>
                  <a:pt x="19326" y="14313"/>
                  <a:pt x="17811" y="14313"/>
                  <a:pt x="16674" y="13527"/>
                </a:cubicBezTo>
                <a:cubicBezTo>
                  <a:pt x="16295" y="13135"/>
                  <a:pt x="17432" y="12349"/>
                  <a:pt x="16674" y="12349"/>
                </a:cubicBezTo>
                <a:cubicBezTo>
                  <a:pt x="16295" y="11957"/>
                  <a:pt x="15537" y="12349"/>
                  <a:pt x="14779" y="11957"/>
                </a:cubicBezTo>
                <a:cubicBezTo>
                  <a:pt x="14021" y="11564"/>
                  <a:pt x="13642" y="10778"/>
                  <a:pt x="13263" y="9993"/>
                </a:cubicBezTo>
                <a:cubicBezTo>
                  <a:pt x="12884" y="9207"/>
                  <a:pt x="12884" y="8422"/>
                  <a:pt x="12126" y="8029"/>
                </a:cubicBezTo>
                <a:cubicBezTo>
                  <a:pt x="11747" y="7637"/>
                  <a:pt x="10232" y="7244"/>
                  <a:pt x="10232" y="6458"/>
                </a:cubicBezTo>
                <a:cubicBezTo>
                  <a:pt x="10232" y="6066"/>
                  <a:pt x="10232" y="5673"/>
                  <a:pt x="10232" y="5673"/>
                </a:cubicBezTo>
                <a:cubicBezTo>
                  <a:pt x="10611" y="4887"/>
                  <a:pt x="10611" y="4887"/>
                  <a:pt x="10611" y="4495"/>
                </a:cubicBezTo>
                <a:cubicBezTo>
                  <a:pt x="10232" y="3317"/>
                  <a:pt x="11368" y="3709"/>
                  <a:pt x="11368" y="3317"/>
                </a:cubicBezTo>
                <a:cubicBezTo>
                  <a:pt x="11747" y="2924"/>
                  <a:pt x="12126" y="2924"/>
                  <a:pt x="12126" y="2924"/>
                </a:cubicBezTo>
                <a:cubicBezTo>
                  <a:pt x="12884" y="2924"/>
                  <a:pt x="12884" y="3317"/>
                  <a:pt x="12884" y="3709"/>
                </a:cubicBezTo>
                <a:cubicBezTo>
                  <a:pt x="13263" y="3709"/>
                  <a:pt x="13642" y="3709"/>
                  <a:pt x="14021" y="3709"/>
                </a:cubicBezTo>
                <a:cubicBezTo>
                  <a:pt x="14021" y="3317"/>
                  <a:pt x="13642" y="3709"/>
                  <a:pt x="14021" y="370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1" name="Shape 1587">
            <a:extLst>
              <a:ext uri="{FF2B5EF4-FFF2-40B4-BE49-F238E27FC236}">
                <a16:creationId xmlns:a16="http://schemas.microsoft.com/office/drawing/2014/main" id="{045609F2-E48A-4A6C-B97A-D3134DAA846D}"/>
              </a:ext>
            </a:extLst>
          </p:cNvPr>
          <p:cNvSpPr/>
          <p:nvPr/>
        </p:nvSpPr>
        <p:spPr>
          <a:xfrm>
            <a:off x="6174116" y="3176090"/>
            <a:ext cx="131263" cy="12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600" extrusionOk="0">
                <a:moveTo>
                  <a:pt x="9156" y="8640"/>
                </a:moveTo>
                <a:cubicBezTo>
                  <a:pt x="11556" y="8640"/>
                  <a:pt x="13956" y="6912"/>
                  <a:pt x="16356" y="7776"/>
                </a:cubicBezTo>
                <a:cubicBezTo>
                  <a:pt x="17956" y="7776"/>
                  <a:pt x="19556" y="8640"/>
                  <a:pt x="21156" y="9504"/>
                </a:cubicBezTo>
                <a:cubicBezTo>
                  <a:pt x="20356" y="7776"/>
                  <a:pt x="20356" y="6048"/>
                  <a:pt x="19556" y="3456"/>
                </a:cubicBezTo>
                <a:cubicBezTo>
                  <a:pt x="17156" y="5184"/>
                  <a:pt x="14756" y="3456"/>
                  <a:pt x="13156" y="2592"/>
                </a:cubicBezTo>
                <a:cubicBezTo>
                  <a:pt x="11556" y="1728"/>
                  <a:pt x="10756" y="1728"/>
                  <a:pt x="9956" y="0"/>
                </a:cubicBezTo>
                <a:cubicBezTo>
                  <a:pt x="9956" y="0"/>
                  <a:pt x="8356" y="864"/>
                  <a:pt x="8356" y="1728"/>
                </a:cubicBezTo>
                <a:cubicBezTo>
                  <a:pt x="6756" y="2592"/>
                  <a:pt x="7556" y="6912"/>
                  <a:pt x="4356" y="6048"/>
                </a:cubicBezTo>
                <a:cubicBezTo>
                  <a:pt x="2756" y="5184"/>
                  <a:pt x="1156" y="6048"/>
                  <a:pt x="356" y="6048"/>
                </a:cubicBezTo>
                <a:cubicBezTo>
                  <a:pt x="-444" y="6912"/>
                  <a:pt x="356" y="9504"/>
                  <a:pt x="356" y="9504"/>
                </a:cubicBezTo>
                <a:cubicBezTo>
                  <a:pt x="356" y="9504"/>
                  <a:pt x="1956" y="8640"/>
                  <a:pt x="1956" y="8640"/>
                </a:cubicBezTo>
                <a:cubicBezTo>
                  <a:pt x="2756" y="8640"/>
                  <a:pt x="2756" y="10368"/>
                  <a:pt x="2756" y="11232"/>
                </a:cubicBezTo>
                <a:cubicBezTo>
                  <a:pt x="2756" y="9504"/>
                  <a:pt x="3556" y="6912"/>
                  <a:pt x="4356" y="8640"/>
                </a:cubicBezTo>
                <a:cubicBezTo>
                  <a:pt x="5156" y="11232"/>
                  <a:pt x="6756" y="12960"/>
                  <a:pt x="8356" y="14688"/>
                </a:cubicBezTo>
                <a:cubicBezTo>
                  <a:pt x="10756" y="17280"/>
                  <a:pt x="14756" y="19008"/>
                  <a:pt x="17956" y="21600"/>
                </a:cubicBezTo>
                <a:cubicBezTo>
                  <a:pt x="17956" y="19872"/>
                  <a:pt x="17956" y="19872"/>
                  <a:pt x="16356" y="19008"/>
                </a:cubicBezTo>
                <a:cubicBezTo>
                  <a:pt x="14756" y="18144"/>
                  <a:pt x="13156" y="17280"/>
                  <a:pt x="12356" y="16416"/>
                </a:cubicBezTo>
                <a:cubicBezTo>
                  <a:pt x="10756" y="14688"/>
                  <a:pt x="6756" y="8640"/>
                  <a:pt x="9156" y="86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2" name="Shape 1588">
            <a:extLst>
              <a:ext uri="{FF2B5EF4-FFF2-40B4-BE49-F238E27FC236}">
                <a16:creationId xmlns:a16="http://schemas.microsoft.com/office/drawing/2014/main" id="{55D80BA7-B47D-4923-86D8-30E1B7FF034F}"/>
              </a:ext>
            </a:extLst>
          </p:cNvPr>
          <p:cNvSpPr/>
          <p:nvPr/>
        </p:nvSpPr>
        <p:spPr>
          <a:xfrm>
            <a:off x="5718301" y="3033097"/>
            <a:ext cx="319795" cy="27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8" h="21126" extrusionOk="0">
                <a:moveTo>
                  <a:pt x="18982" y="11652"/>
                </a:moveTo>
                <a:cubicBezTo>
                  <a:pt x="18655" y="10894"/>
                  <a:pt x="17673" y="12410"/>
                  <a:pt x="18000" y="11273"/>
                </a:cubicBezTo>
                <a:cubicBezTo>
                  <a:pt x="18000" y="10894"/>
                  <a:pt x="18982" y="9000"/>
                  <a:pt x="19309" y="9000"/>
                </a:cubicBezTo>
                <a:cubicBezTo>
                  <a:pt x="19637" y="8621"/>
                  <a:pt x="19964" y="9379"/>
                  <a:pt x="20291" y="8621"/>
                </a:cubicBezTo>
                <a:cubicBezTo>
                  <a:pt x="20618" y="7484"/>
                  <a:pt x="20291" y="6726"/>
                  <a:pt x="20946" y="5589"/>
                </a:cubicBezTo>
                <a:cubicBezTo>
                  <a:pt x="21273" y="4831"/>
                  <a:pt x="19637" y="4831"/>
                  <a:pt x="19309" y="4831"/>
                </a:cubicBezTo>
                <a:cubicBezTo>
                  <a:pt x="18655" y="4831"/>
                  <a:pt x="18328" y="4452"/>
                  <a:pt x="18328" y="4073"/>
                </a:cubicBezTo>
                <a:cubicBezTo>
                  <a:pt x="18000" y="4073"/>
                  <a:pt x="17673" y="4073"/>
                  <a:pt x="17673" y="4073"/>
                </a:cubicBezTo>
                <a:cubicBezTo>
                  <a:pt x="17018" y="4073"/>
                  <a:pt x="15382" y="3316"/>
                  <a:pt x="15382" y="2558"/>
                </a:cubicBezTo>
                <a:cubicBezTo>
                  <a:pt x="15055" y="3694"/>
                  <a:pt x="14073" y="1800"/>
                  <a:pt x="13746" y="1800"/>
                </a:cubicBezTo>
                <a:cubicBezTo>
                  <a:pt x="13091" y="1421"/>
                  <a:pt x="12437" y="1042"/>
                  <a:pt x="12109" y="284"/>
                </a:cubicBezTo>
                <a:cubicBezTo>
                  <a:pt x="11782" y="-95"/>
                  <a:pt x="11128" y="-95"/>
                  <a:pt x="10800" y="284"/>
                </a:cubicBezTo>
                <a:cubicBezTo>
                  <a:pt x="10473" y="663"/>
                  <a:pt x="10146" y="1421"/>
                  <a:pt x="10473" y="1800"/>
                </a:cubicBezTo>
                <a:cubicBezTo>
                  <a:pt x="10473" y="2179"/>
                  <a:pt x="9818" y="2558"/>
                  <a:pt x="9491" y="2937"/>
                </a:cubicBezTo>
                <a:cubicBezTo>
                  <a:pt x="9164" y="2937"/>
                  <a:pt x="8509" y="2937"/>
                  <a:pt x="8182" y="3694"/>
                </a:cubicBezTo>
                <a:cubicBezTo>
                  <a:pt x="8182" y="4073"/>
                  <a:pt x="7855" y="4452"/>
                  <a:pt x="7528" y="4452"/>
                </a:cubicBezTo>
                <a:cubicBezTo>
                  <a:pt x="6873" y="4452"/>
                  <a:pt x="6546" y="4452"/>
                  <a:pt x="6218" y="4073"/>
                </a:cubicBezTo>
                <a:cubicBezTo>
                  <a:pt x="5564" y="4073"/>
                  <a:pt x="5564" y="3694"/>
                  <a:pt x="4909" y="3694"/>
                </a:cubicBezTo>
                <a:cubicBezTo>
                  <a:pt x="4255" y="3316"/>
                  <a:pt x="6218" y="5968"/>
                  <a:pt x="4909" y="5968"/>
                </a:cubicBezTo>
                <a:cubicBezTo>
                  <a:pt x="3928" y="5968"/>
                  <a:pt x="3273" y="6347"/>
                  <a:pt x="2618" y="5589"/>
                </a:cubicBezTo>
                <a:cubicBezTo>
                  <a:pt x="2291" y="5210"/>
                  <a:pt x="0" y="5968"/>
                  <a:pt x="0" y="6347"/>
                </a:cubicBezTo>
                <a:cubicBezTo>
                  <a:pt x="0" y="6726"/>
                  <a:pt x="982" y="6726"/>
                  <a:pt x="328" y="7105"/>
                </a:cubicBezTo>
                <a:cubicBezTo>
                  <a:pt x="-327" y="7484"/>
                  <a:pt x="655" y="7863"/>
                  <a:pt x="982" y="7863"/>
                </a:cubicBezTo>
                <a:cubicBezTo>
                  <a:pt x="1637" y="8242"/>
                  <a:pt x="4582" y="8621"/>
                  <a:pt x="4582" y="9379"/>
                </a:cubicBezTo>
                <a:cubicBezTo>
                  <a:pt x="4582" y="9758"/>
                  <a:pt x="3928" y="9758"/>
                  <a:pt x="4255" y="10516"/>
                </a:cubicBezTo>
                <a:cubicBezTo>
                  <a:pt x="4909" y="11273"/>
                  <a:pt x="5237" y="11273"/>
                  <a:pt x="5891" y="11652"/>
                </a:cubicBezTo>
                <a:cubicBezTo>
                  <a:pt x="6546" y="12031"/>
                  <a:pt x="5564" y="12789"/>
                  <a:pt x="6218" y="13168"/>
                </a:cubicBezTo>
                <a:cubicBezTo>
                  <a:pt x="6218" y="13168"/>
                  <a:pt x="6873" y="14305"/>
                  <a:pt x="6873" y="14305"/>
                </a:cubicBezTo>
                <a:cubicBezTo>
                  <a:pt x="6546" y="14684"/>
                  <a:pt x="6218" y="13547"/>
                  <a:pt x="5891" y="13547"/>
                </a:cubicBezTo>
                <a:cubicBezTo>
                  <a:pt x="5564" y="13547"/>
                  <a:pt x="5891" y="18094"/>
                  <a:pt x="4909" y="18473"/>
                </a:cubicBezTo>
                <a:cubicBezTo>
                  <a:pt x="5891" y="19231"/>
                  <a:pt x="7200" y="20368"/>
                  <a:pt x="8509" y="19989"/>
                </a:cubicBezTo>
                <a:cubicBezTo>
                  <a:pt x="8837" y="19989"/>
                  <a:pt x="9164" y="19610"/>
                  <a:pt x="9491" y="19989"/>
                </a:cubicBezTo>
                <a:cubicBezTo>
                  <a:pt x="9818" y="19989"/>
                  <a:pt x="10146" y="20368"/>
                  <a:pt x="10473" y="20747"/>
                </a:cubicBezTo>
                <a:cubicBezTo>
                  <a:pt x="11128" y="21126"/>
                  <a:pt x="13091" y="21505"/>
                  <a:pt x="12764" y="20368"/>
                </a:cubicBezTo>
                <a:cubicBezTo>
                  <a:pt x="12437" y="18473"/>
                  <a:pt x="14073" y="17716"/>
                  <a:pt x="15055" y="18094"/>
                </a:cubicBezTo>
                <a:cubicBezTo>
                  <a:pt x="16364" y="18473"/>
                  <a:pt x="17018" y="19610"/>
                  <a:pt x="18328" y="18852"/>
                </a:cubicBezTo>
                <a:cubicBezTo>
                  <a:pt x="18982" y="18473"/>
                  <a:pt x="19309" y="18094"/>
                  <a:pt x="19964" y="17716"/>
                </a:cubicBezTo>
                <a:cubicBezTo>
                  <a:pt x="19964" y="17716"/>
                  <a:pt x="20618" y="16958"/>
                  <a:pt x="19964" y="16958"/>
                </a:cubicBezTo>
                <a:cubicBezTo>
                  <a:pt x="19309" y="16579"/>
                  <a:pt x="18655" y="15063"/>
                  <a:pt x="18982" y="14305"/>
                </a:cubicBezTo>
                <a:cubicBezTo>
                  <a:pt x="19637" y="13547"/>
                  <a:pt x="19309" y="13547"/>
                  <a:pt x="18982" y="12789"/>
                </a:cubicBezTo>
                <a:cubicBezTo>
                  <a:pt x="18982" y="12410"/>
                  <a:pt x="18982" y="12031"/>
                  <a:pt x="18982" y="11652"/>
                </a:cubicBezTo>
                <a:cubicBezTo>
                  <a:pt x="18655" y="11273"/>
                  <a:pt x="18982" y="12031"/>
                  <a:pt x="18982" y="1165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3" name="Shape 1589">
            <a:extLst>
              <a:ext uri="{FF2B5EF4-FFF2-40B4-BE49-F238E27FC236}">
                <a16:creationId xmlns:a16="http://schemas.microsoft.com/office/drawing/2014/main" id="{FC1D9BCC-34D3-499F-96E0-64A8239A92B6}"/>
              </a:ext>
            </a:extLst>
          </p:cNvPr>
          <p:cNvSpPr/>
          <p:nvPr/>
        </p:nvSpPr>
        <p:spPr>
          <a:xfrm>
            <a:off x="5990090" y="3144919"/>
            <a:ext cx="106623" cy="55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6" h="16193" extrusionOk="0">
                <a:moveTo>
                  <a:pt x="15977" y="640"/>
                </a:moveTo>
                <a:cubicBezTo>
                  <a:pt x="13031" y="-800"/>
                  <a:pt x="11068" y="640"/>
                  <a:pt x="8122" y="640"/>
                </a:cubicBezTo>
                <a:cubicBezTo>
                  <a:pt x="6159" y="640"/>
                  <a:pt x="8122" y="640"/>
                  <a:pt x="7141" y="2080"/>
                </a:cubicBezTo>
                <a:cubicBezTo>
                  <a:pt x="6159" y="2080"/>
                  <a:pt x="4195" y="2080"/>
                  <a:pt x="4195" y="2080"/>
                </a:cubicBezTo>
                <a:cubicBezTo>
                  <a:pt x="3213" y="2080"/>
                  <a:pt x="2231" y="6400"/>
                  <a:pt x="2231" y="6400"/>
                </a:cubicBezTo>
                <a:cubicBezTo>
                  <a:pt x="1250" y="7840"/>
                  <a:pt x="-714" y="13600"/>
                  <a:pt x="268" y="12160"/>
                </a:cubicBezTo>
                <a:cubicBezTo>
                  <a:pt x="2231" y="12160"/>
                  <a:pt x="2231" y="10720"/>
                  <a:pt x="3213" y="13600"/>
                </a:cubicBezTo>
                <a:cubicBezTo>
                  <a:pt x="3213" y="16480"/>
                  <a:pt x="4195" y="15040"/>
                  <a:pt x="6159" y="15040"/>
                </a:cubicBezTo>
                <a:cubicBezTo>
                  <a:pt x="7141" y="15040"/>
                  <a:pt x="9104" y="15040"/>
                  <a:pt x="10086" y="13600"/>
                </a:cubicBezTo>
                <a:cubicBezTo>
                  <a:pt x="11068" y="10720"/>
                  <a:pt x="12050" y="12160"/>
                  <a:pt x="12050" y="13600"/>
                </a:cubicBezTo>
                <a:cubicBezTo>
                  <a:pt x="14995" y="20800"/>
                  <a:pt x="14013" y="10720"/>
                  <a:pt x="14995" y="10720"/>
                </a:cubicBezTo>
                <a:cubicBezTo>
                  <a:pt x="15977" y="10720"/>
                  <a:pt x="15977" y="12160"/>
                  <a:pt x="16959" y="12160"/>
                </a:cubicBezTo>
                <a:cubicBezTo>
                  <a:pt x="17941" y="12160"/>
                  <a:pt x="18922" y="12160"/>
                  <a:pt x="19904" y="10720"/>
                </a:cubicBezTo>
                <a:cubicBezTo>
                  <a:pt x="20886" y="9280"/>
                  <a:pt x="20886" y="9280"/>
                  <a:pt x="20886" y="6400"/>
                </a:cubicBezTo>
                <a:cubicBezTo>
                  <a:pt x="20886" y="6400"/>
                  <a:pt x="17941" y="4960"/>
                  <a:pt x="16959" y="4960"/>
                </a:cubicBezTo>
                <a:cubicBezTo>
                  <a:pt x="15977" y="3520"/>
                  <a:pt x="15977" y="2080"/>
                  <a:pt x="15977" y="6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4" name="Shape 1590">
            <a:extLst>
              <a:ext uri="{FF2B5EF4-FFF2-40B4-BE49-F238E27FC236}">
                <a16:creationId xmlns:a16="http://schemas.microsoft.com/office/drawing/2014/main" id="{20781730-732B-4CBE-A473-03646F17F05B}"/>
              </a:ext>
            </a:extLst>
          </p:cNvPr>
          <p:cNvSpPr/>
          <p:nvPr/>
        </p:nvSpPr>
        <p:spPr>
          <a:xfrm>
            <a:off x="5901669" y="3021673"/>
            <a:ext cx="91048" cy="6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04" h="21600" extrusionOk="0">
                <a:moveTo>
                  <a:pt x="17763" y="14954"/>
                </a:moveTo>
                <a:cubicBezTo>
                  <a:pt x="16734" y="14954"/>
                  <a:pt x="19820" y="11631"/>
                  <a:pt x="18791" y="9969"/>
                </a:cubicBezTo>
                <a:cubicBezTo>
                  <a:pt x="18791" y="8308"/>
                  <a:pt x="17763" y="4985"/>
                  <a:pt x="16734" y="4985"/>
                </a:cubicBezTo>
                <a:cubicBezTo>
                  <a:pt x="15706" y="3323"/>
                  <a:pt x="13649" y="0"/>
                  <a:pt x="11591" y="0"/>
                </a:cubicBezTo>
                <a:cubicBezTo>
                  <a:pt x="9534" y="0"/>
                  <a:pt x="8506" y="1662"/>
                  <a:pt x="6449" y="1662"/>
                </a:cubicBezTo>
                <a:cubicBezTo>
                  <a:pt x="4391" y="1662"/>
                  <a:pt x="3363" y="0"/>
                  <a:pt x="1306" y="1662"/>
                </a:cubicBezTo>
                <a:cubicBezTo>
                  <a:pt x="-1780" y="4985"/>
                  <a:pt x="1306" y="8308"/>
                  <a:pt x="3363" y="9969"/>
                </a:cubicBezTo>
                <a:cubicBezTo>
                  <a:pt x="5420" y="11631"/>
                  <a:pt x="6449" y="11631"/>
                  <a:pt x="8506" y="14954"/>
                </a:cubicBezTo>
                <a:cubicBezTo>
                  <a:pt x="8506" y="16615"/>
                  <a:pt x="10563" y="16615"/>
                  <a:pt x="10563" y="14954"/>
                </a:cubicBezTo>
                <a:cubicBezTo>
                  <a:pt x="10563" y="16615"/>
                  <a:pt x="15706" y="21600"/>
                  <a:pt x="16734" y="21600"/>
                </a:cubicBezTo>
                <a:cubicBezTo>
                  <a:pt x="16734" y="18277"/>
                  <a:pt x="16734" y="16615"/>
                  <a:pt x="17763" y="14954"/>
                </a:cubicBezTo>
                <a:cubicBezTo>
                  <a:pt x="17763" y="14954"/>
                  <a:pt x="15706" y="16615"/>
                  <a:pt x="17763" y="1495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5" name="Shape 1591">
            <a:extLst>
              <a:ext uri="{FF2B5EF4-FFF2-40B4-BE49-F238E27FC236}">
                <a16:creationId xmlns:a16="http://schemas.microsoft.com/office/drawing/2014/main" id="{C17168FD-C9B0-451F-898F-1328F24E35E6}"/>
              </a:ext>
            </a:extLst>
          </p:cNvPr>
          <p:cNvSpPr/>
          <p:nvPr/>
        </p:nvSpPr>
        <p:spPr>
          <a:xfrm>
            <a:off x="5982629" y="3067489"/>
            <a:ext cx="13997" cy="1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extrusionOk="0">
                <a:moveTo>
                  <a:pt x="5400" y="0"/>
                </a:moveTo>
                <a:cubicBezTo>
                  <a:pt x="0" y="0"/>
                  <a:pt x="0" y="10800"/>
                  <a:pt x="0" y="16200"/>
                </a:cubicBezTo>
                <a:cubicBezTo>
                  <a:pt x="0" y="21600"/>
                  <a:pt x="10800" y="21600"/>
                  <a:pt x="16200" y="21600"/>
                </a:cubicBezTo>
                <a:cubicBezTo>
                  <a:pt x="16200" y="10800"/>
                  <a:pt x="16200" y="5400"/>
                  <a:pt x="5400" y="0"/>
                </a:cubicBezTo>
                <a:cubicBezTo>
                  <a:pt x="-5400" y="5400"/>
                  <a:pt x="10800" y="5400"/>
                  <a:pt x="54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6" name="Shape 1592">
            <a:extLst>
              <a:ext uri="{FF2B5EF4-FFF2-40B4-BE49-F238E27FC236}">
                <a16:creationId xmlns:a16="http://schemas.microsoft.com/office/drawing/2014/main" id="{4E1BA2FB-943E-4159-BCD6-E1FC5FCE80AF}"/>
              </a:ext>
            </a:extLst>
          </p:cNvPr>
          <p:cNvSpPr/>
          <p:nvPr/>
        </p:nvSpPr>
        <p:spPr>
          <a:xfrm>
            <a:off x="5916890" y="2952101"/>
            <a:ext cx="100094" cy="89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800"/>
                </a:moveTo>
                <a:cubicBezTo>
                  <a:pt x="7560" y="14400"/>
                  <a:pt x="14040" y="19200"/>
                  <a:pt x="15120" y="21600"/>
                </a:cubicBezTo>
                <a:cubicBezTo>
                  <a:pt x="16200" y="19200"/>
                  <a:pt x="16200" y="16800"/>
                  <a:pt x="15120" y="15600"/>
                </a:cubicBezTo>
                <a:cubicBezTo>
                  <a:pt x="14040" y="10800"/>
                  <a:pt x="16200" y="13200"/>
                  <a:pt x="18360" y="13200"/>
                </a:cubicBezTo>
                <a:cubicBezTo>
                  <a:pt x="20520" y="12000"/>
                  <a:pt x="20520" y="9600"/>
                  <a:pt x="19440" y="7200"/>
                </a:cubicBezTo>
                <a:cubicBezTo>
                  <a:pt x="19440" y="7200"/>
                  <a:pt x="21600" y="6000"/>
                  <a:pt x="21600" y="6000"/>
                </a:cubicBezTo>
                <a:cubicBezTo>
                  <a:pt x="21600" y="3600"/>
                  <a:pt x="21600" y="2400"/>
                  <a:pt x="20520" y="0"/>
                </a:cubicBezTo>
                <a:cubicBezTo>
                  <a:pt x="20520" y="0"/>
                  <a:pt x="16200" y="1200"/>
                  <a:pt x="16200" y="1200"/>
                </a:cubicBezTo>
                <a:cubicBezTo>
                  <a:pt x="14040" y="1200"/>
                  <a:pt x="12960" y="1200"/>
                  <a:pt x="10800" y="3600"/>
                </a:cubicBezTo>
                <a:cubicBezTo>
                  <a:pt x="10800" y="3600"/>
                  <a:pt x="14040" y="6000"/>
                  <a:pt x="12960" y="7200"/>
                </a:cubicBezTo>
                <a:cubicBezTo>
                  <a:pt x="10800" y="9600"/>
                  <a:pt x="9720" y="4800"/>
                  <a:pt x="10800" y="4800"/>
                </a:cubicBezTo>
                <a:cubicBezTo>
                  <a:pt x="10800" y="4800"/>
                  <a:pt x="7560" y="6000"/>
                  <a:pt x="7560" y="7200"/>
                </a:cubicBezTo>
                <a:cubicBezTo>
                  <a:pt x="7560" y="8400"/>
                  <a:pt x="6480" y="8400"/>
                  <a:pt x="5400" y="9600"/>
                </a:cubicBezTo>
                <a:cubicBezTo>
                  <a:pt x="5400" y="10800"/>
                  <a:pt x="3240" y="14400"/>
                  <a:pt x="5400" y="14400"/>
                </a:cubicBezTo>
                <a:cubicBezTo>
                  <a:pt x="5400" y="14400"/>
                  <a:pt x="4320" y="14400"/>
                  <a:pt x="3240" y="14400"/>
                </a:cubicBezTo>
                <a:cubicBezTo>
                  <a:pt x="3240" y="14400"/>
                  <a:pt x="4320" y="14400"/>
                  <a:pt x="4320" y="14400"/>
                </a:cubicBezTo>
                <a:cubicBezTo>
                  <a:pt x="4320" y="14400"/>
                  <a:pt x="3240" y="14400"/>
                  <a:pt x="3240" y="14400"/>
                </a:cubicBezTo>
                <a:cubicBezTo>
                  <a:pt x="2160" y="15600"/>
                  <a:pt x="4320" y="16800"/>
                  <a:pt x="4320" y="16800"/>
                </a:cubicBezTo>
                <a:cubicBezTo>
                  <a:pt x="4320" y="15600"/>
                  <a:pt x="2160" y="15600"/>
                  <a:pt x="2160" y="15600"/>
                </a:cubicBezTo>
                <a:cubicBezTo>
                  <a:pt x="2160" y="15600"/>
                  <a:pt x="3240" y="16800"/>
                  <a:pt x="3240" y="16800"/>
                </a:cubicBezTo>
                <a:cubicBezTo>
                  <a:pt x="3240" y="16800"/>
                  <a:pt x="2160" y="15600"/>
                  <a:pt x="1080" y="16800"/>
                </a:cubicBezTo>
                <a:cubicBezTo>
                  <a:pt x="1080" y="16800"/>
                  <a:pt x="2160" y="18000"/>
                  <a:pt x="2160" y="18000"/>
                </a:cubicBezTo>
                <a:cubicBezTo>
                  <a:pt x="2160" y="16800"/>
                  <a:pt x="1080" y="16800"/>
                  <a:pt x="0" y="18000"/>
                </a:cubicBezTo>
                <a:cubicBezTo>
                  <a:pt x="1080" y="18000"/>
                  <a:pt x="4320" y="19200"/>
                  <a:pt x="5400" y="16800"/>
                </a:cubicBezTo>
                <a:cubicBezTo>
                  <a:pt x="5400" y="16800"/>
                  <a:pt x="5400" y="18000"/>
                  <a:pt x="5400" y="16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7" name="Shape 1593">
            <a:extLst>
              <a:ext uri="{FF2B5EF4-FFF2-40B4-BE49-F238E27FC236}">
                <a16:creationId xmlns:a16="http://schemas.microsoft.com/office/drawing/2014/main" id="{A7E83C33-444C-4229-804F-393A4DAA7E6E}"/>
              </a:ext>
            </a:extLst>
          </p:cNvPr>
          <p:cNvSpPr/>
          <p:nvPr/>
        </p:nvSpPr>
        <p:spPr>
          <a:xfrm>
            <a:off x="6037337" y="2805559"/>
            <a:ext cx="74643" cy="103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18" extrusionOk="0">
                <a:moveTo>
                  <a:pt x="14400" y="20073"/>
                </a:moveTo>
                <a:cubicBezTo>
                  <a:pt x="14400" y="19091"/>
                  <a:pt x="8640" y="17128"/>
                  <a:pt x="11520" y="16146"/>
                </a:cubicBezTo>
                <a:cubicBezTo>
                  <a:pt x="12960" y="15164"/>
                  <a:pt x="12960" y="12219"/>
                  <a:pt x="15840" y="11237"/>
                </a:cubicBezTo>
                <a:cubicBezTo>
                  <a:pt x="15840" y="11237"/>
                  <a:pt x="15840" y="12219"/>
                  <a:pt x="15840" y="12219"/>
                </a:cubicBezTo>
                <a:cubicBezTo>
                  <a:pt x="17280" y="12219"/>
                  <a:pt x="21600" y="10255"/>
                  <a:pt x="21600" y="9273"/>
                </a:cubicBezTo>
                <a:cubicBezTo>
                  <a:pt x="21600" y="8291"/>
                  <a:pt x="15840" y="8291"/>
                  <a:pt x="15840" y="6328"/>
                </a:cubicBezTo>
                <a:cubicBezTo>
                  <a:pt x="15840" y="5346"/>
                  <a:pt x="14400" y="5346"/>
                  <a:pt x="14400" y="4364"/>
                </a:cubicBezTo>
                <a:cubicBezTo>
                  <a:pt x="14400" y="3382"/>
                  <a:pt x="17280" y="4364"/>
                  <a:pt x="17280" y="3382"/>
                </a:cubicBezTo>
                <a:cubicBezTo>
                  <a:pt x="17280" y="2400"/>
                  <a:pt x="17280" y="1419"/>
                  <a:pt x="17280" y="437"/>
                </a:cubicBezTo>
                <a:cubicBezTo>
                  <a:pt x="17280" y="-545"/>
                  <a:pt x="17280" y="437"/>
                  <a:pt x="15840" y="437"/>
                </a:cubicBezTo>
                <a:cubicBezTo>
                  <a:pt x="11520" y="437"/>
                  <a:pt x="12960" y="1419"/>
                  <a:pt x="10080" y="3382"/>
                </a:cubicBezTo>
                <a:cubicBezTo>
                  <a:pt x="8640" y="4364"/>
                  <a:pt x="4320" y="2400"/>
                  <a:pt x="2880" y="4364"/>
                </a:cubicBezTo>
                <a:cubicBezTo>
                  <a:pt x="0" y="6328"/>
                  <a:pt x="4320" y="6328"/>
                  <a:pt x="5760" y="5346"/>
                </a:cubicBezTo>
                <a:cubicBezTo>
                  <a:pt x="7200" y="4364"/>
                  <a:pt x="10080" y="5346"/>
                  <a:pt x="8640" y="7310"/>
                </a:cubicBezTo>
                <a:cubicBezTo>
                  <a:pt x="8640" y="6328"/>
                  <a:pt x="5760" y="5346"/>
                  <a:pt x="5760" y="7310"/>
                </a:cubicBezTo>
                <a:cubicBezTo>
                  <a:pt x="4320" y="7310"/>
                  <a:pt x="2880" y="8291"/>
                  <a:pt x="2880" y="7310"/>
                </a:cubicBezTo>
                <a:cubicBezTo>
                  <a:pt x="2880" y="8291"/>
                  <a:pt x="0" y="6328"/>
                  <a:pt x="0" y="8291"/>
                </a:cubicBezTo>
                <a:cubicBezTo>
                  <a:pt x="0" y="10255"/>
                  <a:pt x="0" y="11237"/>
                  <a:pt x="0" y="13200"/>
                </a:cubicBezTo>
                <a:cubicBezTo>
                  <a:pt x="1440" y="14182"/>
                  <a:pt x="2880" y="14182"/>
                  <a:pt x="2880" y="15164"/>
                </a:cubicBezTo>
                <a:cubicBezTo>
                  <a:pt x="4320" y="17128"/>
                  <a:pt x="1440" y="18110"/>
                  <a:pt x="2880" y="19091"/>
                </a:cubicBezTo>
                <a:cubicBezTo>
                  <a:pt x="5760" y="21055"/>
                  <a:pt x="11520" y="20073"/>
                  <a:pt x="14400" y="2007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8" name="Shape 1594">
            <a:extLst>
              <a:ext uri="{FF2B5EF4-FFF2-40B4-BE49-F238E27FC236}">
                <a16:creationId xmlns:a16="http://schemas.microsoft.com/office/drawing/2014/main" id="{364B613D-A42A-43BB-A71E-D1745E7EC9C5}"/>
              </a:ext>
            </a:extLst>
          </p:cNvPr>
          <p:cNvSpPr/>
          <p:nvPr/>
        </p:nvSpPr>
        <p:spPr>
          <a:xfrm>
            <a:off x="5986967" y="2902892"/>
            <a:ext cx="217086" cy="253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269" extrusionOk="0">
                <a:moveTo>
                  <a:pt x="20739" y="9969"/>
                </a:moveTo>
                <a:cubicBezTo>
                  <a:pt x="20259" y="9138"/>
                  <a:pt x="20259" y="8308"/>
                  <a:pt x="20259" y="7477"/>
                </a:cubicBezTo>
                <a:cubicBezTo>
                  <a:pt x="19779" y="6646"/>
                  <a:pt x="19299" y="6231"/>
                  <a:pt x="19779" y="4985"/>
                </a:cubicBezTo>
                <a:cubicBezTo>
                  <a:pt x="20259" y="4154"/>
                  <a:pt x="19779" y="3323"/>
                  <a:pt x="19299" y="2908"/>
                </a:cubicBezTo>
                <a:cubicBezTo>
                  <a:pt x="18819" y="2492"/>
                  <a:pt x="17859" y="2077"/>
                  <a:pt x="17859" y="1662"/>
                </a:cubicBezTo>
                <a:cubicBezTo>
                  <a:pt x="17859" y="1662"/>
                  <a:pt x="18339" y="1246"/>
                  <a:pt x="17859" y="831"/>
                </a:cubicBezTo>
                <a:cubicBezTo>
                  <a:pt x="17379" y="831"/>
                  <a:pt x="17379" y="2077"/>
                  <a:pt x="17379" y="2077"/>
                </a:cubicBezTo>
                <a:cubicBezTo>
                  <a:pt x="16419" y="2077"/>
                  <a:pt x="16419" y="1662"/>
                  <a:pt x="15459" y="1662"/>
                </a:cubicBezTo>
                <a:cubicBezTo>
                  <a:pt x="14499" y="2077"/>
                  <a:pt x="13059" y="2908"/>
                  <a:pt x="11619" y="2908"/>
                </a:cubicBezTo>
                <a:cubicBezTo>
                  <a:pt x="11139" y="2492"/>
                  <a:pt x="12099" y="2077"/>
                  <a:pt x="12099" y="1662"/>
                </a:cubicBezTo>
                <a:cubicBezTo>
                  <a:pt x="11139" y="1662"/>
                  <a:pt x="10659" y="2077"/>
                  <a:pt x="9699" y="1662"/>
                </a:cubicBezTo>
                <a:cubicBezTo>
                  <a:pt x="9219" y="1246"/>
                  <a:pt x="10659" y="415"/>
                  <a:pt x="9219" y="415"/>
                </a:cubicBezTo>
                <a:cubicBezTo>
                  <a:pt x="8259" y="415"/>
                  <a:pt x="7299" y="415"/>
                  <a:pt x="5859" y="0"/>
                </a:cubicBezTo>
                <a:cubicBezTo>
                  <a:pt x="6339" y="415"/>
                  <a:pt x="6819" y="415"/>
                  <a:pt x="6819" y="1246"/>
                </a:cubicBezTo>
                <a:cubicBezTo>
                  <a:pt x="6339" y="1662"/>
                  <a:pt x="6339" y="1662"/>
                  <a:pt x="6819" y="2492"/>
                </a:cubicBezTo>
                <a:cubicBezTo>
                  <a:pt x="6819" y="3323"/>
                  <a:pt x="6819" y="2908"/>
                  <a:pt x="7779" y="2908"/>
                </a:cubicBezTo>
                <a:cubicBezTo>
                  <a:pt x="8259" y="2908"/>
                  <a:pt x="8739" y="3323"/>
                  <a:pt x="9219" y="3738"/>
                </a:cubicBezTo>
                <a:cubicBezTo>
                  <a:pt x="8739" y="3323"/>
                  <a:pt x="7299" y="3323"/>
                  <a:pt x="6819" y="3323"/>
                </a:cubicBezTo>
                <a:cubicBezTo>
                  <a:pt x="6819" y="3323"/>
                  <a:pt x="6339" y="3323"/>
                  <a:pt x="6339" y="3323"/>
                </a:cubicBezTo>
                <a:cubicBezTo>
                  <a:pt x="5859" y="3738"/>
                  <a:pt x="6339" y="4154"/>
                  <a:pt x="5859" y="4154"/>
                </a:cubicBezTo>
                <a:cubicBezTo>
                  <a:pt x="4899" y="4569"/>
                  <a:pt x="2979" y="2492"/>
                  <a:pt x="2499" y="4154"/>
                </a:cubicBezTo>
                <a:cubicBezTo>
                  <a:pt x="2979" y="4985"/>
                  <a:pt x="3459" y="5815"/>
                  <a:pt x="2499" y="6231"/>
                </a:cubicBezTo>
                <a:cubicBezTo>
                  <a:pt x="2019" y="7062"/>
                  <a:pt x="2019" y="6231"/>
                  <a:pt x="2499" y="7062"/>
                </a:cubicBezTo>
                <a:cubicBezTo>
                  <a:pt x="2499" y="9138"/>
                  <a:pt x="-381" y="8308"/>
                  <a:pt x="99" y="9138"/>
                </a:cubicBezTo>
                <a:cubicBezTo>
                  <a:pt x="99" y="9554"/>
                  <a:pt x="579" y="9969"/>
                  <a:pt x="579" y="10800"/>
                </a:cubicBezTo>
                <a:cubicBezTo>
                  <a:pt x="579" y="11631"/>
                  <a:pt x="99" y="11631"/>
                  <a:pt x="579" y="12462"/>
                </a:cubicBezTo>
                <a:cubicBezTo>
                  <a:pt x="1059" y="12877"/>
                  <a:pt x="-381" y="13708"/>
                  <a:pt x="99" y="13708"/>
                </a:cubicBezTo>
                <a:cubicBezTo>
                  <a:pt x="1059" y="14123"/>
                  <a:pt x="579" y="14954"/>
                  <a:pt x="1059" y="15369"/>
                </a:cubicBezTo>
                <a:cubicBezTo>
                  <a:pt x="1539" y="16615"/>
                  <a:pt x="3459" y="16200"/>
                  <a:pt x="4899" y="16615"/>
                </a:cubicBezTo>
                <a:cubicBezTo>
                  <a:pt x="4899" y="16615"/>
                  <a:pt x="3939" y="19938"/>
                  <a:pt x="3939" y="20354"/>
                </a:cubicBezTo>
                <a:cubicBezTo>
                  <a:pt x="5859" y="20354"/>
                  <a:pt x="6819" y="19938"/>
                  <a:pt x="8739" y="20354"/>
                </a:cubicBezTo>
                <a:cubicBezTo>
                  <a:pt x="8739" y="20354"/>
                  <a:pt x="10659" y="21600"/>
                  <a:pt x="10659" y="21185"/>
                </a:cubicBezTo>
                <a:cubicBezTo>
                  <a:pt x="11139" y="20354"/>
                  <a:pt x="11619" y="20354"/>
                  <a:pt x="12099" y="20769"/>
                </a:cubicBezTo>
                <a:cubicBezTo>
                  <a:pt x="12579" y="21185"/>
                  <a:pt x="14979" y="19938"/>
                  <a:pt x="15459" y="20354"/>
                </a:cubicBezTo>
                <a:cubicBezTo>
                  <a:pt x="15459" y="20354"/>
                  <a:pt x="17379" y="20769"/>
                  <a:pt x="16899" y="20354"/>
                </a:cubicBezTo>
                <a:cubicBezTo>
                  <a:pt x="16419" y="19108"/>
                  <a:pt x="15939" y="19108"/>
                  <a:pt x="16899" y="18692"/>
                </a:cubicBezTo>
                <a:cubicBezTo>
                  <a:pt x="17859" y="17862"/>
                  <a:pt x="17859" y="17862"/>
                  <a:pt x="18819" y="17862"/>
                </a:cubicBezTo>
                <a:cubicBezTo>
                  <a:pt x="19299" y="17446"/>
                  <a:pt x="16899" y="15785"/>
                  <a:pt x="16419" y="15369"/>
                </a:cubicBezTo>
                <a:cubicBezTo>
                  <a:pt x="15939" y="15369"/>
                  <a:pt x="14499" y="13292"/>
                  <a:pt x="14979" y="12877"/>
                </a:cubicBezTo>
                <a:cubicBezTo>
                  <a:pt x="16899" y="12462"/>
                  <a:pt x="17859" y="12046"/>
                  <a:pt x="19299" y="10800"/>
                </a:cubicBezTo>
                <a:cubicBezTo>
                  <a:pt x="19779" y="10385"/>
                  <a:pt x="20259" y="12046"/>
                  <a:pt x="20739" y="11631"/>
                </a:cubicBezTo>
                <a:cubicBezTo>
                  <a:pt x="21219" y="11215"/>
                  <a:pt x="21219" y="10385"/>
                  <a:pt x="20739" y="9969"/>
                </a:cubicBezTo>
                <a:cubicBezTo>
                  <a:pt x="20739" y="9554"/>
                  <a:pt x="20739" y="9969"/>
                  <a:pt x="20739" y="996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59" name="Shape 1595">
            <a:extLst>
              <a:ext uri="{FF2B5EF4-FFF2-40B4-BE49-F238E27FC236}">
                <a16:creationId xmlns:a16="http://schemas.microsoft.com/office/drawing/2014/main" id="{0B2E2E03-5FE6-4695-8144-9535912FD792}"/>
              </a:ext>
            </a:extLst>
          </p:cNvPr>
          <p:cNvSpPr/>
          <p:nvPr/>
        </p:nvSpPr>
        <p:spPr>
          <a:xfrm>
            <a:off x="6374933" y="2987040"/>
            <a:ext cx="438815" cy="252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0762" extrusionOk="0">
                <a:moveTo>
                  <a:pt x="0" y="10643"/>
                </a:moveTo>
                <a:cubicBezTo>
                  <a:pt x="0" y="11865"/>
                  <a:pt x="1699" y="11865"/>
                  <a:pt x="2184" y="11865"/>
                </a:cubicBezTo>
                <a:cubicBezTo>
                  <a:pt x="2670" y="11865"/>
                  <a:pt x="3155" y="12681"/>
                  <a:pt x="3883" y="12273"/>
                </a:cubicBezTo>
                <a:cubicBezTo>
                  <a:pt x="4126" y="11458"/>
                  <a:pt x="4854" y="11050"/>
                  <a:pt x="5339" y="11050"/>
                </a:cubicBezTo>
                <a:cubicBezTo>
                  <a:pt x="6067" y="10235"/>
                  <a:pt x="7524" y="11050"/>
                  <a:pt x="8009" y="11865"/>
                </a:cubicBezTo>
                <a:cubicBezTo>
                  <a:pt x="8737" y="13496"/>
                  <a:pt x="8980" y="15126"/>
                  <a:pt x="9708" y="16348"/>
                </a:cubicBezTo>
                <a:cubicBezTo>
                  <a:pt x="10193" y="15941"/>
                  <a:pt x="10193" y="15533"/>
                  <a:pt x="10679" y="15126"/>
                </a:cubicBezTo>
                <a:cubicBezTo>
                  <a:pt x="11164" y="15126"/>
                  <a:pt x="11164" y="15941"/>
                  <a:pt x="11407" y="16348"/>
                </a:cubicBezTo>
                <a:cubicBezTo>
                  <a:pt x="11649" y="16756"/>
                  <a:pt x="13834" y="17164"/>
                  <a:pt x="13834" y="16756"/>
                </a:cubicBezTo>
                <a:cubicBezTo>
                  <a:pt x="13834" y="17164"/>
                  <a:pt x="12378" y="17979"/>
                  <a:pt x="12378" y="18386"/>
                </a:cubicBezTo>
                <a:cubicBezTo>
                  <a:pt x="12620" y="18794"/>
                  <a:pt x="13591" y="18386"/>
                  <a:pt x="13348" y="19609"/>
                </a:cubicBezTo>
                <a:cubicBezTo>
                  <a:pt x="13106" y="20424"/>
                  <a:pt x="13834" y="21239"/>
                  <a:pt x="14319" y="20424"/>
                </a:cubicBezTo>
                <a:cubicBezTo>
                  <a:pt x="14804" y="20016"/>
                  <a:pt x="15533" y="19201"/>
                  <a:pt x="16261" y="19201"/>
                </a:cubicBezTo>
                <a:cubicBezTo>
                  <a:pt x="16989" y="19201"/>
                  <a:pt x="17231" y="19201"/>
                  <a:pt x="17474" y="18386"/>
                </a:cubicBezTo>
                <a:cubicBezTo>
                  <a:pt x="17474" y="18386"/>
                  <a:pt x="16746" y="18386"/>
                  <a:pt x="16503" y="18386"/>
                </a:cubicBezTo>
                <a:cubicBezTo>
                  <a:pt x="16018" y="18386"/>
                  <a:pt x="15533" y="18794"/>
                  <a:pt x="15290" y="17571"/>
                </a:cubicBezTo>
                <a:cubicBezTo>
                  <a:pt x="14562" y="15941"/>
                  <a:pt x="16989" y="15126"/>
                  <a:pt x="17474" y="15126"/>
                </a:cubicBezTo>
                <a:cubicBezTo>
                  <a:pt x="17960" y="14718"/>
                  <a:pt x="18445" y="14311"/>
                  <a:pt x="18930" y="13903"/>
                </a:cubicBezTo>
                <a:cubicBezTo>
                  <a:pt x="19173" y="13088"/>
                  <a:pt x="19658" y="12273"/>
                  <a:pt x="20387" y="12273"/>
                </a:cubicBezTo>
                <a:cubicBezTo>
                  <a:pt x="20629" y="12273"/>
                  <a:pt x="21115" y="12273"/>
                  <a:pt x="21115" y="11050"/>
                </a:cubicBezTo>
                <a:cubicBezTo>
                  <a:pt x="21115" y="10643"/>
                  <a:pt x="20872" y="10643"/>
                  <a:pt x="20872" y="10235"/>
                </a:cubicBezTo>
                <a:cubicBezTo>
                  <a:pt x="20872" y="9828"/>
                  <a:pt x="21357" y="9828"/>
                  <a:pt x="21357" y="9828"/>
                </a:cubicBezTo>
                <a:cubicBezTo>
                  <a:pt x="21357" y="9828"/>
                  <a:pt x="20872" y="9420"/>
                  <a:pt x="20872" y="9420"/>
                </a:cubicBezTo>
                <a:cubicBezTo>
                  <a:pt x="20872" y="9013"/>
                  <a:pt x="21600" y="9013"/>
                  <a:pt x="21357" y="8197"/>
                </a:cubicBezTo>
                <a:cubicBezTo>
                  <a:pt x="21357" y="8197"/>
                  <a:pt x="20872" y="7790"/>
                  <a:pt x="20629" y="7382"/>
                </a:cubicBezTo>
                <a:cubicBezTo>
                  <a:pt x="20387" y="6975"/>
                  <a:pt x="20144" y="7790"/>
                  <a:pt x="19901" y="6975"/>
                </a:cubicBezTo>
                <a:cubicBezTo>
                  <a:pt x="19658" y="6567"/>
                  <a:pt x="19416" y="6567"/>
                  <a:pt x="18930" y="6975"/>
                </a:cubicBezTo>
                <a:cubicBezTo>
                  <a:pt x="18688" y="6975"/>
                  <a:pt x="18445" y="5752"/>
                  <a:pt x="18202" y="5752"/>
                </a:cubicBezTo>
                <a:cubicBezTo>
                  <a:pt x="17960" y="5345"/>
                  <a:pt x="17717" y="6160"/>
                  <a:pt x="17474" y="6567"/>
                </a:cubicBezTo>
                <a:cubicBezTo>
                  <a:pt x="17231" y="6567"/>
                  <a:pt x="16989" y="5345"/>
                  <a:pt x="16746" y="5345"/>
                </a:cubicBezTo>
                <a:cubicBezTo>
                  <a:pt x="16503" y="5345"/>
                  <a:pt x="15775" y="5752"/>
                  <a:pt x="15775" y="5345"/>
                </a:cubicBezTo>
                <a:cubicBezTo>
                  <a:pt x="15775" y="4937"/>
                  <a:pt x="15775" y="4122"/>
                  <a:pt x="15533" y="3714"/>
                </a:cubicBezTo>
                <a:cubicBezTo>
                  <a:pt x="15290" y="3307"/>
                  <a:pt x="14804" y="3714"/>
                  <a:pt x="14562" y="3307"/>
                </a:cubicBezTo>
                <a:cubicBezTo>
                  <a:pt x="14319" y="2899"/>
                  <a:pt x="14076" y="2084"/>
                  <a:pt x="14562" y="1677"/>
                </a:cubicBezTo>
                <a:cubicBezTo>
                  <a:pt x="14804" y="1677"/>
                  <a:pt x="14319" y="454"/>
                  <a:pt x="14076" y="454"/>
                </a:cubicBezTo>
                <a:cubicBezTo>
                  <a:pt x="13834" y="47"/>
                  <a:pt x="13106" y="454"/>
                  <a:pt x="12863" y="47"/>
                </a:cubicBezTo>
                <a:cubicBezTo>
                  <a:pt x="12135" y="-361"/>
                  <a:pt x="12135" y="2084"/>
                  <a:pt x="11407" y="454"/>
                </a:cubicBezTo>
                <a:cubicBezTo>
                  <a:pt x="11164" y="454"/>
                  <a:pt x="10679" y="862"/>
                  <a:pt x="10436" y="862"/>
                </a:cubicBezTo>
                <a:cubicBezTo>
                  <a:pt x="9951" y="1269"/>
                  <a:pt x="10193" y="3307"/>
                  <a:pt x="9951" y="3307"/>
                </a:cubicBezTo>
                <a:cubicBezTo>
                  <a:pt x="9708" y="3307"/>
                  <a:pt x="9465" y="2492"/>
                  <a:pt x="9222" y="2492"/>
                </a:cubicBezTo>
                <a:cubicBezTo>
                  <a:pt x="9222" y="2492"/>
                  <a:pt x="8980" y="2899"/>
                  <a:pt x="8737" y="2899"/>
                </a:cubicBezTo>
                <a:cubicBezTo>
                  <a:pt x="8494" y="2899"/>
                  <a:pt x="8252" y="2492"/>
                  <a:pt x="8252" y="2084"/>
                </a:cubicBezTo>
                <a:cubicBezTo>
                  <a:pt x="8252" y="1677"/>
                  <a:pt x="7766" y="2492"/>
                  <a:pt x="7524" y="2492"/>
                </a:cubicBezTo>
                <a:cubicBezTo>
                  <a:pt x="7281" y="2492"/>
                  <a:pt x="7281" y="2084"/>
                  <a:pt x="7038" y="2084"/>
                </a:cubicBezTo>
                <a:cubicBezTo>
                  <a:pt x="6796" y="2084"/>
                  <a:pt x="6796" y="2492"/>
                  <a:pt x="6796" y="2899"/>
                </a:cubicBezTo>
                <a:cubicBezTo>
                  <a:pt x="6796" y="2899"/>
                  <a:pt x="5097" y="1677"/>
                  <a:pt x="5097" y="1677"/>
                </a:cubicBezTo>
                <a:cubicBezTo>
                  <a:pt x="4369" y="1269"/>
                  <a:pt x="3640" y="1269"/>
                  <a:pt x="2912" y="1269"/>
                </a:cubicBezTo>
                <a:cubicBezTo>
                  <a:pt x="2427" y="1269"/>
                  <a:pt x="2184" y="2084"/>
                  <a:pt x="1456" y="2084"/>
                </a:cubicBezTo>
                <a:cubicBezTo>
                  <a:pt x="1456" y="3307"/>
                  <a:pt x="2184" y="3307"/>
                  <a:pt x="2184" y="4122"/>
                </a:cubicBezTo>
                <a:cubicBezTo>
                  <a:pt x="2184" y="4530"/>
                  <a:pt x="2427" y="4937"/>
                  <a:pt x="2427" y="5345"/>
                </a:cubicBezTo>
                <a:cubicBezTo>
                  <a:pt x="2184" y="5752"/>
                  <a:pt x="1456" y="5752"/>
                  <a:pt x="1213" y="6160"/>
                </a:cubicBezTo>
                <a:cubicBezTo>
                  <a:pt x="485" y="6975"/>
                  <a:pt x="728" y="7790"/>
                  <a:pt x="485" y="9013"/>
                </a:cubicBezTo>
                <a:cubicBezTo>
                  <a:pt x="485" y="9828"/>
                  <a:pt x="243" y="10235"/>
                  <a:pt x="0" y="1064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0" name="Shape 1596">
            <a:extLst>
              <a:ext uri="{FF2B5EF4-FFF2-40B4-BE49-F238E27FC236}">
                <a16:creationId xmlns:a16="http://schemas.microsoft.com/office/drawing/2014/main" id="{8CBD2F49-27F2-4728-88B3-DA92FC75DE18}"/>
              </a:ext>
            </a:extLst>
          </p:cNvPr>
          <p:cNvSpPr/>
          <p:nvPr/>
        </p:nvSpPr>
        <p:spPr>
          <a:xfrm>
            <a:off x="6246647" y="3081063"/>
            <a:ext cx="138465" cy="57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34" h="20506" extrusionOk="0">
                <a:moveTo>
                  <a:pt x="20034" y="7200"/>
                </a:moveTo>
                <a:cubicBezTo>
                  <a:pt x="17874" y="3600"/>
                  <a:pt x="17154" y="0"/>
                  <a:pt x="14274" y="0"/>
                </a:cubicBezTo>
                <a:cubicBezTo>
                  <a:pt x="12834" y="0"/>
                  <a:pt x="12114" y="0"/>
                  <a:pt x="10674" y="0"/>
                </a:cubicBezTo>
                <a:cubicBezTo>
                  <a:pt x="9234" y="0"/>
                  <a:pt x="9234" y="1800"/>
                  <a:pt x="8514" y="1800"/>
                </a:cubicBezTo>
                <a:cubicBezTo>
                  <a:pt x="7794" y="1800"/>
                  <a:pt x="7074" y="0"/>
                  <a:pt x="6354" y="0"/>
                </a:cubicBezTo>
                <a:cubicBezTo>
                  <a:pt x="5634" y="1800"/>
                  <a:pt x="4914" y="3600"/>
                  <a:pt x="4194" y="5400"/>
                </a:cubicBezTo>
                <a:cubicBezTo>
                  <a:pt x="2754" y="9000"/>
                  <a:pt x="-1566" y="7200"/>
                  <a:pt x="594" y="16200"/>
                </a:cubicBezTo>
                <a:cubicBezTo>
                  <a:pt x="1314" y="19800"/>
                  <a:pt x="4194" y="21600"/>
                  <a:pt x="6354" y="19800"/>
                </a:cubicBezTo>
                <a:cubicBezTo>
                  <a:pt x="7074" y="19800"/>
                  <a:pt x="7074" y="16200"/>
                  <a:pt x="7794" y="16200"/>
                </a:cubicBezTo>
                <a:cubicBezTo>
                  <a:pt x="9234" y="16200"/>
                  <a:pt x="10674" y="16200"/>
                  <a:pt x="11394" y="16200"/>
                </a:cubicBezTo>
                <a:cubicBezTo>
                  <a:pt x="12114" y="16200"/>
                  <a:pt x="12114" y="12600"/>
                  <a:pt x="12114" y="10800"/>
                </a:cubicBezTo>
                <a:cubicBezTo>
                  <a:pt x="12834" y="9000"/>
                  <a:pt x="14994" y="12600"/>
                  <a:pt x="15714" y="12600"/>
                </a:cubicBezTo>
                <a:cubicBezTo>
                  <a:pt x="16434" y="12600"/>
                  <a:pt x="17874" y="12600"/>
                  <a:pt x="18594" y="12600"/>
                </a:cubicBezTo>
                <a:cubicBezTo>
                  <a:pt x="19314" y="12600"/>
                  <a:pt x="19314" y="9000"/>
                  <a:pt x="20034" y="7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1" name="Shape 1597">
            <a:extLst>
              <a:ext uri="{FF2B5EF4-FFF2-40B4-BE49-F238E27FC236}">
                <a16:creationId xmlns:a16="http://schemas.microsoft.com/office/drawing/2014/main" id="{2DADD687-F8C7-4949-AA54-EAFEF760536C}"/>
              </a:ext>
            </a:extLst>
          </p:cNvPr>
          <p:cNvSpPr/>
          <p:nvPr/>
        </p:nvSpPr>
        <p:spPr>
          <a:xfrm>
            <a:off x="6402088" y="2857073"/>
            <a:ext cx="227870" cy="167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4" h="20716" extrusionOk="0">
                <a:moveTo>
                  <a:pt x="4897" y="17897"/>
                </a:moveTo>
                <a:cubicBezTo>
                  <a:pt x="6276" y="17897"/>
                  <a:pt x="7195" y="18514"/>
                  <a:pt x="8114" y="18514"/>
                </a:cubicBezTo>
                <a:cubicBezTo>
                  <a:pt x="8114" y="18514"/>
                  <a:pt x="10412" y="20366"/>
                  <a:pt x="10412" y="20366"/>
                </a:cubicBezTo>
                <a:cubicBezTo>
                  <a:pt x="10412" y="19749"/>
                  <a:pt x="10872" y="17897"/>
                  <a:pt x="11331" y="19131"/>
                </a:cubicBezTo>
                <a:cubicBezTo>
                  <a:pt x="12251" y="20983"/>
                  <a:pt x="12710" y="17897"/>
                  <a:pt x="13170" y="19749"/>
                </a:cubicBezTo>
                <a:cubicBezTo>
                  <a:pt x="13629" y="20983"/>
                  <a:pt x="14548" y="19749"/>
                  <a:pt x="15008" y="19749"/>
                </a:cubicBezTo>
                <a:cubicBezTo>
                  <a:pt x="15468" y="19131"/>
                  <a:pt x="16387" y="21600"/>
                  <a:pt x="16387" y="20366"/>
                </a:cubicBezTo>
                <a:cubicBezTo>
                  <a:pt x="16846" y="19131"/>
                  <a:pt x="16387" y="17897"/>
                  <a:pt x="17306" y="17280"/>
                </a:cubicBezTo>
                <a:cubicBezTo>
                  <a:pt x="17765" y="17280"/>
                  <a:pt x="18685" y="16663"/>
                  <a:pt x="19144" y="16663"/>
                </a:cubicBezTo>
                <a:cubicBezTo>
                  <a:pt x="18685" y="16046"/>
                  <a:pt x="18225" y="14811"/>
                  <a:pt x="18225" y="13577"/>
                </a:cubicBezTo>
                <a:cubicBezTo>
                  <a:pt x="18225" y="12343"/>
                  <a:pt x="19144" y="13577"/>
                  <a:pt x="20063" y="12960"/>
                </a:cubicBezTo>
                <a:cubicBezTo>
                  <a:pt x="20982" y="12960"/>
                  <a:pt x="21442" y="11726"/>
                  <a:pt x="20523" y="10491"/>
                </a:cubicBezTo>
                <a:cubicBezTo>
                  <a:pt x="20063" y="9874"/>
                  <a:pt x="19604" y="10491"/>
                  <a:pt x="19144" y="9257"/>
                </a:cubicBezTo>
                <a:cubicBezTo>
                  <a:pt x="18685" y="8640"/>
                  <a:pt x="18225" y="8023"/>
                  <a:pt x="17765" y="6789"/>
                </a:cubicBezTo>
                <a:cubicBezTo>
                  <a:pt x="17306" y="6171"/>
                  <a:pt x="17306" y="4937"/>
                  <a:pt x="17306" y="3703"/>
                </a:cubicBezTo>
                <a:cubicBezTo>
                  <a:pt x="17765" y="2469"/>
                  <a:pt x="16387" y="1234"/>
                  <a:pt x="15927" y="1234"/>
                </a:cubicBezTo>
                <a:cubicBezTo>
                  <a:pt x="15468" y="617"/>
                  <a:pt x="15468" y="1234"/>
                  <a:pt x="15008" y="1234"/>
                </a:cubicBezTo>
                <a:cubicBezTo>
                  <a:pt x="14089" y="1851"/>
                  <a:pt x="14089" y="1234"/>
                  <a:pt x="13629" y="617"/>
                </a:cubicBezTo>
                <a:cubicBezTo>
                  <a:pt x="13170" y="0"/>
                  <a:pt x="13170" y="1234"/>
                  <a:pt x="12710" y="1234"/>
                </a:cubicBezTo>
                <a:cubicBezTo>
                  <a:pt x="12251" y="1234"/>
                  <a:pt x="11331" y="0"/>
                  <a:pt x="11331" y="0"/>
                </a:cubicBezTo>
                <a:cubicBezTo>
                  <a:pt x="10412" y="0"/>
                  <a:pt x="10412" y="1234"/>
                  <a:pt x="9953" y="1234"/>
                </a:cubicBezTo>
                <a:cubicBezTo>
                  <a:pt x="9033" y="1851"/>
                  <a:pt x="8574" y="1851"/>
                  <a:pt x="7655" y="1851"/>
                </a:cubicBezTo>
                <a:cubicBezTo>
                  <a:pt x="7195" y="2469"/>
                  <a:pt x="7655" y="3703"/>
                  <a:pt x="7655" y="3703"/>
                </a:cubicBezTo>
                <a:cubicBezTo>
                  <a:pt x="7195" y="4937"/>
                  <a:pt x="5816" y="4320"/>
                  <a:pt x="5816" y="5554"/>
                </a:cubicBezTo>
                <a:cubicBezTo>
                  <a:pt x="5357" y="6171"/>
                  <a:pt x="5357" y="6789"/>
                  <a:pt x="5357" y="8023"/>
                </a:cubicBezTo>
                <a:cubicBezTo>
                  <a:pt x="5357" y="8640"/>
                  <a:pt x="3978" y="8640"/>
                  <a:pt x="3519" y="8640"/>
                </a:cubicBezTo>
                <a:cubicBezTo>
                  <a:pt x="2140" y="9257"/>
                  <a:pt x="1680" y="9874"/>
                  <a:pt x="302" y="9874"/>
                </a:cubicBezTo>
                <a:cubicBezTo>
                  <a:pt x="761" y="11726"/>
                  <a:pt x="2140" y="12960"/>
                  <a:pt x="761" y="14811"/>
                </a:cubicBezTo>
                <a:cubicBezTo>
                  <a:pt x="-158" y="15429"/>
                  <a:pt x="-158" y="16046"/>
                  <a:pt x="302" y="16663"/>
                </a:cubicBezTo>
                <a:cubicBezTo>
                  <a:pt x="1221" y="17280"/>
                  <a:pt x="302" y="18514"/>
                  <a:pt x="302" y="19131"/>
                </a:cubicBezTo>
                <a:cubicBezTo>
                  <a:pt x="1221" y="19131"/>
                  <a:pt x="1680" y="19131"/>
                  <a:pt x="2140" y="18514"/>
                </a:cubicBezTo>
                <a:cubicBezTo>
                  <a:pt x="3059" y="17897"/>
                  <a:pt x="4438" y="17897"/>
                  <a:pt x="4897" y="1789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2" name="Shape 1598">
            <a:extLst>
              <a:ext uri="{FF2B5EF4-FFF2-40B4-BE49-F238E27FC236}">
                <a16:creationId xmlns:a16="http://schemas.microsoft.com/office/drawing/2014/main" id="{3E4F4BBF-F016-4BD4-B2A0-0CD0956273D8}"/>
              </a:ext>
            </a:extLst>
          </p:cNvPr>
          <p:cNvSpPr/>
          <p:nvPr/>
        </p:nvSpPr>
        <p:spPr>
          <a:xfrm>
            <a:off x="6346093" y="2849671"/>
            <a:ext cx="139675" cy="88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2" h="20160" extrusionOk="0">
                <a:moveTo>
                  <a:pt x="11917" y="19831"/>
                </a:moveTo>
                <a:cubicBezTo>
                  <a:pt x="13407" y="17557"/>
                  <a:pt x="15641" y="17557"/>
                  <a:pt x="17131" y="16421"/>
                </a:cubicBezTo>
                <a:cubicBezTo>
                  <a:pt x="17131" y="15284"/>
                  <a:pt x="17131" y="14147"/>
                  <a:pt x="17131" y="13010"/>
                </a:cubicBezTo>
                <a:cubicBezTo>
                  <a:pt x="17876" y="10736"/>
                  <a:pt x="18621" y="10736"/>
                  <a:pt x="20110" y="9600"/>
                </a:cubicBezTo>
                <a:cubicBezTo>
                  <a:pt x="21600" y="8463"/>
                  <a:pt x="20855" y="5052"/>
                  <a:pt x="19366" y="3915"/>
                </a:cubicBezTo>
                <a:cubicBezTo>
                  <a:pt x="17876" y="2779"/>
                  <a:pt x="16386" y="1642"/>
                  <a:pt x="14152" y="505"/>
                </a:cubicBezTo>
                <a:cubicBezTo>
                  <a:pt x="12662" y="-632"/>
                  <a:pt x="9683" y="505"/>
                  <a:pt x="7448" y="505"/>
                </a:cubicBezTo>
                <a:cubicBezTo>
                  <a:pt x="5959" y="505"/>
                  <a:pt x="0" y="-632"/>
                  <a:pt x="0" y="3915"/>
                </a:cubicBezTo>
                <a:cubicBezTo>
                  <a:pt x="0" y="3915"/>
                  <a:pt x="745" y="5052"/>
                  <a:pt x="745" y="6189"/>
                </a:cubicBezTo>
                <a:cubicBezTo>
                  <a:pt x="1490" y="7326"/>
                  <a:pt x="745" y="8463"/>
                  <a:pt x="1490" y="9600"/>
                </a:cubicBezTo>
                <a:cubicBezTo>
                  <a:pt x="2234" y="9600"/>
                  <a:pt x="2979" y="11873"/>
                  <a:pt x="3724" y="10736"/>
                </a:cubicBezTo>
                <a:cubicBezTo>
                  <a:pt x="5214" y="10736"/>
                  <a:pt x="6703" y="9600"/>
                  <a:pt x="6703" y="11873"/>
                </a:cubicBezTo>
                <a:cubicBezTo>
                  <a:pt x="6703" y="13010"/>
                  <a:pt x="6703" y="15284"/>
                  <a:pt x="5959" y="16421"/>
                </a:cubicBezTo>
                <a:cubicBezTo>
                  <a:pt x="8193" y="16421"/>
                  <a:pt x="8193" y="16421"/>
                  <a:pt x="8938" y="19831"/>
                </a:cubicBezTo>
                <a:cubicBezTo>
                  <a:pt x="9683" y="19831"/>
                  <a:pt x="11917" y="19831"/>
                  <a:pt x="11917" y="19831"/>
                </a:cubicBezTo>
                <a:cubicBezTo>
                  <a:pt x="12662" y="18694"/>
                  <a:pt x="11172" y="20968"/>
                  <a:pt x="11917" y="198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3" name="Shape 1599">
            <a:extLst>
              <a:ext uri="{FF2B5EF4-FFF2-40B4-BE49-F238E27FC236}">
                <a16:creationId xmlns:a16="http://schemas.microsoft.com/office/drawing/2014/main" id="{A127950F-BD4E-43C2-BDFD-9D8C819C105D}"/>
              </a:ext>
            </a:extLst>
          </p:cNvPr>
          <p:cNvSpPr/>
          <p:nvPr/>
        </p:nvSpPr>
        <p:spPr>
          <a:xfrm>
            <a:off x="6346093" y="2790538"/>
            <a:ext cx="178129" cy="83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98" extrusionOk="0">
                <a:moveTo>
                  <a:pt x="6600" y="14871"/>
                </a:moveTo>
                <a:cubicBezTo>
                  <a:pt x="8400" y="14871"/>
                  <a:pt x="9600" y="13671"/>
                  <a:pt x="11400" y="13671"/>
                </a:cubicBezTo>
                <a:cubicBezTo>
                  <a:pt x="12000" y="13671"/>
                  <a:pt x="14400" y="16071"/>
                  <a:pt x="15000" y="17271"/>
                </a:cubicBezTo>
                <a:cubicBezTo>
                  <a:pt x="15600" y="18471"/>
                  <a:pt x="16200" y="20871"/>
                  <a:pt x="17400" y="19671"/>
                </a:cubicBezTo>
                <a:cubicBezTo>
                  <a:pt x="18000" y="19671"/>
                  <a:pt x="18600" y="18471"/>
                  <a:pt x="19800" y="18471"/>
                </a:cubicBezTo>
                <a:cubicBezTo>
                  <a:pt x="20400" y="18471"/>
                  <a:pt x="20400" y="16071"/>
                  <a:pt x="21600" y="16071"/>
                </a:cubicBezTo>
                <a:cubicBezTo>
                  <a:pt x="21000" y="13671"/>
                  <a:pt x="19800" y="10071"/>
                  <a:pt x="20400" y="8871"/>
                </a:cubicBezTo>
                <a:cubicBezTo>
                  <a:pt x="21000" y="6471"/>
                  <a:pt x="19200" y="4071"/>
                  <a:pt x="18600" y="4071"/>
                </a:cubicBezTo>
                <a:cubicBezTo>
                  <a:pt x="17400" y="2871"/>
                  <a:pt x="16200" y="5271"/>
                  <a:pt x="15000" y="2871"/>
                </a:cubicBezTo>
                <a:cubicBezTo>
                  <a:pt x="13200" y="471"/>
                  <a:pt x="12600" y="-729"/>
                  <a:pt x="10800" y="471"/>
                </a:cubicBezTo>
                <a:cubicBezTo>
                  <a:pt x="9600" y="1671"/>
                  <a:pt x="10200" y="2871"/>
                  <a:pt x="10200" y="5271"/>
                </a:cubicBezTo>
                <a:cubicBezTo>
                  <a:pt x="9600" y="6471"/>
                  <a:pt x="9600" y="7671"/>
                  <a:pt x="9000" y="7671"/>
                </a:cubicBezTo>
                <a:cubicBezTo>
                  <a:pt x="7200" y="10071"/>
                  <a:pt x="6000" y="5271"/>
                  <a:pt x="4800" y="4071"/>
                </a:cubicBezTo>
                <a:cubicBezTo>
                  <a:pt x="1800" y="-729"/>
                  <a:pt x="0" y="12471"/>
                  <a:pt x="0" y="17271"/>
                </a:cubicBezTo>
                <a:cubicBezTo>
                  <a:pt x="2400" y="14871"/>
                  <a:pt x="4200" y="14871"/>
                  <a:pt x="6600" y="148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4" name="Shape 1600">
            <a:extLst>
              <a:ext uri="{FF2B5EF4-FFF2-40B4-BE49-F238E27FC236}">
                <a16:creationId xmlns:a16="http://schemas.microsoft.com/office/drawing/2014/main" id="{C9885841-D631-466F-8502-AF848221D547}"/>
              </a:ext>
            </a:extLst>
          </p:cNvPr>
          <p:cNvSpPr/>
          <p:nvPr/>
        </p:nvSpPr>
        <p:spPr>
          <a:xfrm>
            <a:off x="6400379" y="2733202"/>
            <a:ext cx="118753" cy="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21600"/>
                </a:moveTo>
                <a:cubicBezTo>
                  <a:pt x="15300" y="21600"/>
                  <a:pt x="17100" y="21600"/>
                  <a:pt x="18000" y="21600"/>
                </a:cubicBezTo>
                <a:cubicBezTo>
                  <a:pt x="18000" y="20160"/>
                  <a:pt x="19800" y="20160"/>
                  <a:pt x="19800" y="18720"/>
                </a:cubicBezTo>
                <a:cubicBezTo>
                  <a:pt x="19800" y="17280"/>
                  <a:pt x="19800" y="15840"/>
                  <a:pt x="19800" y="14400"/>
                </a:cubicBezTo>
                <a:cubicBezTo>
                  <a:pt x="18900" y="11520"/>
                  <a:pt x="18000" y="10080"/>
                  <a:pt x="18900" y="7200"/>
                </a:cubicBezTo>
                <a:cubicBezTo>
                  <a:pt x="20700" y="5760"/>
                  <a:pt x="21600" y="2880"/>
                  <a:pt x="21600" y="0"/>
                </a:cubicBezTo>
                <a:cubicBezTo>
                  <a:pt x="19800" y="4320"/>
                  <a:pt x="13500" y="0"/>
                  <a:pt x="10800" y="0"/>
                </a:cubicBezTo>
                <a:cubicBezTo>
                  <a:pt x="9000" y="0"/>
                  <a:pt x="7200" y="0"/>
                  <a:pt x="5400" y="1440"/>
                </a:cubicBezTo>
                <a:cubicBezTo>
                  <a:pt x="4500" y="1440"/>
                  <a:pt x="0" y="7200"/>
                  <a:pt x="0" y="7200"/>
                </a:cubicBezTo>
                <a:cubicBezTo>
                  <a:pt x="0" y="8640"/>
                  <a:pt x="2700" y="7200"/>
                  <a:pt x="1800" y="8640"/>
                </a:cubicBezTo>
                <a:cubicBezTo>
                  <a:pt x="1800" y="10080"/>
                  <a:pt x="1800" y="10080"/>
                  <a:pt x="1800" y="11520"/>
                </a:cubicBezTo>
                <a:cubicBezTo>
                  <a:pt x="2700" y="14400"/>
                  <a:pt x="6300" y="12960"/>
                  <a:pt x="6300" y="12960"/>
                </a:cubicBezTo>
                <a:cubicBezTo>
                  <a:pt x="6300" y="14400"/>
                  <a:pt x="5400" y="17280"/>
                  <a:pt x="5400" y="18720"/>
                </a:cubicBezTo>
                <a:cubicBezTo>
                  <a:pt x="6300" y="17280"/>
                  <a:pt x="8100" y="15840"/>
                  <a:pt x="9900" y="17280"/>
                </a:cubicBezTo>
                <a:cubicBezTo>
                  <a:pt x="11700" y="18720"/>
                  <a:pt x="12600" y="21600"/>
                  <a:pt x="1440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5" name="Shape 1601">
            <a:extLst>
              <a:ext uri="{FF2B5EF4-FFF2-40B4-BE49-F238E27FC236}">
                <a16:creationId xmlns:a16="http://schemas.microsoft.com/office/drawing/2014/main" id="{1B2E59E9-633A-4B57-B9A2-C316D05D4D62}"/>
              </a:ext>
            </a:extLst>
          </p:cNvPr>
          <p:cNvSpPr/>
          <p:nvPr/>
        </p:nvSpPr>
        <p:spPr>
          <a:xfrm>
            <a:off x="6310469" y="2887619"/>
            <a:ext cx="79734" cy="34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00" extrusionOk="0">
                <a:moveTo>
                  <a:pt x="21600" y="10800"/>
                </a:moveTo>
                <a:cubicBezTo>
                  <a:pt x="21600" y="2700"/>
                  <a:pt x="18900" y="5400"/>
                  <a:pt x="16200" y="5400"/>
                </a:cubicBezTo>
                <a:cubicBezTo>
                  <a:pt x="14850" y="8100"/>
                  <a:pt x="13500" y="2700"/>
                  <a:pt x="10800" y="0"/>
                </a:cubicBezTo>
                <a:cubicBezTo>
                  <a:pt x="10800" y="2700"/>
                  <a:pt x="10800" y="5400"/>
                  <a:pt x="9450" y="8100"/>
                </a:cubicBezTo>
                <a:cubicBezTo>
                  <a:pt x="8100" y="8100"/>
                  <a:pt x="9450" y="2700"/>
                  <a:pt x="6750" y="5400"/>
                </a:cubicBezTo>
                <a:cubicBezTo>
                  <a:pt x="5400" y="5400"/>
                  <a:pt x="2700" y="5400"/>
                  <a:pt x="2700" y="8100"/>
                </a:cubicBezTo>
                <a:cubicBezTo>
                  <a:pt x="1350" y="13500"/>
                  <a:pt x="2700" y="16200"/>
                  <a:pt x="0" y="13500"/>
                </a:cubicBezTo>
                <a:cubicBezTo>
                  <a:pt x="0" y="13500"/>
                  <a:pt x="0" y="13500"/>
                  <a:pt x="0" y="16200"/>
                </a:cubicBezTo>
                <a:cubicBezTo>
                  <a:pt x="0" y="16200"/>
                  <a:pt x="1350" y="16200"/>
                  <a:pt x="2700" y="16200"/>
                </a:cubicBezTo>
                <a:cubicBezTo>
                  <a:pt x="5400" y="18900"/>
                  <a:pt x="8100" y="18900"/>
                  <a:pt x="10800" y="18900"/>
                </a:cubicBezTo>
                <a:cubicBezTo>
                  <a:pt x="13500" y="18900"/>
                  <a:pt x="21600" y="21600"/>
                  <a:pt x="21600" y="10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6" name="Shape 1602">
            <a:extLst>
              <a:ext uri="{FF2B5EF4-FFF2-40B4-BE49-F238E27FC236}">
                <a16:creationId xmlns:a16="http://schemas.microsoft.com/office/drawing/2014/main" id="{DF8C82C6-9086-4C28-A5A2-C8569699D718}"/>
              </a:ext>
            </a:extLst>
          </p:cNvPr>
          <p:cNvSpPr/>
          <p:nvPr/>
        </p:nvSpPr>
        <p:spPr>
          <a:xfrm>
            <a:off x="6186625" y="2903621"/>
            <a:ext cx="237504" cy="19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41" extrusionOk="0">
                <a:moveTo>
                  <a:pt x="450" y="5568"/>
                </a:moveTo>
                <a:cubicBezTo>
                  <a:pt x="450" y="6083"/>
                  <a:pt x="0" y="7111"/>
                  <a:pt x="0" y="7626"/>
                </a:cubicBezTo>
                <a:cubicBezTo>
                  <a:pt x="450" y="8140"/>
                  <a:pt x="900" y="9168"/>
                  <a:pt x="900" y="9683"/>
                </a:cubicBezTo>
                <a:cubicBezTo>
                  <a:pt x="900" y="10711"/>
                  <a:pt x="1350" y="12254"/>
                  <a:pt x="1800" y="13283"/>
                </a:cubicBezTo>
                <a:cubicBezTo>
                  <a:pt x="2250" y="14826"/>
                  <a:pt x="3600" y="14311"/>
                  <a:pt x="4050" y="15340"/>
                </a:cubicBezTo>
                <a:cubicBezTo>
                  <a:pt x="4050" y="15340"/>
                  <a:pt x="4050" y="16368"/>
                  <a:pt x="4500" y="16368"/>
                </a:cubicBezTo>
                <a:cubicBezTo>
                  <a:pt x="4950" y="16883"/>
                  <a:pt x="5400" y="15854"/>
                  <a:pt x="5850" y="15854"/>
                </a:cubicBezTo>
                <a:cubicBezTo>
                  <a:pt x="6750" y="15340"/>
                  <a:pt x="8550" y="17397"/>
                  <a:pt x="9450" y="17911"/>
                </a:cubicBezTo>
                <a:cubicBezTo>
                  <a:pt x="9900" y="18426"/>
                  <a:pt x="10350" y="19454"/>
                  <a:pt x="11250" y="18426"/>
                </a:cubicBezTo>
                <a:cubicBezTo>
                  <a:pt x="11700" y="17911"/>
                  <a:pt x="13950" y="18426"/>
                  <a:pt x="14850" y="18426"/>
                </a:cubicBezTo>
                <a:cubicBezTo>
                  <a:pt x="16200" y="18426"/>
                  <a:pt x="16650" y="19454"/>
                  <a:pt x="17550" y="20483"/>
                </a:cubicBezTo>
                <a:cubicBezTo>
                  <a:pt x="18000" y="20997"/>
                  <a:pt x="18000" y="17911"/>
                  <a:pt x="18450" y="17397"/>
                </a:cubicBezTo>
                <a:cubicBezTo>
                  <a:pt x="18900" y="16883"/>
                  <a:pt x="19350" y="16368"/>
                  <a:pt x="19800" y="15854"/>
                </a:cubicBezTo>
                <a:cubicBezTo>
                  <a:pt x="20250" y="15854"/>
                  <a:pt x="21600" y="15854"/>
                  <a:pt x="21600" y="15340"/>
                </a:cubicBezTo>
                <a:cubicBezTo>
                  <a:pt x="21150" y="13797"/>
                  <a:pt x="21150" y="13283"/>
                  <a:pt x="20250" y="12768"/>
                </a:cubicBezTo>
                <a:cubicBezTo>
                  <a:pt x="19350" y="11740"/>
                  <a:pt x="20700" y="10197"/>
                  <a:pt x="19800" y="9168"/>
                </a:cubicBezTo>
                <a:cubicBezTo>
                  <a:pt x="18900" y="8654"/>
                  <a:pt x="21150" y="6597"/>
                  <a:pt x="20700" y="5568"/>
                </a:cubicBezTo>
                <a:cubicBezTo>
                  <a:pt x="20250" y="4540"/>
                  <a:pt x="19800" y="4026"/>
                  <a:pt x="19800" y="2997"/>
                </a:cubicBezTo>
                <a:cubicBezTo>
                  <a:pt x="19800" y="2483"/>
                  <a:pt x="19800" y="1968"/>
                  <a:pt x="18900" y="1968"/>
                </a:cubicBezTo>
                <a:cubicBezTo>
                  <a:pt x="16650" y="940"/>
                  <a:pt x="13500" y="2483"/>
                  <a:pt x="11250" y="1454"/>
                </a:cubicBezTo>
                <a:cubicBezTo>
                  <a:pt x="11250" y="2997"/>
                  <a:pt x="9450" y="426"/>
                  <a:pt x="9000" y="426"/>
                </a:cubicBezTo>
                <a:cubicBezTo>
                  <a:pt x="7650" y="-603"/>
                  <a:pt x="6750" y="426"/>
                  <a:pt x="5850" y="1454"/>
                </a:cubicBezTo>
                <a:cubicBezTo>
                  <a:pt x="4500" y="1968"/>
                  <a:pt x="3600" y="2483"/>
                  <a:pt x="2700" y="2483"/>
                </a:cubicBezTo>
                <a:cubicBezTo>
                  <a:pt x="2250" y="2997"/>
                  <a:pt x="1350" y="2997"/>
                  <a:pt x="900" y="2997"/>
                </a:cubicBezTo>
                <a:cubicBezTo>
                  <a:pt x="450" y="3511"/>
                  <a:pt x="1350" y="4026"/>
                  <a:pt x="450" y="4026"/>
                </a:cubicBezTo>
                <a:cubicBezTo>
                  <a:pt x="450" y="4540"/>
                  <a:pt x="450" y="5054"/>
                  <a:pt x="450" y="5568"/>
                </a:cubicBezTo>
                <a:cubicBezTo>
                  <a:pt x="450" y="6597"/>
                  <a:pt x="450" y="5568"/>
                  <a:pt x="450" y="55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7" name="Shape 1603">
            <a:extLst>
              <a:ext uri="{FF2B5EF4-FFF2-40B4-BE49-F238E27FC236}">
                <a16:creationId xmlns:a16="http://schemas.microsoft.com/office/drawing/2014/main" id="{6D7EEC2F-A795-411A-A017-9CC207E43A39}"/>
              </a:ext>
            </a:extLst>
          </p:cNvPr>
          <p:cNvSpPr/>
          <p:nvPr/>
        </p:nvSpPr>
        <p:spPr>
          <a:xfrm>
            <a:off x="6330823" y="3116700"/>
            <a:ext cx="229022" cy="14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43" y="9360"/>
                </a:moveTo>
                <a:cubicBezTo>
                  <a:pt x="18313" y="7200"/>
                  <a:pt x="16904" y="5760"/>
                  <a:pt x="16435" y="4320"/>
                </a:cubicBezTo>
                <a:cubicBezTo>
                  <a:pt x="15496" y="3600"/>
                  <a:pt x="15026" y="1440"/>
                  <a:pt x="15026" y="0"/>
                </a:cubicBezTo>
                <a:cubicBezTo>
                  <a:pt x="13617" y="720"/>
                  <a:pt x="12209" y="2880"/>
                  <a:pt x="10330" y="2880"/>
                </a:cubicBezTo>
                <a:cubicBezTo>
                  <a:pt x="9861" y="2880"/>
                  <a:pt x="8922" y="2160"/>
                  <a:pt x="8452" y="2160"/>
                </a:cubicBezTo>
                <a:cubicBezTo>
                  <a:pt x="7513" y="2160"/>
                  <a:pt x="6574" y="2160"/>
                  <a:pt x="5635" y="2160"/>
                </a:cubicBezTo>
                <a:cubicBezTo>
                  <a:pt x="5635" y="2160"/>
                  <a:pt x="4226" y="4320"/>
                  <a:pt x="3757" y="4320"/>
                </a:cubicBezTo>
                <a:cubicBezTo>
                  <a:pt x="3287" y="6480"/>
                  <a:pt x="2348" y="7920"/>
                  <a:pt x="1878" y="10080"/>
                </a:cubicBezTo>
                <a:cubicBezTo>
                  <a:pt x="1409" y="10080"/>
                  <a:pt x="470" y="10080"/>
                  <a:pt x="0" y="10800"/>
                </a:cubicBezTo>
                <a:cubicBezTo>
                  <a:pt x="0" y="11520"/>
                  <a:pt x="1409" y="12240"/>
                  <a:pt x="1409" y="12960"/>
                </a:cubicBezTo>
                <a:cubicBezTo>
                  <a:pt x="1409" y="14400"/>
                  <a:pt x="1878" y="14400"/>
                  <a:pt x="2348" y="15840"/>
                </a:cubicBezTo>
                <a:cubicBezTo>
                  <a:pt x="2348" y="17280"/>
                  <a:pt x="2817" y="17280"/>
                  <a:pt x="3757" y="17280"/>
                </a:cubicBezTo>
                <a:cubicBezTo>
                  <a:pt x="4226" y="17280"/>
                  <a:pt x="5165" y="17280"/>
                  <a:pt x="5165" y="18000"/>
                </a:cubicBezTo>
                <a:cubicBezTo>
                  <a:pt x="5165" y="18720"/>
                  <a:pt x="5165" y="19440"/>
                  <a:pt x="5165" y="20160"/>
                </a:cubicBezTo>
                <a:cubicBezTo>
                  <a:pt x="6104" y="21600"/>
                  <a:pt x="8452" y="21600"/>
                  <a:pt x="9861" y="21600"/>
                </a:cubicBezTo>
                <a:cubicBezTo>
                  <a:pt x="11270" y="21600"/>
                  <a:pt x="12209" y="21600"/>
                  <a:pt x="13148" y="20160"/>
                </a:cubicBezTo>
                <a:cubicBezTo>
                  <a:pt x="15026" y="18720"/>
                  <a:pt x="16904" y="20160"/>
                  <a:pt x="18783" y="21600"/>
                </a:cubicBezTo>
                <a:cubicBezTo>
                  <a:pt x="18783" y="20160"/>
                  <a:pt x="18783" y="18000"/>
                  <a:pt x="19252" y="16560"/>
                </a:cubicBezTo>
                <a:cubicBezTo>
                  <a:pt x="19722" y="15840"/>
                  <a:pt x="21130" y="17280"/>
                  <a:pt x="21600" y="14400"/>
                </a:cubicBezTo>
                <a:cubicBezTo>
                  <a:pt x="20191" y="12960"/>
                  <a:pt x="19722" y="14400"/>
                  <a:pt x="18313" y="14400"/>
                </a:cubicBezTo>
                <a:cubicBezTo>
                  <a:pt x="17374" y="13680"/>
                  <a:pt x="17374" y="10080"/>
                  <a:pt x="17843" y="9360"/>
                </a:cubicBezTo>
                <a:cubicBezTo>
                  <a:pt x="18313" y="7920"/>
                  <a:pt x="17374" y="10800"/>
                  <a:pt x="17843" y="93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8" name="Shape 1604">
            <a:extLst>
              <a:ext uri="{FF2B5EF4-FFF2-40B4-BE49-F238E27FC236}">
                <a16:creationId xmlns:a16="http://schemas.microsoft.com/office/drawing/2014/main" id="{562720F8-90E2-4627-A8D2-71B4919741BF}"/>
              </a:ext>
            </a:extLst>
          </p:cNvPr>
          <p:cNvSpPr/>
          <p:nvPr/>
        </p:nvSpPr>
        <p:spPr>
          <a:xfrm>
            <a:off x="6490290" y="3115593"/>
            <a:ext cx="74978" cy="9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82" h="20740" extrusionOk="0">
                <a:moveTo>
                  <a:pt x="17788" y="9940"/>
                </a:moveTo>
                <a:cubicBezTo>
                  <a:pt x="15247" y="7780"/>
                  <a:pt x="13976" y="3460"/>
                  <a:pt x="11435" y="2380"/>
                </a:cubicBezTo>
                <a:cubicBezTo>
                  <a:pt x="10165" y="2380"/>
                  <a:pt x="0" y="-860"/>
                  <a:pt x="0" y="220"/>
                </a:cubicBezTo>
                <a:cubicBezTo>
                  <a:pt x="1271" y="4540"/>
                  <a:pt x="3812" y="6700"/>
                  <a:pt x="6353" y="9940"/>
                </a:cubicBezTo>
                <a:cubicBezTo>
                  <a:pt x="8894" y="13180"/>
                  <a:pt x="5082" y="17500"/>
                  <a:pt x="8894" y="20740"/>
                </a:cubicBezTo>
                <a:cubicBezTo>
                  <a:pt x="10165" y="19660"/>
                  <a:pt x="11435" y="16420"/>
                  <a:pt x="12706" y="14260"/>
                </a:cubicBezTo>
                <a:cubicBezTo>
                  <a:pt x="15247" y="13180"/>
                  <a:pt x="16518" y="14260"/>
                  <a:pt x="17788" y="14260"/>
                </a:cubicBezTo>
                <a:cubicBezTo>
                  <a:pt x="21600" y="14260"/>
                  <a:pt x="17788" y="9940"/>
                  <a:pt x="17788" y="9940"/>
                </a:cubicBezTo>
                <a:cubicBezTo>
                  <a:pt x="16518" y="8860"/>
                  <a:pt x="17788" y="9940"/>
                  <a:pt x="17788" y="99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69" name="Shape 1605">
            <a:extLst>
              <a:ext uri="{FF2B5EF4-FFF2-40B4-BE49-F238E27FC236}">
                <a16:creationId xmlns:a16="http://schemas.microsoft.com/office/drawing/2014/main" id="{C3BB320C-6235-445B-96A7-58E6B15248A9}"/>
              </a:ext>
            </a:extLst>
          </p:cNvPr>
          <p:cNvSpPr/>
          <p:nvPr/>
        </p:nvSpPr>
        <p:spPr>
          <a:xfrm>
            <a:off x="6524219" y="3170999"/>
            <a:ext cx="49197" cy="45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40" extrusionOk="0">
                <a:moveTo>
                  <a:pt x="15120" y="17280"/>
                </a:moveTo>
                <a:cubicBezTo>
                  <a:pt x="12960" y="15120"/>
                  <a:pt x="12960" y="15120"/>
                  <a:pt x="15120" y="12960"/>
                </a:cubicBezTo>
                <a:cubicBezTo>
                  <a:pt x="17280" y="10800"/>
                  <a:pt x="19440" y="8640"/>
                  <a:pt x="21600" y="6480"/>
                </a:cubicBezTo>
                <a:cubicBezTo>
                  <a:pt x="21600" y="6480"/>
                  <a:pt x="17280" y="2160"/>
                  <a:pt x="17280" y="0"/>
                </a:cubicBezTo>
                <a:cubicBezTo>
                  <a:pt x="17280" y="8640"/>
                  <a:pt x="6480" y="-2160"/>
                  <a:pt x="6480" y="6480"/>
                </a:cubicBezTo>
                <a:cubicBezTo>
                  <a:pt x="6480" y="10800"/>
                  <a:pt x="2160" y="15120"/>
                  <a:pt x="0" y="17280"/>
                </a:cubicBezTo>
                <a:cubicBezTo>
                  <a:pt x="0" y="19440"/>
                  <a:pt x="4320" y="17280"/>
                  <a:pt x="6480" y="17280"/>
                </a:cubicBezTo>
                <a:cubicBezTo>
                  <a:pt x="10800" y="17280"/>
                  <a:pt x="12960" y="17280"/>
                  <a:pt x="15120" y="19440"/>
                </a:cubicBezTo>
                <a:cubicBezTo>
                  <a:pt x="15120" y="19440"/>
                  <a:pt x="15120" y="17280"/>
                  <a:pt x="15120" y="17280"/>
                </a:cubicBezTo>
                <a:cubicBezTo>
                  <a:pt x="12960" y="15120"/>
                  <a:pt x="15120" y="17280"/>
                  <a:pt x="15120" y="17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0" name="Shape 1606">
            <a:extLst>
              <a:ext uri="{FF2B5EF4-FFF2-40B4-BE49-F238E27FC236}">
                <a16:creationId xmlns:a16="http://schemas.microsoft.com/office/drawing/2014/main" id="{4694D6F8-227D-4BC5-A74D-80D4A7EF87D7}"/>
              </a:ext>
            </a:extLst>
          </p:cNvPr>
          <p:cNvSpPr/>
          <p:nvPr/>
        </p:nvSpPr>
        <p:spPr>
          <a:xfrm>
            <a:off x="6379146" y="3245663"/>
            <a:ext cx="146779" cy="91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81" h="20781" extrusionOk="0">
                <a:moveTo>
                  <a:pt x="10904" y="4547"/>
                </a:moveTo>
                <a:cubicBezTo>
                  <a:pt x="8204" y="4547"/>
                  <a:pt x="1454" y="6821"/>
                  <a:pt x="779" y="0"/>
                </a:cubicBezTo>
                <a:cubicBezTo>
                  <a:pt x="104" y="2274"/>
                  <a:pt x="-571" y="4547"/>
                  <a:pt x="779" y="5684"/>
                </a:cubicBezTo>
                <a:cubicBezTo>
                  <a:pt x="1454" y="6821"/>
                  <a:pt x="2129" y="7958"/>
                  <a:pt x="1454" y="9095"/>
                </a:cubicBezTo>
                <a:cubicBezTo>
                  <a:pt x="779" y="10232"/>
                  <a:pt x="104" y="10232"/>
                  <a:pt x="104" y="12505"/>
                </a:cubicBezTo>
                <a:cubicBezTo>
                  <a:pt x="779" y="14779"/>
                  <a:pt x="1454" y="15916"/>
                  <a:pt x="1454" y="19326"/>
                </a:cubicBezTo>
                <a:cubicBezTo>
                  <a:pt x="2804" y="19326"/>
                  <a:pt x="4154" y="19326"/>
                  <a:pt x="5504" y="19326"/>
                </a:cubicBezTo>
                <a:cubicBezTo>
                  <a:pt x="6854" y="19326"/>
                  <a:pt x="8879" y="21600"/>
                  <a:pt x="10229" y="20463"/>
                </a:cubicBezTo>
                <a:cubicBezTo>
                  <a:pt x="11579" y="20463"/>
                  <a:pt x="12929" y="18189"/>
                  <a:pt x="13604" y="17053"/>
                </a:cubicBezTo>
                <a:cubicBezTo>
                  <a:pt x="14954" y="14779"/>
                  <a:pt x="16304" y="15916"/>
                  <a:pt x="18329" y="15916"/>
                </a:cubicBezTo>
                <a:cubicBezTo>
                  <a:pt x="17654" y="13642"/>
                  <a:pt x="17654" y="12505"/>
                  <a:pt x="18329" y="9095"/>
                </a:cubicBezTo>
                <a:cubicBezTo>
                  <a:pt x="19004" y="6821"/>
                  <a:pt x="21029" y="4547"/>
                  <a:pt x="19004" y="3411"/>
                </a:cubicBezTo>
                <a:cubicBezTo>
                  <a:pt x="17654" y="2274"/>
                  <a:pt x="15629" y="1137"/>
                  <a:pt x="13604" y="2274"/>
                </a:cubicBezTo>
                <a:cubicBezTo>
                  <a:pt x="12254" y="2274"/>
                  <a:pt x="11579" y="4547"/>
                  <a:pt x="10904" y="45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1" name="Shape 1607">
            <a:extLst>
              <a:ext uri="{FF2B5EF4-FFF2-40B4-BE49-F238E27FC236}">
                <a16:creationId xmlns:a16="http://schemas.microsoft.com/office/drawing/2014/main" id="{54051A50-31C1-4749-A140-24D37E8DCE67}"/>
              </a:ext>
            </a:extLst>
          </p:cNvPr>
          <p:cNvSpPr/>
          <p:nvPr/>
        </p:nvSpPr>
        <p:spPr>
          <a:xfrm>
            <a:off x="6225119" y="3221907"/>
            <a:ext cx="82313" cy="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74" h="21600" extrusionOk="0">
                <a:moveTo>
                  <a:pt x="10903" y="0"/>
                </a:moveTo>
                <a:cubicBezTo>
                  <a:pt x="8503" y="0"/>
                  <a:pt x="-1097" y="0"/>
                  <a:pt x="103" y="2880"/>
                </a:cubicBezTo>
                <a:cubicBezTo>
                  <a:pt x="103" y="4320"/>
                  <a:pt x="2503" y="10080"/>
                  <a:pt x="3703" y="11520"/>
                </a:cubicBezTo>
                <a:cubicBezTo>
                  <a:pt x="6103" y="15840"/>
                  <a:pt x="10903" y="18720"/>
                  <a:pt x="14503" y="21600"/>
                </a:cubicBezTo>
                <a:cubicBezTo>
                  <a:pt x="14503" y="18720"/>
                  <a:pt x="14503" y="15840"/>
                  <a:pt x="16903" y="14400"/>
                </a:cubicBezTo>
                <a:cubicBezTo>
                  <a:pt x="19303" y="12960"/>
                  <a:pt x="20503" y="11520"/>
                  <a:pt x="19303" y="8640"/>
                </a:cubicBezTo>
                <a:cubicBezTo>
                  <a:pt x="19303" y="5760"/>
                  <a:pt x="19303" y="4320"/>
                  <a:pt x="18103" y="2880"/>
                </a:cubicBezTo>
                <a:cubicBezTo>
                  <a:pt x="15703" y="1440"/>
                  <a:pt x="13303" y="0"/>
                  <a:pt x="1090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2" name="Shape 1608">
            <a:extLst>
              <a:ext uri="{FF2B5EF4-FFF2-40B4-BE49-F238E27FC236}">
                <a16:creationId xmlns:a16="http://schemas.microsoft.com/office/drawing/2014/main" id="{7ABF28DE-1458-4CAA-8F87-C41900270F0F}"/>
              </a:ext>
            </a:extLst>
          </p:cNvPr>
          <p:cNvSpPr/>
          <p:nvPr/>
        </p:nvSpPr>
        <p:spPr>
          <a:xfrm>
            <a:off x="6285019" y="3189944"/>
            <a:ext cx="107334" cy="130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5" h="21008" extrusionOk="0">
                <a:moveTo>
                  <a:pt x="20618" y="14608"/>
                </a:moveTo>
                <a:cubicBezTo>
                  <a:pt x="21600" y="13808"/>
                  <a:pt x="20618" y="13808"/>
                  <a:pt x="19636" y="13008"/>
                </a:cubicBezTo>
                <a:cubicBezTo>
                  <a:pt x="18655" y="12208"/>
                  <a:pt x="18655" y="11408"/>
                  <a:pt x="18655" y="9808"/>
                </a:cubicBezTo>
                <a:cubicBezTo>
                  <a:pt x="20618" y="7408"/>
                  <a:pt x="17673" y="7408"/>
                  <a:pt x="14727" y="7408"/>
                </a:cubicBezTo>
                <a:cubicBezTo>
                  <a:pt x="13745" y="7408"/>
                  <a:pt x="13745" y="6608"/>
                  <a:pt x="13745" y="5808"/>
                </a:cubicBezTo>
                <a:cubicBezTo>
                  <a:pt x="12764" y="4208"/>
                  <a:pt x="11782" y="5008"/>
                  <a:pt x="11782" y="3408"/>
                </a:cubicBezTo>
                <a:cubicBezTo>
                  <a:pt x="10800" y="1008"/>
                  <a:pt x="8836" y="-592"/>
                  <a:pt x="4909" y="208"/>
                </a:cubicBezTo>
                <a:cubicBezTo>
                  <a:pt x="1964" y="1008"/>
                  <a:pt x="1964" y="1008"/>
                  <a:pt x="1964" y="2608"/>
                </a:cubicBezTo>
                <a:cubicBezTo>
                  <a:pt x="2945" y="5008"/>
                  <a:pt x="3927" y="7408"/>
                  <a:pt x="3927" y="10608"/>
                </a:cubicBezTo>
                <a:cubicBezTo>
                  <a:pt x="4909" y="13008"/>
                  <a:pt x="1964" y="12208"/>
                  <a:pt x="982" y="14608"/>
                </a:cubicBezTo>
                <a:cubicBezTo>
                  <a:pt x="0" y="15408"/>
                  <a:pt x="0" y="17008"/>
                  <a:pt x="0" y="17808"/>
                </a:cubicBezTo>
                <a:cubicBezTo>
                  <a:pt x="0" y="19408"/>
                  <a:pt x="2945" y="20208"/>
                  <a:pt x="3927" y="21008"/>
                </a:cubicBezTo>
                <a:cubicBezTo>
                  <a:pt x="3927" y="20208"/>
                  <a:pt x="3927" y="17808"/>
                  <a:pt x="5891" y="17808"/>
                </a:cubicBezTo>
                <a:cubicBezTo>
                  <a:pt x="7855" y="17808"/>
                  <a:pt x="8836" y="18608"/>
                  <a:pt x="9818" y="20208"/>
                </a:cubicBezTo>
                <a:cubicBezTo>
                  <a:pt x="10800" y="20208"/>
                  <a:pt x="17673" y="18608"/>
                  <a:pt x="19636" y="18608"/>
                </a:cubicBezTo>
                <a:cubicBezTo>
                  <a:pt x="17673" y="17008"/>
                  <a:pt x="19636" y="16208"/>
                  <a:pt x="20618" y="14608"/>
                </a:cubicBezTo>
                <a:cubicBezTo>
                  <a:pt x="21600" y="13808"/>
                  <a:pt x="19636" y="15408"/>
                  <a:pt x="20618" y="146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3" name="Shape 1609">
            <a:extLst>
              <a:ext uri="{FF2B5EF4-FFF2-40B4-BE49-F238E27FC236}">
                <a16:creationId xmlns:a16="http://schemas.microsoft.com/office/drawing/2014/main" id="{D845AE22-41A3-4670-A030-687B8701DC70}"/>
              </a:ext>
            </a:extLst>
          </p:cNvPr>
          <p:cNvSpPr/>
          <p:nvPr/>
        </p:nvSpPr>
        <p:spPr>
          <a:xfrm>
            <a:off x="6233965" y="3110717"/>
            <a:ext cx="158789" cy="90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29" h="20646" extrusionOk="0">
                <a:moveTo>
                  <a:pt x="17485" y="2457"/>
                </a:moveTo>
                <a:cubicBezTo>
                  <a:pt x="17485" y="1320"/>
                  <a:pt x="14400" y="1320"/>
                  <a:pt x="13782" y="183"/>
                </a:cubicBezTo>
                <a:cubicBezTo>
                  <a:pt x="11314" y="-954"/>
                  <a:pt x="12548" y="3593"/>
                  <a:pt x="10697" y="3593"/>
                </a:cubicBezTo>
                <a:cubicBezTo>
                  <a:pt x="10080" y="2457"/>
                  <a:pt x="9462" y="3593"/>
                  <a:pt x="8228" y="3593"/>
                </a:cubicBezTo>
                <a:cubicBezTo>
                  <a:pt x="7611" y="3593"/>
                  <a:pt x="7611" y="5867"/>
                  <a:pt x="6994" y="5867"/>
                </a:cubicBezTo>
                <a:cubicBezTo>
                  <a:pt x="4525" y="8141"/>
                  <a:pt x="3291" y="5867"/>
                  <a:pt x="2057" y="3593"/>
                </a:cubicBezTo>
                <a:cubicBezTo>
                  <a:pt x="2057" y="4730"/>
                  <a:pt x="2057" y="5867"/>
                  <a:pt x="2057" y="7004"/>
                </a:cubicBezTo>
                <a:cubicBezTo>
                  <a:pt x="1440" y="8141"/>
                  <a:pt x="822" y="5867"/>
                  <a:pt x="822" y="8141"/>
                </a:cubicBezTo>
                <a:cubicBezTo>
                  <a:pt x="822" y="11551"/>
                  <a:pt x="-1029" y="13825"/>
                  <a:pt x="822" y="16099"/>
                </a:cubicBezTo>
                <a:cubicBezTo>
                  <a:pt x="2057" y="18372"/>
                  <a:pt x="3908" y="20646"/>
                  <a:pt x="5760" y="20646"/>
                </a:cubicBezTo>
                <a:cubicBezTo>
                  <a:pt x="8228" y="20646"/>
                  <a:pt x="9462" y="17235"/>
                  <a:pt x="11931" y="18372"/>
                </a:cubicBezTo>
                <a:cubicBezTo>
                  <a:pt x="11931" y="17235"/>
                  <a:pt x="13782" y="17235"/>
                  <a:pt x="14400" y="16099"/>
                </a:cubicBezTo>
                <a:cubicBezTo>
                  <a:pt x="15017" y="13825"/>
                  <a:pt x="15634" y="11551"/>
                  <a:pt x="16868" y="9278"/>
                </a:cubicBezTo>
                <a:cubicBezTo>
                  <a:pt x="17485" y="7004"/>
                  <a:pt x="18102" y="7004"/>
                  <a:pt x="19337" y="5867"/>
                </a:cubicBezTo>
                <a:cubicBezTo>
                  <a:pt x="20571" y="3593"/>
                  <a:pt x="17485" y="3593"/>
                  <a:pt x="17485" y="2457"/>
                </a:cubicBezTo>
                <a:cubicBezTo>
                  <a:pt x="17485" y="2457"/>
                  <a:pt x="17485" y="3593"/>
                  <a:pt x="17485" y="24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4" name="Shape 1610">
            <a:extLst>
              <a:ext uri="{FF2B5EF4-FFF2-40B4-BE49-F238E27FC236}">
                <a16:creationId xmlns:a16="http://schemas.microsoft.com/office/drawing/2014/main" id="{85E78987-1917-44F1-AAFC-ED6FD129B7D9}"/>
              </a:ext>
            </a:extLst>
          </p:cNvPr>
          <p:cNvSpPr/>
          <p:nvPr/>
        </p:nvSpPr>
        <p:spPr>
          <a:xfrm>
            <a:off x="6328224" y="3320327"/>
            <a:ext cx="151889" cy="155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2" h="20991" extrusionOk="0">
                <a:moveTo>
                  <a:pt x="21252" y="0"/>
                </a:moveTo>
                <a:cubicBezTo>
                  <a:pt x="19162" y="1350"/>
                  <a:pt x="18465" y="2700"/>
                  <a:pt x="15678" y="2025"/>
                </a:cubicBezTo>
                <a:cubicBezTo>
                  <a:pt x="14284" y="1350"/>
                  <a:pt x="10104" y="675"/>
                  <a:pt x="8710" y="1350"/>
                </a:cubicBezTo>
                <a:cubicBezTo>
                  <a:pt x="8710" y="3375"/>
                  <a:pt x="6620" y="2025"/>
                  <a:pt x="5923" y="2700"/>
                </a:cubicBezTo>
                <a:cubicBezTo>
                  <a:pt x="5226" y="3375"/>
                  <a:pt x="4529" y="3375"/>
                  <a:pt x="3833" y="3375"/>
                </a:cubicBezTo>
                <a:cubicBezTo>
                  <a:pt x="2439" y="4050"/>
                  <a:pt x="2439" y="4725"/>
                  <a:pt x="2439" y="5400"/>
                </a:cubicBezTo>
                <a:cubicBezTo>
                  <a:pt x="1742" y="6075"/>
                  <a:pt x="1742" y="6750"/>
                  <a:pt x="1046" y="7425"/>
                </a:cubicBezTo>
                <a:cubicBezTo>
                  <a:pt x="-348" y="8775"/>
                  <a:pt x="-348" y="8775"/>
                  <a:pt x="1046" y="10125"/>
                </a:cubicBezTo>
                <a:cubicBezTo>
                  <a:pt x="1742" y="10800"/>
                  <a:pt x="2439" y="10800"/>
                  <a:pt x="2439" y="11475"/>
                </a:cubicBezTo>
                <a:cubicBezTo>
                  <a:pt x="2439" y="12825"/>
                  <a:pt x="2439" y="13500"/>
                  <a:pt x="3136" y="14850"/>
                </a:cubicBezTo>
                <a:cubicBezTo>
                  <a:pt x="3136" y="15525"/>
                  <a:pt x="3136" y="16200"/>
                  <a:pt x="3833" y="16875"/>
                </a:cubicBezTo>
                <a:cubicBezTo>
                  <a:pt x="5226" y="17550"/>
                  <a:pt x="3833" y="18225"/>
                  <a:pt x="4529" y="18900"/>
                </a:cubicBezTo>
                <a:cubicBezTo>
                  <a:pt x="4529" y="20250"/>
                  <a:pt x="5226" y="19575"/>
                  <a:pt x="5226" y="19575"/>
                </a:cubicBezTo>
                <a:cubicBezTo>
                  <a:pt x="6620" y="19575"/>
                  <a:pt x="6620" y="20250"/>
                  <a:pt x="6620" y="20925"/>
                </a:cubicBezTo>
                <a:cubicBezTo>
                  <a:pt x="7317" y="20925"/>
                  <a:pt x="8013" y="20250"/>
                  <a:pt x="8013" y="20250"/>
                </a:cubicBezTo>
                <a:cubicBezTo>
                  <a:pt x="8710" y="19575"/>
                  <a:pt x="8710" y="20925"/>
                  <a:pt x="8710" y="20925"/>
                </a:cubicBezTo>
                <a:cubicBezTo>
                  <a:pt x="9407" y="21600"/>
                  <a:pt x="8710" y="16875"/>
                  <a:pt x="8710" y="17550"/>
                </a:cubicBezTo>
                <a:cubicBezTo>
                  <a:pt x="8710" y="16875"/>
                  <a:pt x="10800" y="17550"/>
                  <a:pt x="11497" y="17550"/>
                </a:cubicBezTo>
                <a:cubicBezTo>
                  <a:pt x="11497" y="16875"/>
                  <a:pt x="9407" y="16200"/>
                  <a:pt x="9407" y="15525"/>
                </a:cubicBezTo>
                <a:cubicBezTo>
                  <a:pt x="10104" y="14175"/>
                  <a:pt x="11497" y="15525"/>
                  <a:pt x="11497" y="16200"/>
                </a:cubicBezTo>
                <a:cubicBezTo>
                  <a:pt x="12891" y="16875"/>
                  <a:pt x="12194" y="15525"/>
                  <a:pt x="12194" y="14850"/>
                </a:cubicBezTo>
                <a:cubicBezTo>
                  <a:pt x="12194" y="14175"/>
                  <a:pt x="14284" y="15525"/>
                  <a:pt x="14284" y="15525"/>
                </a:cubicBezTo>
                <a:cubicBezTo>
                  <a:pt x="14284" y="14850"/>
                  <a:pt x="12891" y="12825"/>
                  <a:pt x="12891" y="12825"/>
                </a:cubicBezTo>
                <a:cubicBezTo>
                  <a:pt x="12194" y="12150"/>
                  <a:pt x="10800" y="12150"/>
                  <a:pt x="10104" y="11475"/>
                </a:cubicBezTo>
                <a:cubicBezTo>
                  <a:pt x="10104" y="11475"/>
                  <a:pt x="10104" y="10125"/>
                  <a:pt x="10104" y="10800"/>
                </a:cubicBezTo>
                <a:cubicBezTo>
                  <a:pt x="9407" y="9450"/>
                  <a:pt x="7317" y="8100"/>
                  <a:pt x="7317" y="6750"/>
                </a:cubicBezTo>
                <a:cubicBezTo>
                  <a:pt x="8013" y="4050"/>
                  <a:pt x="10104" y="6750"/>
                  <a:pt x="10800" y="7425"/>
                </a:cubicBezTo>
                <a:cubicBezTo>
                  <a:pt x="10800" y="7425"/>
                  <a:pt x="10800" y="6750"/>
                  <a:pt x="10800" y="6750"/>
                </a:cubicBezTo>
                <a:cubicBezTo>
                  <a:pt x="11497" y="6075"/>
                  <a:pt x="12194" y="6750"/>
                  <a:pt x="12194" y="7425"/>
                </a:cubicBezTo>
                <a:cubicBezTo>
                  <a:pt x="12194" y="7425"/>
                  <a:pt x="11497" y="6075"/>
                  <a:pt x="11497" y="6075"/>
                </a:cubicBezTo>
                <a:cubicBezTo>
                  <a:pt x="12194" y="6075"/>
                  <a:pt x="13587" y="6750"/>
                  <a:pt x="14284" y="6750"/>
                </a:cubicBezTo>
                <a:cubicBezTo>
                  <a:pt x="14284" y="6075"/>
                  <a:pt x="11497" y="6075"/>
                  <a:pt x="11497" y="4725"/>
                </a:cubicBezTo>
                <a:cubicBezTo>
                  <a:pt x="11497" y="4725"/>
                  <a:pt x="14284" y="3375"/>
                  <a:pt x="14981" y="3375"/>
                </a:cubicBezTo>
                <a:cubicBezTo>
                  <a:pt x="14981" y="3375"/>
                  <a:pt x="14284" y="4725"/>
                  <a:pt x="14284" y="4725"/>
                </a:cubicBezTo>
                <a:cubicBezTo>
                  <a:pt x="14284" y="4725"/>
                  <a:pt x="16375" y="3375"/>
                  <a:pt x="17071" y="3375"/>
                </a:cubicBezTo>
                <a:cubicBezTo>
                  <a:pt x="17768" y="3375"/>
                  <a:pt x="18465" y="4050"/>
                  <a:pt x="19858" y="4725"/>
                </a:cubicBezTo>
                <a:cubicBezTo>
                  <a:pt x="20555" y="3375"/>
                  <a:pt x="21252" y="1350"/>
                  <a:pt x="2125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5" name="Shape 1611">
            <a:extLst>
              <a:ext uri="{FF2B5EF4-FFF2-40B4-BE49-F238E27FC236}">
                <a16:creationId xmlns:a16="http://schemas.microsoft.com/office/drawing/2014/main" id="{54D14930-15B6-41D8-9720-9C0B98E60770}"/>
              </a:ext>
            </a:extLst>
          </p:cNvPr>
          <p:cNvSpPr/>
          <p:nvPr/>
        </p:nvSpPr>
        <p:spPr>
          <a:xfrm>
            <a:off x="6468428" y="3314191"/>
            <a:ext cx="71062" cy="45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63" h="20029" extrusionOk="0">
                <a:moveTo>
                  <a:pt x="20563" y="11929"/>
                </a:moveTo>
                <a:cubicBezTo>
                  <a:pt x="17683" y="7609"/>
                  <a:pt x="13363" y="7609"/>
                  <a:pt x="13363" y="1129"/>
                </a:cubicBezTo>
                <a:cubicBezTo>
                  <a:pt x="6163" y="-1031"/>
                  <a:pt x="4723" y="-1031"/>
                  <a:pt x="1843" y="9769"/>
                </a:cubicBezTo>
                <a:cubicBezTo>
                  <a:pt x="1843" y="11929"/>
                  <a:pt x="-1037" y="18409"/>
                  <a:pt x="403" y="18409"/>
                </a:cubicBezTo>
                <a:cubicBezTo>
                  <a:pt x="3283" y="20569"/>
                  <a:pt x="6163" y="20569"/>
                  <a:pt x="7603" y="18409"/>
                </a:cubicBezTo>
                <a:cubicBezTo>
                  <a:pt x="10483" y="16249"/>
                  <a:pt x="11923" y="14089"/>
                  <a:pt x="14803" y="14089"/>
                </a:cubicBezTo>
                <a:cubicBezTo>
                  <a:pt x="14803" y="14089"/>
                  <a:pt x="20563" y="14089"/>
                  <a:pt x="20563" y="11929"/>
                </a:cubicBezTo>
                <a:cubicBezTo>
                  <a:pt x="19123" y="11929"/>
                  <a:pt x="20563" y="14089"/>
                  <a:pt x="20563" y="119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6" name="Shape 1612">
            <a:extLst>
              <a:ext uri="{FF2B5EF4-FFF2-40B4-BE49-F238E27FC236}">
                <a16:creationId xmlns:a16="http://schemas.microsoft.com/office/drawing/2014/main" id="{19E08724-7CF3-4F40-9500-0A958304ACDF}"/>
              </a:ext>
            </a:extLst>
          </p:cNvPr>
          <p:cNvSpPr/>
          <p:nvPr/>
        </p:nvSpPr>
        <p:spPr>
          <a:xfrm>
            <a:off x="6305378" y="3301081"/>
            <a:ext cx="38500" cy="85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4" h="20517" extrusionOk="0">
                <a:moveTo>
                  <a:pt x="14400" y="18117"/>
                </a:moveTo>
                <a:cubicBezTo>
                  <a:pt x="16800" y="15717"/>
                  <a:pt x="21600" y="13317"/>
                  <a:pt x="16800" y="12117"/>
                </a:cubicBezTo>
                <a:cubicBezTo>
                  <a:pt x="14400" y="10917"/>
                  <a:pt x="12000" y="8517"/>
                  <a:pt x="14400" y="6117"/>
                </a:cubicBezTo>
                <a:cubicBezTo>
                  <a:pt x="14400" y="6117"/>
                  <a:pt x="16800" y="3717"/>
                  <a:pt x="16800" y="3717"/>
                </a:cubicBezTo>
                <a:cubicBezTo>
                  <a:pt x="14400" y="2517"/>
                  <a:pt x="9600" y="117"/>
                  <a:pt x="7200" y="117"/>
                </a:cubicBezTo>
                <a:cubicBezTo>
                  <a:pt x="0" y="-1083"/>
                  <a:pt x="0" y="7317"/>
                  <a:pt x="0" y="9717"/>
                </a:cubicBezTo>
                <a:cubicBezTo>
                  <a:pt x="0" y="14517"/>
                  <a:pt x="4800" y="16917"/>
                  <a:pt x="9600" y="20517"/>
                </a:cubicBezTo>
                <a:cubicBezTo>
                  <a:pt x="12000" y="19317"/>
                  <a:pt x="14400" y="18117"/>
                  <a:pt x="14400" y="18117"/>
                </a:cubicBezTo>
                <a:cubicBezTo>
                  <a:pt x="16800" y="15717"/>
                  <a:pt x="14400" y="18117"/>
                  <a:pt x="14400" y="181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7" name="Shape 1613">
            <a:extLst>
              <a:ext uri="{FF2B5EF4-FFF2-40B4-BE49-F238E27FC236}">
                <a16:creationId xmlns:a16="http://schemas.microsoft.com/office/drawing/2014/main" id="{7B91D216-99D4-4A7F-B531-713182D1EABA}"/>
              </a:ext>
            </a:extLst>
          </p:cNvPr>
          <p:cNvSpPr/>
          <p:nvPr/>
        </p:nvSpPr>
        <p:spPr>
          <a:xfrm>
            <a:off x="6333829" y="3306752"/>
            <a:ext cx="54780" cy="4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55" h="21600" extrusionOk="0">
                <a:moveTo>
                  <a:pt x="17270" y="0"/>
                </a:moveTo>
                <a:cubicBezTo>
                  <a:pt x="13947" y="0"/>
                  <a:pt x="2316" y="0"/>
                  <a:pt x="2316" y="4800"/>
                </a:cubicBezTo>
                <a:cubicBezTo>
                  <a:pt x="-1007" y="9600"/>
                  <a:pt x="-1007" y="19200"/>
                  <a:pt x="3978" y="21600"/>
                </a:cubicBezTo>
                <a:cubicBezTo>
                  <a:pt x="5639" y="19200"/>
                  <a:pt x="8962" y="21600"/>
                  <a:pt x="10624" y="19200"/>
                </a:cubicBezTo>
                <a:cubicBezTo>
                  <a:pt x="12285" y="19200"/>
                  <a:pt x="13947" y="14400"/>
                  <a:pt x="15608" y="16800"/>
                </a:cubicBezTo>
                <a:cubicBezTo>
                  <a:pt x="20593" y="21600"/>
                  <a:pt x="17270" y="2400"/>
                  <a:pt x="1727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8" name="Shape 1614">
            <a:extLst>
              <a:ext uri="{FF2B5EF4-FFF2-40B4-BE49-F238E27FC236}">
                <a16:creationId xmlns:a16="http://schemas.microsoft.com/office/drawing/2014/main" id="{7659CD66-B67F-4BFF-8C9C-54F2AC7330D4}"/>
              </a:ext>
            </a:extLst>
          </p:cNvPr>
          <p:cNvSpPr/>
          <p:nvPr/>
        </p:nvSpPr>
        <p:spPr>
          <a:xfrm>
            <a:off x="6896991" y="3335597"/>
            <a:ext cx="75094" cy="74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73" h="20055" extrusionOk="0">
                <a:moveTo>
                  <a:pt x="17073" y="18900"/>
                </a:moveTo>
                <a:cubicBezTo>
                  <a:pt x="17073" y="16200"/>
                  <a:pt x="17073" y="14850"/>
                  <a:pt x="14799" y="13500"/>
                </a:cubicBezTo>
                <a:cubicBezTo>
                  <a:pt x="12526" y="12150"/>
                  <a:pt x="14799" y="10800"/>
                  <a:pt x="13662" y="9450"/>
                </a:cubicBezTo>
                <a:cubicBezTo>
                  <a:pt x="12526" y="6750"/>
                  <a:pt x="11389" y="8100"/>
                  <a:pt x="11389" y="4050"/>
                </a:cubicBezTo>
                <a:cubicBezTo>
                  <a:pt x="11389" y="4050"/>
                  <a:pt x="7978" y="1350"/>
                  <a:pt x="9115" y="0"/>
                </a:cubicBezTo>
                <a:cubicBezTo>
                  <a:pt x="5705" y="0"/>
                  <a:pt x="-4527" y="1350"/>
                  <a:pt x="2294" y="8100"/>
                </a:cubicBezTo>
                <a:cubicBezTo>
                  <a:pt x="3431" y="9450"/>
                  <a:pt x="4568" y="10800"/>
                  <a:pt x="5705" y="12150"/>
                </a:cubicBezTo>
                <a:cubicBezTo>
                  <a:pt x="6841" y="13500"/>
                  <a:pt x="7978" y="13500"/>
                  <a:pt x="9115" y="14850"/>
                </a:cubicBezTo>
                <a:cubicBezTo>
                  <a:pt x="11389" y="14850"/>
                  <a:pt x="13662" y="14850"/>
                  <a:pt x="13662" y="17550"/>
                </a:cubicBezTo>
                <a:cubicBezTo>
                  <a:pt x="14799" y="18900"/>
                  <a:pt x="15936" y="21600"/>
                  <a:pt x="17073" y="18900"/>
                </a:cubicBezTo>
                <a:cubicBezTo>
                  <a:pt x="17073" y="17550"/>
                  <a:pt x="15936" y="20250"/>
                  <a:pt x="17073" y="189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79" name="Shape 1615">
            <a:extLst>
              <a:ext uri="{FF2B5EF4-FFF2-40B4-BE49-F238E27FC236}">
                <a16:creationId xmlns:a16="http://schemas.microsoft.com/office/drawing/2014/main" id="{4C82EFA5-89F4-474E-B1D9-36AC7A073023}"/>
              </a:ext>
            </a:extLst>
          </p:cNvPr>
          <p:cNvSpPr/>
          <p:nvPr/>
        </p:nvSpPr>
        <p:spPr>
          <a:xfrm>
            <a:off x="6912709" y="3385815"/>
            <a:ext cx="479588" cy="40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6" h="21109" extrusionOk="0">
                <a:moveTo>
                  <a:pt x="20727" y="18280"/>
                </a:moveTo>
                <a:cubicBezTo>
                  <a:pt x="20291" y="18023"/>
                  <a:pt x="20509" y="17509"/>
                  <a:pt x="20291" y="16995"/>
                </a:cubicBezTo>
                <a:cubicBezTo>
                  <a:pt x="20291" y="16738"/>
                  <a:pt x="19855" y="16480"/>
                  <a:pt x="19636" y="16223"/>
                </a:cubicBezTo>
                <a:cubicBezTo>
                  <a:pt x="19200" y="15966"/>
                  <a:pt x="18982" y="15452"/>
                  <a:pt x="18764" y="14938"/>
                </a:cubicBezTo>
                <a:cubicBezTo>
                  <a:pt x="18327" y="14423"/>
                  <a:pt x="18545" y="14423"/>
                  <a:pt x="18982" y="13652"/>
                </a:cubicBezTo>
                <a:cubicBezTo>
                  <a:pt x="19200" y="13395"/>
                  <a:pt x="19636" y="12880"/>
                  <a:pt x="19418" y="12366"/>
                </a:cubicBezTo>
                <a:cubicBezTo>
                  <a:pt x="19200" y="12109"/>
                  <a:pt x="18545" y="12109"/>
                  <a:pt x="18327" y="12109"/>
                </a:cubicBezTo>
                <a:cubicBezTo>
                  <a:pt x="18109" y="11852"/>
                  <a:pt x="18327" y="11338"/>
                  <a:pt x="18327" y="11338"/>
                </a:cubicBezTo>
                <a:cubicBezTo>
                  <a:pt x="18109" y="10823"/>
                  <a:pt x="18109" y="10052"/>
                  <a:pt x="18327" y="9795"/>
                </a:cubicBezTo>
                <a:cubicBezTo>
                  <a:pt x="18764" y="9280"/>
                  <a:pt x="18109" y="9023"/>
                  <a:pt x="17891" y="8766"/>
                </a:cubicBezTo>
                <a:cubicBezTo>
                  <a:pt x="17891" y="8509"/>
                  <a:pt x="18327" y="7738"/>
                  <a:pt x="18545" y="7480"/>
                </a:cubicBezTo>
                <a:cubicBezTo>
                  <a:pt x="18545" y="7223"/>
                  <a:pt x="18982" y="4652"/>
                  <a:pt x="18764" y="4652"/>
                </a:cubicBezTo>
                <a:cubicBezTo>
                  <a:pt x="18109" y="4652"/>
                  <a:pt x="17891" y="4652"/>
                  <a:pt x="17236" y="4138"/>
                </a:cubicBezTo>
                <a:cubicBezTo>
                  <a:pt x="17018" y="3880"/>
                  <a:pt x="16800" y="3623"/>
                  <a:pt x="16582" y="3366"/>
                </a:cubicBezTo>
                <a:cubicBezTo>
                  <a:pt x="16364" y="3109"/>
                  <a:pt x="15709" y="3109"/>
                  <a:pt x="15491" y="2852"/>
                </a:cubicBezTo>
                <a:cubicBezTo>
                  <a:pt x="15055" y="2852"/>
                  <a:pt x="14836" y="2852"/>
                  <a:pt x="14400" y="2595"/>
                </a:cubicBezTo>
                <a:cubicBezTo>
                  <a:pt x="14182" y="2080"/>
                  <a:pt x="13745" y="2338"/>
                  <a:pt x="13309" y="2338"/>
                </a:cubicBezTo>
                <a:cubicBezTo>
                  <a:pt x="13091" y="2595"/>
                  <a:pt x="12655" y="2338"/>
                  <a:pt x="12436" y="2595"/>
                </a:cubicBezTo>
                <a:cubicBezTo>
                  <a:pt x="12000" y="2595"/>
                  <a:pt x="11782" y="3109"/>
                  <a:pt x="11564" y="3366"/>
                </a:cubicBezTo>
                <a:cubicBezTo>
                  <a:pt x="11345" y="3623"/>
                  <a:pt x="10691" y="3366"/>
                  <a:pt x="10691" y="3880"/>
                </a:cubicBezTo>
                <a:cubicBezTo>
                  <a:pt x="10691" y="4395"/>
                  <a:pt x="10473" y="4395"/>
                  <a:pt x="10036" y="4652"/>
                </a:cubicBezTo>
                <a:cubicBezTo>
                  <a:pt x="8945" y="4909"/>
                  <a:pt x="8073" y="4909"/>
                  <a:pt x="7200" y="4138"/>
                </a:cubicBezTo>
                <a:cubicBezTo>
                  <a:pt x="6982" y="3880"/>
                  <a:pt x="6764" y="3623"/>
                  <a:pt x="6545" y="3623"/>
                </a:cubicBezTo>
                <a:cubicBezTo>
                  <a:pt x="6109" y="3109"/>
                  <a:pt x="5891" y="3366"/>
                  <a:pt x="5455" y="3366"/>
                </a:cubicBezTo>
                <a:cubicBezTo>
                  <a:pt x="5236" y="3109"/>
                  <a:pt x="5236" y="2338"/>
                  <a:pt x="5236" y="2080"/>
                </a:cubicBezTo>
                <a:cubicBezTo>
                  <a:pt x="4582" y="1823"/>
                  <a:pt x="4364" y="1566"/>
                  <a:pt x="4364" y="795"/>
                </a:cubicBezTo>
                <a:cubicBezTo>
                  <a:pt x="4364" y="-491"/>
                  <a:pt x="3491" y="280"/>
                  <a:pt x="3055" y="795"/>
                </a:cubicBezTo>
                <a:cubicBezTo>
                  <a:pt x="2836" y="1052"/>
                  <a:pt x="2618" y="1309"/>
                  <a:pt x="2400" y="1309"/>
                </a:cubicBezTo>
                <a:cubicBezTo>
                  <a:pt x="1964" y="1052"/>
                  <a:pt x="1309" y="1052"/>
                  <a:pt x="1091" y="538"/>
                </a:cubicBezTo>
                <a:cubicBezTo>
                  <a:pt x="655" y="23"/>
                  <a:pt x="655" y="-234"/>
                  <a:pt x="218" y="280"/>
                </a:cubicBezTo>
                <a:cubicBezTo>
                  <a:pt x="218" y="538"/>
                  <a:pt x="0" y="538"/>
                  <a:pt x="0" y="795"/>
                </a:cubicBezTo>
                <a:cubicBezTo>
                  <a:pt x="0" y="1052"/>
                  <a:pt x="0" y="1309"/>
                  <a:pt x="218" y="1566"/>
                </a:cubicBezTo>
                <a:cubicBezTo>
                  <a:pt x="218" y="1566"/>
                  <a:pt x="436" y="2080"/>
                  <a:pt x="218" y="2080"/>
                </a:cubicBezTo>
                <a:cubicBezTo>
                  <a:pt x="218" y="2338"/>
                  <a:pt x="0" y="2338"/>
                  <a:pt x="218" y="2595"/>
                </a:cubicBezTo>
                <a:cubicBezTo>
                  <a:pt x="218" y="2852"/>
                  <a:pt x="655" y="2852"/>
                  <a:pt x="655" y="3109"/>
                </a:cubicBezTo>
                <a:cubicBezTo>
                  <a:pt x="655" y="3366"/>
                  <a:pt x="436" y="3623"/>
                  <a:pt x="655" y="3623"/>
                </a:cubicBezTo>
                <a:cubicBezTo>
                  <a:pt x="873" y="4138"/>
                  <a:pt x="873" y="4395"/>
                  <a:pt x="1091" y="4909"/>
                </a:cubicBezTo>
                <a:cubicBezTo>
                  <a:pt x="1309" y="5166"/>
                  <a:pt x="1309" y="5423"/>
                  <a:pt x="1745" y="5680"/>
                </a:cubicBezTo>
                <a:cubicBezTo>
                  <a:pt x="1745" y="5680"/>
                  <a:pt x="2182" y="5938"/>
                  <a:pt x="2182" y="5938"/>
                </a:cubicBezTo>
                <a:cubicBezTo>
                  <a:pt x="2400" y="6966"/>
                  <a:pt x="436" y="7995"/>
                  <a:pt x="1745" y="9023"/>
                </a:cubicBezTo>
                <a:cubicBezTo>
                  <a:pt x="2182" y="9280"/>
                  <a:pt x="2182" y="9795"/>
                  <a:pt x="2618" y="10052"/>
                </a:cubicBezTo>
                <a:cubicBezTo>
                  <a:pt x="3055" y="10566"/>
                  <a:pt x="3491" y="10823"/>
                  <a:pt x="3927" y="11595"/>
                </a:cubicBezTo>
                <a:cubicBezTo>
                  <a:pt x="3927" y="11852"/>
                  <a:pt x="3709" y="12109"/>
                  <a:pt x="3709" y="12366"/>
                </a:cubicBezTo>
                <a:cubicBezTo>
                  <a:pt x="3927" y="12623"/>
                  <a:pt x="4364" y="12623"/>
                  <a:pt x="4145" y="12880"/>
                </a:cubicBezTo>
                <a:cubicBezTo>
                  <a:pt x="4145" y="13652"/>
                  <a:pt x="4582" y="13909"/>
                  <a:pt x="4800" y="14423"/>
                </a:cubicBezTo>
                <a:cubicBezTo>
                  <a:pt x="5236" y="14166"/>
                  <a:pt x="5018" y="13909"/>
                  <a:pt x="5236" y="13652"/>
                </a:cubicBezTo>
                <a:cubicBezTo>
                  <a:pt x="5236" y="13652"/>
                  <a:pt x="5455" y="13909"/>
                  <a:pt x="5455" y="13909"/>
                </a:cubicBezTo>
                <a:cubicBezTo>
                  <a:pt x="5891" y="13909"/>
                  <a:pt x="5455" y="13909"/>
                  <a:pt x="5673" y="14166"/>
                </a:cubicBezTo>
                <a:cubicBezTo>
                  <a:pt x="5891" y="14423"/>
                  <a:pt x="6109" y="13652"/>
                  <a:pt x="6545" y="14166"/>
                </a:cubicBezTo>
                <a:cubicBezTo>
                  <a:pt x="6982" y="14938"/>
                  <a:pt x="7200" y="15709"/>
                  <a:pt x="7636" y="16480"/>
                </a:cubicBezTo>
                <a:cubicBezTo>
                  <a:pt x="8073" y="17252"/>
                  <a:pt x="9164" y="18023"/>
                  <a:pt x="10036" y="18538"/>
                </a:cubicBezTo>
                <a:cubicBezTo>
                  <a:pt x="10473" y="18795"/>
                  <a:pt x="10909" y="18795"/>
                  <a:pt x="11345" y="19052"/>
                </a:cubicBezTo>
                <a:cubicBezTo>
                  <a:pt x="11564" y="19052"/>
                  <a:pt x="12218" y="18795"/>
                  <a:pt x="12218" y="18795"/>
                </a:cubicBezTo>
                <a:cubicBezTo>
                  <a:pt x="12218" y="18795"/>
                  <a:pt x="12218" y="19052"/>
                  <a:pt x="12218" y="19052"/>
                </a:cubicBezTo>
                <a:cubicBezTo>
                  <a:pt x="12436" y="19052"/>
                  <a:pt x="13091" y="18538"/>
                  <a:pt x="13309" y="18280"/>
                </a:cubicBezTo>
                <a:cubicBezTo>
                  <a:pt x="13309" y="18280"/>
                  <a:pt x="13091" y="18280"/>
                  <a:pt x="13091" y="18280"/>
                </a:cubicBezTo>
                <a:cubicBezTo>
                  <a:pt x="13091" y="18023"/>
                  <a:pt x="13527" y="18280"/>
                  <a:pt x="13527" y="18280"/>
                </a:cubicBezTo>
                <a:cubicBezTo>
                  <a:pt x="13964" y="18538"/>
                  <a:pt x="13964" y="18795"/>
                  <a:pt x="14182" y="19309"/>
                </a:cubicBezTo>
                <a:cubicBezTo>
                  <a:pt x="14400" y="20080"/>
                  <a:pt x="14618" y="20080"/>
                  <a:pt x="15055" y="20338"/>
                </a:cubicBezTo>
                <a:cubicBezTo>
                  <a:pt x="16364" y="20595"/>
                  <a:pt x="17891" y="20852"/>
                  <a:pt x="19200" y="21109"/>
                </a:cubicBezTo>
                <a:cubicBezTo>
                  <a:pt x="19200" y="20080"/>
                  <a:pt x="19418" y="19823"/>
                  <a:pt x="20073" y="19309"/>
                </a:cubicBezTo>
                <a:cubicBezTo>
                  <a:pt x="20509" y="19052"/>
                  <a:pt x="21600" y="18795"/>
                  <a:pt x="20727" y="18280"/>
                </a:cubicBezTo>
                <a:cubicBezTo>
                  <a:pt x="20509" y="18023"/>
                  <a:pt x="21164" y="18538"/>
                  <a:pt x="20727" y="182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0" name="Shape 1616">
            <a:extLst>
              <a:ext uri="{FF2B5EF4-FFF2-40B4-BE49-F238E27FC236}">
                <a16:creationId xmlns:a16="http://schemas.microsoft.com/office/drawing/2014/main" id="{321F0867-687E-4729-BAFE-4DE282D0E99A}"/>
              </a:ext>
            </a:extLst>
          </p:cNvPr>
          <p:cNvSpPr/>
          <p:nvPr/>
        </p:nvSpPr>
        <p:spPr>
          <a:xfrm>
            <a:off x="6922887" y="3381415"/>
            <a:ext cx="39020" cy="28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3600"/>
                </a:moveTo>
                <a:cubicBezTo>
                  <a:pt x="5400" y="3600"/>
                  <a:pt x="5400" y="10800"/>
                  <a:pt x="8100" y="14400"/>
                </a:cubicBezTo>
                <a:cubicBezTo>
                  <a:pt x="13500" y="14400"/>
                  <a:pt x="16200" y="18000"/>
                  <a:pt x="21600" y="21600"/>
                </a:cubicBezTo>
                <a:cubicBezTo>
                  <a:pt x="18900" y="7200"/>
                  <a:pt x="8100" y="3600"/>
                  <a:pt x="0" y="0"/>
                </a:cubicBezTo>
                <a:cubicBezTo>
                  <a:pt x="0" y="3600"/>
                  <a:pt x="0" y="3600"/>
                  <a:pt x="2700" y="3600"/>
                </a:cubicBezTo>
                <a:cubicBezTo>
                  <a:pt x="5400" y="3600"/>
                  <a:pt x="0" y="3600"/>
                  <a:pt x="2700" y="3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1" name="Shape 1617">
            <a:extLst>
              <a:ext uri="{FF2B5EF4-FFF2-40B4-BE49-F238E27FC236}">
                <a16:creationId xmlns:a16="http://schemas.microsoft.com/office/drawing/2014/main" id="{750606BB-E055-4759-8398-D0E775E76093}"/>
              </a:ext>
            </a:extLst>
          </p:cNvPr>
          <p:cNvSpPr/>
          <p:nvPr/>
        </p:nvSpPr>
        <p:spPr>
          <a:xfrm>
            <a:off x="6807526" y="3267566"/>
            <a:ext cx="170417" cy="83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6" h="20007" extrusionOk="0">
                <a:moveTo>
                  <a:pt x="16046" y="16407"/>
                </a:moveTo>
                <a:cubicBezTo>
                  <a:pt x="16663" y="15207"/>
                  <a:pt x="17897" y="17607"/>
                  <a:pt x="18514" y="18807"/>
                </a:cubicBezTo>
                <a:cubicBezTo>
                  <a:pt x="18514" y="18807"/>
                  <a:pt x="20983" y="18807"/>
                  <a:pt x="20983" y="18807"/>
                </a:cubicBezTo>
                <a:cubicBezTo>
                  <a:pt x="21600" y="17607"/>
                  <a:pt x="18514" y="12807"/>
                  <a:pt x="20366" y="12807"/>
                </a:cubicBezTo>
                <a:cubicBezTo>
                  <a:pt x="19749" y="11607"/>
                  <a:pt x="18514" y="11607"/>
                  <a:pt x="18514" y="10407"/>
                </a:cubicBezTo>
                <a:cubicBezTo>
                  <a:pt x="18514" y="8007"/>
                  <a:pt x="17897" y="6807"/>
                  <a:pt x="16663" y="6807"/>
                </a:cubicBezTo>
                <a:cubicBezTo>
                  <a:pt x="14811" y="6807"/>
                  <a:pt x="13577" y="8007"/>
                  <a:pt x="11726" y="5607"/>
                </a:cubicBezTo>
                <a:cubicBezTo>
                  <a:pt x="9874" y="4407"/>
                  <a:pt x="8023" y="4407"/>
                  <a:pt x="5554" y="3207"/>
                </a:cubicBezTo>
                <a:cubicBezTo>
                  <a:pt x="3703" y="2007"/>
                  <a:pt x="2469" y="-1593"/>
                  <a:pt x="0" y="807"/>
                </a:cubicBezTo>
                <a:cubicBezTo>
                  <a:pt x="1851" y="5607"/>
                  <a:pt x="6789" y="6807"/>
                  <a:pt x="4937" y="15207"/>
                </a:cubicBezTo>
                <a:cubicBezTo>
                  <a:pt x="6789" y="15207"/>
                  <a:pt x="11109" y="15207"/>
                  <a:pt x="11109" y="20007"/>
                </a:cubicBezTo>
                <a:cubicBezTo>
                  <a:pt x="11109" y="16407"/>
                  <a:pt x="14811" y="16407"/>
                  <a:pt x="16046" y="16407"/>
                </a:cubicBezTo>
                <a:cubicBezTo>
                  <a:pt x="16663" y="15207"/>
                  <a:pt x="11726" y="16407"/>
                  <a:pt x="16046" y="1640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2" name="Shape 1618">
            <a:extLst>
              <a:ext uri="{FF2B5EF4-FFF2-40B4-BE49-F238E27FC236}">
                <a16:creationId xmlns:a16="http://schemas.microsoft.com/office/drawing/2014/main" id="{C9175CB4-2DFE-40B8-8838-9045F8A8A5C2}"/>
              </a:ext>
            </a:extLst>
          </p:cNvPr>
          <p:cNvSpPr/>
          <p:nvPr/>
        </p:nvSpPr>
        <p:spPr>
          <a:xfrm>
            <a:off x="6939007" y="3320327"/>
            <a:ext cx="115060" cy="10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44" h="21600" extrusionOk="0">
                <a:moveTo>
                  <a:pt x="4622" y="2057"/>
                </a:moveTo>
                <a:cubicBezTo>
                  <a:pt x="4622" y="2057"/>
                  <a:pt x="7022" y="4114"/>
                  <a:pt x="6222" y="5143"/>
                </a:cubicBezTo>
                <a:cubicBezTo>
                  <a:pt x="6222" y="5143"/>
                  <a:pt x="3822" y="5143"/>
                  <a:pt x="3822" y="5143"/>
                </a:cubicBezTo>
                <a:cubicBezTo>
                  <a:pt x="2222" y="5143"/>
                  <a:pt x="2222" y="3086"/>
                  <a:pt x="1422" y="3086"/>
                </a:cubicBezTo>
                <a:cubicBezTo>
                  <a:pt x="-1778" y="2057"/>
                  <a:pt x="1422" y="6171"/>
                  <a:pt x="1422" y="7200"/>
                </a:cubicBezTo>
                <a:cubicBezTo>
                  <a:pt x="1422" y="10286"/>
                  <a:pt x="3822" y="8229"/>
                  <a:pt x="3022" y="11314"/>
                </a:cubicBezTo>
                <a:cubicBezTo>
                  <a:pt x="2222" y="13371"/>
                  <a:pt x="3822" y="13371"/>
                  <a:pt x="4622" y="14400"/>
                </a:cubicBezTo>
                <a:cubicBezTo>
                  <a:pt x="5422" y="14400"/>
                  <a:pt x="5422" y="16457"/>
                  <a:pt x="5422" y="17486"/>
                </a:cubicBezTo>
                <a:cubicBezTo>
                  <a:pt x="6222" y="16457"/>
                  <a:pt x="9422" y="14400"/>
                  <a:pt x="11022" y="13371"/>
                </a:cubicBezTo>
                <a:cubicBezTo>
                  <a:pt x="11822" y="13371"/>
                  <a:pt x="11822" y="15429"/>
                  <a:pt x="11822" y="16457"/>
                </a:cubicBezTo>
                <a:cubicBezTo>
                  <a:pt x="11822" y="19543"/>
                  <a:pt x="12622" y="20571"/>
                  <a:pt x="15022" y="21600"/>
                </a:cubicBezTo>
                <a:cubicBezTo>
                  <a:pt x="15022" y="20571"/>
                  <a:pt x="15022" y="18514"/>
                  <a:pt x="15022" y="18514"/>
                </a:cubicBezTo>
                <a:cubicBezTo>
                  <a:pt x="15822" y="17486"/>
                  <a:pt x="16622" y="17486"/>
                  <a:pt x="16622" y="16457"/>
                </a:cubicBezTo>
                <a:cubicBezTo>
                  <a:pt x="17422" y="14400"/>
                  <a:pt x="17422" y="12343"/>
                  <a:pt x="18222" y="11314"/>
                </a:cubicBezTo>
                <a:cubicBezTo>
                  <a:pt x="19822" y="8229"/>
                  <a:pt x="15022" y="2057"/>
                  <a:pt x="13422" y="1029"/>
                </a:cubicBezTo>
                <a:cubicBezTo>
                  <a:pt x="11822" y="4114"/>
                  <a:pt x="10222" y="4114"/>
                  <a:pt x="7822" y="2057"/>
                </a:cubicBezTo>
                <a:cubicBezTo>
                  <a:pt x="7822" y="1029"/>
                  <a:pt x="6222" y="0"/>
                  <a:pt x="5422" y="0"/>
                </a:cubicBezTo>
                <a:cubicBezTo>
                  <a:pt x="4622" y="0"/>
                  <a:pt x="4622" y="1029"/>
                  <a:pt x="4622" y="2057"/>
                </a:cubicBezTo>
                <a:cubicBezTo>
                  <a:pt x="5422" y="3086"/>
                  <a:pt x="3822" y="0"/>
                  <a:pt x="4622" y="20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3" name="Shape 1619">
            <a:extLst>
              <a:ext uri="{FF2B5EF4-FFF2-40B4-BE49-F238E27FC236}">
                <a16:creationId xmlns:a16="http://schemas.microsoft.com/office/drawing/2014/main" id="{561A8C7D-5503-46F0-A01B-9C4D53995C2D}"/>
              </a:ext>
            </a:extLst>
          </p:cNvPr>
          <p:cNvSpPr/>
          <p:nvPr/>
        </p:nvSpPr>
        <p:spPr>
          <a:xfrm>
            <a:off x="6972085" y="3655349"/>
            <a:ext cx="44108" cy="45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28" extrusionOk="0">
                <a:moveTo>
                  <a:pt x="7200" y="1848"/>
                </a:moveTo>
                <a:cubicBezTo>
                  <a:pt x="2400" y="4008"/>
                  <a:pt x="0" y="8328"/>
                  <a:pt x="0" y="12648"/>
                </a:cubicBezTo>
                <a:cubicBezTo>
                  <a:pt x="2400" y="12648"/>
                  <a:pt x="9600" y="12648"/>
                  <a:pt x="9600" y="14808"/>
                </a:cubicBezTo>
                <a:cubicBezTo>
                  <a:pt x="14400" y="19128"/>
                  <a:pt x="16800" y="19128"/>
                  <a:pt x="21600" y="19128"/>
                </a:cubicBezTo>
                <a:cubicBezTo>
                  <a:pt x="21600" y="19128"/>
                  <a:pt x="16800" y="8328"/>
                  <a:pt x="16800" y="8328"/>
                </a:cubicBezTo>
                <a:cubicBezTo>
                  <a:pt x="19200" y="8328"/>
                  <a:pt x="21600" y="8328"/>
                  <a:pt x="19200" y="4008"/>
                </a:cubicBezTo>
                <a:cubicBezTo>
                  <a:pt x="14400" y="1848"/>
                  <a:pt x="12000" y="-2472"/>
                  <a:pt x="7200" y="1848"/>
                </a:cubicBezTo>
                <a:cubicBezTo>
                  <a:pt x="2400" y="6168"/>
                  <a:pt x="9600" y="-312"/>
                  <a:pt x="7200" y="184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4" name="Shape 1620">
            <a:extLst>
              <a:ext uri="{FF2B5EF4-FFF2-40B4-BE49-F238E27FC236}">
                <a16:creationId xmlns:a16="http://schemas.microsoft.com/office/drawing/2014/main" id="{D23D93DA-FFE2-40D0-B6CF-ED8B1BBB0203}"/>
              </a:ext>
            </a:extLst>
          </p:cNvPr>
          <p:cNvSpPr/>
          <p:nvPr/>
        </p:nvSpPr>
        <p:spPr>
          <a:xfrm>
            <a:off x="6701463" y="3461169"/>
            <a:ext cx="165442" cy="134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52" h="21600" extrusionOk="0">
                <a:moveTo>
                  <a:pt x="16949" y="8000"/>
                </a:moveTo>
                <a:cubicBezTo>
                  <a:pt x="17566" y="7200"/>
                  <a:pt x="18183" y="6400"/>
                  <a:pt x="17566" y="5600"/>
                </a:cubicBezTo>
                <a:cubicBezTo>
                  <a:pt x="16949" y="4800"/>
                  <a:pt x="16332" y="4800"/>
                  <a:pt x="16949" y="4000"/>
                </a:cubicBezTo>
                <a:cubicBezTo>
                  <a:pt x="18183" y="2400"/>
                  <a:pt x="20652" y="2400"/>
                  <a:pt x="20652" y="0"/>
                </a:cubicBezTo>
                <a:cubicBezTo>
                  <a:pt x="18801" y="0"/>
                  <a:pt x="16332" y="0"/>
                  <a:pt x="14481" y="800"/>
                </a:cubicBezTo>
                <a:cubicBezTo>
                  <a:pt x="13246" y="800"/>
                  <a:pt x="12012" y="1600"/>
                  <a:pt x="10778" y="1600"/>
                </a:cubicBezTo>
                <a:cubicBezTo>
                  <a:pt x="8926" y="1600"/>
                  <a:pt x="8309" y="800"/>
                  <a:pt x="7075" y="1600"/>
                </a:cubicBezTo>
                <a:cubicBezTo>
                  <a:pt x="5841" y="2400"/>
                  <a:pt x="5223" y="2400"/>
                  <a:pt x="3989" y="1600"/>
                </a:cubicBezTo>
                <a:cubicBezTo>
                  <a:pt x="2755" y="0"/>
                  <a:pt x="3372" y="3200"/>
                  <a:pt x="3372" y="3200"/>
                </a:cubicBezTo>
                <a:cubicBezTo>
                  <a:pt x="2755" y="4000"/>
                  <a:pt x="2755" y="4800"/>
                  <a:pt x="2755" y="4800"/>
                </a:cubicBezTo>
                <a:cubicBezTo>
                  <a:pt x="2138" y="6400"/>
                  <a:pt x="1521" y="4800"/>
                  <a:pt x="903" y="4800"/>
                </a:cubicBezTo>
                <a:cubicBezTo>
                  <a:pt x="286" y="5600"/>
                  <a:pt x="903" y="7200"/>
                  <a:pt x="903" y="8000"/>
                </a:cubicBezTo>
                <a:cubicBezTo>
                  <a:pt x="903" y="8800"/>
                  <a:pt x="286" y="10400"/>
                  <a:pt x="1521" y="11200"/>
                </a:cubicBezTo>
                <a:cubicBezTo>
                  <a:pt x="4606" y="13600"/>
                  <a:pt x="2138" y="15200"/>
                  <a:pt x="286" y="17600"/>
                </a:cubicBezTo>
                <a:cubicBezTo>
                  <a:pt x="-948" y="19200"/>
                  <a:pt x="2138" y="21600"/>
                  <a:pt x="3372" y="21600"/>
                </a:cubicBezTo>
                <a:cubicBezTo>
                  <a:pt x="4606" y="21600"/>
                  <a:pt x="5841" y="20000"/>
                  <a:pt x="7075" y="19200"/>
                </a:cubicBezTo>
                <a:cubicBezTo>
                  <a:pt x="8926" y="17600"/>
                  <a:pt x="10778" y="16800"/>
                  <a:pt x="12629" y="15200"/>
                </a:cubicBezTo>
                <a:cubicBezTo>
                  <a:pt x="13863" y="14400"/>
                  <a:pt x="15098" y="13600"/>
                  <a:pt x="16332" y="12000"/>
                </a:cubicBezTo>
                <a:cubicBezTo>
                  <a:pt x="16949" y="10400"/>
                  <a:pt x="16332" y="8800"/>
                  <a:pt x="16949" y="8000"/>
                </a:cubicBezTo>
                <a:cubicBezTo>
                  <a:pt x="17566" y="6400"/>
                  <a:pt x="16949" y="8800"/>
                  <a:pt x="16949" y="8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5" name="Shape 1621">
            <a:extLst>
              <a:ext uri="{FF2B5EF4-FFF2-40B4-BE49-F238E27FC236}">
                <a16:creationId xmlns:a16="http://schemas.microsoft.com/office/drawing/2014/main" id="{207E1229-14A3-445B-BF08-7F98DA303FC3}"/>
              </a:ext>
            </a:extLst>
          </p:cNvPr>
          <p:cNvSpPr/>
          <p:nvPr/>
        </p:nvSpPr>
        <p:spPr>
          <a:xfrm>
            <a:off x="6778069" y="3454724"/>
            <a:ext cx="243211" cy="230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0" h="21255" extrusionOk="0">
                <a:moveTo>
                  <a:pt x="19914" y="16200"/>
                </a:moveTo>
                <a:cubicBezTo>
                  <a:pt x="19914" y="16200"/>
                  <a:pt x="19050" y="15740"/>
                  <a:pt x="19050" y="15281"/>
                </a:cubicBezTo>
                <a:cubicBezTo>
                  <a:pt x="19050" y="14821"/>
                  <a:pt x="19482" y="14821"/>
                  <a:pt x="19482" y="14361"/>
                </a:cubicBezTo>
                <a:cubicBezTo>
                  <a:pt x="19050" y="13442"/>
                  <a:pt x="18186" y="12983"/>
                  <a:pt x="17322" y="12064"/>
                </a:cubicBezTo>
                <a:cubicBezTo>
                  <a:pt x="16890" y="12064"/>
                  <a:pt x="16026" y="11604"/>
                  <a:pt x="16026" y="11144"/>
                </a:cubicBezTo>
                <a:cubicBezTo>
                  <a:pt x="15594" y="10225"/>
                  <a:pt x="14730" y="9306"/>
                  <a:pt x="14730" y="7927"/>
                </a:cubicBezTo>
                <a:cubicBezTo>
                  <a:pt x="14298" y="7008"/>
                  <a:pt x="16890" y="5170"/>
                  <a:pt x="16026" y="4251"/>
                </a:cubicBezTo>
                <a:cubicBezTo>
                  <a:pt x="15162" y="3791"/>
                  <a:pt x="14730" y="3332"/>
                  <a:pt x="14298" y="2412"/>
                </a:cubicBezTo>
                <a:cubicBezTo>
                  <a:pt x="13866" y="1953"/>
                  <a:pt x="13866" y="1034"/>
                  <a:pt x="13434" y="574"/>
                </a:cubicBezTo>
                <a:cubicBezTo>
                  <a:pt x="13002" y="574"/>
                  <a:pt x="13002" y="1034"/>
                  <a:pt x="12570" y="1034"/>
                </a:cubicBezTo>
                <a:cubicBezTo>
                  <a:pt x="11706" y="1034"/>
                  <a:pt x="12138" y="115"/>
                  <a:pt x="11706" y="115"/>
                </a:cubicBezTo>
                <a:cubicBezTo>
                  <a:pt x="11274" y="115"/>
                  <a:pt x="10410" y="574"/>
                  <a:pt x="10410" y="574"/>
                </a:cubicBezTo>
                <a:cubicBezTo>
                  <a:pt x="9546" y="-345"/>
                  <a:pt x="9114" y="115"/>
                  <a:pt x="8250" y="115"/>
                </a:cubicBezTo>
                <a:cubicBezTo>
                  <a:pt x="7386" y="574"/>
                  <a:pt x="7818" y="1034"/>
                  <a:pt x="7386" y="1493"/>
                </a:cubicBezTo>
                <a:cubicBezTo>
                  <a:pt x="6522" y="1953"/>
                  <a:pt x="5658" y="1953"/>
                  <a:pt x="5226" y="2872"/>
                </a:cubicBezTo>
                <a:cubicBezTo>
                  <a:pt x="4794" y="3791"/>
                  <a:pt x="5658" y="3332"/>
                  <a:pt x="5658" y="4251"/>
                </a:cubicBezTo>
                <a:cubicBezTo>
                  <a:pt x="5658" y="4710"/>
                  <a:pt x="5226" y="4710"/>
                  <a:pt x="5226" y="5629"/>
                </a:cubicBezTo>
                <a:cubicBezTo>
                  <a:pt x="5226" y="7008"/>
                  <a:pt x="4794" y="7468"/>
                  <a:pt x="3498" y="8387"/>
                </a:cubicBezTo>
                <a:cubicBezTo>
                  <a:pt x="2634" y="8846"/>
                  <a:pt x="-390" y="10225"/>
                  <a:pt x="42" y="11144"/>
                </a:cubicBezTo>
                <a:cubicBezTo>
                  <a:pt x="474" y="11604"/>
                  <a:pt x="474" y="12983"/>
                  <a:pt x="906" y="13442"/>
                </a:cubicBezTo>
                <a:cubicBezTo>
                  <a:pt x="1338" y="13902"/>
                  <a:pt x="3066" y="13902"/>
                  <a:pt x="3498" y="13902"/>
                </a:cubicBezTo>
                <a:cubicBezTo>
                  <a:pt x="4794" y="14361"/>
                  <a:pt x="6090" y="15281"/>
                  <a:pt x="7386" y="16200"/>
                </a:cubicBezTo>
                <a:cubicBezTo>
                  <a:pt x="9114" y="17578"/>
                  <a:pt x="10410" y="18957"/>
                  <a:pt x="12138" y="20336"/>
                </a:cubicBezTo>
                <a:cubicBezTo>
                  <a:pt x="13434" y="21255"/>
                  <a:pt x="14730" y="21255"/>
                  <a:pt x="16026" y="21255"/>
                </a:cubicBezTo>
                <a:cubicBezTo>
                  <a:pt x="17322" y="21255"/>
                  <a:pt x="17322" y="19876"/>
                  <a:pt x="18186" y="18957"/>
                </a:cubicBezTo>
                <a:cubicBezTo>
                  <a:pt x="19050" y="18038"/>
                  <a:pt x="20778" y="19876"/>
                  <a:pt x="21210" y="19417"/>
                </a:cubicBezTo>
                <a:cubicBezTo>
                  <a:pt x="20778" y="18957"/>
                  <a:pt x="20346" y="18498"/>
                  <a:pt x="19914" y="17578"/>
                </a:cubicBezTo>
                <a:cubicBezTo>
                  <a:pt x="19914" y="17119"/>
                  <a:pt x="20346" y="16659"/>
                  <a:pt x="19914" y="16200"/>
                </a:cubicBezTo>
                <a:cubicBezTo>
                  <a:pt x="19482" y="15740"/>
                  <a:pt x="20346" y="16659"/>
                  <a:pt x="19914" y="16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6" name="Shape 1622">
            <a:extLst>
              <a:ext uri="{FF2B5EF4-FFF2-40B4-BE49-F238E27FC236}">
                <a16:creationId xmlns:a16="http://schemas.microsoft.com/office/drawing/2014/main" id="{5AD97A6E-82B6-476D-A182-92B88CD71946}"/>
              </a:ext>
            </a:extLst>
          </p:cNvPr>
          <p:cNvSpPr/>
          <p:nvPr/>
        </p:nvSpPr>
        <p:spPr>
          <a:xfrm>
            <a:off x="6466782" y="3315237"/>
            <a:ext cx="460976" cy="179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3" h="21600" extrusionOk="0">
                <a:moveTo>
                  <a:pt x="11501" y="21600"/>
                </a:moveTo>
                <a:cubicBezTo>
                  <a:pt x="11729" y="21000"/>
                  <a:pt x="11956" y="19800"/>
                  <a:pt x="11956" y="19800"/>
                </a:cubicBezTo>
                <a:cubicBezTo>
                  <a:pt x="11729" y="18600"/>
                  <a:pt x="11956" y="18000"/>
                  <a:pt x="12183" y="18600"/>
                </a:cubicBezTo>
                <a:cubicBezTo>
                  <a:pt x="12638" y="19200"/>
                  <a:pt x="12865" y="18600"/>
                  <a:pt x="13320" y="18600"/>
                </a:cubicBezTo>
                <a:cubicBezTo>
                  <a:pt x="13775" y="18000"/>
                  <a:pt x="13775" y="18000"/>
                  <a:pt x="14230" y="18600"/>
                </a:cubicBezTo>
                <a:cubicBezTo>
                  <a:pt x="15139" y="18600"/>
                  <a:pt x="15821" y="17400"/>
                  <a:pt x="16731" y="17400"/>
                </a:cubicBezTo>
                <a:cubicBezTo>
                  <a:pt x="17413" y="17400"/>
                  <a:pt x="18322" y="17400"/>
                  <a:pt x="19004" y="16800"/>
                </a:cubicBezTo>
                <a:cubicBezTo>
                  <a:pt x="19459" y="16200"/>
                  <a:pt x="19459" y="17400"/>
                  <a:pt x="20141" y="16800"/>
                </a:cubicBezTo>
                <a:cubicBezTo>
                  <a:pt x="20596" y="16200"/>
                  <a:pt x="20369" y="17400"/>
                  <a:pt x="20596" y="18000"/>
                </a:cubicBezTo>
                <a:cubicBezTo>
                  <a:pt x="20823" y="18600"/>
                  <a:pt x="21278" y="17400"/>
                  <a:pt x="21051" y="16800"/>
                </a:cubicBezTo>
                <a:cubicBezTo>
                  <a:pt x="20823" y="16200"/>
                  <a:pt x="21278" y="15000"/>
                  <a:pt x="20596" y="14400"/>
                </a:cubicBezTo>
                <a:cubicBezTo>
                  <a:pt x="20369" y="13800"/>
                  <a:pt x="20823" y="13800"/>
                  <a:pt x="20596" y="13200"/>
                </a:cubicBezTo>
                <a:cubicBezTo>
                  <a:pt x="20596" y="12000"/>
                  <a:pt x="20369" y="11400"/>
                  <a:pt x="20369" y="10200"/>
                </a:cubicBezTo>
                <a:cubicBezTo>
                  <a:pt x="20369" y="9600"/>
                  <a:pt x="20823" y="8400"/>
                  <a:pt x="20823" y="8400"/>
                </a:cubicBezTo>
                <a:cubicBezTo>
                  <a:pt x="20596" y="7200"/>
                  <a:pt x="20141" y="6600"/>
                  <a:pt x="19914" y="4800"/>
                </a:cubicBezTo>
                <a:cubicBezTo>
                  <a:pt x="19459" y="3000"/>
                  <a:pt x="19459" y="2400"/>
                  <a:pt x="18550" y="1800"/>
                </a:cubicBezTo>
                <a:cubicBezTo>
                  <a:pt x="18322" y="1800"/>
                  <a:pt x="18095" y="1800"/>
                  <a:pt x="17867" y="1800"/>
                </a:cubicBezTo>
                <a:cubicBezTo>
                  <a:pt x="17413" y="1200"/>
                  <a:pt x="17640" y="1800"/>
                  <a:pt x="17413" y="1800"/>
                </a:cubicBezTo>
                <a:cubicBezTo>
                  <a:pt x="16958" y="3000"/>
                  <a:pt x="16503" y="3000"/>
                  <a:pt x="16276" y="3600"/>
                </a:cubicBezTo>
                <a:cubicBezTo>
                  <a:pt x="15594" y="4200"/>
                  <a:pt x="14684" y="3600"/>
                  <a:pt x="14002" y="3600"/>
                </a:cubicBezTo>
                <a:cubicBezTo>
                  <a:pt x="13547" y="3600"/>
                  <a:pt x="13093" y="3600"/>
                  <a:pt x="12865" y="3600"/>
                </a:cubicBezTo>
                <a:cubicBezTo>
                  <a:pt x="12411" y="3000"/>
                  <a:pt x="12411" y="2400"/>
                  <a:pt x="11956" y="2400"/>
                </a:cubicBezTo>
                <a:cubicBezTo>
                  <a:pt x="11501" y="2400"/>
                  <a:pt x="11274" y="1800"/>
                  <a:pt x="11046" y="1200"/>
                </a:cubicBezTo>
                <a:cubicBezTo>
                  <a:pt x="10819" y="1200"/>
                  <a:pt x="9910" y="0"/>
                  <a:pt x="10137" y="0"/>
                </a:cubicBezTo>
                <a:cubicBezTo>
                  <a:pt x="9682" y="600"/>
                  <a:pt x="8545" y="0"/>
                  <a:pt x="8091" y="0"/>
                </a:cubicBezTo>
                <a:cubicBezTo>
                  <a:pt x="7409" y="0"/>
                  <a:pt x="6726" y="1800"/>
                  <a:pt x="6272" y="2400"/>
                </a:cubicBezTo>
                <a:cubicBezTo>
                  <a:pt x="5590" y="3600"/>
                  <a:pt x="4453" y="2400"/>
                  <a:pt x="3771" y="3000"/>
                </a:cubicBezTo>
                <a:cubicBezTo>
                  <a:pt x="3543" y="3000"/>
                  <a:pt x="3316" y="3000"/>
                  <a:pt x="3316" y="3600"/>
                </a:cubicBezTo>
                <a:cubicBezTo>
                  <a:pt x="3316" y="3600"/>
                  <a:pt x="3771" y="3600"/>
                  <a:pt x="3771" y="4200"/>
                </a:cubicBezTo>
                <a:cubicBezTo>
                  <a:pt x="3771" y="4200"/>
                  <a:pt x="3089" y="4200"/>
                  <a:pt x="3089" y="4800"/>
                </a:cubicBezTo>
                <a:cubicBezTo>
                  <a:pt x="3089" y="5400"/>
                  <a:pt x="3089" y="5400"/>
                  <a:pt x="2634" y="5400"/>
                </a:cubicBezTo>
                <a:cubicBezTo>
                  <a:pt x="1952" y="5400"/>
                  <a:pt x="1270" y="5400"/>
                  <a:pt x="587" y="5400"/>
                </a:cubicBezTo>
                <a:cubicBezTo>
                  <a:pt x="133" y="5400"/>
                  <a:pt x="360" y="6000"/>
                  <a:pt x="360" y="6600"/>
                </a:cubicBezTo>
                <a:cubicBezTo>
                  <a:pt x="133" y="7800"/>
                  <a:pt x="-322" y="8400"/>
                  <a:pt x="360" y="9000"/>
                </a:cubicBezTo>
                <a:cubicBezTo>
                  <a:pt x="360" y="9000"/>
                  <a:pt x="815" y="8400"/>
                  <a:pt x="815" y="8400"/>
                </a:cubicBezTo>
                <a:cubicBezTo>
                  <a:pt x="815" y="9000"/>
                  <a:pt x="360" y="10200"/>
                  <a:pt x="360" y="10200"/>
                </a:cubicBezTo>
                <a:cubicBezTo>
                  <a:pt x="587" y="10800"/>
                  <a:pt x="587" y="10200"/>
                  <a:pt x="815" y="10200"/>
                </a:cubicBezTo>
                <a:cubicBezTo>
                  <a:pt x="815" y="10200"/>
                  <a:pt x="815" y="11400"/>
                  <a:pt x="815" y="11400"/>
                </a:cubicBezTo>
                <a:cubicBezTo>
                  <a:pt x="1270" y="13200"/>
                  <a:pt x="587" y="12000"/>
                  <a:pt x="360" y="12000"/>
                </a:cubicBezTo>
                <a:cubicBezTo>
                  <a:pt x="360" y="12000"/>
                  <a:pt x="133" y="13800"/>
                  <a:pt x="587" y="13200"/>
                </a:cubicBezTo>
                <a:cubicBezTo>
                  <a:pt x="1042" y="13200"/>
                  <a:pt x="587" y="14400"/>
                  <a:pt x="587" y="15000"/>
                </a:cubicBezTo>
                <a:cubicBezTo>
                  <a:pt x="587" y="15600"/>
                  <a:pt x="1270" y="15600"/>
                  <a:pt x="1497" y="16200"/>
                </a:cubicBezTo>
                <a:cubicBezTo>
                  <a:pt x="1724" y="16800"/>
                  <a:pt x="1270" y="18000"/>
                  <a:pt x="1270" y="18000"/>
                </a:cubicBezTo>
                <a:cubicBezTo>
                  <a:pt x="1497" y="18000"/>
                  <a:pt x="1724" y="16800"/>
                  <a:pt x="1952" y="18000"/>
                </a:cubicBezTo>
                <a:cubicBezTo>
                  <a:pt x="1952" y="18600"/>
                  <a:pt x="1497" y="18600"/>
                  <a:pt x="1497" y="18600"/>
                </a:cubicBezTo>
                <a:cubicBezTo>
                  <a:pt x="1497" y="18600"/>
                  <a:pt x="1952" y="18600"/>
                  <a:pt x="1952" y="18600"/>
                </a:cubicBezTo>
                <a:cubicBezTo>
                  <a:pt x="2179" y="19200"/>
                  <a:pt x="1952" y="19800"/>
                  <a:pt x="1724" y="20400"/>
                </a:cubicBezTo>
                <a:cubicBezTo>
                  <a:pt x="1724" y="21000"/>
                  <a:pt x="2179" y="21600"/>
                  <a:pt x="2179" y="21000"/>
                </a:cubicBezTo>
                <a:cubicBezTo>
                  <a:pt x="2406" y="20400"/>
                  <a:pt x="2179" y="19200"/>
                  <a:pt x="2406" y="18600"/>
                </a:cubicBezTo>
                <a:cubicBezTo>
                  <a:pt x="2634" y="18000"/>
                  <a:pt x="3089" y="19200"/>
                  <a:pt x="3316" y="19200"/>
                </a:cubicBezTo>
                <a:cubicBezTo>
                  <a:pt x="3771" y="19800"/>
                  <a:pt x="4225" y="21000"/>
                  <a:pt x="4680" y="19800"/>
                </a:cubicBezTo>
                <a:cubicBezTo>
                  <a:pt x="5362" y="19200"/>
                  <a:pt x="4907" y="17400"/>
                  <a:pt x="5817" y="18600"/>
                </a:cubicBezTo>
                <a:cubicBezTo>
                  <a:pt x="6272" y="19800"/>
                  <a:pt x="6954" y="21000"/>
                  <a:pt x="7636" y="21000"/>
                </a:cubicBezTo>
                <a:cubicBezTo>
                  <a:pt x="8091" y="20400"/>
                  <a:pt x="8773" y="19800"/>
                  <a:pt x="9227" y="19200"/>
                </a:cubicBezTo>
                <a:cubicBezTo>
                  <a:pt x="9455" y="18600"/>
                  <a:pt x="9455" y="18000"/>
                  <a:pt x="9682" y="18000"/>
                </a:cubicBezTo>
                <a:cubicBezTo>
                  <a:pt x="10137" y="18600"/>
                  <a:pt x="10364" y="19200"/>
                  <a:pt x="10592" y="18600"/>
                </a:cubicBezTo>
                <a:cubicBezTo>
                  <a:pt x="11274" y="18000"/>
                  <a:pt x="11274" y="18600"/>
                  <a:pt x="11046" y="19800"/>
                </a:cubicBezTo>
                <a:cubicBezTo>
                  <a:pt x="11046" y="20400"/>
                  <a:pt x="11501" y="20400"/>
                  <a:pt x="11046" y="21000"/>
                </a:cubicBezTo>
                <a:cubicBezTo>
                  <a:pt x="11274" y="21600"/>
                  <a:pt x="11274" y="21600"/>
                  <a:pt x="11501" y="21600"/>
                </a:cubicBezTo>
                <a:cubicBezTo>
                  <a:pt x="11729" y="21000"/>
                  <a:pt x="11274" y="21600"/>
                  <a:pt x="11501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7" name="Shape 1623">
            <a:extLst>
              <a:ext uri="{FF2B5EF4-FFF2-40B4-BE49-F238E27FC236}">
                <a16:creationId xmlns:a16="http://schemas.microsoft.com/office/drawing/2014/main" id="{3E08CEEC-03AD-46DC-B748-CE321944D9A4}"/>
              </a:ext>
            </a:extLst>
          </p:cNvPr>
          <p:cNvSpPr/>
          <p:nvPr/>
        </p:nvSpPr>
        <p:spPr>
          <a:xfrm>
            <a:off x="6676531" y="3601562"/>
            <a:ext cx="519484" cy="417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5" h="21536" extrusionOk="0">
                <a:moveTo>
                  <a:pt x="13246" y="5079"/>
                </a:moveTo>
                <a:cubicBezTo>
                  <a:pt x="13041" y="4307"/>
                  <a:pt x="13041" y="4307"/>
                  <a:pt x="12424" y="4307"/>
                </a:cubicBezTo>
                <a:cubicBezTo>
                  <a:pt x="11806" y="4307"/>
                  <a:pt x="11189" y="4307"/>
                  <a:pt x="10572" y="4307"/>
                </a:cubicBezTo>
                <a:cubicBezTo>
                  <a:pt x="10161" y="4307"/>
                  <a:pt x="9955" y="3793"/>
                  <a:pt x="9749" y="3793"/>
                </a:cubicBezTo>
                <a:cubicBezTo>
                  <a:pt x="9132" y="3022"/>
                  <a:pt x="8515" y="2507"/>
                  <a:pt x="8104" y="1993"/>
                </a:cubicBezTo>
                <a:cubicBezTo>
                  <a:pt x="7281" y="1222"/>
                  <a:pt x="6458" y="450"/>
                  <a:pt x="5429" y="193"/>
                </a:cubicBezTo>
                <a:cubicBezTo>
                  <a:pt x="5018" y="-64"/>
                  <a:pt x="4812" y="-64"/>
                  <a:pt x="4195" y="193"/>
                </a:cubicBezTo>
                <a:cubicBezTo>
                  <a:pt x="3784" y="193"/>
                  <a:pt x="3166" y="450"/>
                  <a:pt x="2549" y="707"/>
                </a:cubicBezTo>
                <a:cubicBezTo>
                  <a:pt x="2755" y="1222"/>
                  <a:pt x="3372" y="1736"/>
                  <a:pt x="3372" y="2250"/>
                </a:cubicBezTo>
                <a:cubicBezTo>
                  <a:pt x="3372" y="2765"/>
                  <a:pt x="2755" y="3022"/>
                  <a:pt x="2549" y="3022"/>
                </a:cubicBezTo>
                <a:cubicBezTo>
                  <a:pt x="2344" y="3279"/>
                  <a:pt x="2138" y="3022"/>
                  <a:pt x="1932" y="3022"/>
                </a:cubicBezTo>
                <a:cubicBezTo>
                  <a:pt x="1726" y="3279"/>
                  <a:pt x="1726" y="3536"/>
                  <a:pt x="1726" y="3536"/>
                </a:cubicBezTo>
                <a:cubicBezTo>
                  <a:pt x="1315" y="4307"/>
                  <a:pt x="492" y="3793"/>
                  <a:pt x="286" y="3536"/>
                </a:cubicBezTo>
                <a:cubicBezTo>
                  <a:pt x="81" y="4050"/>
                  <a:pt x="81" y="4307"/>
                  <a:pt x="81" y="4822"/>
                </a:cubicBezTo>
                <a:cubicBezTo>
                  <a:pt x="-125" y="5593"/>
                  <a:pt x="81" y="5336"/>
                  <a:pt x="492" y="5593"/>
                </a:cubicBezTo>
                <a:cubicBezTo>
                  <a:pt x="904" y="6107"/>
                  <a:pt x="1315" y="7136"/>
                  <a:pt x="1521" y="7907"/>
                </a:cubicBezTo>
                <a:cubicBezTo>
                  <a:pt x="1932" y="8422"/>
                  <a:pt x="2138" y="8936"/>
                  <a:pt x="2344" y="9707"/>
                </a:cubicBezTo>
                <a:cubicBezTo>
                  <a:pt x="2549" y="10222"/>
                  <a:pt x="2755" y="10479"/>
                  <a:pt x="2961" y="10736"/>
                </a:cubicBezTo>
                <a:cubicBezTo>
                  <a:pt x="3372" y="11250"/>
                  <a:pt x="3784" y="11250"/>
                  <a:pt x="3989" y="11765"/>
                </a:cubicBezTo>
                <a:cubicBezTo>
                  <a:pt x="4195" y="12279"/>
                  <a:pt x="4401" y="12793"/>
                  <a:pt x="4401" y="13565"/>
                </a:cubicBezTo>
                <a:cubicBezTo>
                  <a:pt x="4606" y="14079"/>
                  <a:pt x="4401" y="14593"/>
                  <a:pt x="4606" y="15107"/>
                </a:cubicBezTo>
                <a:cubicBezTo>
                  <a:pt x="5018" y="16136"/>
                  <a:pt x="5841" y="16393"/>
                  <a:pt x="6252" y="17165"/>
                </a:cubicBezTo>
                <a:cubicBezTo>
                  <a:pt x="6664" y="17936"/>
                  <a:pt x="6869" y="18965"/>
                  <a:pt x="7281" y="19479"/>
                </a:cubicBezTo>
                <a:cubicBezTo>
                  <a:pt x="7486" y="19993"/>
                  <a:pt x="7898" y="20507"/>
                  <a:pt x="8104" y="20765"/>
                </a:cubicBezTo>
                <a:cubicBezTo>
                  <a:pt x="8104" y="21022"/>
                  <a:pt x="8104" y="21536"/>
                  <a:pt x="8309" y="21536"/>
                </a:cubicBezTo>
                <a:cubicBezTo>
                  <a:pt x="8721" y="21536"/>
                  <a:pt x="8515" y="21022"/>
                  <a:pt x="8721" y="20765"/>
                </a:cubicBezTo>
                <a:cubicBezTo>
                  <a:pt x="8721" y="19993"/>
                  <a:pt x="9749" y="20250"/>
                  <a:pt x="10161" y="20250"/>
                </a:cubicBezTo>
                <a:cubicBezTo>
                  <a:pt x="10778" y="20250"/>
                  <a:pt x="11806" y="19993"/>
                  <a:pt x="12218" y="20507"/>
                </a:cubicBezTo>
                <a:cubicBezTo>
                  <a:pt x="12835" y="20765"/>
                  <a:pt x="13041" y="20250"/>
                  <a:pt x="13452" y="19736"/>
                </a:cubicBezTo>
                <a:cubicBezTo>
                  <a:pt x="14069" y="18707"/>
                  <a:pt x="14686" y="18707"/>
                  <a:pt x="15509" y="18450"/>
                </a:cubicBezTo>
                <a:cubicBezTo>
                  <a:pt x="16744" y="18450"/>
                  <a:pt x="17978" y="17936"/>
                  <a:pt x="19212" y="17422"/>
                </a:cubicBezTo>
                <a:cubicBezTo>
                  <a:pt x="19624" y="17165"/>
                  <a:pt x="20241" y="16907"/>
                  <a:pt x="20858" y="16907"/>
                </a:cubicBezTo>
                <a:cubicBezTo>
                  <a:pt x="21064" y="16650"/>
                  <a:pt x="21064" y="16136"/>
                  <a:pt x="21269" y="15622"/>
                </a:cubicBezTo>
                <a:cubicBezTo>
                  <a:pt x="21269" y="15365"/>
                  <a:pt x="21475" y="14850"/>
                  <a:pt x="21475" y="14336"/>
                </a:cubicBezTo>
                <a:cubicBezTo>
                  <a:pt x="21475" y="14079"/>
                  <a:pt x="21269" y="13307"/>
                  <a:pt x="21064" y="13050"/>
                </a:cubicBezTo>
                <a:cubicBezTo>
                  <a:pt x="20446" y="13050"/>
                  <a:pt x="19624" y="13050"/>
                  <a:pt x="19006" y="12793"/>
                </a:cubicBezTo>
                <a:cubicBezTo>
                  <a:pt x="18389" y="12793"/>
                  <a:pt x="18389" y="12536"/>
                  <a:pt x="17978" y="12022"/>
                </a:cubicBezTo>
                <a:cubicBezTo>
                  <a:pt x="17566" y="10993"/>
                  <a:pt x="16949" y="10736"/>
                  <a:pt x="16538" y="9965"/>
                </a:cubicBezTo>
                <a:cubicBezTo>
                  <a:pt x="16332" y="9965"/>
                  <a:pt x="15921" y="8936"/>
                  <a:pt x="15715" y="8679"/>
                </a:cubicBezTo>
                <a:cubicBezTo>
                  <a:pt x="15509" y="8165"/>
                  <a:pt x="16538" y="7907"/>
                  <a:pt x="15715" y="7393"/>
                </a:cubicBezTo>
                <a:cubicBezTo>
                  <a:pt x="15509" y="7393"/>
                  <a:pt x="15304" y="6879"/>
                  <a:pt x="15098" y="6879"/>
                </a:cubicBezTo>
                <a:cubicBezTo>
                  <a:pt x="14686" y="6879"/>
                  <a:pt x="14481" y="6107"/>
                  <a:pt x="14275" y="5593"/>
                </a:cubicBezTo>
                <a:cubicBezTo>
                  <a:pt x="14069" y="4822"/>
                  <a:pt x="14069" y="5079"/>
                  <a:pt x="13246" y="50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8" name="Shape 1624">
            <a:extLst>
              <a:ext uri="{FF2B5EF4-FFF2-40B4-BE49-F238E27FC236}">
                <a16:creationId xmlns:a16="http://schemas.microsoft.com/office/drawing/2014/main" id="{C067A07C-CC10-4941-BA6E-398A77E9A24D}"/>
              </a:ext>
            </a:extLst>
          </p:cNvPr>
          <p:cNvSpPr/>
          <p:nvPr/>
        </p:nvSpPr>
        <p:spPr>
          <a:xfrm>
            <a:off x="6683687" y="3569769"/>
            <a:ext cx="103485" cy="110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43" y="21600"/>
                </a:moveTo>
                <a:cubicBezTo>
                  <a:pt x="7200" y="21600"/>
                  <a:pt x="7200" y="18655"/>
                  <a:pt x="8229" y="18655"/>
                </a:cubicBezTo>
                <a:cubicBezTo>
                  <a:pt x="9257" y="16691"/>
                  <a:pt x="11314" y="17673"/>
                  <a:pt x="12343" y="17673"/>
                </a:cubicBezTo>
                <a:cubicBezTo>
                  <a:pt x="13371" y="16691"/>
                  <a:pt x="16457" y="15709"/>
                  <a:pt x="15429" y="14727"/>
                </a:cubicBezTo>
                <a:cubicBezTo>
                  <a:pt x="14400" y="12764"/>
                  <a:pt x="13371" y="10800"/>
                  <a:pt x="11314" y="8836"/>
                </a:cubicBezTo>
                <a:cubicBezTo>
                  <a:pt x="15429" y="7855"/>
                  <a:pt x="18514" y="6873"/>
                  <a:pt x="21600" y="5891"/>
                </a:cubicBezTo>
                <a:cubicBezTo>
                  <a:pt x="21600" y="3927"/>
                  <a:pt x="20571" y="1964"/>
                  <a:pt x="19543" y="0"/>
                </a:cubicBezTo>
                <a:cubicBezTo>
                  <a:pt x="16457" y="982"/>
                  <a:pt x="12343" y="4909"/>
                  <a:pt x="9257" y="4909"/>
                </a:cubicBezTo>
                <a:cubicBezTo>
                  <a:pt x="7200" y="4909"/>
                  <a:pt x="4114" y="2945"/>
                  <a:pt x="4114" y="982"/>
                </a:cubicBezTo>
                <a:cubicBezTo>
                  <a:pt x="3086" y="4909"/>
                  <a:pt x="3086" y="7855"/>
                  <a:pt x="3086" y="10800"/>
                </a:cubicBezTo>
                <a:cubicBezTo>
                  <a:pt x="2057" y="12764"/>
                  <a:pt x="0" y="15709"/>
                  <a:pt x="0" y="17673"/>
                </a:cubicBezTo>
                <a:cubicBezTo>
                  <a:pt x="0" y="19636"/>
                  <a:pt x="0" y="19636"/>
                  <a:pt x="1029" y="20618"/>
                </a:cubicBezTo>
                <a:cubicBezTo>
                  <a:pt x="3086" y="20618"/>
                  <a:pt x="4114" y="21600"/>
                  <a:pt x="5143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89" name="Shape 1625">
            <a:extLst>
              <a:ext uri="{FF2B5EF4-FFF2-40B4-BE49-F238E27FC236}">
                <a16:creationId xmlns:a16="http://schemas.microsoft.com/office/drawing/2014/main" id="{B4175AC0-E65E-4EF9-8730-0935EFCFAAAB}"/>
              </a:ext>
            </a:extLst>
          </p:cNvPr>
          <p:cNvSpPr/>
          <p:nvPr/>
        </p:nvSpPr>
        <p:spPr>
          <a:xfrm>
            <a:off x="6688774" y="3530743"/>
            <a:ext cx="35124" cy="41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43" h="20267" extrusionOk="0">
                <a:moveTo>
                  <a:pt x="18900" y="4800"/>
                </a:moveTo>
                <a:cubicBezTo>
                  <a:pt x="18900" y="2400"/>
                  <a:pt x="13500" y="0"/>
                  <a:pt x="10800" y="0"/>
                </a:cubicBezTo>
                <a:cubicBezTo>
                  <a:pt x="8100" y="2400"/>
                  <a:pt x="8100" y="2400"/>
                  <a:pt x="5400" y="4800"/>
                </a:cubicBezTo>
                <a:cubicBezTo>
                  <a:pt x="5400" y="9600"/>
                  <a:pt x="2700" y="14400"/>
                  <a:pt x="0" y="19200"/>
                </a:cubicBezTo>
                <a:cubicBezTo>
                  <a:pt x="5400" y="19200"/>
                  <a:pt x="5400" y="21600"/>
                  <a:pt x="10800" y="19200"/>
                </a:cubicBezTo>
                <a:cubicBezTo>
                  <a:pt x="13500" y="16800"/>
                  <a:pt x="21600" y="9600"/>
                  <a:pt x="18900" y="48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0" name="Shape 1626">
            <a:extLst>
              <a:ext uri="{FF2B5EF4-FFF2-40B4-BE49-F238E27FC236}">
                <a16:creationId xmlns:a16="http://schemas.microsoft.com/office/drawing/2014/main" id="{2D25733F-75F2-407D-9521-54E7B7FC1393}"/>
              </a:ext>
            </a:extLst>
          </p:cNvPr>
          <p:cNvSpPr/>
          <p:nvPr/>
        </p:nvSpPr>
        <p:spPr>
          <a:xfrm>
            <a:off x="6683687" y="3590134"/>
            <a:ext cx="15268" cy="3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57"/>
                </a:moveTo>
                <a:cubicBezTo>
                  <a:pt x="0" y="15429"/>
                  <a:pt x="7200" y="18514"/>
                  <a:pt x="21600" y="21600"/>
                </a:cubicBezTo>
                <a:cubicBezTo>
                  <a:pt x="21600" y="15429"/>
                  <a:pt x="21600" y="9257"/>
                  <a:pt x="21600" y="3086"/>
                </a:cubicBezTo>
                <a:cubicBezTo>
                  <a:pt x="21600" y="0"/>
                  <a:pt x="21600" y="0"/>
                  <a:pt x="14400" y="0"/>
                </a:cubicBezTo>
                <a:cubicBezTo>
                  <a:pt x="0" y="0"/>
                  <a:pt x="0" y="6171"/>
                  <a:pt x="0" y="92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1" name="Shape 1627">
            <a:extLst>
              <a:ext uri="{FF2B5EF4-FFF2-40B4-BE49-F238E27FC236}">
                <a16:creationId xmlns:a16="http://schemas.microsoft.com/office/drawing/2014/main" id="{C2BBFB17-8CA9-4EC1-B73C-272DEF649C64}"/>
              </a:ext>
            </a:extLst>
          </p:cNvPr>
          <p:cNvSpPr/>
          <p:nvPr/>
        </p:nvSpPr>
        <p:spPr>
          <a:xfrm>
            <a:off x="6663330" y="3569769"/>
            <a:ext cx="38968" cy="130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4" h="21600" extrusionOk="0">
                <a:moveTo>
                  <a:pt x="10800" y="14123"/>
                </a:moveTo>
                <a:cubicBezTo>
                  <a:pt x="10800" y="13292"/>
                  <a:pt x="13500" y="12462"/>
                  <a:pt x="16200" y="10800"/>
                </a:cubicBezTo>
                <a:cubicBezTo>
                  <a:pt x="18900" y="9138"/>
                  <a:pt x="16200" y="9969"/>
                  <a:pt x="13500" y="8308"/>
                </a:cubicBezTo>
                <a:cubicBezTo>
                  <a:pt x="8100" y="6646"/>
                  <a:pt x="10800" y="2492"/>
                  <a:pt x="18900" y="3323"/>
                </a:cubicBezTo>
                <a:cubicBezTo>
                  <a:pt x="21600" y="831"/>
                  <a:pt x="21600" y="831"/>
                  <a:pt x="16200" y="0"/>
                </a:cubicBezTo>
                <a:cubicBezTo>
                  <a:pt x="10800" y="0"/>
                  <a:pt x="8100" y="4154"/>
                  <a:pt x="5400" y="5815"/>
                </a:cubicBezTo>
                <a:cubicBezTo>
                  <a:pt x="2700" y="6646"/>
                  <a:pt x="0" y="7477"/>
                  <a:pt x="0" y="9138"/>
                </a:cubicBezTo>
                <a:cubicBezTo>
                  <a:pt x="0" y="9969"/>
                  <a:pt x="2700" y="11631"/>
                  <a:pt x="2700" y="13292"/>
                </a:cubicBezTo>
                <a:cubicBezTo>
                  <a:pt x="2700" y="15785"/>
                  <a:pt x="5400" y="18277"/>
                  <a:pt x="5400" y="21600"/>
                </a:cubicBezTo>
                <a:cubicBezTo>
                  <a:pt x="5400" y="20769"/>
                  <a:pt x="5400" y="20769"/>
                  <a:pt x="5400" y="20769"/>
                </a:cubicBezTo>
                <a:cubicBezTo>
                  <a:pt x="8100" y="19108"/>
                  <a:pt x="8100" y="16615"/>
                  <a:pt x="10800" y="14123"/>
                </a:cubicBezTo>
                <a:cubicBezTo>
                  <a:pt x="10800" y="13292"/>
                  <a:pt x="10800" y="14954"/>
                  <a:pt x="10800" y="1412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2" name="Shape 1628">
            <a:extLst>
              <a:ext uri="{FF2B5EF4-FFF2-40B4-BE49-F238E27FC236}">
                <a16:creationId xmlns:a16="http://schemas.microsoft.com/office/drawing/2014/main" id="{3CE4136D-4308-4F2E-B2D7-A299EA4EFEBB}"/>
              </a:ext>
            </a:extLst>
          </p:cNvPr>
          <p:cNvSpPr/>
          <p:nvPr/>
        </p:nvSpPr>
        <p:spPr>
          <a:xfrm>
            <a:off x="7075567" y="3764912"/>
            <a:ext cx="18592" cy="39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781" h="21600" extrusionOk="0">
                <a:moveTo>
                  <a:pt x="12960" y="21600"/>
                </a:moveTo>
                <a:cubicBezTo>
                  <a:pt x="12960" y="18900"/>
                  <a:pt x="21600" y="0"/>
                  <a:pt x="8640" y="0"/>
                </a:cubicBezTo>
                <a:cubicBezTo>
                  <a:pt x="4320" y="2700"/>
                  <a:pt x="0" y="8100"/>
                  <a:pt x="0" y="10800"/>
                </a:cubicBezTo>
                <a:cubicBezTo>
                  <a:pt x="0" y="16200"/>
                  <a:pt x="4320" y="18900"/>
                  <a:pt x="12960" y="21600"/>
                </a:cubicBezTo>
                <a:cubicBezTo>
                  <a:pt x="12960" y="21600"/>
                  <a:pt x="8640" y="21600"/>
                  <a:pt x="1296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3" name="Shape 1629">
            <a:extLst>
              <a:ext uri="{FF2B5EF4-FFF2-40B4-BE49-F238E27FC236}">
                <a16:creationId xmlns:a16="http://schemas.microsoft.com/office/drawing/2014/main" id="{09F1DFAE-0DA0-466C-8E97-319A515E7955}"/>
              </a:ext>
            </a:extLst>
          </p:cNvPr>
          <p:cNvSpPr/>
          <p:nvPr/>
        </p:nvSpPr>
        <p:spPr>
          <a:xfrm>
            <a:off x="6873242" y="3949875"/>
            <a:ext cx="259062" cy="163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4" h="21063" extrusionOk="0">
                <a:moveTo>
                  <a:pt x="19053" y="0"/>
                </a:moveTo>
                <a:cubicBezTo>
                  <a:pt x="17830" y="635"/>
                  <a:pt x="16607" y="1271"/>
                  <a:pt x="15385" y="1271"/>
                </a:cubicBezTo>
                <a:cubicBezTo>
                  <a:pt x="14162" y="1906"/>
                  <a:pt x="12532" y="1271"/>
                  <a:pt x="11309" y="2541"/>
                </a:cubicBezTo>
                <a:cubicBezTo>
                  <a:pt x="10494" y="3812"/>
                  <a:pt x="10087" y="5082"/>
                  <a:pt x="9272" y="6353"/>
                </a:cubicBezTo>
                <a:cubicBezTo>
                  <a:pt x="8864" y="6988"/>
                  <a:pt x="7641" y="5718"/>
                  <a:pt x="6826" y="5718"/>
                </a:cubicBezTo>
                <a:cubicBezTo>
                  <a:pt x="5604" y="5718"/>
                  <a:pt x="4789" y="5718"/>
                  <a:pt x="3566" y="5718"/>
                </a:cubicBezTo>
                <a:cubicBezTo>
                  <a:pt x="2343" y="5718"/>
                  <a:pt x="1121" y="5082"/>
                  <a:pt x="1121" y="7624"/>
                </a:cubicBezTo>
                <a:cubicBezTo>
                  <a:pt x="713" y="8894"/>
                  <a:pt x="306" y="8259"/>
                  <a:pt x="306" y="9529"/>
                </a:cubicBezTo>
                <a:cubicBezTo>
                  <a:pt x="-102" y="10800"/>
                  <a:pt x="-102" y="12071"/>
                  <a:pt x="306" y="13341"/>
                </a:cubicBezTo>
                <a:cubicBezTo>
                  <a:pt x="306" y="14612"/>
                  <a:pt x="713" y="16518"/>
                  <a:pt x="1121" y="17788"/>
                </a:cubicBezTo>
                <a:cubicBezTo>
                  <a:pt x="1121" y="18424"/>
                  <a:pt x="1121" y="19694"/>
                  <a:pt x="1528" y="20329"/>
                </a:cubicBezTo>
                <a:cubicBezTo>
                  <a:pt x="1936" y="21600"/>
                  <a:pt x="3973" y="20965"/>
                  <a:pt x="4789" y="20329"/>
                </a:cubicBezTo>
                <a:cubicBezTo>
                  <a:pt x="5196" y="19694"/>
                  <a:pt x="5604" y="19059"/>
                  <a:pt x="6419" y="18424"/>
                </a:cubicBezTo>
                <a:cubicBezTo>
                  <a:pt x="6826" y="18424"/>
                  <a:pt x="7641" y="18424"/>
                  <a:pt x="8456" y="18424"/>
                </a:cubicBezTo>
                <a:cubicBezTo>
                  <a:pt x="8864" y="17788"/>
                  <a:pt x="9272" y="17153"/>
                  <a:pt x="9679" y="16518"/>
                </a:cubicBezTo>
                <a:cubicBezTo>
                  <a:pt x="10902" y="15882"/>
                  <a:pt x="11717" y="15882"/>
                  <a:pt x="12940" y="15247"/>
                </a:cubicBezTo>
                <a:cubicBezTo>
                  <a:pt x="14162" y="14612"/>
                  <a:pt x="15385" y="13976"/>
                  <a:pt x="16607" y="13341"/>
                </a:cubicBezTo>
                <a:cubicBezTo>
                  <a:pt x="17423" y="12706"/>
                  <a:pt x="19053" y="12071"/>
                  <a:pt x="19053" y="10800"/>
                </a:cubicBezTo>
                <a:cubicBezTo>
                  <a:pt x="19460" y="8894"/>
                  <a:pt x="21498" y="8894"/>
                  <a:pt x="21090" y="7624"/>
                </a:cubicBezTo>
                <a:cubicBezTo>
                  <a:pt x="20275" y="5082"/>
                  <a:pt x="19868" y="2541"/>
                  <a:pt x="1905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4" name="Shape 1630">
            <a:extLst>
              <a:ext uri="{FF2B5EF4-FFF2-40B4-BE49-F238E27FC236}">
                <a16:creationId xmlns:a16="http://schemas.microsoft.com/office/drawing/2014/main" id="{E9417622-A8B8-4084-B547-2D3331EDABC5}"/>
              </a:ext>
            </a:extLst>
          </p:cNvPr>
          <p:cNvSpPr/>
          <p:nvPr/>
        </p:nvSpPr>
        <p:spPr>
          <a:xfrm>
            <a:off x="7106103" y="3764912"/>
            <a:ext cx="196984" cy="244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1" h="21600" extrusionOk="0">
                <a:moveTo>
                  <a:pt x="20546" y="8376"/>
                </a:moveTo>
                <a:cubicBezTo>
                  <a:pt x="18966" y="8376"/>
                  <a:pt x="18439" y="7053"/>
                  <a:pt x="17912" y="6171"/>
                </a:cubicBezTo>
                <a:cubicBezTo>
                  <a:pt x="17385" y="5731"/>
                  <a:pt x="15278" y="5731"/>
                  <a:pt x="14751" y="5290"/>
                </a:cubicBezTo>
                <a:cubicBezTo>
                  <a:pt x="13171" y="4849"/>
                  <a:pt x="12644" y="3967"/>
                  <a:pt x="11590" y="2645"/>
                </a:cubicBezTo>
                <a:cubicBezTo>
                  <a:pt x="11590" y="2204"/>
                  <a:pt x="11063" y="1763"/>
                  <a:pt x="11063" y="1322"/>
                </a:cubicBezTo>
                <a:cubicBezTo>
                  <a:pt x="11063" y="1322"/>
                  <a:pt x="11590" y="0"/>
                  <a:pt x="11590" y="0"/>
                </a:cubicBezTo>
                <a:cubicBezTo>
                  <a:pt x="11063" y="0"/>
                  <a:pt x="9483" y="1763"/>
                  <a:pt x="8956" y="2204"/>
                </a:cubicBezTo>
                <a:cubicBezTo>
                  <a:pt x="7902" y="3086"/>
                  <a:pt x="6849" y="4408"/>
                  <a:pt x="5268" y="4408"/>
                </a:cubicBezTo>
                <a:cubicBezTo>
                  <a:pt x="4215" y="4849"/>
                  <a:pt x="3688" y="4408"/>
                  <a:pt x="2634" y="4408"/>
                </a:cubicBezTo>
                <a:cubicBezTo>
                  <a:pt x="1580" y="4849"/>
                  <a:pt x="527" y="5731"/>
                  <a:pt x="0" y="4849"/>
                </a:cubicBezTo>
                <a:cubicBezTo>
                  <a:pt x="527" y="6171"/>
                  <a:pt x="1054" y="7494"/>
                  <a:pt x="2634" y="7494"/>
                </a:cubicBezTo>
                <a:cubicBezTo>
                  <a:pt x="3688" y="7494"/>
                  <a:pt x="7902" y="7494"/>
                  <a:pt x="8429" y="8376"/>
                </a:cubicBezTo>
                <a:cubicBezTo>
                  <a:pt x="10010" y="10139"/>
                  <a:pt x="8956" y="11902"/>
                  <a:pt x="8429" y="14106"/>
                </a:cubicBezTo>
                <a:cubicBezTo>
                  <a:pt x="7902" y="14547"/>
                  <a:pt x="5795" y="14988"/>
                  <a:pt x="5795" y="14988"/>
                </a:cubicBezTo>
                <a:cubicBezTo>
                  <a:pt x="3688" y="15429"/>
                  <a:pt x="1580" y="15869"/>
                  <a:pt x="0" y="16310"/>
                </a:cubicBezTo>
                <a:cubicBezTo>
                  <a:pt x="1054" y="18073"/>
                  <a:pt x="2107" y="19837"/>
                  <a:pt x="2634" y="21600"/>
                </a:cubicBezTo>
                <a:cubicBezTo>
                  <a:pt x="4215" y="21159"/>
                  <a:pt x="5795" y="21159"/>
                  <a:pt x="7376" y="21159"/>
                </a:cubicBezTo>
                <a:cubicBezTo>
                  <a:pt x="9483" y="20718"/>
                  <a:pt x="7902" y="20278"/>
                  <a:pt x="8956" y="19396"/>
                </a:cubicBezTo>
                <a:cubicBezTo>
                  <a:pt x="10010" y="18955"/>
                  <a:pt x="11590" y="19396"/>
                  <a:pt x="12117" y="18514"/>
                </a:cubicBezTo>
                <a:cubicBezTo>
                  <a:pt x="13171" y="17633"/>
                  <a:pt x="13171" y="17192"/>
                  <a:pt x="14751" y="16751"/>
                </a:cubicBezTo>
                <a:cubicBezTo>
                  <a:pt x="15805" y="16310"/>
                  <a:pt x="15278" y="14988"/>
                  <a:pt x="15278" y="14106"/>
                </a:cubicBezTo>
                <a:cubicBezTo>
                  <a:pt x="14751" y="13224"/>
                  <a:pt x="15805" y="13224"/>
                  <a:pt x="16859" y="13224"/>
                </a:cubicBezTo>
                <a:cubicBezTo>
                  <a:pt x="18439" y="12784"/>
                  <a:pt x="18439" y="11461"/>
                  <a:pt x="19493" y="10580"/>
                </a:cubicBezTo>
                <a:cubicBezTo>
                  <a:pt x="20020" y="10139"/>
                  <a:pt x="21600" y="8816"/>
                  <a:pt x="20546" y="8376"/>
                </a:cubicBezTo>
                <a:cubicBezTo>
                  <a:pt x="20020" y="8376"/>
                  <a:pt x="21073" y="8816"/>
                  <a:pt x="20546" y="837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5" name="Shape 1631">
            <a:extLst>
              <a:ext uri="{FF2B5EF4-FFF2-40B4-BE49-F238E27FC236}">
                <a16:creationId xmlns:a16="http://schemas.microsoft.com/office/drawing/2014/main" id="{5722D7F9-2786-40CC-8A5B-32C706A3CB60}"/>
              </a:ext>
            </a:extLst>
          </p:cNvPr>
          <p:cNvSpPr/>
          <p:nvPr/>
        </p:nvSpPr>
        <p:spPr>
          <a:xfrm>
            <a:off x="7543314" y="3286389"/>
            <a:ext cx="268513" cy="116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100" extrusionOk="0">
                <a:moveTo>
                  <a:pt x="21235" y="4500"/>
                </a:moveTo>
                <a:cubicBezTo>
                  <a:pt x="20057" y="4500"/>
                  <a:pt x="19271" y="2700"/>
                  <a:pt x="18093" y="2700"/>
                </a:cubicBezTo>
                <a:cubicBezTo>
                  <a:pt x="16915" y="1800"/>
                  <a:pt x="15344" y="1800"/>
                  <a:pt x="13773" y="1800"/>
                </a:cubicBezTo>
                <a:cubicBezTo>
                  <a:pt x="12595" y="1800"/>
                  <a:pt x="11417" y="1800"/>
                  <a:pt x="10239" y="0"/>
                </a:cubicBezTo>
                <a:cubicBezTo>
                  <a:pt x="9453" y="0"/>
                  <a:pt x="8668" y="0"/>
                  <a:pt x="8275" y="1800"/>
                </a:cubicBezTo>
                <a:cubicBezTo>
                  <a:pt x="8275" y="3600"/>
                  <a:pt x="7882" y="4500"/>
                  <a:pt x="7097" y="3600"/>
                </a:cubicBezTo>
                <a:cubicBezTo>
                  <a:pt x="6311" y="2700"/>
                  <a:pt x="4348" y="900"/>
                  <a:pt x="3955" y="4500"/>
                </a:cubicBezTo>
                <a:cubicBezTo>
                  <a:pt x="3562" y="5400"/>
                  <a:pt x="3955" y="5400"/>
                  <a:pt x="3170" y="6300"/>
                </a:cubicBezTo>
                <a:cubicBezTo>
                  <a:pt x="2777" y="7200"/>
                  <a:pt x="1991" y="9000"/>
                  <a:pt x="2777" y="9900"/>
                </a:cubicBezTo>
                <a:cubicBezTo>
                  <a:pt x="3170" y="10800"/>
                  <a:pt x="4348" y="11700"/>
                  <a:pt x="4348" y="10800"/>
                </a:cubicBezTo>
                <a:cubicBezTo>
                  <a:pt x="4740" y="9000"/>
                  <a:pt x="5133" y="9900"/>
                  <a:pt x="5526" y="10800"/>
                </a:cubicBezTo>
                <a:cubicBezTo>
                  <a:pt x="5919" y="11700"/>
                  <a:pt x="7490" y="12600"/>
                  <a:pt x="7097" y="13500"/>
                </a:cubicBezTo>
                <a:cubicBezTo>
                  <a:pt x="7097" y="14400"/>
                  <a:pt x="5919" y="14400"/>
                  <a:pt x="5526" y="15300"/>
                </a:cubicBezTo>
                <a:cubicBezTo>
                  <a:pt x="5133" y="16200"/>
                  <a:pt x="4740" y="17100"/>
                  <a:pt x="3955" y="15300"/>
                </a:cubicBezTo>
                <a:cubicBezTo>
                  <a:pt x="3562" y="14400"/>
                  <a:pt x="3562" y="17100"/>
                  <a:pt x="3562" y="18000"/>
                </a:cubicBezTo>
                <a:cubicBezTo>
                  <a:pt x="1991" y="19800"/>
                  <a:pt x="1206" y="13500"/>
                  <a:pt x="28" y="18000"/>
                </a:cubicBezTo>
                <a:cubicBezTo>
                  <a:pt x="-365" y="18900"/>
                  <a:pt x="3562" y="20700"/>
                  <a:pt x="3955" y="19800"/>
                </a:cubicBezTo>
                <a:cubicBezTo>
                  <a:pt x="4348" y="18900"/>
                  <a:pt x="5133" y="19800"/>
                  <a:pt x="5526" y="20700"/>
                </a:cubicBezTo>
                <a:cubicBezTo>
                  <a:pt x="5919" y="20700"/>
                  <a:pt x="7097" y="21600"/>
                  <a:pt x="7882" y="20700"/>
                </a:cubicBezTo>
                <a:cubicBezTo>
                  <a:pt x="8275" y="19800"/>
                  <a:pt x="9060" y="20700"/>
                  <a:pt x="9453" y="18000"/>
                </a:cubicBezTo>
                <a:cubicBezTo>
                  <a:pt x="9453" y="17100"/>
                  <a:pt x="10239" y="16200"/>
                  <a:pt x="10631" y="15300"/>
                </a:cubicBezTo>
                <a:cubicBezTo>
                  <a:pt x="11024" y="14400"/>
                  <a:pt x="12595" y="14400"/>
                  <a:pt x="12595" y="14400"/>
                </a:cubicBezTo>
                <a:cubicBezTo>
                  <a:pt x="12988" y="16200"/>
                  <a:pt x="13380" y="14400"/>
                  <a:pt x="14166" y="14400"/>
                </a:cubicBezTo>
                <a:cubicBezTo>
                  <a:pt x="14559" y="14400"/>
                  <a:pt x="14951" y="11700"/>
                  <a:pt x="15344" y="11700"/>
                </a:cubicBezTo>
                <a:cubicBezTo>
                  <a:pt x="15737" y="10800"/>
                  <a:pt x="16522" y="11700"/>
                  <a:pt x="16915" y="10800"/>
                </a:cubicBezTo>
                <a:cubicBezTo>
                  <a:pt x="18486" y="9900"/>
                  <a:pt x="19271" y="8100"/>
                  <a:pt x="20842" y="6300"/>
                </a:cubicBezTo>
                <a:cubicBezTo>
                  <a:pt x="21235" y="6300"/>
                  <a:pt x="21235" y="6300"/>
                  <a:pt x="21235" y="45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6" name="Shape 1632">
            <a:extLst>
              <a:ext uri="{FF2B5EF4-FFF2-40B4-BE49-F238E27FC236}">
                <a16:creationId xmlns:a16="http://schemas.microsoft.com/office/drawing/2014/main" id="{7EFA415B-913B-4DBD-BDA3-09F71287DBAE}"/>
              </a:ext>
            </a:extLst>
          </p:cNvPr>
          <p:cNvSpPr/>
          <p:nvPr/>
        </p:nvSpPr>
        <p:spPr>
          <a:xfrm>
            <a:off x="7208959" y="3211726"/>
            <a:ext cx="424799" cy="259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3" h="21600" extrusionOk="0">
                <a:moveTo>
                  <a:pt x="18795" y="13292"/>
                </a:moveTo>
                <a:cubicBezTo>
                  <a:pt x="19038" y="13708"/>
                  <a:pt x="19038" y="14123"/>
                  <a:pt x="19523" y="13708"/>
                </a:cubicBezTo>
                <a:cubicBezTo>
                  <a:pt x="19766" y="13708"/>
                  <a:pt x="20009" y="12877"/>
                  <a:pt x="20252" y="12877"/>
                </a:cubicBezTo>
                <a:cubicBezTo>
                  <a:pt x="21465" y="12462"/>
                  <a:pt x="20009" y="11631"/>
                  <a:pt x="19523" y="10800"/>
                </a:cubicBezTo>
                <a:cubicBezTo>
                  <a:pt x="19281" y="10385"/>
                  <a:pt x="19281" y="10800"/>
                  <a:pt x="19038" y="11215"/>
                </a:cubicBezTo>
                <a:cubicBezTo>
                  <a:pt x="19038" y="11631"/>
                  <a:pt x="18310" y="11215"/>
                  <a:pt x="18067" y="11215"/>
                </a:cubicBezTo>
                <a:cubicBezTo>
                  <a:pt x="17096" y="10385"/>
                  <a:pt x="18553" y="9138"/>
                  <a:pt x="18795" y="8723"/>
                </a:cubicBezTo>
                <a:cubicBezTo>
                  <a:pt x="18795" y="8723"/>
                  <a:pt x="17825" y="9138"/>
                  <a:pt x="17825" y="9138"/>
                </a:cubicBezTo>
                <a:cubicBezTo>
                  <a:pt x="17339" y="9554"/>
                  <a:pt x="16854" y="9554"/>
                  <a:pt x="16368" y="10385"/>
                </a:cubicBezTo>
                <a:cubicBezTo>
                  <a:pt x="16126" y="10800"/>
                  <a:pt x="15883" y="11631"/>
                  <a:pt x="15640" y="12046"/>
                </a:cubicBezTo>
                <a:cubicBezTo>
                  <a:pt x="15398" y="13292"/>
                  <a:pt x="15155" y="12462"/>
                  <a:pt x="14912" y="11631"/>
                </a:cubicBezTo>
                <a:cubicBezTo>
                  <a:pt x="14669" y="10800"/>
                  <a:pt x="14184" y="11215"/>
                  <a:pt x="13699" y="11215"/>
                </a:cubicBezTo>
                <a:cubicBezTo>
                  <a:pt x="13213" y="11215"/>
                  <a:pt x="12971" y="9969"/>
                  <a:pt x="12728" y="9554"/>
                </a:cubicBezTo>
                <a:cubicBezTo>
                  <a:pt x="12243" y="8723"/>
                  <a:pt x="12971" y="7892"/>
                  <a:pt x="12485" y="7062"/>
                </a:cubicBezTo>
                <a:cubicBezTo>
                  <a:pt x="12243" y="6646"/>
                  <a:pt x="12000" y="5815"/>
                  <a:pt x="11757" y="5400"/>
                </a:cubicBezTo>
                <a:cubicBezTo>
                  <a:pt x="11514" y="4985"/>
                  <a:pt x="11029" y="4569"/>
                  <a:pt x="10786" y="4985"/>
                </a:cubicBezTo>
                <a:cubicBezTo>
                  <a:pt x="10301" y="5400"/>
                  <a:pt x="9816" y="4985"/>
                  <a:pt x="9087" y="4985"/>
                </a:cubicBezTo>
                <a:cubicBezTo>
                  <a:pt x="8602" y="4985"/>
                  <a:pt x="7874" y="5400"/>
                  <a:pt x="7389" y="4985"/>
                </a:cubicBezTo>
                <a:cubicBezTo>
                  <a:pt x="7146" y="4569"/>
                  <a:pt x="6661" y="3738"/>
                  <a:pt x="6418" y="3323"/>
                </a:cubicBezTo>
                <a:cubicBezTo>
                  <a:pt x="5932" y="2492"/>
                  <a:pt x="5690" y="2492"/>
                  <a:pt x="5447" y="3323"/>
                </a:cubicBezTo>
                <a:cubicBezTo>
                  <a:pt x="5204" y="3738"/>
                  <a:pt x="4962" y="4154"/>
                  <a:pt x="4476" y="4154"/>
                </a:cubicBezTo>
                <a:cubicBezTo>
                  <a:pt x="3748" y="4154"/>
                  <a:pt x="3748" y="3323"/>
                  <a:pt x="3991" y="2492"/>
                </a:cubicBezTo>
                <a:cubicBezTo>
                  <a:pt x="4234" y="1246"/>
                  <a:pt x="4234" y="1246"/>
                  <a:pt x="3505" y="415"/>
                </a:cubicBezTo>
                <a:cubicBezTo>
                  <a:pt x="3505" y="831"/>
                  <a:pt x="3505" y="1662"/>
                  <a:pt x="3505" y="2077"/>
                </a:cubicBezTo>
                <a:cubicBezTo>
                  <a:pt x="3505" y="2908"/>
                  <a:pt x="3748" y="3323"/>
                  <a:pt x="3263" y="3323"/>
                </a:cubicBezTo>
                <a:cubicBezTo>
                  <a:pt x="2777" y="2908"/>
                  <a:pt x="2777" y="1662"/>
                  <a:pt x="3020" y="1246"/>
                </a:cubicBezTo>
                <a:cubicBezTo>
                  <a:pt x="3020" y="1246"/>
                  <a:pt x="3505" y="0"/>
                  <a:pt x="3263" y="0"/>
                </a:cubicBezTo>
                <a:cubicBezTo>
                  <a:pt x="2049" y="415"/>
                  <a:pt x="1078" y="831"/>
                  <a:pt x="108" y="1662"/>
                </a:cubicBezTo>
                <a:cubicBezTo>
                  <a:pt x="-135" y="1662"/>
                  <a:pt x="108" y="5815"/>
                  <a:pt x="108" y="6231"/>
                </a:cubicBezTo>
                <a:cubicBezTo>
                  <a:pt x="108" y="7477"/>
                  <a:pt x="108" y="8723"/>
                  <a:pt x="108" y="9554"/>
                </a:cubicBezTo>
                <a:cubicBezTo>
                  <a:pt x="108" y="10385"/>
                  <a:pt x="-135" y="10800"/>
                  <a:pt x="350" y="10800"/>
                </a:cubicBezTo>
                <a:cubicBezTo>
                  <a:pt x="593" y="10800"/>
                  <a:pt x="836" y="10800"/>
                  <a:pt x="1321" y="10800"/>
                </a:cubicBezTo>
                <a:cubicBezTo>
                  <a:pt x="1807" y="10800"/>
                  <a:pt x="1078" y="9969"/>
                  <a:pt x="1321" y="9554"/>
                </a:cubicBezTo>
                <a:cubicBezTo>
                  <a:pt x="1564" y="8723"/>
                  <a:pt x="2049" y="9138"/>
                  <a:pt x="2292" y="8308"/>
                </a:cubicBezTo>
                <a:cubicBezTo>
                  <a:pt x="2777" y="7892"/>
                  <a:pt x="2777" y="7892"/>
                  <a:pt x="3020" y="7477"/>
                </a:cubicBezTo>
                <a:cubicBezTo>
                  <a:pt x="3505" y="7062"/>
                  <a:pt x="3748" y="7477"/>
                  <a:pt x="3991" y="7892"/>
                </a:cubicBezTo>
                <a:cubicBezTo>
                  <a:pt x="4234" y="8308"/>
                  <a:pt x="4962" y="8308"/>
                  <a:pt x="4962" y="8308"/>
                </a:cubicBezTo>
                <a:cubicBezTo>
                  <a:pt x="5204" y="9138"/>
                  <a:pt x="4962" y="9554"/>
                  <a:pt x="4962" y="9969"/>
                </a:cubicBezTo>
                <a:cubicBezTo>
                  <a:pt x="5204" y="11215"/>
                  <a:pt x="5932" y="11215"/>
                  <a:pt x="6175" y="11215"/>
                </a:cubicBezTo>
                <a:cubicBezTo>
                  <a:pt x="7389" y="11215"/>
                  <a:pt x="7389" y="12462"/>
                  <a:pt x="7874" y="14123"/>
                </a:cubicBezTo>
                <a:cubicBezTo>
                  <a:pt x="8117" y="14538"/>
                  <a:pt x="8602" y="14954"/>
                  <a:pt x="9087" y="15369"/>
                </a:cubicBezTo>
                <a:cubicBezTo>
                  <a:pt x="9330" y="15369"/>
                  <a:pt x="9573" y="15785"/>
                  <a:pt x="9816" y="16200"/>
                </a:cubicBezTo>
                <a:cubicBezTo>
                  <a:pt x="10544" y="17031"/>
                  <a:pt x="11272" y="18277"/>
                  <a:pt x="12000" y="18692"/>
                </a:cubicBezTo>
                <a:cubicBezTo>
                  <a:pt x="12971" y="19108"/>
                  <a:pt x="12971" y="19108"/>
                  <a:pt x="12971" y="20354"/>
                </a:cubicBezTo>
                <a:cubicBezTo>
                  <a:pt x="13456" y="20354"/>
                  <a:pt x="14184" y="21185"/>
                  <a:pt x="14669" y="21600"/>
                </a:cubicBezTo>
                <a:cubicBezTo>
                  <a:pt x="14669" y="20354"/>
                  <a:pt x="14427" y="20354"/>
                  <a:pt x="15155" y="19523"/>
                </a:cubicBezTo>
                <a:cubicBezTo>
                  <a:pt x="15398" y="18692"/>
                  <a:pt x="14912" y="18277"/>
                  <a:pt x="14912" y="17446"/>
                </a:cubicBezTo>
                <a:cubicBezTo>
                  <a:pt x="15155" y="16200"/>
                  <a:pt x="14427" y="16615"/>
                  <a:pt x="14184" y="15785"/>
                </a:cubicBezTo>
                <a:cubicBezTo>
                  <a:pt x="13941" y="14954"/>
                  <a:pt x="15155" y="15369"/>
                  <a:pt x="15398" y="14954"/>
                </a:cubicBezTo>
                <a:cubicBezTo>
                  <a:pt x="16126" y="14538"/>
                  <a:pt x="15398" y="13292"/>
                  <a:pt x="15883" y="13708"/>
                </a:cubicBezTo>
                <a:cubicBezTo>
                  <a:pt x="16854" y="13708"/>
                  <a:pt x="15883" y="12462"/>
                  <a:pt x="16368" y="12462"/>
                </a:cubicBezTo>
                <a:cubicBezTo>
                  <a:pt x="16611" y="12046"/>
                  <a:pt x="16854" y="12877"/>
                  <a:pt x="17096" y="12462"/>
                </a:cubicBezTo>
                <a:cubicBezTo>
                  <a:pt x="17339" y="12462"/>
                  <a:pt x="17582" y="12046"/>
                  <a:pt x="17825" y="12046"/>
                </a:cubicBezTo>
                <a:cubicBezTo>
                  <a:pt x="18310" y="12046"/>
                  <a:pt x="17825" y="13708"/>
                  <a:pt x="17825" y="14123"/>
                </a:cubicBezTo>
                <a:cubicBezTo>
                  <a:pt x="18067" y="14123"/>
                  <a:pt x="18553" y="12877"/>
                  <a:pt x="18553" y="14123"/>
                </a:cubicBezTo>
                <a:cubicBezTo>
                  <a:pt x="18553" y="14123"/>
                  <a:pt x="18553" y="13292"/>
                  <a:pt x="18795" y="13292"/>
                </a:cubicBezTo>
                <a:cubicBezTo>
                  <a:pt x="19038" y="13292"/>
                  <a:pt x="18553" y="13292"/>
                  <a:pt x="18795" y="1329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7" name="Shape 1633">
            <a:extLst>
              <a:ext uri="{FF2B5EF4-FFF2-40B4-BE49-F238E27FC236}">
                <a16:creationId xmlns:a16="http://schemas.microsoft.com/office/drawing/2014/main" id="{E0293AB0-FFD9-4A7C-8617-AF8761322AE0}"/>
              </a:ext>
            </a:extLst>
          </p:cNvPr>
          <p:cNvSpPr/>
          <p:nvPr/>
        </p:nvSpPr>
        <p:spPr>
          <a:xfrm>
            <a:off x="7339139" y="3500197"/>
            <a:ext cx="862" cy="50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8" name="Shape 1634">
            <a:extLst>
              <a:ext uri="{FF2B5EF4-FFF2-40B4-BE49-F238E27FC236}">
                <a16:creationId xmlns:a16="http://schemas.microsoft.com/office/drawing/2014/main" id="{78156093-F504-4C23-9397-E21786B778E0}"/>
              </a:ext>
            </a:extLst>
          </p:cNvPr>
          <p:cNvSpPr/>
          <p:nvPr/>
        </p:nvSpPr>
        <p:spPr>
          <a:xfrm>
            <a:off x="7121140" y="3301660"/>
            <a:ext cx="353094" cy="213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8" h="21600" extrusionOk="0">
                <a:moveTo>
                  <a:pt x="21008" y="14065"/>
                </a:moveTo>
                <a:cubicBezTo>
                  <a:pt x="20712" y="13563"/>
                  <a:pt x="20416" y="13563"/>
                  <a:pt x="19824" y="13563"/>
                </a:cubicBezTo>
                <a:cubicBezTo>
                  <a:pt x="19529" y="13060"/>
                  <a:pt x="18937" y="12558"/>
                  <a:pt x="18641" y="12056"/>
                </a:cubicBezTo>
                <a:cubicBezTo>
                  <a:pt x="18049" y="11553"/>
                  <a:pt x="17161" y="11051"/>
                  <a:pt x="16570" y="10047"/>
                </a:cubicBezTo>
                <a:cubicBezTo>
                  <a:pt x="16274" y="9042"/>
                  <a:pt x="15386" y="9042"/>
                  <a:pt x="14794" y="8037"/>
                </a:cubicBezTo>
                <a:cubicBezTo>
                  <a:pt x="14498" y="6530"/>
                  <a:pt x="14203" y="4521"/>
                  <a:pt x="13315" y="4521"/>
                </a:cubicBezTo>
                <a:cubicBezTo>
                  <a:pt x="12427" y="4521"/>
                  <a:pt x="11244" y="4521"/>
                  <a:pt x="11244" y="2512"/>
                </a:cubicBezTo>
                <a:cubicBezTo>
                  <a:pt x="11244" y="2009"/>
                  <a:pt x="11540" y="1005"/>
                  <a:pt x="11244" y="1005"/>
                </a:cubicBezTo>
                <a:cubicBezTo>
                  <a:pt x="10948" y="502"/>
                  <a:pt x="10652" y="1005"/>
                  <a:pt x="10060" y="502"/>
                </a:cubicBezTo>
                <a:cubicBezTo>
                  <a:pt x="10060" y="502"/>
                  <a:pt x="9764" y="0"/>
                  <a:pt x="9468" y="0"/>
                </a:cubicBezTo>
                <a:cubicBezTo>
                  <a:pt x="9172" y="0"/>
                  <a:pt x="8876" y="502"/>
                  <a:pt x="8581" y="502"/>
                </a:cubicBezTo>
                <a:cubicBezTo>
                  <a:pt x="8285" y="0"/>
                  <a:pt x="7989" y="1507"/>
                  <a:pt x="7693" y="1507"/>
                </a:cubicBezTo>
                <a:cubicBezTo>
                  <a:pt x="7397" y="1507"/>
                  <a:pt x="6509" y="2009"/>
                  <a:pt x="6805" y="3014"/>
                </a:cubicBezTo>
                <a:cubicBezTo>
                  <a:pt x="7101" y="4521"/>
                  <a:pt x="6805" y="4019"/>
                  <a:pt x="5918" y="4019"/>
                </a:cubicBezTo>
                <a:cubicBezTo>
                  <a:pt x="5622" y="4019"/>
                  <a:pt x="4734" y="4019"/>
                  <a:pt x="4438" y="4019"/>
                </a:cubicBezTo>
                <a:cubicBezTo>
                  <a:pt x="3846" y="3014"/>
                  <a:pt x="3550" y="2009"/>
                  <a:pt x="2959" y="1005"/>
                </a:cubicBezTo>
                <a:cubicBezTo>
                  <a:pt x="2071" y="0"/>
                  <a:pt x="887" y="1507"/>
                  <a:pt x="0" y="2512"/>
                </a:cubicBezTo>
                <a:cubicBezTo>
                  <a:pt x="296" y="3014"/>
                  <a:pt x="1183" y="5023"/>
                  <a:pt x="887" y="6028"/>
                </a:cubicBezTo>
                <a:cubicBezTo>
                  <a:pt x="-592" y="7535"/>
                  <a:pt x="1183" y="7535"/>
                  <a:pt x="1775" y="8540"/>
                </a:cubicBezTo>
                <a:cubicBezTo>
                  <a:pt x="1775" y="8540"/>
                  <a:pt x="1775" y="9544"/>
                  <a:pt x="1775" y="9544"/>
                </a:cubicBezTo>
                <a:cubicBezTo>
                  <a:pt x="1479" y="10047"/>
                  <a:pt x="2071" y="11051"/>
                  <a:pt x="2367" y="11051"/>
                </a:cubicBezTo>
                <a:cubicBezTo>
                  <a:pt x="2367" y="11553"/>
                  <a:pt x="2071" y="12056"/>
                  <a:pt x="2071" y="13060"/>
                </a:cubicBezTo>
                <a:cubicBezTo>
                  <a:pt x="2071" y="13563"/>
                  <a:pt x="2071" y="14567"/>
                  <a:pt x="2071" y="15572"/>
                </a:cubicBezTo>
                <a:cubicBezTo>
                  <a:pt x="2663" y="15572"/>
                  <a:pt x="2959" y="15572"/>
                  <a:pt x="3550" y="14567"/>
                </a:cubicBezTo>
                <a:cubicBezTo>
                  <a:pt x="3846" y="14065"/>
                  <a:pt x="4142" y="13563"/>
                  <a:pt x="4438" y="13060"/>
                </a:cubicBezTo>
                <a:cubicBezTo>
                  <a:pt x="5622" y="13060"/>
                  <a:pt x="6509" y="12558"/>
                  <a:pt x="7397" y="13563"/>
                </a:cubicBezTo>
                <a:cubicBezTo>
                  <a:pt x="7989" y="15070"/>
                  <a:pt x="9764" y="14065"/>
                  <a:pt x="10356" y="15572"/>
                </a:cubicBezTo>
                <a:cubicBezTo>
                  <a:pt x="10948" y="17079"/>
                  <a:pt x="11540" y="17581"/>
                  <a:pt x="12723" y="17581"/>
                </a:cubicBezTo>
                <a:cubicBezTo>
                  <a:pt x="13019" y="17581"/>
                  <a:pt x="13019" y="17581"/>
                  <a:pt x="13019" y="18586"/>
                </a:cubicBezTo>
                <a:cubicBezTo>
                  <a:pt x="13019" y="20093"/>
                  <a:pt x="13019" y="20093"/>
                  <a:pt x="13611" y="21098"/>
                </a:cubicBezTo>
                <a:cubicBezTo>
                  <a:pt x="14203" y="21098"/>
                  <a:pt x="14498" y="21600"/>
                  <a:pt x="15090" y="21600"/>
                </a:cubicBezTo>
                <a:cubicBezTo>
                  <a:pt x="15978" y="21600"/>
                  <a:pt x="15978" y="21098"/>
                  <a:pt x="16274" y="20093"/>
                </a:cubicBezTo>
                <a:cubicBezTo>
                  <a:pt x="16570" y="19088"/>
                  <a:pt x="17161" y="19591"/>
                  <a:pt x="17753" y="19088"/>
                </a:cubicBezTo>
                <a:cubicBezTo>
                  <a:pt x="18345" y="18586"/>
                  <a:pt x="18345" y="17581"/>
                  <a:pt x="18641" y="16577"/>
                </a:cubicBezTo>
                <a:cubicBezTo>
                  <a:pt x="18641" y="15572"/>
                  <a:pt x="19529" y="16577"/>
                  <a:pt x="19824" y="15572"/>
                </a:cubicBezTo>
                <a:cubicBezTo>
                  <a:pt x="19824" y="14567"/>
                  <a:pt x="20712" y="15572"/>
                  <a:pt x="21008" y="15572"/>
                </a:cubicBezTo>
                <a:cubicBezTo>
                  <a:pt x="21008" y="15070"/>
                  <a:pt x="21008" y="14567"/>
                  <a:pt x="21008" y="1406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299" name="Shape 1635">
            <a:extLst>
              <a:ext uri="{FF2B5EF4-FFF2-40B4-BE49-F238E27FC236}">
                <a16:creationId xmlns:a16="http://schemas.microsoft.com/office/drawing/2014/main" id="{C819E5E1-B259-4F70-83FF-42B630231354}"/>
              </a:ext>
            </a:extLst>
          </p:cNvPr>
          <p:cNvSpPr/>
          <p:nvPr/>
        </p:nvSpPr>
        <p:spPr>
          <a:xfrm>
            <a:off x="7498900" y="3354445"/>
            <a:ext cx="190602" cy="122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42" h="19663" extrusionOk="0">
                <a:moveTo>
                  <a:pt x="15731" y="7424"/>
                </a:moveTo>
                <a:cubicBezTo>
                  <a:pt x="14651" y="8224"/>
                  <a:pt x="14111" y="7424"/>
                  <a:pt x="13031" y="7424"/>
                </a:cubicBezTo>
                <a:cubicBezTo>
                  <a:pt x="11951" y="7424"/>
                  <a:pt x="11411" y="5824"/>
                  <a:pt x="10871" y="5824"/>
                </a:cubicBezTo>
                <a:cubicBezTo>
                  <a:pt x="10331" y="5824"/>
                  <a:pt x="10331" y="6624"/>
                  <a:pt x="9791" y="6624"/>
                </a:cubicBezTo>
                <a:cubicBezTo>
                  <a:pt x="9791" y="7424"/>
                  <a:pt x="9251" y="6624"/>
                  <a:pt x="8711" y="6624"/>
                </a:cubicBezTo>
                <a:cubicBezTo>
                  <a:pt x="7631" y="6624"/>
                  <a:pt x="6011" y="6624"/>
                  <a:pt x="4931" y="5824"/>
                </a:cubicBezTo>
                <a:cubicBezTo>
                  <a:pt x="4391" y="5024"/>
                  <a:pt x="6011" y="3424"/>
                  <a:pt x="6011" y="3424"/>
                </a:cubicBezTo>
                <a:cubicBezTo>
                  <a:pt x="7091" y="2624"/>
                  <a:pt x="7631" y="5024"/>
                  <a:pt x="8171" y="5024"/>
                </a:cubicBezTo>
                <a:cubicBezTo>
                  <a:pt x="9251" y="5024"/>
                  <a:pt x="9791" y="4224"/>
                  <a:pt x="9791" y="3424"/>
                </a:cubicBezTo>
                <a:cubicBezTo>
                  <a:pt x="9251" y="2624"/>
                  <a:pt x="8711" y="4224"/>
                  <a:pt x="8171" y="4224"/>
                </a:cubicBezTo>
                <a:cubicBezTo>
                  <a:pt x="7631" y="3424"/>
                  <a:pt x="8711" y="1024"/>
                  <a:pt x="8171" y="224"/>
                </a:cubicBezTo>
                <a:cubicBezTo>
                  <a:pt x="8171" y="-576"/>
                  <a:pt x="7091" y="1024"/>
                  <a:pt x="7091" y="1024"/>
                </a:cubicBezTo>
                <a:cubicBezTo>
                  <a:pt x="6011" y="1824"/>
                  <a:pt x="5471" y="224"/>
                  <a:pt x="4931" y="1024"/>
                </a:cubicBezTo>
                <a:cubicBezTo>
                  <a:pt x="3851" y="1024"/>
                  <a:pt x="6011" y="3424"/>
                  <a:pt x="3851" y="3424"/>
                </a:cubicBezTo>
                <a:cubicBezTo>
                  <a:pt x="2771" y="2624"/>
                  <a:pt x="4391" y="5824"/>
                  <a:pt x="2771" y="5824"/>
                </a:cubicBezTo>
                <a:cubicBezTo>
                  <a:pt x="2231" y="6624"/>
                  <a:pt x="-469" y="5824"/>
                  <a:pt x="71" y="7424"/>
                </a:cubicBezTo>
                <a:cubicBezTo>
                  <a:pt x="611" y="9824"/>
                  <a:pt x="2231" y="8224"/>
                  <a:pt x="1691" y="10624"/>
                </a:cubicBezTo>
                <a:cubicBezTo>
                  <a:pt x="1691" y="13024"/>
                  <a:pt x="3311" y="13024"/>
                  <a:pt x="1691" y="14624"/>
                </a:cubicBezTo>
                <a:cubicBezTo>
                  <a:pt x="1151" y="15424"/>
                  <a:pt x="71" y="18624"/>
                  <a:pt x="1691" y="18624"/>
                </a:cubicBezTo>
                <a:cubicBezTo>
                  <a:pt x="2771" y="18624"/>
                  <a:pt x="3851" y="16224"/>
                  <a:pt x="4391" y="17024"/>
                </a:cubicBezTo>
                <a:cubicBezTo>
                  <a:pt x="6011" y="19424"/>
                  <a:pt x="4391" y="15424"/>
                  <a:pt x="6011" y="15424"/>
                </a:cubicBezTo>
                <a:cubicBezTo>
                  <a:pt x="7091" y="15424"/>
                  <a:pt x="7631" y="14624"/>
                  <a:pt x="8711" y="13024"/>
                </a:cubicBezTo>
                <a:cubicBezTo>
                  <a:pt x="9251" y="10624"/>
                  <a:pt x="9791" y="11424"/>
                  <a:pt x="10331" y="13024"/>
                </a:cubicBezTo>
                <a:cubicBezTo>
                  <a:pt x="10871" y="13824"/>
                  <a:pt x="11411" y="14624"/>
                  <a:pt x="11411" y="16224"/>
                </a:cubicBezTo>
                <a:cubicBezTo>
                  <a:pt x="11411" y="17024"/>
                  <a:pt x="10871" y="17824"/>
                  <a:pt x="10871" y="18624"/>
                </a:cubicBezTo>
                <a:cubicBezTo>
                  <a:pt x="11411" y="21024"/>
                  <a:pt x="13571" y="18624"/>
                  <a:pt x="14111" y="17824"/>
                </a:cubicBezTo>
                <a:cubicBezTo>
                  <a:pt x="14651" y="17024"/>
                  <a:pt x="16271" y="15424"/>
                  <a:pt x="16811" y="16224"/>
                </a:cubicBezTo>
                <a:cubicBezTo>
                  <a:pt x="17891" y="17824"/>
                  <a:pt x="18971" y="15424"/>
                  <a:pt x="20591" y="16224"/>
                </a:cubicBezTo>
                <a:cubicBezTo>
                  <a:pt x="21131" y="15424"/>
                  <a:pt x="20051" y="13824"/>
                  <a:pt x="20051" y="13824"/>
                </a:cubicBezTo>
                <a:cubicBezTo>
                  <a:pt x="19511" y="12224"/>
                  <a:pt x="20051" y="10624"/>
                  <a:pt x="18971" y="10624"/>
                </a:cubicBezTo>
                <a:cubicBezTo>
                  <a:pt x="17351" y="11424"/>
                  <a:pt x="16271" y="9024"/>
                  <a:pt x="16811" y="6624"/>
                </a:cubicBezTo>
                <a:cubicBezTo>
                  <a:pt x="16811" y="6624"/>
                  <a:pt x="16271" y="6624"/>
                  <a:pt x="15731" y="7424"/>
                </a:cubicBezTo>
                <a:cubicBezTo>
                  <a:pt x="15191" y="7424"/>
                  <a:pt x="16271" y="6624"/>
                  <a:pt x="15731" y="742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0" name="Shape 1636">
            <a:extLst>
              <a:ext uri="{FF2B5EF4-FFF2-40B4-BE49-F238E27FC236}">
                <a16:creationId xmlns:a16="http://schemas.microsoft.com/office/drawing/2014/main" id="{3ECF91E4-A2C5-4CA9-A3A5-C6AE7887E1A3}"/>
              </a:ext>
            </a:extLst>
          </p:cNvPr>
          <p:cNvSpPr/>
          <p:nvPr/>
        </p:nvSpPr>
        <p:spPr>
          <a:xfrm>
            <a:off x="7335126" y="3466259"/>
            <a:ext cx="412240" cy="364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2082" y="14886"/>
                </a:moveTo>
                <a:cubicBezTo>
                  <a:pt x="2082" y="15178"/>
                  <a:pt x="2082" y="15470"/>
                  <a:pt x="2342" y="15762"/>
                </a:cubicBezTo>
                <a:cubicBezTo>
                  <a:pt x="2602" y="16054"/>
                  <a:pt x="2863" y="16346"/>
                  <a:pt x="2863" y="16638"/>
                </a:cubicBezTo>
                <a:cubicBezTo>
                  <a:pt x="2863" y="16930"/>
                  <a:pt x="1561" y="17514"/>
                  <a:pt x="1301" y="17805"/>
                </a:cubicBezTo>
                <a:cubicBezTo>
                  <a:pt x="1041" y="17805"/>
                  <a:pt x="781" y="18097"/>
                  <a:pt x="781" y="18681"/>
                </a:cubicBezTo>
                <a:cubicBezTo>
                  <a:pt x="781" y="19265"/>
                  <a:pt x="781" y="19265"/>
                  <a:pt x="1561" y="19265"/>
                </a:cubicBezTo>
                <a:cubicBezTo>
                  <a:pt x="2082" y="18973"/>
                  <a:pt x="2863" y="18973"/>
                  <a:pt x="3383" y="18681"/>
                </a:cubicBezTo>
                <a:cubicBezTo>
                  <a:pt x="3904" y="18681"/>
                  <a:pt x="4424" y="18681"/>
                  <a:pt x="4945" y="18973"/>
                </a:cubicBezTo>
                <a:cubicBezTo>
                  <a:pt x="5205" y="18973"/>
                  <a:pt x="5725" y="18973"/>
                  <a:pt x="5986" y="18973"/>
                </a:cubicBezTo>
                <a:cubicBezTo>
                  <a:pt x="6506" y="18973"/>
                  <a:pt x="6766" y="18681"/>
                  <a:pt x="7287" y="18681"/>
                </a:cubicBezTo>
                <a:cubicBezTo>
                  <a:pt x="7547" y="18681"/>
                  <a:pt x="7547" y="19265"/>
                  <a:pt x="7547" y="19557"/>
                </a:cubicBezTo>
                <a:cubicBezTo>
                  <a:pt x="7807" y="19849"/>
                  <a:pt x="8067" y="19849"/>
                  <a:pt x="8328" y="20141"/>
                </a:cubicBezTo>
                <a:cubicBezTo>
                  <a:pt x="8328" y="20432"/>
                  <a:pt x="8588" y="21016"/>
                  <a:pt x="8588" y="21308"/>
                </a:cubicBezTo>
                <a:cubicBezTo>
                  <a:pt x="9108" y="21600"/>
                  <a:pt x="8848" y="21016"/>
                  <a:pt x="8848" y="20724"/>
                </a:cubicBezTo>
                <a:cubicBezTo>
                  <a:pt x="9108" y="20724"/>
                  <a:pt x="9369" y="21308"/>
                  <a:pt x="9369" y="21308"/>
                </a:cubicBezTo>
                <a:cubicBezTo>
                  <a:pt x="9889" y="21016"/>
                  <a:pt x="10410" y="20432"/>
                  <a:pt x="11190" y="20724"/>
                </a:cubicBezTo>
                <a:cubicBezTo>
                  <a:pt x="11451" y="20724"/>
                  <a:pt x="11711" y="20724"/>
                  <a:pt x="11971" y="20432"/>
                </a:cubicBezTo>
                <a:cubicBezTo>
                  <a:pt x="12231" y="20432"/>
                  <a:pt x="12752" y="20432"/>
                  <a:pt x="13012" y="20432"/>
                </a:cubicBezTo>
                <a:cubicBezTo>
                  <a:pt x="13272" y="20141"/>
                  <a:pt x="12752" y="18681"/>
                  <a:pt x="12492" y="18681"/>
                </a:cubicBezTo>
                <a:cubicBezTo>
                  <a:pt x="12231" y="18389"/>
                  <a:pt x="11971" y="18389"/>
                  <a:pt x="11971" y="17805"/>
                </a:cubicBezTo>
                <a:cubicBezTo>
                  <a:pt x="11971" y="17222"/>
                  <a:pt x="11711" y="16930"/>
                  <a:pt x="11451" y="16638"/>
                </a:cubicBezTo>
                <a:cubicBezTo>
                  <a:pt x="10670" y="16346"/>
                  <a:pt x="11711" y="15762"/>
                  <a:pt x="11971" y="15178"/>
                </a:cubicBezTo>
                <a:cubicBezTo>
                  <a:pt x="12231" y="15178"/>
                  <a:pt x="12231" y="14886"/>
                  <a:pt x="12752" y="15178"/>
                </a:cubicBezTo>
                <a:cubicBezTo>
                  <a:pt x="13272" y="15762"/>
                  <a:pt x="13012" y="15178"/>
                  <a:pt x="13533" y="15178"/>
                </a:cubicBezTo>
                <a:cubicBezTo>
                  <a:pt x="14573" y="14886"/>
                  <a:pt x="14313" y="14011"/>
                  <a:pt x="14834" y="13427"/>
                </a:cubicBezTo>
                <a:cubicBezTo>
                  <a:pt x="15094" y="13135"/>
                  <a:pt x="15614" y="13135"/>
                  <a:pt x="15614" y="12843"/>
                </a:cubicBezTo>
                <a:cubicBezTo>
                  <a:pt x="15875" y="12551"/>
                  <a:pt x="16135" y="12259"/>
                  <a:pt x="16135" y="11968"/>
                </a:cubicBezTo>
                <a:cubicBezTo>
                  <a:pt x="16135" y="11676"/>
                  <a:pt x="16655" y="11384"/>
                  <a:pt x="16916" y="11384"/>
                </a:cubicBezTo>
                <a:cubicBezTo>
                  <a:pt x="17176" y="11384"/>
                  <a:pt x="17176" y="10800"/>
                  <a:pt x="17176" y="10800"/>
                </a:cubicBezTo>
                <a:cubicBezTo>
                  <a:pt x="17176" y="9924"/>
                  <a:pt x="18217" y="10508"/>
                  <a:pt x="17957" y="9632"/>
                </a:cubicBezTo>
                <a:cubicBezTo>
                  <a:pt x="17957" y="8757"/>
                  <a:pt x="17696" y="8465"/>
                  <a:pt x="18477" y="7881"/>
                </a:cubicBezTo>
                <a:cubicBezTo>
                  <a:pt x="18737" y="7881"/>
                  <a:pt x="17436" y="7005"/>
                  <a:pt x="17176" y="6714"/>
                </a:cubicBezTo>
                <a:cubicBezTo>
                  <a:pt x="16916" y="6130"/>
                  <a:pt x="17176" y="5254"/>
                  <a:pt x="16916" y="4670"/>
                </a:cubicBezTo>
                <a:cubicBezTo>
                  <a:pt x="16916" y="3795"/>
                  <a:pt x="17696" y="3795"/>
                  <a:pt x="18217" y="4086"/>
                </a:cubicBezTo>
                <a:cubicBezTo>
                  <a:pt x="18477" y="4086"/>
                  <a:pt x="18998" y="4378"/>
                  <a:pt x="19258" y="4378"/>
                </a:cubicBezTo>
                <a:cubicBezTo>
                  <a:pt x="19778" y="4378"/>
                  <a:pt x="19778" y="4086"/>
                  <a:pt x="20039" y="3795"/>
                </a:cubicBezTo>
                <a:cubicBezTo>
                  <a:pt x="20819" y="3795"/>
                  <a:pt x="21080" y="3795"/>
                  <a:pt x="21600" y="2919"/>
                </a:cubicBezTo>
                <a:cubicBezTo>
                  <a:pt x="20819" y="2627"/>
                  <a:pt x="20039" y="2335"/>
                  <a:pt x="19778" y="1751"/>
                </a:cubicBezTo>
                <a:cubicBezTo>
                  <a:pt x="19518" y="1459"/>
                  <a:pt x="19518" y="876"/>
                  <a:pt x="19258" y="584"/>
                </a:cubicBezTo>
                <a:cubicBezTo>
                  <a:pt x="18998" y="292"/>
                  <a:pt x="18737" y="292"/>
                  <a:pt x="18477" y="0"/>
                </a:cubicBezTo>
                <a:cubicBezTo>
                  <a:pt x="17957" y="0"/>
                  <a:pt x="17176" y="292"/>
                  <a:pt x="16916" y="292"/>
                </a:cubicBezTo>
                <a:cubicBezTo>
                  <a:pt x="15875" y="0"/>
                  <a:pt x="15354" y="584"/>
                  <a:pt x="14573" y="1168"/>
                </a:cubicBezTo>
                <a:cubicBezTo>
                  <a:pt x="13793" y="1459"/>
                  <a:pt x="13272" y="1459"/>
                  <a:pt x="13793" y="2335"/>
                </a:cubicBezTo>
                <a:cubicBezTo>
                  <a:pt x="14313" y="2919"/>
                  <a:pt x="13793" y="3503"/>
                  <a:pt x="13272" y="3795"/>
                </a:cubicBezTo>
                <a:cubicBezTo>
                  <a:pt x="12752" y="4378"/>
                  <a:pt x="13533" y="5546"/>
                  <a:pt x="12492" y="5254"/>
                </a:cubicBezTo>
                <a:cubicBezTo>
                  <a:pt x="11190" y="5254"/>
                  <a:pt x="12231" y="5546"/>
                  <a:pt x="12231" y="6130"/>
                </a:cubicBezTo>
                <a:cubicBezTo>
                  <a:pt x="12492" y="6422"/>
                  <a:pt x="11451" y="6714"/>
                  <a:pt x="11190" y="7005"/>
                </a:cubicBezTo>
                <a:cubicBezTo>
                  <a:pt x="10930" y="7589"/>
                  <a:pt x="10930" y="8757"/>
                  <a:pt x="10670" y="8757"/>
                </a:cubicBezTo>
                <a:cubicBezTo>
                  <a:pt x="10410" y="9049"/>
                  <a:pt x="10149" y="8757"/>
                  <a:pt x="9889" y="8757"/>
                </a:cubicBezTo>
                <a:cubicBezTo>
                  <a:pt x="9369" y="8757"/>
                  <a:pt x="9108" y="9049"/>
                  <a:pt x="8848" y="9341"/>
                </a:cubicBezTo>
                <a:cubicBezTo>
                  <a:pt x="8328" y="9632"/>
                  <a:pt x="8067" y="9341"/>
                  <a:pt x="7807" y="9632"/>
                </a:cubicBezTo>
                <a:cubicBezTo>
                  <a:pt x="7287" y="9924"/>
                  <a:pt x="7287" y="10216"/>
                  <a:pt x="7027" y="10800"/>
                </a:cubicBezTo>
                <a:cubicBezTo>
                  <a:pt x="7027" y="11676"/>
                  <a:pt x="6506" y="11968"/>
                  <a:pt x="5725" y="12259"/>
                </a:cubicBezTo>
                <a:cubicBezTo>
                  <a:pt x="4945" y="12551"/>
                  <a:pt x="4164" y="12551"/>
                  <a:pt x="3383" y="12551"/>
                </a:cubicBezTo>
                <a:cubicBezTo>
                  <a:pt x="2082" y="12551"/>
                  <a:pt x="1041" y="12259"/>
                  <a:pt x="0" y="11676"/>
                </a:cubicBezTo>
                <a:cubicBezTo>
                  <a:pt x="260" y="12259"/>
                  <a:pt x="520" y="12843"/>
                  <a:pt x="781" y="13427"/>
                </a:cubicBezTo>
                <a:cubicBezTo>
                  <a:pt x="1041" y="13719"/>
                  <a:pt x="2082" y="14011"/>
                  <a:pt x="2082" y="1488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1" name="Shape 1637">
            <a:extLst>
              <a:ext uri="{FF2B5EF4-FFF2-40B4-BE49-F238E27FC236}">
                <a16:creationId xmlns:a16="http://schemas.microsoft.com/office/drawing/2014/main" id="{8A66ACDA-34A5-454D-BDF2-CF161817C990}"/>
              </a:ext>
            </a:extLst>
          </p:cNvPr>
          <p:cNvSpPr/>
          <p:nvPr/>
        </p:nvSpPr>
        <p:spPr>
          <a:xfrm>
            <a:off x="7322083" y="3424637"/>
            <a:ext cx="365905" cy="254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7" h="20748" extrusionOk="0">
                <a:moveTo>
                  <a:pt x="20313" y="2511"/>
                </a:moveTo>
                <a:cubicBezTo>
                  <a:pt x="20025" y="2511"/>
                  <a:pt x="19737" y="3326"/>
                  <a:pt x="19449" y="2918"/>
                </a:cubicBezTo>
                <a:cubicBezTo>
                  <a:pt x="19161" y="2918"/>
                  <a:pt x="19161" y="2103"/>
                  <a:pt x="18873" y="2511"/>
                </a:cubicBezTo>
                <a:cubicBezTo>
                  <a:pt x="18297" y="2511"/>
                  <a:pt x="17721" y="3326"/>
                  <a:pt x="17433" y="3733"/>
                </a:cubicBezTo>
                <a:cubicBezTo>
                  <a:pt x="17145" y="3733"/>
                  <a:pt x="16569" y="4549"/>
                  <a:pt x="15993" y="4141"/>
                </a:cubicBezTo>
                <a:cubicBezTo>
                  <a:pt x="15705" y="3733"/>
                  <a:pt x="16569" y="2103"/>
                  <a:pt x="15993" y="1288"/>
                </a:cubicBezTo>
                <a:cubicBezTo>
                  <a:pt x="15993" y="1288"/>
                  <a:pt x="15417" y="-342"/>
                  <a:pt x="15129" y="66"/>
                </a:cubicBezTo>
                <a:cubicBezTo>
                  <a:pt x="14841" y="881"/>
                  <a:pt x="14553" y="1696"/>
                  <a:pt x="13977" y="2103"/>
                </a:cubicBezTo>
                <a:cubicBezTo>
                  <a:pt x="13401" y="2511"/>
                  <a:pt x="13113" y="2103"/>
                  <a:pt x="13113" y="2918"/>
                </a:cubicBezTo>
                <a:cubicBezTo>
                  <a:pt x="12825" y="4141"/>
                  <a:pt x="12537" y="2511"/>
                  <a:pt x="12249" y="2918"/>
                </a:cubicBezTo>
                <a:cubicBezTo>
                  <a:pt x="11673" y="3326"/>
                  <a:pt x="11385" y="3733"/>
                  <a:pt x="10809" y="3733"/>
                </a:cubicBezTo>
                <a:cubicBezTo>
                  <a:pt x="10233" y="3326"/>
                  <a:pt x="9657" y="2918"/>
                  <a:pt x="9369" y="2511"/>
                </a:cubicBezTo>
                <a:cubicBezTo>
                  <a:pt x="9081" y="2511"/>
                  <a:pt x="7641" y="2103"/>
                  <a:pt x="7641" y="2103"/>
                </a:cubicBezTo>
                <a:cubicBezTo>
                  <a:pt x="7353" y="2511"/>
                  <a:pt x="7641" y="2918"/>
                  <a:pt x="7353" y="2918"/>
                </a:cubicBezTo>
                <a:cubicBezTo>
                  <a:pt x="7065" y="2918"/>
                  <a:pt x="6489" y="2918"/>
                  <a:pt x="6489" y="3326"/>
                </a:cubicBezTo>
                <a:cubicBezTo>
                  <a:pt x="6201" y="4141"/>
                  <a:pt x="6201" y="4956"/>
                  <a:pt x="5625" y="5364"/>
                </a:cubicBezTo>
                <a:cubicBezTo>
                  <a:pt x="4761" y="6179"/>
                  <a:pt x="4473" y="5771"/>
                  <a:pt x="3897" y="6586"/>
                </a:cubicBezTo>
                <a:cubicBezTo>
                  <a:pt x="3609" y="7401"/>
                  <a:pt x="3033" y="7401"/>
                  <a:pt x="2745" y="7401"/>
                </a:cubicBezTo>
                <a:cubicBezTo>
                  <a:pt x="2457" y="6994"/>
                  <a:pt x="1017" y="6586"/>
                  <a:pt x="1017" y="6179"/>
                </a:cubicBezTo>
                <a:cubicBezTo>
                  <a:pt x="1017" y="7401"/>
                  <a:pt x="1017" y="8216"/>
                  <a:pt x="729" y="9032"/>
                </a:cubicBezTo>
                <a:cubicBezTo>
                  <a:pt x="153" y="9847"/>
                  <a:pt x="-423" y="10662"/>
                  <a:pt x="441" y="11477"/>
                </a:cubicBezTo>
                <a:cubicBezTo>
                  <a:pt x="729" y="11884"/>
                  <a:pt x="153" y="12292"/>
                  <a:pt x="153" y="13107"/>
                </a:cubicBezTo>
                <a:cubicBezTo>
                  <a:pt x="153" y="13515"/>
                  <a:pt x="153" y="14330"/>
                  <a:pt x="441" y="14737"/>
                </a:cubicBezTo>
                <a:cubicBezTo>
                  <a:pt x="441" y="15552"/>
                  <a:pt x="153" y="15960"/>
                  <a:pt x="729" y="15960"/>
                </a:cubicBezTo>
                <a:cubicBezTo>
                  <a:pt x="1593" y="16367"/>
                  <a:pt x="1881" y="15960"/>
                  <a:pt x="1881" y="17183"/>
                </a:cubicBezTo>
                <a:cubicBezTo>
                  <a:pt x="1881" y="17998"/>
                  <a:pt x="1017" y="19220"/>
                  <a:pt x="729" y="19628"/>
                </a:cubicBezTo>
                <a:cubicBezTo>
                  <a:pt x="3033" y="21258"/>
                  <a:pt x="5625" y="20850"/>
                  <a:pt x="7929" y="20035"/>
                </a:cubicBezTo>
                <a:cubicBezTo>
                  <a:pt x="8793" y="19628"/>
                  <a:pt x="8505" y="17998"/>
                  <a:pt x="8793" y="17183"/>
                </a:cubicBezTo>
                <a:cubicBezTo>
                  <a:pt x="9081" y="16367"/>
                  <a:pt x="10233" y="16775"/>
                  <a:pt x="10809" y="15960"/>
                </a:cubicBezTo>
                <a:cubicBezTo>
                  <a:pt x="11097" y="15960"/>
                  <a:pt x="11385" y="15552"/>
                  <a:pt x="11961" y="15552"/>
                </a:cubicBezTo>
                <a:cubicBezTo>
                  <a:pt x="11961" y="15552"/>
                  <a:pt x="12537" y="15960"/>
                  <a:pt x="12537" y="15552"/>
                </a:cubicBezTo>
                <a:cubicBezTo>
                  <a:pt x="12825" y="14737"/>
                  <a:pt x="12825" y="13922"/>
                  <a:pt x="13113" y="13107"/>
                </a:cubicBezTo>
                <a:cubicBezTo>
                  <a:pt x="13401" y="12700"/>
                  <a:pt x="14553" y="12292"/>
                  <a:pt x="14265" y="11884"/>
                </a:cubicBezTo>
                <a:cubicBezTo>
                  <a:pt x="14265" y="11477"/>
                  <a:pt x="13113" y="10662"/>
                  <a:pt x="14265" y="10662"/>
                </a:cubicBezTo>
                <a:cubicBezTo>
                  <a:pt x="14553" y="10662"/>
                  <a:pt x="15129" y="11069"/>
                  <a:pt x="15417" y="10254"/>
                </a:cubicBezTo>
                <a:cubicBezTo>
                  <a:pt x="15417" y="9847"/>
                  <a:pt x="15129" y="9439"/>
                  <a:pt x="15417" y="9032"/>
                </a:cubicBezTo>
                <a:cubicBezTo>
                  <a:pt x="15417" y="8216"/>
                  <a:pt x="16281" y="8216"/>
                  <a:pt x="16281" y="7401"/>
                </a:cubicBezTo>
                <a:cubicBezTo>
                  <a:pt x="16281" y="6586"/>
                  <a:pt x="15417" y="6179"/>
                  <a:pt x="15705" y="5364"/>
                </a:cubicBezTo>
                <a:cubicBezTo>
                  <a:pt x="16281" y="4956"/>
                  <a:pt x="17145" y="4549"/>
                  <a:pt x="17721" y="4141"/>
                </a:cubicBezTo>
                <a:cubicBezTo>
                  <a:pt x="18297" y="3326"/>
                  <a:pt x="19161" y="3733"/>
                  <a:pt x="19737" y="3733"/>
                </a:cubicBezTo>
                <a:cubicBezTo>
                  <a:pt x="20025" y="3733"/>
                  <a:pt x="20601" y="3733"/>
                  <a:pt x="20889" y="3326"/>
                </a:cubicBezTo>
                <a:cubicBezTo>
                  <a:pt x="20889" y="3326"/>
                  <a:pt x="21177" y="2918"/>
                  <a:pt x="21177" y="2511"/>
                </a:cubicBezTo>
                <a:cubicBezTo>
                  <a:pt x="20889" y="2511"/>
                  <a:pt x="20601" y="2511"/>
                  <a:pt x="20313" y="2511"/>
                </a:cubicBezTo>
                <a:cubicBezTo>
                  <a:pt x="20025" y="2918"/>
                  <a:pt x="20601" y="2511"/>
                  <a:pt x="20313" y="251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2" name="Shape 1638">
            <a:extLst>
              <a:ext uri="{FF2B5EF4-FFF2-40B4-BE49-F238E27FC236}">
                <a16:creationId xmlns:a16="http://schemas.microsoft.com/office/drawing/2014/main" id="{30581D3A-D8F9-4716-8013-0950B69F4AB7}"/>
              </a:ext>
            </a:extLst>
          </p:cNvPr>
          <p:cNvSpPr/>
          <p:nvPr/>
        </p:nvSpPr>
        <p:spPr>
          <a:xfrm>
            <a:off x="7284129" y="3210300"/>
            <a:ext cx="10281" cy="16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62" h="17712" extrusionOk="0">
                <a:moveTo>
                  <a:pt x="16362" y="6912"/>
                </a:moveTo>
                <a:cubicBezTo>
                  <a:pt x="9162" y="6912"/>
                  <a:pt x="1962" y="-3888"/>
                  <a:pt x="1962" y="1512"/>
                </a:cubicBezTo>
                <a:cubicBezTo>
                  <a:pt x="-5238" y="6912"/>
                  <a:pt x="9162" y="12312"/>
                  <a:pt x="16362" y="17712"/>
                </a:cubicBezTo>
                <a:cubicBezTo>
                  <a:pt x="16362" y="12312"/>
                  <a:pt x="16362" y="6912"/>
                  <a:pt x="16362" y="6912"/>
                </a:cubicBezTo>
                <a:cubicBezTo>
                  <a:pt x="9162" y="1512"/>
                  <a:pt x="16362" y="6912"/>
                  <a:pt x="16362" y="69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3" name="Shape 1639">
            <a:extLst>
              <a:ext uri="{FF2B5EF4-FFF2-40B4-BE49-F238E27FC236}">
                <a16:creationId xmlns:a16="http://schemas.microsoft.com/office/drawing/2014/main" id="{725D4C89-9586-40CE-9058-FAD62FE9F5A4}"/>
              </a:ext>
            </a:extLst>
          </p:cNvPr>
          <p:cNvSpPr/>
          <p:nvPr/>
        </p:nvSpPr>
        <p:spPr>
          <a:xfrm>
            <a:off x="6973594" y="2892710"/>
            <a:ext cx="1002791" cy="47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045" extrusionOk="0">
                <a:moveTo>
                  <a:pt x="21246" y="8685"/>
                </a:moveTo>
                <a:cubicBezTo>
                  <a:pt x="21246" y="8462"/>
                  <a:pt x="20821" y="8685"/>
                  <a:pt x="20821" y="8685"/>
                </a:cubicBezTo>
                <a:cubicBezTo>
                  <a:pt x="20608" y="8685"/>
                  <a:pt x="20501" y="8462"/>
                  <a:pt x="20501" y="8239"/>
                </a:cubicBezTo>
                <a:cubicBezTo>
                  <a:pt x="20395" y="7794"/>
                  <a:pt x="20182" y="7794"/>
                  <a:pt x="20182" y="7571"/>
                </a:cubicBezTo>
                <a:cubicBezTo>
                  <a:pt x="20076" y="7348"/>
                  <a:pt x="19969" y="6680"/>
                  <a:pt x="19650" y="6680"/>
                </a:cubicBezTo>
                <a:cubicBezTo>
                  <a:pt x="19331" y="6680"/>
                  <a:pt x="19012" y="7348"/>
                  <a:pt x="18692" y="6903"/>
                </a:cubicBezTo>
                <a:cubicBezTo>
                  <a:pt x="18586" y="6680"/>
                  <a:pt x="18480" y="6458"/>
                  <a:pt x="18373" y="6235"/>
                </a:cubicBezTo>
                <a:cubicBezTo>
                  <a:pt x="18267" y="6235"/>
                  <a:pt x="18054" y="6903"/>
                  <a:pt x="17948" y="6903"/>
                </a:cubicBezTo>
                <a:cubicBezTo>
                  <a:pt x="17841" y="7126"/>
                  <a:pt x="17203" y="4676"/>
                  <a:pt x="17203" y="4231"/>
                </a:cubicBezTo>
                <a:cubicBezTo>
                  <a:pt x="16990" y="3786"/>
                  <a:pt x="16884" y="3118"/>
                  <a:pt x="16564" y="2895"/>
                </a:cubicBezTo>
                <a:cubicBezTo>
                  <a:pt x="16458" y="2672"/>
                  <a:pt x="16352" y="2449"/>
                  <a:pt x="16245" y="2449"/>
                </a:cubicBezTo>
                <a:cubicBezTo>
                  <a:pt x="16032" y="2227"/>
                  <a:pt x="16245" y="1781"/>
                  <a:pt x="16245" y="1559"/>
                </a:cubicBezTo>
                <a:cubicBezTo>
                  <a:pt x="16245" y="1336"/>
                  <a:pt x="15500" y="2227"/>
                  <a:pt x="15394" y="2449"/>
                </a:cubicBezTo>
                <a:cubicBezTo>
                  <a:pt x="15288" y="2449"/>
                  <a:pt x="14436" y="3118"/>
                  <a:pt x="14436" y="2895"/>
                </a:cubicBezTo>
                <a:cubicBezTo>
                  <a:pt x="14436" y="2449"/>
                  <a:pt x="14649" y="2227"/>
                  <a:pt x="14436" y="2227"/>
                </a:cubicBezTo>
                <a:cubicBezTo>
                  <a:pt x="14330" y="2004"/>
                  <a:pt x="14224" y="1781"/>
                  <a:pt x="14117" y="2004"/>
                </a:cubicBezTo>
                <a:cubicBezTo>
                  <a:pt x="14117" y="2004"/>
                  <a:pt x="14117" y="2227"/>
                  <a:pt x="14011" y="2004"/>
                </a:cubicBezTo>
                <a:cubicBezTo>
                  <a:pt x="13798" y="1781"/>
                  <a:pt x="13904" y="1559"/>
                  <a:pt x="13585" y="1781"/>
                </a:cubicBezTo>
                <a:cubicBezTo>
                  <a:pt x="13266" y="2227"/>
                  <a:pt x="13266" y="1559"/>
                  <a:pt x="13266" y="1113"/>
                </a:cubicBezTo>
                <a:cubicBezTo>
                  <a:pt x="13372" y="223"/>
                  <a:pt x="12734" y="0"/>
                  <a:pt x="12415" y="0"/>
                </a:cubicBezTo>
                <a:cubicBezTo>
                  <a:pt x="12202" y="0"/>
                  <a:pt x="11989" y="223"/>
                  <a:pt x="11776" y="445"/>
                </a:cubicBezTo>
                <a:cubicBezTo>
                  <a:pt x="11563" y="668"/>
                  <a:pt x="11351" y="891"/>
                  <a:pt x="11031" y="891"/>
                </a:cubicBezTo>
                <a:cubicBezTo>
                  <a:pt x="10180" y="1336"/>
                  <a:pt x="9329" y="2004"/>
                  <a:pt x="8478" y="2004"/>
                </a:cubicBezTo>
                <a:cubicBezTo>
                  <a:pt x="8265" y="2004"/>
                  <a:pt x="8052" y="2004"/>
                  <a:pt x="7946" y="2227"/>
                </a:cubicBezTo>
                <a:cubicBezTo>
                  <a:pt x="7839" y="2449"/>
                  <a:pt x="8052" y="3118"/>
                  <a:pt x="8265" y="3118"/>
                </a:cubicBezTo>
                <a:cubicBezTo>
                  <a:pt x="8691" y="3786"/>
                  <a:pt x="7946" y="3563"/>
                  <a:pt x="7733" y="3786"/>
                </a:cubicBezTo>
                <a:cubicBezTo>
                  <a:pt x="7520" y="4008"/>
                  <a:pt x="7839" y="4231"/>
                  <a:pt x="7839" y="4454"/>
                </a:cubicBezTo>
                <a:cubicBezTo>
                  <a:pt x="7839" y="4899"/>
                  <a:pt x="7414" y="4899"/>
                  <a:pt x="7414" y="5122"/>
                </a:cubicBezTo>
                <a:cubicBezTo>
                  <a:pt x="7414" y="5790"/>
                  <a:pt x="8265" y="5567"/>
                  <a:pt x="8159" y="6458"/>
                </a:cubicBezTo>
                <a:cubicBezTo>
                  <a:pt x="8052" y="6680"/>
                  <a:pt x="7946" y="6903"/>
                  <a:pt x="7733" y="6903"/>
                </a:cubicBezTo>
                <a:cubicBezTo>
                  <a:pt x="7626" y="6903"/>
                  <a:pt x="7307" y="6903"/>
                  <a:pt x="7201" y="6903"/>
                </a:cubicBezTo>
                <a:cubicBezTo>
                  <a:pt x="6988" y="7126"/>
                  <a:pt x="7094" y="7348"/>
                  <a:pt x="6882" y="7126"/>
                </a:cubicBezTo>
                <a:cubicBezTo>
                  <a:pt x="6669" y="6903"/>
                  <a:pt x="6456" y="6458"/>
                  <a:pt x="6243" y="6458"/>
                </a:cubicBezTo>
                <a:cubicBezTo>
                  <a:pt x="6137" y="6235"/>
                  <a:pt x="5924" y="6680"/>
                  <a:pt x="5818" y="6680"/>
                </a:cubicBezTo>
                <a:cubicBezTo>
                  <a:pt x="5605" y="6458"/>
                  <a:pt x="5498" y="6458"/>
                  <a:pt x="5286" y="6680"/>
                </a:cubicBezTo>
                <a:cubicBezTo>
                  <a:pt x="5179" y="6903"/>
                  <a:pt x="5073" y="7348"/>
                  <a:pt x="4966" y="7126"/>
                </a:cubicBezTo>
                <a:cubicBezTo>
                  <a:pt x="4860" y="7126"/>
                  <a:pt x="4541" y="6458"/>
                  <a:pt x="4434" y="6680"/>
                </a:cubicBezTo>
                <a:cubicBezTo>
                  <a:pt x="4328" y="6680"/>
                  <a:pt x="4328" y="7348"/>
                  <a:pt x="4222" y="6903"/>
                </a:cubicBezTo>
                <a:cubicBezTo>
                  <a:pt x="4115" y="6458"/>
                  <a:pt x="4009" y="6235"/>
                  <a:pt x="3796" y="6012"/>
                </a:cubicBezTo>
                <a:cubicBezTo>
                  <a:pt x="3583" y="5790"/>
                  <a:pt x="3370" y="5790"/>
                  <a:pt x="3264" y="5567"/>
                </a:cubicBezTo>
                <a:cubicBezTo>
                  <a:pt x="2945" y="5344"/>
                  <a:pt x="2945" y="5790"/>
                  <a:pt x="2732" y="5790"/>
                </a:cubicBezTo>
                <a:cubicBezTo>
                  <a:pt x="2519" y="6012"/>
                  <a:pt x="2413" y="5344"/>
                  <a:pt x="2200" y="5567"/>
                </a:cubicBezTo>
                <a:cubicBezTo>
                  <a:pt x="2093" y="5790"/>
                  <a:pt x="2093" y="6012"/>
                  <a:pt x="1987" y="6012"/>
                </a:cubicBezTo>
                <a:cubicBezTo>
                  <a:pt x="1881" y="6235"/>
                  <a:pt x="1668" y="6235"/>
                  <a:pt x="1561" y="6235"/>
                </a:cubicBezTo>
                <a:cubicBezTo>
                  <a:pt x="1455" y="6458"/>
                  <a:pt x="1242" y="6903"/>
                  <a:pt x="1242" y="7126"/>
                </a:cubicBezTo>
                <a:cubicBezTo>
                  <a:pt x="1136" y="7348"/>
                  <a:pt x="1349" y="8016"/>
                  <a:pt x="1136" y="8016"/>
                </a:cubicBezTo>
                <a:cubicBezTo>
                  <a:pt x="923" y="8239"/>
                  <a:pt x="604" y="6903"/>
                  <a:pt x="497" y="7571"/>
                </a:cubicBezTo>
                <a:cubicBezTo>
                  <a:pt x="391" y="8016"/>
                  <a:pt x="285" y="8016"/>
                  <a:pt x="178" y="8462"/>
                </a:cubicBezTo>
                <a:cubicBezTo>
                  <a:pt x="72" y="8907"/>
                  <a:pt x="497" y="8907"/>
                  <a:pt x="285" y="9353"/>
                </a:cubicBezTo>
                <a:cubicBezTo>
                  <a:pt x="178" y="9575"/>
                  <a:pt x="-141" y="10021"/>
                  <a:pt x="72" y="10243"/>
                </a:cubicBezTo>
                <a:cubicBezTo>
                  <a:pt x="178" y="10243"/>
                  <a:pt x="285" y="10466"/>
                  <a:pt x="285" y="10466"/>
                </a:cubicBezTo>
                <a:cubicBezTo>
                  <a:pt x="391" y="10689"/>
                  <a:pt x="285" y="10911"/>
                  <a:pt x="391" y="11134"/>
                </a:cubicBezTo>
                <a:cubicBezTo>
                  <a:pt x="604" y="11357"/>
                  <a:pt x="817" y="10911"/>
                  <a:pt x="1029" y="11357"/>
                </a:cubicBezTo>
                <a:cubicBezTo>
                  <a:pt x="1136" y="11579"/>
                  <a:pt x="1349" y="12247"/>
                  <a:pt x="1349" y="12693"/>
                </a:cubicBezTo>
                <a:cubicBezTo>
                  <a:pt x="1242" y="12693"/>
                  <a:pt x="923" y="12470"/>
                  <a:pt x="1242" y="12915"/>
                </a:cubicBezTo>
                <a:cubicBezTo>
                  <a:pt x="1349" y="13138"/>
                  <a:pt x="1349" y="13361"/>
                  <a:pt x="1561" y="12915"/>
                </a:cubicBezTo>
                <a:cubicBezTo>
                  <a:pt x="1561" y="12693"/>
                  <a:pt x="1561" y="12693"/>
                  <a:pt x="1668" y="12693"/>
                </a:cubicBezTo>
                <a:cubicBezTo>
                  <a:pt x="2200" y="12693"/>
                  <a:pt x="2413" y="12025"/>
                  <a:pt x="2945" y="12470"/>
                </a:cubicBezTo>
                <a:cubicBezTo>
                  <a:pt x="3158" y="12693"/>
                  <a:pt x="3370" y="12025"/>
                  <a:pt x="3477" y="12470"/>
                </a:cubicBezTo>
                <a:cubicBezTo>
                  <a:pt x="3583" y="12693"/>
                  <a:pt x="3796" y="13584"/>
                  <a:pt x="3690" y="14029"/>
                </a:cubicBezTo>
                <a:cubicBezTo>
                  <a:pt x="3583" y="14029"/>
                  <a:pt x="3370" y="14252"/>
                  <a:pt x="3583" y="14252"/>
                </a:cubicBezTo>
                <a:cubicBezTo>
                  <a:pt x="3583" y="14474"/>
                  <a:pt x="3583" y="14474"/>
                  <a:pt x="3583" y="14474"/>
                </a:cubicBezTo>
                <a:cubicBezTo>
                  <a:pt x="3477" y="14697"/>
                  <a:pt x="3370" y="14697"/>
                  <a:pt x="3370" y="14697"/>
                </a:cubicBezTo>
                <a:cubicBezTo>
                  <a:pt x="3051" y="14697"/>
                  <a:pt x="2200" y="14252"/>
                  <a:pt x="2413" y="15365"/>
                </a:cubicBezTo>
                <a:cubicBezTo>
                  <a:pt x="2519" y="15810"/>
                  <a:pt x="2413" y="15810"/>
                  <a:pt x="2200" y="15588"/>
                </a:cubicBezTo>
                <a:cubicBezTo>
                  <a:pt x="1987" y="15365"/>
                  <a:pt x="2093" y="15810"/>
                  <a:pt x="2200" y="16033"/>
                </a:cubicBezTo>
                <a:cubicBezTo>
                  <a:pt x="2413" y="16033"/>
                  <a:pt x="2413" y="16701"/>
                  <a:pt x="2519" y="16924"/>
                </a:cubicBezTo>
                <a:cubicBezTo>
                  <a:pt x="2732" y="17146"/>
                  <a:pt x="2413" y="17592"/>
                  <a:pt x="2732" y="17592"/>
                </a:cubicBezTo>
                <a:cubicBezTo>
                  <a:pt x="2838" y="17592"/>
                  <a:pt x="3051" y="18037"/>
                  <a:pt x="3158" y="18260"/>
                </a:cubicBezTo>
                <a:cubicBezTo>
                  <a:pt x="3477" y="18260"/>
                  <a:pt x="3158" y="18928"/>
                  <a:pt x="3158" y="19373"/>
                </a:cubicBezTo>
                <a:cubicBezTo>
                  <a:pt x="3477" y="18928"/>
                  <a:pt x="3902" y="18260"/>
                  <a:pt x="4328" y="18928"/>
                </a:cubicBezTo>
                <a:cubicBezTo>
                  <a:pt x="4541" y="19373"/>
                  <a:pt x="4647" y="20041"/>
                  <a:pt x="4966" y="20041"/>
                </a:cubicBezTo>
                <a:cubicBezTo>
                  <a:pt x="5179" y="20041"/>
                  <a:pt x="5073" y="19596"/>
                  <a:pt x="5073" y="19373"/>
                </a:cubicBezTo>
                <a:cubicBezTo>
                  <a:pt x="5073" y="18705"/>
                  <a:pt x="5073" y="18037"/>
                  <a:pt x="5073" y="17369"/>
                </a:cubicBezTo>
                <a:cubicBezTo>
                  <a:pt x="5073" y="16924"/>
                  <a:pt x="4966" y="15142"/>
                  <a:pt x="5179" y="15142"/>
                </a:cubicBezTo>
                <a:cubicBezTo>
                  <a:pt x="5392" y="14920"/>
                  <a:pt x="5711" y="14697"/>
                  <a:pt x="5924" y="14474"/>
                </a:cubicBezTo>
                <a:cubicBezTo>
                  <a:pt x="6137" y="14474"/>
                  <a:pt x="6350" y="14252"/>
                  <a:pt x="6456" y="14252"/>
                </a:cubicBezTo>
                <a:cubicBezTo>
                  <a:pt x="6562" y="14029"/>
                  <a:pt x="6456" y="13584"/>
                  <a:pt x="6669" y="13806"/>
                </a:cubicBezTo>
                <a:cubicBezTo>
                  <a:pt x="6775" y="13806"/>
                  <a:pt x="7094" y="14252"/>
                  <a:pt x="7094" y="13806"/>
                </a:cubicBezTo>
                <a:cubicBezTo>
                  <a:pt x="7094" y="13584"/>
                  <a:pt x="7307" y="13361"/>
                  <a:pt x="7414" y="13806"/>
                </a:cubicBezTo>
                <a:cubicBezTo>
                  <a:pt x="7520" y="14029"/>
                  <a:pt x="7414" y="14252"/>
                  <a:pt x="7520" y="14697"/>
                </a:cubicBezTo>
                <a:cubicBezTo>
                  <a:pt x="7520" y="14920"/>
                  <a:pt x="7626" y="15365"/>
                  <a:pt x="7520" y="15588"/>
                </a:cubicBezTo>
                <a:cubicBezTo>
                  <a:pt x="7626" y="15810"/>
                  <a:pt x="7733" y="15810"/>
                  <a:pt x="7839" y="16033"/>
                </a:cubicBezTo>
                <a:cubicBezTo>
                  <a:pt x="8159" y="16701"/>
                  <a:pt x="8371" y="17146"/>
                  <a:pt x="8797" y="16924"/>
                </a:cubicBezTo>
                <a:cubicBezTo>
                  <a:pt x="9010" y="16924"/>
                  <a:pt x="9223" y="17146"/>
                  <a:pt x="9435" y="17146"/>
                </a:cubicBezTo>
                <a:cubicBezTo>
                  <a:pt x="9648" y="17146"/>
                  <a:pt x="9755" y="16701"/>
                  <a:pt x="9967" y="16701"/>
                </a:cubicBezTo>
                <a:cubicBezTo>
                  <a:pt x="10180" y="16924"/>
                  <a:pt x="10393" y="17592"/>
                  <a:pt x="10499" y="18037"/>
                </a:cubicBezTo>
                <a:cubicBezTo>
                  <a:pt x="10606" y="18260"/>
                  <a:pt x="10499" y="18482"/>
                  <a:pt x="10499" y="18928"/>
                </a:cubicBezTo>
                <a:cubicBezTo>
                  <a:pt x="10499" y="19373"/>
                  <a:pt x="10819" y="19596"/>
                  <a:pt x="10819" y="20041"/>
                </a:cubicBezTo>
                <a:cubicBezTo>
                  <a:pt x="10819" y="20264"/>
                  <a:pt x="11138" y="20264"/>
                  <a:pt x="11244" y="20264"/>
                </a:cubicBezTo>
                <a:cubicBezTo>
                  <a:pt x="11457" y="20264"/>
                  <a:pt x="11457" y="20264"/>
                  <a:pt x="11563" y="20709"/>
                </a:cubicBezTo>
                <a:cubicBezTo>
                  <a:pt x="11776" y="21600"/>
                  <a:pt x="11989" y="20487"/>
                  <a:pt x="12202" y="20041"/>
                </a:cubicBezTo>
                <a:cubicBezTo>
                  <a:pt x="12308" y="19373"/>
                  <a:pt x="12734" y="19373"/>
                  <a:pt x="12947" y="18928"/>
                </a:cubicBezTo>
                <a:cubicBezTo>
                  <a:pt x="13159" y="18928"/>
                  <a:pt x="13159" y="18928"/>
                  <a:pt x="13266" y="18705"/>
                </a:cubicBezTo>
                <a:cubicBezTo>
                  <a:pt x="13372" y="18037"/>
                  <a:pt x="13479" y="18260"/>
                  <a:pt x="13692" y="18260"/>
                </a:cubicBezTo>
                <a:cubicBezTo>
                  <a:pt x="13904" y="18260"/>
                  <a:pt x="14330" y="18928"/>
                  <a:pt x="14436" y="18482"/>
                </a:cubicBezTo>
                <a:cubicBezTo>
                  <a:pt x="14436" y="18037"/>
                  <a:pt x="14436" y="17814"/>
                  <a:pt x="14649" y="17592"/>
                </a:cubicBezTo>
                <a:cubicBezTo>
                  <a:pt x="14862" y="17369"/>
                  <a:pt x="15075" y="17814"/>
                  <a:pt x="15288" y="17814"/>
                </a:cubicBezTo>
                <a:cubicBezTo>
                  <a:pt x="15500" y="18037"/>
                  <a:pt x="15926" y="18037"/>
                  <a:pt x="16139" y="18037"/>
                </a:cubicBezTo>
                <a:cubicBezTo>
                  <a:pt x="16777" y="18037"/>
                  <a:pt x="17309" y="18482"/>
                  <a:pt x="17948" y="18705"/>
                </a:cubicBezTo>
                <a:cubicBezTo>
                  <a:pt x="17841" y="18260"/>
                  <a:pt x="18054" y="18037"/>
                  <a:pt x="18267" y="17592"/>
                </a:cubicBezTo>
                <a:cubicBezTo>
                  <a:pt x="18373" y="17369"/>
                  <a:pt x="18267" y="17369"/>
                  <a:pt x="18160" y="16924"/>
                </a:cubicBezTo>
                <a:cubicBezTo>
                  <a:pt x="18054" y="16701"/>
                  <a:pt x="18054" y="16256"/>
                  <a:pt x="18054" y="15810"/>
                </a:cubicBezTo>
                <a:cubicBezTo>
                  <a:pt x="17948" y="15810"/>
                  <a:pt x="17948" y="14920"/>
                  <a:pt x="17841" y="15142"/>
                </a:cubicBezTo>
                <a:cubicBezTo>
                  <a:pt x="17948" y="14920"/>
                  <a:pt x="18267" y="14920"/>
                  <a:pt x="18480" y="14697"/>
                </a:cubicBezTo>
                <a:cubicBezTo>
                  <a:pt x="18799" y="14697"/>
                  <a:pt x="19012" y="15142"/>
                  <a:pt x="19225" y="14697"/>
                </a:cubicBezTo>
                <a:cubicBezTo>
                  <a:pt x="19331" y="14697"/>
                  <a:pt x="19118" y="14474"/>
                  <a:pt x="19118" y="14252"/>
                </a:cubicBezTo>
                <a:cubicBezTo>
                  <a:pt x="19012" y="14029"/>
                  <a:pt x="19118" y="13584"/>
                  <a:pt x="19225" y="13361"/>
                </a:cubicBezTo>
                <a:cubicBezTo>
                  <a:pt x="19331" y="13138"/>
                  <a:pt x="19437" y="11802"/>
                  <a:pt x="19544" y="12025"/>
                </a:cubicBezTo>
                <a:cubicBezTo>
                  <a:pt x="19757" y="12247"/>
                  <a:pt x="19863" y="12470"/>
                  <a:pt x="20076" y="12470"/>
                </a:cubicBezTo>
                <a:cubicBezTo>
                  <a:pt x="20182" y="12247"/>
                  <a:pt x="20289" y="12693"/>
                  <a:pt x="20395" y="12470"/>
                </a:cubicBezTo>
                <a:cubicBezTo>
                  <a:pt x="20501" y="12470"/>
                  <a:pt x="20714" y="12247"/>
                  <a:pt x="20821" y="12025"/>
                </a:cubicBezTo>
                <a:cubicBezTo>
                  <a:pt x="20927" y="11802"/>
                  <a:pt x="20714" y="11357"/>
                  <a:pt x="20714" y="10911"/>
                </a:cubicBezTo>
                <a:cubicBezTo>
                  <a:pt x="20821" y="10243"/>
                  <a:pt x="21140" y="10466"/>
                  <a:pt x="21353" y="9798"/>
                </a:cubicBezTo>
                <a:cubicBezTo>
                  <a:pt x="21353" y="9575"/>
                  <a:pt x="21353" y="9575"/>
                  <a:pt x="21459" y="9353"/>
                </a:cubicBezTo>
                <a:cubicBezTo>
                  <a:pt x="21459" y="9130"/>
                  <a:pt x="21353" y="8907"/>
                  <a:pt x="21246" y="8685"/>
                </a:cubicBezTo>
                <a:cubicBezTo>
                  <a:pt x="21246" y="8462"/>
                  <a:pt x="21353" y="8685"/>
                  <a:pt x="21246" y="8685"/>
                </a:cubicBezTo>
                <a:close/>
                <a:moveTo>
                  <a:pt x="15607" y="12915"/>
                </a:moveTo>
                <a:cubicBezTo>
                  <a:pt x="15394" y="12915"/>
                  <a:pt x="15075" y="13584"/>
                  <a:pt x="14968" y="13806"/>
                </a:cubicBezTo>
                <a:cubicBezTo>
                  <a:pt x="14862" y="13806"/>
                  <a:pt x="14756" y="14252"/>
                  <a:pt x="14756" y="14474"/>
                </a:cubicBezTo>
                <a:cubicBezTo>
                  <a:pt x="14756" y="14697"/>
                  <a:pt x="14862" y="14920"/>
                  <a:pt x="14862" y="14920"/>
                </a:cubicBezTo>
                <a:cubicBezTo>
                  <a:pt x="14756" y="15142"/>
                  <a:pt x="14543" y="14252"/>
                  <a:pt x="14543" y="14029"/>
                </a:cubicBezTo>
                <a:cubicBezTo>
                  <a:pt x="14543" y="13584"/>
                  <a:pt x="14649" y="13361"/>
                  <a:pt x="14862" y="13138"/>
                </a:cubicBezTo>
                <a:cubicBezTo>
                  <a:pt x="15075" y="12915"/>
                  <a:pt x="15288" y="12693"/>
                  <a:pt x="15500" y="12693"/>
                </a:cubicBezTo>
                <a:cubicBezTo>
                  <a:pt x="15500" y="12693"/>
                  <a:pt x="16032" y="12915"/>
                  <a:pt x="16032" y="12915"/>
                </a:cubicBezTo>
                <a:cubicBezTo>
                  <a:pt x="15926" y="13138"/>
                  <a:pt x="15607" y="12915"/>
                  <a:pt x="15607" y="12915"/>
                </a:cubicBezTo>
                <a:cubicBezTo>
                  <a:pt x="15394" y="12915"/>
                  <a:pt x="15713" y="12915"/>
                  <a:pt x="15607" y="12915"/>
                </a:cubicBezTo>
                <a:close/>
                <a:moveTo>
                  <a:pt x="17416" y="13138"/>
                </a:moveTo>
                <a:cubicBezTo>
                  <a:pt x="17309" y="13584"/>
                  <a:pt x="16564" y="13361"/>
                  <a:pt x="16458" y="12915"/>
                </a:cubicBezTo>
                <a:cubicBezTo>
                  <a:pt x="16458" y="12915"/>
                  <a:pt x="16884" y="12915"/>
                  <a:pt x="16884" y="12915"/>
                </a:cubicBezTo>
                <a:cubicBezTo>
                  <a:pt x="17096" y="12915"/>
                  <a:pt x="17203" y="12915"/>
                  <a:pt x="17416" y="12693"/>
                </a:cubicBezTo>
                <a:cubicBezTo>
                  <a:pt x="17416" y="12693"/>
                  <a:pt x="17416" y="13138"/>
                  <a:pt x="17416" y="13138"/>
                </a:cubicBezTo>
                <a:cubicBezTo>
                  <a:pt x="17309" y="13361"/>
                  <a:pt x="17416" y="12915"/>
                  <a:pt x="17416" y="1313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4" name="Shape 1640">
            <a:extLst>
              <a:ext uri="{FF2B5EF4-FFF2-40B4-BE49-F238E27FC236}">
                <a16:creationId xmlns:a16="http://schemas.microsoft.com/office/drawing/2014/main" id="{F85FAB54-6FA7-4A57-9A44-E85AB456AD68}"/>
              </a:ext>
            </a:extLst>
          </p:cNvPr>
          <p:cNvSpPr/>
          <p:nvPr/>
        </p:nvSpPr>
        <p:spPr>
          <a:xfrm>
            <a:off x="7513252" y="3499892"/>
            <a:ext cx="690705" cy="729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8" h="21206" extrusionOk="0">
                <a:moveTo>
                  <a:pt x="18051" y="10878"/>
                </a:moveTo>
                <a:cubicBezTo>
                  <a:pt x="18669" y="11023"/>
                  <a:pt x="18360" y="10444"/>
                  <a:pt x="18514" y="10154"/>
                </a:cubicBezTo>
                <a:cubicBezTo>
                  <a:pt x="18514" y="9864"/>
                  <a:pt x="18669" y="9574"/>
                  <a:pt x="18669" y="9429"/>
                </a:cubicBezTo>
                <a:cubicBezTo>
                  <a:pt x="18823" y="9284"/>
                  <a:pt x="19131" y="9574"/>
                  <a:pt x="19286" y="9284"/>
                </a:cubicBezTo>
                <a:cubicBezTo>
                  <a:pt x="19440" y="8994"/>
                  <a:pt x="19440" y="8704"/>
                  <a:pt x="19440" y="8414"/>
                </a:cubicBezTo>
                <a:cubicBezTo>
                  <a:pt x="19594" y="8124"/>
                  <a:pt x="19903" y="7979"/>
                  <a:pt x="19903" y="7689"/>
                </a:cubicBezTo>
                <a:cubicBezTo>
                  <a:pt x="19903" y="7399"/>
                  <a:pt x="20366" y="7109"/>
                  <a:pt x="20520" y="6964"/>
                </a:cubicBezTo>
                <a:cubicBezTo>
                  <a:pt x="20983" y="6529"/>
                  <a:pt x="20829" y="6964"/>
                  <a:pt x="21137" y="7109"/>
                </a:cubicBezTo>
                <a:cubicBezTo>
                  <a:pt x="21137" y="7109"/>
                  <a:pt x="21137" y="6529"/>
                  <a:pt x="21137" y="6529"/>
                </a:cubicBezTo>
                <a:cubicBezTo>
                  <a:pt x="21137" y="6384"/>
                  <a:pt x="21600" y="6384"/>
                  <a:pt x="21291" y="6095"/>
                </a:cubicBezTo>
                <a:cubicBezTo>
                  <a:pt x="21137" y="6095"/>
                  <a:pt x="20829" y="6095"/>
                  <a:pt x="20674" y="6095"/>
                </a:cubicBezTo>
                <a:cubicBezTo>
                  <a:pt x="20674" y="5950"/>
                  <a:pt x="20829" y="5805"/>
                  <a:pt x="20829" y="5805"/>
                </a:cubicBezTo>
                <a:cubicBezTo>
                  <a:pt x="20983" y="5660"/>
                  <a:pt x="20829" y="5515"/>
                  <a:pt x="20674" y="5370"/>
                </a:cubicBezTo>
                <a:cubicBezTo>
                  <a:pt x="20520" y="5225"/>
                  <a:pt x="20520" y="5225"/>
                  <a:pt x="20366" y="5370"/>
                </a:cubicBezTo>
                <a:cubicBezTo>
                  <a:pt x="20057" y="5515"/>
                  <a:pt x="19903" y="5370"/>
                  <a:pt x="19594" y="5225"/>
                </a:cubicBezTo>
                <a:cubicBezTo>
                  <a:pt x="19440" y="5225"/>
                  <a:pt x="19131" y="5515"/>
                  <a:pt x="19131" y="5660"/>
                </a:cubicBezTo>
                <a:cubicBezTo>
                  <a:pt x="18977" y="5805"/>
                  <a:pt x="18823" y="5660"/>
                  <a:pt x="18669" y="5805"/>
                </a:cubicBezTo>
                <a:cubicBezTo>
                  <a:pt x="18514" y="5805"/>
                  <a:pt x="18360" y="5950"/>
                  <a:pt x="18360" y="6095"/>
                </a:cubicBezTo>
                <a:cubicBezTo>
                  <a:pt x="18051" y="6384"/>
                  <a:pt x="17897" y="6529"/>
                  <a:pt x="17589" y="6384"/>
                </a:cubicBezTo>
                <a:cubicBezTo>
                  <a:pt x="17434" y="6529"/>
                  <a:pt x="17589" y="6819"/>
                  <a:pt x="17743" y="6964"/>
                </a:cubicBezTo>
                <a:cubicBezTo>
                  <a:pt x="18051" y="7544"/>
                  <a:pt x="16663" y="7109"/>
                  <a:pt x="16354" y="7254"/>
                </a:cubicBezTo>
                <a:cubicBezTo>
                  <a:pt x="16200" y="7399"/>
                  <a:pt x="15737" y="7254"/>
                  <a:pt x="15583" y="7109"/>
                </a:cubicBezTo>
                <a:cubicBezTo>
                  <a:pt x="15429" y="6964"/>
                  <a:pt x="15583" y="6674"/>
                  <a:pt x="15583" y="6674"/>
                </a:cubicBezTo>
                <a:cubicBezTo>
                  <a:pt x="15583" y="6674"/>
                  <a:pt x="15583" y="6240"/>
                  <a:pt x="15429" y="6384"/>
                </a:cubicBezTo>
                <a:cubicBezTo>
                  <a:pt x="15120" y="6384"/>
                  <a:pt x="14811" y="6384"/>
                  <a:pt x="14811" y="6819"/>
                </a:cubicBezTo>
                <a:cubicBezTo>
                  <a:pt x="14966" y="6964"/>
                  <a:pt x="15120" y="7399"/>
                  <a:pt x="14966" y="7399"/>
                </a:cubicBezTo>
                <a:cubicBezTo>
                  <a:pt x="14657" y="7399"/>
                  <a:pt x="14503" y="7689"/>
                  <a:pt x="14194" y="7399"/>
                </a:cubicBezTo>
                <a:cubicBezTo>
                  <a:pt x="14040" y="7109"/>
                  <a:pt x="13886" y="7544"/>
                  <a:pt x="13731" y="7399"/>
                </a:cubicBezTo>
                <a:cubicBezTo>
                  <a:pt x="13269" y="7254"/>
                  <a:pt x="13114" y="7254"/>
                  <a:pt x="12651" y="7109"/>
                </a:cubicBezTo>
                <a:cubicBezTo>
                  <a:pt x="12343" y="6964"/>
                  <a:pt x="12189" y="6674"/>
                  <a:pt x="11880" y="6674"/>
                </a:cubicBezTo>
                <a:cubicBezTo>
                  <a:pt x="11417" y="6819"/>
                  <a:pt x="11417" y="6674"/>
                  <a:pt x="11109" y="6529"/>
                </a:cubicBezTo>
                <a:cubicBezTo>
                  <a:pt x="10800" y="6384"/>
                  <a:pt x="10491" y="6529"/>
                  <a:pt x="10337" y="6384"/>
                </a:cubicBezTo>
                <a:cubicBezTo>
                  <a:pt x="10029" y="6095"/>
                  <a:pt x="9720" y="5950"/>
                  <a:pt x="9566" y="5805"/>
                </a:cubicBezTo>
                <a:cubicBezTo>
                  <a:pt x="9257" y="5660"/>
                  <a:pt x="9103" y="5660"/>
                  <a:pt x="9257" y="5370"/>
                </a:cubicBezTo>
                <a:cubicBezTo>
                  <a:pt x="9411" y="5225"/>
                  <a:pt x="9257" y="4935"/>
                  <a:pt x="9566" y="4790"/>
                </a:cubicBezTo>
                <a:cubicBezTo>
                  <a:pt x="9874" y="4645"/>
                  <a:pt x="10029" y="4790"/>
                  <a:pt x="9720" y="4500"/>
                </a:cubicBezTo>
                <a:cubicBezTo>
                  <a:pt x="9411" y="4355"/>
                  <a:pt x="9103" y="4065"/>
                  <a:pt x="8794" y="3920"/>
                </a:cubicBezTo>
                <a:cubicBezTo>
                  <a:pt x="8640" y="3920"/>
                  <a:pt x="8486" y="3630"/>
                  <a:pt x="8177" y="3630"/>
                </a:cubicBezTo>
                <a:cubicBezTo>
                  <a:pt x="8177" y="3630"/>
                  <a:pt x="8177" y="3195"/>
                  <a:pt x="8023" y="3050"/>
                </a:cubicBezTo>
                <a:cubicBezTo>
                  <a:pt x="7251" y="2325"/>
                  <a:pt x="8794" y="3195"/>
                  <a:pt x="8794" y="2615"/>
                </a:cubicBezTo>
                <a:cubicBezTo>
                  <a:pt x="8794" y="2325"/>
                  <a:pt x="8640" y="2325"/>
                  <a:pt x="8331" y="2035"/>
                </a:cubicBezTo>
                <a:cubicBezTo>
                  <a:pt x="8177" y="1891"/>
                  <a:pt x="8177" y="1746"/>
                  <a:pt x="8486" y="1601"/>
                </a:cubicBezTo>
                <a:cubicBezTo>
                  <a:pt x="8794" y="1601"/>
                  <a:pt x="8640" y="1166"/>
                  <a:pt x="8949" y="1021"/>
                </a:cubicBezTo>
                <a:cubicBezTo>
                  <a:pt x="9103" y="876"/>
                  <a:pt x="9411" y="731"/>
                  <a:pt x="9257" y="441"/>
                </a:cubicBezTo>
                <a:cubicBezTo>
                  <a:pt x="8949" y="6"/>
                  <a:pt x="8177" y="-139"/>
                  <a:pt x="7714" y="151"/>
                </a:cubicBezTo>
                <a:cubicBezTo>
                  <a:pt x="7560" y="296"/>
                  <a:pt x="7560" y="296"/>
                  <a:pt x="7251" y="441"/>
                </a:cubicBezTo>
                <a:cubicBezTo>
                  <a:pt x="7097" y="441"/>
                  <a:pt x="7097" y="731"/>
                  <a:pt x="6943" y="876"/>
                </a:cubicBezTo>
                <a:cubicBezTo>
                  <a:pt x="6634" y="1021"/>
                  <a:pt x="6326" y="876"/>
                  <a:pt x="6171" y="1021"/>
                </a:cubicBezTo>
                <a:cubicBezTo>
                  <a:pt x="6017" y="1166"/>
                  <a:pt x="5709" y="1166"/>
                  <a:pt x="5400" y="1021"/>
                </a:cubicBezTo>
                <a:cubicBezTo>
                  <a:pt x="5091" y="1021"/>
                  <a:pt x="4937" y="876"/>
                  <a:pt x="4629" y="1021"/>
                </a:cubicBezTo>
                <a:cubicBezTo>
                  <a:pt x="4320" y="1021"/>
                  <a:pt x="4474" y="1456"/>
                  <a:pt x="4629" y="1601"/>
                </a:cubicBezTo>
                <a:cubicBezTo>
                  <a:pt x="4629" y="1891"/>
                  <a:pt x="4629" y="2180"/>
                  <a:pt x="4629" y="2325"/>
                </a:cubicBezTo>
                <a:cubicBezTo>
                  <a:pt x="4783" y="2615"/>
                  <a:pt x="5091" y="2615"/>
                  <a:pt x="5400" y="2760"/>
                </a:cubicBezTo>
                <a:cubicBezTo>
                  <a:pt x="5554" y="3050"/>
                  <a:pt x="5246" y="3050"/>
                  <a:pt x="5091" y="3050"/>
                </a:cubicBezTo>
                <a:cubicBezTo>
                  <a:pt x="4937" y="3340"/>
                  <a:pt x="5091" y="3630"/>
                  <a:pt x="5091" y="3920"/>
                </a:cubicBezTo>
                <a:cubicBezTo>
                  <a:pt x="5091" y="4065"/>
                  <a:pt x="4783" y="4065"/>
                  <a:pt x="4783" y="4065"/>
                </a:cubicBezTo>
                <a:cubicBezTo>
                  <a:pt x="4474" y="4210"/>
                  <a:pt x="4783" y="4645"/>
                  <a:pt x="4474" y="4645"/>
                </a:cubicBezTo>
                <a:cubicBezTo>
                  <a:pt x="4166" y="4790"/>
                  <a:pt x="4011" y="4935"/>
                  <a:pt x="4011" y="5080"/>
                </a:cubicBezTo>
                <a:cubicBezTo>
                  <a:pt x="3857" y="5370"/>
                  <a:pt x="3703" y="5370"/>
                  <a:pt x="3394" y="5515"/>
                </a:cubicBezTo>
                <a:cubicBezTo>
                  <a:pt x="3086" y="5660"/>
                  <a:pt x="3086" y="6095"/>
                  <a:pt x="2931" y="6240"/>
                </a:cubicBezTo>
                <a:cubicBezTo>
                  <a:pt x="2777" y="6529"/>
                  <a:pt x="2469" y="6384"/>
                  <a:pt x="2314" y="6674"/>
                </a:cubicBezTo>
                <a:cubicBezTo>
                  <a:pt x="2006" y="6819"/>
                  <a:pt x="1851" y="6240"/>
                  <a:pt x="1697" y="6529"/>
                </a:cubicBezTo>
                <a:cubicBezTo>
                  <a:pt x="1543" y="6674"/>
                  <a:pt x="926" y="6964"/>
                  <a:pt x="1080" y="7109"/>
                </a:cubicBezTo>
                <a:cubicBezTo>
                  <a:pt x="1080" y="7399"/>
                  <a:pt x="1543" y="7399"/>
                  <a:pt x="1543" y="7689"/>
                </a:cubicBezTo>
                <a:cubicBezTo>
                  <a:pt x="1389" y="8124"/>
                  <a:pt x="1697" y="8124"/>
                  <a:pt x="2006" y="8269"/>
                </a:cubicBezTo>
                <a:cubicBezTo>
                  <a:pt x="2006" y="8559"/>
                  <a:pt x="2160" y="8849"/>
                  <a:pt x="2160" y="9139"/>
                </a:cubicBezTo>
                <a:cubicBezTo>
                  <a:pt x="2160" y="9139"/>
                  <a:pt x="1697" y="9139"/>
                  <a:pt x="1543" y="9139"/>
                </a:cubicBezTo>
                <a:cubicBezTo>
                  <a:pt x="1389" y="9139"/>
                  <a:pt x="1234" y="9284"/>
                  <a:pt x="1080" y="9284"/>
                </a:cubicBezTo>
                <a:cubicBezTo>
                  <a:pt x="1080" y="9284"/>
                  <a:pt x="926" y="9139"/>
                  <a:pt x="771" y="9139"/>
                </a:cubicBezTo>
                <a:cubicBezTo>
                  <a:pt x="617" y="9139"/>
                  <a:pt x="0" y="9429"/>
                  <a:pt x="0" y="9574"/>
                </a:cubicBezTo>
                <a:cubicBezTo>
                  <a:pt x="309" y="9864"/>
                  <a:pt x="463" y="10009"/>
                  <a:pt x="771" y="10299"/>
                </a:cubicBezTo>
                <a:cubicBezTo>
                  <a:pt x="771" y="10299"/>
                  <a:pt x="1697" y="10299"/>
                  <a:pt x="1697" y="10299"/>
                </a:cubicBezTo>
                <a:cubicBezTo>
                  <a:pt x="1697" y="10444"/>
                  <a:pt x="1389" y="10589"/>
                  <a:pt x="1234" y="10589"/>
                </a:cubicBezTo>
                <a:cubicBezTo>
                  <a:pt x="1080" y="10733"/>
                  <a:pt x="617" y="10444"/>
                  <a:pt x="617" y="10733"/>
                </a:cubicBezTo>
                <a:cubicBezTo>
                  <a:pt x="617" y="11023"/>
                  <a:pt x="1389" y="11458"/>
                  <a:pt x="1697" y="11748"/>
                </a:cubicBezTo>
                <a:cubicBezTo>
                  <a:pt x="1851" y="11893"/>
                  <a:pt x="2006" y="11893"/>
                  <a:pt x="2314" y="11893"/>
                </a:cubicBezTo>
                <a:cubicBezTo>
                  <a:pt x="2623" y="11748"/>
                  <a:pt x="3086" y="11603"/>
                  <a:pt x="3240" y="11313"/>
                </a:cubicBezTo>
                <a:cubicBezTo>
                  <a:pt x="3240" y="11313"/>
                  <a:pt x="3086" y="11168"/>
                  <a:pt x="2931" y="11168"/>
                </a:cubicBezTo>
                <a:cubicBezTo>
                  <a:pt x="2931" y="11023"/>
                  <a:pt x="3086" y="11023"/>
                  <a:pt x="3086" y="11023"/>
                </a:cubicBezTo>
                <a:cubicBezTo>
                  <a:pt x="3240" y="10878"/>
                  <a:pt x="3086" y="10733"/>
                  <a:pt x="3240" y="10733"/>
                </a:cubicBezTo>
                <a:cubicBezTo>
                  <a:pt x="3240" y="10733"/>
                  <a:pt x="3549" y="10733"/>
                  <a:pt x="3549" y="10733"/>
                </a:cubicBezTo>
                <a:cubicBezTo>
                  <a:pt x="3549" y="10878"/>
                  <a:pt x="3240" y="10878"/>
                  <a:pt x="3394" y="11023"/>
                </a:cubicBezTo>
                <a:cubicBezTo>
                  <a:pt x="3394" y="11023"/>
                  <a:pt x="3549" y="11023"/>
                  <a:pt x="3549" y="11023"/>
                </a:cubicBezTo>
                <a:cubicBezTo>
                  <a:pt x="3549" y="11168"/>
                  <a:pt x="3394" y="11168"/>
                  <a:pt x="3394" y="11168"/>
                </a:cubicBezTo>
                <a:cubicBezTo>
                  <a:pt x="3240" y="11168"/>
                  <a:pt x="3549" y="11168"/>
                  <a:pt x="3549" y="11168"/>
                </a:cubicBezTo>
                <a:cubicBezTo>
                  <a:pt x="3549" y="11313"/>
                  <a:pt x="3394" y="11313"/>
                  <a:pt x="3394" y="11458"/>
                </a:cubicBezTo>
                <a:cubicBezTo>
                  <a:pt x="3240" y="11458"/>
                  <a:pt x="3549" y="11603"/>
                  <a:pt x="3703" y="11748"/>
                </a:cubicBezTo>
                <a:cubicBezTo>
                  <a:pt x="3857" y="11893"/>
                  <a:pt x="3549" y="12183"/>
                  <a:pt x="3394" y="12473"/>
                </a:cubicBezTo>
                <a:cubicBezTo>
                  <a:pt x="3394" y="12618"/>
                  <a:pt x="3549" y="12763"/>
                  <a:pt x="3703" y="12908"/>
                </a:cubicBezTo>
                <a:cubicBezTo>
                  <a:pt x="3703" y="13198"/>
                  <a:pt x="3703" y="13343"/>
                  <a:pt x="3703" y="13633"/>
                </a:cubicBezTo>
                <a:cubicBezTo>
                  <a:pt x="3703" y="13923"/>
                  <a:pt x="3549" y="14358"/>
                  <a:pt x="3549" y="14503"/>
                </a:cubicBezTo>
                <a:cubicBezTo>
                  <a:pt x="3549" y="14503"/>
                  <a:pt x="3703" y="14213"/>
                  <a:pt x="3703" y="14213"/>
                </a:cubicBezTo>
                <a:cubicBezTo>
                  <a:pt x="3857" y="14358"/>
                  <a:pt x="4011" y="15227"/>
                  <a:pt x="4011" y="15372"/>
                </a:cubicBezTo>
                <a:cubicBezTo>
                  <a:pt x="4166" y="15662"/>
                  <a:pt x="4474" y="16097"/>
                  <a:pt x="4629" y="16532"/>
                </a:cubicBezTo>
                <a:cubicBezTo>
                  <a:pt x="4783" y="16967"/>
                  <a:pt x="4783" y="17402"/>
                  <a:pt x="4937" y="17837"/>
                </a:cubicBezTo>
                <a:cubicBezTo>
                  <a:pt x="5246" y="18417"/>
                  <a:pt x="5709" y="18852"/>
                  <a:pt x="6017" y="19287"/>
                </a:cubicBezTo>
                <a:cubicBezTo>
                  <a:pt x="6171" y="19721"/>
                  <a:pt x="6171" y="20156"/>
                  <a:pt x="6326" y="20591"/>
                </a:cubicBezTo>
                <a:cubicBezTo>
                  <a:pt x="6634" y="21026"/>
                  <a:pt x="6943" y="21461"/>
                  <a:pt x="7406" y="21026"/>
                </a:cubicBezTo>
                <a:cubicBezTo>
                  <a:pt x="7714" y="20881"/>
                  <a:pt x="7714" y="20736"/>
                  <a:pt x="7714" y="20591"/>
                </a:cubicBezTo>
                <a:cubicBezTo>
                  <a:pt x="7714" y="20301"/>
                  <a:pt x="8023" y="20156"/>
                  <a:pt x="8177" y="20011"/>
                </a:cubicBezTo>
                <a:cubicBezTo>
                  <a:pt x="8331" y="19866"/>
                  <a:pt x="8640" y="19866"/>
                  <a:pt x="8794" y="19721"/>
                </a:cubicBezTo>
                <a:cubicBezTo>
                  <a:pt x="8949" y="19576"/>
                  <a:pt x="8794" y="19142"/>
                  <a:pt x="8794" y="18997"/>
                </a:cubicBezTo>
                <a:cubicBezTo>
                  <a:pt x="8640" y="18417"/>
                  <a:pt x="9411" y="17982"/>
                  <a:pt x="9257" y="17547"/>
                </a:cubicBezTo>
                <a:cubicBezTo>
                  <a:pt x="9103" y="17112"/>
                  <a:pt x="8949" y="16677"/>
                  <a:pt x="8949" y="16242"/>
                </a:cubicBezTo>
                <a:cubicBezTo>
                  <a:pt x="8949" y="15662"/>
                  <a:pt x="9566" y="15517"/>
                  <a:pt x="10029" y="15372"/>
                </a:cubicBezTo>
                <a:cubicBezTo>
                  <a:pt x="10183" y="15227"/>
                  <a:pt x="10646" y="15227"/>
                  <a:pt x="10646" y="15082"/>
                </a:cubicBezTo>
                <a:cubicBezTo>
                  <a:pt x="10800" y="14793"/>
                  <a:pt x="10954" y="14648"/>
                  <a:pt x="11109" y="14503"/>
                </a:cubicBezTo>
                <a:cubicBezTo>
                  <a:pt x="11571" y="14068"/>
                  <a:pt x="12034" y="13633"/>
                  <a:pt x="12497" y="13343"/>
                </a:cubicBezTo>
                <a:cubicBezTo>
                  <a:pt x="12651" y="13198"/>
                  <a:pt x="12806" y="12908"/>
                  <a:pt x="12960" y="12763"/>
                </a:cubicBezTo>
                <a:cubicBezTo>
                  <a:pt x="13114" y="12618"/>
                  <a:pt x="13423" y="12618"/>
                  <a:pt x="13577" y="12473"/>
                </a:cubicBezTo>
                <a:cubicBezTo>
                  <a:pt x="13731" y="12328"/>
                  <a:pt x="13886" y="12183"/>
                  <a:pt x="14040" y="12038"/>
                </a:cubicBezTo>
                <a:cubicBezTo>
                  <a:pt x="14194" y="11893"/>
                  <a:pt x="13886" y="11748"/>
                  <a:pt x="13886" y="11603"/>
                </a:cubicBezTo>
                <a:cubicBezTo>
                  <a:pt x="14040" y="11313"/>
                  <a:pt x="14503" y="11313"/>
                  <a:pt x="14657" y="11168"/>
                </a:cubicBezTo>
                <a:cubicBezTo>
                  <a:pt x="14811" y="11168"/>
                  <a:pt x="15120" y="10733"/>
                  <a:pt x="15120" y="10589"/>
                </a:cubicBezTo>
                <a:cubicBezTo>
                  <a:pt x="15120" y="10878"/>
                  <a:pt x="14811" y="10878"/>
                  <a:pt x="14966" y="11168"/>
                </a:cubicBezTo>
                <a:cubicBezTo>
                  <a:pt x="15274" y="11313"/>
                  <a:pt x="15429" y="10878"/>
                  <a:pt x="15429" y="10878"/>
                </a:cubicBezTo>
                <a:cubicBezTo>
                  <a:pt x="15583" y="11023"/>
                  <a:pt x="15429" y="11168"/>
                  <a:pt x="15583" y="11168"/>
                </a:cubicBezTo>
                <a:cubicBezTo>
                  <a:pt x="15737" y="10733"/>
                  <a:pt x="15583" y="10299"/>
                  <a:pt x="15274" y="9864"/>
                </a:cubicBezTo>
                <a:cubicBezTo>
                  <a:pt x="15120" y="9574"/>
                  <a:pt x="14811" y="9284"/>
                  <a:pt x="14966" y="8849"/>
                </a:cubicBezTo>
                <a:cubicBezTo>
                  <a:pt x="15120" y="8414"/>
                  <a:pt x="15891" y="8704"/>
                  <a:pt x="15429" y="8269"/>
                </a:cubicBezTo>
                <a:cubicBezTo>
                  <a:pt x="15274" y="8124"/>
                  <a:pt x="14966" y="7979"/>
                  <a:pt x="15120" y="7689"/>
                </a:cubicBezTo>
                <a:cubicBezTo>
                  <a:pt x="15274" y="7544"/>
                  <a:pt x="15429" y="7689"/>
                  <a:pt x="15737" y="7834"/>
                </a:cubicBezTo>
                <a:cubicBezTo>
                  <a:pt x="15891" y="7979"/>
                  <a:pt x="16046" y="7834"/>
                  <a:pt x="16046" y="8124"/>
                </a:cubicBezTo>
                <a:cubicBezTo>
                  <a:pt x="16046" y="8269"/>
                  <a:pt x="16046" y="8414"/>
                  <a:pt x="16354" y="8559"/>
                </a:cubicBezTo>
                <a:cubicBezTo>
                  <a:pt x="16509" y="8559"/>
                  <a:pt x="16817" y="8559"/>
                  <a:pt x="16971" y="8559"/>
                </a:cubicBezTo>
                <a:cubicBezTo>
                  <a:pt x="17126" y="8559"/>
                  <a:pt x="17434" y="8704"/>
                  <a:pt x="17589" y="8559"/>
                </a:cubicBezTo>
                <a:cubicBezTo>
                  <a:pt x="18360" y="8414"/>
                  <a:pt x="17743" y="9284"/>
                  <a:pt x="17434" y="9429"/>
                </a:cubicBezTo>
                <a:cubicBezTo>
                  <a:pt x="16971" y="9429"/>
                  <a:pt x="17280" y="10009"/>
                  <a:pt x="17280" y="10154"/>
                </a:cubicBezTo>
                <a:cubicBezTo>
                  <a:pt x="17434" y="10154"/>
                  <a:pt x="17743" y="9574"/>
                  <a:pt x="17743" y="9719"/>
                </a:cubicBezTo>
                <a:cubicBezTo>
                  <a:pt x="17743" y="10154"/>
                  <a:pt x="18051" y="10589"/>
                  <a:pt x="18051" y="1087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5" name="Shape 1641">
            <a:extLst>
              <a:ext uri="{FF2B5EF4-FFF2-40B4-BE49-F238E27FC236}">
                <a16:creationId xmlns:a16="http://schemas.microsoft.com/office/drawing/2014/main" id="{18549656-13F7-48F1-A35E-D4C938DB21C3}"/>
              </a:ext>
            </a:extLst>
          </p:cNvPr>
          <p:cNvSpPr/>
          <p:nvPr/>
        </p:nvSpPr>
        <p:spPr>
          <a:xfrm>
            <a:off x="8086653" y="3706893"/>
            <a:ext cx="203575" cy="482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4" extrusionOk="0">
                <a:moveTo>
                  <a:pt x="20546" y="8090"/>
                </a:moveTo>
                <a:cubicBezTo>
                  <a:pt x="20020" y="8090"/>
                  <a:pt x="19493" y="8310"/>
                  <a:pt x="19493" y="7869"/>
                </a:cubicBezTo>
                <a:cubicBezTo>
                  <a:pt x="19493" y="7869"/>
                  <a:pt x="19493" y="7649"/>
                  <a:pt x="19493" y="7649"/>
                </a:cubicBezTo>
                <a:cubicBezTo>
                  <a:pt x="19493" y="7428"/>
                  <a:pt x="17912" y="7428"/>
                  <a:pt x="17912" y="7428"/>
                </a:cubicBezTo>
                <a:cubicBezTo>
                  <a:pt x="17385" y="7208"/>
                  <a:pt x="17912" y="6767"/>
                  <a:pt x="17912" y="6547"/>
                </a:cubicBezTo>
                <a:cubicBezTo>
                  <a:pt x="18439" y="6106"/>
                  <a:pt x="16859" y="6326"/>
                  <a:pt x="16332" y="6106"/>
                </a:cubicBezTo>
                <a:cubicBezTo>
                  <a:pt x="16332" y="5885"/>
                  <a:pt x="15805" y="5885"/>
                  <a:pt x="15805" y="5665"/>
                </a:cubicBezTo>
                <a:cubicBezTo>
                  <a:pt x="15805" y="5445"/>
                  <a:pt x="16859" y="5224"/>
                  <a:pt x="16859" y="5224"/>
                </a:cubicBezTo>
                <a:cubicBezTo>
                  <a:pt x="16332" y="4783"/>
                  <a:pt x="13171" y="5445"/>
                  <a:pt x="12644" y="5224"/>
                </a:cubicBezTo>
                <a:cubicBezTo>
                  <a:pt x="12644" y="5224"/>
                  <a:pt x="13171" y="4783"/>
                  <a:pt x="13171" y="4563"/>
                </a:cubicBezTo>
                <a:cubicBezTo>
                  <a:pt x="12644" y="4343"/>
                  <a:pt x="14224" y="3902"/>
                  <a:pt x="14224" y="3681"/>
                </a:cubicBezTo>
                <a:cubicBezTo>
                  <a:pt x="15278" y="3020"/>
                  <a:pt x="16332" y="2579"/>
                  <a:pt x="15805" y="1918"/>
                </a:cubicBezTo>
                <a:cubicBezTo>
                  <a:pt x="15805" y="1698"/>
                  <a:pt x="16332" y="1477"/>
                  <a:pt x="16332" y="1257"/>
                </a:cubicBezTo>
                <a:cubicBezTo>
                  <a:pt x="16332" y="816"/>
                  <a:pt x="15278" y="1257"/>
                  <a:pt x="14751" y="1036"/>
                </a:cubicBezTo>
                <a:cubicBezTo>
                  <a:pt x="14751" y="596"/>
                  <a:pt x="14224" y="375"/>
                  <a:pt x="14224" y="155"/>
                </a:cubicBezTo>
                <a:cubicBezTo>
                  <a:pt x="13171" y="-286"/>
                  <a:pt x="13171" y="375"/>
                  <a:pt x="12117" y="155"/>
                </a:cubicBezTo>
                <a:cubicBezTo>
                  <a:pt x="12644" y="596"/>
                  <a:pt x="11590" y="596"/>
                  <a:pt x="11590" y="816"/>
                </a:cubicBezTo>
                <a:cubicBezTo>
                  <a:pt x="11590" y="816"/>
                  <a:pt x="11590" y="1698"/>
                  <a:pt x="11590" y="1698"/>
                </a:cubicBezTo>
                <a:cubicBezTo>
                  <a:pt x="11063" y="1698"/>
                  <a:pt x="11063" y="1257"/>
                  <a:pt x="11063" y="1257"/>
                </a:cubicBezTo>
                <a:cubicBezTo>
                  <a:pt x="10010" y="1257"/>
                  <a:pt x="9483" y="1477"/>
                  <a:pt x="9483" y="1698"/>
                </a:cubicBezTo>
                <a:cubicBezTo>
                  <a:pt x="8956" y="1918"/>
                  <a:pt x="7902" y="1918"/>
                  <a:pt x="7376" y="2138"/>
                </a:cubicBezTo>
                <a:cubicBezTo>
                  <a:pt x="6849" y="2359"/>
                  <a:pt x="7376" y="2800"/>
                  <a:pt x="6849" y="3020"/>
                </a:cubicBezTo>
                <a:cubicBezTo>
                  <a:pt x="6849" y="3241"/>
                  <a:pt x="6322" y="3461"/>
                  <a:pt x="5795" y="3681"/>
                </a:cubicBezTo>
                <a:cubicBezTo>
                  <a:pt x="5795" y="3902"/>
                  <a:pt x="5795" y="4122"/>
                  <a:pt x="5795" y="4343"/>
                </a:cubicBezTo>
                <a:cubicBezTo>
                  <a:pt x="5795" y="4783"/>
                  <a:pt x="5268" y="5224"/>
                  <a:pt x="4741" y="5224"/>
                </a:cubicBezTo>
                <a:cubicBezTo>
                  <a:pt x="4215" y="5224"/>
                  <a:pt x="3688" y="5224"/>
                  <a:pt x="3161" y="5224"/>
                </a:cubicBezTo>
                <a:cubicBezTo>
                  <a:pt x="2634" y="5665"/>
                  <a:pt x="3161" y="7428"/>
                  <a:pt x="2107" y="7428"/>
                </a:cubicBezTo>
                <a:cubicBezTo>
                  <a:pt x="2107" y="7428"/>
                  <a:pt x="1054" y="7428"/>
                  <a:pt x="1054" y="7428"/>
                </a:cubicBezTo>
                <a:cubicBezTo>
                  <a:pt x="1054" y="7649"/>
                  <a:pt x="1054" y="7869"/>
                  <a:pt x="1054" y="7869"/>
                </a:cubicBezTo>
                <a:cubicBezTo>
                  <a:pt x="1054" y="8090"/>
                  <a:pt x="527" y="8310"/>
                  <a:pt x="0" y="8530"/>
                </a:cubicBezTo>
                <a:cubicBezTo>
                  <a:pt x="0" y="8751"/>
                  <a:pt x="2107" y="9853"/>
                  <a:pt x="2634" y="10073"/>
                </a:cubicBezTo>
                <a:cubicBezTo>
                  <a:pt x="2634" y="10073"/>
                  <a:pt x="2107" y="9412"/>
                  <a:pt x="2107" y="9412"/>
                </a:cubicBezTo>
                <a:cubicBezTo>
                  <a:pt x="2107" y="9412"/>
                  <a:pt x="3688" y="10294"/>
                  <a:pt x="3688" y="10294"/>
                </a:cubicBezTo>
                <a:cubicBezTo>
                  <a:pt x="4215" y="10734"/>
                  <a:pt x="3161" y="10734"/>
                  <a:pt x="3688" y="11175"/>
                </a:cubicBezTo>
                <a:cubicBezTo>
                  <a:pt x="3161" y="10955"/>
                  <a:pt x="4215" y="10955"/>
                  <a:pt x="4741" y="11175"/>
                </a:cubicBezTo>
                <a:cubicBezTo>
                  <a:pt x="5268" y="11616"/>
                  <a:pt x="5795" y="12057"/>
                  <a:pt x="5795" y="12498"/>
                </a:cubicBezTo>
                <a:cubicBezTo>
                  <a:pt x="5795" y="12498"/>
                  <a:pt x="5268" y="14481"/>
                  <a:pt x="5268" y="14481"/>
                </a:cubicBezTo>
                <a:cubicBezTo>
                  <a:pt x="5795" y="14481"/>
                  <a:pt x="5795" y="13820"/>
                  <a:pt x="5795" y="13820"/>
                </a:cubicBezTo>
                <a:cubicBezTo>
                  <a:pt x="5795" y="13820"/>
                  <a:pt x="5795" y="14481"/>
                  <a:pt x="5795" y="14481"/>
                </a:cubicBezTo>
                <a:cubicBezTo>
                  <a:pt x="5795" y="14481"/>
                  <a:pt x="6322" y="14261"/>
                  <a:pt x="6322" y="14261"/>
                </a:cubicBezTo>
                <a:cubicBezTo>
                  <a:pt x="6322" y="14261"/>
                  <a:pt x="6322" y="14702"/>
                  <a:pt x="6322" y="14702"/>
                </a:cubicBezTo>
                <a:cubicBezTo>
                  <a:pt x="6849" y="14702"/>
                  <a:pt x="6849" y="14261"/>
                  <a:pt x="7376" y="14261"/>
                </a:cubicBezTo>
                <a:cubicBezTo>
                  <a:pt x="7376" y="14261"/>
                  <a:pt x="7376" y="14481"/>
                  <a:pt x="7376" y="14481"/>
                </a:cubicBezTo>
                <a:cubicBezTo>
                  <a:pt x="7376" y="14481"/>
                  <a:pt x="8956" y="14261"/>
                  <a:pt x="8956" y="14041"/>
                </a:cubicBezTo>
                <a:cubicBezTo>
                  <a:pt x="9483" y="14041"/>
                  <a:pt x="12117" y="13379"/>
                  <a:pt x="11063" y="13159"/>
                </a:cubicBezTo>
                <a:cubicBezTo>
                  <a:pt x="11590" y="13159"/>
                  <a:pt x="11063" y="13600"/>
                  <a:pt x="11590" y="13820"/>
                </a:cubicBezTo>
                <a:cubicBezTo>
                  <a:pt x="12117" y="13820"/>
                  <a:pt x="12644" y="13820"/>
                  <a:pt x="12644" y="14041"/>
                </a:cubicBezTo>
                <a:cubicBezTo>
                  <a:pt x="13171" y="14481"/>
                  <a:pt x="13171" y="15143"/>
                  <a:pt x="13171" y="15583"/>
                </a:cubicBezTo>
                <a:cubicBezTo>
                  <a:pt x="13698" y="16245"/>
                  <a:pt x="13698" y="16685"/>
                  <a:pt x="14751" y="17126"/>
                </a:cubicBezTo>
                <a:cubicBezTo>
                  <a:pt x="14751" y="17126"/>
                  <a:pt x="15278" y="17347"/>
                  <a:pt x="15278" y="17347"/>
                </a:cubicBezTo>
                <a:cubicBezTo>
                  <a:pt x="15278" y="17787"/>
                  <a:pt x="15805" y="17787"/>
                  <a:pt x="15805" y="17787"/>
                </a:cubicBezTo>
                <a:cubicBezTo>
                  <a:pt x="16332" y="18008"/>
                  <a:pt x="15278" y="18449"/>
                  <a:pt x="15805" y="18449"/>
                </a:cubicBezTo>
                <a:cubicBezTo>
                  <a:pt x="15805" y="18449"/>
                  <a:pt x="15805" y="18449"/>
                  <a:pt x="16332" y="18449"/>
                </a:cubicBezTo>
                <a:cubicBezTo>
                  <a:pt x="16332" y="18669"/>
                  <a:pt x="15278" y="18890"/>
                  <a:pt x="15278" y="19110"/>
                </a:cubicBezTo>
                <a:cubicBezTo>
                  <a:pt x="15278" y="19551"/>
                  <a:pt x="15805" y="19110"/>
                  <a:pt x="16332" y="19330"/>
                </a:cubicBezTo>
                <a:cubicBezTo>
                  <a:pt x="16332" y="19330"/>
                  <a:pt x="15278" y="21094"/>
                  <a:pt x="15278" y="21314"/>
                </a:cubicBezTo>
                <a:cubicBezTo>
                  <a:pt x="16332" y="20873"/>
                  <a:pt x="16859" y="19992"/>
                  <a:pt x="17385" y="19551"/>
                </a:cubicBezTo>
                <a:cubicBezTo>
                  <a:pt x="17912" y="19110"/>
                  <a:pt x="18439" y="18890"/>
                  <a:pt x="17912" y="18449"/>
                </a:cubicBezTo>
                <a:cubicBezTo>
                  <a:pt x="17385" y="18008"/>
                  <a:pt x="17385" y="17787"/>
                  <a:pt x="17385" y="17347"/>
                </a:cubicBezTo>
                <a:cubicBezTo>
                  <a:pt x="16859" y="16906"/>
                  <a:pt x="14224" y="16024"/>
                  <a:pt x="14751" y="15363"/>
                </a:cubicBezTo>
                <a:cubicBezTo>
                  <a:pt x="14751" y="15363"/>
                  <a:pt x="15805" y="15143"/>
                  <a:pt x="15805" y="14922"/>
                </a:cubicBezTo>
                <a:cubicBezTo>
                  <a:pt x="15278" y="14481"/>
                  <a:pt x="15805" y="14481"/>
                  <a:pt x="15805" y="14041"/>
                </a:cubicBezTo>
                <a:cubicBezTo>
                  <a:pt x="16332" y="13379"/>
                  <a:pt x="14224" y="12938"/>
                  <a:pt x="13698" y="12498"/>
                </a:cubicBezTo>
                <a:cubicBezTo>
                  <a:pt x="12117" y="12057"/>
                  <a:pt x="13171" y="11175"/>
                  <a:pt x="13698" y="10514"/>
                </a:cubicBezTo>
                <a:cubicBezTo>
                  <a:pt x="13698" y="10073"/>
                  <a:pt x="14224" y="10073"/>
                  <a:pt x="15278" y="10073"/>
                </a:cubicBezTo>
                <a:cubicBezTo>
                  <a:pt x="16332" y="10073"/>
                  <a:pt x="17385" y="9632"/>
                  <a:pt x="17912" y="9412"/>
                </a:cubicBezTo>
                <a:cubicBezTo>
                  <a:pt x="18966" y="9192"/>
                  <a:pt x="19493" y="9412"/>
                  <a:pt x="20546" y="8971"/>
                </a:cubicBezTo>
                <a:cubicBezTo>
                  <a:pt x="21073" y="8530"/>
                  <a:pt x="21600" y="8310"/>
                  <a:pt x="21600" y="8090"/>
                </a:cubicBezTo>
                <a:cubicBezTo>
                  <a:pt x="21600" y="8090"/>
                  <a:pt x="21073" y="8090"/>
                  <a:pt x="20546" y="80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6" name="Shape 1642">
            <a:extLst>
              <a:ext uri="{FF2B5EF4-FFF2-40B4-BE49-F238E27FC236}">
                <a16:creationId xmlns:a16="http://schemas.microsoft.com/office/drawing/2014/main" id="{D2F23993-1C2A-4429-8DB4-84C2BB2CCFEB}"/>
              </a:ext>
            </a:extLst>
          </p:cNvPr>
          <p:cNvSpPr/>
          <p:nvPr/>
        </p:nvSpPr>
        <p:spPr>
          <a:xfrm>
            <a:off x="7995246" y="3762732"/>
            <a:ext cx="101612" cy="136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10" h="21148" extrusionOk="0">
                <a:moveTo>
                  <a:pt x="19039" y="19605"/>
                </a:moveTo>
                <a:cubicBezTo>
                  <a:pt x="19978" y="18062"/>
                  <a:pt x="18100" y="14205"/>
                  <a:pt x="18100" y="12662"/>
                </a:cubicBezTo>
                <a:cubicBezTo>
                  <a:pt x="18100" y="12662"/>
                  <a:pt x="17160" y="9577"/>
                  <a:pt x="16221" y="11891"/>
                </a:cubicBezTo>
                <a:cubicBezTo>
                  <a:pt x="16221" y="11891"/>
                  <a:pt x="15282" y="12662"/>
                  <a:pt x="14343" y="13434"/>
                </a:cubicBezTo>
                <a:cubicBezTo>
                  <a:pt x="14343" y="12662"/>
                  <a:pt x="12465" y="9577"/>
                  <a:pt x="15282" y="9577"/>
                </a:cubicBezTo>
                <a:cubicBezTo>
                  <a:pt x="17160" y="8805"/>
                  <a:pt x="20917" y="4177"/>
                  <a:pt x="16221" y="4948"/>
                </a:cubicBezTo>
                <a:cubicBezTo>
                  <a:pt x="15282" y="5719"/>
                  <a:pt x="13404" y="4948"/>
                  <a:pt x="12465" y="4948"/>
                </a:cubicBezTo>
                <a:cubicBezTo>
                  <a:pt x="11526" y="4948"/>
                  <a:pt x="9647" y="4948"/>
                  <a:pt x="8708" y="4948"/>
                </a:cubicBezTo>
                <a:cubicBezTo>
                  <a:pt x="6830" y="4177"/>
                  <a:pt x="6830" y="3405"/>
                  <a:pt x="6830" y="2634"/>
                </a:cubicBezTo>
                <a:cubicBezTo>
                  <a:pt x="6830" y="1091"/>
                  <a:pt x="5891" y="1862"/>
                  <a:pt x="4952" y="1091"/>
                </a:cubicBezTo>
                <a:cubicBezTo>
                  <a:pt x="3074" y="319"/>
                  <a:pt x="2134" y="-452"/>
                  <a:pt x="1195" y="319"/>
                </a:cubicBezTo>
                <a:cubicBezTo>
                  <a:pt x="256" y="1862"/>
                  <a:pt x="2134" y="2634"/>
                  <a:pt x="3074" y="3405"/>
                </a:cubicBezTo>
                <a:cubicBezTo>
                  <a:pt x="5891" y="5719"/>
                  <a:pt x="1195" y="4177"/>
                  <a:pt x="256" y="6491"/>
                </a:cubicBezTo>
                <a:cubicBezTo>
                  <a:pt x="-683" y="8805"/>
                  <a:pt x="1195" y="10348"/>
                  <a:pt x="2134" y="11891"/>
                </a:cubicBezTo>
                <a:cubicBezTo>
                  <a:pt x="4013" y="14205"/>
                  <a:pt x="4952" y="16519"/>
                  <a:pt x="4013" y="18834"/>
                </a:cubicBezTo>
                <a:cubicBezTo>
                  <a:pt x="4952" y="19605"/>
                  <a:pt x="4952" y="17291"/>
                  <a:pt x="4952" y="16519"/>
                </a:cubicBezTo>
                <a:cubicBezTo>
                  <a:pt x="4952" y="17291"/>
                  <a:pt x="4952" y="18062"/>
                  <a:pt x="5891" y="18062"/>
                </a:cubicBezTo>
                <a:cubicBezTo>
                  <a:pt x="5891" y="18062"/>
                  <a:pt x="5891" y="17291"/>
                  <a:pt x="5891" y="17291"/>
                </a:cubicBezTo>
                <a:cubicBezTo>
                  <a:pt x="6830" y="19605"/>
                  <a:pt x="6830" y="17291"/>
                  <a:pt x="6830" y="15748"/>
                </a:cubicBezTo>
                <a:cubicBezTo>
                  <a:pt x="6830" y="16519"/>
                  <a:pt x="10587" y="18834"/>
                  <a:pt x="11526" y="16519"/>
                </a:cubicBezTo>
                <a:cubicBezTo>
                  <a:pt x="11526" y="15748"/>
                  <a:pt x="10587" y="11891"/>
                  <a:pt x="9647" y="11891"/>
                </a:cubicBezTo>
                <a:cubicBezTo>
                  <a:pt x="10587" y="11891"/>
                  <a:pt x="11526" y="13434"/>
                  <a:pt x="11526" y="14205"/>
                </a:cubicBezTo>
                <a:cubicBezTo>
                  <a:pt x="12465" y="14977"/>
                  <a:pt x="15282" y="13434"/>
                  <a:pt x="15282" y="14977"/>
                </a:cubicBezTo>
                <a:cubicBezTo>
                  <a:pt x="15282" y="15748"/>
                  <a:pt x="16221" y="14977"/>
                  <a:pt x="16221" y="16519"/>
                </a:cubicBezTo>
                <a:cubicBezTo>
                  <a:pt x="16221" y="18062"/>
                  <a:pt x="16221" y="19605"/>
                  <a:pt x="17160" y="21148"/>
                </a:cubicBezTo>
                <a:cubicBezTo>
                  <a:pt x="18100" y="20377"/>
                  <a:pt x="18100" y="20377"/>
                  <a:pt x="19039" y="19605"/>
                </a:cubicBezTo>
                <a:cubicBezTo>
                  <a:pt x="19978" y="18834"/>
                  <a:pt x="18100" y="20377"/>
                  <a:pt x="19039" y="1960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7" name="Shape 1643">
            <a:extLst>
              <a:ext uri="{FF2B5EF4-FFF2-40B4-BE49-F238E27FC236}">
                <a16:creationId xmlns:a16="http://schemas.microsoft.com/office/drawing/2014/main" id="{21350791-3C81-42E6-A8BC-C58DFC00748C}"/>
              </a:ext>
            </a:extLst>
          </p:cNvPr>
          <p:cNvSpPr/>
          <p:nvPr/>
        </p:nvSpPr>
        <p:spPr>
          <a:xfrm>
            <a:off x="8205404" y="3916453"/>
            <a:ext cx="205050" cy="37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6" h="21319" extrusionOk="0">
                <a:moveTo>
                  <a:pt x="20571" y="8291"/>
                </a:moveTo>
                <a:cubicBezTo>
                  <a:pt x="21086" y="8291"/>
                  <a:pt x="20571" y="7730"/>
                  <a:pt x="21086" y="7449"/>
                </a:cubicBezTo>
                <a:cubicBezTo>
                  <a:pt x="21600" y="7169"/>
                  <a:pt x="20571" y="6607"/>
                  <a:pt x="20057" y="6607"/>
                </a:cubicBezTo>
                <a:cubicBezTo>
                  <a:pt x="19543" y="6327"/>
                  <a:pt x="18514" y="6046"/>
                  <a:pt x="18514" y="5485"/>
                </a:cubicBezTo>
                <a:cubicBezTo>
                  <a:pt x="18514" y="4924"/>
                  <a:pt x="19029" y="4644"/>
                  <a:pt x="18000" y="4083"/>
                </a:cubicBezTo>
                <a:cubicBezTo>
                  <a:pt x="17486" y="3802"/>
                  <a:pt x="16457" y="3241"/>
                  <a:pt x="15429" y="3241"/>
                </a:cubicBezTo>
                <a:cubicBezTo>
                  <a:pt x="14400" y="3241"/>
                  <a:pt x="13886" y="3802"/>
                  <a:pt x="12857" y="3802"/>
                </a:cubicBezTo>
                <a:cubicBezTo>
                  <a:pt x="11829" y="3522"/>
                  <a:pt x="11829" y="3522"/>
                  <a:pt x="10800" y="3802"/>
                </a:cubicBezTo>
                <a:cubicBezTo>
                  <a:pt x="10800" y="3802"/>
                  <a:pt x="9257" y="4644"/>
                  <a:pt x="8743" y="4363"/>
                </a:cubicBezTo>
                <a:cubicBezTo>
                  <a:pt x="8743" y="4083"/>
                  <a:pt x="10286" y="3522"/>
                  <a:pt x="9771" y="3241"/>
                </a:cubicBezTo>
                <a:cubicBezTo>
                  <a:pt x="8743" y="2961"/>
                  <a:pt x="9771" y="2680"/>
                  <a:pt x="9771" y="2400"/>
                </a:cubicBezTo>
                <a:cubicBezTo>
                  <a:pt x="9771" y="2119"/>
                  <a:pt x="9771" y="1278"/>
                  <a:pt x="9257" y="1278"/>
                </a:cubicBezTo>
                <a:cubicBezTo>
                  <a:pt x="8229" y="1558"/>
                  <a:pt x="7200" y="1558"/>
                  <a:pt x="7714" y="997"/>
                </a:cubicBezTo>
                <a:cubicBezTo>
                  <a:pt x="8229" y="-125"/>
                  <a:pt x="5657" y="-125"/>
                  <a:pt x="4629" y="156"/>
                </a:cubicBezTo>
                <a:cubicBezTo>
                  <a:pt x="4114" y="717"/>
                  <a:pt x="3086" y="997"/>
                  <a:pt x="2057" y="997"/>
                </a:cubicBezTo>
                <a:cubicBezTo>
                  <a:pt x="1029" y="997"/>
                  <a:pt x="514" y="1839"/>
                  <a:pt x="514" y="2119"/>
                </a:cubicBezTo>
                <a:cubicBezTo>
                  <a:pt x="514" y="2680"/>
                  <a:pt x="0" y="2961"/>
                  <a:pt x="0" y="3522"/>
                </a:cubicBezTo>
                <a:cubicBezTo>
                  <a:pt x="0" y="4083"/>
                  <a:pt x="514" y="4083"/>
                  <a:pt x="1543" y="4363"/>
                </a:cubicBezTo>
                <a:cubicBezTo>
                  <a:pt x="2057" y="4924"/>
                  <a:pt x="2571" y="5205"/>
                  <a:pt x="3086" y="5485"/>
                </a:cubicBezTo>
                <a:cubicBezTo>
                  <a:pt x="3600" y="6046"/>
                  <a:pt x="2571" y="6327"/>
                  <a:pt x="2571" y="6607"/>
                </a:cubicBezTo>
                <a:cubicBezTo>
                  <a:pt x="2571" y="6888"/>
                  <a:pt x="3086" y="7169"/>
                  <a:pt x="2571" y="7449"/>
                </a:cubicBezTo>
                <a:cubicBezTo>
                  <a:pt x="2571" y="7449"/>
                  <a:pt x="2057" y="7449"/>
                  <a:pt x="2057" y="7730"/>
                </a:cubicBezTo>
                <a:cubicBezTo>
                  <a:pt x="1543" y="8010"/>
                  <a:pt x="2571" y="8852"/>
                  <a:pt x="3086" y="9132"/>
                </a:cubicBezTo>
                <a:cubicBezTo>
                  <a:pt x="3600" y="9413"/>
                  <a:pt x="4114" y="9693"/>
                  <a:pt x="4629" y="10254"/>
                </a:cubicBezTo>
                <a:cubicBezTo>
                  <a:pt x="4629" y="10815"/>
                  <a:pt x="4629" y="11096"/>
                  <a:pt x="5143" y="11657"/>
                </a:cubicBezTo>
                <a:cubicBezTo>
                  <a:pt x="5657" y="12779"/>
                  <a:pt x="4114" y="13620"/>
                  <a:pt x="3086" y="14462"/>
                </a:cubicBezTo>
                <a:cubicBezTo>
                  <a:pt x="3086" y="14743"/>
                  <a:pt x="2571" y="15023"/>
                  <a:pt x="2571" y="15304"/>
                </a:cubicBezTo>
                <a:cubicBezTo>
                  <a:pt x="2057" y="15584"/>
                  <a:pt x="2057" y="15865"/>
                  <a:pt x="2057" y="16145"/>
                </a:cubicBezTo>
                <a:cubicBezTo>
                  <a:pt x="2057" y="16426"/>
                  <a:pt x="1543" y="17267"/>
                  <a:pt x="2571" y="17267"/>
                </a:cubicBezTo>
                <a:cubicBezTo>
                  <a:pt x="4114" y="17828"/>
                  <a:pt x="4629" y="18670"/>
                  <a:pt x="5657" y="19231"/>
                </a:cubicBezTo>
                <a:cubicBezTo>
                  <a:pt x="6171" y="19511"/>
                  <a:pt x="6171" y="19792"/>
                  <a:pt x="6686" y="20072"/>
                </a:cubicBezTo>
                <a:cubicBezTo>
                  <a:pt x="7200" y="20072"/>
                  <a:pt x="7714" y="20072"/>
                  <a:pt x="8229" y="20072"/>
                </a:cubicBezTo>
                <a:cubicBezTo>
                  <a:pt x="8743" y="20353"/>
                  <a:pt x="9257" y="20353"/>
                  <a:pt x="9257" y="20633"/>
                </a:cubicBezTo>
                <a:cubicBezTo>
                  <a:pt x="9257" y="20914"/>
                  <a:pt x="9257" y="21194"/>
                  <a:pt x="9771" y="21194"/>
                </a:cubicBezTo>
                <a:cubicBezTo>
                  <a:pt x="9771" y="21475"/>
                  <a:pt x="10286" y="21194"/>
                  <a:pt x="10800" y="21194"/>
                </a:cubicBezTo>
                <a:cubicBezTo>
                  <a:pt x="11314" y="21194"/>
                  <a:pt x="11829" y="20633"/>
                  <a:pt x="11829" y="20633"/>
                </a:cubicBezTo>
                <a:cubicBezTo>
                  <a:pt x="10800" y="19792"/>
                  <a:pt x="10286" y="19511"/>
                  <a:pt x="8229" y="19231"/>
                </a:cubicBezTo>
                <a:cubicBezTo>
                  <a:pt x="7714" y="19231"/>
                  <a:pt x="7200" y="18950"/>
                  <a:pt x="6686" y="18670"/>
                </a:cubicBezTo>
                <a:cubicBezTo>
                  <a:pt x="6686" y="18109"/>
                  <a:pt x="7200" y="18670"/>
                  <a:pt x="7714" y="18670"/>
                </a:cubicBezTo>
                <a:cubicBezTo>
                  <a:pt x="7200" y="18670"/>
                  <a:pt x="6171" y="16987"/>
                  <a:pt x="6171" y="16706"/>
                </a:cubicBezTo>
                <a:cubicBezTo>
                  <a:pt x="6171" y="16426"/>
                  <a:pt x="6171" y="16426"/>
                  <a:pt x="5657" y="16145"/>
                </a:cubicBezTo>
                <a:cubicBezTo>
                  <a:pt x="5143" y="16145"/>
                  <a:pt x="4629" y="15865"/>
                  <a:pt x="4629" y="15584"/>
                </a:cubicBezTo>
                <a:cubicBezTo>
                  <a:pt x="4114" y="14743"/>
                  <a:pt x="5143" y="13901"/>
                  <a:pt x="5657" y="13340"/>
                </a:cubicBezTo>
                <a:cubicBezTo>
                  <a:pt x="5657" y="12779"/>
                  <a:pt x="6686" y="12218"/>
                  <a:pt x="6686" y="11937"/>
                </a:cubicBezTo>
                <a:cubicBezTo>
                  <a:pt x="6686" y="11376"/>
                  <a:pt x="6171" y="10254"/>
                  <a:pt x="7200" y="9974"/>
                </a:cubicBezTo>
                <a:cubicBezTo>
                  <a:pt x="8743" y="9974"/>
                  <a:pt x="8743" y="10254"/>
                  <a:pt x="8743" y="11096"/>
                </a:cubicBezTo>
                <a:cubicBezTo>
                  <a:pt x="8229" y="11657"/>
                  <a:pt x="10286" y="11376"/>
                  <a:pt x="11314" y="11376"/>
                </a:cubicBezTo>
                <a:cubicBezTo>
                  <a:pt x="11829" y="11376"/>
                  <a:pt x="13371" y="11937"/>
                  <a:pt x="13886" y="12218"/>
                </a:cubicBezTo>
                <a:cubicBezTo>
                  <a:pt x="13886" y="11657"/>
                  <a:pt x="12857" y="11376"/>
                  <a:pt x="12343" y="10535"/>
                </a:cubicBezTo>
                <a:cubicBezTo>
                  <a:pt x="12343" y="9974"/>
                  <a:pt x="13371" y="9693"/>
                  <a:pt x="14400" y="9132"/>
                </a:cubicBezTo>
                <a:cubicBezTo>
                  <a:pt x="14914" y="8852"/>
                  <a:pt x="16457" y="8852"/>
                  <a:pt x="17486" y="8852"/>
                </a:cubicBezTo>
                <a:cubicBezTo>
                  <a:pt x="18514" y="8852"/>
                  <a:pt x="19029" y="8852"/>
                  <a:pt x="19543" y="9132"/>
                </a:cubicBezTo>
                <a:cubicBezTo>
                  <a:pt x="20571" y="9132"/>
                  <a:pt x="20057" y="8852"/>
                  <a:pt x="20571" y="8291"/>
                </a:cubicBezTo>
                <a:cubicBezTo>
                  <a:pt x="21086" y="8291"/>
                  <a:pt x="20571" y="8571"/>
                  <a:pt x="20571" y="829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8" name="Shape 1644">
            <a:extLst>
              <a:ext uri="{FF2B5EF4-FFF2-40B4-BE49-F238E27FC236}">
                <a16:creationId xmlns:a16="http://schemas.microsoft.com/office/drawing/2014/main" id="{D0505E30-44E1-497B-BB26-2852A0DAC27C}"/>
              </a:ext>
            </a:extLst>
          </p:cNvPr>
          <p:cNvSpPr/>
          <p:nvPr/>
        </p:nvSpPr>
        <p:spPr>
          <a:xfrm>
            <a:off x="8319068" y="3841537"/>
            <a:ext cx="186447" cy="377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0976" extrusionOk="0">
                <a:moveTo>
                  <a:pt x="21032" y="14839"/>
                </a:moveTo>
                <a:cubicBezTo>
                  <a:pt x="20463" y="14562"/>
                  <a:pt x="20463" y="14008"/>
                  <a:pt x="20463" y="13177"/>
                </a:cubicBezTo>
                <a:cubicBezTo>
                  <a:pt x="19895" y="12346"/>
                  <a:pt x="19326" y="11793"/>
                  <a:pt x="18189" y="10962"/>
                </a:cubicBezTo>
                <a:cubicBezTo>
                  <a:pt x="17621" y="10408"/>
                  <a:pt x="17053" y="10131"/>
                  <a:pt x="15916" y="9854"/>
                </a:cubicBezTo>
                <a:cubicBezTo>
                  <a:pt x="14779" y="9300"/>
                  <a:pt x="13074" y="9023"/>
                  <a:pt x="12505" y="8193"/>
                </a:cubicBezTo>
                <a:cubicBezTo>
                  <a:pt x="12505" y="7639"/>
                  <a:pt x="11368" y="7362"/>
                  <a:pt x="10232" y="6808"/>
                </a:cubicBezTo>
                <a:cubicBezTo>
                  <a:pt x="9663" y="6531"/>
                  <a:pt x="10232" y="5423"/>
                  <a:pt x="10800" y="5146"/>
                </a:cubicBezTo>
                <a:cubicBezTo>
                  <a:pt x="11937" y="4870"/>
                  <a:pt x="13074" y="4316"/>
                  <a:pt x="13074" y="3762"/>
                </a:cubicBezTo>
                <a:cubicBezTo>
                  <a:pt x="13642" y="3485"/>
                  <a:pt x="15916" y="2931"/>
                  <a:pt x="16484" y="2654"/>
                </a:cubicBezTo>
                <a:cubicBezTo>
                  <a:pt x="15347" y="2377"/>
                  <a:pt x="14211" y="2100"/>
                  <a:pt x="13074" y="1546"/>
                </a:cubicBezTo>
                <a:cubicBezTo>
                  <a:pt x="11937" y="1270"/>
                  <a:pt x="13642" y="1270"/>
                  <a:pt x="13642" y="716"/>
                </a:cubicBezTo>
                <a:cubicBezTo>
                  <a:pt x="13642" y="716"/>
                  <a:pt x="10800" y="439"/>
                  <a:pt x="10800" y="439"/>
                </a:cubicBezTo>
                <a:cubicBezTo>
                  <a:pt x="9663" y="162"/>
                  <a:pt x="8526" y="-392"/>
                  <a:pt x="7958" y="439"/>
                </a:cubicBezTo>
                <a:cubicBezTo>
                  <a:pt x="7389" y="716"/>
                  <a:pt x="6821" y="716"/>
                  <a:pt x="6253" y="993"/>
                </a:cubicBezTo>
                <a:cubicBezTo>
                  <a:pt x="5116" y="1823"/>
                  <a:pt x="5116" y="716"/>
                  <a:pt x="4547" y="993"/>
                </a:cubicBezTo>
                <a:cubicBezTo>
                  <a:pt x="3411" y="1270"/>
                  <a:pt x="3411" y="993"/>
                  <a:pt x="2842" y="993"/>
                </a:cubicBezTo>
                <a:cubicBezTo>
                  <a:pt x="2274" y="1270"/>
                  <a:pt x="1705" y="1270"/>
                  <a:pt x="1705" y="993"/>
                </a:cubicBezTo>
                <a:cubicBezTo>
                  <a:pt x="1705" y="716"/>
                  <a:pt x="568" y="1270"/>
                  <a:pt x="0" y="1270"/>
                </a:cubicBezTo>
                <a:cubicBezTo>
                  <a:pt x="0" y="1546"/>
                  <a:pt x="1705" y="2100"/>
                  <a:pt x="2274" y="2100"/>
                </a:cubicBezTo>
                <a:cubicBezTo>
                  <a:pt x="2842" y="2654"/>
                  <a:pt x="2274" y="2931"/>
                  <a:pt x="2842" y="3208"/>
                </a:cubicBezTo>
                <a:cubicBezTo>
                  <a:pt x="2842" y="3762"/>
                  <a:pt x="4547" y="3762"/>
                  <a:pt x="5116" y="3485"/>
                </a:cubicBezTo>
                <a:cubicBezTo>
                  <a:pt x="6253" y="3208"/>
                  <a:pt x="6821" y="4039"/>
                  <a:pt x="6821" y="4316"/>
                </a:cubicBezTo>
                <a:cubicBezTo>
                  <a:pt x="7389" y="4870"/>
                  <a:pt x="8526" y="4870"/>
                  <a:pt x="7389" y="5423"/>
                </a:cubicBezTo>
                <a:cubicBezTo>
                  <a:pt x="6253" y="5700"/>
                  <a:pt x="5684" y="4870"/>
                  <a:pt x="5684" y="5700"/>
                </a:cubicBezTo>
                <a:cubicBezTo>
                  <a:pt x="5684" y="6254"/>
                  <a:pt x="7389" y="6254"/>
                  <a:pt x="7958" y="6531"/>
                </a:cubicBezTo>
                <a:cubicBezTo>
                  <a:pt x="9095" y="7085"/>
                  <a:pt x="9663" y="7639"/>
                  <a:pt x="10800" y="8193"/>
                </a:cubicBezTo>
                <a:cubicBezTo>
                  <a:pt x="11368" y="8746"/>
                  <a:pt x="12505" y="8746"/>
                  <a:pt x="13074" y="9300"/>
                </a:cubicBezTo>
                <a:cubicBezTo>
                  <a:pt x="13642" y="9854"/>
                  <a:pt x="13642" y="10131"/>
                  <a:pt x="14779" y="10408"/>
                </a:cubicBezTo>
                <a:cubicBezTo>
                  <a:pt x="15347" y="10685"/>
                  <a:pt x="14779" y="11239"/>
                  <a:pt x="15916" y="11516"/>
                </a:cubicBezTo>
                <a:cubicBezTo>
                  <a:pt x="16484" y="11793"/>
                  <a:pt x="15916" y="12623"/>
                  <a:pt x="15347" y="12900"/>
                </a:cubicBezTo>
                <a:cubicBezTo>
                  <a:pt x="14779" y="13177"/>
                  <a:pt x="15347" y="13731"/>
                  <a:pt x="15916" y="14008"/>
                </a:cubicBezTo>
                <a:cubicBezTo>
                  <a:pt x="15916" y="14562"/>
                  <a:pt x="15916" y="14839"/>
                  <a:pt x="15916" y="15393"/>
                </a:cubicBezTo>
                <a:cubicBezTo>
                  <a:pt x="14779" y="15946"/>
                  <a:pt x="14779" y="15946"/>
                  <a:pt x="13074" y="16223"/>
                </a:cubicBezTo>
                <a:cubicBezTo>
                  <a:pt x="11937" y="16223"/>
                  <a:pt x="13642" y="17054"/>
                  <a:pt x="11368" y="16777"/>
                </a:cubicBezTo>
                <a:cubicBezTo>
                  <a:pt x="10232" y="16777"/>
                  <a:pt x="11368" y="17331"/>
                  <a:pt x="11368" y="17608"/>
                </a:cubicBezTo>
                <a:cubicBezTo>
                  <a:pt x="11937" y="18162"/>
                  <a:pt x="10800" y="17885"/>
                  <a:pt x="10232" y="17885"/>
                </a:cubicBezTo>
                <a:cubicBezTo>
                  <a:pt x="9095" y="17885"/>
                  <a:pt x="8526" y="17885"/>
                  <a:pt x="7958" y="18162"/>
                </a:cubicBezTo>
                <a:cubicBezTo>
                  <a:pt x="6253" y="18716"/>
                  <a:pt x="7389" y="18716"/>
                  <a:pt x="8526" y="18993"/>
                </a:cubicBezTo>
                <a:cubicBezTo>
                  <a:pt x="9095" y="18993"/>
                  <a:pt x="7958" y="19823"/>
                  <a:pt x="7958" y="20100"/>
                </a:cubicBezTo>
                <a:cubicBezTo>
                  <a:pt x="7389" y="20100"/>
                  <a:pt x="7389" y="21208"/>
                  <a:pt x="7958" y="20931"/>
                </a:cubicBezTo>
                <a:cubicBezTo>
                  <a:pt x="9095" y="20654"/>
                  <a:pt x="9663" y="20377"/>
                  <a:pt x="10232" y="20377"/>
                </a:cubicBezTo>
                <a:cubicBezTo>
                  <a:pt x="12505" y="20100"/>
                  <a:pt x="11368" y="19823"/>
                  <a:pt x="10800" y="19270"/>
                </a:cubicBezTo>
                <a:cubicBezTo>
                  <a:pt x="11368" y="19270"/>
                  <a:pt x="11937" y="19823"/>
                  <a:pt x="12505" y="19546"/>
                </a:cubicBezTo>
                <a:cubicBezTo>
                  <a:pt x="13074" y="19270"/>
                  <a:pt x="11937" y="18993"/>
                  <a:pt x="11937" y="18993"/>
                </a:cubicBezTo>
                <a:cubicBezTo>
                  <a:pt x="11937" y="18716"/>
                  <a:pt x="13074" y="19270"/>
                  <a:pt x="13074" y="19270"/>
                </a:cubicBezTo>
                <a:cubicBezTo>
                  <a:pt x="12505" y="19270"/>
                  <a:pt x="13074" y="18162"/>
                  <a:pt x="13642" y="18162"/>
                </a:cubicBezTo>
                <a:cubicBezTo>
                  <a:pt x="13642" y="17885"/>
                  <a:pt x="14779" y="18439"/>
                  <a:pt x="14779" y="18439"/>
                </a:cubicBezTo>
                <a:cubicBezTo>
                  <a:pt x="15916" y="18439"/>
                  <a:pt x="16484" y="18162"/>
                  <a:pt x="17053" y="17885"/>
                </a:cubicBezTo>
                <a:cubicBezTo>
                  <a:pt x="17621" y="17608"/>
                  <a:pt x="20463" y="17054"/>
                  <a:pt x="20463" y="16500"/>
                </a:cubicBezTo>
                <a:cubicBezTo>
                  <a:pt x="20463" y="16223"/>
                  <a:pt x="19895" y="15946"/>
                  <a:pt x="20463" y="15393"/>
                </a:cubicBezTo>
                <a:cubicBezTo>
                  <a:pt x="20463" y="15116"/>
                  <a:pt x="21600" y="15393"/>
                  <a:pt x="21032" y="14839"/>
                </a:cubicBezTo>
                <a:cubicBezTo>
                  <a:pt x="20463" y="14562"/>
                  <a:pt x="21600" y="15116"/>
                  <a:pt x="21032" y="148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09" name="Shape 1645">
            <a:extLst>
              <a:ext uri="{FF2B5EF4-FFF2-40B4-BE49-F238E27FC236}">
                <a16:creationId xmlns:a16="http://schemas.microsoft.com/office/drawing/2014/main" id="{8AE143F7-5ED7-4245-B78F-DAB176743CB1}"/>
              </a:ext>
            </a:extLst>
          </p:cNvPr>
          <p:cNvSpPr/>
          <p:nvPr/>
        </p:nvSpPr>
        <p:spPr>
          <a:xfrm>
            <a:off x="8274959" y="3865030"/>
            <a:ext cx="183219" cy="218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67" extrusionOk="0">
                <a:moveTo>
                  <a:pt x="21600" y="18240"/>
                </a:moveTo>
                <a:cubicBezTo>
                  <a:pt x="21600" y="17760"/>
                  <a:pt x="21016" y="17760"/>
                  <a:pt x="20432" y="16800"/>
                </a:cubicBezTo>
                <a:cubicBezTo>
                  <a:pt x="20432" y="15840"/>
                  <a:pt x="19849" y="16320"/>
                  <a:pt x="19265" y="15360"/>
                </a:cubicBezTo>
                <a:cubicBezTo>
                  <a:pt x="18681" y="14400"/>
                  <a:pt x="18681" y="13920"/>
                  <a:pt x="17514" y="13440"/>
                </a:cubicBezTo>
                <a:cubicBezTo>
                  <a:pt x="16346" y="12480"/>
                  <a:pt x="15762" y="11520"/>
                  <a:pt x="15178" y="10560"/>
                </a:cubicBezTo>
                <a:cubicBezTo>
                  <a:pt x="14595" y="10080"/>
                  <a:pt x="13427" y="9120"/>
                  <a:pt x="12843" y="8640"/>
                </a:cubicBezTo>
                <a:cubicBezTo>
                  <a:pt x="11676" y="8160"/>
                  <a:pt x="11092" y="8640"/>
                  <a:pt x="11092" y="7200"/>
                </a:cubicBezTo>
                <a:cubicBezTo>
                  <a:pt x="11092" y="6720"/>
                  <a:pt x="12259" y="7680"/>
                  <a:pt x="12843" y="6720"/>
                </a:cubicBezTo>
                <a:cubicBezTo>
                  <a:pt x="14011" y="6240"/>
                  <a:pt x="12843" y="5760"/>
                  <a:pt x="12259" y="4800"/>
                </a:cubicBezTo>
                <a:cubicBezTo>
                  <a:pt x="11092" y="2400"/>
                  <a:pt x="9341" y="5280"/>
                  <a:pt x="8173" y="3840"/>
                </a:cubicBezTo>
                <a:cubicBezTo>
                  <a:pt x="7589" y="3360"/>
                  <a:pt x="8173" y="2400"/>
                  <a:pt x="7589" y="1920"/>
                </a:cubicBezTo>
                <a:cubicBezTo>
                  <a:pt x="7005" y="1440"/>
                  <a:pt x="5838" y="960"/>
                  <a:pt x="5254" y="0"/>
                </a:cubicBezTo>
                <a:cubicBezTo>
                  <a:pt x="5254" y="0"/>
                  <a:pt x="4086" y="0"/>
                  <a:pt x="4086" y="0"/>
                </a:cubicBezTo>
                <a:cubicBezTo>
                  <a:pt x="3503" y="480"/>
                  <a:pt x="4670" y="1440"/>
                  <a:pt x="4670" y="1920"/>
                </a:cubicBezTo>
                <a:cubicBezTo>
                  <a:pt x="4670" y="2400"/>
                  <a:pt x="5254" y="3360"/>
                  <a:pt x="4670" y="3360"/>
                </a:cubicBezTo>
                <a:cubicBezTo>
                  <a:pt x="3503" y="3360"/>
                  <a:pt x="3503" y="2400"/>
                  <a:pt x="2335" y="2400"/>
                </a:cubicBezTo>
                <a:cubicBezTo>
                  <a:pt x="1751" y="1920"/>
                  <a:pt x="0" y="4800"/>
                  <a:pt x="0" y="4800"/>
                </a:cubicBezTo>
                <a:cubicBezTo>
                  <a:pt x="584" y="6240"/>
                  <a:pt x="0" y="8160"/>
                  <a:pt x="2335" y="7200"/>
                </a:cubicBezTo>
                <a:cubicBezTo>
                  <a:pt x="3503" y="6720"/>
                  <a:pt x="2335" y="10560"/>
                  <a:pt x="2335" y="10560"/>
                </a:cubicBezTo>
                <a:cubicBezTo>
                  <a:pt x="3503" y="11040"/>
                  <a:pt x="2335" y="11520"/>
                  <a:pt x="1751" y="12480"/>
                </a:cubicBezTo>
                <a:cubicBezTo>
                  <a:pt x="1751" y="12960"/>
                  <a:pt x="3503" y="12000"/>
                  <a:pt x="4086" y="12000"/>
                </a:cubicBezTo>
                <a:cubicBezTo>
                  <a:pt x="4086" y="11520"/>
                  <a:pt x="5254" y="11040"/>
                  <a:pt x="5838" y="11040"/>
                </a:cubicBezTo>
                <a:cubicBezTo>
                  <a:pt x="7005" y="11520"/>
                  <a:pt x="7589" y="11520"/>
                  <a:pt x="8757" y="10560"/>
                </a:cubicBezTo>
                <a:cubicBezTo>
                  <a:pt x="9924" y="10080"/>
                  <a:pt x="14011" y="12000"/>
                  <a:pt x="13427" y="13440"/>
                </a:cubicBezTo>
                <a:cubicBezTo>
                  <a:pt x="12259" y="15360"/>
                  <a:pt x="14595" y="15840"/>
                  <a:pt x="15762" y="17280"/>
                </a:cubicBezTo>
                <a:cubicBezTo>
                  <a:pt x="15762" y="17760"/>
                  <a:pt x="15762" y="18240"/>
                  <a:pt x="15762" y="18720"/>
                </a:cubicBezTo>
                <a:cubicBezTo>
                  <a:pt x="15762" y="19200"/>
                  <a:pt x="15178" y="20160"/>
                  <a:pt x="14595" y="20640"/>
                </a:cubicBezTo>
                <a:cubicBezTo>
                  <a:pt x="15178" y="20640"/>
                  <a:pt x="16930" y="21600"/>
                  <a:pt x="16930" y="20640"/>
                </a:cubicBezTo>
                <a:cubicBezTo>
                  <a:pt x="16930" y="20160"/>
                  <a:pt x="18097" y="19680"/>
                  <a:pt x="18681" y="20160"/>
                </a:cubicBezTo>
                <a:cubicBezTo>
                  <a:pt x="19265" y="20640"/>
                  <a:pt x="19849" y="20640"/>
                  <a:pt x="20432" y="20160"/>
                </a:cubicBezTo>
                <a:cubicBezTo>
                  <a:pt x="21600" y="20160"/>
                  <a:pt x="21600" y="19200"/>
                  <a:pt x="21600" y="182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0" name="Shape 1646">
            <a:extLst>
              <a:ext uri="{FF2B5EF4-FFF2-40B4-BE49-F238E27FC236}">
                <a16:creationId xmlns:a16="http://schemas.microsoft.com/office/drawing/2014/main" id="{FE56ABD5-4807-42D7-BDEB-451CFD8CE79D}"/>
              </a:ext>
            </a:extLst>
          </p:cNvPr>
          <p:cNvSpPr/>
          <p:nvPr/>
        </p:nvSpPr>
        <p:spPr>
          <a:xfrm>
            <a:off x="9060415" y="4472516"/>
            <a:ext cx="223933" cy="190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484"/>
                </a:moveTo>
                <a:cubicBezTo>
                  <a:pt x="21600" y="15916"/>
                  <a:pt x="21120" y="15347"/>
                  <a:pt x="21600" y="14779"/>
                </a:cubicBezTo>
                <a:cubicBezTo>
                  <a:pt x="21600" y="14211"/>
                  <a:pt x="21600" y="14211"/>
                  <a:pt x="21600" y="13642"/>
                </a:cubicBezTo>
                <a:cubicBezTo>
                  <a:pt x="21600" y="11937"/>
                  <a:pt x="21600" y="10232"/>
                  <a:pt x="21600" y="8526"/>
                </a:cubicBezTo>
                <a:cubicBezTo>
                  <a:pt x="21600" y="6821"/>
                  <a:pt x="21600" y="5116"/>
                  <a:pt x="21600" y="3411"/>
                </a:cubicBezTo>
                <a:cubicBezTo>
                  <a:pt x="21600" y="3411"/>
                  <a:pt x="17280" y="1705"/>
                  <a:pt x="16800" y="1705"/>
                </a:cubicBezTo>
                <a:cubicBezTo>
                  <a:pt x="15840" y="1137"/>
                  <a:pt x="15360" y="568"/>
                  <a:pt x="14400" y="0"/>
                </a:cubicBezTo>
                <a:cubicBezTo>
                  <a:pt x="12960" y="0"/>
                  <a:pt x="12960" y="1137"/>
                  <a:pt x="12480" y="1705"/>
                </a:cubicBezTo>
                <a:cubicBezTo>
                  <a:pt x="12480" y="2274"/>
                  <a:pt x="11040" y="2274"/>
                  <a:pt x="10560" y="2842"/>
                </a:cubicBezTo>
                <a:cubicBezTo>
                  <a:pt x="10080" y="3979"/>
                  <a:pt x="9600" y="5116"/>
                  <a:pt x="8640" y="5684"/>
                </a:cubicBezTo>
                <a:cubicBezTo>
                  <a:pt x="7680" y="6253"/>
                  <a:pt x="6720" y="5684"/>
                  <a:pt x="6720" y="4547"/>
                </a:cubicBezTo>
                <a:cubicBezTo>
                  <a:pt x="6240" y="3411"/>
                  <a:pt x="5760" y="3411"/>
                  <a:pt x="5280" y="2842"/>
                </a:cubicBezTo>
                <a:cubicBezTo>
                  <a:pt x="5280" y="1705"/>
                  <a:pt x="4800" y="2842"/>
                  <a:pt x="4320" y="3411"/>
                </a:cubicBezTo>
                <a:cubicBezTo>
                  <a:pt x="3840" y="3411"/>
                  <a:pt x="3360" y="2842"/>
                  <a:pt x="3360" y="2842"/>
                </a:cubicBezTo>
                <a:cubicBezTo>
                  <a:pt x="2880" y="2842"/>
                  <a:pt x="2400" y="3411"/>
                  <a:pt x="1920" y="3411"/>
                </a:cubicBezTo>
                <a:cubicBezTo>
                  <a:pt x="1920" y="3979"/>
                  <a:pt x="0" y="3411"/>
                  <a:pt x="0" y="3979"/>
                </a:cubicBezTo>
                <a:cubicBezTo>
                  <a:pt x="0" y="4547"/>
                  <a:pt x="960" y="4547"/>
                  <a:pt x="1440" y="4547"/>
                </a:cubicBezTo>
                <a:cubicBezTo>
                  <a:pt x="1920" y="5116"/>
                  <a:pt x="1920" y="5684"/>
                  <a:pt x="1920" y="6253"/>
                </a:cubicBezTo>
                <a:cubicBezTo>
                  <a:pt x="1920" y="7389"/>
                  <a:pt x="3360" y="7389"/>
                  <a:pt x="3360" y="7958"/>
                </a:cubicBezTo>
                <a:cubicBezTo>
                  <a:pt x="3360" y="6821"/>
                  <a:pt x="3360" y="5116"/>
                  <a:pt x="4320" y="4547"/>
                </a:cubicBezTo>
                <a:cubicBezTo>
                  <a:pt x="3360" y="5116"/>
                  <a:pt x="3840" y="6253"/>
                  <a:pt x="4800" y="6821"/>
                </a:cubicBezTo>
                <a:cubicBezTo>
                  <a:pt x="5760" y="7389"/>
                  <a:pt x="6240" y="7389"/>
                  <a:pt x="7200" y="6821"/>
                </a:cubicBezTo>
                <a:cubicBezTo>
                  <a:pt x="5760" y="7389"/>
                  <a:pt x="8160" y="8526"/>
                  <a:pt x="8640" y="8526"/>
                </a:cubicBezTo>
                <a:cubicBezTo>
                  <a:pt x="10080" y="9095"/>
                  <a:pt x="11520" y="10232"/>
                  <a:pt x="12960" y="10800"/>
                </a:cubicBezTo>
                <a:cubicBezTo>
                  <a:pt x="13920" y="11368"/>
                  <a:pt x="14880" y="11937"/>
                  <a:pt x="15360" y="12505"/>
                </a:cubicBezTo>
                <a:cubicBezTo>
                  <a:pt x="15360" y="13642"/>
                  <a:pt x="15840" y="14211"/>
                  <a:pt x="16320" y="14779"/>
                </a:cubicBezTo>
                <a:cubicBezTo>
                  <a:pt x="16320" y="14779"/>
                  <a:pt x="17280" y="15347"/>
                  <a:pt x="17280" y="15347"/>
                </a:cubicBezTo>
                <a:cubicBezTo>
                  <a:pt x="17280" y="15347"/>
                  <a:pt x="16320" y="15916"/>
                  <a:pt x="16320" y="15916"/>
                </a:cubicBezTo>
                <a:cubicBezTo>
                  <a:pt x="16320" y="15916"/>
                  <a:pt x="17280" y="15916"/>
                  <a:pt x="17280" y="16484"/>
                </a:cubicBezTo>
                <a:cubicBezTo>
                  <a:pt x="17280" y="15916"/>
                  <a:pt x="16800" y="16484"/>
                  <a:pt x="16800" y="17053"/>
                </a:cubicBezTo>
                <a:cubicBezTo>
                  <a:pt x="16320" y="17621"/>
                  <a:pt x="15840" y="17053"/>
                  <a:pt x="15360" y="17621"/>
                </a:cubicBezTo>
                <a:cubicBezTo>
                  <a:pt x="14880" y="17621"/>
                  <a:pt x="13440" y="19326"/>
                  <a:pt x="13920" y="19326"/>
                </a:cubicBezTo>
                <a:cubicBezTo>
                  <a:pt x="14400" y="19895"/>
                  <a:pt x="15360" y="19895"/>
                  <a:pt x="16320" y="19895"/>
                </a:cubicBezTo>
                <a:cubicBezTo>
                  <a:pt x="16320" y="19326"/>
                  <a:pt x="16800" y="17053"/>
                  <a:pt x="17280" y="17621"/>
                </a:cubicBezTo>
                <a:cubicBezTo>
                  <a:pt x="17280" y="18189"/>
                  <a:pt x="15840" y="18758"/>
                  <a:pt x="17280" y="18758"/>
                </a:cubicBezTo>
                <a:cubicBezTo>
                  <a:pt x="18240" y="19326"/>
                  <a:pt x="18720" y="19326"/>
                  <a:pt x="19200" y="18189"/>
                </a:cubicBezTo>
                <a:cubicBezTo>
                  <a:pt x="18720" y="19326"/>
                  <a:pt x="21120" y="21032"/>
                  <a:pt x="21600" y="21600"/>
                </a:cubicBezTo>
                <a:cubicBezTo>
                  <a:pt x="21600" y="19895"/>
                  <a:pt x="21600" y="18189"/>
                  <a:pt x="21600" y="1648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1" name="Shape 1647">
            <a:extLst>
              <a:ext uri="{FF2B5EF4-FFF2-40B4-BE49-F238E27FC236}">
                <a16:creationId xmlns:a16="http://schemas.microsoft.com/office/drawing/2014/main" id="{1A7A09B4-9FAC-4E2B-93A5-3BAF34BF226D}"/>
              </a:ext>
            </a:extLst>
          </p:cNvPr>
          <p:cNvSpPr/>
          <p:nvPr/>
        </p:nvSpPr>
        <p:spPr>
          <a:xfrm>
            <a:off x="9282030" y="4503062"/>
            <a:ext cx="248147" cy="20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3" h="21307" extrusionOk="0">
                <a:moveTo>
                  <a:pt x="20941" y="20546"/>
                </a:moveTo>
                <a:cubicBezTo>
                  <a:pt x="20094" y="20020"/>
                  <a:pt x="19247" y="20020"/>
                  <a:pt x="18824" y="19493"/>
                </a:cubicBezTo>
                <a:cubicBezTo>
                  <a:pt x="18400" y="18966"/>
                  <a:pt x="19247" y="18439"/>
                  <a:pt x="19671" y="18966"/>
                </a:cubicBezTo>
                <a:cubicBezTo>
                  <a:pt x="18824" y="18439"/>
                  <a:pt x="17553" y="18966"/>
                  <a:pt x="17553" y="17912"/>
                </a:cubicBezTo>
                <a:cubicBezTo>
                  <a:pt x="17553" y="16859"/>
                  <a:pt x="16283" y="16859"/>
                  <a:pt x="15859" y="15805"/>
                </a:cubicBezTo>
                <a:cubicBezTo>
                  <a:pt x="15436" y="15278"/>
                  <a:pt x="15859" y="15278"/>
                  <a:pt x="15436" y="14751"/>
                </a:cubicBezTo>
                <a:cubicBezTo>
                  <a:pt x="15012" y="14224"/>
                  <a:pt x="14589" y="14224"/>
                  <a:pt x="14165" y="13698"/>
                </a:cubicBezTo>
                <a:cubicBezTo>
                  <a:pt x="14165" y="13698"/>
                  <a:pt x="12471" y="11063"/>
                  <a:pt x="12047" y="11063"/>
                </a:cubicBezTo>
                <a:cubicBezTo>
                  <a:pt x="12471" y="10537"/>
                  <a:pt x="13741" y="11063"/>
                  <a:pt x="14165" y="11063"/>
                </a:cubicBezTo>
                <a:cubicBezTo>
                  <a:pt x="15012" y="11063"/>
                  <a:pt x="14589" y="10537"/>
                  <a:pt x="14165" y="9483"/>
                </a:cubicBezTo>
                <a:cubicBezTo>
                  <a:pt x="14165" y="8956"/>
                  <a:pt x="13318" y="8956"/>
                  <a:pt x="12894" y="8956"/>
                </a:cubicBezTo>
                <a:cubicBezTo>
                  <a:pt x="11624" y="7902"/>
                  <a:pt x="10777" y="7376"/>
                  <a:pt x="10353" y="6322"/>
                </a:cubicBezTo>
                <a:cubicBezTo>
                  <a:pt x="9930" y="5268"/>
                  <a:pt x="8659" y="4215"/>
                  <a:pt x="7812" y="3688"/>
                </a:cubicBezTo>
                <a:cubicBezTo>
                  <a:pt x="7389" y="3161"/>
                  <a:pt x="6965" y="3161"/>
                  <a:pt x="6541" y="3161"/>
                </a:cubicBezTo>
                <a:cubicBezTo>
                  <a:pt x="6118" y="3161"/>
                  <a:pt x="5694" y="2107"/>
                  <a:pt x="5271" y="2107"/>
                </a:cubicBezTo>
                <a:cubicBezTo>
                  <a:pt x="4847" y="1580"/>
                  <a:pt x="4000" y="1580"/>
                  <a:pt x="3153" y="1054"/>
                </a:cubicBezTo>
                <a:cubicBezTo>
                  <a:pt x="2306" y="1054"/>
                  <a:pt x="1459" y="0"/>
                  <a:pt x="189" y="0"/>
                </a:cubicBezTo>
                <a:cubicBezTo>
                  <a:pt x="189" y="1580"/>
                  <a:pt x="189" y="3688"/>
                  <a:pt x="189" y="5268"/>
                </a:cubicBezTo>
                <a:cubicBezTo>
                  <a:pt x="189" y="6849"/>
                  <a:pt x="612" y="8956"/>
                  <a:pt x="189" y="10537"/>
                </a:cubicBezTo>
                <a:cubicBezTo>
                  <a:pt x="-235" y="11063"/>
                  <a:pt x="189" y="12117"/>
                  <a:pt x="189" y="13171"/>
                </a:cubicBezTo>
                <a:cubicBezTo>
                  <a:pt x="189" y="14224"/>
                  <a:pt x="189" y="14751"/>
                  <a:pt x="189" y="15805"/>
                </a:cubicBezTo>
                <a:cubicBezTo>
                  <a:pt x="189" y="17385"/>
                  <a:pt x="612" y="17385"/>
                  <a:pt x="1459" y="17385"/>
                </a:cubicBezTo>
                <a:cubicBezTo>
                  <a:pt x="2730" y="17385"/>
                  <a:pt x="4000" y="17385"/>
                  <a:pt x="5271" y="16332"/>
                </a:cubicBezTo>
                <a:cubicBezTo>
                  <a:pt x="5694" y="16332"/>
                  <a:pt x="3577" y="14751"/>
                  <a:pt x="3577" y="14751"/>
                </a:cubicBezTo>
                <a:cubicBezTo>
                  <a:pt x="4000" y="14751"/>
                  <a:pt x="5694" y="16332"/>
                  <a:pt x="5694" y="15805"/>
                </a:cubicBezTo>
                <a:cubicBezTo>
                  <a:pt x="5694" y="15278"/>
                  <a:pt x="5271" y="14751"/>
                  <a:pt x="5271" y="13698"/>
                </a:cubicBezTo>
                <a:cubicBezTo>
                  <a:pt x="5271" y="13698"/>
                  <a:pt x="6541" y="14751"/>
                  <a:pt x="6118" y="14224"/>
                </a:cubicBezTo>
                <a:cubicBezTo>
                  <a:pt x="6118" y="13171"/>
                  <a:pt x="6965" y="13171"/>
                  <a:pt x="7389" y="13171"/>
                </a:cubicBezTo>
                <a:cubicBezTo>
                  <a:pt x="7812" y="13171"/>
                  <a:pt x="10777" y="14751"/>
                  <a:pt x="10777" y="14224"/>
                </a:cubicBezTo>
                <a:cubicBezTo>
                  <a:pt x="10777" y="15278"/>
                  <a:pt x="12471" y="16332"/>
                  <a:pt x="12894" y="17385"/>
                </a:cubicBezTo>
                <a:cubicBezTo>
                  <a:pt x="13318" y="18439"/>
                  <a:pt x="14165" y="20020"/>
                  <a:pt x="15012" y="20020"/>
                </a:cubicBezTo>
                <a:cubicBezTo>
                  <a:pt x="16283" y="20020"/>
                  <a:pt x="17553" y="20546"/>
                  <a:pt x="18824" y="21073"/>
                </a:cubicBezTo>
                <a:cubicBezTo>
                  <a:pt x="19247" y="21073"/>
                  <a:pt x="20094" y="21600"/>
                  <a:pt x="20094" y="21073"/>
                </a:cubicBezTo>
                <a:cubicBezTo>
                  <a:pt x="20094" y="20546"/>
                  <a:pt x="21365" y="20546"/>
                  <a:pt x="20941" y="20546"/>
                </a:cubicBezTo>
                <a:cubicBezTo>
                  <a:pt x="20518" y="20020"/>
                  <a:pt x="21365" y="20546"/>
                  <a:pt x="20941" y="2054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2" name="Shape 1648">
            <a:extLst>
              <a:ext uri="{FF2B5EF4-FFF2-40B4-BE49-F238E27FC236}">
                <a16:creationId xmlns:a16="http://schemas.microsoft.com/office/drawing/2014/main" id="{37CC7B2A-79AA-4CDF-8FF6-8141BE2F5B17}"/>
              </a:ext>
            </a:extLst>
          </p:cNvPr>
          <p:cNvSpPr/>
          <p:nvPr/>
        </p:nvSpPr>
        <p:spPr>
          <a:xfrm>
            <a:off x="8488711" y="4326811"/>
            <a:ext cx="247846" cy="20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8" h="20186" extrusionOk="0">
                <a:moveTo>
                  <a:pt x="13976" y="1560"/>
                </a:moveTo>
                <a:cubicBezTo>
                  <a:pt x="13553" y="3000"/>
                  <a:pt x="13129" y="3960"/>
                  <a:pt x="12282" y="5400"/>
                </a:cubicBezTo>
                <a:cubicBezTo>
                  <a:pt x="11859" y="7320"/>
                  <a:pt x="9741" y="7320"/>
                  <a:pt x="8471" y="6840"/>
                </a:cubicBezTo>
                <a:cubicBezTo>
                  <a:pt x="7624" y="6360"/>
                  <a:pt x="6776" y="7320"/>
                  <a:pt x="6353" y="7800"/>
                </a:cubicBezTo>
                <a:cubicBezTo>
                  <a:pt x="5929" y="8280"/>
                  <a:pt x="4659" y="7800"/>
                  <a:pt x="4235" y="8280"/>
                </a:cubicBezTo>
                <a:cubicBezTo>
                  <a:pt x="3388" y="8760"/>
                  <a:pt x="3388" y="8760"/>
                  <a:pt x="2965" y="7800"/>
                </a:cubicBezTo>
                <a:cubicBezTo>
                  <a:pt x="2118" y="7320"/>
                  <a:pt x="1694" y="6840"/>
                  <a:pt x="1271" y="5880"/>
                </a:cubicBezTo>
                <a:cubicBezTo>
                  <a:pt x="847" y="5400"/>
                  <a:pt x="0" y="8280"/>
                  <a:pt x="0" y="8760"/>
                </a:cubicBezTo>
                <a:cubicBezTo>
                  <a:pt x="0" y="10200"/>
                  <a:pt x="1271" y="11640"/>
                  <a:pt x="1694" y="13080"/>
                </a:cubicBezTo>
                <a:cubicBezTo>
                  <a:pt x="2541" y="14520"/>
                  <a:pt x="2118" y="15960"/>
                  <a:pt x="3388" y="16920"/>
                </a:cubicBezTo>
                <a:cubicBezTo>
                  <a:pt x="4235" y="17400"/>
                  <a:pt x="5082" y="17880"/>
                  <a:pt x="5506" y="17880"/>
                </a:cubicBezTo>
                <a:cubicBezTo>
                  <a:pt x="6776" y="17400"/>
                  <a:pt x="5506" y="18360"/>
                  <a:pt x="5929" y="18840"/>
                </a:cubicBezTo>
                <a:cubicBezTo>
                  <a:pt x="6353" y="18840"/>
                  <a:pt x="7624" y="18840"/>
                  <a:pt x="8047" y="18840"/>
                </a:cubicBezTo>
                <a:cubicBezTo>
                  <a:pt x="8471" y="18360"/>
                  <a:pt x="8471" y="17400"/>
                  <a:pt x="8894" y="17880"/>
                </a:cubicBezTo>
                <a:cubicBezTo>
                  <a:pt x="9318" y="18360"/>
                  <a:pt x="10165" y="18840"/>
                  <a:pt x="10588" y="18360"/>
                </a:cubicBezTo>
                <a:cubicBezTo>
                  <a:pt x="11012" y="18360"/>
                  <a:pt x="11859" y="17880"/>
                  <a:pt x="11859" y="18360"/>
                </a:cubicBezTo>
                <a:cubicBezTo>
                  <a:pt x="12282" y="19800"/>
                  <a:pt x="11435" y="20760"/>
                  <a:pt x="13129" y="19800"/>
                </a:cubicBezTo>
                <a:cubicBezTo>
                  <a:pt x="13553" y="19800"/>
                  <a:pt x="13976" y="19320"/>
                  <a:pt x="14400" y="19320"/>
                </a:cubicBezTo>
                <a:cubicBezTo>
                  <a:pt x="14824" y="19320"/>
                  <a:pt x="15247" y="19800"/>
                  <a:pt x="15247" y="19800"/>
                </a:cubicBezTo>
                <a:cubicBezTo>
                  <a:pt x="15671" y="18840"/>
                  <a:pt x="14824" y="17880"/>
                  <a:pt x="15671" y="16920"/>
                </a:cubicBezTo>
                <a:cubicBezTo>
                  <a:pt x="16094" y="16440"/>
                  <a:pt x="15671" y="15960"/>
                  <a:pt x="15671" y="15000"/>
                </a:cubicBezTo>
                <a:cubicBezTo>
                  <a:pt x="15671" y="14520"/>
                  <a:pt x="16094" y="14040"/>
                  <a:pt x="16518" y="13560"/>
                </a:cubicBezTo>
                <a:cubicBezTo>
                  <a:pt x="17365" y="12600"/>
                  <a:pt x="18212" y="12120"/>
                  <a:pt x="17788" y="10680"/>
                </a:cubicBezTo>
                <a:cubicBezTo>
                  <a:pt x="17788" y="9720"/>
                  <a:pt x="19059" y="7800"/>
                  <a:pt x="19906" y="8280"/>
                </a:cubicBezTo>
                <a:cubicBezTo>
                  <a:pt x="20329" y="8760"/>
                  <a:pt x="21600" y="8280"/>
                  <a:pt x="20753" y="7800"/>
                </a:cubicBezTo>
                <a:cubicBezTo>
                  <a:pt x="20329" y="6840"/>
                  <a:pt x="19059" y="6360"/>
                  <a:pt x="19059" y="5400"/>
                </a:cubicBezTo>
                <a:cubicBezTo>
                  <a:pt x="19059" y="4440"/>
                  <a:pt x="18212" y="3480"/>
                  <a:pt x="17788" y="2520"/>
                </a:cubicBezTo>
                <a:cubicBezTo>
                  <a:pt x="17365" y="1080"/>
                  <a:pt x="18635" y="2520"/>
                  <a:pt x="18635" y="2040"/>
                </a:cubicBezTo>
                <a:cubicBezTo>
                  <a:pt x="19059" y="1560"/>
                  <a:pt x="17365" y="1080"/>
                  <a:pt x="18635" y="600"/>
                </a:cubicBezTo>
                <a:cubicBezTo>
                  <a:pt x="16941" y="120"/>
                  <a:pt x="14400" y="-840"/>
                  <a:pt x="13976" y="1560"/>
                </a:cubicBezTo>
                <a:cubicBezTo>
                  <a:pt x="13553" y="2520"/>
                  <a:pt x="14400" y="600"/>
                  <a:pt x="13976" y="15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3" name="Shape 1649">
            <a:extLst>
              <a:ext uri="{FF2B5EF4-FFF2-40B4-BE49-F238E27FC236}">
                <a16:creationId xmlns:a16="http://schemas.microsoft.com/office/drawing/2014/main" id="{26D52357-D94F-4681-B131-CE7D989BF338}"/>
              </a:ext>
            </a:extLst>
          </p:cNvPr>
          <p:cNvSpPr/>
          <p:nvPr/>
        </p:nvSpPr>
        <p:spPr>
          <a:xfrm>
            <a:off x="8503980" y="4262922"/>
            <a:ext cx="239507" cy="155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7" h="21029" extrusionOk="0">
                <a:moveTo>
                  <a:pt x="19837" y="6179"/>
                </a:moveTo>
                <a:cubicBezTo>
                  <a:pt x="21159" y="6179"/>
                  <a:pt x="21600" y="5504"/>
                  <a:pt x="20718" y="4829"/>
                </a:cubicBezTo>
                <a:cubicBezTo>
                  <a:pt x="19837" y="4154"/>
                  <a:pt x="19837" y="3479"/>
                  <a:pt x="18955" y="4154"/>
                </a:cubicBezTo>
                <a:cubicBezTo>
                  <a:pt x="18514" y="4829"/>
                  <a:pt x="18955" y="4154"/>
                  <a:pt x="18514" y="3479"/>
                </a:cubicBezTo>
                <a:cubicBezTo>
                  <a:pt x="18514" y="3479"/>
                  <a:pt x="18073" y="3479"/>
                  <a:pt x="18073" y="3479"/>
                </a:cubicBezTo>
                <a:cubicBezTo>
                  <a:pt x="18073" y="3479"/>
                  <a:pt x="18073" y="2129"/>
                  <a:pt x="18073" y="2129"/>
                </a:cubicBezTo>
                <a:cubicBezTo>
                  <a:pt x="17633" y="1454"/>
                  <a:pt x="17192" y="779"/>
                  <a:pt x="17192" y="779"/>
                </a:cubicBezTo>
                <a:cubicBezTo>
                  <a:pt x="16310" y="-571"/>
                  <a:pt x="16751" y="104"/>
                  <a:pt x="16310" y="779"/>
                </a:cubicBezTo>
                <a:cubicBezTo>
                  <a:pt x="15869" y="1454"/>
                  <a:pt x="15869" y="104"/>
                  <a:pt x="15869" y="104"/>
                </a:cubicBezTo>
                <a:cubicBezTo>
                  <a:pt x="15429" y="104"/>
                  <a:pt x="14106" y="2804"/>
                  <a:pt x="14106" y="3479"/>
                </a:cubicBezTo>
                <a:cubicBezTo>
                  <a:pt x="13665" y="3479"/>
                  <a:pt x="13224" y="4154"/>
                  <a:pt x="13224" y="4829"/>
                </a:cubicBezTo>
                <a:cubicBezTo>
                  <a:pt x="12784" y="4829"/>
                  <a:pt x="12784" y="5504"/>
                  <a:pt x="12784" y="5504"/>
                </a:cubicBezTo>
                <a:cubicBezTo>
                  <a:pt x="12784" y="6179"/>
                  <a:pt x="12784" y="6179"/>
                  <a:pt x="12784" y="6179"/>
                </a:cubicBezTo>
                <a:cubicBezTo>
                  <a:pt x="12784" y="6854"/>
                  <a:pt x="11461" y="6854"/>
                  <a:pt x="11020" y="7529"/>
                </a:cubicBezTo>
                <a:cubicBezTo>
                  <a:pt x="9698" y="7529"/>
                  <a:pt x="10139" y="8879"/>
                  <a:pt x="11020" y="9554"/>
                </a:cubicBezTo>
                <a:cubicBezTo>
                  <a:pt x="11902" y="10904"/>
                  <a:pt x="11461" y="9554"/>
                  <a:pt x="11902" y="8879"/>
                </a:cubicBezTo>
                <a:cubicBezTo>
                  <a:pt x="11902" y="8204"/>
                  <a:pt x="12784" y="8204"/>
                  <a:pt x="12784" y="8204"/>
                </a:cubicBezTo>
                <a:cubicBezTo>
                  <a:pt x="12784" y="8204"/>
                  <a:pt x="12343" y="7529"/>
                  <a:pt x="12343" y="6854"/>
                </a:cubicBezTo>
                <a:cubicBezTo>
                  <a:pt x="12343" y="7529"/>
                  <a:pt x="12784" y="8204"/>
                  <a:pt x="12784" y="8204"/>
                </a:cubicBezTo>
                <a:cubicBezTo>
                  <a:pt x="12784" y="8204"/>
                  <a:pt x="11902" y="8204"/>
                  <a:pt x="11461" y="8879"/>
                </a:cubicBezTo>
                <a:cubicBezTo>
                  <a:pt x="11461" y="10904"/>
                  <a:pt x="10580" y="8879"/>
                  <a:pt x="10139" y="8204"/>
                </a:cubicBezTo>
                <a:cubicBezTo>
                  <a:pt x="8816" y="10229"/>
                  <a:pt x="7935" y="12254"/>
                  <a:pt x="6171" y="12929"/>
                </a:cubicBezTo>
                <a:cubicBezTo>
                  <a:pt x="5290" y="13604"/>
                  <a:pt x="4408" y="13604"/>
                  <a:pt x="3967" y="14954"/>
                </a:cubicBezTo>
                <a:cubicBezTo>
                  <a:pt x="3527" y="15629"/>
                  <a:pt x="3527" y="16304"/>
                  <a:pt x="3086" y="16979"/>
                </a:cubicBezTo>
                <a:cubicBezTo>
                  <a:pt x="3086" y="17654"/>
                  <a:pt x="3967" y="18329"/>
                  <a:pt x="3967" y="18329"/>
                </a:cubicBezTo>
                <a:cubicBezTo>
                  <a:pt x="3527" y="19004"/>
                  <a:pt x="441" y="16979"/>
                  <a:pt x="0" y="16979"/>
                </a:cubicBezTo>
                <a:cubicBezTo>
                  <a:pt x="441" y="18329"/>
                  <a:pt x="1322" y="20354"/>
                  <a:pt x="2204" y="21029"/>
                </a:cubicBezTo>
                <a:cubicBezTo>
                  <a:pt x="2645" y="21029"/>
                  <a:pt x="3086" y="20354"/>
                  <a:pt x="3086" y="20354"/>
                </a:cubicBezTo>
                <a:cubicBezTo>
                  <a:pt x="3967" y="19679"/>
                  <a:pt x="5290" y="20354"/>
                  <a:pt x="5290" y="19679"/>
                </a:cubicBezTo>
                <a:cubicBezTo>
                  <a:pt x="6612" y="17654"/>
                  <a:pt x="7494" y="18329"/>
                  <a:pt x="8816" y="19004"/>
                </a:cubicBezTo>
                <a:cubicBezTo>
                  <a:pt x="10139" y="19004"/>
                  <a:pt x="11461" y="17654"/>
                  <a:pt x="11902" y="15629"/>
                </a:cubicBezTo>
                <a:cubicBezTo>
                  <a:pt x="12343" y="14279"/>
                  <a:pt x="12784" y="12929"/>
                  <a:pt x="13224" y="11579"/>
                </a:cubicBezTo>
                <a:cubicBezTo>
                  <a:pt x="13224" y="9554"/>
                  <a:pt x="13665" y="8879"/>
                  <a:pt x="14988" y="8879"/>
                </a:cubicBezTo>
                <a:cubicBezTo>
                  <a:pt x="16310" y="8879"/>
                  <a:pt x="17633" y="9554"/>
                  <a:pt x="18955" y="8879"/>
                </a:cubicBezTo>
                <a:cubicBezTo>
                  <a:pt x="20718" y="8204"/>
                  <a:pt x="17633" y="6179"/>
                  <a:pt x="19837" y="61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4" name="Shape 1650">
            <a:extLst>
              <a:ext uri="{FF2B5EF4-FFF2-40B4-BE49-F238E27FC236}">
                <a16:creationId xmlns:a16="http://schemas.microsoft.com/office/drawing/2014/main" id="{98FF3571-B0CC-4783-BF88-48902491062C}"/>
              </a:ext>
            </a:extLst>
          </p:cNvPr>
          <p:cNvSpPr/>
          <p:nvPr/>
        </p:nvSpPr>
        <p:spPr>
          <a:xfrm>
            <a:off x="8014179" y="3709102"/>
            <a:ext cx="73368" cy="42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83" h="18763" extrusionOk="0">
                <a:moveTo>
                  <a:pt x="692" y="15709"/>
                </a:moveTo>
                <a:cubicBezTo>
                  <a:pt x="1963" y="17869"/>
                  <a:pt x="5775" y="20029"/>
                  <a:pt x="7045" y="17869"/>
                </a:cubicBezTo>
                <a:cubicBezTo>
                  <a:pt x="9586" y="15709"/>
                  <a:pt x="10857" y="20029"/>
                  <a:pt x="13398" y="17869"/>
                </a:cubicBezTo>
                <a:cubicBezTo>
                  <a:pt x="14669" y="17869"/>
                  <a:pt x="19751" y="17869"/>
                  <a:pt x="18480" y="15709"/>
                </a:cubicBezTo>
                <a:cubicBezTo>
                  <a:pt x="17210" y="11389"/>
                  <a:pt x="15939" y="9229"/>
                  <a:pt x="17210" y="4909"/>
                </a:cubicBezTo>
                <a:cubicBezTo>
                  <a:pt x="14669" y="2749"/>
                  <a:pt x="12127" y="7069"/>
                  <a:pt x="10857" y="4909"/>
                </a:cubicBezTo>
                <a:cubicBezTo>
                  <a:pt x="9586" y="2749"/>
                  <a:pt x="7045" y="-1571"/>
                  <a:pt x="5775" y="589"/>
                </a:cubicBezTo>
                <a:cubicBezTo>
                  <a:pt x="3233" y="4909"/>
                  <a:pt x="-1849" y="11389"/>
                  <a:pt x="692" y="15709"/>
                </a:cubicBezTo>
                <a:cubicBezTo>
                  <a:pt x="1963" y="17869"/>
                  <a:pt x="-578" y="13549"/>
                  <a:pt x="692" y="1570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5" name="Shape 1651">
            <a:extLst>
              <a:ext uri="{FF2B5EF4-FFF2-40B4-BE49-F238E27FC236}">
                <a16:creationId xmlns:a16="http://schemas.microsoft.com/office/drawing/2014/main" id="{E70E363F-0DC0-49C9-87DF-6C0AD4995FFC}"/>
              </a:ext>
            </a:extLst>
          </p:cNvPr>
          <p:cNvSpPr/>
          <p:nvPr/>
        </p:nvSpPr>
        <p:spPr>
          <a:xfrm>
            <a:off x="7811827" y="3649525"/>
            <a:ext cx="184913" cy="111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17" extrusionOk="0">
                <a:moveTo>
                  <a:pt x="584" y="2817"/>
                </a:moveTo>
                <a:cubicBezTo>
                  <a:pt x="0" y="3757"/>
                  <a:pt x="0" y="7513"/>
                  <a:pt x="0" y="8452"/>
                </a:cubicBezTo>
                <a:cubicBezTo>
                  <a:pt x="584" y="9391"/>
                  <a:pt x="2335" y="10330"/>
                  <a:pt x="2919" y="12209"/>
                </a:cubicBezTo>
                <a:cubicBezTo>
                  <a:pt x="3503" y="12209"/>
                  <a:pt x="4086" y="13148"/>
                  <a:pt x="4086" y="13148"/>
                </a:cubicBezTo>
                <a:cubicBezTo>
                  <a:pt x="5254" y="14087"/>
                  <a:pt x="5838" y="13148"/>
                  <a:pt x="7005" y="14087"/>
                </a:cubicBezTo>
                <a:cubicBezTo>
                  <a:pt x="7589" y="14087"/>
                  <a:pt x="8173" y="15026"/>
                  <a:pt x="8757" y="15026"/>
                </a:cubicBezTo>
                <a:cubicBezTo>
                  <a:pt x="9341" y="15026"/>
                  <a:pt x="10508" y="15026"/>
                  <a:pt x="11092" y="15026"/>
                </a:cubicBezTo>
                <a:cubicBezTo>
                  <a:pt x="11676" y="15965"/>
                  <a:pt x="12259" y="16904"/>
                  <a:pt x="12843" y="17843"/>
                </a:cubicBezTo>
                <a:cubicBezTo>
                  <a:pt x="13427" y="17843"/>
                  <a:pt x="14595" y="17843"/>
                  <a:pt x="15178" y="18783"/>
                </a:cubicBezTo>
                <a:cubicBezTo>
                  <a:pt x="15762" y="18783"/>
                  <a:pt x="16346" y="20661"/>
                  <a:pt x="16930" y="20661"/>
                </a:cubicBezTo>
                <a:cubicBezTo>
                  <a:pt x="17514" y="20661"/>
                  <a:pt x="18097" y="18783"/>
                  <a:pt x="18681" y="18783"/>
                </a:cubicBezTo>
                <a:cubicBezTo>
                  <a:pt x="19265" y="19722"/>
                  <a:pt x="19265" y="21600"/>
                  <a:pt x="20432" y="20661"/>
                </a:cubicBezTo>
                <a:cubicBezTo>
                  <a:pt x="20432" y="20661"/>
                  <a:pt x="21600" y="19722"/>
                  <a:pt x="21600" y="19722"/>
                </a:cubicBezTo>
                <a:cubicBezTo>
                  <a:pt x="21600" y="18783"/>
                  <a:pt x="21600" y="17843"/>
                  <a:pt x="21600" y="16904"/>
                </a:cubicBezTo>
                <a:cubicBezTo>
                  <a:pt x="21016" y="15965"/>
                  <a:pt x="21600" y="15026"/>
                  <a:pt x="21600" y="13148"/>
                </a:cubicBezTo>
                <a:cubicBezTo>
                  <a:pt x="20432" y="13148"/>
                  <a:pt x="19849" y="14087"/>
                  <a:pt x="18681" y="13148"/>
                </a:cubicBezTo>
                <a:cubicBezTo>
                  <a:pt x="18681" y="13148"/>
                  <a:pt x="18097" y="12209"/>
                  <a:pt x="18097" y="12209"/>
                </a:cubicBezTo>
                <a:cubicBezTo>
                  <a:pt x="17514" y="12209"/>
                  <a:pt x="16930" y="13148"/>
                  <a:pt x="16346" y="12209"/>
                </a:cubicBezTo>
                <a:cubicBezTo>
                  <a:pt x="16346" y="12209"/>
                  <a:pt x="15762" y="11270"/>
                  <a:pt x="15178" y="11270"/>
                </a:cubicBezTo>
                <a:cubicBezTo>
                  <a:pt x="14595" y="11270"/>
                  <a:pt x="14011" y="13148"/>
                  <a:pt x="14011" y="11270"/>
                </a:cubicBezTo>
                <a:cubicBezTo>
                  <a:pt x="12843" y="9391"/>
                  <a:pt x="12259" y="10330"/>
                  <a:pt x="11676" y="9391"/>
                </a:cubicBezTo>
                <a:cubicBezTo>
                  <a:pt x="11092" y="8452"/>
                  <a:pt x="11092" y="7513"/>
                  <a:pt x="10508" y="7513"/>
                </a:cubicBezTo>
                <a:cubicBezTo>
                  <a:pt x="9924" y="6574"/>
                  <a:pt x="9341" y="6574"/>
                  <a:pt x="9341" y="6574"/>
                </a:cubicBezTo>
                <a:cubicBezTo>
                  <a:pt x="8173" y="5635"/>
                  <a:pt x="6422" y="3757"/>
                  <a:pt x="5838" y="1878"/>
                </a:cubicBezTo>
                <a:cubicBezTo>
                  <a:pt x="5838" y="939"/>
                  <a:pt x="5254" y="0"/>
                  <a:pt x="4670" y="0"/>
                </a:cubicBezTo>
                <a:cubicBezTo>
                  <a:pt x="3503" y="0"/>
                  <a:pt x="3503" y="939"/>
                  <a:pt x="2919" y="1878"/>
                </a:cubicBezTo>
                <a:cubicBezTo>
                  <a:pt x="2919" y="2817"/>
                  <a:pt x="2335" y="1878"/>
                  <a:pt x="2335" y="1878"/>
                </a:cubicBezTo>
                <a:cubicBezTo>
                  <a:pt x="1751" y="2817"/>
                  <a:pt x="1168" y="2817"/>
                  <a:pt x="584" y="2817"/>
                </a:cubicBezTo>
                <a:cubicBezTo>
                  <a:pt x="0" y="3757"/>
                  <a:pt x="1168" y="2817"/>
                  <a:pt x="584" y="28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6" name="Shape 1652">
            <a:extLst>
              <a:ext uri="{FF2B5EF4-FFF2-40B4-BE49-F238E27FC236}">
                <a16:creationId xmlns:a16="http://schemas.microsoft.com/office/drawing/2014/main" id="{28A1EC04-5CF2-4473-A549-360EFF608C65}"/>
              </a:ext>
            </a:extLst>
          </p:cNvPr>
          <p:cNvSpPr/>
          <p:nvPr/>
        </p:nvSpPr>
        <p:spPr>
          <a:xfrm>
            <a:off x="8324155" y="4072269"/>
            <a:ext cx="135171" cy="111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8" h="20924" extrusionOk="0">
                <a:moveTo>
                  <a:pt x="10800" y="17167"/>
                </a:moveTo>
                <a:cubicBezTo>
                  <a:pt x="10800" y="16228"/>
                  <a:pt x="15429" y="18107"/>
                  <a:pt x="14657" y="16228"/>
                </a:cubicBezTo>
                <a:cubicBezTo>
                  <a:pt x="14657" y="16228"/>
                  <a:pt x="13886" y="13411"/>
                  <a:pt x="14657" y="13411"/>
                </a:cubicBezTo>
                <a:cubicBezTo>
                  <a:pt x="15429" y="13411"/>
                  <a:pt x="16200" y="14350"/>
                  <a:pt x="16200" y="12472"/>
                </a:cubicBezTo>
                <a:cubicBezTo>
                  <a:pt x="16200" y="10594"/>
                  <a:pt x="17743" y="11533"/>
                  <a:pt x="18514" y="10594"/>
                </a:cubicBezTo>
                <a:cubicBezTo>
                  <a:pt x="20057" y="10594"/>
                  <a:pt x="20057" y="8715"/>
                  <a:pt x="20829" y="7776"/>
                </a:cubicBezTo>
                <a:cubicBezTo>
                  <a:pt x="21600" y="5898"/>
                  <a:pt x="19286" y="1202"/>
                  <a:pt x="20057" y="263"/>
                </a:cubicBezTo>
                <a:cubicBezTo>
                  <a:pt x="18514" y="1202"/>
                  <a:pt x="18514" y="1202"/>
                  <a:pt x="16971" y="263"/>
                </a:cubicBezTo>
                <a:cubicBezTo>
                  <a:pt x="16200" y="-676"/>
                  <a:pt x="14657" y="1202"/>
                  <a:pt x="14657" y="1202"/>
                </a:cubicBezTo>
                <a:cubicBezTo>
                  <a:pt x="14657" y="3081"/>
                  <a:pt x="13114" y="1202"/>
                  <a:pt x="13114" y="1202"/>
                </a:cubicBezTo>
                <a:cubicBezTo>
                  <a:pt x="10029" y="263"/>
                  <a:pt x="4629" y="-676"/>
                  <a:pt x="2314" y="2141"/>
                </a:cubicBezTo>
                <a:cubicBezTo>
                  <a:pt x="1543" y="3081"/>
                  <a:pt x="0" y="4020"/>
                  <a:pt x="0" y="5898"/>
                </a:cubicBezTo>
                <a:cubicBezTo>
                  <a:pt x="0" y="6837"/>
                  <a:pt x="771" y="7776"/>
                  <a:pt x="771" y="8715"/>
                </a:cubicBezTo>
                <a:cubicBezTo>
                  <a:pt x="2314" y="9654"/>
                  <a:pt x="2314" y="11533"/>
                  <a:pt x="2314" y="12472"/>
                </a:cubicBezTo>
                <a:cubicBezTo>
                  <a:pt x="3086" y="14350"/>
                  <a:pt x="3086" y="15289"/>
                  <a:pt x="3857" y="16228"/>
                </a:cubicBezTo>
                <a:cubicBezTo>
                  <a:pt x="3857" y="17167"/>
                  <a:pt x="4629" y="16228"/>
                  <a:pt x="4629" y="17167"/>
                </a:cubicBezTo>
                <a:cubicBezTo>
                  <a:pt x="5400" y="17167"/>
                  <a:pt x="4629" y="18107"/>
                  <a:pt x="5400" y="19046"/>
                </a:cubicBezTo>
                <a:cubicBezTo>
                  <a:pt x="6943" y="19046"/>
                  <a:pt x="6171" y="19985"/>
                  <a:pt x="6171" y="20924"/>
                </a:cubicBezTo>
                <a:cubicBezTo>
                  <a:pt x="6171" y="19985"/>
                  <a:pt x="10800" y="18107"/>
                  <a:pt x="10800" y="17167"/>
                </a:cubicBezTo>
                <a:cubicBezTo>
                  <a:pt x="10800" y="17167"/>
                  <a:pt x="10800" y="18107"/>
                  <a:pt x="10800" y="1716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7" name="Shape 1653">
            <a:extLst>
              <a:ext uri="{FF2B5EF4-FFF2-40B4-BE49-F238E27FC236}">
                <a16:creationId xmlns:a16="http://schemas.microsoft.com/office/drawing/2014/main" id="{B16AE281-A84D-43E1-8114-0FF6605BF84E}"/>
              </a:ext>
            </a:extLst>
          </p:cNvPr>
          <p:cNvSpPr/>
          <p:nvPr/>
        </p:nvSpPr>
        <p:spPr>
          <a:xfrm>
            <a:off x="8269869" y="4272283"/>
            <a:ext cx="105257" cy="130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8" h="21600" extrusionOk="0">
                <a:moveTo>
                  <a:pt x="9818" y="2492"/>
                </a:moveTo>
                <a:cubicBezTo>
                  <a:pt x="8836" y="2492"/>
                  <a:pt x="7855" y="3323"/>
                  <a:pt x="6873" y="3323"/>
                </a:cubicBezTo>
                <a:cubicBezTo>
                  <a:pt x="6873" y="2492"/>
                  <a:pt x="5891" y="3323"/>
                  <a:pt x="5891" y="3323"/>
                </a:cubicBezTo>
                <a:cubicBezTo>
                  <a:pt x="4909" y="3323"/>
                  <a:pt x="4909" y="1662"/>
                  <a:pt x="4909" y="831"/>
                </a:cubicBezTo>
                <a:cubicBezTo>
                  <a:pt x="3927" y="0"/>
                  <a:pt x="1964" y="0"/>
                  <a:pt x="0" y="0"/>
                </a:cubicBezTo>
                <a:cubicBezTo>
                  <a:pt x="982" y="831"/>
                  <a:pt x="982" y="3323"/>
                  <a:pt x="982" y="4985"/>
                </a:cubicBezTo>
                <a:cubicBezTo>
                  <a:pt x="1964" y="6646"/>
                  <a:pt x="2945" y="9138"/>
                  <a:pt x="3927" y="11631"/>
                </a:cubicBezTo>
                <a:cubicBezTo>
                  <a:pt x="5891" y="13292"/>
                  <a:pt x="6873" y="15785"/>
                  <a:pt x="8836" y="17446"/>
                </a:cubicBezTo>
                <a:cubicBezTo>
                  <a:pt x="11782" y="18277"/>
                  <a:pt x="14727" y="21600"/>
                  <a:pt x="18655" y="21600"/>
                </a:cubicBezTo>
                <a:cubicBezTo>
                  <a:pt x="21600" y="21600"/>
                  <a:pt x="20618" y="20769"/>
                  <a:pt x="19636" y="19108"/>
                </a:cubicBezTo>
                <a:cubicBezTo>
                  <a:pt x="17673" y="16615"/>
                  <a:pt x="15709" y="14954"/>
                  <a:pt x="15709" y="11631"/>
                </a:cubicBezTo>
                <a:cubicBezTo>
                  <a:pt x="15709" y="9138"/>
                  <a:pt x="17673" y="7477"/>
                  <a:pt x="15709" y="4985"/>
                </a:cubicBezTo>
                <a:cubicBezTo>
                  <a:pt x="14727" y="4154"/>
                  <a:pt x="10800" y="0"/>
                  <a:pt x="9818" y="2492"/>
                </a:cubicBezTo>
                <a:cubicBezTo>
                  <a:pt x="8836" y="3323"/>
                  <a:pt x="9818" y="1662"/>
                  <a:pt x="9818" y="249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8" name="Shape 1654">
            <a:extLst>
              <a:ext uri="{FF2B5EF4-FFF2-40B4-BE49-F238E27FC236}">
                <a16:creationId xmlns:a16="http://schemas.microsoft.com/office/drawing/2014/main" id="{CBE80628-F8BB-460D-9594-BB66B4A87EF9}"/>
              </a:ext>
            </a:extLst>
          </p:cNvPr>
          <p:cNvSpPr/>
          <p:nvPr/>
        </p:nvSpPr>
        <p:spPr>
          <a:xfrm>
            <a:off x="7652938" y="2955130"/>
            <a:ext cx="1481690" cy="96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533" extrusionOk="0">
                <a:moveTo>
                  <a:pt x="21398" y="4031"/>
                </a:moveTo>
                <a:cubicBezTo>
                  <a:pt x="21398" y="3810"/>
                  <a:pt x="21110" y="3921"/>
                  <a:pt x="21038" y="4031"/>
                </a:cubicBezTo>
                <a:cubicBezTo>
                  <a:pt x="20894" y="4031"/>
                  <a:pt x="20822" y="4142"/>
                  <a:pt x="20678" y="4253"/>
                </a:cubicBezTo>
                <a:cubicBezTo>
                  <a:pt x="20534" y="4364"/>
                  <a:pt x="20030" y="4364"/>
                  <a:pt x="20030" y="4031"/>
                </a:cubicBezTo>
                <a:cubicBezTo>
                  <a:pt x="19886" y="3588"/>
                  <a:pt x="19814" y="3367"/>
                  <a:pt x="19526" y="3145"/>
                </a:cubicBezTo>
                <a:cubicBezTo>
                  <a:pt x="19310" y="3035"/>
                  <a:pt x="18878" y="3035"/>
                  <a:pt x="18806" y="2591"/>
                </a:cubicBezTo>
                <a:cubicBezTo>
                  <a:pt x="18734" y="1927"/>
                  <a:pt x="18590" y="1151"/>
                  <a:pt x="18302" y="598"/>
                </a:cubicBezTo>
                <a:cubicBezTo>
                  <a:pt x="18086" y="265"/>
                  <a:pt x="17798" y="265"/>
                  <a:pt x="17510" y="44"/>
                </a:cubicBezTo>
                <a:cubicBezTo>
                  <a:pt x="17222" y="-67"/>
                  <a:pt x="16718" y="44"/>
                  <a:pt x="16430" y="265"/>
                </a:cubicBezTo>
                <a:cubicBezTo>
                  <a:pt x="16358" y="376"/>
                  <a:pt x="16214" y="487"/>
                  <a:pt x="16142" y="598"/>
                </a:cubicBezTo>
                <a:cubicBezTo>
                  <a:pt x="16142" y="708"/>
                  <a:pt x="16358" y="708"/>
                  <a:pt x="16358" y="819"/>
                </a:cubicBezTo>
                <a:cubicBezTo>
                  <a:pt x="16430" y="1262"/>
                  <a:pt x="16070" y="1595"/>
                  <a:pt x="15998" y="1927"/>
                </a:cubicBezTo>
                <a:cubicBezTo>
                  <a:pt x="15926" y="2038"/>
                  <a:pt x="15926" y="2148"/>
                  <a:pt x="15926" y="2259"/>
                </a:cubicBezTo>
                <a:cubicBezTo>
                  <a:pt x="15926" y="2370"/>
                  <a:pt x="15926" y="2370"/>
                  <a:pt x="15926" y="2481"/>
                </a:cubicBezTo>
                <a:cubicBezTo>
                  <a:pt x="15926" y="2702"/>
                  <a:pt x="15710" y="2702"/>
                  <a:pt x="15566" y="2813"/>
                </a:cubicBezTo>
                <a:cubicBezTo>
                  <a:pt x="15494" y="2813"/>
                  <a:pt x="15422" y="2924"/>
                  <a:pt x="15350" y="2924"/>
                </a:cubicBezTo>
                <a:cubicBezTo>
                  <a:pt x="15278" y="2924"/>
                  <a:pt x="14918" y="2702"/>
                  <a:pt x="14918" y="2702"/>
                </a:cubicBezTo>
                <a:cubicBezTo>
                  <a:pt x="14846" y="2924"/>
                  <a:pt x="14774" y="3256"/>
                  <a:pt x="14702" y="3478"/>
                </a:cubicBezTo>
                <a:cubicBezTo>
                  <a:pt x="14702" y="3588"/>
                  <a:pt x="14630" y="3699"/>
                  <a:pt x="14630" y="3810"/>
                </a:cubicBezTo>
                <a:cubicBezTo>
                  <a:pt x="14630" y="3810"/>
                  <a:pt x="14486" y="4475"/>
                  <a:pt x="14702" y="4253"/>
                </a:cubicBezTo>
                <a:cubicBezTo>
                  <a:pt x="14774" y="4142"/>
                  <a:pt x="14774" y="4142"/>
                  <a:pt x="14918" y="4142"/>
                </a:cubicBezTo>
                <a:cubicBezTo>
                  <a:pt x="14990" y="4142"/>
                  <a:pt x="15134" y="4364"/>
                  <a:pt x="15206" y="4253"/>
                </a:cubicBezTo>
                <a:cubicBezTo>
                  <a:pt x="15494" y="3921"/>
                  <a:pt x="15710" y="4142"/>
                  <a:pt x="15926" y="4585"/>
                </a:cubicBezTo>
                <a:cubicBezTo>
                  <a:pt x="15998" y="4696"/>
                  <a:pt x="16142" y="4918"/>
                  <a:pt x="16070" y="5028"/>
                </a:cubicBezTo>
                <a:cubicBezTo>
                  <a:pt x="16070" y="5028"/>
                  <a:pt x="15782" y="4918"/>
                  <a:pt x="15710" y="4918"/>
                </a:cubicBezTo>
                <a:cubicBezTo>
                  <a:pt x="15494" y="5028"/>
                  <a:pt x="15206" y="5028"/>
                  <a:pt x="14990" y="5139"/>
                </a:cubicBezTo>
                <a:cubicBezTo>
                  <a:pt x="14774" y="5250"/>
                  <a:pt x="14774" y="5915"/>
                  <a:pt x="14486" y="5915"/>
                </a:cubicBezTo>
                <a:cubicBezTo>
                  <a:pt x="14342" y="5915"/>
                  <a:pt x="14198" y="5804"/>
                  <a:pt x="14126" y="6025"/>
                </a:cubicBezTo>
                <a:cubicBezTo>
                  <a:pt x="14054" y="6136"/>
                  <a:pt x="13910" y="6358"/>
                  <a:pt x="13766" y="6358"/>
                </a:cubicBezTo>
                <a:cubicBezTo>
                  <a:pt x="13550" y="6247"/>
                  <a:pt x="13118" y="5804"/>
                  <a:pt x="13046" y="6468"/>
                </a:cubicBezTo>
                <a:cubicBezTo>
                  <a:pt x="13046" y="6690"/>
                  <a:pt x="13190" y="6801"/>
                  <a:pt x="13190" y="6911"/>
                </a:cubicBezTo>
                <a:cubicBezTo>
                  <a:pt x="13190" y="7133"/>
                  <a:pt x="12974" y="7133"/>
                  <a:pt x="12902" y="7244"/>
                </a:cubicBezTo>
                <a:cubicBezTo>
                  <a:pt x="12686" y="7576"/>
                  <a:pt x="12614" y="7908"/>
                  <a:pt x="12326" y="7908"/>
                </a:cubicBezTo>
                <a:cubicBezTo>
                  <a:pt x="11966" y="7908"/>
                  <a:pt x="11606" y="7908"/>
                  <a:pt x="11246" y="8019"/>
                </a:cubicBezTo>
                <a:cubicBezTo>
                  <a:pt x="11102" y="8130"/>
                  <a:pt x="10814" y="8573"/>
                  <a:pt x="10742" y="8462"/>
                </a:cubicBezTo>
                <a:cubicBezTo>
                  <a:pt x="10598" y="8462"/>
                  <a:pt x="10526" y="8241"/>
                  <a:pt x="10454" y="8241"/>
                </a:cubicBezTo>
                <a:cubicBezTo>
                  <a:pt x="10310" y="8241"/>
                  <a:pt x="10238" y="8241"/>
                  <a:pt x="10094" y="8241"/>
                </a:cubicBezTo>
                <a:cubicBezTo>
                  <a:pt x="9950" y="8130"/>
                  <a:pt x="9806" y="8130"/>
                  <a:pt x="9662" y="7908"/>
                </a:cubicBezTo>
                <a:cubicBezTo>
                  <a:pt x="9518" y="7798"/>
                  <a:pt x="9446" y="7798"/>
                  <a:pt x="9374" y="7687"/>
                </a:cubicBezTo>
                <a:cubicBezTo>
                  <a:pt x="9086" y="7687"/>
                  <a:pt x="8942" y="7687"/>
                  <a:pt x="8654" y="7687"/>
                </a:cubicBezTo>
                <a:cubicBezTo>
                  <a:pt x="8438" y="7687"/>
                  <a:pt x="8078" y="7798"/>
                  <a:pt x="7790" y="7687"/>
                </a:cubicBezTo>
                <a:cubicBezTo>
                  <a:pt x="7718" y="7687"/>
                  <a:pt x="7646" y="7465"/>
                  <a:pt x="7646" y="7355"/>
                </a:cubicBezTo>
                <a:cubicBezTo>
                  <a:pt x="7502" y="7133"/>
                  <a:pt x="7430" y="6911"/>
                  <a:pt x="7286" y="6690"/>
                </a:cubicBezTo>
                <a:cubicBezTo>
                  <a:pt x="7070" y="6468"/>
                  <a:pt x="6926" y="6136"/>
                  <a:pt x="6710" y="6136"/>
                </a:cubicBezTo>
                <a:cubicBezTo>
                  <a:pt x="6566" y="6136"/>
                  <a:pt x="5774" y="6136"/>
                  <a:pt x="5918" y="5693"/>
                </a:cubicBezTo>
                <a:cubicBezTo>
                  <a:pt x="6062" y="5250"/>
                  <a:pt x="5990" y="4475"/>
                  <a:pt x="5630" y="4142"/>
                </a:cubicBezTo>
                <a:cubicBezTo>
                  <a:pt x="5342" y="3810"/>
                  <a:pt x="4982" y="3810"/>
                  <a:pt x="4910" y="3145"/>
                </a:cubicBezTo>
                <a:cubicBezTo>
                  <a:pt x="4838" y="3256"/>
                  <a:pt x="4766" y="3145"/>
                  <a:pt x="4694" y="3256"/>
                </a:cubicBezTo>
                <a:cubicBezTo>
                  <a:pt x="4622" y="3367"/>
                  <a:pt x="4622" y="3367"/>
                  <a:pt x="4622" y="3478"/>
                </a:cubicBezTo>
                <a:cubicBezTo>
                  <a:pt x="4478" y="3810"/>
                  <a:pt x="4262" y="3699"/>
                  <a:pt x="4190" y="4031"/>
                </a:cubicBezTo>
                <a:cubicBezTo>
                  <a:pt x="4190" y="4253"/>
                  <a:pt x="4334" y="4475"/>
                  <a:pt x="4262" y="4585"/>
                </a:cubicBezTo>
                <a:cubicBezTo>
                  <a:pt x="4190" y="4696"/>
                  <a:pt x="4046" y="4807"/>
                  <a:pt x="3974" y="4807"/>
                </a:cubicBezTo>
                <a:cubicBezTo>
                  <a:pt x="3902" y="4918"/>
                  <a:pt x="3830" y="4696"/>
                  <a:pt x="3758" y="4807"/>
                </a:cubicBezTo>
                <a:cubicBezTo>
                  <a:pt x="3614" y="4807"/>
                  <a:pt x="3542" y="4696"/>
                  <a:pt x="3398" y="4585"/>
                </a:cubicBezTo>
                <a:cubicBezTo>
                  <a:pt x="3326" y="4475"/>
                  <a:pt x="3254" y="5028"/>
                  <a:pt x="3182" y="5139"/>
                </a:cubicBezTo>
                <a:cubicBezTo>
                  <a:pt x="3182" y="5250"/>
                  <a:pt x="3110" y="5471"/>
                  <a:pt x="3110" y="5582"/>
                </a:cubicBezTo>
                <a:cubicBezTo>
                  <a:pt x="3110" y="5804"/>
                  <a:pt x="3182" y="5804"/>
                  <a:pt x="3182" y="5915"/>
                </a:cubicBezTo>
                <a:cubicBezTo>
                  <a:pt x="3182" y="6136"/>
                  <a:pt x="2750" y="5915"/>
                  <a:pt x="2750" y="5915"/>
                </a:cubicBezTo>
                <a:cubicBezTo>
                  <a:pt x="2606" y="6025"/>
                  <a:pt x="2318" y="6025"/>
                  <a:pt x="2246" y="6136"/>
                </a:cubicBezTo>
                <a:cubicBezTo>
                  <a:pt x="2318" y="6025"/>
                  <a:pt x="2390" y="6801"/>
                  <a:pt x="2390" y="6911"/>
                </a:cubicBezTo>
                <a:cubicBezTo>
                  <a:pt x="2462" y="7022"/>
                  <a:pt x="2534" y="7133"/>
                  <a:pt x="2606" y="7244"/>
                </a:cubicBezTo>
                <a:cubicBezTo>
                  <a:pt x="2606" y="7355"/>
                  <a:pt x="2390" y="7576"/>
                  <a:pt x="2318" y="7687"/>
                </a:cubicBezTo>
                <a:cubicBezTo>
                  <a:pt x="2246" y="7798"/>
                  <a:pt x="2318" y="8130"/>
                  <a:pt x="2246" y="8130"/>
                </a:cubicBezTo>
                <a:cubicBezTo>
                  <a:pt x="2174" y="8241"/>
                  <a:pt x="2030" y="8241"/>
                  <a:pt x="1958" y="8351"/>
                </a:cubicBezTo>
                <a:cubicBezTo>
                  <a:pt x="1814" y="8462"/>
                  <a:pt x="1742" y="8573"/>
                  <a:pt x="1670" y="8684"/>
                </a:cubicBezTo>
                <a:cubicBezTo>
                  <a:pt x="1526" y="8684"/>
                  <a:pt x="1454" y="8684"/>
                  <a:pt x="1310" y="8795"/>
                </a:cubicBezTo>
                <a:cubicBezTo>
                  <a:pt x="1166" y="8795"/>
                  <a:pt x="1094" y="8905"/>
                  <a:pt x="1022" y="9127"/>
                </a:cubicBezTo>
                <a:cubicBezTo>
                  <a:pt x="1022" y="9127"/>
                  <a:pt x="734" y="9238"/>
                  <a:pt x="734" y="9238"/>
                </a:cubicBezTo>
                <a:cubicBezTo>
                  <a:pt x="734" y="9238"/>
                  <a:pt x="734" y="9127"/>
                  <a:pt x="734" y="9127"/>
                </a:cubicBezTo>
                <a:cubicBezTo>
                  <a:pt x="662" y="9127"/>
                  <a:pt x="590" y="9127"/>
                  <a:pt x="446" y="9127"/>
                </a:cubicBezTo>
                <a:cubicBezTo>
                  <a:pt x="374" y="9127"/>
                  <a:pt x="158" y="9348"/>
                  <a:pt x="158" y="9459"/>
                </a:cubicBezTo>
                <a:cubicBezTo>
                  <a:pt x="86" y="9681"/>
                  <a:pt x="14" y="9902"/>
                  <a:pt x="14" y="10013"/>
                </a:cubicBezTo>
                <a:cubicBezTo>
                  <a:pt x="-58" y="10235"/>
                  <a:pt x="158" y="10456"/>
                  <a:pt x="230" y="10456"/>
                </a:cubicBezTo>
                <a:cubicBezTo>
                  <a:pt x="446" y="10456"/>
                  <a:pt x="374" y="10456"/>
                  <a:pt x="446" y="10788"/>
                </a:cubicBezTo>
                <a:cubicBezTo>
                  <a:pt x="446" y="10899"/>
                  <a:pt x="518" y="10899"/>
                  <a:pt x="518" y="11121"/>
                </a:cubicBezTo>
                <a:cubicBezTo>
                  <a:pt x="518" y="11121"/>
                  <a:pt x="446" y="11342"/>
                  <a:pt x="446" y="11342"/>
                </a:cubicBezTo>
                <a:cubicBezTo>
                  <a:pt x="590" y="11453"/>
                  <a:pt x="662" y="11453"/>
                  <a:pt x="734" y="11564"/>
                </a:cubicBezTo>
                <a:cubicBezTo>
                  <a:pt x="878" y="11785"/>
                  <a:pt x="806" y="12007"/>
                  <a:pt x="950" y="12118"/>
                </a:cubicBezTo>
                <a:cubicBezTo>
                  <a:pt x="1094" y="12228"/>
                  <a:pt x="1238" y="12339"/>
                  <a:pt x="1382" y="12450"/>
                </a:cubicBezTo>
                <a:cubicBezTo>
                  <a:pt x="1454" y="12450"/>
                  <a:pt x="1526" y="12339"/>
                  <a:pt x="1598" y="12228"/>
                </a:cubicBezTo>
                <a:cubicBezTo>
                  <a:pt x="1814" y="12007"/>
                  <a:pt x="2174" y="12118"/>
                  <a:pt x="2318" y="12450"/>
                </a:cubicBezTo>
                <a:cubicBezTo>
                  <a:pt x="2390" y="12671"/>
                  <a:pt x="2246" y="12782"/>
                  <a:pt x="2174" y="12893"/>
                </a:cubicBezTo>
                <a:cubicBezTo>
                  <a:pt x="2102" y="13004"/>
                  <a:pt x="2102" y="13004"/>
                  <a:pt x="2102" y="13115"/>
                </a:cubicBezTo>
                <a:cubicBezTo>
                  <a:pt x="2030" y="13336"/>
                  <a:pt x="1958" y="13336"/>
                  <a:pt x="1886" y="13336"/>
                </a:cubicBezTo>
                <a:cubicBezTo>
                  <a:pt x="1670" y="13558"/>
                  <a:pt x="2246" y="13890"/>
                  <a:pt x="2030" y="14111"/>
                </a:cubicBezTo>
                <a:cubicBezTo>
                  <a:pt x="1958" y="14333"/>
                  <a:pt x="1886" y="14222"/>
                  <a:pt x="1742" y="14222"/>
                </a:cubicBezTo>
                <a:cubicBezTo>
                  <a:pt x="1454" y="14111"/>
                  <a:pt x="1814" y="14555"/>
                  <a:pt x="1814" y="14555"/>
                </a:cubicBezTo>
                <a:cubicBezTo>
                  <a:pt x="1814" y="14776"/>
                  <a:pt x="1742" y="14887"/>
                  <a:pt x="1886" y="14887"/>
                </a:cubicBezTo>
                <a:cubicBezTo>
                  <a:pt x="2030" y="14998"/>
                  <a:pt x="2030" y="15108"/>
                  <a:pt x="2174" y="15219"/>
                </a:cubicBezTo>
                <a:cubicBezTo>
                  <a:pt x="2318" y="15219"/>
                  <a:pt x="2390" y="15441"/>
                  <a:pt x="2534" y="15551"/>
                </a:cubicBezTo>
                <a:cubicBezTo>
                  <a:pt x="2534" y="15551"/>
                  <a:pt x="2606" y="15662"/>
                  <a:pt x="2678" y="15662"/>
                </a:cubicBezTo>
                <a:cubicBezTo>
                  <a:pt x="2750" y="15662"/>
                  <a:pt x="2678" y="15441"/>
                  <a:pt x="2822" y="15441"/>
                </a:cubicBezTo>
                <a:cubicBezTo>
                  <a:pt x="3110" y="15441"/>
                  <a:pt x="3254" y="16216"/>
                  <a:pt x="3542" y="16216"/>
                </a:cubicBezTo>
                <a:cubicBezTo>
                  <a:pt x="3686" y="16216"/>
                  <a:pt x="3686" y="16548"/>
                  <a:pt x="3830" y="16548"/>
                </a:cubicBezTo>
                <a:cubicBezTo>
                  <a:pt x="3974" y="16659"/>
                  <a:pt x="4046" y="16881"/>
                  <a:pt x="4118" y="16881"/>
                </a:cubicBezTo>
                <a:cubicBezTo>
                  <a:pt x="4262" y="16659"/>
                  <a:pt x="4262" y="16991"/>
                  <a:pt x="4406" y="16991"/>
                </a:cubicBezTo>
                <a:cubicBezTo>
                  <a:pt x="4478" y="16991"/>
                  <a:pt x="4478" y="16881"/>
                  <a:pt x="4550" y="16881"/>
                </a:cubicBezTo>
                <a:cubicBezTo>
                  <a:pt x="4622" y="16881"/>
                  <a:pt x="4622" y="16991"/>
                  <a:pt x="4694" y="17102"/>
                </a:cubicBezTo>
                <a:cubicBezTo>
                  <a:pt x="4838" y="17102"/>
                  <a:pt x="4982" y="17102"/>
                  <a:pt x="5126" y="16991"/>
                </a:cubicBezTo>
                <a:cubicBezTo>
                  <a:pt x="5342" y="16881"/>
                  <a:pt x="5198" y="17102"/>
                  <a:pt x="5270" y="17213"/>
                </a:cubicBezTo>
                <a:cubicBezTo>
                  <a:pt x="5270" y="17213"/>
                  <a:pt x="5414" y="16881"/>
                  <a:pt x="5486" y="16881"/>
                </a:cubicBezTo>
                <a:cubicBezTo>
                  <a:pt x="5558" y="16770"/>
                  <a:pt x="5702" y="16770"/>
                  <a:pt x="5774" y="16881"/>
                </a:cubicBezTo>
                <a:cubicBezTo>
                  <a:pt x="5918" y="17102"/>
                  <a:pt x="6062" y="16881"/>
                  <a:pt x="6206" y="16991"/>
                </a:cubicBezTo>
                <a:cubicBezTo>
                  <a:pt x="6350" y="17102"/>
                  <a:pt x="6494" y="16881"/>
                  <a:pt x="6566" y="16659"/>
                </a:cubicBezTo>
                <a:cubicBezTo>
                  <a:pt x="6638" y="16659"/>
                  <a:pt x="6638" y="16548"/>
                  <a:pt x="6710" y="16548"/>
                </a:cubicBezTo>
                <a:cubicBezTo>
                  <a:pt x="6782" y="16438"/>
                  <a:pt x="6854" y="16548"/>
                  <a:pt x="6926" y="16438"/>
                </a:cubicBezTo>
                <a:cubicBezTo>
                  <a:pt x="6998" y="16327"/>
                  <a:pt x="7070" y="16105"/>
                  <a:pt x="7214" y="16216"/>
                </a:cubicBezTo>
                <a:cubicBezTo>
                  <a:pt x="7358" y="16327"/>
                  <a:pt x="7358" y="16327"/>
                  <a:pt x="7574" y="16105"/>
                </a:cubicBezTo>
                <a:cubicBezTo>
                  <a:pt x="7646" y="15995"/>
                  <a:pt x="7790" y="16327"/>
                  <a:pt x="7790" y="16438"/>
                </a:cubicBezTo>
                <a:cubicBezTo>
                  <a:pt x="7718" y="16659"/>
                  <a:pt x="7574" y="16770"/>
                  <a:pt x="7718" y="16770"/>
                </a:cubicBezTo>
                <a:cubicBezTo>
                  <a:pt x="7934" y="16770"/>
                  <a:pt x="7934" y="16770"/>
                  <a:pt x="8150" y="16659"/>
                </a:cubicBezTo>
                <a:cubicBezTo>
                  <a:pt x="8222" y="16659"/>
                  <a:pt x="8294" y="16991"/>
                  <a:pt x="8294" y="17102"/>
                </a:cubicBezTo>
                <a:cubicBezTo>
                  <a:pt x="8294" y="17102"/>
                  <a:pt x="8294" y="17324"/>
                  <a:pt x="8366" y="17213"/>
                </a:cubicBezTo>
                <a:cubicBezTo>
                  <a:pt x="8366" y="17213"/>
                  <a:pt x="8510" y="17213"/>
                  <a:pt x="8510" y="17324"/>
                </a:cubicBezTo>
                <a:cubicBezTo>
                  <a:pt x="8510" y="17435"/>
                  <a:pt x="8366" y="17545"/>
                  <a:pt x="8438" y="17656"/>
                </a:cubicBezTo>
                <a:cubicBezTo>
                  <a:pt x="8510" y="17878"/>
                  <a:pt x="8438" y="18210"/>
                  <a:pt x="8366" y="18321"/>
                </a:cubicBezTo>
                <a:cubicBezTo>
                  <a:pt x="8294" y="18542"/>
                  <a:pt x="8150" y="18653"/>
                  <a:pt x="8078" y="18764"/>
                </a:cubicBezTo>
                <a:cubicBezTo>
                  <a:pt x="8078" y="18875"/>
                  <a:pt x="8078" y="19428"/>
                  <a:pt x="8006" y="19318"/>
                </a:cubicBezTo>
                <a:cubicBezTo>
                  <a:pt x="8078" y="19428"/>
                  <a:pt x="8510" y="19096"/>
                  <a:pt x="8582" y="19318"/>
                </a:cubicBezTo>
                <a:cubicBezTo>
                  <a:pt x="8582" y="19318"/>
                  <a:pt x="8438" y="19428"/>
                  <a:pt x="8510" y="19650"/>
                </a:cubicBezTo>
                <a:cubicBezTo>
                  <a:pt x="8582" y="19871"/>
                  <a:pt x="8798" y="19871"/>
                  <a:pt x="8726" y="19982"/>
                </a:cubicBezTo>
                <a:cubicBezTo>
                  <a:pt x="8726" y="20093"/>
                  <a:pt x="8654" y="20315"/>
                  <a:pt x="8654" y="20425"/>
                </a:cubicBezTo>
                <a:cubicBezTo>
                  <a:pt x="8726" y="20536"/>
                  <a:pt x="8942" y="20425"/>
                  <a:pt x="8942" y="20536"/>
                </a:cubicBezTo>
                <a:cubicBezTo>
                  <a:pt x="8942" y="20536"/>
                  <a:pt x="8942" y="20647"/>
                  <a:pt x="8942" y="20647"/>
                </a:cubicBezTo>
                <a:cubicBezTo>
                  <a:pt x="8942" y="20868"/>
                  <a:pt x="9014" y="20758"/>
                  <a:pt x="9086" y="20758"/>
                </a:cubicBezTo>
                <a:cubicBezTo>
                  <a:pt x="9158" y="20758"/>
                  <a:pt x="9230" y="20647"/>
                  <a:pt x="9302" y="20758"/>
                </a:cubicBezTo>
                <a:cubicBezTo>
                  <a:pt x="9374" y="20758"/>
                  <a:pt x="9446" y="20868"/>
                  <a:pt x="9518" y="20979"/>
                </a:cubicBezTo>
                <a:cubicBezTo>
                  <a:pt x="9662" y="21090"/>
                  <a:pt x="9590" y="20647"/>
                  <a:pt x="9590" y="20536"/>
                </a:cubicBezTo>
                <a:cubicBezTo>
                  <a:pt x="9446" y="20093"/>
                  <a:pt x="9590" y="20315"/>
                  <a:pt x="9734" y="20093"/>
                </a:cubicBezTo>
                <a:cubicBezTo>
                  <a:pt x="9878" y="19982"/>
                  <a:pt x="9806" y="20093"/>
                  <a:pt x="9950" y="20204"/>
                </a:cubicBezTo>
                <a:cubicBezTo>
                  <a:pt x="9950" y="20204"/>
                  <a:pt x="10094" y="20093"/>
                  <a:pt x="10094" y="20093"/>
                </a:cubicBezTo>
                <a:cubicBezTo>
                  <a:pt x="10094" y="20204"/>
                  <a:pt x="10238" y="19982"/>
                  <a:pt x="10238" y="20093"/>
                </a:cubicBezTo>
                <a:cubicBezTo>
                  <a:pt x="10310" y="20204"/>
                  <a:pt x="10310" y="20315"/>
                  <a:pt x="10454" y="20093"/>
                </a:cubicBezTo>
                <a:cubicBezTo>
                  <a:pt x="10526" y="19982"/>
                  <a:pt x="10526" y="20093"/>
                  <a:pt x="10598" y="19982"/>
                </a:cubicBezTo>
                <a:cubicBezTo>
                  <a:pt x="10670" y="19871"/>
                  <a:pt x="10670" y="19650"/>
                  <a:pt x="10814" y="19650"/>
                </a:cubicBezTo>
                <a:cubicBezTo>
                  <a:pt x="10886" y="19650"/>
                  <a:pt x="10958" y="19871"/>
                  <a:pt x="11102" y="19871"/>
                </a:cubicBezTo>
                <a:cubicBezTo>
                  <a:pt x="11102" y="19871"/>
                  <a:pt x="11390" y="19982"/>
                  <a:pt x="11390" y="19982"/>
                </a:cubicBezTo>
                <a:cubicBezTo>
                  <a:pt x="11390" y="20093"/>
                  <a:pt x="11246" y="20204"/>
                  <a:pt x="11246" y="20315"/>
                </a:cubicBezTo>
                <a:cubicBezTo>
                  <a:pt x="11318" y="20425"/>
                  <a:pt x="11462" y="20536"/>
                  <a:pt x="11534" y="20647"/>
                </a:cubicBezTo>
                <a:cubicBezTo>
                  <a:pt x="11678" y="20758"/>
                  <a:pt x="11966" y="20868"/>
                  <a:pt x="12038" y="20536"/>
                </a:cubicBezTo>
                <a:cubicBezTo>
                  <a:pt x="12038" y="20536"/>
                  <a:pt x="12182" y="20758"/>
                  <a:pt x="12182" y="20758"/>
                </a:cubicBezTo>
                <a:cubicBezTo>
                  <a:pt x="12254" y="20868"/>
                  <a:pt x="12326" y="20647"/>
                  <a:pt x="12470" y="20758"/>
                </a:cubicBezTo>
                <a:cubicBezTo>
                  <a:pt x="12542" y="20868"/>
                  <a:pt x="12398" y="20979"/>
                  <a:pt x="12398" y="21090"/>
                </a:cubicBezTo>
                <a:cubicBezTo>
                  <a:pt x="12398" y="21201"/>
                  <a:pt x="12542" y="21422"/>
                  <a:pt x="12542" y="21533"/>
                </a:cubicBezTo>
                <a:cubicBezTo>
                  <a:pt x="12614" y="21533"/>
                  <a:pt x="12686" y="21422"/>
                  <a:pt x="12758" y="21422"/>
                </a:cubicBezTo>
                <a:cubicBezTo>
                  <a:pt x="12758" y="21311"/>
                  <a:pt x="12542" y="21201"/>
                  <a:pt x="12614" y="21090"/>
                </a:cubicBezTo>
                <a:cubicBezTo>
                  <a:pt x="12758" y="20758"/>
                  <a:pt x="12902" y="20758"/>
                  <a:pt x="13118" y="20647"/>
                </a:cubicBezTo>
                <a:cubicBezTo>
                  <a:pt x="13262" y="20536"/>
                  <a:pt x="13406" y="20536"/>
                  <a:pt x="13550" y="20536"/>
                </a:cubicBezTo>
                <a:cubicBezTo>
                  <a:pt x="13622" y="20536"/>
                  <a:pt x="13622" y="20315"/>
                  <a:pt x="13694" y="20315"/>
                </a:cubicBezTo>
                <a:cubicBezTo>
                  <a:pt x="13838" y="20315"/>
                  <a:pt x="13766" y="20204"/>
                  <a:pt x="13766" y="20093"/>
                </a:cubicBezTo>
                <a:cubicBezTo>
                  <a:pt x="13766" y="20204"/>
                  <a:pt x="14054" y="20093"/>
                  <a:pt x="14054" y="20093"/>
                </a:cubicBezTo>
                <a:cubicBezTo>
                  <a:pt x="14198" y="19982"/>
                  <a:pt x="14342" y="20093"/>
                  <a:pt x="14486" y="20093"/>
                </a:cubicBezTo>
                <a:cubicBezTo>
                  <a:pt x="14630" y="20093"/>
                  <a:pt x="14702" y="19982"/>
                  <a:pt x="14846" y="19871"/>
                </a:cubicBezTo>
                <a:cubicBezTo>
                  <a:pt x="14918" y="19871"/>
                  <a:pt x="14918" y="19539"/>
                  <a:pt x="14990" y="19539"/>
                </a:cubicBezTo>
                <a:cubicBezTo>
                  <a:pt x="15134" y="19539"/>
                  <a:pt x="15206" y="19428"/>
                  <a:pt x="15278" y="19318"/>
                </a:cubicBezTo>
                <a:cubicBezTo>
                  <a:pt x="15350" y="19318"/>
                  <a:pt x="15422" y="19207"/>
                  <a:pt x="15422" y="19096"/>
                </a:cubicBezTo>
                <a:cubicBezTo>
                  <a:pt x="15350" y="19096"/>
                  <a:pt x="15638" y="18985"/>
                  <a:pt x="15638" y="18985"/>
                </a:cubicBezTo>
                <a:cubicBezTo>
                  <a:pt x="15710" y="18875"/>
                  <a:pt x="15782" y="18653"/>
                  <a:pt x="15854" y="18542"/>
                </a:cubicBezTo>
                <a:cubicBezTo>
                  <a:pt x="15926" y="18431"/>
                  <a:pt x="15926" y="18431"/>
                  <a:pt x="15926" y="18321"/>
                </a:cubicBezTo>
                <a:cubicBezTo>
                  <a:pt x="15998" y="18099"/>
                  <a:pt x="15854" y="18210"/>
                  <a:pt x="15854" y="18099"/>
                </a:cubicBezTo>
                <a:cubicBezTo>
                  <a:pt x="15854" y="18099"/>
                  <a:pt x="16214" y="18099"/>
                  <a:pt x="15998" y="17878"/>
                </a:cubicBezTo>
                <a:cubicBezTo>
                  <a:pt x="15926" y="17767"/>
                  <a:pt x="15998" y="17767"/>
                  <a:pt x="16070" y="17767"/>
                </a:cubicBezTo>
                <a:cubicBezTo>
                  <a:pt x="16142" y="17767"/>
                  <a:pt x="16142" y="17656"/>
                  <a:pt x="16214" y="17545"/>
                </a:cubicBezTo>
                <a:cubicBezTo>
                  <a:pt x="16286" y="17435"/>
                  <a:pt x="16286" y="17324"/>
                  <a:pt x="16358" y="17213"/>
                </a:cubicBezTo>
                <a:cubicBezTo>
                  <a:pt x="16358" y="17213"/>
                  <a:pt x="16358" y="16991"/>
                  <a:pt x="16358" y="16991"/>
                </a:cubicBezTo>
                <a:cubicBezTo>
                  <a:pt x="16430" y="16881"/>
                  <a:pt x="16502" y="16881"/>
                  <a:pt x="16574" y="16770"/>
                </a:cubicBezTo>
                <a:cubicBezTo>
                  <a:pt x="16646" y="16659"/>
                  <a:pt x="16574" y="16548"/>
                  <a:pt x="16574" y="16548"/>
                </a:cubicBezTo>
                <a:cubicBezTo>
                  <a:pt x="16574" y="16438"/>
                  <a:pt x="16646" y="16438"/>
                  <a:pt x="16646" y="16438"/>
                </a:cubicBezTo>
                <a:cubicBezTo>
                  <a:pt x="16718" y="16438"/>
                  <a:pt x="16646" y="16216"/>
                  <a:pt x="16646" y="16216"/>
                </a:cubicBezTo>
                <a:cubicBezTo>
                  <a:pt x="16646" y="16216"/>
                  <a:pt x="16790" y="16327"/>
                  <a:pt x="16790" y="16216"/>
                </a:cubicBezTo>
                <a:cubicBezTo>
                  <a:pt x="16934" y="16105"/>
                  <a:pt x="16790" y="16105"/>
                  <a:pt x="16718" y="15995"/>
                </a:cubicBezTo>
                <a:cubicBezTo>
                  <a:pt x="16718" y="15995"/>
                  <a:pt x="16934" y="15773"/>
                  <a:pt x="16934" y="15773"/>
                </a:cubicBezTo>
                <a:cubicBezTo>
                  <a:pt x="16862" y="15995"/>
                  <a:pt x="16646" y="15662"/>
                  <a:pt x="16574" y="15551"/>
                </a:cubicBezTo>
                <a:cubicBezTo>
                  <a:pt x="16574" y="15551"/>
                  <a:pt x="16502" y="15662"/>
                  <a:pt x="16430" y="15662"/>
                </a:cubicBezTo>
                <a:cubicBezTo>
                  <a:pt x="16358" y="15773"/>
                  <a:pt x="16286" y="15551"/>
                  <a:pt x="16214" y="15662"/>
                </a:cubicBezTo>
                <a:cubicBezTo>
                  <a:pt x="16358" y="15551"/>
                  <a:pt x="16502" y="15441"/>
                  <a:pt x="16574" y="15330"/>
                </a:cubicBezTo>
                <a:cubicBezTo>
                  <a:pt x="16646" y="15219"/>
                  <a:pt x="16862" y="15219"/>
                  <a:pt x="16718" y="14998"/>
                </a:cubicBezTo>
                <a:cubicBezTo>
                  <a:pt x="16574" y="14887"/>
                  <a:pt x="16502" y="14776"/>
                  <a:pt x="16358" y="14555"/>
                </a:cubicBezTo>
                <a:cubicBezTo>
                  <a:pt x="16358" y="14444"/>
                  <a:pt x="15998" y="14665"/>
                  <a:pt x="15998" y="14333"/>
                </a:cubicBezTo>
                <a:cubicBezTo>
                  <a:pt x="15998" y="14555"/>
                  <a:pt x="16358" y="14555"/>
                  <a:pt x="16430" y="14555"/>
                </a:cubicBezTo>
                <a:cubicBezTo>
                  <a:pt x="16502" y="14555"/>
                  <a:pt x="16718" y="14887"/>
                  <a:pt x="16790" y="14665"/>
                </a:cubicBezTo>
                <a:cubicBezTo>
                  <a:pt x="16862" y="14444"/>
                  <a:pt x="16430" y="14222"/>
                  <a:pt x="16430" y="14001"/>
                </a:cubicBezTo>
                <a:cubicBezTo>
                  <a:pt x="16358" y="13779"/>
                  <a:pt x="16358" y="13336"/>
                  <a:pt x="16214" y="13225"/>
                </a:cubicBezTo>
                <a:cubicBezTo>
                  <a:pt x="16142" y="13004"/>
                  <a:pt x="15710" y="13004"/>
                  <a:pt x="15854" y="12671"/>
                </a:cubicBezTo>
                <a:cubicBezTo>
                  <a:pt x="15926" y="12450"/>
                  <a:pt x="15998" y="12339"/>
                  <a:pt x="16070" y="12228"/>
                </a:cubicBezTo>
                <a:cubicBezTo>
                  <a:pt x="16214" y="12007"/>
                  <a:pt x="16070" y="12118"/>
                  <a:pt x="16142" y="12007"/>
                </a:cubicBezTo>
                <a:cubicBezTo>
                  <a:pt x="16142" y="11896"/>
                  <a:pt x="16358" y="12007"/>
                  <a:pt x="16358" y="12007"/>
                </a:cubicBezTo>
                <a:cubicBezTo>
                  <a:pt x="16430" y="11896"/>
                  <a:pt x="16286" y="11785"/>
                  <a:pt x="16430" y="11675"/>
                </a:cubicBezTo>
                <a:cubicBezTo>
                  <a:pt x="16574" y="11675"/>
                  <a:pt x="16646" y="11564"/>
                  <a:pt x="16718" y="11453"/>
                </a:cubicBezTo>
                <a:cubicBezTo>
                  <a:pt x="16790" y="11453"/>
                  <a:pt x="16862" y="11453"/>
                  <a:pt x="16862" y="11453"/>
                </a:cubicBezTo>
                <a:cubicBezTo>
                  <a:pt x="16934" y="11453"/>
                  <a:pt x="16862" y="11564"/>
                  <a:pt x="16934" y="11564"/>
                </a:cubicBezTo>
                <a:cubicBezTo>
                  <a:pt x="17006" y="11675"/>
                  <a:pt x="17078" y="11342"/>
                  <a:pt x="17078" y="11231"/>
                </a:cubicBezTo>
                <a:cubicBezTo>
                  <a:pt x="16934" y="11010"/>
                  <a:pt x="16790" y="11121"/>
                  <a:pt x="16718" y="11121"/>
                </a:cubicBezTo>
                <a:cubicBezTo>
                  <a:pt x="16574" y="11121"/>
                  <a:pt x="16502" y="10899"/>
                  <a:pt x="16358" y="11010"/>
                </a:cubicBezTo>
                <a:cubicBezTo>
                  <a:pt x="16286" y="11010"/>
                  <a:pt x="16214" y="11231"/>
                  <a:pt x="16070" y="11231"/>
                </a:cubicBezTo>
                <a:cubicBezTo>
                  <a:pt x="15998" y="11342"/>
                  <a:pt x="15854" y="11342"/>
                  <a:pt x="15782" y="11231"/>
                </a:cubicBezTo>
                <a:cubicBezTo>
                  <a:pt x="15710" y="11121"/>
                  <a:pt x="15854" y="10899"/>
                  <a:pt x="15782" y="10788"/>
                </a:cubicBezTo>
                <a:cubicBezTo>
                  <a:pt x="15638" y="10678"/>
                  <a:pt x="15062" y="10678"/>
                  <a:pt x="15278" y="10124"/>
                </a:cubicBezTo>
                <a:cubicBezTo>
                  <a:pt x="15350" y="10013"/>
                  <a:pt x="15422" y="10124"/>
                  <a:pt x="15566" y="10124"/>
                </a:cubicBezTo>
                <a:cubicBezTo>
                  <a:pt x="15638" y="10124"/>
                  <a:pt x="15782" y="10013"/>
                  <a:pt x="15854" y="9902"/>
                </a:cubicBezTo>
                <a:cubicBezTo>
                  <a:pt x="15998" y="9570"/>
                  <a:pt x="16214" y="9348"/>
                  <a:pt x="16430" y="9127"/>
                </a:cubicBezTo>
                <a:cubicBezTo>
                  <a:pt x="16502" y="8905"/>
                  <a:pt x="16574" y="8905"/>
                  <a:pt x="16718" y="8905"/>
                </a:cubicBezTo>
                <a:cubicBezTo>
                  <a:pt x="16718" y="9016"/>
                  <a:pt x="16934" y="9016"/>
                  <a:pt x="16934" y="9127"/>
                </a:cubicBezTo>
                <a:cubicBezTo>
                  <a:pt x="16862" y="9238"/>
                  <a:pt x="16862" y="9459"/>
                  <a:pt x="16790" y="9570"/>
                </a:cubicBezTo>
                <a:cubicBezTo>
                  <a:pt x="16718" y="9570"/>
                  <a:pt x="16574" y="9681"/>
                  <a:pt x="16574" y="9791"/>
                </a:cubicBezTo>
                <a:cubicBezTo>
                  <a:pt x="16574" y="9902"/>
                  <a:pt x="16790" y="9902"/>
                  <a:pt x="16790" y="9902"/>
                </a:cubicBezTo>
                <a:cubicBezTo>
                  <a:pt x="16790" y="9902"/>
                  <a:pt x="16502" y="10235"/>
                  <a:pt x="16574" y="10235"/>
                </a:cubicBezTo>
                <a:cubicBezTo>
                  <a:pt x="16646" y="10345"/>
                  <a:pt x="17006" y="9791"/>
                  <a:pt x="17078" y="9791"/>
                </a:cubicBezTo>
                <a:cubicBezTo>
                  <a:pt x="17222" y="9681"/>
                  <a:pt x="17366" y="9570"/>
                  <a:pt x="17510" y="9570"/>
                </a:cubicBezTo>
                <a:cubicBezTo>
                  <a:pt x="17654" y="9570"/>
                  <a:pt x="17654" y="9570"/>
                  <a:pt x="17726" y="9348"/>
                </a:cubicBezTo>
                <a:cubicBezTo>
                  <a:pt x="17870" y="9238"/>
                  <a:pt x="18086" y="9127"/>
                  <a:pt x="18230" y="8905"/>
                </a:cubicBezTo>
                <a:cubicBezTo>
                  <a:pt x="18302" y="8795"/>
                  <a:pt x="18446" y="8462"/>
                  <a:pt x="18590" y="8462"/>
                </a:cubicBezTo>
                <a:cubicBezTo>
                  <a:pt x="18662" y="8351"/>
                  <a:pt x="19094" y="8795"/>
                  <a:pt x="19094" y="8462"/>
                </a:cubicBezTo>
                <a:cubicBezTo>
                  <a:pt x="19094" y="8351"/>
                  <a:pt x="19022" y="8241"/>
                  <a:pt x="19094" y="8130"/>
                </a:cubicBezTo>
                <a:cubicBezTo>
                  <a:pt x="19166" y="8130"/>
                  <a:pt x="19238" y="8130"/>
                  <a:pt x="19310" y="8130"/>
                </a:cubicBezTo>
                <a:cubicBezTo>
                  <a:pt x="19454" y="8130"/>
                  <a:pt x="19382" y="8019"/>
                  <a:pt x="19454" y="7908"/>
                </a:cubicBezTo>
                <a:cubicBezTo>
                  <a:pt x="19598" y="7798"/>
                  <a:pt x="19670" y="7908"/>
                  <a:pt x="19670" y="7687"/>
                </a:cubicBezTo>
                <a:cubicBezTo>
                  <a:pt x="19670" y="7355"/>
                  <a:pt x="19886" y="7687"/>
                  <a:pt x="19958" y="7798"/>
                </a:cubicBezTo>
                <a:cubicBezTo>
                  <a:pt x="19958" y="7576"/>
                  <a:pt x="20174" y="7576"/>
                  <a:pt x="20174" y="7355"/>
                </a:cubicBezTo>
                <a:cubicBezTo>
                  <a:pt x="20174" y="7133"/>
                  <a:pt x="20246" y="6801"/>
                  <a:pt x="20174" y="6579"/>
                </a:cubicBezTo>
                <a:cubicBezTo>
                  <a:pt x="20030" y="6247"/>
                  <a:pt x="20102" y="6358"/>
                  <a:pt x="20246" y="6136"/>
                </a:cubicBezTo>
                <a:cubicBezTo>
                  <a:pt x="20390" y="6025"/>
                  <a:pt x="20462" y="5915"/>
                  <a:pt x="20606" y="6025"/>
                </a:cubicBezTo>
                <a:cubicBezTo>
                  <a:pt x="20822" y="6136"/>
                  <a:pt x="20822" y="6136"/>
                  <a:pt x="20894" y="5804"/>
                </a:cubicBezTo>
                <a:cubicBezTo>
                  <a:pt x="20966" y="5582"/>
                  <a:pt x="21110" y="5471"/>
                  <a:pt x="21182" y="5139"/>
                </a:cubicBezTo>
                <a:cubicBezTo>
                  <a:pt x="21182" y="4918"/>
                  <a:pt x="21254" y="4696"/>
                  <a:pt x="21398" y="4475"/>
                </a:cubicBezTo>
                <a:cubicBezTo>
                  <a:pt x="21542" y="4253"/>
                  <a:pt x="21398" y="4253"/>
                  <a:pt x="21398" y="4031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FFFFFF"/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A3C3E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19" name="Shape 1655">
            <a:extLst>
              <a:ext uri="{FF2B5EF4-FFF2-40B4-BE49-F238E27FC236}">
                <a16:creationId xmlns:a16="http://schemas.microsoft.com/office/drawing/2014/main" id="{73EBF5A0-8C4B-4464-96EA-4E08BD6FA8A2}"/>
              </a:ext>
            </a:extLst>
          </p:cNvPr>
          <p:cNvSpPr/>
          <p:nvPr/>
        </p:nvSpPr>
        <p:spPr>
          <a:xfrm>
            <a:off x="7991651" y="3005285"/>
            <a:ext cx="769593" cy="331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2" h="21095" extrusionOk="0">
                <a:moveTo>
                  <a:pt x="0" y="5782"/>
                </a:moveTo>
                <a:cubicBezTo>
                  <a:pt x="138" y="7053"/>
                  <a:pt x="413" y="7688"/>
                  <a:pt x="963" y="8006"/>
                </a:cubicBezTo>
                <a:cubicBezTo>
                  <a:pt x="1238" y="8323"/>
                  <a:pt x="1376" y="8641"/>
                  <a:pt x="1651" y="8959"/>
                </a:cubicBezTo>
                <a:cubicBezTo>
                  <a:pt x="1789" y="9594"/>
                  <a:pt x="1926" y="10547"/>
                  <a:pt x="2064" y="11182"/>
                </a:cubicBezTo>
                <a:cubicBezTo>
                  <a:pt x="2201" y="11500"/>
                  <a:pt x="2064" y="11500"/>
                  <a:pt x="2064" y="11818"/>
                </a:cubicBezTo>
                <a:cubicBezTo>
                  <a:pt x="1926" y="11818"/>
                  <a:pt x="2064" y="12135"/>
                  <a:pt x="2064" y="12453"/>
                </a:cubicBezTo>
                <a:cubicBezTo>
                  <a:pt x="1926" y="13406"/>
                  <a:pt x="1789" y="13406"/>
                  <a:pt x="2201" y="14041"/>
                </a:cubicBezTo>
                <a:cubicBezTo>
                  <a:pt x="2752" y="14359"/>
                  <a:pt x="3302" y="14041"/>
                  <a:pt x="3852" y="14676"/>
                </a:cubicBezTo>
                <a:cubicBezTo>
                  <a:pt x="4127" y="15312"/>
                  <a:pt x="4678" y="16265"/>
                  <a:pt x="4953" y="16900"/>
                </a:cubicBezTo>
                <a:cubicBezTo>
                  <a:pt x="5090" y="17218"/>
                  <a:pt x="5228" y="17853"/>
                  <a:pt x="5366" y="18488"/>
                </a:cubicBezTo>
                <a:cubicBezTo>
                  <a:pt x="5503" y="19123"/>
                  <a:pt x="5916" y="18806"/>
                  <a:pt x="6054" y="18806"/>
                </a:cubicBezTo>
                <a:cubicBezTo>
                  <a:pt x="6604" y="18806"/>
                  <a:pt x="7154" y="18806"/>
                  <a:pt x="7704" y="18806"/>
                </a:cubicBezTo>
                <a:cubicBezTo>
                  <a:pt x="7980" y="18806"/>
                  <a:pt x="8530" y="18806"/>
                  <a:pt x="8805" y="19123"/>
                </a:cubicBezTo>
                <a:cubicBezTo>
                  <a:pt x="9080" y="19441"/>
                  <a:pt x="9218" y="20076"/>
                  <a:pt x="9493" y="20076"/>
                </a:cubicBezTo>
                <a:cubicBezTo>
                  <a:pt x="9768" y="20394"/>
                  <a:pt x="10181" y="20712"/>
                  <a:pt x="10456" y="20712"/>
                </a:cubicBezTo>
                <a:cubicBezTo>
                  <a:pt x="10731" y="20394"/>
                  <a:pt x="11006" y="21347"/>
                  <a:pt x="11144" y="21029"/>
                </a:cubicBezTo>
                <a:cubicBezTo>
                  <a:pt x="11694" y="20394"/>
                  <a:pt x="12107" y="19759"/>
                  <a:pt x="12795" y="19441"/>
                </a:cubicBezTo>
                <a:cubicBezTo>
                  <a:pt x="13345" y="19441"/>
                  <a:pt x="14171" y="19759"/>
                  <a:pt x="14583" y="19123"/>
                </a:cubicBezTo>
                <a:cubicBezTo>
                  <a:pt x="14996" y="18488"/>
                  <a:pt x="15134" y="17535"/>
                  <a:pt x="15546" y="17218"/>
                </a:cubicBezTo>
                <a:cubicBezTo>
                  <a:pt x="15959" y="16900"/>
                  <a:pt x="15959" y="16582"/>
                  <a:pt x="15684" y="15947"/>
                </a:cubicBezTo>
                <a:cubicBezTo>
                  <a:pt x="15546" y="15629"/>
                  <a:pt x="15546" y="14994"/>
                  <a:pt x="15822" y="14676"/>
                </a:cubicBezTo>
                <a:cubicBezTo>
                  <a:pt x="16234" y="13723"/>
                  <a:pt x="16785" y="15629"/>
                  <a:pt x="17335" y="14359"/>
                </a:cubicBezTo>
                <a:cubicBezTo>
                  <a:pt x="17473" y="14041"/>
                  <a:pt x="17610" y="13723"/>
                  <a:pt x="17885" y="13723"/>
                </a:cubicBezTo>
                <a:cubicBezTo>
                  <a:pt x="18298" y="13406"/>
                  <a:pt x="18436" y="13723"/>
                  <a:pt x="18848" y="13088"/>
                </a:cubicBezTo>
                <a:cubicBezTo>
                  <a:pt x="18986" y="12771"/>
                  <a:pt x="18986" y="11818"/>
                  <a:pt x="19124" y="11818"/>
                </a:cubicBezTo>
                <a:cubicBezTo>
                  <a:pt x="19399" y="11500"/>
                  <a:pt x="19536" y="11500"/>
                  <a:pt x="19674" y="11500"/>
                </a:cubicBezTo>
                <a:cubicBezTo>
                  <a:pt x="20224" y="11182"/>
                  <a:pt x="20637" y="10865"/>
                  <a:pt x="21187" y="11182"/>
                </a:cubicBezTo>
                <a:cubicBezTo>
                  <a:pt x="21600" y="11182"/>
                  <a:pt x="20775" y="8959"/>
                  <a:pt x="20637" y="8959"/>
                </a:cubicBezTo>
                <a:cubicBezTo>
                  <a:pt x="20499" y="8641"/>
                  <a:pt x="20224" y="8323"/>
                  <a:pt x="19949" y="8641"/>
                </a:cubicBezTo>
                <a:cubicBezTo>
                  <a:pt x="19674" y="8641"/>
                  <a:pt x="19674" y="9276"/>
                  <a:pt x="19399" y="8959"/>
                </a:cubicBezTo>
                <a:cubicBezTo>
                  <a:pt x="19261" y="8641"/>
                  <a:pt x="18848" y="8323"/>
                  <a:pt x="18711" y="8641"/>
                </a:cubicBezTo>
                <a:cubicBezTo>
                  <a:pt x="18573" y="9276"/>
                  <a:pt x="18436" y="8959"/>
                  <a:pt x="18436" y="8323"/>
                </a:cubicBezTo>
                <a:cubicBezTo>
                  <a:pt x="18436" y="7688"/>
                  <a:pt x="18848" y="6418"/>
                  <a:pt x="18848" y="5782"/>
                </a:cubicBezTo>
                <a:cubicBezTo>
                  <a:pt x="18986" y="5147"/>
                  <a:pt x="19399" y="4194"/>
                  <a:pt x="18848" y="4194"/>
                </a:cubicBezTo>
                <a:cubicBezTo>
                  <a:pt x="18436" y="4194"/>
                  <a:pt x="18436" y="4512"/>
                  <a:pt x="18023" y="4194"/>
                </a:cubicBezTo>
                <a:cubicBezTo>
                  <a:pt x="17610" y="3876"/>
                  <a:pt x="17473" y="3876"/>
                  <a:pt x="17060" y="4512"/>
                </a:cubicBezTo>
                <a:cubicBezTo>
                  <a:pt x="16647" y="5147"/>
                  <a:pt x="16097" y="5465"/>
                  <a:pt x="15684" y="5782"/>
                </a:cubicBezTo>
                <a:cubicBezTo>
                  <a:pt x="14996" y="6100"/>
                  <a:pt x="14721" y="5782"/>
                  <a:pt x="14171" y="5782"/>
                </a:cubicBezTo>
                <a:cubicBezTo>
                  <a:pt x="13896" y="5465"/>
                  <a:pt x="13758" y="5465"/>
                  <a:pt x="13483" y="5147"/>
                </a:cubicBezTo>
                <a:cubicBezTo>
                  <a:pt x="13345" y="5147"/>
                  <a:pt x="13208" y="4512"/>
                  <a:pt x="12932" y="4512"/>
                </a:cubicBezTo>
                <a:cubicBezTo>
                  <a:pt x="12382" y="4194"/>
                  <a:pt x="12107" y="3559"/>
                  <a:pt x="11419" y="3241"/>
                </a:cubicBezTo>
                <a:cubicBezTo>
                  <a:pt x="11144" y="3241"/>
                  <a:pt x="10869" y="3559"/>
                  <a:pt x="10594" y="3876"/>
                </a:cubicBezTo>
                <a:cubicBezTo>
                  <a:pt x="10318" y="4194"/>
                  <a:pt x="10043" y="3876"/>
                  <a:pt x="9768" y="3559"/>
                </a:cubicBezTo>
                <a:cubicBezTo>
                  <a:pt x="9493" y="3241"/>
                  <a:pt x="9355" y="3241"/>
                  <a:pt x="9355" y="2288"/>
                </a:cubicBezTo>
                <a:cubicBezTo>
                  <a:pt x="9218" y="1653"/>
                  <a:pt x="9218" y="1653"/>
                  <a:pt x="8805" y="1335"/>
                </a:cubicBezTo>
                <a:cubicBezTo>
                  <a:pt x="8530" y="1018"/>
                  <a:pt x="8255" y="700"/>
                  <a:pt x="7980" y="700"/>
                </a:cubicBezTo>
                <a:cubicBezTo>
                  <a:pt x="7704" y="700"/>
                  <a:pt x="7292" y="-253"/>
                  <a:pt x="7154" y="65"/>
                </a:cubicBezTo>
                <a:cubicBezTo>
                  <a:pt x="6879" y="65"/>
                  <a:pt x="6329" y="1335"/>
                  <a:pt x="6191" y="1971"/>
                </a:cubicBezTo>
                <a:cubicBezTo>
                  <a:pt x="6191" y="2606"/>
                  <a:pt x="6604" y="3241"/>
                  <a:pt x="6466" y="3876"/>
                </a:cubicBezTo>
                <a:cubicBezTo>
                  <a:pt x="6329" y="4512"/>
                  <a:pt x="5916" y="5147"/>
                  <a:pt x="5641" y="4512"/>
                </a:cubicBezTo>
                <a:cubicBezTo>
                  <a:pt x="5366" y="4512"/>
                  <a:pt x="5228" y="4194"/>
                  <a:pt x="5090" y="4194"/>
                </a:cubicBezTo>
                <a:cubicBezTo>
                  <a:pt x="4953" y="4194"/>
                  <a:pt x="4815" y="4194"/>
                  <a:pt x="4678" y="4194"/>
                </a:cubicBezTo>
                <a:cubicBezTo>
                  <a:pt x="4265" y="3876"/>
                  <a:pt x="4265" y="3241"/>
                  <a:pt x="3852" y="2923"/>
                </a:cubicBezTo>
                <a:cubicBezTo>
                  <a:pt x="3577" y="2606"/>
                  <a:pt x="3164" y="2288"/>
                  <a:pt x="2889" y="2606"/>
                </a:cubicBezTo>
                <a:cubicBezTo>
                  <a:pt x="2476" y="2923"/>
                  <a:pt x="2201" y="3559"/>
                  <a:pt x="1789" y="3876"/>
                </a:cubicBezTo>
                <a:cubicBezTo>
                  <a:pt x="1513" y="4194"/>
                  <a:pt x="1238" y="4829"/>
                  <a:pt x="963" y="5147"/>
                </a:cubicBezTo>
                <a:cubicBezTo>
                  <a:pt x="550" y="5147"/>
                  <a:pt x="275" y="5782"/>
                  <a:pt x="0" y="578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0" name="Shape 1656">
            <a:extLst>
              <a:ext uri="{FF2B5EF4-FFF2-40B4-BE49-F238E27FC236}">
                <a16:creationId xmlns:a16="http://schemas.microsoft.com/office/drawing/2014/main" id="{6B1ADCE5-FDC3-4513-B83F-65E883CA9C44}"/>
              </a:ext>
            </a:extLst>
          </p:cNvPr>
          <p:cNvSpPr/>
          <p:nvPr/>
        </p:nvSpPr>
        <p:spPr>
          <a:xfrm>
            <a:off x="6111982" y="2353695"/>
            <a:ext cx="312147" cy="533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0" extrusionOk="0">
                <a:moveTo>
                  <a:pt x="20914" y="4840"/>
                </a:moveTo>
                <a:cubicBezTo>
                  <a:pt x="20571" y="4640"/>
                  <a:pt x="21257" y="4240"/>
                  <a:pt x="20914" y="3840"/>
                </a:cubicBezTo>
                <a:cubicBezTo>
                  <a:pt x="20571" y="3440"/>
                  <a:pt x="20914" y="3440"/>
                  <a:pt x="20914" y="3040"/>
                </a:cubicBezTo>
                <a:cubicBezTo>
                  <a:pt x="20914" y="2840"/>
                  <a:pt x="20571" y="2640"/>
                  <a:pt x="20571" y="2440"/>
                </a:cubicBezTo>
                <a:cubicBezTo>
                  <a:pt x="20229" y="2240"/>
                  <a:pt x="20571" y="2240"/>
                  <a:pt x="20571" y="2040"/>
                </a:cubicBezTo>
                <a:cubicBezTo>
                  <a:pt x="20229" y="1640"/>
                  <a:pt x="20229" y="1440"/>
                  <a:pt x="19543" y="1240"/>
                </a:cubicBezTo>
                <a:cubicBezTo>
                  <a:pt x="18857" y="1040"/>
                  <a:pt x="18171" y="1040"/>
                  <a:pt x="17486" y="840"/>
                </a:cubicBezTo>
                <a:cubicBezTo>
                  <a:pt x="16800" y="440"/>
                  <a:pt x="16114" y="-160"/>
                  <a:pt x="15086" y="40"/>
                </a:cubicBezTo>
                <a:cubicBezTo>
                  <a:pt x="14743" y="40"/>
                  <a:pt x="15086" y="640"/>
                  <a:pt x="15086" y="840"/>
                </a:cubicBezTo>
                <a:cubicBezTo>
                  <a:pt x="14743" y="1440"/>
                  <a:pt x="12686" y="1040"/>
                  <a:pt x="11657" y="840"/>
                </a:cubicBezTo>
                <a:cubicBezTo>
                  <a:pt x="11657" y="1240"/>
                  <a:pt x="11657" y="1440"/>
                  <a:pt x="11657" y="1840"/>
                </a:cubicBezTo>
                <a:cubicBezTo>
                  <a:pt x="11314" y="1840"/>
                  <a:pt x="10629" y="1640"/>
                  <a:pt x="9943" y="1840"/>
                </a:cubicBezTo>
                <a:cubicBezTo>
                  <a:pt x="9600" y="1840"/>
                  <a:pt x="9600" y="2040"/>
                  <a:pt x="9257" y="2240"/>
                </a:cubicBezTo>
                <a:cubicBezTo>
                  <a:pt x="9257" y="2440"/>
                  <a:pt x="8571" y="2640"/>
                  <a:pt x="8571" y="2840"/>
                </a:cubicBezTo>
                <a:cubicBezTo>
                  <a:pt x="8229" y="3040"/>
                  <a:pt x="8914" y="3440"/>
                  <a:pt x="8571" y="3440"/>
                </a:cubicBezTo>
                <a:cubicBezTo>
                  <a:pt x="8571" y="3640"/>
                  <a:pt x="8229" y="3640"/>
                  <a:pt x="8229" y="3840"/>
                </a:cubicBezTo>
                <a:cubicBezTo>
                  <a:pt x="7543" y="4040"/>
                  <a:pt x="6857" y="4440"/>
                  <a:pt x="6857" y="4840"/>
                </a:cubicBezTo>
                <a:cubicBezTo>
                  <a:pt x="6857" y="5240"/>
                  <a:pt x="6171" y="4840"/>
                  <a:pt x="5829" y="5240"/>
                </a:cubicBezTo>
                <a:cubicBezTo>
                  <a:pt x="5829" y="5640"/>
                  <a:pt x="5829" y="6040"/>
                  <a:pt x="5486" y="6440"/>
                </a:cubicBezTo>
                <a:cubicBezTo>
                  <a:pt x="5486" y="6840"/>
                  <a:pt x="4457" y="7040"/>
                  <a:pt x="4457" y="7440"/>
                </a:cubicBezTo>
                <a:cubicBezTo>
                  <a:pt x="4457" y="7640"/>
                  <a:pt x="5486" y="8040"/>
                  <a:pt x="5143" y="8240"/>
                </a:cubicBezTo>
                <a:cubicBezTo>
                  <a:pt x="4457" y="8640"/>
                  <a:pt x="3771" y="8440"/>
                  <a:pt x="3086" y="8640"/>
                </a:cubicBezTo>
                <a:cubicBezTo>
                  <a:pt x="2057" y="8840"/>
                  <a:pt x="1714" y="9440"/>
                  <a:pt x="1714" y="10040"/>
                </a:cubicBezTo>
                <a:cubicBezTo>
                  <a:pt x="2057" y="10440"/>
                  <a:pt x="2057" y="10840"/>
                  <a:pt x="2057" y="11240"/>
                </a:cubicBezTo>
                <a:cubicBezTo>
                  <a:pt x="2057" y="11840"/>
                  <a:pt x="1371" y="12040"/>
                  <a:pt x="2743" y="12440"/>
                </a:cubicBezTo>
                <a:cubicBezTo>
                  <a:pt x="3429" y="12840"/>
                  <a:pt x="3086" y="13040"/>
                  <a:pt x="2400" y="13240"/>
                </a:cubicBezTo>
                <a:cubicBezTo>
                  <a:pt x="2057" y="13440"/>
                  <a:pt x="2743" y="14240"/>
                  <a:pt x="2400" y="14640"/>
                </a:cubicBezTo>
                <a:cubicBezTo>
                  <a:pt x="2400" y="15040"/>
                  <a:pt x="1371" y="15040"/>
                  <a:pt x="1371" y="15440"/>
                </a:cubicBezTo>
                <a:cubicBezTo>
                  <a:pt x="1371" y="15640"/>
                  <a:pt x="1371" y="16440"/>
                  <a:pt x="1029" y="16440"/>
                </a:cubicBezTo>
                <a:cubicBezTo>
                  <a:pt x="1029" y="16440"/>
                  <a:pt x="343" y="16240"/>
                  <a:pt x="0" y="16240"/>
                </a:cubicBezTo>
                <a:cubicBezTo>
                  <a:pt x="0" y="17040"/>
                  <a:pt x="1371" y="17240"/>
                  <a:pt x="1371" y="17840"/>
                </a:cubicBezTo>
                <a:cubicBezTo>
                  <a:pt x="1029" y="18040"/>
                  <a:pt x="2057" y="19040"/>
                  <a:pt x="2400" y="19240"/>
                </a:cubicBezTo>
                <a:cubicBezTo>
                  <a:pt x="3086" y="19640"/>
                  <a:pt x="2743" y="19840"/>
                  <a:pt x="2743" y="20240"/>
                </a:cubicBezTo>
                <a:cubicBezTo>
                  <a:pt x="2743" y="20440"/>
                  <a:pt x="3429" y="20840"/>
                  <a:pt x="3429" y="21240"/>
                </a:cubicBezTo>
                <a:cubicBezTo>
                  <a:pt x="3086" y="21440"/>
                  <a:pt x="4457" y="21240"/>
                  <a:pt x="4800" y="21440"/>
                </a:cubicBezTo>
                <a:cubicBezTo>
                  <a:pt x="5486" y="21440"/>
                  <a:pt x="5143" y="21240"/>
                  <a:pt x="5143" y="20840"/>
                </a:cubicBezTo>
                <a:cubicBezTo>
                  <a:pt x="5143" y="19840"/>
                  <a:pt x="7886" y="20640"/>
                  <a:pt x="8229" y="20040"/>
                </a:cubicBezTo>
                <a:cubicBezTo>
                  <a:pt x="8571" y="19440"/>
                  <a:pt x="8914" y="18840"/>
                  <a:pt x="9257" y="18240"/>
                </a:cubicBezTo>
                <a:cubicBezTo>
                  <a:pt x="9257" y="17840"/>
                  <a:pt x="9257" y="17440"/>
                  <a:pt x="8914" y="17240"/>
                </a:cubicBezTo>
                <a:cubicBezTo>
                  <a:pt x="8571" y="16840"/>
                  <a:pt x="8914" y="16840"/>
                  <a:pt x="9600" y="16640"/>
                </a:cubicBezTo>
                <a:cubicBezTo>
                  <a:pt x="9943" y="16640"/>
                  <a:pt x="10971" y="16440"/>
                  <a:pt x="10971" y="16240"/>
                </a:cubicBezTo>
                <a:cubicBezTo>
                  <a:pt x="10971" y="16240"/>
                  <a:pt x="10971" y="16040"/>
                  <a:pt x="10971" y="16040"/>
                </a:cubicBezTo>
                <a:cubicBezTo>
                  <a:pt x="11314" y="16040"/>
                  <a:pt x="12000" y="16040"/>
                  <a:pt x="12000" y="15840"/>
                </a:cubicBezTo>
                <a:cubicBezTo>
                  <a:pt x="12000" y="15640"/>
                  <a:pt x="11657" y="15640"/>
                  <a:pt x="11657" y="15440"/>
                </a:cubicBezTo>
                <a:cubicBezTo>
                  <a:pt x="12000" y="15440"/>
                  <a:pt x="12343" y="15240"/>
                  <a:pt x="12343" y="15240"/>
                </a:cubicBezTo>
                <a:cubicBezTo>
                  <a:pt x="13029" y="14840"/>
                  <a:pt x="12686" y="14640"/>
                  <a:pt x="12000" y="14440"/>
                </a:cubicBezTo>
                <a:cubicBezTo>
                  <a:pt x="11314" y="14040"/>
                  <a:pt x="9943" y="13840"/>
                  <a:pt x="9943" y="13040"/>
                </a:cubicBezTo>
                <a:cubicBezTo>
                  <a:pt x="9943" y="12640"/>
                  <a:pt x="9943" y="12240"/>
                  <a:pt x="10286" y="11840"/>
                </a:cubicBezTo>
                <a:cubicBezTo>
                  <a:pt x="10629" y="11440"/>
                  <a:pt x="10629" y="11440"/>
                  <a:pt x="10286" y="11040"/>
                </a:cubicBezTo>
                <a:cubicBezTo>
                  <a:pt x="9943" y="11040"/>
                  <a:pt x="11314" y="10440"/>
                  <a:pt x="11314" y="10440"/>
                </a:cubicBezTo>
                <a:cubicBezTo>
                  <a:pt x="12000" y="10040"/>
                  <a:pt x="12343" y="9640"/>
                  <a:pt x="13371" y="9440"/>
                </a:cubicBezTo>
                <a:cubicBezTo>
                  <a:pt x="14400" y="9240"/>
                  <a:pt x="16114" y="8640"/>
                  <a:pt x="16800" y="8040"/>
                </a:cubicBezTo>
                <a:cubicBezTo>
                  <a:pt x="17486" y="7440"/>
                  <a:pt x="15771" y="7040"/>
                  <a:pt x="17143" y="6840"/>
                </a:cubicBezTo>
                <a:cubicBezTo>
                  <a:pt x="17829" y="6640"/>
                  <a:pt x="17486" y="6640"/>
                  <a:pt x="17143" y="6240"/>
                </a:cubicBezTo>
                <a:cubicBezTo>
                  <a:pt x="17143" y="6040"/>
                  <a:pt x="18171" y="5840"/>
                  <a:pt x="18514" y="5840"/>
                </a:cubicBezTo>
                <a:cubicBezTo>
                  <a:pt x="19200" y="5440"/>
                  <a:pt x="19543" y="5240"/>
                  <a:pt x="19886" y="5640"/>
                </a:cubicBezTo>
                <a:cubicBezTo>
                  <a:pt x="20229" y="5640"/>
                  <a:pt x="20571" y="5440"/>
                  <a:pt x="20571" y="5440"/>
                </a:cubicBezTo>
                <a:cubicBezTo>
                  <a:pt x="20914" y="5440"/>
                  <a:pt x="21257" y="5440"/>
                  <a:pt x="21600" y="5440"/>
                </a:cubicBezTo>
                <a:cubicBezTo>
                  <a:pt x="21600" y="5240"/>
                  <a:pt x="21257" y="5240"/>
                  <a:pt x="20914" y="4840"/>
                </a:cubicBezTo>
                <a:cubicBezTo>
                  <a:pt x="20571" y="4640"/>
                  <a:pt x="20914" y="5040"/>
                  <a:pt x="20914" y="484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1" name="Shape 1657">
            <a:extLst>
              <a:ext uri="{FF2B5EF4-FFF2-40B4-BE49-F238E27FC236}">
                <a16:creationId xmlns:a16="http://schemas.microsoft.com/office/drawing/2014/main" id="{A8AB270F-1BAA-4FFE-A32B-F684D23E36B5}"/>
              </a:ext>
            </a:extLst>
          </p:cNvPr>
          <p:cNvSpPr/>
          <p:nvPr/>
        </p:nvSpPr>
        <p:spPr>
          <a:xfrm>
            <a:off x="6341002" y="2308979"/>
            <a:ext cx="264509" cy="415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395" extrusionOk="0">
                <a:moveTo>
                  <a:pt x="21200" y="15171"/>
                </a:moveTo>
                <a:cubicBezTo>
                  <a:pt x="20800" y="14657"/>
                  <a:pt x="19600" y="14400"/>
                  <a:pt x="18800" y="14143"/>
                </a:cubicBezTo>
                <a:cubicBezTo>
                  <a:pt x="17600" y="13629"/>
                  <a:pt x="19200" y="13629"/>
                  <a:pt x="19600" y="13114"/>
                </a:cubicBezTo>
                <a:cubicBezTo>
                  <a:pt x="19600" y="13114"/>
                  <a:pt x="18000" y="11571"/>
                  <a:pt x="17600" y="11314"/>
                </a:cubicBezTo>
                <a:cubicBezTo>
                  <a:pt x="17600" y="11314"/>
                  <a:pt x="18400" y="11057"/>
                  <a:pt x="18400" y="11057"/>
                </a:cubicBezTo>
                <a:cubicBezTo>
                  <a:pt x="18400" y="10800"/>
                  <a:pt x="17600" y="10029"/>
                  <a:pt x="17600" y="9771"/>
                </a:cubicBezTo>
                <a:cubicBezTo>
                  <a:pt x="17600" y="9514"/>
                  <a:pt x="18000" y="9514"/>
                  <a:pt x="18000" y="9257"/>
                </a:cubicBezTo>
                <a:cubicBezTo>
                  <a:pt x="18400" y="9000"/>
                  <a:pt x="17600" y="8486"/>
                  <a:pt x="17600" y="8229"/>
                </a:cubicBezTo>
                <a:cubicBezTo>
                  <a:pt x="16800" y="7714"/>
                  <a:pt x="16000" y="7200"/>
                  <a:pt x="16800" y="6686"/>
                </a:cubicBezTo>
                <a:cubicBezTo>
                  <a:pt x="17200" y="6429"/>
                  <a:pt x="18000" y="6171"/>
                  <a:pt x="18000" y="5914"/>
                </a:cubicBezTo>
                <a:cubicBezTo>
                  <a:pt x="18400" y="5400"/>
                  <a:pt x="17600" y="5143"/>
                  <a:pt x="17600" y="4886"/>
                </a:cubicBezTo>
                <a:cubicBezTo>
                  <a:pt x="17200" y="4629"/>
                  <a:pt x="14400" y="3857"/>
                  <a:pt x="15200" y="3343"/>
                </a:cubicBezTo>
                <a:cubicBezTo>
                  <a:pt x="15200" y="3343"/>
                  <a:pt x="16000" y="3086"/>
                  <a:pt x="16000" y="3086"/>
                </a:cubicBezTo>
                <a:cubicBezTo>
                  <a:pt x="16000" y="3086"/>
                  <a:pt x="14800" y="2571"/>
                  <a:pt x="15600" y="2571"/>
                </a:cubicBezTo>
                <a:cubicBezTo>
                  <a:pt x="16800" y="2571"/>
                  <a:pt x="17600" y="1286"/>
                  <a:pt x="16400" y="771"/>
                </a:cubicBezTo>
                <a:cubicBezTo>
                  <a:pt x="16000" y="514"/>
                  <a:pt x="15200" y="514"/>
                  <a:pt x="14800" y="257"/>
                </a:cubicBezTo>
                <a:cubicBezTo>
                  <a:pt x="14400" y="0"/>
                  <a:pt x="14000" y="0"/>
                  <a:pt x="13600" y="0"/>
                </a:cubicBezTo>
                <a:cubicBezTo>
                  <a:pt x="12800" y="257"/>
                  <a:pt x="12400" y="0"/>
                  <a:pt x="11600" y="257"/>
                </a:cubicBezTo>
                <a:cubicBezTo>
                  <a:pt x="11200" y="514"/>
                  <a:pt x="10400" y="1029"/>
                  <a:pt x="10000" y="1286"/>
                </a:cubicBezTo>
                <a:cubicBezTo>
                  <a:pt x="10000" y="1543"/>
                  <a:pt x="10000" y="2571"/>
                  <a:pt x="9600" y="2571"/>
                </a:cubicBezTo>
                <a:cubicBezTo>
                  <a:pt x="9200" y="2829"/>
                  <a:pt x="8800" y="3086"/>
                  <a:pt x="8400" y="3343"/>
                </a:cubicBezTo>
                <a:cubicBezTo>
                  <a:pt x="8000" y="3343"/>
                  <a:pt x="7200" y="2829"/>
                  <a:pt x="6800" y="2829"/>
                </a:cubicBezTo>
                <a:cubicBezTo>
                  <a:pt x="6400" y="2829"/>
                  <a:pt x="6000" y="3086"/>
                  <a:pt x="5600" y="3086"/>
                </a:cubicBezTo>
                <a:cubicBezTo>
                  <a:pt x="4400" y="3343"/>
                  <a:pt x="3600" y="3086"/>
                  <a:pt x="2800" y="2571"/>
                </a:cubicBezTo>
                <a:cubicBezTo>
                  <a:pt x="2800" y="2314"/>
                  <a:pt x="2000" y="1800"/>
                  <a:pt x="1600" y="1800"/>
                </a:cubicBezTo>
                <a:cubicBezTo>
                  <a:pt x="1200" y="1800"/>
                  <a:pt x="400" y="2314"/>
                  <a:pt x="0" y="2314"/>
                </a:cubicBezTo>
                <a:cubicBezTo>
                  <a:pt x="800" y="2829"/>
                  <a:pt x="2000" y="3343"/>
                  <a:pt x="3200" y="3600"/>
                </a:cubicBezTo>
                <a:cubicBezTo>
                  <a:pt x="3600" y="3600"/>
                  <a:pt x="4400" y="3857"/>
                  <a:pt x="4800" y="4114"/>
                </a:cubicBezTo>
                <a:cubicBezTo>
                  <a:pt x="5200" y="4371"/>
                  <a:pt x="5200" y="4629"/>
                  <a:pt x="5600" y="4886"/>
                </a:cubicBezTo>
                <a:cubicBezTo>
                  <a:pt x="5600" y="5143"/>
                  <a:pt x="5200" y="5143"/>
                  <a:pt x="5600" y="5400"/>
                </a:cubicBezTo>
                <a:cubicBezTo>
                  <a:pt x="5600" y="5657"/>
                  <a:pt x="6400" y="5914"/>
                  <a:pt x="6000" y="6171"/>
                </a:cubicBezTo>
                <a:cubicBezTo>
                  <a:pt x="6000" y="6429"/>
                  <a:pt x="5600" y="6686"/>
                  <a:pt x="6000" y="6943"/>
                </a:cubicBezTo>
                <a:cubicBezTo>
                  <a:pt x="6000" y="6943"/>
                  <a:pt x="6400" y="7457"/>
                  <a:pt x="6400" y="7457"/>
                </a:cubicBezTo>
                <a:cubicBezTo>
                  <a:pt x="6000" y="7714"/>
                  <a:pt x="6000" y="8229"/>
                  <a:pt x="6000" y="8486"/>
                </a:cubicBezTo>
                <a:cubicBezTo>
                  <a:pt x="6000" y="8486"/>
                  <a:pt x="6800" y="9257"/>
                  <a:pt x="6800" y="9257"/>
                </a:cubicBezTo>
                <a:cubicBezTo>
                  <a:pt x="7200" y="9514"/>
                  <a:pt x="8000" y="9771"/>
                  <a:pt x="8400" y="9771"/>
                </a:cubicBezTo>
                <a:cubicBezTo>
                  <a:pt x="8800" y="10029"/>
                  <a:pt x="8800" y="10286"/>
                  <a:pt x="8800" y="10543"/>
                </a:cubicBezTo>
                <a:cubicBezTo>
                  <a:pt x="8800" y="10800"/>
                  <a:pt x="9200" y="11057"/>
                  <a:pt x="9200" y="11314"/>
                </a:cubicBezTo>
                <a:cubicBezTo>
                  <a:pt x="9200" y="11571"/>
                  <a:pt x="8400" y="11314"/>
                  <a:pt x="8000" y="11314"/>
                </a:cubicBezTo>
                <a:cubicBezTo>
                  <a:pt x="7600" y="11314"/>
                  <a:pt x="6400" y="12343"/>
                  <a:pt x="6400" y="12600"/>
                </a:cubicBezTo>
                <a:cubicBezTo>
                  <a:pt x="6000" y="12857"/>
                  <a:pt x="5600" y="12857"/>
                  <a:pt x="5200" y="13114"/>
                </a:cubicBezTo>
                <a:cubicBezTo>
                  <a:pt x="4800" y="13371"/>
                  <a:pt x="4400" y="13629"/>
                  <a:pt x="4000" y="13886"/>
                </a:cubicBezTo>
                <a:cubicBezTo>
                  <a:pt x="3600" y="13886"/>
                  <a:pt x="1600" y="14914"/>
                  <a:pt x="1600" y="14657"/>
                </a:cubicBezTo>
                <a:cubicBezTo>
                  <a:pt x="1600" y="15171"/>
                  <a:pt x="800" y="15429"/>
                  <a:pt x="800" y="15943"/>
                </a:cubicBezTo>
                <a:cubicBezTo>
                  <a:pt x="1200" y="16457"/>
                  <a:pt x="800" y="17229"/>
                  <a:pt x="1600" y="17229"/>
                </a:cubicBezTo>
                <a:cubicBezTo>
                  <a:pt x="2000" y="17229"/>
                  <a:pt x="1600" y="18514"/>
                  <a:pt x="1600" y="18771"/>
                </a:cubicBezTo>
                <a:cubicBezTo>
                  <a:pt x="1600" y="19286"/>
                  <a:pt x="800" y="19800"/>
                  <a:pt x="1600" y="20057"/>
                </a:cubicBezTo>
                <a:cubicBezTo>
                  <a:pt x="1600" y="20057"/>
                  <a:pt x="3200" y="20314"/>
                  <a:pt x="2800" y="20571"/>
                </a:cubicBezTo>
                <a:cubicBezTo>
                  <a:pt x="2800" y="20571"/>
                  <a:pt x="2000" y="20829"/>
                  <a:pt x="2000" y="20829"/>
                </a:cubicBezTo>
                <a:cubicBezTo>
                  <a:pt x="2800" y="20829"/>
                  <a:pt x="2800" y="20314"/>
                  <a:pt x="3200" y="20314"/>
                </a:cubicBezTo>
                <a:cubicBezTo>
                  <a:pt x="4000" y="20057"/>
                  <a:pt x="3200" y="21343"/>
                  <a:pt x="3200" y="21343"/>
                </a:cubicBezTo>
                <a:cubicBezTo>
                  <a:pt x="3200" y="21343"/>
                  <a:pt x="4400" y="20571"/>
                  <a:pt x="4400" y="20571"/>
                </a:cubicBezTo>
                <a:cubicBezTo>
                  <a:pt x="4800" y="20314"/>
                  <a:pt x="4400" y="21343"/>
                  <a:pt x="4400" y="21343"/>
                </a:cubicBezTo>
                <a:cubicBezTo>
                  <a:pt x="5600" y="21600"/>
                  <a:pt x="8000" y="20829"/>
                  <a:pt x="9200" y="20571"/>
                </a:cubicBezTo>
                <a:cubicBezTo>
                  <a:pt x="10800" y="20314"/>
                  <a:pt x="12400" y="20314"/>
                  <a:pt x="14400" y="20057"/>
                </a:cubicBezTo>
                <a:cubicBezTo>
                  <a:pt x="15600" y="19029"/>
                  <a:pt x="17200" y="18257"/>
                  <a:pt x="18400" y="17486"/>
                </a:cubicBezTo>
                <a:cubicBezTo>
                  <a:pt x="19200" y="16971"/>
                  <a:pt x="21600" y="15943"/>
                  <a:pt x="21200" y="15171"/>
                </a:cubicBezTo>
                <a:cubicBezTo>
                  <a:pt x="20800" y="14657"/>
                  <a:pt x="21600" y="15943"/>
                  <a:pt x="21200" y="151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2" name="Shape 1658">
            <a:extLst>
              <a:ext uri="{FF2B5EF4-FFF2-40B4-BE49-F238E27FC236}">
                <a16:creationId xmlns:a16="http://schemas.microsoft.com/office/drawing/2014/main" id="{718C6FE0-B8D6-4D2F-AC21-CD5CE02F9FCB}"/>
              </a:ext>
            </a:extLst>
          </p:cNvPr>
          <p:cNvSpPr/>
          <p:nvPr/>
        </p:nvSpPr>
        <p:spPr>
          <a:xfrm>
            <a:off x="5960366" y="2262684"/>
            <a:ext cx="629440" cy="529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1" h="21482" extrusionOk="0">
                <a:moveTo>
                  <a:pt x="5643" y="20271"/>
                </a:moveTo>
                <a:cubicBezTo>
                  <a:pt x="5643" y="20271"/>
                  <a:pt x="5812" y="19665"/>
                  <a:pt x="5812" y="19463"/>
                </a:cubicBezTo>
                <a:cubicBezTo>
                  <a:pt x="5812" y="19060"/>
                  <a:pt x="5981" y="18858"/>
                  <a:pt x="6319" y="18656"/>
                </a:cubicBezTo>
                <a:cubicBezTo>
                  <a:pt x="6656" y="18252"/>
                  <a:pt x="6319" y="17646"/>
                  <a:pt x="6319" y="17445"/>
                </a:cubicBezTo>
                <a:cubicBezTo>
                  <a:pt x="6319" y="16839"/>
                  <a:pt x="6993" y="16839"/>
                  <a:pt x="6487" y="16435"/>
                </a:cubicBezTo>
                <a:cubicBezTo>
                  <a:pt x="6150" y="16032"/>
                  <a:pt x="5981" y="16032"/>
                  <a:pt x="6150" y="15426"/>
                </a:cubicBezTo>
                <a:cubicBezTo>
                  <a:pt x="6319" y="15022"/>
                  <a:pt x="6150" y="14618"/>
                  <a:pt x="6150" y="14215"/>
                </a:cubicBezTo>
                <a:cubicBezTo>
                  <a:pt x="5981" y="13609"/>
                  <a:pt x="5812" y="13003"/>
                  <a:pt x="6319" y="12600"/>
                </a:cubicBezTo>
                <a:cubicBezTo>
                  <a:pt x="6487" y="12398"/>
                  <a:pt x="6825" y="12398"/>
                  <a:pt x="6993" y="12196"/>
                </a:cubicBezTo>
                <a:cubicBezTo>
                  <a:pt x="7162" y="12196"/>
                  <a:pt x="7331" y="12398"/>
                  <a:pt x="7500" y="12196"/>
                </a:cubicBezTo>
                <a:cubicBezTo>
                  <a:pt x="7668" y="11792"/>
                  <a:pt x="7500" y="11590"/>
                  <a:pt x="7331" y="11389"/>
                </a:cubicBezTo>
                <a:cubicBezTo>
                  <a:pt x="7331" y="10985"/>
                  <a:pt x="7668" y="10783"/>
                  <a:pt x="7837" y="10379"/>
                </a:cubicBezTo>
                <a:cubicBezTo>
                  <a:pt x="7837" y="10177"/>
                  <a:pt x="8006" y="9572"/>
                  <a:pt x="8006" y="9168"/>
                </a:cubicBezTo>
                <a:cubicBezTo>
                  <a:pt x="8006" y="8764"/>
                  <a:pt x="8681" y="8764"/>
                  <a:pt x="8512" y="8562"/>
                </a:cubicBezTo>
                <a:cubicBezTo>
                  <a:pt x="8512" y="8159"/>
                  <a:pt x="8850" y="7957"/>
                  <a:pt x="9018" y="7553"/>
                </a:cubicBezTo>
                <a:cubicBezTo>
                  <a:pt x="9356" y="7149"/>
                  <a:pt x="9356" y="7351"/>
                  <a:pt x="9356" y="6746"/>
                </a:cubicBezTo>
                <a:cubicBezTo>
                  <a:pt x="9187" y="6544"/>
                  <a:pt x="9862" y="5534"/>
                  <a:pt x="10031" y="5534"/>
                </a:cubicBezTo>
                <a:cubicBezTo>
                  <a:pt x="10200" y="5332"/>
                  <a:pt x="10706" y="5534"/>
                  <a:pt x="10875" y="5534"/>
                </a:cubicBezTo>
                <a:cubicBezTo>
                  <a:pt x="10875" y="5131"/>
                  <a:pt x="10875" y="4929"/>
                  <a:pt x="10875" y="4525"/>
                </a:cubicBezTo>
                <a:cubicBezTo>
                  <a:pt x="11381" y="4727"/>
                  <a:pt x="11718" y="4727"/>
                  <a:pt x="12056" y="4929"/>
                </a:cubicBezTo>
                <a:cubicBezTo>
                  <a:pt x="12731" y="4929"/>
                  <a:pt x="12393" y="4121"/>
                  <a:pt x="12562" y="3718"/>
                </a:cubicBezTo>
                <a:cubicBezTo>
                  <a:pt x="12562" y="3718"/>
                  <a:pt x="12900" y="3718"/>
                  <a:pt x="13069" y="3718"/>
                </a:cubicBezTo>
                <a:cubicBezTo>
                  <a:pt x="13237" y="3516"/>
                  <a:pt x="13575" y="3112"/>
                  <a:pt x="13743" y="3516"/>
                </a:cubicBezTo>
                <a:cubicBezTo>
                  <a:pt x="14081" y="3718"/>
                  <a:pt x="14081" y="4121"/>
                  <a:pt x="14418" y="4323"/>
                </a:cubicBezTo>
                <a:cubicBezTo>
                  <a:pt x="14587" y="4323"/>
                  <a:pt x="14925" y="4323"/>
                  <a:pt x="15093" y="4323"/>
                </a:cubicBezTo>
                <a:cubicBezTo>
                  <a:pt x="15262" y="4323"/>
                  <a:pt x="15431" y="4121"/>
                  <a:pt x="15768" y="4121"/>
                </a:cubicBezTo>
                <a:cubicBezTo>
                  <a:pt x="15937" y="4121"/>
                  <a:pt x="16106" y="4525"/>
                  <a:pt x="16443" y="4525"/>
                </a:cubicBezTo>
                <a:cubicBezTo>
                  <a:pt x="16443" y="4323"/>
                  <a:pt x="17118" y="3919"/>
                  <a:pt x="17118" y="3919"/>
                </a:cubicBezTo>
                <a:cubicBezTo>
                  <a:pt x="17118" y="3314"/>
                  <a:pt x="17118" y="3112"/>
                  <a:pt x="17287" y="2708"/>
                </a:cubicBezTo>
                <a:cubicBezTo>
                  <a:pt x="17456" y="2506"/>
                  <a:pt x="17793" y="2103"/>
                  <a:pt x="17962" y="2103"/>
                </a:cubicBezTo>
                <a:cubicBezTo>
                  <a:pt x="18131" y="2103"/>
                  <a:pt x="18300" y="2103"/>
                  <a:pt x="18468" y="2103"/>
                </a:cubicBezTo>
                <a:cubicBezTo>
                  <a:pt x="18637" y="2103"/>
                  <a:pt x="18637" y="1901"/>
                  <a:pt x="18806" y="1901"/>
                </a:cubicBezTo>
                <a:cubicBezTo>
                  <a:pt x="18975" y="1901"/>
                  <a:pt x="19312" y="2304"/>
                  <a:pt x="19481" y="2304"/>
                </a:cubicBezTo>
                <a:cubicBezTo>
                  <a:pt x="19818" y="2506"/>
                  <a:pt x="19987" y="2708"/>
                  <a:pt x="19987" y="3314"/>
                </a:cubicBezTo>
                <a:cubicBezTo>
                  <a:pt x="20325" y="3314"/>
                  <a:pt x="21168" y="2708"/>
                  <a:pt x="20831" y="2304"/>
                </a:cubicBezTo>
                <a:cubicBezTo>
                  <a:pt x="21168" y="2506"/>
                  <a:pt x="20325" y="2506"/>
                  <a:pt x="20156" y="2506"/>
                </a:cubicBezTo>
                <a:cubicBezTo>
                  <a:pt x="21000" y="2304"/>
                  <a:pt x="19818" y="1699"/>
                  <a:pt x="19650" y="1901"/>
                </a:cubicBezTo>
                <a:cubicBezTo>
                  <a:pt x="19818" y="1699"/>
                  <a:pt x="19987" y="1901"/>
                  <a:pt x="19987" y="1901"/>
                </a:cubicBezTo>
                <a:cubicBezTo>
                  <a:pt x="20325" y="1901"/>
                  <a:pt x="20662" y="1901"/>
                  <a:pt x="20831" y="1699"/>
                </a:cubicBezTo>
                <a:cubicBezTo>
                  <a:pt x="21000" y="1699"/>
                  <a:pt x="21506" y="1295"/>
                  <a:pt x="21337" y="1093"/>
                </a:cubicBezTo>
                <a:cubicBezTo>
                  <a:pt x="21000" y="891"/>
                  <a:pt x="20494" y="689"/>
                  <a:pt x="19987" y="488"/>
                </a:cubicBezTo>
                <a:cubicBezTo>
                  <a:pt x="19818" y="286"/>
                  <a:pt x="19650" y="689"/>
                  <a:pt x="19481" y="891"/>
                </a:cubicBezTo>
                <a:cubicBezTo>
                  <a:pt x="19481" y="891"/>
                  <a:pt x="19143" y="1497"/>
                  <a:pt x="19143" y="1295"/>
                </a:cubicBezTo>
                <a:cubicBezTo>
                  <a:pt x="19143" y="1295"/>
                  <a:pt x="19143" y="1093"/>
                  <a:pt x="19143" y="891"/>
                </a:cubicBezTo>
                <a:cubicBezTo>
                  <a:pt x="19143" y="891"/>
                  <a:pt x="18806" y="891"/>
                  <a:pt x="18806" y="891"/>
                </a:cubicBezTo>
                <a:cubicBezTo>
                  <a:pt x="18975" y="689"/>
                  <a:pt x="19312" y="891"/>
                  <a:pt x="19312" y="689"/>
                </a:cubicBezTo>
                <a:cubicBezTo>
                  <a:pt x="19312" y="689"/>
                  <a:pt x="18806" y="689"/>
                  <a:pt x="18806" y="689"/>
                </a:cubicBezTo>
                <a:cubicBezTo>
                  <a:pt x="18806" y="488"/>
                  <a:pt x="19481" y="488"/>
                  <a:pt x="19481" y="286"/>
                </a:cubicBezTo>
                <a:cubicBezTo>
                  <a:pt x="19312" y="84"/>
                  <a:pt x="18300" y="-118"/>
                  <a:pt x="18468" y="286"/>
                </a:cubicBezTo>
                <a:cubicBezTo>
                  <a:pt x="18637" y="488"/>
                  <a:pt x="18637" y="488"/>
                  <a:pt x="18468" y="689"/>
                </a:cubicBezTo>
                <a:cubicBezTo>
                  <a:pt x="18300" y="891"/>
                  <a:pt x="17962" y="1295"/>
                  <a:pt x="17793" y="1295"/>
                </a:cubicBezTo>
                <a:cubicBezTo>
                  <a:pt x="17625" y="1295"/>
                  <a:pt x="17793" y="488"/>
                  <a:pt x="17793" y="488"/>
                </a:cubicBezTo>
                <a:cubicBezTo>
                  <a:pt x="17793" y="286"/>
                  <a:pt x="16950" y="1699"/>
                  <a:pt x="16781" y="1699"/>
                </a:cubicBezTo>
                <a:cubicBezTo>
                  <a:pt x="16275" y="1699"/>
                  <a:pt x="16781" y="891"/>
                  <a:pt x="16950" y="689"/>
                </a:cubicBezTo>
                <a:cubicBezTo>
                  <a:pt x="17118" y="689"/>
                  <a:pt x="17287" y="286"/>
                  <a:pt x="17287" y="286"/>
                </a:cubicBezTo>
                <a:cubicBezTo>
                  <a:pt x="17118" y="84"/>
                  <a:pt x="16781" y="-118"/>
                  <a:pt x="16781" y="84"/>
                </a:cubicBezTo>
                <a:cubicBezTo>
                  <a:pt x="16781" y="84"/>
                  <a:pt x="16950" y="286"/>
                  <a:pt x="16950" y="286"/>
                </a:cubicBezTo>
                <a:cubicBezTo>
                  <a:pt x="16950" y="286"/>
                  <a:pt x="16612" y="286"/>
                  <a:pt x="16443" y="286"/>
                </a:cubicBezTo>
                <a:cubicBezTo>
                  <a:pt x="16275" y="488"/>
                  <a:pt x="16443" y="286"/>
                  <a:pt x="16275" y="84"/>
                </a:cubicBezTo>
                <a:cubicBezTo>
                  <a:pt x="16275" y="84"/>
                  <a:pt x="15937" y="488"/>
                  <a:pt x="15937" y="488"/>
                </a:cubicBezTo>
                <a:cubicBezTo>
                  <a:pt x="15937" y="689"/>
                  <a:pt x="16275" y="891"/>
                  <a:pt x="16106" y="891"/>
                </a:cubicBezTo>
                <a:cubicBezTo>
                  <a:pt x="15937" y="891"/>
                  <a:pt x="15937" y="891"/>
                  <a:pt x="15937" y="891"/>
                </a:cubicBezTo>
                <a:cubicBezTo>
                  <a:pt x="15768" y="891"/>
                  <a:pt x="15768" y="1093"/>
                  <a:pt x="15768" y="1295"/>
                </a:cubicBezTo>
                <a:cubicBezTo>
                  <a:pt x="15937" y="891"/>
                  <a:pt x="15262" y="1093"/>
                  <a:pt x="15262" y="1093"/>
                </a:cubicBezTo>
                <a:cubicBezTo>
                  <a:pt x="15262" y="1093"/>
                  <a:pt x="15600" y="891"/>
                  <a:pt x="15600" y="689"/>
                </a:cubicBezTo>
                <a:cubicBezTo>
                  <a:pt x="15600" y="891"/>
                  <a:pt x="14925" y="1093"/>
                  <a:pt x="14756" y="1093"/>
                </a:cubicBezTo>
                <a:cubicBezTo>
                  <a:pt x="14587" y="1093"/>
                  <a:pt x="15262" y="1699"/>
                  <a:pt x="15262" y="1699"/>
                </a:cubicBezTo>
                <a:cubicBezTo>
                  <a:pt x="15262" y="1699"/>
                  <a:pt x="15093" y="2103"/>
                  <a:pt x="15093" y="2103"/>
                </a:cubicBezTo>
                <a:cubicBezTo>
                  <a:pt x="15093" y="2103"/>
                  <a:pt x="14587" y="1497"/>
                  <a:pt x="14587" y="1497"/>
                </a:cubicBezTo>
                <a:cubicBezTo>
                  <a:pt x="14587" y="1497"/>
                  <a:pt x="14250" y="2103"/>
                  <a:pt x="14250" y="1497"/>
                </a:cubicBezTo>
                <a:cubicBezTo>
                  <a:pt x="14081" y="1295"/>
                  <a:pt x="13575" y="1699"/>
                  <a:pt x="13406" y="1497"/>
                </a:cubicBezTo>
                <a:cubicBezTo>
                  <a:pt x="13575" y="1699"/>
                  <a:pt x="14081" y="1699"/>
                  <a:pt x="14081" y="1901"/>
                </a:cubicBezTo>
                <a:cubicBezTo>
                  <a:pt x="14081" y="1901"/>
                  <a:pt x="13912" y="1901"/>
                  <a:pt x="13912" y="2103"/>
                </a:cubicBezTo>
                <a:cubicBezTo>
                  <a:pt x="13912" y="2304"/>
                  <a:pt x="14081" y="2304"/>
                  <a:pt x="14081" y="2506"/>
                </a:cubicBezTo>
                <a:cubicBezTo>
                  <a:pt x="14081" y="2506"/>
                  <a:pt x="13575" y="2304"/>
                  <a:pt x="13575" y="2103"/>
                </a:cubicBezTo>
                <a:cubicBezTo>
                  <a:pt x="13406" y="2103"/>
                  <a:pt x="13406" y="2304"/>
                  <a:pt x="13406" y="2506"/>
                </a:cubicBezTo>
                <a:cubicBezTo>
                  <a:pt x="13237" y="2506"/>
                  <a:pt x="13237" y="2304"/>
                  <a:pt x="13237" y="2103"/>
                </a:cubicBezTo>
                <a:cubicBezTo>
                  <a:pt x="13237" y="2103"/>
                  <a:pt x="12900" y="2506"/>
                  <a:pt x="12900" y="2506"/>
                </a:cubicBezTo>
                <a:cubicBezTo>
                  <a:pt x="12731" y="2708"/>
                  <a:pt x="13069" y="2708"/>
                  <a:pt x="13069" y="2910"/>
                </a:cubicBezTo>
                <a:cubicBezTo>
                  <a:pt x="13069" y="2910"/>
                  <a:pt x="12731" y="2910"/>
                  <a:pt x="12731" y="2910"/>
                </a:cubicBezTo>
                <a:cubicBezTo>
                  <a:pt x="12562" y="2708"/>
                  <a:pt x="12731" y="2506"/>
                  <a:pt x="12731" y="2304"/>
                </a:cubicBezTo>
                <a:cubicBezTo>
                  <a:pt x="12731" y="2304"/>
                  <a:pt x="12225" y="2708"/>
                  <a:pt x="12225" y="2708"/>
                </a:cubicBezTo>
                <a:cubicBezTo>
                  <a:pt x="12225" y="2708"/>
                  <a:pt x="12225" y="2708"/>
                  <a:pt x="12393" y="2708"/>
                </a:cubicBezTo>
                <a:cubicBezTo>
                  <a:pt x="12225" y="2708"/>
                  <a:pt x="12056" y="3112"/>
                  <a:pt x="12056" y="3112"/>
                </a:cubicBezTo>
                <a:cubicBezTo>
                  <a:pt x="11887" y="2910"/>
                  <a:pt x="12225" y="2708"/>
                  <a:pt x="12056" y="2708"/>
                </a:cubicBezTo>
                <a:cubicBezTo>
                  <a:pt x="11887" y="2506"/>
                  <a:pt x="11718" y="2506"/>
                  <a:pt x="11718" y="2304"/>
                </a:cubicBezTo>
                <a:cubicBezTo>
                  <a:pt x="11718" y="2304"/>
                  <a:pt x="12056" y="2304"/>
                  <a:pt x="12056" y="2304"/>
                </a:cubicBezTo>
                <a:cubicBezTo>
                  <a:pt x="12056" y="2103"/>
                  <a:pt x="11550" y="1901"/>
                  <a:pt x="11381" y="1901"/>
                </a:cubicBezTo>
                <a:cubicBezTo>
                  <a:pt x="11381" y="2103"/>
                  <a:pt x="11550" y="2506"/>
                  <a:pt x="11550" y="2506"/>
                </a:cubicBezTo>
                <a:cubicBezTo>
                  <a:pt x="11550" y="2506"/>
                  <a:pt x="10875" y="2708"/>
                  <a:pt x="11044" y="2708"/>
                </a:cubicBezTo>
                <a:cubicBezTo>
                  <a:pt x="11044" y="2708"/>
                  <a:pt x="11381" y="2708"/>
                  <a:pt x="11381" y="2708"/>
                </a:cubicBezTo>
                <a:cubicBezTo>
                  <a:pt x="11381" y="2708"/>
                  <a:pt x="11212" y="2708"/>
                  <a:pt x="11212" y="2708"/>
                </a:cubicBezTo>
                <a:cubicBezTo>
                  <a:pt x="11381" y="3112"/>
                  <a:pt x="11718" y="2708"/>
                  <a:pt x="11550" y="2708"/>
                </a:cubicBezTo>
                <a:cubicBezTo>
                  <a:pt x="11718" y="2910"/>
                  <a:pt x="11550" y="3112"/>
                  <a:pt x="11550" y="3112"/>
                </a:cubicBezTo>
                <a:cubicBezTo>
                  <a:pt x="11550" y="3314"/>
                  <a:pt x="11212" y="2910"/>
                  <a:pt x="11212" y="2910"/>
                </a:cubicBezTo>
                <a:cubicBezTo>
                  <a:pt x="11044" y="2910"/>
                  <a:pt x="11044" y="2708"/>
                  <a:pt x="10875" y="2708"/>
                </a:cubicBezTo>
                <a:cubicBezTo>
                  <a:pt x="10875" y="2708"/>
                  <a:pt x="10706" y="3112"/>
                  <a:pt x="10537" y="2910"/>
                </a:cubicBezTo>
                <a:cubicBezTo>
                  <a:pt x="10537" y="2708"/>
                  <a:pt x="10031" y="3112"/>
                  <a:pt x="10031" y="3112"/>
                </a:cubicBezTo>
                <a:cubicBezTo>
                  <a:pt x="10031" y="3112"/>
                  <a:pt x="10031" y="3718"/>
                  <a:pt x="10031" y="3718"/>
                </a:cubicBezTo>
                <a:cubicBezTo>
                  <a:pt x="10031" y="3919"/>
                  <a:pt x="10200" y="3314"/>
                  <a:pt x="10368" y="3516"/>
                </a:cubicBezTo>
                <a:cubicBezTo>
                  <a:pt x="10368" y="3516"/>
                  <a:pt x="10706" y="3718"/>
                  <a:pt x="10706" y="3516"/>
                </a:cubicBezTo>
                <a:cubicBezTo>
                  <a:pt x="10706" y="3718"/>
                  <a:pt x="10537" y="3718"/>
                  <a:pt x="10537" y="3919"/>
                </a:cubicBezTo>
                <a:cubicBezTo>
                  <a:pt x="10368" y="3919"/>
                  <a:pt x="10537" y="4323"/>
                  <a:pt x="10368" y="4323"/>
                </a:cubicBezTo>
                <a:cubicBezTo>
                  <a:pt x="10368" y="4525"/>
                  <a:pt x="10200" y="4121"/>
                  <a:pt x="10200" y="4121"/>
                </a:cubicBezTo>
                <a:cubicBezTo>
                  <a:pt x="10031" y="4121"/>
                  <a:pt x="10031" y="4525"/>
                  <a:pt x="9862" y="4525"/>
                </a:cubicBezTo>
                <a:cubicBezTo>
                  <a:pt x="9862" y="4525"/>
                  <a:pt x="9862" y="4121"/>
                  <a:pt x="9862" y="4121"/>
                </a:cubicBezTo>
                <a:cubicBezTo>
                  <a:pt x="9693" y="4121"/>
                  <a:pt x="9693" y="4323"/>
                  <a:pt x="9525" y="4323"/>
                </a:cubicBezTo>
                <a:cubicBezTo>
                  <a:pt x="9525" y="4323"/>
                  <a:pt x="9525" y="3919"/>
                  <a:pt x="9525" y="3919"/>
                </a:cubicBezTo>
                <a:cubicBezTo>
                  <a:pt x="9525" y="3718"/>
                  <a:pt x="9356" y="4323"/>
                  <a:pt x="9187" y="4323"/>
                </a:cubicBezTo>
                <a:cubicBezTo>
                  <a:pt x="8850" y="4525"/>
                  <a:pt x="9356" y="3314"/>
                  <a:pt x="9356" y="3314"/>
                </a:cubicBezTo>
                <a:cubicBezTo>
                  <a:pt x="9187" y="3314"/>
                  <a:pt x="8850" y="3516"/>
                  <a:pt x="8850" y="3516"/>
                </a:cubicBezTo>
                <a:cubicBezTo>
                  <a:pt x="8681" y="3718"/>
                  <a:pt x="9018" y="3919"/>
                  <a:pt x="9018" y="3919"/>
                </a:cubicBezTo>
                <a:cubicBezTo>
                  <a:pt x="8850" y="3919"/>
                  <a:pt x="8850" y="3919"/>
                  <a:pt x="8681" y="3919"/>
                </a:cubicBezTo>
                <a:cubicBezTo>
                  <a:pt x="8681" y="3919"/>
                  <a:pt x="8681" y="4121"/>
                  <a:pt x="8512" y="4323"/>
                </a:cubicBezTo>
                <a:cubicBezTo>
                  <a:pt x="8681" y="4121"/>
                  <a:pt x="7837" y="4121"/>
                  <a:pt x="8175" y="4323"/>
                </a:cubicBezTo>
                <a:cubicBezTo>
                  <a:pt x="8175" y="4525"/>
                  <a:pt x="8512" y="4323"/>
                  <a:pt x="8512" y="4323"/>
                </a:cubicBezTo>
                <a:cubicBezTo>
                  <a:pt x="8512" y="4323"/>
                  <a:pt x="8344" y="4525"/>
                  <a:pt x="8512" y="4525"/>
                </a:cubicBezTo>
                <a:cubicBezTo>
                  <a:pt x="8512" y="4525"/>
                  <a:pt x="8681" y="4525"/>
                  <a:pt x="8681" y="4323"/>
                </a:cubicBezTo>
                <a:cubicBezTo>
                  <a:pt x="8681" y="4323"/>
                  <a:pt x="8681" y="4727"/>
                  <a:pt x="8512" y="4727"/>
                </a:cubicBezTo>
                <a:cubicBezTo>
                  <a:pt x="8344" y="4727"/>
                  <a:pt x="8344" y="4525"/>
                  <a:pt x="8175" y="4525"/>
                </a:cubicBezTo>
                <a:cubicBezTo>
                  <a:pt x="8006" y="4727"/>
                  <a:pt x="8006" y="5131"/>
                  <a:pt x="7837" y="5131"/>
                </a:cubicBezTo>
                <a:cubicBezTo>
                  <a:pt x="7837" y="5131"/>
                  <a:pt x="7331" y="5131"/>
                  <a:pt x="7331" y="5131"/>
                </a:cubicBezTo>
                <a:cubicBezTo>
                  <a:pt x="7331" y="5736"/>
                  <a:pt x="8512" y="4929"/>
                  <a:pt x="8512" y="4929"/>
                </a:cubicBezTo>
                <a:cubicBezTo>
                  <a:pt x="8681" y="4929"/>
                  <a:pt x="8850" y="4727"/>
                  <a:pt x="9018" y="4929"/>
                </a:cubicBezTo>
                <a:cubicBezTo>
                  <a:pt x="9356" y="4929"/>
                  <a:pt x="9187" y="4525"/>
                  <a:pt x="9018" y="4525"/>
                </a:cubicBezTo>
                <a:cubicBezTo>
                  <a:pt x="9187" y="4525"/>
                  <a:pt x="9187" y="4525"/>
                  <a:pt x="9187" y="4525"/>
                </a:cubicBezTo>
                <a:cubicBezTo>
                  <a:pt x="9356" y="4929"/>
                  <a:pt x="9525" y="4525"/>
                  <a:pt x="9693" y="4525"/>
                </a:cubicBezTo>
                <a:cubicBezTo>
                  <a:pt x="9525" y="4525"/>
                  <a:pt x="9525" y="4929"/>
                  <a:pt x="9356" y="4929"/>
                </a:cubicBezTo>
                <a:cubicBezTo>
                  <a:pt x="9525" y="4929"/>
                  <a:pt x="9693" y="4929"/>
                  <a:pt x="9693" y="4929"/>
                </a:cubicBezTo>
                <a:cubicBezTo>
                  <a:pt x="9693" y="4929"/>
                  <a:pt x="9356" y="5131"/>
                  <a:pt x="9356" y="5332"/>
                </a:cubicBezTo>
                <a:cubicBezTo>
                  <a:pt x="9356" y="5332"/>
                  <a:pt x="10200" y="4929"/>
                  <a:pt x="10200" y="5131"/>
                </a:cubicBezTo>
                <a:cubicBezTo>
                  <a:pt x="10031" y="5332"/>
                  <a:pt x="9525" y="5131"/>
                  <a:pt x="9525" y="5534"/>
                </a:cubicBezTo>
                <a:cubicBezTo>
                  <a:pt x="9356" y="6140"/>
                  <a:pt x="9018" y="5332"/>
                  <a:pt x="9018" y="5332"/>
                </a:cubicBezTo>
                <a:cubicBezTo>
                  <a:pt x="9018" y="5131"/>
                  <a:pt x="9018" y="5736"/>
                  <a:pt x="9018" y="5736"/>
                </a:cubicBezTo>
                <a:cubicBezTo>
                  <a:pt x="9018" y="5736"/>
                  <a:pt x="8850" y="5332"/>
                  <a:pt x="8681" y="5332"/>
                </a:cubicBezTo>
                <a:cubicBezTo>
                  <a:pt x="8512" y="5534"/>
                  <a:pt x="8175" y="5938"/>
                  <a:pt x="8175" y="6140"/>
                </a:cubicBezTo>
                <a:cubicBezTo>
                  <a:pt x="8175" y="6140"/>
                  <a:pt x="8512" y="5938"/>
                  <a:pt x="8512" y="5938"/>
                </a:cubicBezTo>
                <a:cubicBezTo>
                  <a:pt x="8512" y="6140"/>
                  <a:pt x="8850" y="5938"/>
                  <a:pt x="8850" y="6140"/>
                </a:cubicBezTo>
                <a:cubicBezTo>
                  <a:pt x="8850" y="5938"/>
                  <a:pt x="8344" y="6140"/>
                  <a:pt x="8344" y="6342"/>
                </a:cubicBezTo>
                <a:cubicBezTo>
                  <a:pt x="8512" y="6544"/>
                  <a:pt x="9018" y="6140"/>
                  <a:pt x="8850" y="6544"/>
                </a:cubicBezTo>
                <a:cubicBezTo>
                  <a:pt x="9018" y="6140"/>
                  <a:pt x="7837" y="6746"/>
                  <a:pt x="7837" y="6746"/>
                </a:cubicBezTo>
                <a:cubicBezTo>
                  <a:pt x="7837" y="6544"/>
                  <a:pt x="8850" y="6947"/>
                  <a:pt x="8681" y="6947"/>
                </a:cubicBezTo>
                <a:cubicBezTo>
                  <a:pt x="8512" y="7149"/>
                  <a:pt x="8344" y="6746"/>
                  <a:pt x="8175" y="6947"/>
                </a:cubicBezTo>
                <a:cubicBezTo>
                  <a:pt x="8175" y="6947"/>
                  <a:pt x="8175" y="6947"/>
                  <a:pt x="8175" y="6947"/>
                </a:cubicBezTo>
                <a:cubicBezTo>
                  <a:pt x="8175" y="7149"/>
                  <a:pt x="7668" y="6746"/>
                  <a:pt x="7500" y="7149"/>
                </a:cubicBezTo>
                <a:cubicBezTo>
                  <a:pt x="7500" y="7149"/>
                  <a:pt x="8006" y="7149"/>
                  <a:pt x="8006" y="7149"/>
                </a:cubicBezTo>
                <a:cubicBezTo>
                  <a:pt x="7668" y="7553"/>
                  <a:pt x="7331" y="7149"/>
                  <a:pt x="7500" y="7755"/>
                </a:cubicBezTo>
                <a:cubicBezTo>
                  <a:pt x="7500" y="7755"/>
                  <a:pt x="7162" y="7957"/>
                  <a:pt x="7162" y="7957"/>
                </a:cubicBezTo>
                <a:cubicBezTo>
                  <a:pt x="6993" y="8159"/>
                  <a:pt x="6993" y="8159"/>
                  <a:pt x="6993" y="8159"/>
                </a:cubicBezTo>
                <a:cubicBezTo>
                  <a:pt x="6993" y="8361"/>
                  <a:pt x="6825" y="8361"/>
                  <a:pt x="6825" y="8361"/>
                </a:cubicBezTo>
                <a:cubicBezTo>
                  <a:pt x="6825" y="8562"/>
                  <a:pt x="6993" y="8361"/>
                  <a:pt x="6993" y="8361"/>
                </a:cubicBezTo>
                <a:cubicBezTo>
                  <a:pt x="7162" y="8361"/>
                  <a:pt x="6993" y="8562"/>
                  <a:pt x="6993" y="8562"/>
                </a:cubicBezTo>
                <a:cubicBezTo>
                  <a:pt x="7162" y="8562"/>
                  <a:pt x="7500" y="8764"/>
                  <a:pt x="7668" y="8562"/>
                </a:cubicBezTo>
                <a:cubicBezTo>
                  <a:pt x="7331" y="8764"/>
                  <a:pt x="7331" y="8764"/>
                  <a:pt x="6993" y="8764"/>
                </a:cubicBezTo>
                <a:cubicBezTo>
                  <a:pt x="6825" y="8764"/>
                  <a:pt x="6319" y="8764"/>
                  <a:pt x="6319" y="8966"/>
                </a:cubicBezTo>
                <a:cubicBezTo>
                  <a:pt x="6319" y="8966"/>
                  <a:pt x="6487" y="8966"/>
                  <a:pt x="6487" y="8966"/>
                </a:cubicBezTo>
                <a:cubicBezTo>
                  <a:pt x="6487" y="8966"/>
                  <a:pt x="6319" y="9168"/>
                  <a:pt x="6319" y="9168"/>
                </a:cubicBezTo>
                <a:cubicBezTo>
                  <a:pt x="6319" y="9168"/>
                  <a:pt x="6656" y="8966"/>
                  <a:pt x="6656" y="9168"/>
                </a:cubicBezTo>
                <a:cubicBezTo>
                  <a:pt x="6656" y="9168"/>
                  <a:pt x="6319" y="9572"/>
                  <a:pt x="6319" y="9572"/>
                </a:cubicBezTo>
                <a:cubicBezTo>
                  <a:pt x="6319" y="9572"/>
                  <a:pt x="6487" y="9572"/>
                  <a:pt x="6487" y="9774"/>
                </a:cubicBezTo>
                <a:cubicBezTo>
                  <a:pt x="6487" y="9774"/>
                  <a:pt x="6150" y="9774"/>
                  <a:pt x="6150" y="9774"/>
                </a:cubicBezTo>
                <a:cubicBezTo>
                  <a:pt x="6150" y="9774"/>
                  <a:pt x="6487" y="9975"/>
                  <a:pt x="6487" y="9975"/>
                </a:cubicBezTo>
                <a:cubicBezTo>
                  <a:pt x="6319" y="9975"/>
                  <a:pt x="6150" y="9975"/>
                  <a:pt x="6150" y="9975"/>
                </a:cubicBezTo>
                <a:cubicBezTo>
                  <a:pt x="6150" y="10177"/>
                  <a:pt x="6319" y="10379"/>
                  <a:pt x="6487" y="10379"/>
                </a:cubicBezTo>
                <a:cubicBezTo>
                  <a:pt x="6150" y="10379"/>
                  <a:pt x="5812" y="10379"/>
                  <a:pt x="5643" y="10783"/>
                </a:cubicBezTo>
                <a:cubicBezTo>
                  <a:pt x="5643" y="10985"/>
                  <a:pt x="4969" y="10783"/>
                  <a:pt x="4969" y="10783"/>
                </a:cubicBezTo>
                <a:cubicBezTo>
                  <a:pt x="4969" y="11389"/>
                  <a:pt x="5981" y="10783"/>
                  <a:pt x="6150" y="10783"/>
                </a:cubicBezTo>
                <a:cubicBezTo>
                  <a:pt x="5981" y="10783"/>
                  <a:pt x="5812" y="11187"/>
                  <a:pt x="5812" y="11187"/>
                </a:cubicBezTo>
                <a:cubicBezTo>
                  <a:pt x="5306" y="11187"/>
                  <a:pt x="5643" y="11389"/>
                  <a:pt x="5475" y="11590"/>
                </a:cubicBezTo>
                <a:cubicBezTo>
                  <a:pt x="5306" y="11792"/>
                  <a:pt x="4969" y="11389"/>
                  <a:pt x="4800" y="11590"/>
                </a:cubicBezTo>
                <a:cubicBezTo>
                  <a:pt x="4800" y="11792"/>
                  <a:pt x="4294" y="12196"/>
                  <a:pt x="4294" y="12196"/>
                </a:cubicBezTo>
                <a:cubicBezTo>
                  <a:pt x="4294" y="12398"/>
                  <a:pt x="4462" y="12398"/>
                  <a:pt x="4462" y="12398"/>
                </a:cubicBezTo>
                <a:cubicBezTo>
                  <a:pt x="4462" y="12600"/>
                  <a:pt x="3956" y="12600"/>
                  <a:pt x="3956" y="12600"/>
                </a:cubicBezTo>
                <a:cubicBezTo>
                  <a:pt x="3956" y="12600"/>
                  <a:pt x="4125" y="12802"/>
                  <a:pt x="4125" y="13003"/>
                </a:cubicBezTo>
                <a:cubicBezTo>
                  <a:pt x="4125" y="13205"/>
                  <a:pt x="4462" y="13003"/>
                  <a:pt x="4631" y="13003"/>
                </a:cubicBezTo>
                <a:cubicBezTo>
                  <a:pt x="4800" y="12802"/>
                  <a:pt x="4969" y="13003"/>
                  <a:pt x="5137" y="12802"/>
                </a:cubicBezTo>
                <a:cubicBezTo>
                  <a:pt x="5137" y="12802"/>
                  <a:pt x="4969" y="12600"/>
                  <a:pt x="4969" y="12398"/>
                </a:cubicBezTo>
                <a:cubicBezTo>
                  <a:pt x="4969" y="12398"/>
                  <a:pt x="5306" y="12600"/>
                  <a:pt x="5475" y="12802"/>
                </a:cubicBezTo>
                <a:cubicBezTo>
                  <a:pt x="5475" y="12802"/>
                  <a:pt x="4969" y="13205"/>
                  <a:pt x="4969" y="13205"/>
                </a:cubicBezTo>
                <a:cubicBezTo>
                  <a:pt x="4800" y="13205"/>
                  <a:pt x="4631" y="13407"/>
                  <a:pt x="4631" y="13205"/>
                </a:cubicBezTo>
                <a:cubicBezTo>
                  <a:pt x="4462" y="13003"/>
                  <a:pt x="4294" y="13407"/>
                  <a:pt x="4125" y="13407"/>
                </a:cubicBezTo>
                <a:cubicBezTo>
                  <a:pt x="3956" y="13205"/>
                  <a:pt x="3956" y="12600"/>
                  <a:pt x="3787" y="13205"/>
                </a:cubicBezTo>
                <a:cubicBezTo>
                  <a:pt x="3450" y="14013"/>
                  <a:pt x="3281" y="13003"/>
                  <a:pt x="3450" y="13003"/>
                </a:cubicBezTo>
                <a:cubicBezTo>
                  <a:pt x="3112" y="13003"/>
                  <a:pt x="3450" y="13811"/>
                  <a:pt x="3112" y="13609"/>
                </a:cubicBezTo>
                <a:cubicBezTo>
                  <a:pt x="2437" y="13609"/>
                  <a:pt x="2944" y="14013"/>
                  <a:pt x="2775" y="14215"/>
                </a:cubicBezTo>
                <a:cubicBezTo>
                  <a:pt x="2606" y="14215"/>
                  <a:pt x="2606" y="13811"/>
                  <a:pt x="2606" y="13811"/>
                </a:cubicBezTo>
                <a:cubicBezTo>
                  <a:pt x="2269" y="13811"/>
                  <a:pt x="1931" y="14013"/>
                  <a:pt x="1762" y="14215"/>
                </a:cubicBezTo>
                <a:cubicBezTo>
                  <a:pt x="1762" y="14417"/>
                  <a:pt x="2437" y="14417"/>
                  <a:pt x="2606" y="14417"/>
                </a:cubicBezTo>
                <a:cubicBezTo>
                  <a:pt x="2606" y="14417"/>
                  <a:pt x="3112" y="14215"/>
                  <a:pt x="3112" y="14215"/>
                </a:cubicBezTo>
                <a:cubicBezTo>
                  <a:pt x="3281" y="14417"/>
                  <a:pt x="2437" y="14417"/>
                  <a:pt x="2437" y="14417"/>
                </a:cubicBezTo>
                <a:cubicBezTo>
                  <a:pt x="2269" y="14417"/>
                  <a:pt x="2269" y="14618"/>
                  <a:pt x="2100" y="14618"/>
                </a:cubicBezTo>
                <a:cubicBezTo>
                  <a:pt x="1931" y="14618"/>
                  <a:pt x="1762" y="14618"/>
                  <a:pt x="1594" y="14618"/>
                </a:cubicBezTo>
                <a:cubicBezTo>
                  <a:pt x="1256" y="14417"/>
                  <a:pt x="1087" y="14618"/>
                  <a:pt x="1425" y="14820"/>
                </a:cubicBezTo>
                <a:cubicBezTo>
                  <a:pt x="1594" y="14820"/>
                  <a:pt x="1931" y="14820"/>
                  <a:pt x="1931" y="15224"/>
                </a:cubicBezTo>
                <a:cubicBezTo>
                  <a:pt x="1931" y="15224"/>
                  <a:pt x="1762" y="15628"/>
                  <a:pt x="1762" y="15426"/>
                </a:cubicBezTo>
                <a:cubicBezTo>
                  <a:pt x="1594" y="15426"/>
                  <a:pt x="1931" y="15022"/>
                  <a:pt x="1594" y="14820"/>
                </a:cubicBezTo>
                <a:cubicBezTo>
                  <a:pt x="1087" y="14820"/>
                  <a:pt x="1425" y="15022"/>
                  <a:pt x="1256" y="15224"/>
                </a:cubicBezTo>
                <a:cubicBezTo>
                  <a:pt x="1256" y="15224"/>
                  <a:pt x="1256" y="14618"/>
                  <a:pt x="1087" y="14618"/>
                </a:cubicBezTo>
                <a:cubicBezTo>
                  <a:pt x="1087" y="14417"/>
                  <a:pt x="750" y="15628"/>
                  <a:pt x="919" y="15426"/>
                </a:cubicBezTo>
                <a:cubicBezTo>
                  <a:pt x="750" y="15426"/>
                  <a:pt x="750" y="15022"/>
                  <a:pt x="750" y="15022"/>
                </a:cubicBezTo>
                <a:cubicBezTo>
                  <a:pt x="581" y="15022"/>
                  <a:pt x="581" y="15426"/>
                  <a:pt x="581" y="15426"/>
                </a:cubicBezTo>
                <a:cubicBezTo>
                  <a:pt x="412" y="15628"/>
                  <a:pt x="75" y="15426"/>
                  <a:pt x="75" y="15628"/>
                </a:cubicBezTo>
                <a:cubicBezTo>
                  <a:pt x="75" y="15830"/>
                  <a:pt x="-94" y="16032"/>
                  <a:pt x="75" y="16032"/>
                </a:cubicBezTo>
                <a:cubicBezTo>
                  <a:pt x="244" y="16032"/>
                  <a:pt x="412" y="16032"/>
                  <a:pt x="581" y="16233"/>
                </a:cubicBezTo>
                <a:cubicBezTo>
                  <a:pt x="581" y="16233"/>
                  <a:pt x="-94" y="16435"/>
                  <a:pt x="75" y="16637"/>
                </a:cubicBezTo>
                <a:cubicBezTo>
                  <a:pt x="75" y="16839"/>
                  <a:pt x="412" y="16839"/>
                  <a:pt x="412" y="16839"/>
                </a:cubicBezTo>
                <a:cubicBezTo>
                  <a:pt x="412" y="16839"/>
                  <a:pt x="919" y="16637"/>
                  <a:pt x="919" y="16839"/>
                </a:cubicBezTo>
                <a:cubicBezTo>
                  <a:pt x="750" y="17041"/>
                  <a:pt x="244" y="16839"/>
                  <a:pt x="75" y="17243"/>
                </a:cubicBezTo>
                <a:cubicBezTo>
                  <a:pt x="-94" y="17445"/>
                  <a:pt x="919" y="17445"/>
                  <a:pt x="581" y="17848"/>
                </a:cubicBezTo>
                <a:cubicBezTo>
                  <a:pt x="581" y="17848"/>
                  <a:pt x="412" y="17445"/>
                  <a:pt x="244" y="17646"/>
                </a:cubicBezTo>
                <a:cubicBezTo>
                  <a:pt x="75" y="17848"/>
                  <a:pt x="75" y="18050"/>
                  <a:pt x="244" y="18252"/>
                </a:cubicBezTo>
                <a:cubicBezTo>
                  <a:pt x="412" y="18252"/>
                  <a:pt x="750" y="18454"/>
                  <a:pt x="919" y="18454"/>
                </a:cubicBezTo>
                <a:cubicBezTo>
                  <a:pt x="1087" y="18252"/>
                  <a:pt x="1256" y="17848"/>
                  <a:pt x="1425" y="18050"/>
                </a:cubicBezTo>
                <a:cubicBezTo>
                  <a:pt x="1256" y="18050"/>
                  <a:pt x="1087" y="18252"/>
                  <a:pt x="1087" y="18252"/>
                </a:cubicBezTo>
                <a:cubicBezTo>
                  <a:pt x="1087" y="18454"/>
                  <a:pt x="919" y="18454"/>
                  <a:pt x="750" y="18454"/>
                </a:cubicBezTo>
                <a:cubicBezTo>
                  <a:pt x="750" y="18454"/>
                  <a:pt x="1087" y="18656"/>
                  <a:pt x="1087" y="18858"/>
                </a:cubicBezTo>
                <a:cubicBezTo>
                  <a:pt x="1087" y="18858"/>
                  <a:pt x="581" y="18454"/>
                  <a:pt x="750" y="18858"/>
                </a:cubicBezTo>
                <a:cubicBezTo>
                  <a:pt x="750" y="19060"/>
                  <a:pt x="1256" y="19261"/>
                  <a:pt x="1256" y="19261"/>
                </a:cubicBezTo>
                <a:cubicBezTo>
                  <a:pt x="1256" y="19463"/>
                  <a:pt x="750" y="19060"/>
                  <a:pt x="581" y="19261"/>
                </a:cubicBezTo>
                <a:cubicBezTo>
                  <a:pt x="244" y="19261"/>
                  <a:pt x="581" y="18656"/>
                  <a:pt x="412" y="18656"/>
                </a:cubicBezTo>
                <a:cubicBezTo>
                  <a:pt x="412" y="18656"/>
                  <a:pt x="75" y="19060"/>
                  <a:pt x="244" y="19261"/>
                </a:cubicBezTo>
                <a:cubicBezTo>
                  <a:pt x="412" y="19261"/>
                  <a:pt x="244" y="19665"/>
                  <a:pt x="244" y="19665"/>
                </a:cubicBezTo>
                <a:cubicBezTo>
                  <a:pt x="412" y="19867"/>
                  <a:pt x="581" y="19463"/>
                  <a:pt x="750" y="19261"/>
                </a:cubicBezTo>
                <a:cubicBezTo>
                  <a:pt x="750" y="19261"/>
                  <a:pt x="750" y="19463"/>
                  <a:pt x="750" y="19463"/>
                </a:cubicBezTo>
                <a:cubicBezTo>
                  <a:pt x="919" y="19463"/>
                  <a:pt x="919" y="19261"/>
                  <a:pt x="1087" y="19261"/>
                </a:cubicBezTo>
                <a:cubicBezTo>
                  <a:pt x="1087" y="19261"/>
                  <a:pt x="1087" y="19665"/>
                  <a:pt x="919" y="19665"/>
                </a:cubicBezTo>
                <a:cubicBezTo>
                  <a:pt x="581" y="19867"/>
                  <a:pt x="1256" y="20271"/>
                  <a:pt x="1256" y="20069"/>
                </a:cubicBezTo>
                <a:cubicBezTo>
                  <a:pt x="1256" y="20473"/>
                  <a:pt x="75" y="20069"/>
                  <a:pt x="750" y="20675"/>
                </a:cubicBezTo>
                <a:cubicBezTo>
                  <a:pt x="1087" y="20876"/>
                  <a:pt x="1256" y="21078"/>
                  <a:pt x="1594" y="21078"/>
                </a:cubicBezTo>
                <a:cubicBezTo>
                  <a:pt x="1594" y="21078"/>
                  <a:pt x="2100" y="21482"/>
                  <a:pt x="2269" y="21482"/>
                </a:cubicBezTo>
                <a:cubicBezTo>
                  <a:pt x="2775" y="21482"/>
                  <a:pt x="3450" y="20876"/>
                  <a:pt x="3787" y="20473"/>
                </a:cubicBezTo>
                <a:cubicBezTo>
                  <a:pt x="3956" y="20069"/>
                  <a:pt x="4125" y="20069"/>
                  <a:pt x="4462" y="19867"/>
                </a:cubicBezTo>
                <a:cubicBezTo>
                  <a:pt x="4631" y="19665"/>
                  <a:pt x="4631" y="19060"/>
                  <a:pt x="4800" y="19060"/>
                </a:cubicBezTo>
                <a:cubicBezTo>
                  <a:pt x="4800" y="19060"/>
                  <a:pt x="4800" y="19665"/>
                  <a:pt x="4969" y="19665"/>
                </a:cubicBezTo>
                <a:cubicBezTo>
                  <a:pt x="5306" y="19867"/>
                  <a:pt x="5137" y="19867"/>
                  <a:pt x="5137" y="20069"/>
                </a:cubicBezTo>
                <a:cubicBezTo>
                  <a:pt x="5306" y="20069"/>
                  <a:pt x="5475" y="20069"/>
                  <a:pt x="5643" y="20271"/>
                </a:cubicBezTo>
                <a:cubicBezTo>
                  <a:pt x="5643" y="20473"/>
                  <a:pt x="5475" y="20069"/>
                  <a:pt x="5643" y="202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3" name="Shape 1659">
            <a:extLst>
              <a:ext uri="{FF2B5EF4-FFF2-40B4-BE49-F238E27FC236}">
                <a16:creationId xmlns:a16="http://schemas.microsoft.com/office/drawing/2014/main" id="{990E65D1-341C-43FF-B0AA-3824B203A956}"/>
              </a:ext>
            </a:extLst>
          </p:cNvPr>
          <p:cNvSpPr/>
          <p:nvPr/>
        </p:nvSpPr>
        <p:spPr>
          <a:xfrm>
            <a:off x="6501686" y="1943670"/>
            <a:ext cx="4021188" cy="139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438" extrusionOk="0">
                <a:moveTo>
                  <a:pt x="21531" y="8457"/>
                </a:moveTo>
                <a:cubicBezTo>
                  <a:pt x="21477" y="8304"/>
                  <a:pt x="21397" y="8227"/>
                  <a:pt x="21344" y="8074"/>
                </a:cubicBezTo>
                <a:cubicBezTo>
                  <a:pt x="21317" y="7998"/>
                  <a:pt x="21291" y="7921"/>
                  <a:pt x="21237" y="7844"/>
                </a:cubicBezTo>
                <a:cubicBezTo>
                  <a:pt x="21211" y="7844"/>
                  <a:pt x="21157" y="7844"/>
                  <a:pt x="21131" y="7768"/>
                </a:cubicBezTo>
                <a:cubicBezTo>
                  <a:pt x="21131" y="7844"/>
                  <a:pt x="21157" y="7844"/>
                  <a:pt x="21157" y="7844"/>
                </a:cubicBezTo>
                <a:cubicBezTo>
                  <a:pt x="21184" y="7844"/>
                  <a:pt x="21104" y="7921"/>
                  <a:pt x="21077" y="7844"/>
                </a:cubicBezTo>
                <a:cubicBezTo>
                  <a:pt x="21077" y="7844"/>
                  <a:pt x="21104" y="7844"/>
                  <a:pt x="21104" y="7768"/>
                </a:cubicBezTo>
                <a:cubicBezTo>
                  <a:pt x="21077" y="7691"/>
                  <a:pt x="20944" y="7844"/>
                  <a:pt x="20917" y="7768"/>
                </a:cubicBezTo>
                <a:cubicBezTo>
                  <a:pt x="20971" y="7844"/>
                  <a:pt x="20971" y="7844"/>
                  <a:pt x="20971" y="8074"/>
                </a:cubicBezTo>
                <a:cubicBezTo>
                  <a:pt x="20944" y="8151"/>
                  <a:pt x="20997" y="8304"/>
                  <a:pt x="20997" y="8304"/>
                </a:cubicBezTo>
                <a:cubicBezTo>
                  <a:pt x="20971" y="8304"/>
                  <a:pt x="20971" y="8227"/>
                  <a:pt x="20971" y="8227"/>
                </a:cubicBezTo>
                <a:cubicBezTo>
                  <a:pt x="20944" y="8151"/>
                  <a:pt x="20944" y="8304"/>
                  <a:pt x="20917" y="8304"/>
                </a:cubicBezTo>
                <a:cubicBezTo>
                  <a:pt x="20917" y="8304"/>
                  <a:pt x="20864" y="7998"/>
                  <a:pt x="20864" y="7998"/>
                </a:cubicBezTo>
                <a:cubicBezTo>
                  <a:pt x="20864" y="7921"/>
                  <a:pt x="20864" y="7921"/>
                  <a:pt x="20864" y="7921"/>
                </a:cubicBezTo>
                <a:cubicBezTo>
                  <a:pt x="20864" y="7844"/>
                  <a:pt x="20837" y="7768"/>
                  <a:pt x="20864" y="7691"/>
                </a:cubicBezTo>
                <a:cubicBezTo>
                  <a:pt x="20891" y="7538"/>
                  <a:pt x="20837" y="7615"/>
                  <a:pt x="20811" y="7538"/>
                </a:cubicBezTo>
                <a:cubicBezTo>
                  <a:pt x="20811" y="7461"/>
                  <a:pt x="20757" y="7385"/>
                  <a:pt x="20731" y="7385"/>
                </a:cubicBezTo>
                <a:cubicBezTo>
                  <a:pt x="20544" y="7078"/>
                  <a:pt x="20384" y="6772"/>
                  <a:pt x="20197" y="6619"/>
                </a:cubicBezTo>
                <a:cubicBezTo>
                  <a:pt x="20144" y="6542"/>
                  <a:pt x="20117" y="6466"/>
                  <a:pt x="20091" y="6389"/>
                </a:cubicBezTo>
                <a:cubicBezTo>
                  <a:pt x="20064" y="6312"/>
                  <a:pt x="20011" y="6236"/>
                  <a:pt x="19957" y="6236"/>
                </a:cubicBezTo>
                <a:cubicBezTo>
                  <a:pt x="19877" y="6159"/>
                  <a:pt x="19797" y="6083"/>
                  <a:pt x="19691" y="5929"/>
                </a:cubicBezTo>
                <a:cubicBezTo>
                  <a:pt x="19611" y="5929"/>
                  <a:pt x="19504" y="5929"/>
                  <a:pt x="19451" y="5929"/>
                </a:cubicBezTo>
                <a:cubicBezTo>
                  <a:pt x="19397" y="5929"/>
                  <a:pt x="19371" y="5929"/>
                  <a:pt x="19344" y="5929"/>
                </a:cubicBezTo>
                <a:cubicBezTo>
                  <a:pt x="19344" y="5929"/>
                  <a:pt x="19317" y="5853"/>
                  <a:pt x="19317" y="5853"/>
                </a:cubicBezTo>
                <a:cubicBezTo>
                  <a:pt x="19291" y="5929"/>
                  <a:pt x="19291" y="6006"/>
                  <a:pt x="19264" y="5929"/>
                </a:cubicBezTo>
                <a:cubicBezTo>
                  <a:pt x="19184" y="5929"/>
                  <a:pt x="19104" y="5853"/>
                  <a:pt x="19024" y="5776"/>
                </a:cubicBezTo>
                <a:cubicBezTo>
                  <a:pt x="18997" y="5776"/>
                  <a:pt x="18917" y="5700"/>
                  <a:pt x="18917" y="5853"/>
                </a:cubicBezTo>
                <a:cubicBezTo>
                  <a:pt x="18891" y="6006"/>
                  <a:pt x="18864" y="6006"/>
                  <a:pt x="18917" y="6083"/>
                </a:cubicBezTo>
                <a:cubicBezTo>
                  <a:pt x="18971" y="6236"/>
                  <a:pt x="19024" y="6542"/>
                  <a:pt x="18891" y="6619"/>
                </a:cubicBezTo>
                <a:cubicBezTo>
                  <a:pt x="18864" y="6695"/>
                  <a:pt x="18784" y="6695"/>
                  <a:pt x="18757" y="6542"/>
                </a:cubicBezTo>
                <a:cubicBezTo>
                  <a:pt x="18731" y="6466"/>
                  <a:pt x="18731" y="6389"/>
                  <a:pt x="18651" y="6389"/>
                </a:cubicBezTo>
                <a:cubicBezTo>
                  <a:pt x="18571" y="6312"/>
                  <a:pt x="18624" y="6236"/>
                  <a:pt x="18597" y="6159"/>
                </a:cubicBezTo>
                <a:cubicBezTo>
                  <a:pt x="18597" y="6083"/>
                  <a:pt x="18517" y="6006"/>
                  <a:pt x="18491" y="6083"/>
                </a:cubicBezTo>
                <a:cubicBezTo>
                  <a:pt x="18411" y="6312"/>
                  <a:pt x="18277" y="6083"/>
                  <a:pt x="18171" y="6083"/>
                </a:cubicBezTo>
                <a:cubicBezTo>
                  <a:pt x="18064" y="6083"/>
                  <a:pt x="17957" y="6006"/>
                  <a:pt x="17851" y="6006"/>
                </a:cubicBezTo>
                <a:cubicBezTo>
                  <a:pt x="17797" y="6006"/>
                  <a:pt x="17771" y="6006"/>
                  <a:pt x="17717" y="6083"/>
                </a:cubicBezTo>
                <a:cubicBezTo>
                  <a:pt x="17664" y="6159"/>
                  <a:pt x="17691" y="6389"/>
                  <a:pt x="17691" y="6542"/>
                </a:cubicBezTo>
                <a:cubicBezTo>
                  <a:pt x="17691" y="6542"/>
                  <a:pt x="17691" y="6542"/>
                  <a:pt x="17691" y="6542"/>
                </a:cubicBezTo>
                <a:cubicBezTo>
                  <a:pt x="17664" y="6542"/>
                  <a:pt x="17637" y="6159"/>
                  <a:pt x="17611" y="6083"/>
                </a:cubicBezTo>
                <a:cubicBezTo>
                  <a:pt x="17584" y="6083"/>
                  <a:pt x="17477" y="6083"/>
                  <a:pt x="17451" y="5929"/>
                </a:cubicBezTo>
                <a:cubicBezTo>
                  <a:pt x="17451" y="5700"/>
                  <a:pt x="17557" y="5623"/>
                  <a:pt x="17451" y="5393"/>
                </a:cubicBezTo>
                <a:cubicBezTo>
                  <a:pt x="17397" y="5317"/>
                  <a:pt x="17344" y="5240"/>
                  <a:pt x="17264" y="5164"/>
                </a:cubicBezTo>
                <a:cubicBezTo>
                  <a:pt x="17104" y="5010"/>
                  <a:pt x="16917" y="5164"/>
                  <a:pt x="16757" y="5240"/>
                </a:cubicBezTo>
                <a:cubicBezTo>
                  <a:pt x="16677" y="5240"/>
                  <a:pt x="16597" y="5240"/>
                  <a:pt x="16491" y="5240"/>
                </a:cubicBezTo>
                <a:cubicBezTo>
                  <a:pt x="16464" y="5240"/>
                  <a:pt x="16464" y="5240"/>
                  <a:pt x="16437" y="5240"/>
                </a:cubicBezTo>
                <a:cubicBezTo>
                  <a:pt x="16384" y="5164"/>
                  <a:pt x="16437" y="5164"/>
                  <a:pt x="16464" y="5087"/>
                </a:cubicBezTo>
                <a:cubicBezTo>
                  <a:pt x="16464" y="5010"/>
                  <a:pt x="16331" y="4934"/>
                  <a:pt x="16331" y="4934"/>
                </a:cubicBezTo>
                <a:cubicBezTo>
                  <a:pt x="16304" y="4857"/>
                  <a:pt x="16197" y="4934"/>
                  <a:pt x="16171" y="4934"/>
                </a:cubicBezTo>
                <a:cubicBezTo>
                  <a:pt x="16171" y="4934"/>
                  <a:pt x="16277" y="4857"/>
                  <a:pt x="16251" y="4781"/>
                </a:cubicBezTo>
                <a:cubicBezTo>
                  <a:pt x="16224" y="4781"/>
                  <a:pt x="16197" y="4857"/>
                  <a:pt x="16171" y="4857"/>
                </a:cubicBezTo>
                <a:cubicBezTo>
                  <a:pt x="16144" y="4781"/>
                  <a:pt x="16091" y="4704"/>
                  <a:pt x="16091" y="4704"/>
                </a:cubicBezTo>
                <a:cubicBezTo>
                  <a:pt x="16064" y="4704"/>
                  <a:pt x="15984" y="4551"/>
                  <a:pt x="16037" y="4551"/>
                </a:cubicBezTo>
                <a:cubicBezTo>
                  <a:pt x="16064" y="4551"/>
                  <a:pt x="16117" y="4551"/>
                  <a:pt x="16144" y="4551"/>
                </a:cubicBezTo>
                <a:cubicBezTo>
                  <a:pt x="16224" y="4551"/>
                  <a:pt x="16117" y="4321"/>
                  <a:pt x="16091" y="4321"/>
                </a:cubicBezTo>
                <a:cubicBezTo>
                  <a:pt x="16037" y="4168"/>
                  <a:pt x="15904" y="4244"/>
                  <a:pt x="15824" y="4168"/>
                </a:cubicBezTo>
                <a:cubicBezTo>
                  <a:pt x="15771" y="4168"/>
                  <a:pt x="15744" y="4321"/>
                  <a:pt x="15691" y="4474"/>
                </a:cubicBezTo>
                <a:cubicBezTo>
                  <a:pt x="15691" y="4474"/>
                  <a:pt x="15504" y="4781"/>
                  <a:pt x="15504" y="4551"/>
                </a:cubicBezTo>
                <a:cubicBezTo>
                  <a:pt x="15531" y="4398"/>
                  <a:pt x="15557" y="4551"/>
                  <a:pt x="15611" y="4474"/>
                </a:cubicBezTo>
                <a:cubicBezTo>
                  <a:pt x="15611" y="4474"/>
                  <a:pt x="15584" y="4244"/>
                  <a:pt x="15557" y="4244"/>
                </a:cubicBezTo>
                <a:cubicBezTo>
                  <a:pt x="15557" y="4244"/>
                  <a:pt x="15397" y="4244"/>
                  <a:pt x="15397" y="4244"/>
                </a:cubicBezTo>
                <a:cubicBezTo>
                  <a:pt x="15424" y="4168"/>
                  <a:pt x="15477" y="4091"/>
                  <a:pt x="15531" y="4091"/>
                </a:cubicBezTo>
                <a:cubicBezTo>
                  <a:pt x="15557" y="4168"/>
                  <a:pt x="15744" y="4168"/>
                  <a:pt x="15744" y="4168"/>
                </a:cubicBezTo>
                <a:cubicBezTo>
                  <a:pt x="15744" y="4091"/>
                  <a:pt x="15584" y="4091"/>
                  <a:pt x="15557" y="4015"/>
                </a:cubicBezTo>
                <a:cubicBezTo>
                  <a:pt x="15504" y="4015"/>
                  <a:pt x="15451" y="4015"/>
                  <a:pt x="15397" y="4015"/>
                </a:cubicBezTo>
                <a:cubicBezTo>
                  <a:pt x="15291" y="3938"/>
                  <a:pt x="15184" y="3938"/>
                  <a:pt x="15077" y="3861"/>
                </a:cubicBezTo>
                <a:cubicBezTo>
                  <a:pt x="15051" y="3861"/>
                  <a:pt x="14944" y="3785"/>
                  <a:pt x="14944" y="3785"/>
                </a:cubicBezTo>
                <a:cubicBezTo>
                  <a:pt x="14944" y="3861"/>
                  <a:pt x="14971" y="3938"/>
                  <a:pt x="14944" y="3938"/>
                </a:cubicBezTo>
                <a:cubicBezTo>
                  <a:pt x="14917" y="4015"/>
                  <a:pt x="14891" y="4015"/>
                  <a:pt x="14864" y="4015"/>
                </a:cubicBezTo>
                <a:cubicBezTo>
                  <a:pt x="14837" y="4015"/>
                  <a:pt x="14704" y="4091"/>
                  <a:pt x="14731" y="4244"/>
                </a:cubicBezTo>
                <a:cubicBezTo>
                  <a:pt x="14757" y="4398"/>
                  <a:pt x="14811" y="4168"/>
                  <a:pt x="14837" y="4244"/>
                </a:cubicBezTo>
                <a:cubicBezTo>
                  <a:pt x="14837" y="4244"/>
                  <a:pt x="14757" y="4321"/>
                  <a:pt x="14784" y="4474"/>
                </a:cubicBezTo>
                <a:cubicBezTo>
                  <a:pt x="14811" y="4474"/>
                  <a:pt x="14784" y="4551"/>
                  <a:pt x="14784" y="4627"/>
                </a:cubicBezTo>
                <a:cubicBezTo>
                  <a:pt x="14811" y="4627"/>
                  <a:pt x="14837" y="4704"/>
                  <a:pt x="14837" y="4781"/>
                </a:cubicBezTo>
                <a:cubicBezTo>
                  <a:pt x="14837" y="4781"/>
                  <a:pt x="14731" y="4781"/>
                  <a:pt x="14704" y="4781"/>
                </a:cubicBezTo>
                <a:cubicBezTo>
                  <a:pt x="14651" y="4781"/>
                  <a:pt x="14704" y="4704"/>
                  <a:pt x="14704" y="4704"/>
                </a:cubicBezTo>
                <a:cubicBezTo>
                  <a:pt x="14677" y="4627"/>
                  <a:pt x="14597" y="4704"/>
                  <a:pt x="14597" y="4704"/>
                </a:cubicBezTo>
                <a:cubicBezTo>
                  <a:pt x="14544" y="4781"/>
                  <a:pt x="14491" y="4704"/>
                  <a:pt x="14464" y="4704"/>
                </a:cubicBezTo>
                <a:cubicBezTo>
                  <a:pt x="14437" y="4704"/>
                  <a:pt x="14544" y="4781"/>
                  <a:pt x="14544" y="4781"/>
                </a:cubicBezTo>
                <a:cubicBezTo>
                  <a:pt x="14624" y="4857"/>
                  <a:pt x="14544" y="5010"/>
                  <a:pt x="14517" y="4934"/>
                </a:cubicBezTo>
                <a:cubicBezTo>
                  <a:pt x="14491" y="4934"/>
                  <a:pt x="14491" y="4857"/>
                  <a:pt x="14491" y="4781"/>
                </a:cubicBezTo>
                <a:cubicBezTo>
                  <a:pt x="14464" y="4781"/>
                  <a:pt x="14437" y="4781"/>
                  <a:pt x="14411" y="4781"/>
                </a:cubicBezTo>
                <a:cubicBezTo>
                  <a:pt x="14357" y="4704"/>
                  <a:pt x="14304" y="4627"/>
                  <a:pt x="14224" y="4704"/>
                </a:cubicBezTo>
                <a:cubicBezTo>
                  <a:pt x="14144" y="4704"/>
                  <a:pt x="14091" y="4934"/>
                  <a:pt x="14011" y="4781"/>
                </a:cubicBezTo>
                <a:cubicBezTo>
                  <a:pt x="13957" y="4704"/>
                  <a:pt x="13904" y="4627"/>
                  <a:pt x="13877" y="4474"/>
                </a:cubicBezTo>
                <a:cubicBezTo>
                  <a:pt x="13851" y="4398"/>
                  <a:pt x="13797" y="4704"/>
                  <a:pt x="13771" y="4704"/>
                </a:cubicBezTo>
                <a:cubicBezTo>
                  <a:pt x="13744" y="4857"/>
                  <a:pt x="13717" y="5317"/>
                  <a:pt x="13637" y="5240"/>
                </a:cubicBezTo>
                <a:cubicBezTo>
                  <a:pt x="13584" y="5164"/>
                  <a:pt x="13531" y="5164"/>
                  <a:pt x="13477" y="5010"/>
                </a:cubicBezTo>
                <a:cubicBezTo>
                  <a:pt x="13451" y="4934"/>
                  <a:pt x="13397" y="4781"/>
                  <a:pt x="13371" y="4704"/>
                </a:cubicBezTo>
                <a:cubicBezTo>
                  <a:pt x="13344" y="4551"/>
                  <a:pt x="13291" y="4474"/>
                  <a:pt x="13264" y="4398"/>
                </a:cubicBezTo>
                <a:cubicBezTo>
                  <a:pt x="13211" y="4244"/>
                  <a:pt x="13317" y="4321"/>
                  <a:pt x="13344" y="4321"/>
                </a:cubicBezTo>
                <a:cubicBezTo>
                  <a:pt x="13371" y="4321"/>
                  <a:pt x="13424" y="4244"/>
                  <a:pt x="13424" y="4168"/>
                </a:cubicBezTo>
                <a:cubicBezTo>
                  <a:pt x="13424" y="4168"/>
                  <a:pt x="13291" y="3938"/>
                  <a:pt x="13291" y="3938"/>
                </a:cubicBezTo>
                <a:cubicBezTo>
                  <a:pt x="13291" y="3938"/>
                  <a:pt x="13371" y="3938"/>
                  <a:pt x="13371" y="3861"/>
                </a:cubicBezTo>
                <a:cubicBezTo>
                  <a:pt x="13344" y="3785"/>
                  <a:pt x="13291" y="3785"/>
                  <a:pt x="13291" y="3785"/>
                </a:cubicBezTo>
                <a:cubicBezTo>
                  <a:pt x="13291" y="3632"/>
                  <a:pt x="13424" y="3555"/>
                  <a:pt x="13291" y="3478"/>
                </a:cubicBezTo>
                <a:cubicBezTo>
                  <a:pt x="13264" y="3478"/>
                  <a:pt x="13237" y="3325"/>
                  <a:pt x="13184" y="3325"/>
                </a:cubicBezTo>
                <a:cubicBezTo>
                  <a:pt x="13157" y="3325"/>
                  <a:pt x="13104" y="3249"/>
                  <a:pt x="13077" y="3325"/>
                </a:cubicBezTo>
                <a:cubicBezTo>
                  <a:pt x="13051" y="3325"/>
                  <a:pt x="13051" y="3402"/>
                  <a:pt x="13024" y="3402"/>
                </a:cubicBezTo>
                <a:cubicBezTo>
                  <a:pt x="12997" y="3325"/>
                  <a:pt x="12997" y="3325"/>
                  <a:pt x="12971" y="3325"/>
                </a:cubicBezTo>
                <a:cubicBezTo>
                  <a:pt x="12944" y="3325"/>
                  <a:pt x="12891" y="3325"/>
                  <a:pt x="12864" y="3249"/>
                </a:cubicBezTo>
                <a:cubicBezTo>
                  <a:pt x="12837" y="3249"/>
                  <a:pt x="12811" y="3249"/>
                  <a:pt x="12784" y="3095"/>
                </a:cubicBezTo>
                <a:cubicBezTo>
                  <a:pt x="12757" y="3095"/>
                  <a:pt x="12784" y="3019"/>
                  <a:pt x="12731" y="3095"/>
                </a:cubicBezTo>
                <a:cubicBezTo>
                  <a:pt x="12731" y="3095"/>
                  <a:pt x="12704" y="3172"/>
                  <a:pt x="12677" y="3172"/>
                </a:cubicBezTo>
                <a:cubicBezTo>
                  <a:pt x="12651" y="3172"/>
                  <a:pt x="12651" y="3095"/>
                  <a:pt x="12624" y="3172"/>
                </a:cubicBezTo>
                <a:cubicBezTo>
                  <a:pt x="12624" y="3249"/>
                  <a:pt x="12597" y="3325"/>
                  <a:pt x="12597" y="3402"/>
                </a:cubicBezTo>
                <a:cubicBezTo>
                  <a:pt x="12597" y="3478"/>
                  <a:pt x="12651" y="3478"/>
                  <a:pt x="12624" y="3555"/>
                </a:cubicBezTo>
                <a:cubicBezTo>
                  <a:pt x="12597" y="3632"/>
                  <a:pt x="12624" y="3632"/>
                  <a:pt x="12597" y="3632"/>
                </a:cubicBezTo>
                <a:cubicBezTo>
                  <a:pt x="12571" y="3632"/>
                  <a:pt x="12517" y="3632"/>
                  <a:pt x="12491" y="3708"/>
                </a:cubicBezTo>
                <a:cubicBezTo>
                  <a:pt x="12517" y="3632"/>
                  <a:pt x="12597" y="3785"/>
                  <a:pt x="12597" y="3785"/>
                </a:cubicBezTo>
                <a:cubicBezTo>
                  <a:pt x="12571" y="3861"/>
                  <a:pt x="12491" y="3708"/>
                  <a:pt x="12437" y="3708"/>
                </a:cubicBezTo>
                <a:cubicBezTo>
                  <a:pt x="12384" y="3708"/>
                  <a:pt x="12304" y="3708"/>
                  <a:pt x="12224" y="3708"/>
                </a:cubicBezTo>
                <a:cubicBezTo>
                  <a:pt x="12197" y="3708"/>
                  <a:pt x="12197" y="3632"/>
                  <a:pt x="12171" y="3632"/>
                </a:cubicBezTo>
                <a:cubicBezTo>
                  <a:pt x="12144" y="3555"/>
                  <a:pt x="12064" y="3632"/>
                  <a:pt x="12037" y="3632"/>
                </a:cubicBezTo>
                <a:cubicBezTo>
                  <a:pt x="12011" y="3555"/>
                  <a:pt x="11957" y="3555"/>
                  <a:pt x="11931" y="3478"/>
                </a:cubicBezTo>
                <a:cubicBezTo>
                  <a:pt x="11931" y="3402"/>
                  <a:pt x="11984" y="3402"/>
                  <a:pt x="11984" y="3325"/>
                </a:cubicBezTo>
                <a:cubicBezTo>
                  <a:pt x="12011" y="3249"/>
                  <a:pt x="11771" y="3249"/>
                  <a:pt x="11744" y="3249"/>
                </a:cubicBezTo>
                <a:cubicBezTo>
                  <a:pt x="11611" y="3172"/>
                  <a:pt x="11504" y="3249"/>
                  <a:pt x="11371" y="3249"/>
                </a:cubicBezTo>
                <a:cubicBezTo>
                  <a:pt x="11291" y="3249"/>
                  <a:pt x="11317" y="3249"/>
                  <a:pt x="11344" y="3402"/>
                </a:cubicBezTo>
                <a:cubicBezTo>
                  <a:pt x="11344" y="3478"/>
                  <a:pt x="11291" y="3402"/>
                  <a:pt x="11291" y="3402"/>
                </a:cubicBezTo>
                <a:cubicBezTo>
                  <a:pt x="11237" y="3402"/>
                  <a:pt x="11264" y="3325"/>
                  <a:pt x="11264" y="3249"/>
                </a:cubicBezTo>
                <a:cubicBezTo>
                  <a:pt x="11264" y="3095"/>
                  <a:pt x="11237" y="2866"/>
                  <a:pt x="11184" y="3019"/>
                </a:cubicBezTo>
                <a:cubicBezTo>
                  <a:pt x="11184" y="3172"/>
                  <a:pt x="11077" y="3172"/>
                  <a:pt x="11024" y="3095"/>
                </a:cubicBezTo>
                <a:cubicBezTo>
                  <a:pt x="10997" y="3019"/>
                  <a:pt x="11051" y="2866"/>
                  <a:pt x="10944" y="2942"/>
                </a:cubicBezTo>
                <a:cubicBezTo>
                  <a:pt x="10917" y="2942"/>
                  <a:pt x="10891" y="2942"/>
                  <a:pt x="10864" y="2942"/>
                </a:cubicBezTo>
                <a:cubicBezTo>
                  <a:pt x="10837" y="2866"/>
                  <a:pt x="10811" y="2942"/>
                  <a:pt x="10757" y="3019"/>
                </a:cubicBezTo>
                <a:cubicBezTo>
                  <a:pt x="10704" y="3172"/>
                  <a:pt x="10837" y="3095"/>
                  <a:pt x="10837" y="3172"/>
                </a:cubicBezTo>
                <a:cubicBezTo>
                  <a:pt x="10837" y="3325"/>
                  <a:pt x="10731" y="3249"/>
                  <a:pt x="10704" y="3325"/>
                </a:cubicBezTo>
                <a:cubicBezTo>
                  <a:pt x="10677" y="3402"/>
                  <a:pt x="10624" y="3402"/>
                  <a:pt x="10571" y="3478"/>
                </a:cubicBezTo>
                <a:cubicBezTo>
                  <a:pt x="10517" y="3555"/>
                  <a:pt x="10464" y="3555"/>
                  <a:pt x="10384" y="3555"/>
                </a:cubicBezTo>
                <a:cubicBezTo>
                  <a:pt x="10331" y="3555"/>
                  <a:pt x="10331" y="3555"/>
                  <a:pt x="10304" y="3708"/>
                </a:cubicBezTo>
                <a:cubicBezTo>
                  <a:pt x="10277" y="3785"/>
                  <a:pt x="10171" y="3861"/>
                  <a:pt x="10144" y="3861"/>
                </a:cubicBezTo>
                <a:cubicBezTo>
                  <a:pt x="10144" y="3785"/>
                  <a:pt x="10197" y="3785"/>
                  <a:pt x="10197" y="3785"/>
                </a:cubicBezTo>
                <a:cubicBezTo>
                  <a:pt x="10251" y="3708"/>
                  <a:pt x="10251" y="3555"/>
                  <a:pt x="10277" y="3478"/>
                </a:cubicBezTo>
                <a:cubicBezTo>
                  <a:pt x="10304" y="3325"/>
                  <a:pt x="10331" y="3478"/>
                  <a:pt x="10357" y="3402"/>
                </a:cubicBezTo>
                <a:cubicBezTo>
                  <a:pt x="10384" y="3402"/>
                  <a:pt x="10384" y="3325"/>
                  <a:pt x="10411" y="3325"/>
                </a:cubicBezTo>
                <a:cubicBezTo>
                  <a:pt x="10491" y="3172"/>
                  <a:pt x="10597" y="3095"/>
                  <a:pt x="10677" y="2942"/>
                </a:cubicBezTo>
                <a:cubicBezTo>
                  <a:pt x="10731" y="2866"/>
                  <a:pt x="10784" y="2789"/>
                  <a:pt x="10837" y="2712"/>
                </a:cubicBezTo>
                <a:cubicBezTo>
                  <a:pt x="10944" y="2483"/>
                  <a:pt x="11077" y="2329"/>
                  <a:pt x="11184" y="2176"/>
                </a:cubicBezTo>
                <a:cubicBezTo>
                  <a:pt x="11264" y="2100"/>
                  <a:pt x="11344" y="1946"/>
                  <a:pt x="11264" y="1717"/>
                </a:cubicBezTo>
                <a:cubicBezTo>
                  <a:pt x="11237" y="1640"/>
                  <a:pt x="11237" y="1793"/>
                  <a:pt x="11211" y="1717"/>
                </a:cubicBezTo>
                <a:cubicBezTo>
                  <a:pt x="11184" y="1640"/>
                  <a:pt x="11157" y="1640"/>
                  <a:pt x="11131" y="1564"/>
                </a:cubicBezTo>
                <a:cubicBezTo>
                  <a:pt x="11131" y="1487"/>
                  <a:pt x="11264" y="1640"/>
                  <a:pt x="11264" y="1640"/>
                </a:cubicBezTo>
                <a:cubicBezTo>
                  <a:pt x="11291" y="1640"/>
                  <a:pt x="11371" y="1640"/>
                  <a:pt x="11317" y="1487"/>
                </a:cubicBezTo>
                <a:cubicBezTo>
                  <a:pt x="11291" y="1410"/>
                  <a:pt x="11291" y="1334"/>
                  <a:pt x="11264" y="1257"/>
                </a:cubicBezTo>
                <a:cubicBezTo>
                  <a:pt x="11237" y="1104"/>
                  <a:pt x="11211" y="1410"/>
                  <a:pt x="11184" y="1410"/>
                </a:cubicBezTo>
                <a:cubicBezTo>
                  <a:pt x="11184" y="1334"/>
                  <a:pt x="11184" y="1257"/>
                  <a:pt x="11184" y="1257"/>
                </a:cubicBezTo>
                <a:cubicBezTo>
                  <a:pt x="11184" y="1181"/>
                  <a:pt x="11184" y="1181"/>
                  <a:pt x="11157" y="1104"/>
                </a:cubicBezTo>
                <a:cubicBezTo>
                  <a:pt x="11157" y="1027"/>
                  <a:pt x="11104" y="951"/>
                  <a:pt x="11077" y="951"/>
                </a:cubicBezTo>
                <a:cubicBezTo>
                  <a:pt x="11024" y="874"/>
                  <a:pt x="10997" y="874"/>
                  <a:pt x="10944" y="798"/>
                </a:cubicBezTo>
                <a:cubicBezTo>
                  <a:pt x="10891" y="798"/>
                  <a:pt x="10891" y="798"/>
                  <a:pt x="10811" y="874"/>
                </a:cubicBezTo>
                <a:cubicBezTo>
                  <a:pt x="10757" y="874"/>
                  <a:pt x="10571" y="644"/>
                  <a:pt x="10544" y="874"/>
                </a:cubicBezTo>
                <a:cubicBezTo>
                  <a:pt x="10517" y="951"/>
                  <a:pt x="10357" y="1027"/>
                  <a:pt x="10331" y="951"/>
                </a:cubicBezTo>
                <a:cubicBezTo>
                  <a:pt x="10331" y="951"/>
                  <a:pt x="10491" y="644"/>
                  <a:pt x="10437" y="568"/>
                </a:cubicBezTo>
                <a:cubicBezTo>
                  <a:pt x="10437" y="568"/>
                  <a:pt x="10251" y="644"/>
                  <a:pt x="10224" y="568"/>
                </a:cubicBezTo>
                <a:cubicBezTo>
                  <a:pt x="10224" y="491"/>
                  <a:pt x="10277" y="491"/>
                  <a:pt x="10277" y="491"/>
                </a:cubicBezTo>
                <a:cubicBezTo>
                  <a:pt x="10277" y="415"/>
                  <a:pt x="10064" y="491"/>
                  <a:pt x="10064" y="491"/>
                </a:cubicBezTo>
                <a:cubicBezTo>
                  <a:pt x="10091" y="338"/>
                  <a:pt x="10197" y="415"/>
                  <a:pt x="10224" y="338"/>
                </a:cubicBezTo>
                <a:cubicBezTo>
                  <a:pt x="10251" y="261"/>
                  <a:pt x="10304" y="338"/>
                  <a:pt x="10277" y="261"/>
                </a:cubicBezTo>
                <a:cubicBezTo>
                  <a:pt x="10277" y="185"/>
                  <a:pt x="10277" y="108"/>
                  <a:pt x="10251" y="108"/>
                </a:cubicBezTo>
                <a:cubicBezTo>
                  <a:pt x="10171" y="108"/>
                  <a:pt x="10144" y="32"/>
                  <a:pt x="10064" y="32"/>
                </a:cubicBezTo>
                <a:cubicBezTo>
                  <a:pt x="10011" y="-45"/>
                  <a:pt x="9957" y="32"/>
                  <a:pt x="9904" y="108"/>
                </a:cubicBezTo>
                <a:cubicBezTo>
                  <a:pt x="9797" y="185"/>
                  <a:pt x="9691" y="415"/>
                  <a:pt x="9637" y="568"/>
                </a:cubicBezTo>
                <a:cubicBezTo>
                  <a:pt x="9611" y="644"/>
                  <a:pt x="9611" y="644"/>
                  <a:pt x="9637" y="721"/>
                </a:cubicBezTo>
                <a:cubicBezTo>
                  <a:pt x="9664" y="721"/>
                  <a:pt x="9637" y="798"/>
                  <a:pt x="9637" y="874"/>
                </a:cubicBezTo>
                <a:cubicBezTo>
                  <a:pt x="9637" y="1027"/>
                  <a:pt x="9744" y="951"/>
                  <a:pt x="9744" y="1027"/>
                </a:cubicBezTo>
                <a:cubicBezTo>
                  <a:pt x="9744" y="951"/>
                  <a:pt x="9611" y="1027"/>
                  <a:pt x="9584" y="1027"/>
                </a:cubicBezTo>
                <a:cubicBezTo>
                  <a:pt x="9557" y="1027"/>
                  <a:pt x="9397" y="951"/>
                  <a:pt x="9371" y="1027"/>
                </a:cubicBezTo>
                <a:cubicBezTo>
                  <a:pt x="9371" y="951"/>
                  <a:pt x="9451" y="1257"/>
                  <a:pt x="9451" y="1257"/>
                </a:cubicBezTo>
                <a:cubicBezTo>
                  <a:pt x="9477" y="1334"/>
                  <a:pt x="9344" y="1181"/>
                  <a:pt x="9317" y="1181"/>
                </a:cubicBezTo>
                <a:cubicBezTo>
                  <a:pt x="9291" y="1181"/>
                  <a:pt x="9237" y="1257"/>
                  <a:pt x="9184" y="1334"/>
                </a:cubicBezTo>
                <a:cubicBezTo>
                  <a:pt x="9184" y="1334"/>
                  <a:pt x="9184" y="1334"/>
                  <a:pt x="9157" y="1334"/>
                </a:cubicBezTo>
                <a:cubicBezTo>
                  <a:pt x="9104" y="1334"/>
                  <a:pt x="9157" y="1334"/>
                  <a:pt x="9131" y="1257"/>
                </a:cubicBezTo>
                <a:cubicBezTo>
                  <a:pt x="9131" y="1334"/>
                  <a:pt x="8997" y="1487"/>
                  <a:pt x="8997" y="1487"/>
                </a:cubicBezTo>
                <a:cubicBezTo>
                  <a:pt x="8997" y="1410"/>
                  <a:pt x="9051" y="1334"/>
                  <a:pt x="9051" y="1334"/>
                </a:cubicBezTo>
                <a:cubicBezTo>
                  <a:pt x="9051" y="1257"/>
                  <a:pt x="8917" y="1334"/>
                  <a:pt x="8891" y="1257"/>
                </a:cubicBezTo>
                <a:cubicBezTo>
                  <a:pt x="8891" y="1257"/>
                  <a:pt x="8944" y="1181"/>
                  <a:pt x="8944" y="1181"/>
                </a:cubicBezTo>
                <a:cubicBezTo>
                  <a:pt x="8917" y="1257"/>
                  <a:pt x="8784" y="1334"/>
                  <a:pt x="8731" y="1334"/>
                </a:cubicBezTo>
                <a:cubicBezTo>
                  <a:pt x="8597" y="1410"/>
                  <a:pt x="8757" y="1410"/>
                  <a:pt x="8784" y="1487"/>
                </a:cubicBezTo>
                <a:cubicBezTo>
                  <a:pt x="8757" y="1410"/>
                  <a:pt x="8624" y="1564"/>
                  <a:pt x="8597" y="1564"/>
                </a:cubicBezTo>
                <a:cubicBezTo>
                  <a:pt x="8571" y="1564"/>
                  <a:pt x="8544" y="1564"/>
                  <a:pt x="8517" y="1640"/>
                </a:cubicBezTo>
                <a:cubicBezTo>
                  <a:pt x="8491" y="1717"/>
                  <a:pt x="8437" y="1640"/>
                  <a:pt x="8384" y="1640"/>
                </a:cubicBezTo>
                <a:cubicBezTo>
                  <a:pt x="8357" y="1640"/>
                  <a:pt x="8331" y="1793"/>
                  <a:pt x="8277" y="1793"/>
                </a:cubicBezTo>
                <a:cubicBezTo>
                  <a:pt x="8224" y="1870"/>
                  <a:pt x="8197" y="1793"/>
                  <a:pt x="8171" y="1870"/>
                </a:cubicBezTo>
                <a:cubicBezTo>
                  <a:pt x="8144" y="1946"/>
                  <a:pt x="8117" y="2023"/>
                  <a:pt x="8091" y="2023"/>
                </a:cubicBezTo>
                <a:cubicBezTo>
                  <a:pt x="8037" y="2023"/>
                  <a:pt x="7984" y="2023"/>
                  <a:pt x="7957" y="2023"/>
                </a:cubicBezTo>
                <a:cubicBezTo>
                  <a:pt x="7957" y="2023"/>
                  <a:pt x="8037" y="2176"/>
                  <a:pt x="8037" y="2176"/>
                </a:cubicBezTo>
                <a:cubicBezTo>
                  <a:pt x="8011" y="2253"/>
                  <a:pt x="7851" y="2253"/>
                  <a:pt x="7851" y="2253"/>
                </a:cubicBezTo>
                <a:cubicBezTo>
                  <a:pt x="7851" y="2253"/>
                  <a:pt x="7957" y="2253"/>
                  <a:pt x="7957" y="2253"/>
                </a:cubicBezTo>
                <a:cubicBezTo>
                  <a:pt x="7957" y="2253"/>
                  <a:pt x="7904" y="2253"/>
                  <a:pt x="7877" y="2253"/>
                </a:cubicBezTo>
                <a:cubicBezTo>
                  <a:pt x="7904" y="2253"/>
                  <a:pt x="7957" y="2329"/>
                  <a:pt x="7957" y="2329"/>
                </a:cubicBezTo>
                <a:cubicBezTo>
                  <a:pt x="7931" y="2329"/>
                  <a:pt x="7931" y="2329"/>
                  <a:pt x="7904" y="2329"/>
                </a:cubicBezTo>
                <a:cubicBezTo>
                  <a:pt x="7931" y="2329"/>
                  <a:pt x="7904" y="2406"/>
                  <a:pt x="7904" y="2406"/>
                </a:cubicBezTo>
                <a:cubicBezTo>
                  <a:pt x="7904" y="2483"/>
                  <a:pt x="7824" y="2406"/>
                  <a:pt x="7824" y="2406"/>
                </a:cubicBezTo>
                <a:cubicBezTo>
                  <a:pt x="7824" y="2483"/>
                  <a:pt x="7877" y="2483"/>
                  <a:pt x="7877" y="2559"/>
                </a:cubicBezTo>
                <a:cubicBezTo>
                  <a:pt x="7904" y="2559"/>
                  <a:pt x="7851" y="2559"/>
                  <a:pt x="7851" y="2559"/>
                </a:cubicBezTo>
                <a:cubicBezTo>
                  <a:pt x="7851" y="2712"/>
                  <a:pt x="7957" y="2559"/>
                  <a:pt x="7931" y="2712"/>
                </a:cubicBezTo>
                <a:cubicBezTo>
                  <a:pt x="7877" y="2866"/>
                  <a:pt x="8011" y="2942"/>
                  <a:pt x="7931" y="3019"/>
                </a:cubicBezTo>
                <a:cubicBezTo>
                  <a:pt x="7877" y="3019"/>
                  <a:pt x="7824" y="3019"/>
                  <a:pt x="7771" y="3019"/>
                </a:cubicBezTo>
                <a:cubicBezTo>
                  <a:pt x="7744" y="3095"/>
                  <a:pt x="7744" y="3172"/>
                  <a:pt x="7691" y="3095"/>
                </a:cubicBezTo>
                <a:cubicBezTo>
                  <a:pt x="7664" y="3095"/>
                  <a:pt x="7637" y="3095"/>
                  <a:pt x="7611" y="3095"/>
                </a:cubicBezTo>
                <a:cubicBezTo>
                  <a:pt x="7504" y="3172"/>
                  <a:pt x="7397" y="3172"/>
                  <a:pt x="7291" y="3172"/>
                </a:cubicBezTo>
                <a:cubicBezTo>
                  <a:pt x="7237" y="3172"/>
                  <a:pt x="7184" y="3172"/>
                  <a:pt x="7157" y="3249"/>
                </a:cubicBezTo>
                <a:cubicBezTo>
                  <a:pt x="7131" y="3325"/>
                  <a:pt x="7104" y="3402"/>
                  <a:pt x="7104" y="3478"/>
                </a:cubicBezTo>
                <a:cubicBezTo>
                  <a:pt x="7104" y="3555"/>
                  <a:pt x="7157" y="3632"/>
                  <a:pt x="7157" y="3708"/>
                </a:cubicBezTo>
                <a:cubicBezTo>
                  <a:pt x="7131" y="3861"/>
                  <a:pt x="7131" y="3938"/>
                  <a:pt x="7157" y="4015"/>
                </a:cubicBezTo>
                <a:cubicBezTo>
                  <a:pt x="7211" y="4168"/>
                  <a:pt x="7291" y="4091"/>
                  <a:pt x="7344" y="4244"/>
                </a:cubicBezTo>
                <a:cubicBezTo>
                  <a:pt x="7344" y="4244"/>
                  <a:pt x="7397" y="4551"/>
                  <a:pt x="7397" y="4551"/>
                </a:cubicBezTo>
                <a:cubicBezTo>
                  <a:pt x="7291" y="4551"/>
                  <a:pt x="7264" y="4551"/>
                  <a:pt x="7184" y="4398"/>
                </a:cubicBezTo>
                <a:cubicBezTo>
                  <a:pt x="7104" y="4244"/>
                  <a:pt x="6971" y="4091"/>
                  <a:pt x="6864" y="4091"/>
                </a:cubicBezTo>
                <a:cubicBezTo>
                  <a:pt x="6811" y="4091"/>
                  <a:pt x="6837" y="4015"/>
                  <a:pt x="6784" y="3938"/>
                </a:cubicBezTo>
                <a:cubicBezTo>
                  <a:pt x="6757" y="3938"/>
                  <a:pt x="6651" y="3938"/>
                  <a:pt x="6651" y="4091"/>
                </a:cubicBezTo>
                <a:cubicBezTo>
                  <a:pt x="6651" y="4168"/>
                  <a:pt x="6757" y="4168"/>
                  <a:pt x="6757" y="4168"/>
                </a:cubicBezTo>
                <a:cubicBezTo>
                  <a:pt x="6757" y="4168"/>
                  <a:pt x="6677" y="4244"/>
                  <a:pt x="6704" y="4244"/>
                </a:cubicBezTo>
                <a:cubicBezTo>
                  <a:pt x="6757" y="4321"/>
                  <a:pt x="6784" y="4244"/>
                  <a:pt x="6811" y="4398"/>
                </a:cubicBezTo>
                <a:cubicBezTo>
                  <a:pt x="6811" y="4551"/>
                  <a:pt x="6731" y="4474"/>
                  <a:pt x="6704" y="4474"/>
                </a:cubicBezTo>
                <a:cubicBezTo>
                  <a:pt x="6651" y="4398"/>
                  <a:pt x="6624" y="4321"/>
                  <a:pt x="6571" y="4398"/>
                </a:cubicBezTo>
                <a:cubicBezTo>
                  <a:pt x="6517" y="4398"/>
                  <a:pt x="6544" y="4627"/>
                  <a:pt x="6571" y="4704"/>
                </a:cubicBezTo>
                <a:cubicBezTo>
                  <a:pt x="6597" y="4781"/>
                  <a:pt x="6651" y="4781"/>
                  <a:pt x="6677" y="4781"/>
                </a:cubicBezTo>
                <a:cubicBezTo>
                  <a:pt x="6731" y="4857"/>
                  <a:pt x="6784" y="4857"/>
                  <a:pt x="6811" y="4934"/>
                </a:cubicBezTo>
                <a:cubicBezTo>
                  <a:pt x="6837" y="5010"/>
                  <a:pt x="6837" y="5087"/>
                  <a:pt x="6837" y="5087"/>
                </a:cubicBezTo>
                <a:cubicBezTo>
                  <a:pt x="6864" y="5087"/>
                  <a:pt x="6891" y="5087"/>
                  <a:pt x="6917" y="5087"/>
                </a:cubicBezTo>
                <a:cubicBezTo>
                  <a:pt x="6917" y="5087"/>
                  <a:pt x="6837" y="5164"/>
                  <a:pt x="6837" y="5164"/>
                </a:cubicBezTo>
                <a:cubicBezTo>
                  <a:pt x="6784" y="5164"/>
                  <a:pt x="6784" y="5087"/>
                  <a:pt x="6757" y="5010"/>
                </a:cubicBezTo>
                <a:cubicBezTo>
                  <a:pt x="6704" y="4934"/>
                  <a:pt x="6624" y="4934"/>
                  <a:pt x="6544" y="4934"/>
                </a:cubicBezTo>
                <a:cubicBezTo>
                  <a:pt x="6517" y="4934"/>
                  <a:pt x="6384" y="4857"/>
                  <a:pt x="6437" y="4704"/>
                </a:cubicBezTo>
                <a:cubicBezTo>
                  <a:pt x="6464" y="4704"/>
                  <a:pt x="6437" y="4627"/>
                  <a:pt x="6437" y="4551"/>
                </a:cubicBezTo>
                <a:cubicBezTo>
                  <a:pt x="6411" y="4474"/>
                  <a:pt x="6437" y="4398"/>
                  <a:pt x="6437" y="4321"/>
                </a:cubicBezTo>
                <a:cubicBezTo>
                  <a:pt x="6464" y="4168"/>
                  <a:pt x="6491" y="3861"/>
                  <a:pt x="6437" y="3785"/>
                </a:cubicBezTo>
                <a:cubicBezTo>
                  <a:pt x="6331" y="3708"/>
                  <a:pt x="6411" y="4091"/>
                  <a:pt x="6384" y="4244"/>
                </a:cubicBezTo>
                <a:cubicBezTo>
                  <a:pt x="6331" y="4398"/>
                  <a:pt x="6251" y="4474"/>
                  <a:pt x="6197" y="4627"/>
                </a:cubicBezTo>
                <a:cubicBezTo>
                  <a:pt x="6117" y="4857"/>
                  <a:pt x="6144" y="4781"/>
                  <a:pt x="6197" y="4934"/>
                </a:cubicBezTo>
                <a:cubicBezTo>
                  <a:pt x="6224" y="5010"/>
                  <a:pt x="6304" y="5240"/>
                  <a:pt x="6304" y="5393"/>
                </a:cubicBezTo>
                <a:cubicBezTo>
                  <a:pt x="6304" y="5393"/>
                  <a:pt x="6277" y="5546"/>
                  <a:pt x="6251" y="5546"/>
                </a:cubicBezTo>
                <a:cubicBezTo>
                  <a:pt x="6224" y="5700"/>
                  <a:pt x="6197" y="5853"/>
                  <a:pt x="6197" y="6006"/>
                </a:cubicBezTo>
                <a:cubicBezTo>
                  <a:pt x="6197" y="6006"/>
                  <a:pt x="6224" y="6389"/>
                  <a:pt x="6251" y="6389"/>
                </a:cubicBezTo>
                <a:cubicBezTo>
                  <a:pt x="6304" y="6389"/>
                  <a:pt x="6357" y="6389"/>
                  <a:pt x="6411" y="6312"/>
                </a:cubicBezTo>
                <a:cubicBezTo>
                  <a:pt x="6464" y="6236"/>
                  <a:pt x="6544" y="6312"/>
                  <a:pt x="6597" y="6389"/>
                </a:cubicBezTo>
                <a:cubicBezTo>
                  <a:pt x="6677" y="6389"/>
                  <a:pt x="6731" y="6542"/>
                  <a:pt x="6757" y="6772"/>
                </a:cubicBezTo>
                <a:cubicBezTo>
                  <a:pt x="6784" y="6925"/>
                  <a:pt x="6677" y="7155"/>
                  <a:pt x="6731" y="7232"/>
                </a:cubicBezTo>
                <a:cubicBezTo>
                  <a:pt x="6731" y="7232"/>
                  <a:pt x="6891" y="7385"/>
                  <a:pt x="6891" y="7385"/>
                </a:cubicBezTo>
                <a:cubicBezTo>
                  <a:pt x="6891" y="7461"/>
                  <a:pt x="6704" y="7308"/>
                  <a:pt x="6677" y="7308"/>
                </a:cubicBezTo>
                <a:cubicBezTo>
                  <a:pt x="6677" y="7308"/>
                  <a:pt x="6651" y="7078"/>
                  <a:pt x="6651" y="7078"/>
                </a:cubicBezTo>
                <a:cubicBezTo>
                  <a:pt x="6677" y="6925"/>
                  <a:pt x="6704" y="6849"/>
                  <a:pt x="6651" y="6772"/>
                </a:cubicBezTo>
                <a:cubicBezTo>
                  <a:pt x="6597" y="6695"/>
                  <a:pt x="6624" y="6542"/>
                  <a:pt x="6571" y="6466"/>
                </a:cubicBezTo>
                <a:cubicBezTo>
                  <a:pt x="6517" y="6466"/>
                  <a:pt x="6464" y="6542"/>
                  <a:pt x="6411" y="6542"/>
                </a:cubicBezTo>
                <a:cubicBezTo>
                  <a:pt x="6411" y="6542"/>
                  <a:pt x="6304" y="6619"/>
                  <a:pt x="6304" y="6695"/>
                </a:cubicBezTo>
                <a:cubicBezTo>
                  <a:pt x="6331" y="6695"/>
                  <a:pt x="6357" y="6695"/>
                  <a:pt x="6331" y="6695"/>
                </a:cubicBezTo>
                <a:cubicBezTo>
                  <a:pt x="6331" y="6772"/>
                  <a:pt x="6277" y="6849"/>
                  <a:pt x="6304" y="6925"/>
                </a:cubicBezTo>
                <a:cubicBezTo>
                  <a:pt x="6411" y="7078"/>
                  <a:pt x="6331" y="7308"/>
                  <a:pt x="6277" y="7461"/>
                </a:cubicBezTo>
                <a:cubicBezTo>
                  <a:pt x="6251" y="7538"/>
                  <a:pt x="6224" y="7691"/>
                  <a:pt x="6224" y="7768"/>
                </a:cubicBezTo>
                <a:cubicBezTo>
                  <a:pt x="6197" y="7844"/>
                  <a:pt x="6144" y="7921"/>
                  <a:pt x="6091" y="7921"/>
                </a:cubicBezTo>
                <a:cubicBezTo>
                  <a:pt x="6064" y="7998"/>
                  <a:pt x="6037" y="7998"/>
                  <a:pt x="6037" y="8151"/>
                </a:cubicBezTo>
                <a:cubicBezTo>
                  <a:pt x="6011" y="8304"/>
                  <a:pt x="5957" y="8227"/>
                  <a:pt x="5931" y="8227"/>
                </a:cubicBezTo>
                <a:cubicBezTo>
                  <a:pt x="5851" y="8151"/>
                  <a:pt x="5797" y="8227"/>
                  <a:pt x="5744" y="8151"/>
                </a:cubicBezTo>
                <a:cubicBezTo>
                  <a:pt x="5717" y="8151"/>
                  <a:pt x="5691" y="8074"/>
                  <a:pt x="5664" y="8074"/>
                </a:cubicBezTo>
                <a:cubicBezTo>
                  <a:pt x="5611" y="8074"/>
                  <a:pt x="5611" y="7998"/>
                  <a:pt x="5584" y="7921"/>
                </a:cubicBezTo>
                <a:cubicBezTo>
                  <a:pt x="5584" y="7921"/>
                  <a:pt x="5637" y="7844"/>
                  <a:pt x="5637" y="7921"/>
                </a:cubicBezTo>
                <a:cubicBezTo>
                  <a:pt x="5664" y="8074"/>
                  <a:pt x="5717" y="8074"/>
                  <a:pt x="5717" y="7998"/>
                </a:cubicBezTo>
                <a:cubicBezTo>
                  <a:pt x="5744" y="7921"/>
                  <a:pt x="5877" y="8151"/>
                  <a:pt x="5931" y="7998"/>
                </a:cubicBezTo>
                <a:cubicBezTo>
                  <a:pt x="5931" y="7921"/>
                  <a:pt x="5877" y="7844"/>
                  <a:pt x="5931" y="7844"/>
                </a:cubicBezTo>
                <a:cubicBezTo>
                  <a:pt x="5957" y="7768"/>
                  <a:pt x="6011" y="7691"/>
                  <a:pt x="6037" y="7615"/>
                </a:cubicBezTo>
                <a:cubicBezTo>
                  <a:pt x="6064" y="7461"/>
                  <a:pt x="6037" y="7461"/>
                  <a:pt x="6117" y="7385"/>
                </a:cubicBezTo>
                <a:cubicBezTo>
                  <a:pt x="6197" y="7232"/>
                  <a:pt x="6091" y="7078"/>
                  <a:pt x="6144" y="6925"/>
                </a:cubicBezTo>
                <a:cubicBezTo>
                  <a:pt x="6197" y="6849"/>
                  <a:pt x="6197" y="6772"/>
                  <a:pt x="6144" y="6695"/>
                </a:cubicBezTo>
                <a:cubicBezTo>
                  <a:pt x="6117" y="6695"/>
                  <a:pt x="6091" y="6619"/>
                  <a:pt x="6064" y="6542"/>
                </a:cubicBezTo>
                <a:cubicBezTo>
                  <a:pt x="6037" y="6389"/>
                  <a:pt x="6064" y="6159"/>
                  <a:pt x="6064" y="6006"/>
                </a:cubicBezTo>
                <a:cubicBezTo>
                  <a:pt x="6064" y="5853"/>
                  <a:pt x="6037" y="5700"/>
                  <a:pt x="6064" y="5546"/>
                </a:cubicBezTo>
                <a:cubicBezTo>
                  <a:pt x="6064" y="5393"/>
                  <a:pt x="6117" y="5393"/>
                  <a:pt x="6117" y="5240"/>
                </a:cubicBezTo>
                <a:cubicBezTo>
                  <a:pt x="6091" y="5087"/>
                  <a:pt x="6037" y="5010"/>
                  <a:pt x="6011" y="4934"/>
                </a:cubicBezTo>
                <a:cubicBezTo>
                  <a:pt x="5984" y="4857"/>
                  <a:pt x="5957" y="4781"/>
                  <a:pt x="5984" y="4704"/>
                </a:cubicBezTo>
                <a:cubicBezTo>
                  <a:pt x="6037" y="4627"/>
                  <a:pt x="6037" y="4474"/>
                  <a:pt x="6064" y="4321"/>
                </a:cubicBezTo>
                <a:cubicBezTo>
                  <a:pt x="6091" y="4244"/>
                  <a:pt x="6117" y="4015"/>
                  <a:pt x="6091" y="3938"/>
                </a:cubicBezTo>
                <a:cubicBezTo>
                  <a:pt x="6091" y="3861"/>
                  <a:pt x="5984" y="3785"/>
                  <a:pt x="5931" y="3708"/>
                </a:cubicBezTo>
                <a:cubicBezTo>
                  <a:pt x="5877" y="3708"/>
                  <a:pt x="5824" y="3708"/>
                  <a:pt x="5771" y="3708"/>
                </a:cubicBezTo>
                <a:cubicBezTo>
                  <a:pt x="5744" y="3708"/>
                  <a:pt x="5664" y="3632"/>
                  <a:pt x="5637" y="3708"/>
                </a:cubicBezTo>
                <a:cubicBezTo>
                  <a:pt x="5557" y="3861"/>
                  <a:pt x="5557" y="4398"/>
                  <a:pt x="5477" y="4551"/>
                </a:cubicBezTo>
                <a:cubicBezTo>
                  <a:pt x="5424" y="4781"/>
                  <a:pt x="5264" y="4857"/>
                  <a:pt x="5264" y="5164"/>
                </a:cubicBezTo>
                <a:cubicBezTo>
                  <a:pt x="5264" y="5240"/>
                  <a:pt x="5344" y="5164"/>
                  <a:pt x="5344" y="5164"/>
                </a:cubicBezTo>
                <a:cubicBezTo>
                  <a:pt x="5371" y="5240"/>
                  <a:pt x="5344" y="5546"/>
                  <a:pt x="5344" y="5546"/>
                </a:cubicBezTo>
                <a:cubicBezTo>
                  <a:pt x="5317" y="5700"/>
                  <a:pt x="5371" y="5776"/>
                  <a:pt x="5291" y="5776"/>
                </a:cubicBezTo>
                <a:cubicBezTo>
                  <a:pt x="5291" y="5853"/>
                  <a:pt x="5264" y="5853"/>
                  <a:pt x="5264" y="5929"/>
                </a:cubicBezTo>
                <a:cubicBezTo>
                  <a:pt x="5291" y="6006"/>
                  <a:pt x="5317" y="6006"/>
                  <a:pt x="5344" y="6006"/>
                </a:cubicBezTo>
                <a:cubicBezTo>
                  <a:pt x="5371" y="6006"/>
                  <a:pt x="5477" y="6006"/>
                  <a:pt x="5477" y="6083"/>
                </a:cubicBezTo>
                <a:cubicBezTo>
                  <a:pt x="5477" y="6236"/>
                  <a:pt x="5477" y="6389"/>
                  <a:pt x="5531" y="6466"/>
                </a:cubicBezTo>
                <a:cubicBezTo>
                  <a:pt x="5584" y="6542"/>
                  <a:pt x="5637" y="6466"/>
                  <a:pt x="5584" y="6619"/>
                </a:cubicBezTo>
                <a:cubicBezTo>
                  <a:pt x="5557" y="6695"/>
                  <a:pt x="5557" y="6849"/>
                  <a:pt x="5531" y="6925"/>
                </a:cubicBezTo>
                <a:cubicBezTo>
                  <a:pt x="5504" y="7078"/>
                  <a:pt x="5371" y="6695"/>
                  <a:pt x="5344" y="6619"/>
                </a:cubicBezTo>
                <a:cubicBezTo>
                  <a:pt x="5264" y="6466"/>
                  <a:pt x="5157" y="6389"/>
                  <a:pt x="5077" y="6312"/>
                </a:cubicBezTo>
                <a:cubicBezTo>
                  <a:pt x="5024" y="6236"/>
                  <a:pt x="4997" y="6159"/>
                  <a:pt x="4944" y="6083"/>
                </a:cubicBezTo>
                <a:cubicBezTo>
                  <a:pt x="4917" y="6083"/>
                  <a:pt x="4864" y="6006"/>
                  <a:pt x="4837" y="6006"/>
                </a:cubicBezTo>
                <a:cubicBezTo>
                  <a:pt x="4757" y="6006"/>
                  <a:pt x="4677" y="5929"/>
                  <a:pt x="4597" y="5929"/>
                </a:cubicBezTo>
                <a:cubicBezTo>
                  <a:pt x="4491" y="5929"/>
                  <a:pt x="4384" y="5929"/>
                  <a:pt x="4464" y="6312"/>
                </a:cubicBezTo>
                <a:cubicBezTo>
                  <a:pt x="4517" y="6389"/>
                  <a:pt x="4491" y="6542"/>
                  <a:pt x="4437" y="6619"/>
                </a:cubicBezTo>
                <a:cubicBezTo>
                  <a:pt x="4411" y="6695"/>
                  <a:pt x="4331" y="6542"/>
                  <a:pt x="4357" y="6772"/>
                </a:cubicBezTo>
                <a:cubicBezTo>
                  <a:pt x="4384" y="6849"/>
                  <a:pt x="4171" y="6849"/>
                  <a:pt x="4277" y="6619"/>
                </a:cubicBezTo>
                <a:cubicBezTo>
                  <a:pt x="4304" y="6542"/>
                  <a:pt x="4224" y="6389"/>
                  <a:pt x="4197" y="6466"/>
                </a:cubicBezTo>
                <a:cubicBezTo>
                  <a:pt x="4144" y="6466"/>
                  <a:pt x="4091" y="6542"/>
                  <a:pt x="4064" y="6619"/>
                </a:cubicBezTo>
                <a:cubicBezTo>
                  <a:pt x="3984" y="6772"/>
                  <a:pt x="3904" y="6619"/>
                  <a:pt x="3824" y="6695"/>
                </a:cubicBezTo>
                <a:cubicBezTo>
                  <a:pt x="3744" y="6772"/>
                  <a:pt x="3691" y="6925"/>
                  <a:pt x="3637" y="6925"/>
                </a:cubicBezTo>
                <a:cubicBezTo>
                  <a:pt x="3611" y="6925"/>
                  <a:pt x="3451" y="6925"/>
                  <a:pt x="3477" y="6849"/>
                </a:cubicBezTo>
                <a:cubicBezTo>
                  <a:pt x="3531" y="6849"/>
                  <a:pt x="3531" y="6849"/>
                  <a:pt x="3531" y="6772"/>
                </a:cubicBezTo>
                <a:cubicBezTo>
                  <a:pt x="3531" y="6542"/>
                  <a:pt x="3584" y="6619"/>
                  <a:pt x="3584" y="6466"/>
                </a:cubicBezTo>
                <a:cubicBezTo>
                  <a:pt x="3611" y="6389"/>
                  <a:pt x="3424" y="6542"/>
                  <a:pt x="3424" y="6542"/>
                </a:cubicBezTo>
                <a:cubicBezTo>
                  <a:pt x="3397" y="6542"/>
                  <a:pt x="3371" y="6542"/>
                  <a:pt x="3371" y="6619"/>
                </a:cubicBezTo>
                <a:cubicBezTo>
                  <a:pt x="3371" y="6695"/>
                  <a:pt x="3371" y="6772"/>
                  <a:pt x="3371" y="6849"/>
                </a:cubicBezTo>
                <a:cubicBezTo>
                  <a:pt x="3344" y="6849"/>
                  <a:pt x="3291" y="6772"/>
                  <a:pt x="3264" y="6772"/>
                </a:cubicBezTo>
                <a:cubicBezTo>
                  <a:pt x="3211" y="6772"/>
                  <a:pt x="3131" y="6849"/>
                  <a:pt x="3077" y="6925"/>
                </a:cubicBezTo>
                <a:cubicBezTo>
                  <a:pt x="2997" y="7002"/>
                  <a:pt x="2917" y="7155"/>
                  <a:pt x="2837" y="7232"/>
                </a:cubicBezTo>
                <a:cubicBezTo>
                  <a:pt x="2784" y="7232"/>
                  <a:pt x="2757" y="7308"/>
                  <a:pt x="2731" y="7461"/>
                </a:cubicBezTo>
                <a:cubicBezTo>
                  <a:pt x="2731" y="7538"/>
                  <a:pt x="2731" y="7768"/>
                  <a:pt x="2677" y="7768"/>
                </a:cubicBezTo>
                <a:cubicBezTo>
                  <a:pt x="2624" y="7768"/>
                  <a:pt x="2571" y="7844"/>
                  <a:pt x="2517" y="7844"/>
                </a:cubicBezTo>
                <a:cubicBezTo>
                  <a:pt x="2491" y="7844"/>
                  <a:pt x="2464" y="7691"/>
                  <a:pt x="2437" y="7615"/>
                </a:cubicBezTo>
                <a:cubicBezTo>
                  <a:pt x="2384" y="7461"/>
                  <a:pt x="2304" y="7538"/>
                  <a:pt x="2357" y="7308"/>
                </a:cubicBezTo>
                <a:cubicBezTo>
                  <a:pt x="2384" y="7155"/>
                  <a:pt x="2464" y="7232"/>
                  <a:pt x="2491" y="7155"/>
                </a:cubicBezTo>
                <a:cubicBezTo>
                  <a:pt x="2544" y="7155"/>
                  <a:pt x="2597" y="7232"/>
                  <a:pt x="2571" y="7078"/>
                </a:cubicBezTo>
                <a:cubicBezTo>
                  <a:pt x="2544" y="7002"/>
                  <a:pt x="2517" y="6849"/>
                  <a:pt x="2491" y="6772"/>
                </a:cubicBezTo>
                <a:cubicBezTo>
                  <a:pt x="2437" y="6619"/>
                  <a:pt x="2357" y="6695"/>
                  <a:pt x="2304" y="6695"/>
                </a:cubicBezTo>
                <a:cubicBezTo>
                  <a:pt x="2277" y="6695"/>
                  <a:pt x="2117" y="6619"/>
                  <a:pt x="2117" y="6619"/>
                </a:cubicBezTo>
                <a:cubicBezTo>
                  <a:pt x="2117" y="6619"/>
                  <a:pt x="2197" y="6695"/>
                  <a:pt x="2197" y="6695"/>
                </a:cubicBezTo>
                <a:cubicBezTo>
                  <a:pt x="2224" y="6772"/>
                  <a:pt x="2224" y="6849"/>
                  <a:pt x="2224" y="6925"/>
                </a:cubicBezTo>
                <a:cubicBezTo>
                  <a:pt x="2224" y="7002"/>
                  <a:pt x="2224" y="7155"/>
                  <a:pt x="2224" y="7232"/>
                </a:cubicBezTo>
                <a:cubicBezTo>
                  <a:pt x="2197" y="7308"/>
                  <a:pt x="2171" y="7385"/>
                  <a:pt x="2171" y="7461"/>
                </a:cubicBezTo>
                <a:cubicBezTo>
                  <a:pt x="2197" y="7615"/>
                  <a:pt x="2304" y="7615"/>
                  <a:pt x="2277" y="7844"/>
                </a:cubicBezTo>
                <a:cubicBezTo>
                  <a:pt x="2251" y="7921"/>
                  <a:pt x="2224" y="8074"/>
                  <a:pt x="2224" y="8151"/>
                </a:cubicBezTo>
                <a:cubicBezTo>
                  <a:pt x="2224" y="8151"/>
                  <a:pt x="2224" y="8457"/>
                  <a:pt x="2224" y="8457"/>
                </a:cubicBezTo>
                <a:cubicBezTo>
                  <a:pt x="2224" y="8457"/>
                  <a:pt x="2197" y="8227"/>
                  <a:pt x="2197" y="8227"/>
                </a:cubicBezTo>
                <a:cubicBezTo>
                  <a:pt x="2171" y="8227"/>
                  <a:pt x="2144" y="8381"/>
                  <a:pt x="2117" y="8304"/>
                </a:cubicBezTo>
                <a:cubicBezTo>
                  <a:pt x="2117" y="8304"/>
                  <a:pt x="2171" y="8227"/>
                  <a:pt x="2171" y="8151"/>
                </a:cubicBezTo>
                <a:cubicBezTo>
                  <a:pt x="2144" y="8074"/>
                  <a:pt x="2091" y="8074"/>
                  <a:pt x="2064" y="8074"/>
                </a:cubicBezTo>
                <a:cubicBezTo>
                  <a:pt x="2037" y="8074"/>
                  <a:pt x="2011" y="7998"/>
                  <a:pt x="1984" y="8074"/>
                </a:cubicBezTo>
                <a:cubicBezTo>
                  <a:pt x="1931" y="8074"/>
                  <a:pt x="1904" y="8227"/>
                  <a:pt x="1851" y="8227"/>
                </a:cubicBezTo>
                <a:cubicBezTo>
                  <a:pt x="1797" y="8381"/>
                  <a:pt x="1771" y="8381"/>
                  <a:pt x="1717" y="8534"/>
                </a:cubicBezTo>
                <a:cubicBezTo>
                  <a:pt x="1664" y="8687"/>
                  <a:pt x="1611" y="8687"/>
                  <a:pt x="1691" y="8840"/>
                </a:cubicBezTo>
                <a:cubicBezTo>
                  <a:pt x="1717" y="8917"/>
                  <a:pt x="1771" y="9146"/>
                  <a:pt x="1744" y="9223"/>
                </a:cubicBezTo>
                <a:cubicBezTo>
                  <a:pt x="1717" y="9300"/>
                  <a:pt x="1557" y="9146"/>
                  <a:pt x="1531" y="9146"/>
                </a:cubicBezTo>
                <a:cubicBezTo>
                  <a:pt x="1504" y="9070"/>
                  <a:pt x="1424" y="9146"/>
                  <a:pt x="1397" y="9146"/>
                </a:cubicBezTo>
                <a:cubicBezTo>
                  <a:pt x="1424" y="9070"/>
                  <a:pt x="1291" y="8764"/>
                  <a:pt x="1264" y="8917"/>
                </a:cubicBezTo>
                <a:cubicBezTo>
                  <a:pt x="1131" y="9223"/>
                  <a:pt x="1424" y="9300"/>
                  <a:pt x="1424" y="9453"/>
                </a:cubicBezTo>
                <a:cubicBezTo>
                  <a:pt x="1397" y="9759"/>
                  <a:pt x="1317" y="9606"/>
                  <a:pt x="1237" y="9606"/>
                </a:cubicBezTo>
                <a:cubicBezTo>
                  <a:pt x="1157" y="9529"/>
                  <a:pt x="1131" y="9376"/>
                  <a:pt x="1051" y="9300"/>
                </a:cubicBezTo>
                <a:cubicBezTo>
                  <a:pt x="997" y="9223"/>
                  <a:pt x="997" y="9146"/>
                  <a:pt x="971" y="8993"/>
                </a:cubicBezTo>
                <a:cubicBezTo>
                  <a:pt x="971" y="8840"/>
                  <a:pt x="944" y="8840"/>
                  <a:pt x="917" y="8764"/>
                </a:cubicBezTo>
                <a:cubicBezTo>
                  <a:pt x="917" y="8687"/>
                  <a:pt x="997" y="8534"/>
                  <a:pt x="997" y="8534"/>
                </a:cubicBezTo>
                <a:cubicBezTo>
                  <a:pt x="1024" y="8304"/>
                  <a:pt x="891" y="8151"/>
                  <a:pt x="837" y="8151"/>
                </a:cubicBezTo>
                <a:cubicBezTo>
                  <a:pt x="784" y="8074"/>
                  <a:pt x="784" y="7921"/>
                  <a:pt x="731" y="7921"/>
                </a:cubicBezTo>
                <a:cubicBezTo>
                  <a:pt x="757" y="7844"/>
                  <a:pt x="624" y="7538"/>
                  <a:pt x="624" y="7538"/>
                </a:cubicBezTo>
                <a:cubicBezTo>
                  <a:pt x="677" y="7461"/>
                  <a:pt x="731" y="7691"/>
                  <a:pt x="757" y="7768"/>
                </a:cubicBezTo>
                <a:cubicBezTo>
                  <a:pt x="784" y="7844"/>
                  <a:pt x="811" y="7844"/>
                  <a:pt x="811" y="7768"/>
                </a:cubicBezTo>
                <a:cubicBezTo>
                  <a:pt x="837" y="7768"/>
                  <a:pt x="864" y="7844"/>
                  <a:pt x="864" y="7844"/>
                </a:cubicBezTo>
                <a:cubicBezTo>
                  <a:pt x="944" y="7921"/>
                  <a:pt x="997" y="7998"/>
                  <a:pt x="1077" y="7998"/>
                </a:cubicBezTo>
                <a:cubicBezTo>
                  <a:pt x="1131" y="8074"/>
                  <a:pt x="1211" y="8074"/>
                  <a:pt x="1291" y="8151"/>
                </a:cubicBezTo>
                <a:cubicBezTo>
                  <a:pt x="1424" y="8304"/>
                  <a:pt x="1531" y="8304"/>
                  <a:pt x="1664" y="8074"/>
                </a:cubicBezTo>
                <a:cubicBezTo>
                  <a:pt x="1717" y="7998"/>
                  <a:pt x="1744" y="7921"/>
                  <a:pt x="1797" y="7844"/>
                </a:cubicBezTo>
                <a:cubicBezTo>
                  <a:pt x="1877" y="7691"/>
                  <a:pt x="1824" y="7615"/>
                  <a:pt x="1824" y="7385"/>
                </a:cubicBezTo>
                <a:cubicBezTo>
                  <a:pt x="1824" y="7155"/>
                  <a:pt x="1637" y="7078"/>
                  <a:pt x="1584" y="6925"/>
                </a:cubicBezTo>
                <a:cubicBezTo>
                  <a:pt x="1504" y="6772"/>
                  <a:pt x="1397" y="6619"/>
                  <a:pt x="1317" y="6542"/>
                </a:cubicBezTo>
                <a:cubicBezTo>
                  <a:pt x="1237" y="6389"/>
                  <a:pt x="1131" y="6236"/>
                  <a:pt x="1051" y="6236"/>
                </a:cubicBezTo>
                <a:cubicBezTo>
                  <a:pt x="1024" y="6159"/>
                  <a:pt x="1024" y="6236"/>
                  <a:pt x="997" y="6236"/>
                </a:cubicBezTo>
                <a:cubicBezTo>
                  <a:pt x="971" y="6236"/>
                  <a:pt x="944" y="6159"/>
                  <a:pt x="917" y="6159"/>
                </a:cubicBezTo>
                <a:cubicBezTo>
                  <a:pt x="864" y="6083"/>
                  <a:pt x="811" y="6389"/>
                  <a:pt x="757" y="6389"/>
                </a:cubicBezTo>
                <a:cubicBezTo>
                  <a:pt x="757" y="6312"/>
                  <a:pt x="864" y="6083"/>
                  <a:pt x="757" y="6083"/>
                </a:cubicBezTo>
                <a:cubicBezTo>
                  <a:pt x="731" y="6083"/>
                  <a:pt x="624" y="5929"/>
                  <a:pt x="624" y="5929"/>
                </a:cubicBezTo>
                <a:cubicBezTo>
                  <a:pt x="651" y="5853"/>
                  <a:pt x="757" y="6083"/>
                  <a:pt x="757" y="5929"/>
                </a:cubicBezTo>
                <a:cubicBezTo>
                  <a:pt x="757" y="5853"/>
                  <a:pt x="651" y="5700"/>
                  <a:pt x="624" y="5700"/>
                </a:cubicBezTo>
                <a:cubicBezTo>
                  <a:pt x="597" y="5776"/>
                  <a:pt x="517" y="5929"/>
                  <a:pt x="517" y="5929"/>
                </a:cubicBezTo>
                <a:cubicBezTo>
                  <a:pt x="517" y="5853"/>
                  <a:pt x="517" y="5853"/>
                  <a:pt x="491" y="5776"/>
                </a:cubicBezTo>
                <a:cubicBezTo>
                  <a:pt x="437" y="5776"/>
                  <a:pt x="437" y="5853"/>
                  <a:pt x="411" y="5929"/>
                </a:cubicBezTo>
                <a:cubicBezTo>
                  <a:pt x="411" y="5929"/>
                  <a:pt x="411" y="5929"/>
                  <a:pt x="411" y="5853"/>
                </a:cubicBezTo>
                <a:cubicBezTo>
                  <a:pt x="384" y="5929"/>
                  <a:pt x="357" y="6083"/>
                  <a:pt x="331" y="6083"/>
                </a:cubicBezTo>
                <a:cubicBezTo>
                  <a:pt x="304" y="6159"/>
                  <a:pt x="251" y="6159"/>
                  <a:pt x="251" y="6159"/>
                </a:cubicBezTo>
                <a:cubicBezTo>
                  <a:pt x="224" y="6312"/>
                  <a:pt x="117" y="6312"/>
                  <a:pt x="144" y="6466"/>
                </a:cubicBezTo>
                <a:cubicBezTo>
                  <a:pt x="224" y="6619"/>
                  <a:pt x="117" y="6466"/>
                  <a:pt x="117" y="6695"/>
                </a:cubicBezTo>
                <a:cubicBezTo>
                  <a:pt x="117" y="6849"/>
                  <a:pt x="224" y="6925"/>
                  <a:pt x="251" y="7002"/>
                </a:cubicBezTo>
                <a:cubicBezTo>
                  <a:pt x="304" y="7078"/>
                  <a:pt x="357" y="7232"/>
                  <a:pt x="331" y="7385"/>
                </a:cubicBezTo>
                <a:cubicBezTo>
                  <a:pt x="304" y="7538"/>
                  <a:pt x="224" y="7615"/>
                  <a:pt x="224" y="7768"/>
                </a:cubicBezTo>
                <a:cubicBezTo>
                  <a:pt x="251" y="7921"/>
                  <a:pt x="304" y="8074"/>
                  <a:pt x="331" y="8227"/>
                </a:cubicBezTo>
                <a:cubicBezTo>
                  <a:pt x="357" y="8381"/>
                  <a:pt x="304" y="8381"/>
                  <a:pt x="304" y="8534"/>
                </a:cubicBezTo>
                <a:cubicBezTo>
                  <a:pt x="304" y="8687"/>
                  <a:pt x="384" y="8840"/>
                  <a:pt x="331" y="8917"/>
                </a:cubicBezTo>
                <a:cubicBezTo>
                  <a:pt x="277" y="8993"/>
                  <a:pt x="357" y="9223"/>
                  <a:pt x="357" y="9300"/>
                </a:cubicBezTo>
                <a:cubicBezTo>
                  <a:pt x="411" y="9453"/>
                  <a:pt x="464" y="9453"/>
                  <a:pt x="384" y="9606"/>
                </a:cubicBezTo>
                <a:cubicBezTo>
                  <a:pt x="331" y="9759"/>
                  <a:pt x="357" y="9759"/>
                  <a:pt x="384" y="9836"/>
                </a:cubicBezTo>
                <a:cubicBezTo>
                  <a:pt x="517" y="10066"/>
                  <a:pt x="597" y="10219"/>
                  <a:pt x="464" y="10525"/>
                </a:cubicBezTo>
                <a:cubicBezTo>
                  <a:pt x="331" y="10908"/>
                  <a:pt x="197" y="11215"/>
                  <a:pt x="91" y="11598"/>
                </a:cubicBezTo>
                <a:cubicBezTo>
                  <a:pt x="144" y="11598"/>
                  <a:pt x="144" y="11521"/>
                  <a:pt x="171" y="11598"/>
                </a:cubicBezTo>
                <a:cubicBezTo>
                  <a:pt x="197" y="11751"/>
                  <a:pt x="251" y="11751"/>
                  <a:pt x="277" y="11827"/>
                </a:cubicBezTo>
                <a:cubicBezTo>
                  <a:pt x="437" y="11981"/>
                  <a:pt x="224" y="11981"/>
                  <a:pt x="171" y="11981"/>
                </a:cubicBezTo>
                <a:cubicBezTo>
                  <a:pt x="117" y="11981"/>
                  <a:pt x="91" y="12057"/>
                  <a:pt x="91" y="12210"/>
                </a:cubicBezTo>
                <a:cubicBezTo>
                  <a:pt x="91" y="12364"/>
                  <a:pt x="37" y="12440"/>
                  <a:pt x="11" y="12593"/>
                </a:cubicBezTo>
                <a:cubicBezTo>
                  <a:pt x="-16" y="12670"/>
                  <a:pt x="11" y="12823"/>
                  <a:pt x="37" y="12976"/>
                </a:cubicBezTo>
                <a:cubicBezTo>
                  <a:pt x="37" y="13129"/>
                  <a:pt x="-16" y="13283"/>
                  <a:pt x="11" y="13359"/>
                </a:cubicBezTo>
                <a:cubicBezTo>
                  <a:pt x="64" y="13436"/>
                  <a:pt x="64" y="13436"/>
                  <a:pt x="64" y="13589"/>
                </a:cubicBezTo>
                <a:cubicBezTo>
                  <a:pt x="37" y="13742"/>
                  <a:pt x="91" y="13819"/>
                  <a:pt x="91" y="13972"/>
                </a:cubicBezTo>
                <a:cubicBezTo>
                  <a:pt x="91" y="14049"/>
                  <a:pt x="171" y="14202"/>
                  <a:pt x="197" y="14202"/>
                </a:cubicBezTo>
                <a:cubicBezTo>
                  <a:pt x="197" y="14202"/>
                  <a:pt x="224" y="14125"/>
                  <a:pt x="251" y="14125"/>
                </a:cubicBezTo>
                <a:cubicBezTo>
                  <a:pt x="277" y="14125"/>
                  <a:pt x="277" y="14278"/>
                  <a:pt x="304" y="14278"/>
                </a:cubicBezTo>
                <a:cubicBezTo>
                  <a:pt x="357" y="14202"/>
                  <a:pt x="357" y="14125"/>
                  <a:pt x="411" y="14278"/>
                </a:cubicBezTo>
                <a:cubicBezTo>
                  <a:pt x="464" y="14355"/>
                  <a:pt x="464" y="14355"/>
                  <a:pt x="464" y="14508"/>
                </a:cubicBezTo>
                <a:cubicBezTo>
                  <a:pt x="437" y="14891"/>
                  <a:pt x="544" y="15198"/>
                  <a:pt x="624" y="15351"/>
                </a:cubicBezTo>
                <a:cubicBezTo>
                  <a:pt x="677" y="15427"/>
                  <a:pt x="704" y="15504"/>
                  <a:pt x="651" y="15581"/>
                </a:cubicBezTo>
                <a:cubicBezTo>
                  <a:pt x="624" y="15734"/>
                  <a:pt x="597" y="15657"/>
                  <a:pt x="544" y="15657"/>
                </a:cubicBezTo>
                <a:cubicBezTo>
                  <a:pt x="491" y="15657"/>
                  <a:pt x="571" y="16346"/>
                  <a:pt x="624" y="16270"/>
                </a:cubicBezTo>
                <a:cubicBezTo>
                  <a:pt x="651" y="16193"/>
                  <a:pt x="677" y="15964"/>
                  <a:pt x="704" y="16040"/>
                </a:cubicBezTo>
                <a:cubicBezTo>
                  <a:pt x="731" y="16040"/>
                  <a:pt x="757" y="16117"/>
                  <a:pt x="811" y="16117"/>
                </a:cubicBezTo>
                <a:cubicBezTo>
                  <a:pt x="864" y="16117"/>
                  <a:pt x="917" y="16193"/>
                  <a:pt x="917" y="16346"/>
                </a:cubicBezTo>
                <a:cubicBezTo>
                  <a:pt x="917" y="16423"/>
                  <a:pt x="891" y="16423"/>
                  <a:pt x="891" y="16423"/>
                </a:cubicBezTo>
                <a:cubicBezTo>
                  <a:pt x="864" y="16500"/>
                  <a:pt x="891" y="16653"/>
                  <a:pt x="917" y="16653"/>
                </a:cubicBezTo>
                <a:cubicBezTo>
                  <a:pt x="944" y="16729"/>
                  <a:pt x="997" y="16653"/>
                  <a:pt x="1024" y="16729"/>
                </a:cubicBezTo>
                <a:cubicBezTo>
                  <a:pt x="1051" y="16806"/>
                  <a:pt x="1051" y="16959"/>
                  <a:pt x="1051" y="17036"/>
                </a:cubicBezTo>
                <a:cubicBezTo>
                  <a:pt x="1051" y="17112"/>
                  <a:pt x="1131" y="17036"/>
                  <a:pt x="1157" y="17036"/>
                </a:cubicBezTo>
                <a:cubicBezTo>
                  <a:pt x="1184" y="17112"/>
                  <a:pt x="1237" y="17342"/>
                  <a:pt x="1264" y="17189"/>
                </a:cubicBezTo>
                <a:cubicBezTo>
                  <a:pt x="1291" y="17036"/>
                  <a:pt x="1317" y="17112"/>
                  <a:pt x="1344" y="17189"/>
                </a:cubicBezTo>
                <a:cubicBezTo>
                  <a:pt x="1397" y="17342"/>
                  <a:pt x="1397" y="17266"/>
                  <a:pt x="1451" y="17266"/>
                </a:cubicBezTo>
                <a:cubicBezTo>
                  <a:pt x="1477" y="17266"/>
                  <a:pt x="1504" y="17495"/>
                  <a:pt x="1531" y="17419"/>
                </a:cubicBezTo>
                <a:cubicBezTo>
                  <a:pt x="1584" y="17342"/>
                  <a:pt x="1637" y="17495"/>
                  <a:pt x="1664" y="17572"/>
                </a:cubicBezTo>
                <a:cubicBezTo>
                  <a:pt x="1717" y="17649"/>
                  <a:pt x="1637" y="17725"/>
                  <a:pt x="1637" y="17725"/>
                </a:cubicBezTo>
                <a:cubicBezTo>
                  <a:pt x="1584" y="17802"/>
                  <a:pt x="1664" y="17878"/>
                  <a:pt x="1664" y="17878"/>
                </a:cubicBezTo>
                <a:cubicBezTo>
                  <a:pt x="1664" y="17878"/>
                  <a:pt x="1584" y="17878"/>
                  <a:pt x="1611" y="18032"/>
                </a:cubicBezTo>
                <a:cubicBezTo>
                  <a:pt x="1664" y="18108"/>
                  <a:pt x="1637" y="18185"/>
                  <a:pt x="1611" y="18261"/>
                </a:cubicBezTo>
                <a:cubicBezTo>
                  <a:pt x="1611" y="18338"/>
                  <a:pt x="1531" y="18338"/>
                  <a:pt x="1504" y="18338"/>
                </a:cubicBezTo>
                <a:cubicBezTo>
                  <a:pt x="1451" y="18338"/>
                  <a:pt x="1424" y="18491"/>
                  <a:pt x="1397" y="18644"/>
                </a:cubicBezTo>
                <a:cubicBezTo>
                  <a:pt x="1424" y="18644"/>
                  <a:pt x="1531" y="18644"/>
                  <a:pt x="1531" y="18721"/>
                </a:cubicBezTo>
                <a:cubicBezTo>
                  <a:pt x="1531" y="18798"/>
                  <a:pt x="1397" y="18874"/>
                  <a:pt x="1397" y="18951"/>
                </a:cubicBezTo>
                <a:cubicBezTo>
                  <a:pt x="1397" y="19027"/>
                  <a:pt x="1451" y="19027"/>
                  <a:pt x="1451" y="19181"/>
                </a:cubicBezTo>
                <a:cubicBezTo>
                  <a:pt x="1451" y="19181"/>
                  <a:pt x="1371" y="19257"/>
                  <a:pt x="1371" y="19257"/>
                </a:cubicBezTo>
                <a:cubicBezTo>
                  <a:pt x="1344" y="19334"/>
                  <a:pt x="1344" y="19410"/>
                  <a:pt x="1317" y="19487"/>
                </a:cubicBezTo>
                <a:cubicBezTo>
                  <a:pt x="1317" y="19564"/>
                  <a:pt x="1264" y="19487"/>
                  <a:pt x="1264" y="19640"/>
                </a:cubicBezTo>
                <a:cubicBezTo>
                  <a:pt x="1237" y="19717"/>
                  <a:pt x="1291" y="19870"/>
                  <a:pt x="1344" y="19870"/>
                </a:cubicBezTo>
                <a:cubicBezTo>
                  <a:pt x="1397" y="19946"/>
                  <a:pt x="1451" y="20023"/>
                  <a:pt x="1531" y="20176"/>
                </a:cubicBezTo>
                <a:cubicBezTo>
                  <a:pt x="1557" y="20253"/>
                  <a:pt x="1584" y="20329"/>
                  <a:pt x="1611" y="20329"/>
                </a:cubicBezTo>
                <a:cubicBezTo>
                  <a:pt x="1637" y="20483"/>
                  <a:pt x="1637" y="20406"/>
                  <a:pt x="1691" y="20329"/>
                </a:cubicBezTo>
                <a:cubicBezTo>
                  <a:pt x="1771" y="20329"/>
                  <a:pt x="1851" y="20559"/>
                  <a:pt x="1931" y="20559"/>
                </a:cubicBezTo>
                <a:cubicBezTo>
                  <a:pt x="2011" y="20559"/>
                  <a:pt x="2091" y="20712"/>
                  <a:pt x="2171" y="20789"/>
                </a:cubicBezTo>
                <a:cubicBezTo>
                  <a:pt x="2251" y="20866"/>
                  <a:pt x="2304" y="20789"/>
                  <a:pt x="2384" y="20789"/>
                </a:cubicBezTo>
                <a:cubicBezTo>
                  <a:pt x="2411" y="20866"/>
                  <a:pt x="2437" y="20942"/>
                  <a:pt x="2437" y="21019"/>
                </a:cubicBezTo>
                <a:cubicBezTo>
                  <a:pt x="2437" y="21095"/>
                  <a:pt x="2464" y="21095"/>
                  <a:pt x="2491" y="21095"/>
                </a:cubicBezTo>
                <a:cubicBezTo>
                  <a:pt x="2571" y="21172"/>
                  <a:pt x="2624" y="21555"/>
                  <a:pt x="2731" y="21402"/>
                </a:cubicBezTo>
                <a:cubicBezTo>
                  <a:pt x="2757" y="21325"/>
                  <a:pt x="2811" y="21249"/>
                  <a:pt x="2784" y="21172"/>
                </a:cubicBezTo>
                <a:cubicBezTo>
                  <a:pt x="2757" y="21095"/>
                  <a:pt x="2731" y="21019"/>
                  <a:pt x="2704" y="20942"/>
                </a:cubicBezTo>
                <a:cubicBezTo>
                  <a:pt x="2651" y="20789"/>
                  <a:pt x="2624" y="20636"/>
                  <a:pt x="2651" y="20406"/>
                </a:cubicBezTo>
                <a:cubicBezTo>
                  <a:pt x="2651" y="20253"/>
                  <a:pt x="2624" y="20100"/>
                  <a:pt x="2571" y="20023"/>
                </a:cubicBezTo>
                <a:cubicBezTo>
                  <a:pt x="2517" y="19946"/>
                  <a:pt x="2597" y="19793"/>
                  <a:pt x="2624" y="19717"/>
                </a:cubicBezTo>
                <a:cubicBezTo>
                  <a:pt x="2651" y="19564"/>
                  <a:pt x="2651" y="19410"/>
                  <a:pt x="2731" y="19410"/>
                </a:cubicBezTo>
                <a:cubicBezTo>
                  <a:pt x="2757" y="19410"/>
                  <a:pt x="2784" y="19334"/>
                  <a:pt x="2811" y="19257"/>
                </a:cubicBezTo>
                <a:cubicBezTo>
                  <a:pt x="2837" y="19181"/>
                  <a:pt x="2864" y="19181"/>
                  <a:pt x="2891" y="19104"/>
                </a:cubicBezTo>
                <a:cubicBezTo>
                  <a:pt x="2864" y="19104"/>
                  <a:pt x="2811" y="19027"/>
                  <a:pt x="2811" y="18951"/>
                </a:cubicBezTo>
                <a:cubicBezTo>
                  <a:pt x="2811" y="18874"/>
                  <a:pt x="2864" y="18951"/>
                  <a:pt x="2864" y="18951"/>
                </a:cubicBezTo>
                <a:cubicBezTo>
                  <a:pt x="2864" y="18874"/>
                  <a:pt x="2811" y="18644"/>
                  <a:pt x="2784" y="18568"/>
                </a:cubicBezTo>
                <a:cubicBezTo>
                  <a:pt x="2757" y="18415"/>
                  <a:pt x="2731" y="18415"/>
                  <a:pt x="2677" y="18415"/>
                </a:cubicBezTo>
                <a:cubicBezTo>
                  <a:pt x="2597" y="18415"/>
                  <a:pt x="2651" y="18261"/>
                  <a:pt x="2597" y="18185"/>
                </a:cubicBezTo>
                <a:cubicBezTo>
                  <a:pt x="2571" y="18108"/>
                  <a:pt x="2491" y="18108"/>
                  <a:pt x="2544" y="17955"/>
                </a:cubicBezTo>
                <a:cubicBezTo>
                  <a:pt x="2571" y="17802"/>
                  <a:pt x="2624" y="17725"/>
                  <a:pt x="2571" y="17649"/>
                </a:cubicBezTo>
                <a:cubicBezTo>
                  <a:pt x="2544" y="17495"/>
                  <a:pt x="2597" y="17419"/>
                  <a:pt x="2624" y="17342"/>
                </a:cubicBezTo>
                <a:cubicBezTo>
                  <a:pt x="2624" y="17266"/>
                  <a:pt x="2677" y="17036"/>
                  <a:pt x="2677" y="17112"/>
                </a:cubicBezTo>
                <a:cubicBezTo>
                  <a:pt x="2704" y="17189"/>
                  <a:pt x="2731" y="17342"/>
                  <a:pt x="2757" y="17419"/>
                </a:cubicBezTo>
                <a:cubicBezTo>
                  <a:pt x="2811" y="17419"/>
                  <a:pt x="2837" y="17342"/>
                  <a:pt x="2837" y="17266"/>
                </a:cubicBezTo>
                <a:cubicBezTo>
                  <a:pt x="2811" y="17112"/>
                  <a:pt x="2811" y="17036"/>
                  <a:pt x="2864" y="16959"/>
                </a:cubicBezTo>
                <a:cubicBezTo>
                  <a:pt x="2917" y="16883"/>
                  <a:pt x="2917" y="16729"/>
                  <a:pt x="2971" y="16729"/>
                </a:cubicBezTo>
                <a:cubicBezTo>
                  <a:pt x="3024" y="16653"/>
                  <a:pt x="3077" y="16423"/>
                  <a:pt x="3131" y="16500"/>
                </a:cubicBezTo>
                <a:cubicBezTo>
                  <a:pt x="3184" y="16500"/>
                  <a:pt x="3184" y="16653"/>
                  <a:pt x="3237" y="16500"/>
                </a:cubicBezTo>
                <a:cubicBezTo>
                  <a:pt x="3291" y="16423"/>
                  <a:pt x="3291" y="16500"/>
                  <a:pt x="3344" y="16576"/>
                </a:cubicBezTo>
                <a:cubicBezTo>
                  <a:pt x="3397" y="16576"/>
                  <a:pt x="3451" y="16576"/>
                  <a:pt x="3504" y="16653"/>
                </a:cubicBezTo>
                <a:cubicBezTo>
                  <a:pt x="3557" y="16729"/>
                  <a:pt x="3557" y="16883"/>
                  <a:pt x="3611" y="17036"/>
                </a:cubicBezTo>
                <a:cubicBezTo>
                  <a:pt x="3611" y="17036"/>
                  <a:pt x="3611" y="16806"/>
                  <a:pt x="3664" y="16883"/>
                </a:cubicBezTo>
                <a:cubicBezTo>
                  <a:pt x="3691" y="16883"/>
                  <a:pt x="3717" y="17036"/>
                  <a:pt x="3771" y="17036"/>
                </a:cubicBezTo>
                <a:cubicBezTo>
                  <a:pt x="3797" y="17112"/>
                  <a:pt x="3824" y="16959"/>
                  <a:pt x="3851" y="16883"/>
                </a:cubicBezTo>
                <a:cubicBezTo>
                  <a:pt x="3904" y="16729"/>
                  <a:pt x="3931" y="16883"/>
                  <a:pt x="3984" y="16883"/>
                </a:cubicBezTo>
                <a:cubicBezTo>
                  <a:pt x="4037" y="16883"/>
                  <a:pt x="4064" y="16729"/>
                  <a:pt x="4117" y="16806"/>
                </a:cubicBezTo>
                <a:cubicBezTo>
                  <a:pt x="4171" y="16883"/>
                  <a:pt x="4197" y="16959"/>
                  <a:pt x="4251" y="17036"/>
                </a:cubicBezTo>
                <a:cubicBezTo>
                  <a:pt x="4304" y="17112"/>
                  <a:pt x="4277" y="17036"/>
                  <a:pt x="4331" y="16959"/>
                </a:cubicBezTo>
                <a:cubicBezTo>
                  <a:pt x="4357" y="16883"/>
                  <a:pt x="4464" y="16959"/>
                  <a:pt x="4491" y="16959"/>
                </a:cubicBezTo>
                <a:cubicBezTo>
                  <a:pt x="4517" y="16959"/>
                  <a:pt x="4571" y="16806"/>
                  <a:pt x="4571" y="16729"/>
                </a:cubicBezTo>
                <a:cubicBezTo>
                  <a:pt x="4571" y="16576"/>
                  <a:pt x="4491" y="16576"/>
                  <a:pt x="4464" y="16500"/>
                </a:cubicBezTo>
                <a:cubicBezTo>
                  <a:pt x="4277" y="16270"/>
                  <a:pt x="4544" y="16346"/>
                  <a:pt x="4491" y="16040"/>
                </a:cubicBezTo>
                <a:cubicBezTo>
                  <a:pt x="4464" y="15964"/>
                  <a:pt x="4411" y="15964"/>
                  <a:pt x="4491" y="15887"/>
                </a:cubicBezTo>
                <a:cubicBezTo>
                  <a:pt x="4517" y="15810"/>
                  <a:pt x="4571" y="15887"/>
                  <a:pt x="4597" y="15810"/>
                </a:cubicBezTo>
                <a:cubicBezTo>
                  <a:pt x="4704" y="15810"/>
                  <a:pt x="4411" y="15427"/>
                  <a:pt x="4544" y="15274"/>
                </a:cubicBezTo>
                <a:cubicBezTo>
                  <a:pt x="4571" y="15274"/>
                  <a:pt x="4624" y="15274"/>
                  <a:pt x="4651" y="15274"/>
                </a:cubicBezTo>
                <a:cubicBezTo>
                  <a:pt x="4731" y="15274"/>
                  <a:pt x="4784" y="15274"/>
                  <a:pt x="4864" y="15198"/>
                </a:cubicBezTo>
                <a:cubicBezTo>
                  <a:pt x="4917" y="15121"/>
                  <a:pt x="4971" y="15121"/>
                  <a:pt x="5024" y="15121"/>
                </a:cubicBezTo>
                <a:cubicBezTo>
                  <a:pt x="5077" y="15044"/>
                  <a:pt x="5131" y="14968"/>
                  <a:pt x="5211" y="14968"/>
                </a:cubicBezTo>
                <a:cubicBezTo>
                  <a:pt x="5317" y="14891"/>
                  <a:pt x="5424" y="14815"/>
                  <a:pt x="5531" y="14661"/>
                </a:cubicBezTo>
                <a:cubicBezTo>
                  <a:pt x="5611" y="14508"/>
                  <a:pt x="5771" y="14508"/>
                  <a:pt x="5824" y="14815"/>
                </a:cubicBezTo>
                <a:cubicBezTo>
                  <a:pt x="5851" y="14968"/>
                  <a:pt x="5824" y="14968"/>
                  <a:pt x="5851" y="15121"/>
                </a:cubicBezTo>
                <a:cubicBezTo>
                  <a:pt x="5851" y="15351"/>
                  <a:pt x="5957" y="15121"/>
                  <a:pt x="6011" y="15198"/>
                </a:cubicBezTo>
                <a:cubicBezTo>
                  <a:pt x="6037" y="15198"/>
                  <a:pt x="6011" y="15274"/>
                  <a:pt x="6037" y="15274"/>
                </a:cubicBezTo>
                <a:cubicBezTo>
                  <a:pt x="6064" y="15351"/>
                  <a:pt x="6064" y="15274"/>
                  <a:pt x="6064" y="15274"/>
                </a:cubicBezTo>
                <a:cubicBezTo>
                  <a:pt x="6091" y="15198"/>
                  <a:pt x="6117" y="15274"/>
                  <a:pt x="6144" y="15351"/>
                </a:cubicBezTo>
                <a:cubicBezTo>
                  <a:pt x="6171" y="15351"/>
                  <a:pt x="6171" y="15351"/>
                  <a:pt x="6144" y="15427"/>
                </a:cubicBezTo>
                <a:cubicBezTo>
                  <a:pt x="6117" y="15657"/>
                  <a:pt x="6304" y="15504"/>
                  <a:pt x="6357" y="15427"/>
                </a:cubicBezTo>
                <a:cubicBezTo>
                  <a:pt x="6357" y="15427"/>
                  <a:pt x="6597" y="15044"/>
                  <a:pt x="6597" y="15121"/>
                </a:cubicBezTo>
                <a:cubicBezTo>
                  <a:pt x="6597" y="15198"/>
                  <a:pt x="6544" y="15351"/>
                  <a:pt x="6597" y="15427"/>
                </a:cubicBezTo>
                <a:cubicBezTo>
                  <a:pt x="6651" y="15427"/>
                  <a:pt x="6677" y="15504"/>
                  <a:pt x="6704" y="15581"/>
                </a:cubicBezTo>
                <a:cubicBezTo>
                  <a:pt x="6784" y="15810"/>
                  <a:pt x="6811" y="16040"/>
                  <a:pt x="6864" y="16270"/>
                </a:cubicBezTo>
                <a:cubicBezTo>
                  <a:pt x="6917" y="16500"/>
                  <a:pt x="6944" y="16729"/>
                  <a:pt x="6997" y="16883"/>
                </a:cubicBezTo>
                <a:cubicBezTo>
                  <a:pt x="7077" y="17112"/>
                  <a:pt x="7077" y="16576"/>
                  <a:pt x="7157" y="16806"/>
                </a:cubicBezTo>
                <a:cubicBezTo>
                  <a:pt x="7264" y="17112"/>
                  <a:pt x="7317" y="16959"/>
                  <a:pt x="7451" y="16883"/>
                </a:cubicBezTo>
                <a:cubicBezTo>
                  <a:pt x="7504" y="16806"/>
                  <a:pt x="7531" y="17036"/>
                  <a:pt x="7557" y="17112"/>
                </a:cubicBezTo>
                <a:cubicBezTo>
                  <a:pt x="7584" y="17266"/>
                  <a:pt x="7637" y="17266"/>
                  <a:pt x="7664" y="17419"/>
                </a:cubicBezTo>
                <a:cubicBezTo>
                  <a:pt x="7691" y="17572"/>
                  <a:pt x="7744" y="17572"/>
                  <a:pt x="7797" y="17572"/>
                </a:cubicBezTo>
                <a:cubicBezTo>
                  <a:pt x="7877" y="17495"/>
                  <a:pt x="7851" y="17572"/>
                  <a:pt x="7877" y="17649"/>
                </a:cubicBezTo>
                <a:cubicBezTo>
                  <a:pt x="7931" y="17955"/>
                  <a:pt x="8091" y="17572"/>
                  <a:pt x="8171" y="17572"/>
                </a:cubicBezTo>
                <a:cubicBezTo>
                  <a:pt x="8251" y="17495"/>
                  <a:pt x="8331" y="17266"/>
                  <a:pt x="8411" y="17189"/>
                </a:cubicBezTo>
                <a:cubicBezTo>
                  <a:pt x="8517" y="16959"/>
                  <a:pt x="8571" y="16959"/>
                  <a:pt x="8704" y="17036"/>
                </a:cubicBezTo>
                <a:cubicBezTo>
                  <a:pt x="8757" y="17036"/>
                  <a:pt x="8757" y="17112"/>
                  <a:pt x="8811" y="17266"/>
                </a:cubicBezTo>
                <a:cubicBezTo>
                  <a:pt x="8837" y="17342"/>
                  <a:pt x="8891" y="17342"/>
                  <a:pt x="8944" y="17342"/>
                </a:cubicBezTo>
                <a:cubicBezTo>
                  <a:pt x="8997" y="17342"/>
                  <a:pt x="9024" y="17419"/>
                  <a:pt x="9077" y="17419"/>
                </a:cubicBezTo>
                <a:cubicBezTo>
                  <a:pt x="9131" y="17572"/>
                  <a:pt x="9157" y="17419"/>
                  <a:pt x="9211" y="17342"/>
                </a:cubicBezTo>
                <a:cubicBezTo>
                  <a:pt x="9291" y="17112"/>
                  <a:pt x="9157" y="16959"/>
                  <a:pt x="9211" y="16729"/>
                </a:cubicBezTo>
                <a:cubicBezTo>
                  <a:pt x="9237" y="16576"/>
                  <a:pt x="9344" y="16270"/>
                  <a:pt x="9397" y="16346"/>
                </a:cubicBezTo>
                <a:cubicBezTo>
                  <a:pt x="9504" y="16500"/>
                  <a:pt x="9637" y="16500"/>
                  <a:pt x="9744" y="16653"/>
                </a:cubicBezTo>
                <a:cubicBezTo>
                  <a:pt x="9797" y="16729"/>
                  <a:pt x="9771" y="16883"/>
                  <a:pt x="9797" y="16959"/>
                </a:cubicBezTo>
                <a:cubicBezTo>
                  <a:pt x="9824" y="17189"/>
                  <a:pt x="9877" y="17189"/>
                  <a:pt x="9957" y="17266"/>
                </a:cubicBezTo>
                <a:cubicBezTo>
                  <a:pt x="10064" y="17342"/>
                  <a:pt x="10171" y="17112"/>
                  <a:pt x="10277" y="17189"/>
                </a:cubicBezTo>
                <a:cubicBezTo>
                  <a:pt x="10304" y="17189"/>
                  <a:pt x="10357" y="17189"/>
                  <a:pt x="10384" y="17266"/>
                </a:cubicBezTo>
                <a:cubicBezTo>
                  <a:pt x="10437" y="17342"/>
                  <a:pt x="10491" y="17342"/>
                  <a:pt x="10544" y="17495"/>
                </a:cubicBezTo>
                <a:cubicBezTo>
                  <a:pt x="10677" y="17802"/>
                  <a:pt x="10891" y="17802"/>
                  <a:pt x="11051" y="17649"/>
                </a:cubicBezTo>
                <a:cubicBezTo>
                  <a:pt x="11157" y="17572"/>
                  <a:pt x="11237" y="17419"/>
                  <a:pt x="11344" y="17342"/>
                </a:cubicBezTo>
                <a:cubicBezTo>
                  <a:pt x="11397" y="17189"/>
                  <a:pt x="11477" y="17342"/>
                  <a:pt x="11531" y="17342"/>
                </a:cubicBezTo>
                <a:cubicBezTo>
                  <a:pt x="11584" y="17419"/>
                  <a:pt x="11611" y="17266"/>
                  <a:pt x="11664" y="17342"/>
                </a:cubicBezTo>
                <a:cubicBezTo>
                  <a:pt x="11691" y="17419"/>
                  <a:pt x="11797" y="17649"/>
                  <a:pt x="11851" y="17572"/>
                </a:cubicBezTo>
                <a:cubicBezTo>
                  <a:pt x="11877" y="17572"/>
                  <a:pt x="11931" y="17495"/>
                  <a:pt x="11957" y="17419"/>
                </a:cubicBezTo>
                <a:cubicBezTo>
                  <a:pt x="12037" y="17342"/>
                  <a:pt x="12064" y="17342"/>
                  <a:pt x="12064" y="17189"/>
                </a:cubicBezTo>
                <a:cubicBezTo>
                  <a:pt x="12064" y="16883"/>
                  <a:pt x="12144" y="16576"/>
                  <a:pt x="12197" y="16423"/>
                </a:cubicBezTo>
                <a:cubicBezTo>
                  <a:pt x="12224" y="16346"/>
                  <a:pt x="12251" y="16193"/>
                  <a:pt x="12224" y="16117"/>
                </a:cubicBezTo>
                <a:cubicBezTo>
                  <a:pt x="12197" y="16040"/>
                  <a:pt x="12117" y="16040"/>
                  <a:pt x="12171" y="15887"/>
                </a:cubicBezTo>
                <a:cubicBezTo>
                  <a:pt x="12251" y="15657"/>
                  <a:pt x="12384" y="15657"/>
                  <a:pt x="12517" y="15581"/>
                </a:cubicBezTo>
                <a:cubicBezTo>
                  <a:pt x="12571" y="15581"/>
                  <a:pt x="12624" y="15581"/>
                  <a:pt x="12677" y="15657"/>
                </a:cubicBezTo>
                <a:cubicBezTo>
                  <a:pt x="12731" y="15734"/>
                  <a:pt x="12811" y="15734"/>
                  <a:pt x="12864" y="15810"/>
                </a:cubicBezTo>
                <a:cubicBezTo>
                  <a:pt x="12944" y="15887"/>
                  <a:pt x="12971" y="16193"/>
                  <a:pt x="13024" y="16423"/>
                </a:cubicBezTo>
                <a:cubicBezTo>
                  <a:pt x="13051" y="16653"/>
                  <a:pt x="13104" y="16883"/>
                  <a:pt x="13131" y="17112"/>
                </a:cubicBezTo>
                <a:cubicBezTo>
                  <a:pt x="13131" y="17189"/>
                  <a:pt x="13131" y="17342"/>
                  <a:pt x="13157" y="17495"/>
                </a:cubicBezTo>
                <a:cubicBezTo>
                  <a:pt x="13157" y="17572"/>
                  <a:pt x="13237" y="17572"/>
                  <a:pt x="13264" y="17572"/>
                </a:cubicBezTo>
                <a:cubicBezTo>
                  <a:pt x="13371" y="17649"/>
                  <a:pt x="13504" y="17802"/>
                  <a:pt x="13531" y="18108"/>
                </a:cubicBezTo>
                <a:cubicBezTo>
                  <a:pt x="13557" y="18338"/>
                  <a:pt x="13584" y="18491"/>
                  <a:pt x="13691" y="18491"/>
                </a:cubicBezTo>
                <a:cubicBezTo>
                  <a:pt x="13717" y="18491"/>
                  <a:pt x="13771" y="18491"/>
                  <a:pt x="13797" y="18491"/>
                </a:cubicBezTo>
                <a:cubicBezTo>
                  <a:pt x="13851" y="18491"/>
                  <a:pt x="13851" y="18338"/>
                  <a:pt x="13904" y="18338"/>
                </a:cubicBezTo>
                <a:cubicBezTo>
                  <a:pt x="13984" y="18338"/>
                  <a:pt x="14064" y="18108"/>
                  <a:pt x="14117" y="18415"/>
                </a:cubicBezTo>
                <a:cubicBezTo>
                  <a:pt x="14117" y="18568"/>
                  <a:pt x="14117" y="18568"/>
                  <a:pt x="14091" y="18644"/>
                </a:cubicBezTo>
                <a:cubicBezTo>
                  <a:pt x="14037" y="18798"/>
                  <a:pt x="14037" y="18874"/>
                  <a:pt x="14011" y="19027"/>
                </a:cubicBezTo>
                <a:cubicBezTo>
                  <a:pt x="13984" y="19257"/>
                  <a:pt x="13931" y="19487"/>
                  <a:pt x="13877" y="19717"/>
                </a:cubicBezTo>
                <a:cubicBezTo>
                  <a:pt x="13851" y="19870"/>
                  <a:pt x="13824" y="19793"/>
                  <a:pt x="13797" y="19717"/>
                </a:cubicBezTo>
                <a:cubicBezTo>
                  <a:pt x="13744" y="19640"/>
                  <a:pt x="13744" y="19717"/>
                  <a:pt x="13691" y="19793"/>
                </a:cubicBezTo>
                <a:cubicBezTo>
                  <a:pt x="13664" y="19793"/>
                  <a:pt x="13611" y="19870"/>
                  <a:pt x="13611" y="19870"/>
                </a:cubicBezTo>
                <a:cubicBezTo>
                  <a:pt x="13584" y="19946"/>
                  <a:pt x="13664" y="20253"/>
                  <a:pt x="13664" y="20406"/>
                </a:cubicBezTo>
                <a:cubicBezTo>
                  <a:pt x="13637" y="20483"/>
                  <a:pt x="13637" y="20636"/>
                  <a:pt x="13637" y="20712"/>
                </a:cubicBezTo>
                <a:cubicBezTo>
                  <a:pt x="13611" y="20866"/>
                  <a:pt x="13557" y="20789"/>
                  <a:pt x="13557" y="20942"/>
                </a:cubicBezTo>
                <a:cubicBezTo>
                  <a:pt x="13611" y="20866"/>
                  <a:pt x="13637" y="20942"/>
                  <a:pt x="13691" y="20789"/>
                </a:cubicBezTo>
                <a:cubicBezTo>
                  <a:pt x="13717" y="20636"/>
                  <a:pt x="13771" y="20789"/>
                  <a:pt x="13824" y="20789"/>
                </a:cubicBezTo>
                <a:cubicBezTo>
                  <a:pt x="13931" y="20942"/>
                  <a:pt x="14037" y="20789"/>
                  <a:pt x="14144" y="20559"/>
                </a:cubicBezTo>
                <a:cubicBezTo>
                  <a:pt x="14224" y="20329"/>
                  <a:pt x="14304" y="20023"/>
                  <a:pt x="14384" y="19793"/>
                </a:cubicBezTo>
                <a:cubicBezTo>
                  <a:pt x="14464" y="19487"/>
                  <a:pt x="14544" y="19181"/>
                  <a:pt x="14624" y="18874"/>
                </a:cubicBezTo>
                <a:cubicBezTo>
                  <a:pt x="14757" y="18338"/>
                  <a:pt x="14891" y="17955"/>
                  <a:pt x="14864" y="17266"/>
                </a:cubicBezTo>
                <a:cubicBezTo>
                  <a:pt x="14864" y="16959"/>
                  <a:pt x="14891" y="16806"/>
                  <a:pt x="14944" y="16576"/>
                </a:cubicBezTo>
                <a:cubicBezTo>
                  <a:pt x="14971" y="16423"/>
                  <a:pt x="14971" y="16346"/>
                  <a:pt x="14997" y="16193"/>
                </a:cubicBezTo>
                <a:cubicBezTo>
                  <a:pt x="14997" y="16193"/>
                  <a:pt x="14997" y="16117"/>
                  <a:pt x="14997" y="16040"/>
                </a:cubicBezTo>
                <a:cubicBezTo>
                  <a:pt x="14997" y="15964"/>
                  <a:pt x="14944" y="15887"/>
                  <a:pt x="14944" y="15810"/>
                </a:cubicBezTo>
                <a:cubicBezTo>
                  <a:pt x="14944" y="15810"/>
                  <a:pt x="14997" y="15887"/>
                  <a:pt x="14997" y="15810"/>
                </a:cubicBezTo>
                <a:cubicBezTo>
                  <a:pt x="14971" y="15734"/>
                  <a:pt x="14971" y="15657"/>
                  <a:pt x="14944" y="15657"/>
                </a:cubicBezTo>
                <a:cubicBezTo>
                  <a:pt x="14917" y="15581"/>
                  <a:pt x="14864" y="15351"/>
                  <a:pt x="14837" y="15274"/>
                </a:cubicBezTo>
                <a:cubicBezTo>
                  <a:pt x="14811" y="15274"/>
                  <a:pt x="14677" y="15121"/>
                  <a:pt x="14651" y="15198"/>
                </a:cubicBezTo>
                <a:cubicBezTo>
                  <a:pt x="14651" y="15274"/>
                  <a:pt x="14677" y="15351"/>
                  <a:pt x="14651" y="15351"/>
                </a:cubicBezTo>
                <a:cubicBezTo>
                  <a:pt x="14597" y="15351"/>
                  <a:pt x="14597" y="15504"/>
                  <a:pt x="14571" y="15504"/>
                </a:cubicBezTo>
                <a:cubicBezTo>
                  <a:pt x="14517" y="15657"/>
                  <a:pt x="14491" y="15427"/>
                  <a:pt x="14491" y="15351"/>
                </a:cubicBezTo>
                <a:cubicBezTo>
                  <a:pt x="14491" y="15198"/>
                  <a:pt x="14544" y="15121"/>
                  <a:pt x="14464" y="15198"/>
                </a:cubicBezTo>
                <a:cubicBezTo>
                  <a:pt x="14384" y="15274"/>
                  <a:pt x="14491" y="15427"/>
                  <a:pt x="14384" y="15427"/>
                </a:cubicBezTo>
                <a:cubicBezTo>
                  <a:pt x="14357" y="15427"/>
                  <a:pt x="14411" y="15044"/>
                  <a:pt x="14384" y="14968"/>
                </a:cubicBezTo>
                <a:cubicBezTo>
                  <a:pt x="14384" y="15044"/>
                  <a:pt x="14091" y="15044"/>
                  <a:pt x="14224" y="14815"/>
                </a:cubicBezTo>
                <a:cubicBezTo>
                  <a:pt x="14331" y="14585"/>
                  <a:pt x="14437" y="14355"/>
                  <a:pt x="14544" y="14125"/>
                </a:cubicBezTo>
                <a:cubicBezTo>
                  <a:pt x="14571" y="14049"/>
                  <a:pt x="14597" y="13895"/>
                  <a:pt x="14624" y="13819"/>
                </a:cubicBezTo>
                <a:cubicBezTo>
                  <a:pt x="14704" y="13666"/>
                  <a:pt x="14784" y="13512"/>
                  <a:pt x="14837" y="13359"/>
                </a:cubicBezTo>
                <a:cubicBezTo>
                  <a:pt x="14864" y="13283"/>
                  <a:pt x="14891" y="13129"/>
                  <a:pt x="14944" y="13053"/>
                </a:cubicBezTo>
                <a:cubicBezTo>
                  <a:pt x="14997" y="12900"/>
                  <a:pt x="15051" y="12746"/>
                  <a:pt x="15104" y="12593"/>
                </a:cubicBezTo>
                <a:cubicBezTo>
                  <a:pt x="15211" y="12364"/>
                  <a:pt x="15371" y="12364"/>
                  <a:pt x="15504" y="12364"/>
                </a:cubicBezTo>
                <a:cubicBezTo>
                  <a:pt x="15531" y="12364"/>
                  <a:pt x="15557" y="12364"/>
                  <a:pt x="15584" y="12364"/>
                </a:cubicBezTo>
                <a:cubicBezTo>
                  <a:pt x="15611" y="12440"/>
                  <a:pt x="15611" y="12517"/>
                  <a:pt x="15637" y="12517"/>
                </a:cubicBezTo>
                <a:cubicBezTo>
                  <a:pt x="15664" y="12440"/>
                  <a:pt x="15717" y="12440"/>
                  <a:pt x="15744" y="12364"/>
                </a:cubicBezTo>
                <a:cubicBezTo>
                  <a:pt x="15771" y="12364"/>
                  <a:pt x="15797" y="12440"/>
                  <a:pt x="15824" y="12440"/>
                </a:cubicBezTo>
                <a:cubicBezTo>
                  <a:pt x="15851" y="12440"/>
                  <a:pt x="15877" y="12440"/>
                  <a:pt x="15904" y="12440"/>
                </a:cubicBezTo>
                <a:cubicBezTo>
                  <a:pt x="15904" y="12364"/>
                  <a:pt x="15931" y="12440"/>
                  <a:pt x="15957" y="12440"/>
                </a:cubicBezTo>
                <a:cubicBezTo>
                  <a:pt x="16011" y="12440"/>
                  <a:pt x="16011" y="12210"/>
                  <a:pt x="16091" y="12210"/>
                </a:cubicBezTo>
                <a:cubicBezTo>
                  <a:pt x="16117" y="12210"/>
                  <a:pt x="16171" y="12210"/>
                  <a:pt x="16197" y="12210"/>
                </a:cubicBezTo>
                <a:cubicBezTo>
                  <a:pt x="16224" y="12287"/>
                  <a:pt x="16251" y="12364"/>
                  <a:pt x="16277" y="12364"/>
                </a:cubicBezTo>
                <a:cubicBezTo>
                  <a:pt x="16304" y="12440"/>
                  <a:pt x="16411" y="12287"/>
                  <a:pt x="16411" y="12517"/>
                </a:cubicBezTo>
                <a:cubicBezTo>
                  <a:pt x="16411" y="12517"/>
                  <a:pt x="16331" y="12517"/>
                  <a:pt x="16331" y="12593"/>
                </a:cubicBezTo>
                <a:cubicBezTo>
                  <a:pt x="16304" y="12746"/>
                  <a:pt x="16411" y="12670"/>
                  <a:pt x="16411" y="12670"/>
                </a:cubicBezTo>
                <a:cubicBezTo>
                  <a:pt x="16464" y="12670"/>
                  <a:pt x="16517" y="12670"/>
                  <a:pt x="16544" y="12670"/>
                </a:cubicBezTo>
                <a:cubicBezTo>
                  <a:pt x="16571" y="12593"/>
                  <a:pt x="16571" y="12593"/>
                  <a:pt x="16597" y="12517"/>
                </a:cubicBezTo>
                <a:cubicBezTo>
                  <a:pt x="16624" y="12517"/>
                  <a:pt x="16651" y="12593"/>
                  <a:pt x="16704" y="12593"/>
                </a:cubicBezTo>
                <a:cubicBezTo>
                  <a:pt x="16731" y="12593"/>
                  <a:pt x="16917" y="12440"/>
                  <a:pt x="16811" y="12364"/>
                </a:cubicBezTo>
                <a:cubicBezTo>
                  <a:pt x="16757" y="12364"/>
                  <a:pt x="16731" y="12440"/>
                  <a:pt x="16731" y="12210"/>
                </a:cubicBezTo>
                <a:cubicBezTo>
                  <a:pt x="16731" y="12134"/>
                  <a:pt x="16784" y="11904"/>
                  <a:pt x="16811" y="11827"/>
                </a:cubicBezTo>
                <a:cubicBezTo>
                  <a:pt x="16864" y="11751"/>
                  <a:pt x="16891" y="11674"/>
                  <a:pt x="16944" y="11521"/>
                </a:cubicBezTo>
                <a:cubicBezTo>
                  <a:pt x="16971" y="11444"/>
                  <a:pt x="17024" y="11444"/>
                  <a:pt x="17051" y="11291"/>
                </a:cubicBezTo>
                <a:cubicBezTo>
                  <a:pt x="17077" y="11138"/>
                  <a:pt x="17104" y="11061"/>
                  <a:pt x="17157" y="11061"/>
                </a:cubicBezTo>
                <a:cubicBezTo>
                  <a:pt x="17211" y="11061"/>
                  <a:pt x="17291" y="10985"/>
                  <a:pt x="17344" y="10985"/>
                </a:cubicBezTo>
                <a:cubicBezTo>
                  <a:pt x="17397" y="10985"/>
                  <a:pt x="17424" y="11138"/>
                  <a:pt x="17451" y="11138"/>
                </a:cubicBezTo>
                <a:cubicBezTo>
                  <a:pt x="17477" y="11061"/>
                  <a:pt x="17504" y="10908"/>
                  <a:pt x="17531" y="10985"/>
                </a:cubicBezTo>
                <a:cubicBezTo>
                  <a:pt x="17557" y="11061"/>
                  <a:pt x="17477" y="11291"/>
                  <a:pt x="17477" y="11368"/>
                </a:cubicBezTo>
                <a:cubicBezTo>
                  <a:pt x="17477" y="11521"/>
                  <a:pt x="17504" y="11368"/>
                  <a:pt x="17557" y="11444"/>
                </a:cubicBezTo>
                <a:cubicBezTo>
                  <a:pt x="17557" y="11444"/>
                  <a:pt x="17504" y="11598"/>
                  <a:pt x="17504" y="11674"/>
                </a:cubicBezTo>
                <a:cubicBezTo>
                  <a:pt x="17504" y="11751"/>
                  <a:pt x="17691" y="11368"/>
                  <a:pt x="17691" y="11368"/>
                </a:cubicBezTo>
                <a:cubicBezTo>
                  <a:pt x="17717" y="11291"/>
                  <a:pt x="17744" y="11215"/>
                  <a:pt x="17797" y="11138"/>
                </a:cubicBezTo>
                <a:cubicBezTo>
                  <a:pt x="17824" y="11061"/>
                  <a:pt x="17904" y="11215"/>
                  <a:pt x="17904" y="11061"/>
                </a:cubicBezTo>
                <a:cubicBezTo>
                  <a:pt x="17877" y="10908"/>
                  <a:pt x="17904" y="10602"/>
                  <a:pt x="17984" y="10602"/>
                </a:cubicBezTo>
                <a:cubicBezTo>
                  <a:pt x="18011" y="10525"/>
                  <a:pt x="18064" y="10449"/>
                  <a:pt x="18091" y="10525"/>
                </a:cubicBezTo>
                <a:cubicBezTo>
                  <a:pt x="18117" y="10525"/>
                  <a:pt x="18171" y="10678"/>
                  <a:pt x="18197" y="10602"/>
                </a:cubicBezTo>
                <a:cubicBezTo>
                  <a:pt x="18144" y="10678"/>
                  <a:pt x="18064" y="10602"/>
                  <a:pt x="18037" y="10832"/>
                </a:cubicBezTo>
                <a:cubicBezTo>
                  <a:pt x="18037" y="10908"/>
                  <a:pt x="18037" y="10985"/>
                  <a:pt x="18037" y="11061"/>
                </a:cubicBezTo>
                <a:cubicBezTo>
                  <a:pt x="18037" y="11138"/>
                  <a:pt x="17984" y="11138"/>
                  <a:pt x="18011" y="11215"/>
                </a:cubicBezTo>
                <a:cubicBezTo>
                  <a:pt x="18011" y="11291"/>
                  <a:pt x="18037" y="11291"/>
                  <a:pt x="18011" y="11368"/>
                </a:cubicBezTo>
                <a:cubicBezTo>
                  <a:pt x="17984" y="11368"/>
                  <a:pt x="17957" y="11444"/>
                  <a:pt x="17984" y="11521"/>
                </a:cubicBezTo>
                <a:cubicBezTo>
                  <a:pt x="17984" y="11521"/>
                  <a:pt x="17824" y="11674"/>
                  <a:pt x="17824" y="11751"/>
                </a:cubicBezTo>
                <a:cubicBezTo>
                  <a:pt x="17771" y="11827"/>
                  <a:pt x="17744" y="11981"/>
                  <a:pt x="17691" y="12057"/>
                </a:cubicBezTo>
                <a:cubicBezTo>
                  <a:pt x="17637" y="12210"/>
                  <a:pt x="17584" y="12287"/>
                  <a:pt x="17531" y="12440"/>
                </a:cubicBezTo>
                <a:cubicBezTo>
                  <a:pt x="17424" y="12670"/>
                  <a:pt x="17344" y="13206"/>
                  <a:pt x="17211" y="13206"/>
                </a:cubicBezTo>
                <a:cubicBezTo>
                  <a:pt x="17184" y="13206"/>
                  <a:pt x="17077" y="13283"/>
                  <a:pt x="17077" y="13359"/>
                </a:cubicBezTo>
                <a:cubicBezTo>
                  <a:pt x="17077" y="13589"/>
                  <a:pt x="17077" y="13666"/>
                  <a:pt x="16997" y="13819"/>
                </a:cubicBezTo>
                <a:cubicBezTo>
                  <a:pt x="16891" y="14049"/>
                  <a:pt x="16891" y="14508"/>
                  <a:pt x="16917" y="14891"/>
                </a:cubicBezTo>
                <a:cubicBezTo>
                  <a:pt x="16944" y="15274"/>
                  <a:pt x="16917" y="15734"/>
                  <a:pt x="16997" y="16040"/>
                </a:cubicBezTo>
                <a:cubicBezTo>
                  <a:pt x="17024" y="16193"/>
                  <a:pt x="17024" y="16423"/>
                  <a:pt x="17024" y="16576"/>
                </a:cubicBezTo>
                <a:cubicBezTo>
                  <a:pt x="17024" y="16576"/>
                  <a:pt x="17024" y="16729"/>
                  <a:pt x="17051" y="16729"/>
                </a:cubicBezTo>
                <a:cubicBezTo>
                  <a:pt x="17077" y="16729"/>
                  <a:pt x="17024" y="16959"/>
                  <a:pt x="17051" y="16959"/>
                </a:cubicBezTo>
                <a:cubicBezTo>
                  <a:pt x="17051" y="16959"/>
                  <a:pt x="17184" y="16653"/>
                  <a:pt x="17184" y="16576"/>
                </a:cubicBezTo>
                <a:cubicBezTo>
                  <a:pt x="17237" y="16423"/>
                  <a:pt x="17264" y="16270"/>
                  <a:pt x="17291" y="16040"/>
                </a:cubicBezTo>
                <a:cubicBezTo>
                  <a:pt x="17317" y="15887"/>
                  <a:pt x="17424" y="15734"/>
                  <a:pt x="17451" y="15734"/>
                </a:cubicBezTo>
                <a:cubicBezTo>
                  <a:pt x="17531" y="15887"/>
                  <a:pt x="17451" y="15427"/>
                  <a:pt x="17477" y="15351"/>
                </a:cubicBezTo>
                <a:cubicBezTo>
                  <a:pt x="17531" y="15121"/>
                  <a:pt x="17557" y="15044"/>
                  <a:pt x="17637" y="15044"/>
                </a:cubicBezTo>
                <a:cubicBezTo>
                  <a:pt x="17717" y="15044"/>
                  <a:pt x="17824" y="15044"/>
                  <a:pt x="17771" y="14815"/>
                </a:cubicBezTo>
                <a:cubicBezTo>
                  <a:pt x="17691" y="14585"/>
                  <a:pt x="17744" y="14355"/>
                  <a:pt x="17824" y="14202"/>
                </a:cubicBezTo>
                <a:cubicBezTo>
                  <a:pt x="17851" y="14125"/>
                  <a:pt x="17851" y="14278"/>
                  <a:pt x="17877" y="14278"/>
                </a:cubicBezTo>
                <a:cubicBezTo>
                  <a:pt x="17931" y="14278"/>
                  <a:pt x="17931" y="14049"/>
                  <a:pt x="17931" y="13972"/>
                </a:cubicBezTo>
                <a:cubicBezTo>
                  <a:pt x="17877" y="13819"/>
                  <a:pt x="17824" y="13742"/>
                  <a:pt x="17877" y="13512"/>
                </a:cubicBezTo>
                <a:cubicBezTo>
                  <a:pt x="17877" y="13512"/>
                  <a:pt x="17957" y="13436"/>
                  <a:pt x="17931" y="13359"/>
                </a:cubicBezTo>
                <a:cubicBezTo>
                  <a:pt x="17904" y="13359"/>
                  <a:pt x="17877" y="13206"/>
                  <a:pt x="17851" y="13206"/>
                </a:cubicBezTo>
                <a:cubicBezTo>
                  <a:pt x="17824" y="13206"/>
                  <a:pt x="17851" y="13283"/>
                  <a:pt x="17824" y="13283"/>
                </a:cubicBezTo>
                <a:cubicBezTo>
                  <a:pt x="17771" y="13283"/>
                  <a:pt x="17744" y="13206"/>
                  <a:pt x="17771" y="13053"/>
                </a:cubicBezTo>
                <a:cubicBezTo>
                  <a:pt x="17797" y="12900"/>
                  <a:pt x="17851" y="12823"/>
                  <a:pt x="17904" y="12593"/>
                </a:cubicBezTo>
                <a:cubicBezTo>
                  <a:pt x="17931" y="12440"/>
                  <a:pt x="17931" y="12210"/>
                  <a:pt x="18011" y="12057"/>
                </a:cubicBezTo>
                <a:cubicBezTo>
                  <a:pt x="18037" y="11981"/>
                  <a:pt x="18037" y="12134"/>
                  <a:pt x="18037" y="12134"/>
                </a:cubicBezTo>
                <a:cubicBezTo>
                  <a:pt x="18091" y="12134"/>
                  <a:pt x="18091" y="11981"/>
                  <a:pt x="18117" y="12057"/>
                </a:cubicBezTo>
                <a:cubicBezTo>
                  <a:pt x="18144" y="12057"/>
                  <a:pt x="18144" y="12134"/>
                  <a:pt x="18171" y="12057"/>
                </a:cubicBezTo>
                <a:cubicBezTo>
                  <a:pt x="18224" y="11981"/>
                  <a:pt x="18251" y="11904"/>
                  <a:pt x="18304" y="11827"/>
                </a:cubicBezTo>
                <a:cubicBezTo>
                  <a:pt x="18384" y="11751"/>
                  <a:pt x="18277" y="12057"/>
                  <a:pt x="18331" y="12134"/>
                </a:cubicBezTo>
                <a:cubicBezTo>
                  <a:pt x="18331" y="12210"/>
                  <a:pt x="18437" y="11904"/>
                  <a:pt x="18464" y="11904"/>
                </a:cubicBezTo>
                <a:cubicBezTo>
                  <a:pt x="18517" y="11827"/>
                  <a:pt x="18571" y="11751"/>
                  <a:pt x="18651" y="11751"/>
                </a:cubicBezTo>
                <a:cubicBezTo>
                  <a:pt x="18704" y="11751"/>
                  <a:pt x="18757" y="11751"/>
                  <a:pt x="18784" y="11904"/>
                </a:cubicBezTo>
                <a:cubicBezTo>
                  <a:pt x="18811" y="11904"/>
                  <a:pt x="18837" y="11981"/>
                  <a:pt x="18864" y="12057"/>
                </a:cubicBezTo>
                <a:cubicBezTo>
                  <a:pt x="18891" y="12134"/>
                  <a:pt x="18891" y="11904"/>
                  <a:pt x="18917" y="11904"/>
                </a:cubicBezTo>
                <a:cubicBezTo>
                  <a:pt x="19131" y="11368"/>
                  <a:pt x="19371" y="11138"/>
                  <a:pt x="19611" y="10832"/>
                </a:cubicBezTo>
                <a:cubicBezTo>
                  <a:pt x="19664" y="10755"/>
                  <a:pt x="19744" y="10678"/>
                  <a:pt x="19771" y="10525"/>
                </a:cubicBezTo>
                <a:cubicBezTo>
                  <a:pt x="19797" y="10372"/>
                  <a:pt x="19797" y="10602"/>
                  <a:pt x="19851" y="10602"/>
                </a:cubicBezTo>
                <a:cubicBezTo>
                  <a:pt x="19877" y="10602"/>
                  <a:pt x="19931" y="10602"/>
                  <a:pt x="19957" y="10602"/>
                </a:cubicBezTo>
                <a:cubicBezTo>
                  <a:pt x="19984" y="10678"/>
                  <a:pt x="20011" y="10755"/>
                  <a:pt x="20037" y="10755"/>
                </a:cubicBezTo>
                <a:cubicBezTo>
                  <a:pt x="20117" y="10755"/>
                  <a:pt x="20117" y="10449"/>
                  <a:pt x="20091" y="10295"/>
                </a:cubicBezTo>
                <a:cubicBezTo>
                  <a:pt x="20091" y="10219"/>
                  <a:pt x="19984" y="10066"/>
                  <a:pt x="20011" y="9989"/>
                </a:cubicBezTo>
                <a:cubicBezTo>
                  <a:pt x="20011" y="9912"/>
                  <a:pt x="19957" y="9529"/>
                  <a:pt x="19931" y="9606"/>
                </a:cubicBezTo>
                <a:cubicBezTo>
                  <a:pt x="19931" y="9683"/>
                  <a:pt x="19877" y="9529"/>
                  <a:pt x="19851" y="9529"/>
                </a:cubicBezTo>
                <a:cubicBezTo>
                  <a:pt x="19824" y="9453"/>
                  <a:pt x="19851" y="9376"/>
                  <a:pt x="19824" y="9300"/>
                </a:cubicBezTo>
                <a:cubicBezTo>
                  <a:pt x="19824" y="9223"/>
                  <a:pt x="19744" y="9300"/>
                  <a:pt x="19744" y="9300"/>
                </a:cubicBezTo>
                <a:cubicBezTo>
                  <a:pt x="19717" y="9376"/>
                  <a:pt x="19637" y="9300"/>
                  <a:pt x="19664" y="9223"/>
                </a:cubicBezTo>
                <a:cubicBezTo>
                  <a:pt x="19664" y="9146"/>
                  <a:pt x="19744" y="9223"/>
                  <a:pt x="19771" y="9223"/>
                </a:cubicBezTo>
                <a:cubicBezTo>
                  <a:pt x="19771" y="9146"/>
                  <a:pt x="19691" y="9146"/>
                  <a:pt x="19691" y="9146"/>
                </a:cubicBezTo>
                <a:cubicBezTo>
                  <a:pt x="19691" y="8917"/>
                  <a:pt x="19904" y="9300"/>
                  <a:pt x="19931" y="9300"/>
                </a:cubicBezTo>
                <a:cubicBezTo>
                  <a:pt x="19984" y="9376"/>
                  <a:pt x="20144" y="9223"/>
                  <a:pt x="20197" y="9070"/>
                </a:cubicBezTo>
                <a:cubicBezTo>
                  <a:pt x="20224" y="8993"/>
                  <a:pt x="20171" y="8993"/>
                  <a:pt x="20171" y="8917"/>
                </a:cubicBezTo>
                <a:cubicBezTo>
                  <a:pt x="20171" y="8917"/>
                  <a:pt x="20277" y="8917"/>
                  <a:pt x="20277" y="8764"/>
                </a:cubicBezTo>
                <a:cubicBezTo>
                  <a:pt x="20251" y="8687"/>
                  <a:pt x="20197" y="8610"/>
                  <a:pt x="20224" y="8534"/>
                </a:cubicBezTo>
                <a:cubicBezTo>
                  <a:pt x="20224" y="8457"/>
                  <a:pt x="20277" y="8304"/>
                  <a:pt x="20277" y="8304"/>
                </a:cubicBezTo>
                <a:cubicBezTo>
                  <a:pt x="20304" y="8304"/>
                  <a:pt x="20411" y="8381"/>
                  <a:pt x="20411" y="8304"/>
                </a:cubicBezTo>
                <a:cubicBezTo>
                  <a:pt x="20384" y="8381"/>
                  <a:pt x="20304" y="8457"/>
                  <a:pt x="20331" y="8534"/>
                </a:cubicBezTo>
                <a:cubicBezTo>
                  <a:pt x="20357" y="8610"/>
                  <a:pt x="20384" y="8687"/>
                  <a:pt x="20384" y="8687"/>
                </a:cubicBezTo>
                <a:cubicBezTo>
                  <a:pt x="20384" y="8764"/>
                  <a:pt x="20357" y="8840"/>
                  <a:pt x="20384" y="8840"/>
                </a:cubicBezTo>
                <a:cubicBezTo>
                  <a:pt x="20437" y="8840"/>
                  <a:pt x="20491" y="8764"/>
                  <a:pt x="20544" y="8764"/>
                </a:cubicBezTo>
                <a:cubicBezTo>
                  <a:pt x="20597" y="8764"/>
                  <a:pt x="20651" y="8764"/>
                  <a:pt x="20704" y="8840"/>
                </a:cubicBezTo>
                <a:cubicBezTo>
                  <a:pt x="20731" y="8917"/>
                  <a:pt x="20731" y="8917"/>
                  <a:pt x="20731" y="9070"/>
                </a:cubicBezTo>
                <a:cubicBezTo>
                  <a:pt x="20731" y="9146"/>
                  <a:pt x="20837" y="9223"/>
                  <a:pt x="20864" y="9223"/>
                </a:cubicBezTo>
                <a:cubicBezTo>
                  <a:pt x="20891" y="9300"/>
                  <a:pt x="21051" y="9606"/>
                  <a:pt x="21077" y="9453"/>
                </a:cubicBezTo>
                <a:cubicBezTo>
                  <a:pt x="21051" y="9683"/>
                  <a:pt x="21211" y="9453"/>
                  <a:pt x="21211" y="9453"/>
                </a:cubicBezTo>
                <a:cubicBezTo>
                  <a:pt x="21211" y="9376"/>
                  <a:pt x="21104" y="9376"/>
                  <a:pt x="21131" y="9300"/>
                </a:cubicBezTo>
                <a:cubicBezTo>
                  <a:pt x="21131" y="9146"/>
                  <a:pt x="21211" y="9300"/>
                  <a:pt x="21211" y="9300"/>
                </a:cubicBezTo>
                <a:cubicBezTo>
                  <a:pt x="21211" y="9146"/>
                  <a:pt x="21184" y="9300"/>
                  <a:pt x="21211" y="9070"/>
                </a:cubicBezTo>
                <a:cubicBezTo>
                  <a:pt x="21211" y="8993"/>
                  <a:pt x="21211" y="8917"/>
                  <a:pt x="21211" y="8840"/>
                </a:cubicBezTo>
                <a:cubicBezTo>
                  <a:pt x="21184" y="8764"/>
                  <a:pt x="21157" y="8764"/>
                  <a:pt x="21157" y="8687"/>
                </a:cubicBezTo>
                <a:cubicBezTo>
                  <a:pt x="21157" y="8687"/>
                  <a:pt x="21344" y="8840"/>
                  <a:pt x="21371" y="8764"/>
                </a:cubicBezTo>
                <a:cubicBezTo>
                  <a:pt x="21371" y="8764"/>
                  <a:pt x="21344" y="8687"/>
                  <a:pt x="21317" y="8687"/>
                </a:cubicBezTo>
                <a:cubicBezTo>
                  <a:pt x="21344" y="8687"/>
                  <a:pt x="21424" y="8764"/>
                  <a:pt x="21451" y="8687"/>
                </a:cubicBezTo>
                <a:cubicBezTo>
                  <a:pt x="21451" y="8610"/>
                  <a:pt x="21451" y="8534"/>
                  <a:pt x="21477" y="8457"/>
                </a:cubicBezTo>
                <a:cubicBezTo>
                  <a:pt x="21477" y="8457"/>
                  <a:pt x="21557" y="8457"/>
                  <a:pt x="21557" y="8457"/>
                </a:cubicBezTo>
                <a:cubicBezTo>
                  <a:pt x="21557" y="8457"/>
                  <a:pt x="21531" y="8457"/>
                  <a:pt x="21531" y="8457"/>
                </a:cubicBezTo>
                <a:cubicBezTo>
                  <a:pt x="21504" y="8381"/>
                  <a:pt x="21584" y="8457"/>
                  <a:pt x="21531" y="8457"/>
                </a:cubicBezTo>
                <a:close/>
                <a:moveTo>
                  <a:pt x="10784" y="14661"/>
                </a:moveTo>
                <a:cubicBezTo>
                  <a:pt x="10757" y="14891"/>
                  <a:pt x="10757" y="15121"/>
                  <a:pt x="10731" y="15351"/>
                </a:cubicBezTo>
                <a:cubicBezTo>
                  <a:pt x="10704" y="15504"/>
                  <a:pt x="10624" y="15427"/>
                  <a:pt x="10624" y="15581"/>
                </a:cubicBezTo>
                <a:cubicBezTo>
                  <a:pt x="10624" y="15581"/>
                  <a:pt x="10677" y="15581"/>
                  <a:pt x="10704" y="15581"/>
                </a:cubicBezTo>
                <a:cubicBezTo>
                  <a:pt x="10704" y="15581"/>
                  <a:pt x="10464" y="16040"/>
                  <a:pt x="10437" y="16040"/>
                </a:cubicBezTo>
                <a:cubicBezTo>
                  <a:pt x="10411" y="16117"/>
                  <a:pt x="10384" y="16193"/>
                  <a:pt x="10331" y="16193"/>
                </a:cubicBezTo>
                <a:cubicBezTo>
                  <a:pt x="10304" y="16270"/>
                  <a:pt x="10277" y="16423"/>
                  <a:pt x="10251" y="16500"/>
                </a:cubicBezTo>
                <a:cubicBezTo>
                  <a:pt x="10224" y="16576"/>
                  <a:pt x="10037" y="16729"/>
                  <a:pt x="10011" y="16576"/>
                </a:cubicBezTo>
                <a:cubicBezTo>
                  <a:pt x="10011" y="16500"/>
                  <a:pt x="10197" y="16346"/>
                  <a:pt x="10224" y="16270"/>
                </a:cubicBezTo>
                <a:cubicBezTo>
                  <a:pt x="10304" y="16117"/>
                  <a:pt x="10384" y="15887"/>
                  <a:pt x="10464" y="15734"/>
                </a:cubicBezTo>
                <a:cubicBezTo>
                  <a:pt x="10517" y="15657"/>
                  <a:pt x="10517" y="15427"/>
                  <a:pt x="10571" y="15351"/>
                </a:cubicBezTo>
                <a:cubicBezTo>
                  <a:pt x="10624" y="15121"/>
                  <a:pt x="10677" y="14891"/>
                  <a:pt x="10704" y="14661"/>
                </a:cubicBezTo>
                <a:cubicBezTo>
                  <a:pt x="10704" y="14508"/>
                  <a:pt x="10704" y="14508"/>
                  <a:pt x="10757" y="14432"/>
                </a:cubicBezTo>
                <a:cubicBezTo>
                  <a:pt x="10811" y="14355"/>
                  <a:pt x="10784" y="14585"/>
                  <a:pt x="10784" y="14661"/>
                </a:cubicBezTo>
                <a:cubicBezTo>
                  <a:pt x="10757" y="14738"/>
                  <a:pt x="10784" y="14508"/>
                  <a:pt x="10784" y="1466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chemeClr val="accent1">
                    <a:satOff val="-3355"/>
                    <a:lumOff val="26614"/>
                  </a:schemeClr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4" name="Shape 1660">
            <a:extLst>
              <a:ext uri="{FF2B5EF4-FFF2-40B4-BE49-F238E27FC236}">
                <a16:creationId xmlns:a16="http://schemas.microsoft.com/office/drawing/2014/main" id="{16FE4720-FD29-4E48-8796-958198752878}"/>
              </a:ext>
            </a:extLst>
          </p:cNvPr>
          <p:cNvSpPr/>
          <p:nvPr/>
        </p:nvSpPr>
        <p:spPr>
          <a:xfrm>
            <a:off x="9301730" y="2931738"/>
            <a:ext cx="67441" cy="159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5" h="21600" extrusionOk="0">
                <a:moveTo>
                  <a:pt x="16635" y="17550"/>
                </a:moveTo>
                <a:cubicBezTo>
                  <a:pt x="16635" y="14850"/>
                  <a:pt x="10875" y="11475"/>
                  <a:pt x="12315" y="8775"/>
                </a:cubicBezTo>
                <a:cubicBezTo>
                  <a:pt x="13755" y="6750"/>
                  <a:pt x="12315" y="4725"/>
                  <a:pt x="10875" y="2700"/>
                </a:cubicBezTo>
                <a:cubicBezTo>
                  <a:pt x="10875" y="2025"/>
                  <a:pt x="10875" y="1350"/>
                  <a:pt x="10875" y="675"/>
                </a:cubicBezTo>
                <a:cubicBezTo>
                  <a:pt x="10875" y="0"/>
                  <a:pt x="6555" y="0"/>
                  <a:pt x="6555" y="0"/>
                </a:cubicBezTo>
                <a:cubicBezTo>
                  <a:pt x="6555" y="675"/>
                  <a:pt x="7995" y="1350"/>
                  <a:pt x="7995" y="2025"/>
                </a:cubicBezTo>
                <a:cubicBezTo>
                  <a:pt x="9435" y="2700"/>
                  <a:pt x="7995" y="3375"/>
                  <a:pt x="6555" y="3375"/>
                </a:cubicBezTo>
                <a:cubicBezTo>
                  <a:pt x="5115" y="4050"/>
                  <a:pt x="3675" y="3375"/>
                  <a:pt x="3675" y="4725"/>
                </a:cubicBezTo>
                <a:cubicBezTo>
                  <a:pt x="3675" y="5400"/>
                  <a:pt x="3675" y="5400"/>
                  <a:pt x="3675" y="6075"/>
                </a:cubicBezTo>
                <a:cubicBezTo>
                  <a:pt x="2235" y="7425"/>
                  <a:pt x="2235" y="8775"/>
                  <a:pt x="795" y="9450"/>
                </a:cubicBezTo>
                <a:cubicBezTo>
                  <a:pt x="-2085" y="10125"/>
                  <a:pt x="3675" y="12150"/>
                  <a:pt x="5115" y="13500"/>
                </a:cubicBezTo>
                <a:cubicBezTo>
                  <a:pt x="6555" y="14850"/>
                  <a:pt x="3675" y="21600"/>
                  <a:pt x="6555" y="21600"/>
                </a:cubicBezTo>
                <a:cubicBezTo>
                  <a:pt x="10875" y="21600"/>
                  <a:pt x="15195" y="21600"/>
                  <a:pt x="19515" y="21600"/>
                </a:cubicBezTo>
                <a:cubicBezTo>
                  <a:pt x="19515" y="20250"/>
                  <a:pt x="18075" y="18900"/>
                  <a:pt x="16635" y="17550"/>
                </a:cubicBezTo>
                <a:cubicBezTo>
                  <a:pt x="16635" y="16200"/>
                  <a:pt x="16635" y="18225"/>
                  <a:pt x="16635" y="175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5" name="Shape 1661">
            <a:extLst>
              <a:ext uri="{FF2B5EF4-FFF2-40B4-BE49-F238E27FC236}">
                <a16:creationId xmlns:a16="http://schemas.microsoft.com/office/drawing/2014/main" id="{C7015620-8CDB-42F5-B2A5-A90AE7D7C7BE}"/>
              </a:ext>
            </a:extLst>
          </p:cNvPr>
          <p:cNvSpPr/>
          <p:nvPr/>
        </p:nvSpPr>
        <p:spPr>
          <a:xfrm>
            <a:off x="9313377" y="3089917"/>
            <a:ext cx="71062" cy="111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63" h="20896" extrusionOk="0">
                <a:moveTo>
                  <a:pt x="16243" y="235"/>
                </a:moveTo>
                <a:cubicBezTo>
                  <a:pt x="14803" y="235"/>
                  <a:pt x="11923" y="235"/>
                  <a:pt x="9043" y="235"/>
                </a:cubicBezTo>
                <a:cubicBezTo>
                  <a:pt x="6163" y="235"/>
                  <a:pt x="3283" y="-704"/>
                  <a:pt x="1843" y="1174"/>
                </a:cubicBezTo>
                <a:cubicBezTo>
                  <a:pt x="1843" y="3053"/>
                  <a:pt x="403" y="3992"/>
                  <a:pt x="403" y="5870"/>
                </a:cubicBezTo>
                <a:cubicBezTo>
                  <a:pt x="403" y="6809"/>
                  <a:pt x="1843" y="7748"/>
                  <a:pt x="1843" y="9626"/>
                </a:cubicBezTo>
                <a:cubicBezTo>
                  <a:pt x="1843" y="10566"/>
                  <a:pt x="-1037" y="20896"/>
                  <a:pt x="403" y="20896"/>
                </a:cubicBezTo>
                <a:cubicBezTo>
                  <a:pt x="3283" y="19957"/>
                  <a:pt x="403" y="17139"/>
                  <a:pt x="4723" y="18079"/>
                </a:cubicBezTo>
                <a:cubicBezTo>
                  <a:pt x="6163" y="18079"/>
                  <a:pt x="9043" y="17139"/>
                  <a:pt x="9043" y="18079"/>
                </a:cubicBezTo>
                <a:cubicBezTo>
                  <a:pt x="10483" y="18079"/>
                  <a:pt x="10483" y="20896"/>
                  <a:pt x="11923" y="20896"/>
                </a:cubicBezTo>
                <a:cubicBezTo>
                  <a:pt x="11923" y="20896"/>
                  <a:pt x="11923" y="18079"/>
                  <a:pt x="11923" y="18079"/>
                </a:cubicBezTo>
                <a:cubicBezTo>
                  <a:pt x="11923" y="16200"/>
                  <a:pt x="9043" y="15261"/>
                  <a:pt x="7603" y="14322"/>
                </a:cubicBezTo>
                <a:cubicBezTo>
                  <a:pt x="6163" y="12444"/>
                  <a:pt x="1843" y="7748"/>
                  <a:pt x="4723" y="5870"/>
                </a:cubicBezTo>
                <a:cubicBezTo>
                  <a:pt x="9043" y="3992"/>
                  <a:pt x="7603" y="3053"/>
                  <a:pt x="11923" y="2113"/>
                </a:cubicBezTo>
                <a:cubicBezTo>
                  <a:pt x="14803" y="1174"/>
                  <a:pt x="19123" y="3053"/>
                  <a:pt x="20563" y="4931"/>
                </a:cubicBezTo>
                <a:cubicBezTo>
                  <a:pt x="19123" y="3053"/>
                  <a:pt x="17683" y="1174"/>
                  <a:pt x="16243" y="23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6" name="Shape 1662">
            <a:extLst>
              <a:ext uri="{FF2B5EF4-FFF2-40B4-BE49-F238E27FC236}">
                <a16:creationId xmlns:a16="http://schemas.microsoft.com/office/drawing/2014/main" id="{DDF7794C-2B3C-4877-8D22-A8FABA629BD8}"/>
              </a:ext>
            </a:extLst>
          </p:cNvPr>
          <p:cNvSpPr/>
          <p:nvPr/>
        </p:nvSpPr>
        <p:spPr>
          <a:xfrm>
            <a:off x="8916218" y="3425535"/>
            <a:ext cx="101575" cy="121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9" h="20978" extrusionOk="0">
                <a:moveTo>
                  <a:pt x="5143" y="864"/>
                </a:moveTo>
                <a:cubicBezTo>
                  <a:pt x="3086" y="1728"/>
                  <a:pt x="2057" y="5184"/>
                  <a:pt x="4114" y="6048"/>
                </a:cubicBezTo>
                <a:cubicBezTo>
                  <a:pt x="7200" y="8640"/>
                  <a:pt x="2057" y="7776"/>
                  <a:pt x="1029" y="7776"/>
                </a:cubicBezTo>
                <a:cubicBezTo>
                  <a:pt x="1029" y="7776"/>
                  <a:pt x="3086" y="9504"/>
                  <a:pt x="3086" y="9504"/>
                </a:cubicBezTo>
                <a:cubicBezTo>
                  <a:pt x="3086" y="11232"/>
                  <a:pt x="3086" y="11232"/>
                  <a:pt x="2057" y="12096"/>
                </a:cubicBezTo>
                <a:cubicBezTo>
                  <a:pt x="2057" y="12096"/>
                  <a:pt x="3086" y="12960"/>
                  <a:pt x="3086" y="13824"/>
                </a:cubicBezTo>
                <a:cubicBezTo>
                  <a:pt x="2057" y="14688"/>
                  <a:pt x="1029" y="17280"/>
                  <a:pt x="1029" y="17280"/>
                </a:cubicBezTo>
                <a:cubicBezTo>
                  <a:pt x="1029" y="17280"/>
                  <a:pt x="3086" y="17280"/>
                  <a:pt x="3086" y="18144"/>
                </a:cubicBezTo>
                <a:cubicBezTo>
                  <a:pt x="3086" y="18144"/>
                  <a:pt x="0" y="19872"/>
                  <a:pt x="0" y="20736"/>
                </a:cubicBezTo>
                <a:cubicBezTo>
                  <a:pt x="0" y="20736"/>
                  <a:pt x="1029" y="19872"/>
                  <a:pt x="2057" y="19872"/>
                </a:cubicBezTo>
                <a:cubicBezTo>
                  <a:pt x="2057" y="19872"/>
                  <a:pt x="2057" y="21600"/>
                  <a:pt x="3086" y="20736"/>
                </a:cubicBezTo>
                <a:cubicBezTo>
                  <a:pt x="3086" y="19872"/>
                  <a:pt x="5143" y="19008"/>
                  <a:pt x="6171" y="19008"/>
                </a:cubicBezTo>
                <a:cubicBezTo>
                  <a:pt x="7200" y="18144"/>
                  <a:pt x="6171" y="21600"/>
                  <a:pt x="8229" y="19008"/>
                </a:cubicBezTo>
                <a:cubicBezTo>
                  <a:pt x="9257" y="17280"/>
                  <a:pt x="8229" y="18144"/>
                  <a:pt x="9257" y="19008"/>
                </a:cubicBezTo>
                <a:cubicBezTo>
                  <a:pt x="9257" y="19008"/>
                  <a:pt x="12343" y="18144"/>
                  <a:pt x="12343" y="18144"/>
                </a:cubicBezTo>
                <a:cubicBezTo>
                  <a:pt x="14400" y="18144"/>
                  <a:pt x="13371" y="17280"/>
                  <a:pt x="14400" y="17280"/>
                </a:cubicBezTo>
                <a:cubicBezTo>
                  <a:pt x="16457" y="17280"/>
                  <a:pt x="16457" y="16416"/>
                  <a:pt x="17486" y="15552"/>
                </a:cubicBezTo>
                <a:cubicBezTo>
                  <a:pt x="18514" y="13824"/>
                  <a:pt x="19543" y="16416"/>
                  <a:pt x="20571" y="17280"/>
                </a:cubicBezTo>
                <a:cubicBezTo>
                  <a:pt x="21600" y="17280"/>
                  <a:pt x="19543" y="13824"/>
                  <a:pt x="19543" y="13824"/>
                </a:cubicBezTo>
                <a:cubicBezTo>
                  <a:pt x="18514" y="12960"/>
                  <a:pt x="17486" y="12096"/>
                  <a:pt x="17486" y="10368"/>
                </a:cubicBezTo>
                <a:cubicBezTo>
                  <a:pt x="17486" y="6048"/>
                  <a:pt x="14400" y="3456"/>
                  <a:pt x="12343" y="0"/>
                </a:cubicBezTo>
                <a:cubicBezTo>
                  <a:pt x="10286" y="1728"/>
                  <a:pt x="8229" y="864"/>
                  <a:pt x="5143" y="864"/>
                </a:cubicBezTo>
                <a:cubicBezTo>
                  <a:pt x="5143" y="1728"/>
                  <a:pt x="6171" y="864"/>
                  <a:pt x="5143" y="86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7" name="Shape 1663">
            <a:extLst>
              <a:ext uri="{FF2B5EF4-FFF2-40B4-BE49-F238E27FC236}">
                <a16:creationId xmlns:a16="http://schemas.microsoft.com/office/drawing/2014/main" id="{0F4CA1EF-1D38-47FC-8C07-EEBC9E548964}"/>
              </a:ext>
            </a:extLst>
          </p:cNvPr>
          <p:cNvSpPr/>
          <p:nvPr/>
        </p:nvSpPr>
        <p:spPr>
          <a:xfrm>
            <a:off x="8872110" y="3295103"/>
            <a:ext cx="159468" cy="150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3" extrusionOk="0">
                <a:moveTo>
                  <a:pt x="21600" y="1583"/>
                </a:moveTo>
                <a:cubicBezTo>
                  <a:pt x="20925" y="887"/>
                  <a:pt x="20250" y="-507"/>
                  <a:pt x="19575" y="190"/>
                </a:cubicBezTo>
                <a:cubicBezTo>
                  <a:pt x="18900" y="190"/>
                  <a:pt x="18900" y="1583"/>
                  <a:pt x="18225" y="2280"/>
                </a:cubicBezTo>
                <a:cubicBezTo>
                  <a:pt x="18225" y="2280"/>
                  <a:pt x="17550" y="1583"/>
                  <a:pt x="16875" y="2977"/>
                </a:cubicBezTo>
                <a:cubicBezTo>
                  <a:pt x="16200" y="3674"/>
                  <a:pt x="14850" y="3674"/>
                  <a:pt x="13500" y="3674"/>
                </a:cubicBezTo>
                <a:cubicBezTo>
                  <a:pt x="12150" y="4370"/>
                  <a:pt x="14850" y="5764"/>
                  <a:pt x="13500" y="6461"/>
                </a:cubicBezTo>
                <a:cubicBezTo>
                  <a:pt x="11475" y="7158"/>
                  <a:pt x="10800" y="5764"/>
                  <a:pt x="8775" y="5764"/>
                </a:cubicBezTo>
                <a:cubicBezTo>
                  <a:pt x="8100" y="5067"/>
                  <a:pt x="6750" y="7158"/>
                  <a:pt x="6750" y="7854"/>
                </a:cubicBezTo>
                <a:cubicBezTo>
                  <a:pt x="4725" y="9945"/>
                  <a:pt x="675" y="9945"/>
                  <a:pt x="0" y="12732"/>
                </a:cubicBezTo>
                <a:cubicBezTo>
                  <a:pt x="0" y="12732"/>
                  <a:pt x="4050" y="14125"/>
                  <a:pt x="4050" y="14125"/>
                </a:cubicBezTo>
                <a:cubicBezTo>
                  <a:pt x="4050" y="14822"/>
                  <a:pt x="3375" y="16216"/>
                  <a:pt x="3375" y="16216"/>
                </a:cubicBezTo>
                <a:cubicBezTo>
                  <a:pt x="3375" y="17609"/>
                  <a:pt x="4050" y="16912"/>
                  <a:pt x="4050" y="17609"/>
                </a:cubicBezTo>
                <a:cubicBezTo>
                  <a:pt x="4050" y="16912"/>
                  <a:pt x="1350" y="19003"/>
                  <a:pt x="2025" y="19699"/>
                </a:cubicBezTo>
                <a:cubicBezTo>
                  <a:pt x="2025" y="19699"/>
                  <a:pt x="3375" y="20396"/>
                  <a:pt x="3375" y="20396"/>
                </a:cubicBezTo>
                <a:cubicBezTo>
                  <a:pt x="4050" y="20396"/>
                  <a:pt x="3375" y="20396"/>
                  <a:pt x="3375" y="21093"/>
                </a:cubicBezTo>
                <a:cubicBezTo>
                  <a:pt x="3375" y="20396"/>
                  <a:pt x="6075" y="20396"/>
                  <a:pt x="6075" y="21093"/>
                </a:cubicBezTo>
                <a:cubicBezTo>
                  <a:pt x="6750" y="21093"/>
                  <a:pt x="7425" y="21093"/>
                  <a:pt x="8100" y="21093"/>
                </a:cubicBezTo>
                <a:cubicBezTo>
                  <a:pt x="8100" y="21093"/>
                  <a:pt x="8775" y="19699"/>
                  <a:pt x="9450" y="19003"/>
                </a:cubicBezTo>
                <a:cubicBezTo>
                  <a:pt x="11475" y="19003"/>
                  <a:pt x="12825" y="19699"/>
                  <a:pt x="14175" y="18306"/>
                </a:cubicBezTo>
                <a:cubicBezTo>
                  <a:pt x="14175" y="16912"/>
                  <a:pt x="10800" y="15519"/>
                  <a:pt x="10800" y="14822"/>
                </a:cubicBezTo>
                <a:cubicBezTo>
                  <a:pt x="11475" y="14125"/>
                  <a:pt x="12150" y="13428"/>
                  <a:pt x="13500" y="12732"/>
                </a:cubicBezTo>
                <a:cubicBezTo>
                  <a:pt x="14850" y="11338"/>
                  <a:pt x="16200" y="9945"/>
                  <a:pt x="18225" y="9248"/>
                </a:cubicBezTo>
                <a:cubicBezTo>
                  <a:pt x="19575" y="7854"/>
                  <a:pt x="17550" y="5764"/>
                  <a:pt x="18225" y="5067"/>
                </a:cubicBezTo>
                <a:cubicBezTo>
                  <a:pt x="19575" y="3674"/>
                  <a:pt x="20250" y="2280"/>
                  <a:pt x="21600" y="15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8" name="Shape 1664">
            <a:extLst>
              <a:ext uri="{FF2B5EF4-FFF2-40B4-BE49-F238E27FC236}">
                <a16:creationId xmlns:a16="http://schemas.microsoft.com/office/drawing/2014/main" id="{43F2C55B-A1C8-4677-B516-06AD3C7D8BF7}"/>
              </a:ext>
            </a:extLst>
          </p:cNvPr>
          <p:cNvSpPr/>
          <p:nvPr/>
        </p:nvSpPr>
        <p:spPr>
          <a:xfrm>
            <a:off x="5574208" y="2900551"/>
            <a:ext cx="112259" cy="12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1120" extrusionOk="0">
                <a:moveTo>
                  <a:pt x="18900" y="6432"/>
                </a:moveTo>
                <a:cubicBezTo>
                  <a:pt x="18000" y="6432"/>
                  <a:pt x="17100" y="3840"/>
                  <a:pt x="16200" y="3840"/>
                </a:cubicBezTo>
                <a:cubicBezTo>
                  <a:pt x="14400" y="4704"/>
                  <a:pt x="15300" y="5568"/>
                  <a:pt x="13500" y="4704"/>
                </a:cubicBezTo>
                <a:cubicBezTo>
                  <a:pt x="9900" y="3840"/>
                  <a:pt x="13500" y="2112"/>
                  <a:pt x="14400" y="384"/>
                </a:cubicBezTo>
                <a:cubicBezTo>
                  <a:pt x="12600" y="384"/>
                  <a:pt x="9900" y="-480"/>
                  <a:pt x="9000" y="384"/>
                </a:cubicBezTo>
                <a:cubicBezTo>
                  <a:pt x="9000" y="384"/>
                  <a:pt x="10800" y="384"/>
                  <a:pt x="9000" y="1248"/>
                </a:cubicBezTo>
                <a:cubicBezTo>
                  <a:pt x="9000" y="1248"/>
                  <a:pt x="7200" y="2112"/>
                  <a:pt x="8100" y="2112"/>
                </a:cubicBezTo>
                <a:cubicBezTo>
                  <a:pt x="8100" y="2976"/>
                  <a:pt x="9900" y="2112"/>
                  <a:pt x="9900" y="2976"/>
                </a:cubicBezTo>
                <a:cubicBezTo>
                  <a:pt x="10800" y="3840"/>
                  <a:pt x="8100" y="3840"/>
                  <a:pt x="8100" y="3840"/>
                </a:cubicBezTo>
                <a:cubicBezTo>
                  <a:pt x="6300" y="4704"/>
                  <a:pt x="2700" y="3840"/>
                  <a:pt x="1800" y="4704"/>
                </a:cubicBezTo>
                <a:cubicBezTo>
                  <a:pt x="1800" y="4704"/>
                  <a:pt x="2700" y="4704"/>
                  <a:pt x="2700" y="5568"/>
                </a:cubicBezTo>
                <a:cubicBezTo>
                  <a:pt x="2700" y="5568"/>
                  <a:pt x="900" y="5568"/>
                  <a:pt x="1800" y="6432"/>
                </a:cubicBezTo>
                <a:cubicBezTo>
                  <a:pt x="1800" y="6432"/>
                  <a:pt x="1800" y="6432"/>
                  <a:pt x="1800" y="6432"/>
                </a:cubicBezTo>
                <a:cubicBezTo>
                  <a:pt x="2700" y="6432"/>
                  <a:pt x="900" y="6432"/>
                  <a:pt x="900" y="6432"/>
                </a:cubicBezTo>
                <a:cubicBezTo>
                  <a:pt x="900" y="7296"/>
                  <a:pt x="4500" y="7296"/>
                  <a:pt x="2700" y="8160"/>
                </a:cubicBezTo>
                <a:cubicBezTo>
                  <a:pt x="0" y="9888"/>
                  <a:pt x="3600" y="10752"/>
                  <a:pt x="5400" y="10752"/>
                </a:cubicBezTo>
                <a:cubicBezTo>
                  <a:pt x="6300" y="10752"/>
                  <a:pt x="4500" y="13344"/>
                  <a:pt x="4500" y="14208"/>
                </a:cubicBezTo>
                <a:cubicBezTo>
                  <a:pt x="3600" y="14208"/>
                  <a:pt x="1800" y="17664"/>
                  <a:pt x="900" y="16800"/>
                </a:cubicBezTo>
                <a:cubicBezTo>
                  <a:pt x="900" y="16800"/>
                  <a:pt x="2700" y="16800"/>
                  <a:pt x="2700" y="16800"/>
                </a:cubicBezTo>
                <a:cubicBezTo>
                  <a:pt x="1800" y="17664"/>
                  <a:pt x="900" y="16800"/>
                  <a:pt x="0" y="18528"/>
                </a:cubicBezTo>
                <a:cubicBezTo>
                  <a:pt x="0" y="18528"/>
                  <a:pt x="2700" y="17664"/>
                  <a:pt x="2700" y="17664"/>
                </a:cubicBezTo>
                <a:cubicBezTo>
                  <a:pt x="2700" y="17664"/>
                  <a:pt x="1800" y="19392"/>
                  <a:pt x="1800" y="20256"/>
                </a:cubicBezTo>
                <a:cubicBezTo>
                  <a:pt x="1800" y="20256"/>
                  <a:pt x="3600" y="19392"/>
                  <a:pt x="3600" y="19392"/>
                </a:cubicBezTo>
                <a:cubicBezTo>
                  <a:pt x="3600" y="19392"/>
                  <a:pt x="3600" y="20256"/>
                  <a:pt x="3600" y="21120"/>
                </a:cubicBezTo>
                <a:cubicBezTo>
                  <a:pt x="4500" y="21120"/>
                  <a:pt x="6300" y="20256"/>
                  <a:pt x="7200" y="20256"/>
                </a:cubicBezTo>
                <a:cubicBezTo>
                  <a:pt x="9900" y="19392"/>
                  <a:pt x="12600" y="16800"/>
                  <a:pt x="15300" y="16800"/>
                </a:cubicBezTo>
                <a:cubicBezTo>
                  <a:pt x="18900" y="16800"/>
                  <a:pt x="18000" y="15936"/>
                  <a:pt x="19800" y="13344"/>
                </a:cubicBezTo>
                <a:cubicBezTo>
                  <a:pt x="21600" y="10752"/>
                  <a:pt x="18900" y="9024"/>
                  <a:pt x="18900" y="6432"/>
                </a:cubicBezTo>
                <a:cubicBezTo>
                  <a:pt x="18000" y="6432"/>
                  <a:pt x="18900" y="7296"/>
                  <a:pt x="18900" y="643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29" name="Shape 1665">
            <a:extLst>
              <a:ext uri="{FF2B5EF4-FFF2-40B4-BE49-F238E27FC236}">
                <a16:creationId xmlns:a16="http://schemas.microsoft.com/office/drawing/2014/main" id="{774AA8EF-4B42-486A-982E-224BCDAD85B2}"/>
              </a:ext>
            </a:extLst>
          </p:cNvPr>
          <p:cNvSpPr/>
          <p:nvPr/>
        </p:nvSpPr>
        <p:spPr>
          <a:xfrm>
            <a:off x="5637563" y="2894398"/>
            <a:ext cx="60515" cy="3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94" h="17549" extrusionOk="0">
                <a:moveTo>
                  <a:pt x="272" y="12219"/>
                </a:moveTo>
                <a:cubicBezTo>
                  <a:pt x="-1078" y="14379"/>
                  <a:pt x="2972" y="16539"/>
                  <a:pt x="4322" y="16539"/>
                </a:cubicBezTo>
                <a:cubicBezTo>
                  <a:pt x="4322" y="16539"/>
                  <a:pt x="5672" y="14379"/>
                  <a:pt x="5672" y="14379"/>
                </a:cubicBezTo>
                <a:cubicBezTo>
                  <a:pt x="7022" y="12219"/>
                  <a:pt x="8372" y="14379"/>
                  <a:pt x="9722" y="16539"/>
                </a:cubicBezTo>
                <a:cubicBezTo>
                  <a:pt x="12422" y="20859"/>
                  <a:pt x="20522" y="10059"/>
                  <a:pt x="13772" y="7899"/>
                </a:cubicBezTo>
                <a:cubicBezTo>
                  <a:pt x="15122" y="7899"/>
                  <a:pt x="13772" y="3579"/>
                  <a:pt x="13772" y="3579"/>
                </a:cubicBezTo>
                <a:cubicBezTo>
                  <a:pt x="12422" y="-741"/>
                  <a:pt x="11072" y="-741"/>
                  <a:pt x="8372" y="1419"/>
                </a:cubicBezTo>
                <a:cubicBezTo>
                  <a:pt x="7022" y="1419"/>
                  <a:pt x="4322" y="1419"/>
                  <a:pt x="4322" y="3579"/>
                </a:cubicBezTo>
                <a:cubicBezTo>
                  <a:pt x="2972" y="5739"/>
                  <a:pt x="272" y="7899"/>
                  <a:pt x="272" y="12219"/>
                </a:cubicBezTo>
                <a:cubicBezTo>
                  <a:pt x="272" y="12219"/>
                  <a:pt x="272" y="10059"/>
                  <a:pt x="272" y="122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0" name="Shape 1666">
            <a:extLst>
              <a:ext uri="{FF2B5EF4-FFF2-40B4-BE49-F238E27FC236}">
                <a16:creationId xmlns:a16="http://schemas.microsoft.com/office/drawing/2014/main" id="{F3448318-FEE0-4A97-B73E-D6E9F750D035}"/>
              </a:ext>
            </a:extLst>
          </p:cNvPr>
          <p:cNvSpPr/>
          <p:nvPr/>
        </p:nvSpPr>
        <p:spPr>
          <a:xfrm>
            <a:off x="5608930" y="3266025"/>
            <a:ext cx="307959" cy="226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0" h="21325" extrusionOk="0">
                <a:moveTo>
                  <a:pt x="19596" y="3757"/>
                </a:moveTo>
                <a:cubicBezTo>
                  <a:pt x="18567" y="3757"/>
                  <a:pt x="18224" y="3287"/>
                  <a:pt x="17539" y="2817"/>
                </a:cubicBezTo>
                <a:cubicBezTo>
                  <a:pt x="17196" y="2348"/>
                  <a:pt x="16853" y="2817"/>
                  <a:pt x="16510" y="2817"/>
                </a:cubicBezTo>
                <a:cubicBezTo>
                  <a:pt x="16167" y="2817"/>
                  <a:pt x="15481" y="2817"/>
                  <a:pt x="15139" y="2817"/>
                </a:cubicBezTo>
                <a:cubicBezTo>
                  <a:pt x="14453" y="2348"/>
                  <a:pt x="13767" y="1878"/>
                  <a:pt x="13424" y="1878"/>
                </a:cubicBezTo>
                <a:cubicBezTo>
                  <a:pt x="13081" y="1409"/>
                  <a:pt x="13081" y="1409"/>
                  <a:pt x="12739" y="939"/>
                </a:cubicBezTo>
                <a:cubicBezTo>
                  <a:pt x="12396" y="1409"/>
                  <a:pt x="12053" y="939"/>
                  <a:pt x="11710" y="939"/>
                </a:cubicBezTo>
                <a:cubicBezTo>
                  <a:pt x="11024" y="470"/>
                  <a:pt x="10681" y="939"/>
                  <a:pt x="10339" y="939"/>
                </a:cubicBezTo>
                <a:cubicBezTo>
                  <a:pt x="9653" y="939"/>
                  <a:pt x="9310" y="939"/>
                  <a:pt x="8967" y="939"/>
                </a:cubicBezTo>
                <a:cubicBezTo>
                  <a:pt x="7939" y="939"/>
                  <a:pt x="6910" y="470"/>
                  <a:pt x="5539" y="470"/>
                </a:cubicBezTo>
                <a:cubicBezTo>
                  <a:pt x="4853" y="470"/>
                  <a:pt x="3481" y="0"/>
                  <a:pt x="2453" y="0"/>
                </a:cubicBezTo>
                <a:cubicBezTo>
                  <a:pt x="2110" y="470"/>
                  <a:pt x="1081" y="939"/>
                  <a:pt x="396" y="1409"/>
                </a:cubicBezTo>
                <a:cubicBezTo>
                  <a:pt x="-290" y="1878"/>
                  <a:pt x="53" y="2348"/>
                  <a:pt x="396" y="2817"/>
                </a:cubicBezTo>
                <a:cubicBezTo>
                  <a:pt x="396" y="3757"/>
                  <a:pt x="396" y="4226"/>
                  <a:pt x="396" y="5165"/>
                </a:cubicBezTo>
                <a:cubicBezTo>
                  <a:pt x="739" y="5165"/>
                  <a:pt x="1424" y="4696"/>
                  <a:pt x="1424" y="4696"/>
                </a:cubicBezTo>
                <a:cubicBezTo>
                  <a:pt x="1767" y="4696"/>
                  <a:pt x="1424" y="5635"/>
                  <a:pt x="2110" y="5635"/>
                </a:cubicBezTo>
                <a:cubicBezTo>
                  <a:pt x="2796" y="5635"/>
                  <a:pt x="3139" y="5165"/>
                  <a:pt x="3824" y="5165"/>
                </a:cubicBezTo>
                <a:cubicBezTo>
                  <a:pt x="4510" y="4696"/>
                  <a:pt x="5196" y="6104"/>
                  <a:pt x="4510" y="6574"/>
                </a:cubicBezTo>
                <a:cubicBezTo>
                  <a:pt x="3824" y="7513"/>
                  <a:pt x="4167" y="7983"/>
                  <a:pt x="4167" y="9391"/>
                </a:cubicBezTo>
                <a:cubicBezTo>
                  <a:pt x="3824" y="9861"/>
                  <a:pt x="4167" y="11270"/>
                  <a:pt x="3824" y="11739"/>
                </a:cubicBezTo>
                <a:cubicBezTo>
                  <a:pt x="2796" y="11739"/>
                  <a:pt x="3139" y="12209"/>
                  <a:pt x="3824" y="13148"/>
                </a:cubicBezTo>
                <a:cubicBezTo>
                  <a:pt x="4167" y="13617"/>
                  <a:pt x="3139" y="14557"/>
                  <a:pt x="3139" y="15496"/>
                </a:cubicBezTo>
                <a:cubicBezTo>
                  <a:pt x="3824" y="16435"/>
                  <a:pt x="3139" y="16904"/>
                  <a:pt x="3139" y="17843"/>
                </a:cubicBezTo>
                <a:cubicBezTo>
                  <a:pt x="4167" y="17374"/>
                  <a:pt x="4853" y="19722"/>
                  <a:pt x="5539" y="20661"/>
                </a:cubicBezTo>
                <a:cubicBezTo>
                  <a:pt x="5539" y="21130"/>
                  <a:pt x="6224" y="21600"/>
                  <a:pt x="6567" y="21130"/>
                </a:cubicBezTo>
                <a:cubicBezTo>
                  <a:pt x="6567" y="21130"/>
                  <a:pt x="6910" y="20661"/>
                  <a:pt x="6910" y="20191"/>
                </a:cubicBezTo>
                <a:cubicBezTo>
                  <a:pt x="7253" y="20191"/>
                  <a:pt x="7939" y="19722"/>
                  <a:pt x="7939" y="19722"/>
                </a:cubicBezTo>
                <a:cubicBezTo>
                  <a:pt x="9310" y="19252"/>
                  <a:pt x="10681" y="19722"/>
                  <a:pt x="12053" y="19252"/>
                </a:cubicBezTo>
                <a:cubicBezTo>
                  <a:pt x="12396" y="18783"/>
                  <a:pt x="12396" y="18313"/>
                  <a:pt x="13081" y="17843"/>
                </a:cubicBezTo>
                <a:cubicBezTo>
                  <a:pt x="13767" y="17374"/>
                  <a:pt x="14110" y="16904"/>
                  <a:pt x="14453" y="16435"/>
                </a:cubicBezTo>
                <a:cubicBezTo>
                  <a:pt x="14796" y="15026"/>
                  <a:pt x="15139" y="14557"/>
                  <a:pt x="15824" y="14087"/>
                </a:cubicBezTo>
                <a:cubicBezTo>
                  <a:pt x="16167" y="13617"/>
                  <a:pt x="15481" y="12678"/>
                  <a:pt x="15139" y="12209"/>
                </a:cubicBezTo>
                <a:cubicBezTo>
                  <a:pt x="15139" y="11739"/>
                  <a:pt x="15824" y="10330"/>
                  <a:pt x="16167" y="9861"/>
                </a:cubicBezTo>
                <a:cubicBezTo>
                  <a:pt x="16167" y="9861"/>
                  <a:pt x="16510" y="9391"/>
                  <a:pt x="16853" y="8922"/>
                </a:cubicBezTo>
                <a:cubicBezTo>
                  <a:pt x="16853" y="8922"/>
                  <a:pt x="16853" y="7983"/>
                  <a:pt x="17196" y="7983"/>
                </a:cubicBezTo>
                <a:cubicBezTo>
                  <a:pt x="18224" y="7043"/>
                  <a:pt x="19253" y="6574"/>
                  <a:pt x="20281" y="6104"/>
                </a:cubicBezTo>
                <a:cubicBezTo>
                  <a:pt x="20624" y="5635"/>
                  <a:pt x="21310" y="5165"/>
                  <a:pt x="21310" y="4226"/>
                </a:cubicBezTo>
                <a:cubicBezTo>
                  <a:pt x="20967" y="3287"/>
                  <a:pt x="20281" y="4226"/>
                  <a:pt x="19596" y="3757"/>
                </a:cubicBezTo>
                <a:cubicBezTo>
                  <a:pt x="18567" y="3757"/>
                  <a:pt x="20281" y="4226"/>
                  <a:pt x="19596" y="37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1" name="Shape 1667">
            <a:extLst>
              <a:ext uri="{FF2B5EF4-FFF2-40B4-BE49-F238E27FC236}">
                <a16:creationId xmlns:a16="http://schemas.microsoft.com/office/drawing/2014/main" id="{357BF4B1-17D6-47F5-A860-154FEE5D3C7C}"/>
              </a:ext>
            </a:extLst>
          </p:cNvPr>
          <p:cNvSpPr/>
          <p:nvPr/>
        </p:nvSpPr>
        <p:spPr>
          <a:xfrm>
            <a:off x="5604742" y="3315237"/>
            <a:ext cx="73896" cy="151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18" h="21600" extrusionOk="0">
                <a:moveTo>
                  <a:pt x="14850" y="18000"/>
                </a:moveTo>
                <a:cubicBezTo>
                  <a:pt x="16200" y="16560"/>
                  <a:pt x="13500" y="15840"/>
                  <a:pt x="14850" y="15120"/>
                </a:cubicBezTo>
                <a:cubicBezTo>
                  <a:pt x="16200" y="12960"/>
                  <a:pt x="16200" y="12960"/>
                  <a:pt x="13500" y="11520"/>
                </a:cubicBezTo>
                <a:cubicBezTo>
                  <a:pt x="12150" y="10080"/>
                  <a:pt x="14850" y="10800"/>
                  <a:pt x="16200" y="10080"/>
                </a:cubicBezTo>
                <a:cubicBezTo>
                  <a:pt x="17550" y="9360"/>
                  <a:pt x="17550" y="7200"/>
                  <a:pt x="17550" y="6480"/>
                </a:cubicBezTo>
                <a:cubicBezTo>
                  <a:pt x="17550" y="4320"/>
                  <a:pt x="16200" y="4320"/>
                  <a:pt x="18900" y="2880"/>
                </a:cubicBezTo>
                <a:cubicBezTo>
                  <a:pt x="21600" y="2160"/>
                  <a:pt x="18900" y="0"/>
                  <a:pt x="16200" y="720"/>
                </a:cubicBezTo>
                <a:cubicBezTo>
                  <a:pt x="13500" y="720"/>
                  <a:pt x="12150" y="1440"/>
                  <a:pt x="9450" y="1440"/>
                </a:cubicBezTo>
                <a:cubicBezTo>
                  <a:pt x="6750" y="1440"/>
                  <a:pt x="8100" y="0"/>
                  <a:pt x="6750" y="0"/>
                </a:cubicBezTo>
                <a:cubicBezTo>
                  <a:pt x="8100" y="0"/>
                  <a:pt x="4050" y="0"/>
                  <a:pt x="5400" y="0"/>
                </a:cubicBezTo>
                <a:cubicBezTo>
                  <a:pt x="2700" y="720"/>
                  <a:pt x="4050" y="1440"/>
                  <a:pt x="4050" y="2880"/>
                </a:cubicBezTo>
                <a:cubicBezTo>
                  <a:pt x="4050" y="3600"/>
                  <a:pt x="4050" y="5040"/>
                  <a:pt x="4050" y="5760"/>
                </a:cubicBezTo>
                <a:cubicBezTo>
                  <a:pt x="2700" y="7200"/>
                  <a:pt x="2700" y="8640"/>
                  <a:pt x="2700" y="9360"/>
                </a:cubicBezTo>
                <a:cubicBezTo>
                  <a:pt x="1350" y="11520"/>
                  <a:pt x="0" y="12240"/>
                  <a:pt x="0" y="14400"/>
                </a:cubicBezTo>
                <a:cubicBezTo>
                  <a:pt x="1350" y="15120"/>
                  <a:pt x="2700" y="14400"/>
                  <a:pt x="2700" y="15840"/>
                </a:cubicBezTo>
                <a:cubicBezTo>
                  <a:pt x="4050" y="16560"/>
                  <a:pt x="2700" y="18720"/>
                  <a:pt x="2700" y="20160"/>
                </a:cubicBezTo>
                <a:cubicBezTo>
                  <a:pt x="2700" y="21600"/>
                  <a:pt x="5400" y="21600"/>
                  <a:pt x="8100" y="21600"/>
                </a:cubicBezTo>
                <a:cubicBezTo>
                  <a:pt x="13500" y="21600"/>
                  <a:pt x="12150" y="19440"/>
                  <a:pt x="14850" y="18000"/>
                </a:cubicBezTo>
                <a:cubicBezTo>
                  <a:pt x="16200" y="16560"/>
                  <a:pt x="13500" y="18720"/>
                  <a:pt x="14850" y="18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2" name="Shape 1668">
            <a:extLst>
              <a:ext uri="{FF2B5EF4-FFF2-40B4-BE49-F238E27FC236}">
                <a16:creationId xmlns:a16="http://schemas.microsoft.com/office/drawing/2014/main" id="{69BF2F4B-B166-452B-A507-C08FC5C2EA99}"/>
              </a:ext>
            </a:extLst>
          </p:cNvPr>
          <p:cNvSpPr/>
          <p:nvPr/>
        </p:nvSpPr>
        <p:spPr>
          <a:xfrm>
            <a:off x="6564934" y="4688304"/>
            <a:ext cx="258545" cy="42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109" extrusionOk="0">
                <a:moveTo>
                  <a:pt x="21192" y="5298"/>
                </a:moveTo>
                <a:cubicBezTo>
                  <a:pt x="19970" y="3826"/>
                  <a:pt x="20377" y="1862"/>
                  <a:pt x="20377" y="389"/>
                </a:cubicBezTo>
                <a:cubicBezTo>
                  <a:pt x="20377" y="-347"/>
                  <a:pt x="19562" y="144"/>
                  <a:pt x="18747" y="389"/>
                </a:cubicBezTo>
                <a:cubicBezTo>
                  <a:pt x="18340" y="635"/>
                  <a:pt x="17525" y="1126"/>
                  <a:pt x="16709" y="1126"/>
                </a:cubicBezTo>
                <a:cubicBezTo>
                  <a:pt x="16302" y="1126"/>
                  <a:pt x="15487" y="880"/>
                  <a:pt x="15487" y="1371"/>
                </a:cubicBezTo>
                <a:cubicBezTo>
                  <a:pt x="14672" y="2108"/>
                  <a:pt x="13857" y="1371"/>
                  <a:pt x="13042" y="1371"/>
                </a:cubicBezTo>
                <a:cubicBezTo>
                  <a:pt x="12226" y="1371"/>
                  <a:pt x="12226" y="1862"/>
                  <a:pt x="11411" y="1371"/>
                </a:cubicBezTo>
                <a:cubicBezTo>
                  <a:pt x="11004" y="1371"/>
                  <a:pt x="9781" y="1371"/>
                  <a:pt x="9374" y="1371"/>
                </a:cubicBezTo>
                <a:cubicBezTo>
                  <a:pt x="8151" y="1371"/>
                  <a:pt x="8558" y="3580"/>
                  <a:pt x="9781" y="4071"/>
                </a:cubicBezTo>
                <a:cubicBezTo>
                  <a:pt x="9781" y="4071"/>
                  <a:pt x="9781" y="4562"/>
                  <a:pt x="10189" y="4562"/>
                </a:cubicBezTo>
                <a:cubicBezTo>
                  <a:pt x="10189" y="4808"/>
                  <a:pt x="10596" y="4808"/>
                  <a:pt x="11004" y="5053"/>
                </a:cubicBezTo>
                <a:cubicBezTo>
                  <a:pt x="11004" y="5544"/>
                  <a:pt x="11004" y="6280"/>
                  <a:pt x="11004" y="6526"/>
                </a:cubicBezTo>
                <a:cubicBezTo>
                  <a:pt x="11004" y="7017"/>
                  <a:pt x="11411" y="7262"/>
                  <a:pt x="10189" y="7262"/>
                </a:cubicBezTo>
                <a:cubicBezTo>
                  <a:pt x="9781" y="7262"/>
                  <a:pt x="9781" y="7998"/>
                  <a:pt x="9781" y="8244"/>
                </a:cubicBezTo>
                <a:cubicBezTo>
                  <a:pt x="9374" y="7998"/>
                  <a:pt x="8558" y="7508"/>
                  <a:pt x="8151" y="7262"/>
                </a:cubicBezTo>
                <a:cubicBezTo>
                  <a:pt x="7743" y="6771"/>
                  <a:pt x="8558" y="6280"/>
                  <a:pt x="8558" y="5789"/>
                </a:cubicBezTo>
                <a:cubicBezTo>
                  <a:pt x="8966" y="4562"/>
                  <a:pt x="7743" y="5544"/>
                  <a:pt x="6521" y="5053"/>
                </a:cubicBezTo>
                <a:cubicBezTo>
                  <a:pt x="6113" y="4808"/>
                  <a:pt x="6113" y="4317"/>
                  <a:pt x="5298" y="4562"/>
                </a:cubicBezTo>
                <a:cubicBezTo>
                  <a:pt x="3668" y="5053"/>
                  <a:pt x="2445" y="5298"/>
                  <a:pt x="815" y="5544"/>
                </a:cubicBezTo>
                <a:cubicBezTo>
                  <a:pt x="408" y="5789"/>
                  <a:pt x="0" y="5789"/>
                  <a:pt x="0" y="6035"/>
                </a:cubicBezTo>
                <a:cubicBezTo>
                  <a:pt x="0" y="6280"/>
                  <a:pt x="408" y="6771"/>
                  <a:pt x="408" y="7017"/>
                </a:cubicBezTo>
                <a:cubicBezTo>
                  <a:pt x="1630" y="7017"/>
                  <a:pt x="4891" y="7508"/>
                  <a:pt x="4891" y="8244"/>
                </a:cubicBezTo>
                <a:cubicBezTo>
                  <a:pt x="5298" y="8980"/>
                  <a:pt x="5298" y="9717"/>
                  <a:pt x="5298" y="10453"/>
                </a:cubicBezTo>
                <a:cubicBezTo>
                  <a:pt x="4891" y="10944"/>
                  <a:pt x="5706" y="11680"/>
                  <a:pt x="4891" y="12417"/>
                </a:cubicBezTo>
                <a:cubicBezTo>
                  <a:pt x="4075" y="13153"/>
                  <a:pt x="3260" y="14135"/>
                  <a:pt x="2445" y="14871"/>
                </a:cubicBezTo>
                <a:cubicBezTo>
                  <a:pt x="1630" y="15362"/>
                  <a:pt x="2445" y="16344"/>
                  <a:pt x="2445" y="16589"/>
                </a:cubicBezTo>
                <a:cubicBezTo>
                  <a:pt x="3260" y="17571"/>
                  <a:pt x="3260" y="18062"/>
                  <a:pt x="3260" y="18798"/>
                </a:cubicBezTo>
                <a:cubicBezTo>
                  <a:pt x="3260" y="19535"/>
                  <a:pt x="3260" y="20271"/>
                  <a:pt x="3668" y="21008"/>
                </a:cubicBezTo>
                <a:cubicBezTo>
                  <a:pt x="3668" y="21253"/>
                  <a:pt x="4891" y="21008"/>
                  <a:pt x="4891" y="20762"/>
                </a:cubicBezTo>
                <a:cubicBezTo>
                  <a:pt x="5298" y="20517"/>
                  <a:pt x="5298" y="20026"/>
                  <a:pt x="5298" y="20026"/>
                </a:cubicBezTo>
                <a:cubicBezTo>
                  <a:pt x="4891" y="20026"/>
                  <a:pt x="4483" y="20026"/>
                  <a:pt x="4483" y="20026"/>
                </a:cubicBezTo>
                <a:cubicBezTo>
                  <a:pt x="4483" y="19289"/>
                  <a:pt x="5706" y="18798"/>
                  <a:pt x="6521" y="18553"/>
                </a:cubicBezTo>
                <a:cubicBezTo>
                  <a:pt x="7743" y="18308"/>
                  <a:pt x="9374" y="18062"/>
                  <a:pt x="10189" y="17326"/>
                </a:cubicBezTo>
                <a:cubicBezTo>
                  <a:pt x="10189" y="17080"/>
                  <a:pt x="10189" y="15853"/>
                  <a:pt x="10189" y="15362"/>
                </a:cubicBezTo>
                <a:cubicBezTo>
                  <a:pt x="10189" y="14871"/>
                  <a:pt x="8558" y="11435"/>
                  <a:pt x="8558" y="11435"/>
                </a:cubicBezTo>
                <a:cubicBezTo>
                  <a:pt x="8966" y="11189"/>
                  <a:pt x="8966" y="11926"/>
                  <a:pt x="9781" y="11435"/>
                </a:cubicBezTo>
                <a:cubicBezTo>
                  <a:pt x="10596" y="10944"/>
                  <a:pt x="11004" y="10698"/>
                  <a:pt x="11819" y="10453"/>
                </a:cubicBezTo>
                <a:cubicBezTo>
                  <a:pt x="12634" y="10208"/>
                  <a:pt x="13042" y="8735"/>
                  <a:pt x="14264" y="8980"/>
                </a:cubicBezTo>
                <a:cubicBezTo>
                  <a:pt x="14672" y="8980"/>
                  <a:pt x="15487" y="8489"/>
                  <a:pt x="16302" y="8489"/>
                </a:cubicBezTo>
                <a:cubicBezTo>
                  <a:pt x="17117" y="8244"/>
                  <a:pt x="17932" y="7998"/>
                  <a:pt x="18747" y="7508"/>
                </a:cubicBezTo>
                <a:cubicBezTo>
                  <a:pt x="19155" y="7262"/>
                  <a:pt x="21600" y="5789"/>
                  <a:pt x="21192" y="5298"/>
                </a:cubicBezTo>
                <a:cubicBezTo>
                  <a:pt x="20785" y="5053"/>
                  <a:pt x="21192" y="5544"/>
                  <a:pt x="21192" y="529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3" name="Shape 1669">
            <a:extLst>
              <a:ext uri="{FF2B5EF4-FFF2-40B4-BE49-F238E27FC236}">
                <a16:creationId xmlns:a16="http://schemas.microsoft.com/office/drawing/2014/main" id="{D24077F9-F007-4998-978C-D641B4C14B50}"/>
              </a:ext>
            </a:extLst>
          </p:cNvPr>
          <p:cNvSpPr/>
          <p:nvPr/>
        </p:nvSpPr>
        <p:spPr>
          <a:xfrm>
            <a:off x="6628291" y="4667659"/>
            <a:ext cx="71773" cy="188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43" h="21600" extrusionOk="0">
                <a:moveTo>
                  <a:pt x="4322" y="14211"/>
                </a:moveTo>
                <a:cubicBezTo>
                  <a:pt x="7022" y="14779"/>
                  <a:pt x="11072" y="13642"/>
                  <a:pt x="11072" y="14779"/>
                </a:cubicBezTo>
                <a:cubicBezTo>
                  <a:pt x="12422" y="15916"/>
                  <a:pt x="11072" y="16484"/>
                  <a:pt x="9722" y="17621"/>
                </a:cubicBezTo>
                <a:cubicBezTo>
                  <a:pt x="7022" y="18758"/>
                  <a:pt x="12422" y="20463"/>
                  <a:pt x="15122" y="21600"/>
                </a:cubicBezTo>
                <a:cubicBezTo>
                  <a:pt x="16472" y="21032"/>
                  <a:pt x="15122" y="19895"/>
                  <a:pt x="15122" y="19326"/>
                </a:cubicBezTo>
                <a:cubicBezTo>
                  <a:pt x="16472" y="18758"/>
                  <a:pt x="20522" y="19895"/>
                  <a:pt x="19172" y="18758"/>
                </a:cubicBezTo>
                <a:cubicBezTo>
                  <a:pt x="19172" y="17621"/>
                  <a:pt x="19172" y="16484"/>
                  <a:pt x="19172" y="15347"/>
                </a:cubicBezTo>
                <a:cubicBezTo>
                  <a:pt x="17822" y="14211"/>
                  <a:pt x="16472" y="13642"/>
                  <a:pt x="15122" y="12505"/>
                </a:cubicBezTo>
                <a:cubicBezTo>
                  <a:pt x="13772" y="14211"/>
                  <a:pt x="9722" y="11937"/>
                  <a:pt x="9722" y="11368"/>
                </a:cubicBezTo>
                <a:cubicBezTo>
                  <a:pt x="9722" y="10232"/>
                  <a:pt x="9722" y="9663"/>
                  <a:pt x="9722" y="9095"/>
                </a:cubicBezTo>
                <a:cubicBezTo>
                  <a:pt x="9722" y="7958"/>
                  <a:pt x="9722" y="8526"/>
                  <a:pt x="8372" y="7958"/>
                </a:cubicBezTo>
                <a:cubicBezTo>
                  <a:pt x="7022" y="7958"/>
                  <a:pt x="9722" y="4547"/>
                  <a:pt x="9722" y="4547"/>
                </a:cubicBezTo>
                <a:cubicBezTo>
                  <a:pt x="9722" y="3411"/>
                  <a:pt x="8372" y="2842"/>
                  <a:pt x="8372" y="1705"/>
                </a:cubicBezTo>
                <a:cubicBezTo>
                  <a:pt x="7022" y="1137"/>
                  <a:pt x="5672" y="0"/>
                  <a:pt x="8372" y="568"/>
                </a:cubicBezTo>
                <a:cubicBezTo>
                  <a:pt x="7022" y="0"/>
                  <a:pt x="2972" y="0"/>
                  <a:pt x="1622" y="0"/>
                </a:cubicBezTo>
                <a:cubicBezTo>
                  <a:pt x="1622" y="568"/>
                  <a:pt x="7022" y="2842"/>
                  <a:pt x="4322" y="3411"/>
                </a:cubicBezTo>
                <a:cubicBezTo>
                  <a:pt x="272" y="3979"/>
                  <a:pt x="1622" y="6821"/>
                  <a:pt x="4322" y="7958"/>
                </a:cubicBezTo>
                <a:cubicBezTo>
                  <a:pt x="4322" y="8526"/>
                  <a:pt x="1622" y="8526"/>
                  <a:pt x="1622" y="9095"/>
                </a:cubicBezTo>
                <a:cubicBezTo>
                  <a:pt x="272" y="9095"/>
                  <a:pt x="272" y="10800"/>
                  <a:pt x="272" y="11368"/>
                </a:cubicBezTo>
                <a:cubicBezTo>
                  <a:pt x="-1078" y="12505"/>
                  <a:pt x="2972" y="13642"/>
                  <a:pt x="4322" y="14211"/>
                </a:cubicBezTo>
                <a:cubicBezTo>
                  <a:pt x="5672" y="14779"/>
                  <a:pt x="4322" y="13642"/>
                  <a:pt x="4322" y="1421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4" name="Shape 1670">
            <a:extLst>
              <a:ext uri="{FF2B5EF4-FFF2-40B4-BE49-F238E27FC236}">
                <a16:creationId xmlns:a16="http://schemas.microsoft.com/office/drawing/2014/main" id="{137104A9-0069-4E99-B9DC-7F685B54AC26}"/>
              </a:ext>
            </a:extLst>
          </p:cNvPr>
          <p:cNvSpPr/>
          <p:nvPr/>
        </p:nvSpPr>
        <p:spPr>
          <a:xfrm>
            <a:off x="6358754" y="4632025"/>
            <a:ext cx="287791" cy="249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0" h="21600" extrusionOk="0">
                <a:moveTo>
                  <a:pt x="19858" y="12960"/>
                </a:moveTo>
                <a:cubicBezTo>
                  <a:pt x="19138" y="11664"/>
                  <a:pt x="19858" y="11664"/>
                  <a:pt x="19498" y="10368"/>
                </a:cubicBezTo>
                <a:cubicBezTo>
                  <a:pt x="19498" y="9936"/>
                  <a:pt x="19858" y="9936"/>
                  <a:pt x="20218" y="9504"/>
                </a:cubicBezTo>
                <a:cubicBezTo>
                  <a:pt x="20578" y="9072"/>
                  <a:pt x="20218" y="8640"/>
                  <a:pt x="20218" y="8208"/>
                </a:cubicBezTo>
                <a:cubicBezTo>
                  <a:pt x="19858" y="7344"/>
                  <a:pt x="19858" y="6048"/>
                  <a:pt x="20578" y="5616"/>
                </a:cubicBezTo>
                <a:cubicBezTo>
                  <a:pt x="21298" y="5184"/>
                  <a:pt x="20218" y="3888"/>
                  <a:pt x="19858" y="3456"/>
                </a:cubicBezTo>
                <a:cubicBezTo>
                  <a:pt x="19498" y="2592"/>
                  <a:pt x="18778" y="2160"/>
                  <a:pt x="18058" y="2160"/>
                </a:cubicBezTo>
                <a:cubicBezTo>
                  <a:pt x="17698" y="1728"/>
                  <a:pt x="17338" y="1296"/>
                  <a:pt x="16978" y="1296"/>
                </a:cubicBezTo>
                <a:cubicBezTo>
                  <a:pt x="16618" y="864"/>
                  <a:pt x="16258" y="432"/>
                  <a:pt x="15898" y="0"/>
                </a:cubicBezTo>
                <a:cubicBezTo>
                  <a:pt x="15898" y="0"/>
                  <a:pt x="13738" y="432"/>
                  <a:pt x="13378" y="432"/>
                </a:cubicBezTo>
                <a:cubicBezTo>
                  <a:pt x="12658" y="432"/>
                  <a:pt x="12658" y="1296"/>
                  <a:pt x="11938" y="1728"/>
                </a:cubicBezTo>
                <a:cubicBezTo>
                  <a:pt x="11578" y="2592"/>
                  <a:pt x="11938" y="3888"/>
                  <a:pt x="12298" y="4320"/>
                </a:cubicBezTo>
                <a:cubicBezTo>
                  <a:pt x="12298" y="5616"/>
                  <a:pt x="11578" y="6048"/>
                  <a:pt x="11578" y="7344"/>
                </a:cubicBezTo>
                <a:cubicBezTo>
                  <a:pt x="11578" y="7776"/>
                  <a:pt x="12298" y="9072"/>
                  <a:pt x="13018" y="9072"/>
                </a:cubicBezTo>
                <a:cubicBezTo>
                  <a:pt x="13738" y="9072"/>
                  <a:pt x="14098" y="8640"/>
                  <a:pt x="14098" y="9936"/>
                </a:cubicBezTo>
                <a:cubicBezTo>
                  <a:pt x="14098" y="10800"/>
                  <a:pt x="14098" y="11232"/>
                  <a:pt x="13738" y="11232"/>
                </a:cubicBezTo>
                <a:cubicBezTo>
                  <a:pt x="13018" y="11664"/>
                  <a:pt x="12658" y="12096"/>
                  <a:pt x="12298" y="11232"/>
                </a:cubicBezTo>
                <a:cubicBezTo>
                  <a:pt x="11938" y="10368"/>
                  <a:pt x="11578" y="9504"/>
                  <a:pt x="10858" y="9504"/>
                </a:cubicBezTo>
                <a:cubicBezTo>
                  <a:pt x="10138" y="9072"/>
                  <a:pt x="9778" y="8208"/>
                  <a:pt x="9418" y="7344"/>
                </a:cubicBezTo>
                <a:cubicBezTo>
                  <a:pt x="8698" y="9072"/>
                  <a:pt x="7978" y="8208"/>
                  <a:pt x="6898" y="7776"/>
                </a:cubicBezTo>
                <a:cubicBezTo>
                  <a:pt x="6178" y="7776"/>
                  <a:pt x="6178" y="6912"/>
                  <a:pt x="5458" y="6912"/>
                </a:cubicBezTo>
                <a:cubicBezTo>
                  <a:pt x="5458" y="6912"/>
                  <a:pt x="5098" y="7344"/>
                  <a:pt x="4738" y="6912"/>
                </a:cubicBezTo>
                <a:cubicBezTo>
                  <a:pt x="4378" y="6912"/>
                  <a:pt x="4378" y="6048"/>
                  <a:pt x="3658" y="6048"/>
                </a:cubicBezTo>
                <a:cubicBezTo>
                  <a:pt x="3658" y="6912"/>
                  <a:pt x="3658" y="7776"/>
                  <a:pt x="3658" y="8640"/>
                </a:cubicBezTo>
                <a:cubicBezTo>
                  <a:pt x="3658" y="9504"/>
                  <a:pt x="4018" y="10368"/>
                  <a:pt x="3298" y="10368"/>
                </a:cubicBezTo>
                <a:cubicBezTo>
                  <a:pt x="2218" y="10368"/>
                  <a:pt x="1138" y="10368"/>
                  <a:pt x="418" y="10368"/>
                </a:cubicBezTo>
                <a:cubicBezTo>
                  <a:pt x="58" y="10368"/>
                  <a:pt x="58" y="12096"/>
                  <a:pt x="58" y="12528"/>
                </a:cubicBezTo>
                <a:cubicBezTo>
                  <a:pt x="58" y="14256"/>
                  <a:pt x="-302" y="17280"/>
                  <a:pt x="778" y="18576"/>
                </a:cubicBezTo>
                <a:cubicBezTo>
                  <a:pt x="1138" y="19008"/>
                  <a:pt x="2218" y="20736"/>
                  <a:pt x="2578" y="20736"/>
                </a:cubicBezTo>
                <a:cubicBezTo>
                  <a:pt x="3298" y="20304"/>
                  <a:pt x="6538" y="20304"/>
                  <a:pt x="5458" y="21600"/>
                </a:cubicBezTo>
                <a:cubicBezTo>
                  <a:pt x="6178" y="21600"/>
                  <a:pt x="5818" y="21600"/>
                  <a:pt x="6178" y="21600"/>
                </a:cubicBezTo>
                <a:cubicBezTo>
                  <a:pt x="6898" y="21168"/>
                  <a:pt x="7258" y="21600"/>
                  <a:pt x="7618" y="21600"/>
                </a:cubicBezTo>
                <a:cubicBezTo>
                  <a:pt x="8698" y="21600"/>
                  <a:pt x="9418" y="21600"/>
                  <a:pt x="9778" y="20304"/>
                </a:cubicBezTo>
                <a:cubicBezTo>
                  <a:pt x="10138" y="19872"/>
                  <a:pt x="10498" y="19440"/>
                  <a:pt x="10858" y="19008"/>
                </a:cubicBezTo>
                <a:cubicBezTo>
                  <a:pt x="11218" y="18576"/>
                  <a:pt x="11938" y="18576"/>
                  <a:pt x="12298" y="17712"/>
                </a:cubicBezTo>
                <a:cubicBezTo>
                  <a:pt x="12658" y="17280"/>
                  <a:pt x="12658" y="16848"/>
                  <a:pt x="13018" y="16416"/>
                </a:cubicBezTo>
                <a:cubicBezTo>
                  <a:pt x="13738" y="16416"/>
                  <a:pt x="14458" y="16416"/>
                  <a:pt x="15178" y="16416"/>
                </a:cubicBezTo>
                <a:cubicBezTo>
                  <a:pt x="14818" y="15984"/>
                  <a:pt x="14818" y="15120"/>
                  <a:pt x="14818" y="15120"/>
                </a:cubicBezTo>
                <a:cubicBezTo>
                  <a:pt x="15538" y="14688"/>
                  <a:pt x="15898" y="14688"/>
                  <a:pt x="16258" y="14256"/>
                </a:cubicBezTo>
                <a:cubicBezTo>
                  <a:pt x="17338" y="13824"/>
                  <a:pt x="18778" y="13392"/>
                  <a:pt x="19858" y="12960"/>
                </a:cubicBezTo>
                <a:cubicBezTo>
                  <a:pt x="19498" y="12528"/>
                  <a:pt x="19498" y="12960"/>
                  <a:pt x="19858" y="129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5" name="Shape 1671">
            <a:extLst>
              <a:ext uri="{FF2B5EF4-FFF2-40B4-BE49-F238E27FC236}">
                <a16:creationId xmlns:a16="http://schemas.microsoft.com/office/drawing/2014/main" id="{7955A823-ADBC-4940-99EA-7838A0547AD9}"/>
              </a:ext>
            </a:extLst>
          </p:cNvPr>
          <p:cNvSpPr/>
          <p:nvPr/>
        </p:nvSpPr>
        <p:spPr>
          <a:xfrm>
            <a:off x="6131425" y="4856015"/>
            <a:ext cx="305887" cy="312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7" h="21514" extrusionOk="0">
                <a:moveTo>
                  <a:pt x="10854" y="1714"/>
                </a:moveTo>
                <a:cubicBezTo>
                  <a:pt x="10516" y="1714"/>
                  <a:pt x="10179" y="686"/>
                  <a:pt x="10179" y="686"/>
                </a:cubicBezTo>
                <a:cubicBezTo>
                  <a:pt x="9841" y="686"/>
                  <a:pt x="9504" y="686"/>
                  <a:pt x="9166" y="686"/>
                </a:cubicBezTo>
                <a:cubicBezTo>
                  <a:pt x="8154" y="686"/>
                  <a:pt x="6803" y="686"/>
                  <a:pt x="5791" y="686"/>
                </a:cubicBezTo>
                <a:cubicBezTo>
                  <a:pt x="4779" y="686"/>
                  <a:pt x="4104" y="686"/>
                  <a:pt x="3091" y="686"/>
                </a:cubicBezTo>
                <a:cubicBezTo>
                  <a:pt x="2753" y="686"/>
                  <a:pt x="2753" y="0"/>
                  <a:pt x="2078" y="0"/>
                </a:cubicBezTo>
                <a:cubicBezTo>
                  <a:pt x="1741" y="0"/>
                  <a:pt x="1403" y="686"/>
                  <a:pt x="1066" y="686"/>
                </a:cubicBezTo>
                <a:cubicBezTo>
                  <a:pt x="728" y="686"/>
                  <a:pt x="391" y="686"/>
                  <a:pt x="53" y="686"/>
                </a:cubicBezTo>
                <a:cubicBezTo>
                  <a:pt x="-284" y="2400"/>
                  <a:pt x="1066" y="3086"/>
                  <a:pt x="1741" y="4800"/>
                </a:cubicBezTo>
                <a:cubicBezTo>
                  <a:pt x="2078" y="5486"/>
                  <a:pt x="2416" y="6514"/>
                  <a:pt x="2753" y="7200"/>
                </a:cubicBezTo>
                <a:cubicBezTo>
                  <a:pt x="3091" y="8229"/>
                  <a:pt x="3766" y="8914"/>
                  <a:pt x="4104" y="9943"/>
                </a:cubicBezTo>
                <a:cubicBezTo>
                  <a:pt x="4104" y="10286"/>
                  <a:pt x="4104" y="11314"/>
                  <a:pt x="4104" y="11657"/>
                </a:cubicBezTo>
                <a:cubicBezTo>
                  <a:pt x="4104" y="12686"/>
                  <a:pt x="4441" y="13371"/>
                  <a:pt x="4441" y="14400"/>
                </a:cubicBezTo>
                <a:cubicBezTo>
                  <a:pt x="4779" y="15429"/>
                  <a:pt x="4779" y="16457"/>
                  <a:pt x="5116" y="17486"/>
                </a:cubicBezTo>
                <a:cubicBezTo>
                  <a:pt x="5453" y="18857"/>
                  <a:pt x="6466" y="19886"/>
                  <a:pt x="7141" y="20914"/>
                </a:cubicBezTo>
                <a:cubicBezTo>
                  <a:pt x="8154" y="19886"/>
                  <a:pt x="8154" y="20571"/>
                  <a:pt x="9166" y="21257"/>
                </a:cubicBezTo>
                <a:cubicBezTo>
                  <a:pt x="9504" y="21600"/>
                  <a:pt x="10516" y="21600"/>
                  <a:pt x="10854" y="21257"/>
                </a:cubicBezTo>
                <a:cubicBezTo>
                  <a:pt x="11866" y="21257"/>
                  <a:pt x="12541" y="20914"/>
                  <a:pt x="12541" y="19886"/>
                </a:cubicBezTo>
                <a:cubicBezTo>
                  <a:pt x="12541" y="17829"/>
                  <a:pt x="12541" y="15771"/>
                  <a:pt x="12541" y="13714"/>
                </a:cubicBezTo>
                <a:cubicBezTo>
                  <a:pt x="12541" y="12343"/>
                  <a:pt x="12541" y="10971"/>
                  <a:pt x="12541" y="9600"/>
                </a:cubicBezTo>
                <a:cubicBezTo>
                  <a:pt x="12541" y="9257"/>
                  <a:pt x="12541" y="8914"/>
                  <a:pt x="12879" y="8914"/>
                </a:cubicBezTo>
                <a:cubicBezTo>
                  <a:pt x="12879" y="8914"/>
                  <a:pt x="14229" y="8914"/>
                  <a:pt x="14229" y="8914"/>
                </a:cubicBezTo>
                <a:cubicBezTo>
                  <a:pt x="14229" y="6857"/>
                  <a:pt x="14229" y="4457"/>
                  <a:pt x="14229" y="2400"/>
                </a:cubicBezTo>
                <a:cubicBezTo>
                  <a:pt x="15241" y="2743"/>
                  <a:pt x="15916" y="2057"/>
                  <a:pt x="16929" y="2057"/>
                </a:cubicBezTo>
                <a:cubicBezTo>
                  <a:pt x="16929" y="1714"/>
                  <a:pt x="17266" y="1714"/>
                  <a:pt x="17604" y="1714"/>
                </a:cubicBezTo>
                <a:cubicBezTo>
                  <a:pt x="17604" y="1714"/>
                  <a:pt x="18279" y="2743"/>
                  <a:pt x="18616" y="2743"/>
                </a:cubicBezTo>
                <a:cubicBezTo>
                  <a:pt x="18954" y="2400"/>
                  <a:pt x="18616" y="2057"/>
                  <a:pt x="19291" y="2057"/>
                </a:cubicBezTo>
                <a:cubicBezTo>
                  <a:pt x="19629" y="2057"/>
                  <a:pt x="19966" y="1714"/>
                  <a:pt x="20641" y="1714"/>
                </a:cubicBezTo>
                <a:cubicBezTo>
                  <a:pt x="21316" y="1371"/>
                  <a:pt x="19966" y="686"/>
                  <a:pt x="19629" y="686"/>
                </a:cubicBezTo>
                <a:cubicBezTo>
                  <a:pt x="17941" y="686"/>
                  <a:pt x="16591" y="1714"/>
                  <a:pt x="14904" y="1714"/>
                </a:cubicBezTo>
                <a:cubicBezTo>
                  <a:pt x="13554" y="1714"/>
                  <a:pt x="12204" y="1714"/>
                  <a:pt x="10854" y="171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6" name="Shape 1672">
            <a:extLst>
              <a:ext uri="{FF2B5EF4-FFF2-40B4-BE49-F238E27FC236}">
                <a16:creationId xmlns:a16="http://schemas.microsoft.com/office/drawing/2014/main" id="{02CD3B9F-6B39-4387-AABE-710ED435EEC8}"/>
              </a:ext>
            </a:extLst>
          </p:cNvPr>
          <p:cNvSpPr/>
          <p:nvPr/>
        </p:nvSpPr>
        <p:spPr>
          <a:xfrm>
            <a:off x="6138497" y="4295567"/>
            <a:ext cx="448945" cy="470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467" extrusionOk="0">
                <a:moveTo>
                  <a:pt x="21231" y="3278"/>
                </a:moveTo>
                <a:cubicBezTo>
                  <a:pt x="20993" y="3050"/>
                  <a:pt x="20993" y="2595"/>
                  <a:pt x="20993" y="2141"/>
                </a:cubicBezTo>
                <a:cubicBezTo>
                  <a:pt x="20993" y="1913"/>
                  <a:pt x="20519" y="1686"/>
                  <a:pt x="20281" y="1459"/>
                </a:cubicBezTo>
                <a:cubicBezTo>
                  <a:pt x="20281" y="1231"/>
                  <a:pt x="19806" y="776"/>
                  <a:pt x="19569" y="776"/>
                </a:cubicBezTo>
                <a:cubicBezTo>
                  <a:pt x="19332" y="776"/>
                  <a:pt x="19332" y="1231"/>
                  <a:pt x="18857" y="1004"/>
                </a:cubicBezTo>
                <a:cubicBezTo>
                  <a:pt x="18382" y="776"/>
                  <a:pt x="18620" y="1004"/>
                  <a:pt x="18145" y="1231"/>
                </a:cubicBezTo>
                <a:cubicBezTo>
                  <a:pt x="18145" y="1231"/>
                  <a:pt x="17670" y="1004"/>
                  <a:pt x="17670" y="776"/>
                </a:cubicBezTo>
                <a:cubicBezTo>
                  <a:pt x="17433" y="549"/>
                  <a:pt x="17195" y="322"/>
                  <a:pt x="16958" y="94"/>
                </a:cubicBezTo>
                <a:cubicBezTo>
                  <a:pt x="16721" y="-133"/>
                  <a:pt x="16483" y="322"/>
                  <a:pt x="16246" y="322"/>
                </a:cubicBezTo>
                <a:cubicBezTo>
                  <a:pt x="16009" y="549"/>
                  <a:pt x="15534" y="322"/>
                  <a:pt x="15297" y="94"/>
                </a:cubicBezTo>
                <a:cubicBezTo>
                  <a:pt x="14822" y="-133"/>
                  <a:pt x="14822" y="94"/>
                  <a:pt x="14347" y="322"/>
                </a:cubicBezTo>
                <a:cubicBezTo>
                  <a:pt x="14110" y="549"/>
                  <a:pt x="13635" y="322"/>
                  <a:pt x="13398" y="322"/>
                </a:cubicBezTo>
                <a:cubicBezTo>
                  <a:pt x="13160" y="549"/>
                  <a:pt x="12448" y="549"/>
                  <a:pt x="12211" y="549"/>
                </a:cubicBezTo>
                <a:cubicBezTo>
                  <a:pt x="11499" y="94"/>
                  <a:pt x="11973" y="1231"/>
                  <a:pt x="11261" y="1231"/>
                </a:cubicBezTo>
                <a:cubicBezTo>
                  <a:pt x="10787" y="1459"/>
                  <a:pt x="9837" y="1231"/>
                  <a:pt x="9363" y="1004"/>
                </a:cubicBezTo>
                <a:cubicBezTo>
                  <a:pt x="8888" y="776"/>
                  <a:pt x="8650" y="322"/>
                  <a:pt x="8176" y="322"/>
                </a:cubicBezTo>
                <a:cubicBezTo>
                  <a:pt x="7938" y="94"/>
                  <a:pt x="7464" y="549"/>
                  <a:pt x="7226" y="776"/>
                </a:cubicBezTo>
                <a:cubicBezTo>
                  <a:pt x="6752" y="1231"/>
                  <a:pt x="7226" y="1913"/>
                  <a:pt x="6989" y="2595"/>
                </a:cubicBezTo>
                <a:cubicBezTo>
                  <a:pt x="6277" y="3732"/>
                  <a:pt x="6277" y="5096"/>
                  <a:pt x="5565" y="6006"/>
                </a:cubicBezTo>
                <a:cubicBezTo>
                  <a:pt x="5090" y="6688"/>
                  <a:pt x="4853" y="7143"/>
                  <a:pt x="4378" y="7825"/>
                </a:cubicBezTo>
                <a:cubicBezTo>
                  <a:pt x="4141" y="8280"/>
                  <a:pt x="4141" y="8734"/>
                  <a:pt x="4141" y="9189"/>
                </a:cubicBezTo>
                <a:cubicBezTo>
                  <a:pt x="4141" y="9871"/>
                  <a:pt x="4378" y="10326"/>
                  <a:pt x="3903" y="10781"/>
                </a:cubicBezTo>
                <a:cubicBezTo>
                  <a:pt x="3666" y="10781"/>
                  <a:pt x="2479" y="11463"/>
                  <a:pt x="2479" y="11463"/>
                </a:cubicBezTo>
                <a:cubicBezTo>
                  <a:pt x="2242" y="11463"/>
                  <a:pt x="2716" y="10781"/>
                  <a:pt x="2242" y="11008"/>
                </a:cubicBezTo>
                <a:cubicBezTo>
                  <a:pt x="1530" y="11463"/>
                  <a:pt x="1530" y="11918"/>
                  <a:pt x="1055" y="11235"/>
                </a:cubicBezTo>
                <a:cubicBezTo>
                  <a:pt x="817" y="11463"/>
                  <a:pt x="343" y="11918"/>
                  <a:pt x="343" y="12372"/>
                </a:cubicBezTo>
                <a:cubicBezTo>
                  <a:pt x="343" y="12372"/>
                  <a:pt x="343" y="12600"/>
                  <a:pt x="105" y="12600"/>
                </a:cubicBezTo>
                <a:cubicBezTo>
                  <a:pt x="-132" y="12827"/>
                  <a:pt x="105" y="13054"/>
                  <a:pt x="105" y="13282"/>
                </a:cubicBezTo>
                <a:cubicBezTo>
                  <a:pt x="1055" y="12600"/>
                  <a:pt x="1767" y="12827"/>
                  <a:pt x="2954" y="12827"/>
                </a:cubicBezTo>
                <a:cubicBezTo>
                  <a:pt x="3428" y="12827"/>
                  <a:pt x="3666" y="12827"/>
                  <a:pt x="4141" y="12827"/>
                </a:cubicBezTo>
                <a:cubicBezTo>
                  <a:pt x="4615" y="12827"/>
                  <a:pt x="4853" y="13509"/>
                  <a:pt x="5090" y="13964"/>
                </a:cubicBezTo>
                <a:cubicBezTo>
                  <a:pt x="5327" y="14419"/>
                  <a:pt x="5565" y="15101"/>
                  <a:pt x="6039" y="15328"/>
                </a:cubicBezTo>
                <a:cubicBezTo>
                  <a:pt x="6277" y="15555"/>
                  <a:pt x="7226" y="15328"/>
                  <a:pt x="7701" y="15101"/>
                </a:cubicBezTo>
                <a:cubicBezTo>
                  <a:pt x="7938" y="15101"/>
                  <a:pt x="7938" y="14419"/>
                  <a:pt x="8176" y="14191"/>
                </a:cubicBezTo>
                <a:cubicBezTo>
                  <a:pt x="8176" y="13736"/>
                  <a:pt x="8888" y="13964"/>
                  <a:pt x="9125" y="13964"/>
                </a:cubicBezTo>
                <a:cubicBezTo>
                  <a:pt x="9125" y="14419"/>
                  <a:pt x="9125" y="14419"/>
                  <a:pt x="9600" y="14419"/>
                </a:cubicBezTo>
                <a:cubicBezTo>
                  <a:pt x="9837" y="14419"/>
                  <a:pt x="10549" y="14191"/>
                  <a:pt x="10549" y="14646"/>
                </a:cubicBezTo>
                <a:cubicBezTo>
                  <a:pt x="10549" y="15101"/>
                  <a:pt x="10787" y="15328"/>
                  <a:pt x="10787" y="15783"/>
                </a:cubicBezTo>
                <a:cubicBezTo>
                  <a:pt x="10787" y="16010"/>
                  <a:pt x="10787" y="16238"/>
                  <a:pt x="10549" y="16692"/>
                </a:cubicBezTo>
                <a:cubicBezTo>
                  <a:pt x="10549" y="16920"/>
                  <a:pt x="10787" y="17374"/>
                  <a:pt x="11024" y="17602"/>
                </a:cubicBezTo>
                <a:cubicBezTo>
                  <a:pt x="11261" y="17829"/>
                  <a:pt x="11024" y="18284"/>
                  <a:pt x="11024" y="18511"/>
                </a:cubicBezTo>
                <a:cubicBezTo>
                  <a:pt x="11024" y="19193"/>
                  <a:pt x="12211" y="18511"/>
                  <a:pt x="12448" y="18511"/>
                </a:cubicBezTo>
                <a:cubicBezTo>
                  <a:pt x="12923" y="18511"/>
                  <a:pt x="13160" y="18511"/>
                  <a:pt x="13398" y="18739"/>
                </a:cubicBezTo>
                <a:cubicBezTo>
                  <a:pt x="13872" y="19193"/>
                  <a:pt x="13635" y="18966"/>
                  <a:pt x="14110" y="18966"/>
                </a:cubicBezTo>
                <a:cubicBezTo>
                  <a:pt x="14584" y="18966"/>
                  <a:pt x="14584" y="19193"/>
                  <a:pt x="14822" y="19421"/>
                </a:cubicBezTo>
                <a:cubicBezTo>
                  <a:pt x="15059" y="19421"/>
                  <a:pt x="15297" y="19648"/>
                  <a:pt x="15534" y="19648"/>
                </a:cubicBezTo>
                <a:cubicBezTo>
                  <a:pt x="16246" y="19875"/>
                  <a:pt x="16483" y="19875"/>
                  <a:pt x="16721" y="19193"/>
                </a:cubicBezTo>
                <a:cubicBezTo>
                  <a:pt x="16958" y="19875"/>
                  <a:pt x="17195" y="20103"/>
                  <a:pt x="17908" y="20330"/>
                </a:cubicBezTo>
                <a:cubicBezTo>
                  <a:pt x="18382" y="20558"/>
                  <a:pt x="18382" y="21240"/>
                  <a:pt x="18857" y="21467"/>
                </a:cubicBezTo>
                <a:cubicBezTo>
                  <a:pt x="18857" y="21467"/>
                  <a:pt x="19806" y="21240"/>
                  <a:pt x="19806" y="21240"/>
                </a:cubicBezTo>
                <a:cubicBezTo>
                  <a:pt x="19806" y="20785"/>
                  <a:pt x="20044" y="19875"/>
                  <a:pt x="19569" y="20103"/>
                </a:cubicBezTo>
                <a:cubicBezTo>
                  <a:pt x="18857" y="20330"/>
                  <a:pt x="18382" y="19875"/>
                  <a:pt x="18145" y="19193"/>
                </a:cubicBezTo>
                <a:cubicBezTo>
                  <a:pt x="18145" y="18739"/>
                  <a:pt x="18620" y="18056"/>
                  <a:pt x="18382" y="17374"/>
                </a:cubicBezTo>
                <a:cubicBezTo>
                  <a:pt x="18382" y="17147"/>
                  <a:pt x="18145" y="16692"/>
                  <a:pt x="18382" y="16465"/>
                </a:cubicBezTo>
                <a:cubicBezTo>
                  <a:pt x="18382" y="16465"/>
                  <a:pt x="18382" y="16238"/>
                  <a:pt x="18620" y="16238"/>
                </a:cubicBezTo>
                <a:cubicBezTo>
                  <a:pt x="18857" y="16238"/>
                  <a:pt x="18620" y="15783"/>
                  <a:pt x="18857" y="15783"/>
                </a:cubicBezTo>
                <a:cubicBezTo>
                  <a:pt x="19094" y="15328"/>
                  <a:pt x="20281" y="15328"/>
                  <a:pt x="20519" y="15328"/>
                </a:cubicBezTo>
                <a:cubicBezTo>
                  <a:pt x="20044" y="15101"/>
                  <a:pt x="20281" y="14419"/>
                  <a:pt x="19806" y="14191"/>
                </a:cubicBezTo>
                <a:cubicBezTo>
                  <a:pt x="19569" y="13964"/>
                  <a:pt x="19332" y="13736"/>
                  <a:pt x="19332" y="13509"/>
                </a:cubicBezTo>
                <a:cubicBezTo>
                  <a:pt x="19332" y="13054"/>
                  <a:pt x="19332" y="12600"/>
                  <a:pt x="19094" y="12372"/>
                </a:cubicBezTo>
                <a:cubicBezTo>
                  <a:pt x="19094" y="11918"/>
                  <a:pt x="18857" y="11690"/>
                  <a:pt x="18857" y="11235"/>
                </a:cubicBezTo>
                <a:cubicBezTo>
                  <a:pt x="18857" y="11008"/>
                  <a:pt x="18857" y="9871"/>
                  <a:pt x="19094" y="10099"/>
                </a:cubicBezTo>
                <a:cubicBezTo>
                  <a:pt x="18857" y="9189"/>
                  <a:pt x="18857" y="8734"/>
                  <a:pt x="19332" y="7825"/>
                </a:cubicBezTo>
                <a:cubicBezTo>
                  <a:pt x="19569" y="7143"/>
                  <a:pt x="19569" y="6915"/>
                  <a:pt x="19569" y="6233"/>
                </a:cubicBezTo>
                <a:cubicBezTo>
                  <a:pt x="19569" y="5551"/>
                  <a:pt x="20044" y="5096"/>
                  <a:pt x="20519" y="4642"/>
                </a:cubicBezTo>
                <a:cubicBezTo>
                  <a:pt x="20756" y="4414"/>
                  <a:pt x="20993" y="4187"/>
                  <a:pt x="21231" y="3960"/>
                </a:cubicBezTo>
                <a:cubicBezTo>
                  <a:pt x="21468" y="3732"/>
                  <a:pt x="21468" y="3732"/>
                  <a:pt x="21231" y="3278"/>
                </a:cubicBezTo>
                <a:cubicBezTo>
                  <a:pt x="20993" y="3278"/>
                  <a:pt x="21468" y="3505"/>
                  <a:pt x="21231" y="327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7" name="Shape 1673">
            <a:extLst>
              <a:ext uri="{FF2B5EF4-FFF2-40B4-BE49-F238E27FC236}">
                <a16:creationId xmlns:a16="http://schemas.microsoft.com/office/drawing/2014/main" id="{4BB2F4A3-9790-4C9E-924F-A04B6E46A779}"/>
              </a:ext>
            </a:extLst>
          </p:cNvPr>
          <p:cNvSpPr/>
          <p:nvPr/>
        </p:nvSpPr>
        <p:spPr>
          <a:xfrm>
            <a:off x="6130641" y="4576371"/>
            <a:ext cx="279916" cy="305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38" extrusionOk="0">
                <a:moveTo>
                  <a:pt x="19671" y="9000"/>
                </a:moveTo>
                <a:cubicBezTo>
                  <a:pt x="18900" y="9000"/>
                  <a:pt x="18514" y="9343"/>
                  <a:pt x="18514" y="8657"/>
                </a:cubicBezTo>
                <a:cubicBezTo>
                  <a:pt x="18514" y="7972"/>
                  <a:pt x="18514" y="7629"/>
                  <a:pt x="18129" y="6943"/>
                </a:cubicBezTo>
                <a:cubicBezTo>
                  <a:pt x="17357" y="5914"/>
                  <a:pt x="18514" y="4886"/>
                  <a:pt x="17743" y="3857"/>
                </a:cubicBezTo>
                <a:cubicBezTo>
                  <a:pt x="17743" y="3514"/>
                  <a:pt x="17743" y="2486"/>
                  <a:pt x="17743" y="2486"/>
                </a:cubicBezTo>
                <a:cubicBezTo>
                  <a:pt x="17743" y="2486"/>
                  <a:pt x="16586" y="2486"/>
                  <a:pt x="16586" y="2486"/>
                </a:cubicBezTo>
                <a:cubicBezTo>
                  <a:pt x="15429" y="2486"/>
                  <a:pt x="15429" y="2829"/>
                  <a:pt x="15429" y="1800"/>
                </a:cubicBezTo>
                <a:cubicBezTo>
                  <a:pt x="14271" y="1800"/>
                  <a:pt x="13886" y="1457"/>
                  <a:pt x="13500" y="2486"/>
                </a:cubicBezTo>
                <a:cubicBezTo>
                  <a:pt x="13500" y="2486"/>
                  <a:pt x="13500" y="3514"/>
                  <a:pt x="13114" y="3514"/>
                </a:cubicBezTo>
                <a:cubicBezTo>
                  <a:pt x="12729" y="3857"/>
                  <a:pt x="11957" y="3857"/>
                  <a:pt x="11186" y="3857"/>
                </a:cubicBezTo>
                <a:cubicBezTo>
                  <a:pt x="8486" y="4200"/>
                  <a:pt x="9257" y="86"/>
                  <a:pt x="6943" y="86"/>
                </a:cubicBezTo>
                <a:cubicBezTo>
                  <a:pt x="5014" y="86"/>
                  <a:pt x="2700" y="-257"/>
                  <a:pt x="1157" y="429"/>
                </a:cubicBezTo>
                <a:cubicBezTo>
                  <a:pt x="386" y="1114"/>
                  <a:pt x="2314" y="3172"/>
                  <a:pt x="2314" y="3857"/>
                </a:cubicBezTo>
                <a:cubicBezTo>
                  <a:pt x="2700" y="4200"/>
                  <a:pt x="2700" y="4886"/>
                  <a:pt x="2314" y="5229"/>
                </a:cubicBezTo>
                <a:cubicBezTo>
                  <a:pt x="1543" y="5572"/>
                  <a:pt x="2314" y="6257"/>
                  <a:pt x="2314" y="6600"/>
                </a:cubicBezTo>
                <a:cubicBezTo>
                  <a:pt x="3471" y="7972"/>
                  <a:pt x="4243" y="9686"/>
                  <a:pt x="3086" y="11057"/>
                </a:cubicBezTo>
                <a:cubicBezTo>
                  <a:pt x="2314" y="12086"/>
                  <a:pt x="1543" y="12772"/>
                  <a:pt x="1157" y="13800"/>
                </a:cubicBezTo>
                <a:cubicBezTo>
                  <a:pt x="771" y="14829"/>
                  <a:pt x="386" y="15857"/>
                  <a:pt x="0" y="16886"/>
                </a:cubicBezTo>
                <a:cubicBezTo>
                  <a:pt x="0" y="17572"/>
                  <a:pt x="0" y="18257"/>
                  <a:pt x="0" y="18600"/>
                </a:cubicBezTo>
                <a:cubicBezTo>
                  <a:pt x="0" y="18943"/>
                  <a:pt x="0" y="19629"/>
                  <a:pt x="0" y="19972"/>
                </a:cubicBezTo>
                <a:cubicBezTo>
                  <a:pt x="386" y="19972"/>
                  <a:pt x="771" y="19972"/>
                  <a:pt x="1157" y="19972"/>
                </a:cubicBezTo>
                <a:cubicBezTo>
                  <a:pt x="1929" y="19972"/>
                  <a:pt x="1929" y="18943"/>
                  <a:pt x="3086" y="19629"/>
                </a:cubicBezTo>
                <a:cubicBezTo>
                  <a:pt x="3086" y="19629"/>
                  <a:pt x="3471" y="19972"/>
                  <a:pt x="3471" y="19972"/>
                </a:cubicBezTo>
                <a:cubicBezTo>
                  <a:pt x="4629" y="19972"/>
                  <a:pt x="5400" y="19972"/>
                  <a:pt x="6171" y="19972"/>
                </a:cubicBezTo>
                <a:cubicBezTo>
                  <a:pt x="7329" y="19972"/>
                  <a:pt x="8486" y="19972"/>
                  <a:pt x="9643" y="19972"/>
                </a:cubicBezTo>
                <a:cubicBezTo>
                  <a:pt x="10029" y="19972"/>
                  <a:pt x="11186" y="19972"/>
                  <a:pt x="11571" y="19972"/>
                </a:cubicBezTo>
                <a:cubicBezTo>
                  <a:pt x="12343" y="21343"/>
                  <a:pt x="13886" y="21000"/>
                  <a:pt x="15043" y="21000"/>
                </a:cubicBezTo>
                <a:cubicBezTo>
                  <a:pt x="16971" y="21000"/>
                  <a:pt x="18514" y="20657"/>
                  <a:pt x="20443" y="20314"/>
                </a:cubicBezTo>
                <a:cubicBezTo>
                  <a:pt x="19286" y="19286"/>
                  <a:pt x="17743" y="18600"/>
                  <a:pt x="17743" y="17229"/>
                </a:cubicBezTo>
                <a:cubicBezTo>
                  <a:pt x="17743" y="15514"/>
                  <a:pt x="17743" y="13800"/>
                  <a:pt x="17743" y="12429"/>
                </a:cubicBezTo>
                <a:cubicBezTo>
                  <a:pt x="17743" y="12086"/>
                  <a:pt x="21600" y="12772"/>
                  <a:pt x="21600" y="11743"/>
                </a:cubicBezTo>
                <a:cubicBezTo>
                  <a:pt x="21600" y="11057"/>
                  <a:pt x="21600" y="10029"/>
                  <a:pt x="21600" y="9000"/>
                </a:cubicBezTo>
                <a:cubicBezTo>
                  <a:pt x="21600" y="7972"/>
                  <a:pt x="20443" y="9000"/>
                  <a:pt x="19671" y="9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8" name="Shape 1674">
            <a:extLst>
              <a:ext uri="{FF2B5EF4-FFF2-40B4-BE49-F238E27FC236}">
                <a16:creationId xmlns:a16="http://schemas.microsoft.com/office/drawing/2014/main" id="{9C10631A-071F-4690-B261-7E8A8B3CF41A}"/>
              </a:ext>
            </a:extLst>
          </p:cNvPr>
          <p:cNvSpPr/>
          <p:nvPr/>
        </p:nvSpPr>
        <p:spPr>
          <a:xfrm>
            <a:off x="6313232" y="4881257"/>
            <a:ext cx="221727" cy="229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2" h="20700" extrusionOk="0">
                <a:moveTo>
                  <a:pt x="11478" y="0"/>
                </a:moveTo>
                <a:cubicBezTo>
                  <a:pt x="11009" y="450"/>
                  <a:pt x="10069" y="450"/>
                  <a:pt x="9600" y="450"/>
                </a:cubicBezTo>
                <a:cubicBezTo>
                  <a:pt x="8661" y="450"/>
                  <a:pt x="9130" y="1800"/>
                  <a:pt x="8191" y="900"/>
                </a:cubicBezTo>
                <a:cubicBezTo>
                  <a:pt x="6782" y="-900"/>
                  <a:pt x="4435" y="1350"/>
                  <a:pt x="2556" y="900"/>
                </a:cubicBezTo>
                <a:cubicBezTo>
                  <a:pt x="2556" y="3150"/>
                  <a:pt x="2556" y="5400"/>
                  <a:pt x="2556" y="7200"/>
                </a:cubicBezTo>
                <a:cubicBezTo>
                  <a:pt x="2556" y="7650"/>
                  <a:pt x="3026" y="9450"/>
                  <a:pt x="2556" y="9450"/>
                </a:cubicBezTo>
                <a:cubicBezTo>
                  <a:pt x="2087" y="9900"/>
                  <a:pt x="209" y="9000"/>
                  <a:pt x="209" y="9900"/>
                </a:cubicBezTo>
                <a:cubicBezTo>
                  <a:pt x="209" y="10800"/>
                  <a:pt x="209" y="12150"/>
                  <a:pt x="209" y="13050"/>
                </a:cubicBezTo>
                <a:cubicBezTo>
                  <a:pt x="209" y="13950"/>
                  <a:pt x="-261" y="15300"/>
                  <a:pt x="209" y="16200"/>
                </a:cubicBezTo>
                <a:cubicBezTo>
                  <a:pt x="2087" y="16650"/>
                  <a:pt x="2556" y="18900"/>
                  <a:pt x="1617" y="20250"/>
                </a:cubicBezTo>
                <a:cubicBezTo>
                  <a:pt x="1617" y="20700"/>
                  <a:pt x="3496" y="20700"/>
                  <a:pt x="3496" y="20700"/>
                </a:cubicBezTo>
                <a:cubicBezTo>
                  <a:pt x="4435" y="20700"/>
                  <a:pt x="4904" y="19800"/>
                  <a:pt x="5843" y="18900"/>
                </a:cubicBezTo>
                <a:cubicBezTo>
                  <a:pt x="6782" y="18000"/>
                  <a:pt x="6782" y="16650"/>
                  <a:pt x="8661" y="17550"/>
                </a:cubicBezTo>
                <a:cubicBezTo>
                  <a:pt x="10539" y="18450"/>
                  <a:pt x="12417" y="18900"/>
                  <a:pt x="13356" y="16650"/>
                </a:cubicBezTo>
                <a:cubicBezTo>
                  <a:pt x="13356" y="16200"/>
                  <a:pt x="13356" y="15750"/>
                  <a:pt x="14296" y="15750"/>
                </a:cubicBezTo>
                <a:cubicBezTo>
                  <a:pt x="15235" y="15750"/>
                  <a:pt x="15704" y="14850"/>
                  <a:pt x="15704" y="14400"/>
                </a:cubicBezTo>
                <a:cubicBezTo>
                  <a:pt x="16643" y="13050"/>
                  <a:pt x="18522" y="11700"/>
                  <a:pt x="19930" y="10800"/>
                </a:cubicBezTo>
                <a:cubicBezTo>
                  <a:pt x="20869" y="10350"/>
                  <a:pt x="21339" y="9900"/>
                  <a:pt x="20400" y="9000"/>
                </a:cubicBezTo>
                <a:cubicBezTo>
                  <a:pt x="19930" y="8550"/>
                  <a:pt x="18522" y="9000"/>
                  <a:pt x="18522" y="8550"/>
                </a:cubicBezTo>
                <a:cubicBezTo>
                  <a:pt x="18052" y="8100"/>
                  <a:pt x="17582" y="7650"/>
                  <a:pt x="17582" y="6750"/>
                </a:cubicBezTo>
                <a:cubicBezTo>
                  <a:pt x="17582" y="6750"/>
                  <a:pt x="18052" y="6300"/>
                  <a:pt x="18052" y="5850"/>
                </a:cubicBezTo>
                <a:cubicBezTo>
                  <a:pt x="17582" y="5850"/>
                  <a:pt x="17113" y="5850"/>
                  <a:pt x="16643" y="5400"/>
                </a:cubicBezTo>
                <a:cubicBezTo>
                  <a:pt x="16643" y="5400"/>
                  <a:pt x="17113" y="4950"/>
                  <a:pt x="16643" y="4950"/>
                </a:cubicBezTo>
                <a:cubicBezTo>
                  <a:pt x="16174" y="4950"/>
                  <a:pt x="16174" y="4500"/>
                  <a:pt x="15704" y="4500"/>
                </a:cubicBezTo>
                <a:cubicBezTo>
                  <a:pt x="14765" y="4050"/>
                  <a:pt x="14296" y="3600"/>
                  <a:pt x="13826" y="2250"/>
                </a:cubicBezTo>
                <a:cubicBezTo>
                  <a:pt x="13826" y="1800"/>
                  <a:pt x="12417" y="0"/>
                  <a:pt x="11478" y="0"/>
                </a:cubicBezTo>
                <a:cubicBezTo>
                  <a:pt x="11478" y="0"/>
                  <a:pt x="11948" y="0"/>
                  <a:pt x="1147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39" name="Shape 1675">
            <a:extLst>
              <a:ext uri="{FF2B5EF4-FFF2-40B4-BE49-F238E27FC236}">
                <a16:creationId xmlns:a16="http://schemas.microsoft.com/office/drawing/2014/main" id="{6AC73145-389B-4464-A3B5-1A9D426A5830}"/>
              </a:ext>
            </a:extLst>
          </p:cNvPr>
          <p:cNvSpPr/>
          <p:nvPr/>
        </p:nvSpPr>
        <p:spPr>
          <a:xfrm>
            <a:off x="6441550" y="4822077"/>
            <a:ext cx="187852" cy="173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8" h="21600" extrusionOk="0">
                <a:moveTo>
                  <a:pt x="20798" y="13577"/>
                </a:moveTo>
                <a:cubicBezTo>
                  <a:pt x="20798" y="12960"/>
                  <a:pt x="20244" y="11726"/>
                  <a:pt x="20244" y="11109"/>
                </a:cubicBezTo>
                <a:cubicBezTo>
                  <a:pt x="20244" y="9874"/>
                  <a:pt x="20798" y="9257"/>
                  <a:pt x="20798" y="8640"/>
                </a:cubicBezTo>
                <a:cubicBezTo>
                  <a:pt x="20798" y="6789"/>
                  <a:pt x="20798" y="5554"/>
                  <a:pt x="20244" y="4320"/>
                </a:cubicBezTo>
                <a:cubicBezTo>
                  <a:pt x="20244" y="2469"/>
                  <a:pt x="15260" y="1234"/>
                  <a:pt x="14152" y="1234"/>
                </a:cubicBezTo>
                <a:cubicBezTo>
                  <a:pt x="14152" y="0"/>
                  <a:pt x="14152" y="0"/>
                  <a:pt x="12490" y="0"/>
                </a:cubicBezTo>
                <a:cubicBezTo>
                  <a:pt x="10829" y="0"/>
                  <a:pt x="10829" y="617"/>
                  <a:pt x="9721" y="1851"/>
                </a:cubicBezTo>
                <a:cubicBezTo>
                  <a:pt x="9167" y="3086"/>
                  <a:pt x="7506" y="3703"/>
                  <a:pt x="6398" y="4320"/>
                </a:cubicBezTo>
                <a:cubicBezTo>
                  <a:pt x="5844" y="5554"/>
                  <a:pt x="5290" y="7406"/>
                  <a:pt x="4183" y="7406"/>
                </a:cubicBezTo>
                <a:cubicBezTo>
                  <a:pt x="3075" y="7406"/>
                  <a:pt x="1967" y="6789"/>
                  <a:pt x="306" y="7406"/>
                </a:cubicBezTo>
                <a:cubicBezTo>
                  <a:pt x="-802" y="8023"/>
                  <a:pt x="1413" y="9257"/>
                  <a:pt x="1967" y="9874"/>
                </a:cubicBezTo>
                <a:cubicBezTo>
                  <a:pt x="2521" y="11109"/>
                  <a:pt x="2521" y="12343"/>
                  <a:pt x="3629" y="12960"/>
                </a:cubicBezTo>
                <a:cubicBezTo>
                  <a:pt x="4183" y="13577"/>
                  <a:pt x="4736" y="14194"/>
                  <a:pt x="5290" y="14194"/>
                </a:cubicBezTo>
                <a:cubicBezTo>
                  <a:pt x="5844" y="14194"/>
                  <a:pt x="5290" y="14811"/>
                  <a:pt x="5290" y="14811"/>
                </a:cubicBezTo>
                <a:cubicBezTo>
                  <a:pt x="5844" y="14811"/>
                  <a:pt x="6398" y="15429"/>
                  <a:pt x="6952" y="15429"/>
                </a:cubicBezTo>
                <a:cubicBezTo>
                  <a:pt x="6952" y="16046"/>
                  <a:pt x="6398" y="16663"/>
                  <a:pt x="6398" y="17280"/>
                </a:cubicBezTo>
                <a:cubicBezTo>
                  <a:pt x="6398" y="17897"/>
                  <a:pt x="6952" y="19131"/>
                  <a:pt x="7506" y="19131"/>
                </a:cubicBezTo>
                <a:cubicBezTo>
                  <a:pt x="9167" y="19131"/>
                  <a:pt x="9721" y="19131"/>
                  <a:pt x="10275" y="20983"/>
                </a:cubicBezTo>
                <a:cubicBezTo>
                  <a:pt x="10829" y="21600"/>
                  <a:pt x="11936" y="20983"/>
                  <a:pt x="13044" y="21600"/>
                </a:cubicBezTo>
                <a:cubicBezTo>
                  <a:pt x="13598" y="21600"/>
                  <a:pt x="13598" y="21600"/>
                  <a:pt x="14152" y="21600"/>
                </a:cubicBezTo>
                <a:cubicBezTo>
                  <a:pt x="16367" y="21600"/>
                  <a:pt x="16921" y="20983"/>
                  <a:pt x="18029" y="19131"/>
                </a:cubicBezTo>
                <a:cubicBezTo>
                  <a:pt x="18583" y="18514"/>
                  <a:pt x="19136" y="17280"/>
                  <a:pt x="19136" y="16663"/>
                </a:cubicBezTo>
                <a:cubicBezTo>
                  <a:pt x="19690" y="15429"/>
                  <a:pt x="20798" y="14811"/>
                  <a:pt x="20798" y="135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0" name="Shape 1676">
            <a:extLst>
              <a:ext uri="{FF2B5EF4-FFF2-40B4-BE49-F238E27FC236}">
                <a16:creationId xmlns:a16="http://schemas.microsoft.com/office/drawing/2014/main" id="{BCBDE4D3-8328-486B-8B8C-09A7FBA50849}"/>
              </a:ext>
            </a:extLst>
          </p:cNvPr>
          <p:cNvSpPr/>
          <p:nvPr/>
        </p:nvSpPr>
        <p:spPr>
          <a:xfrm>
            <a:off x="6576647" y="5084656"/>
            <a:ext cx="31308" cy="42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745" h="16446" extrusionOk="0">
                <a:moveTo>
                  <a:pt x="5657" y="170"/>
                </a:moveTo>
                <a:cubicBezTo>
                  <a:pt x="-5143" y="2133"/>
                  <a:pt x="1337" y="19806"/>
                  <a:pt x="9977" y="15879"/>
                </a:cubicBezTo>
                <a:cubicBezTo>
                  <a:pt x="16457" y="13915"/>
                  <a:pt x="14297" y="-1794"/>
                  <a:pt x="5657" y="170"/>
                </a:cubicBezTo>
                <a:cubicBezTo>
                  <a:pt x="1337" y="170"/>
                  <a:pt x="7817" y="170"/>
                  <a:pt x="5657" y="17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1" name="Shape 1677">
            <a:extLst>
              <a:ext uri="{FF2B5EF4-FFF2-40B4-BE49-F238E27FC236}">
                <a16:creationId xmlns:a16="http://schemas.microsoft.com/office/drawing/2014/main" id="{1B281442-3439-4089-868C-E258430790CE}"/>
              </a:ext>
            </a:extLst>
          </p:cNvPr>
          <p:cNvSpPr/>
          <p:nvPr/>
        </p:nvSpPr>
        <p:spPr>
          <a:xfrm>
            <a:off x="6236434" y="4991783"/>
            <a:ext cx="387876" cy="338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7" h="21243" extrusionOk="0">
                <a:moveTo>
                  <a:pt x="19920" y="8345"/>
                </a:moveTo>
                <a:cubicBezTo>
                  <a:pt x="19100" y="8345"/>
                  <a:pt x="18279" y="7406"/>
                  <a:pt x="18553" y="6780"/>
                </a:cubicBezTo>
                <a:cubicBezTo>
                  <a:pt x="18553" y="6154"/>
                  <a:pt x="19100" y="5841"/>
                  <a:pt x="19373" y="5841"/>
                </a:cubicBezTo>
                <a:cubicBezTo>
                  <a:pt x="19646" y="5841"/>
                  <a:pt x="19920" y="6154"/>
                  <a:pt x="20193" y="6154"/>
                </a:cubicBezTo>
                <a:cubicBezTo>
                  <a:pt x="20193" y="5215"/>
                  <a:pt x="20467" y="4276"/>
                  <a:pt x="20193" y="3336"/>
                </a:cubicBezTo>
                <a:cubicBezTo>
                  <a:pt x="19920" y="3023"/>
                  <a:pt x="19646" y="2397"/>
                  <a:pt x="19646" y="2084"/>
                </a:cubicBezTo>
                <a:cubicBezTo>
                  <a:pt x="19373" y="1458"/>
                  <a:pt x="19373" y="832"/>
                  <a:pt x="19373" y="206"/>
                </a:cubicBezTo>
                <a:cubicBezTo>
                  <a:pt x="18826" y="519"/>
                  <a:pt x="18006" y="206"/>
                  <a:pt x="17733" y="206"/>
                </a:cubicBezTo>
                <a:cubicBezTo>
                  <a:pt x="16912" y="-107"/>
                  <a:pt x="16365" y="-107"/>
                  <a:pt x="16092" y="519"/>
                </a:cubicBezTo>
                <a:cubicBezTo>
                  <a:pt x="15545" y="832"/>
                  <a:pt x="14998" y="832"/>
                  <a:pt x="14725" y="1458"/>
                </a:cubicBezTo>
                <a:cubicBezTo>
                  <a:pt x="14452" y="1771"/>
                  <a:pt x="13905" y="2084"/>
                  <a:pt x="13631" y="2397"/>
                </a:cubicBezTo>
                <a:cubicBezTo>
                  <a:pt x="13358" y="2710"/>
                  <a:pt x="13358" y="3336"/>
                  <a:pt x="13084" y="3650"/>
                </a:cubicBezTo>
                <a:cubicBezTo>
                  <a:pt x="12811" y="4276"/>
                  <a:pt x="12264" y="3650"/>
                  <a:pt x="11991" y="4276"/>
                </a:cubicBezTo>
                <a:cubicBezTo>
                  <a:pt x="11717" y="4589"/>
                  <a:pt x="11991" y="4902"/>
                  <a:pt x="11717" y="5215"/>
                </a:cubicBezTo>
                <a:cubicBezTo>
                  <a:pt x="11171" y="6467"/>
                  <a:pt x="9803" y="5528"/>
                  <a:pt x="8983" y="5215"/>
                </a:cubicBezTo>
                <a:cubicBezTo>
                  <a:pt x="8163" y="4589"/>
                  <a:pt x="7890" y="5841"/>
                  <a:pt x="7343" y="6467"/>
                </a:cubicBezTo>
                <a:cubicBezTo>
                  <a:pt x="7069" y="6780"/>
                  <a:pt x="6796" y="7406"/>
                  <a:pt x="6249" y="7406"/>
                </a:cubicBezTo>
                <a:cubicBezTo>
                  <a:pt x="6249" y="7406"/>
                  <a:pt x="5155" y="7406"/>
                  <a:pt x="5155" y="7093"/>
                </a:cubicBezTo>
                <a:cubicBezTo>
                  <a:pt x="5702" y="6154"/>
                  <a:pt x="5429" y="4589"/>
                  <a:pt x="4335" y="4276"/>
                </a:cubicBezTo>
                <a:cubicBezTo>
                  <a:pt x="4335" y="5841"/>
                  <a:pt x="4335" y="7406"/>
                  <a:pt x="4335" y="8971"/>
                </a:cubicBezTo>
                <a:cubicBezTo>
                  <a:pt x="4335" y="8971"/>
                  <a:pt x="4609" y="9910"/>
                  <a:pt x="4335" y="10223"/>
                </a:cubicBezTo>
                <a:cubicBezTo>
                  <a:pt x="3515" y="10850"/>
                  <a:pt x="3241" y="11163"/>
                  <a:pt x="2148" y="10850"/>
                </a:cubicBezTo>
                <a:cubicBezTo>
                  <a:pt x="1874" y="10850"/>
                  <a:pt x="1601" y="10850"/>
                  <a:pt x="1328" y="10536"/>
                </a:cubicBezTo>
                <a:cubicBezTo>
                  <a:pt x="1054" y="9910"/>
                  <a:pt x="781" y="9597"/>
                  <a:pt x="234" y="10223"/>
                </a:cubicBezTo>
                <a:cubicBezTo>
                  <a:pt x="-313" y="10850"/>
                  <a:pt x="234" y="11789"/>
                  <a:pt x="507" y="12415"/>
                </a:cubicBezTo>
                <a:cubicBezTo>
                  <a:pt x="781" y="12728"/>
                  <a:pt x="1054" y="13354"/>
                  <a:pt x="1054" y="13980"/>
                </a:cubicBezTo>
                <a:cubicBezTo>
                  <a:pt x="1601" y="15232"/>
                  <a:pt x="2695" y="15858"/>
                  <a:pt x="2148" y="17423"/>
                </a:cubicBezTo>
                <a:cubicBezTo>
                  <a:pt x="1874" y="18050"/>
                  <a:pt x="1601" y="18050"/>
                  <a:pt x="1874" y="18676"/>
                </a:cubicBezTo>
                <a:cubicBezTo>
                  <a:pt x="2148" y="18989"/>
                  <a:pt x="2148" y="19302"/>
                  <a:pt x="2148" y="19302"/>
                </a:cubicBezTo>
                <a:cubicBezTo>
                  <a:pt x="2421" y="19615"/>
                  <a:pt x="2148" y="20241"/>
                  <a:pt x="2421" y="20554"/>
                </a:cubicBezTo>
                <a:cubicBezTo>
                  <a:pt x="2421" y="20554"/>
                  <a:pt x="2421" y="19928"/>
                  <a:pt x="2695" y="19928"/>
                </a:cubicBezTo>
                <a:cubicBezTo>
                  <a:pt x="2695" y="19928"/>
                  <a:pt x="3515" y="20867"/>
                  <a:pt x="3788" y="21180"/>
                </a:cubicBezTo>
                <a:cubicBezTo>
                  <a:pt x="4335" y="21493"/>
                  <a:pt x="4882" y="20554"/>
                  <a:pt x="5429" y="20554"/>
                </a:cubicBezTo>
                <a:cubicBezTo>
                  <a:pt x="5976" y="20241"/>
                  <a:pt x="6522" y="20867"/>
                  <a:pt x="6796" y="20241"/>
                </a:cubicBezTo>
                <a:cubicBezTo>
                  <a:pt x="7343" y="19928"/>
                  <a:pt x="7616" y="19928"/>
                  <a:pt x="8163" y="19928"/>
                </a:cubicBezTo>
                <a:cubicBezTo>
                  <a:pt x="8710" y="19928"/>
                  <a:pt x="9257" y="19928"/>
                  <a:pt x="10077" y="19928"/>
                </a:cubicBezTo>
                <a:cubicBezTo>
                  <a:pt x="10077" y="19928"/>
                  <a:pt x="10350" y="19928"/>
                  <a:pt x="10350" y="19928"/>
                </a:cubicBezTo>
                <a:cubicBezTo>
                  <a:pt x="10624" y="19928"/>
                  <a:pt x="10624" y="19615"/>
                  <a:pt x="10897" y="19615"/>
                </a:cubicBezTo>
                <a:cubicBezTo>
                  <a:pt x="10897" y="19615"/>
                  <a:pt x="10897" y="19302"/>
                  <a:pt x="11171" y="19302"/>
                </a:cubicBezTo>
                <a:cubicBezTo>
                  <a:pt x="11171" y="19615"/>
                  <a:pt x="11171" y="20241"/>
                  <a:pt x="11717" y="20241"/>
                </a:cubicBezTo>
                <a:cubicBezTo>
                  <a:pt x="11717" y="20241"/>
                  <a:pt x="11444" y="18989"/>
                  <a:pt x="12264" y="19302"/>
                </a:cubicBezTo>
                <a:cubicBezTo>
                  <a:pt x="13358" y="19615"/>
                  <a:pt x="14452" y="18363"/>
                  <a:pt x="15272" y="17423"/>
                </a:cubicBezTo>
                <a:cubicBezTo>
                  <a:pt x="16092" y="16797"/>
                  <a:pt x="16639" y="15858"/>
                  <a:pt x="17459" y="14919"/>
                </a:cubicBezTo>
                <a:cubicBezTo>
                  <a:pt x="18279" y="13980"/>
                  <a:pt x="18553" y="12728"/>
                  <a:pt x="19373" y="11476"/>
                </a:cubicBezTo>
                <a:cubicBezTo>
                  <a:pt x="19646" y="11163"/>
                  <a:pt x="20467" y="10850"/>
                  <a:pt x="20740" y="10223"/>
                </a:cubicBezTo>
                <a:cubicBezTo>
                  <a:pt x="21014" y="9597"/>
                  <a:pt x="21287" y="8345"/>
                  <a:pt x="21287" y="7719"/>
                </a:cubicBezTo>
                <a:cubicBezTo>
                  <a:pt x="21014" y="7719"/>
                  <a:pt x="20740" y="7719"/>
                  <a:pt x="20467" y="7719"/>
                </a:cubicBezTo>
                <a:cubicBezTo>
                  <a:pt x="20193" y="7719"/>
                  <a:pt x="20193" y="8345"/>
                  <a:pt x="19920" y="8345"/>
                </a:cubicBezTo>
                <a:close/>
                <a:moveTo>
                  <a:pt x="16639" y="12102"/>
                </a:moveTo>
                <a:cubicBezTo>
                  <a:pt x="16365" y="12102"/>
                  <a:pt x="16365" y="12728"/>
                  <a:pt x="16365" y="12728"/>
                </a:cubicBezTo>
                <a:cubicBezTo>
                  <a:pt x="16092" y="13354"/>
                  <a:pt x="15545" y="13041"/>
                  <a:pt x="15272" y="13354"/>
                </a:cubicBezTo>
                <a:cubicBezTo>
                  <a:pt x="14998" y="13354"/>
                  <a:pt x="14998" y="13667"/>
                  <a:pt x="14725" y="13667"/>
                </a:cubicBezTo>
                <a:cubicBezTo>
                  <a:pt x="14178" y="13667"/>
                  <a:pt x="13905" y="13041"/>
                  <a:pt x="13905" y="12728"/>
                </a:cubicBezTo>
                <a:cubicBezTo>
                  <a:pt x="13631" y="12102"/>
                  <a:pt x="14452" y="11163"/>
                  <a:pt x="14998" y="10850"/>
                </a:cubicBezTo>
                <a:cubicBezTo>
                  <a:pt x="15272" y="10536"/>
                  <a:pt x="15819" y="10536"/>
                  <a:pt x="16092" y="10850"/>
                </a:cubicBezTo>
                <a:cubicBezTo>
                  <a:pt x="16365" y="11163"/>
                  <a:pt x="17186" y="11789"/>
                  <a:pt x="16639" y="12102"/>
                </a:cubicBezTo>
                <a:cubicBezTo>
                  <a:pt x="16365" y="12102"/>
                  <a:pt x="16912" y="11789"/>
                  <a:pt x="16639" y="1210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2" name="Shape 1678">
            <a:extLst>
              <a:ext uri="{FF2B5EF4-FFF2-40B4-BE49-F238E27FC236}">
                <a16:creationId xmlns:a16="http://schemas.microsoft.com/office/drawing/2014/main" id="{7BE7ED1E-6432-44ED-8981-B1C25383FBEC}"/>
              </a:ext>
            </a:extLst>
          </p:cNvPr>
          <p:cNvSpPr/>
          <p:nvPr/>
        </p:nvSpPr>
        <p:spPr>
          <a:xfrm>
            <a:off x="6489712" y="5162153"/>
            <a:ext cx="53248" cy="47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41" h="15465" extrusionOk="0">
                <a:moveTo>
                  <a:pt x="16765" y="4203"/>
                </a:moveTo>
                <a:cubicBezTo>
                  <a:pt x="13442" y="880"/>
                  <a:pt x="6796" y="-2443"/>
                  <a:pt x="3473" y="2542"/>
                </a:cubicBezTo>
                <a:cubicBezTo>
                  <a:pt x="150" y="5865"/>
                  <a:pt x="-1512" y="9188"/>
                  <a:pt x="1811" y="12511"/>
                </a:cubicBezTo>
                <a:cubicBezTo>
                  <a:pt x="5134" y="19157"/>
                  <a:pt x="6796" y="12511"/>
                  <a:pt x="10119" y="12511"/>
                </a:cubicBezTo>
                <a:cubicBezTo>
                  <a:pt x="15103" y="12511"/>
                  <a:pt x="20088" y="5865"/>
                  <a:pt x="16765" y="4203"/>
                </a:cubicBezTo>
                <a:cubicBezTo>
                  <a:pt x="15103" y="2542"/>
                  <a:pt x="18426" y="4203"/>
                  <a:pt x="16765" y="420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3" name="Shape 1679">
            <a:extLst>
              <a:ext uri="{FF2B5EF4-FFF2-40B4-BE49-F238E27FC236}">
                <a16:creationId xmlns:a16="http://schemas.microsoft.com/office/drawing/2014/main" id="{952D5899-A968-469F-AA41-B275832E9CAC}"/>
              </a:ext>
            </a:extLst>
          </p:cNvPr>
          <p:cNvSpPr/>
          <p:nvPr/>
        </p:nvSpPr>
        <p:spPr>
          <a:xfrm>
            <a:off x="6135734" y="4540701"/>
            <a:ext cx="25447" cy="37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36" extrusionOk="0">
                <a:moveTo>
                  <a:pt x="8640" y="11536"/>
                </a:moveTo>
                <a:cubicBezTo>
                  <a:pt x="8640" y="8836"/>
                  <a:pt x="17280" y="3436"/>
                  <a:pt x="21600" y="736"/>
                </a:cubicBezTo>
                <a:cubicBezTo>
                  <a:pt x="17280" y="-1964"/>
                  <a:pt x="8640" y="3436"/>
                  <a:pt x="4320" y="6136"/>
                </a:cubicBezTo>
                <a:cubicBezTo>
                  <a:pt x="0" y="8836"/>
                  <a:pt x="0" y="14236"/>
                  <a:pt x="0" y="19636"/>
                </a:cubicBezTo>
                <a:cubicBezTo>
                  <a:pt x="8640" y="16936"/>
                  <a:pt x="8640" y="14236"/>
                  <a:pt x="8640" y="1153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4" name="Shape 1680">
            <a:extLst>
              <a:ext uri="{FF2B5EF4-FFF2-40B4-BE49-F238E27FC236}">
                <a16:creationId xmlns:a16="http://schemas.microsoft.com/office/drawing/2014/main" id="{0DD176BA-08DB-419D-9356-135BF2737A81}"/>
              </a:ext>
            </a:extLst>
          </p:cNvPr>
          <p:cNvSpPr/>
          <p:nvPr/>
        </p:nvSpPr>
        <p:spPr>
          <a:xfrm>
            <a:off x="6111980" y="4336956"/>
            <a:ext cx="173040" cy="22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54" extrusionOk="0">
                <a:moveTo>
                  <a:pt x="6789" y="20774"/>
                </a:moveTo>
                <a:cubicBezTo>
                  <a:pt x="7406" y="20774"/>
                  <a:pt x="8640" y="19814"/>
                  <a:pt x="9257" y="19334"/>
                </a:cubicBezTo>
                <a:cubicBezTo>
                  <a:pt x="10491" y="18854"/>
                  <a:pt x="9257" y="20294"/>
                  <a:pt x="9874" y="20294"/>
                </a:cubicBezTo>
                <a:cubicBezTo>
                  <a:pt x="9874" y="20294"/>
                  <a:pt x="14194" y="18374"/>
                  <a:pt x="14194" y="17414"/>
                </a:cubicBezTo>
                <a:cubicBezTo>
                  <a:pt x="14194" y="15494"/>
                  <a:pt x="14194" y="13574"/>
                  <a:pt x="15429" y="12134"/>
                </a:cubicBezTo>
                <a:cubicBezTo>
                  <a:pt x="16663" y="10214"/>
                  <a:pt x="18514" y="8774"/>
                  <a:pt x="19131" y="7334"/>
                </a:cubicBezTo>
                <a:cubicBezTo>
                  <a:pt x="19749" y="5894"/>
                  <a:pt x="19749" y="4934"/>
                  <a:pt x="20366" y="3494"/>
                </a:cubicBezTo>
                <a:cubicBezTo>
                  <a:pt x="20366" y="2534"/>
                  <a:pt x="21600" y="1574"/>
                  <a:pt x="21600" y="614"/>
                </a:cubicBezTo>
                <a:cubicBezTo>
                  <a:pt x="20366" y="614"/>
                  <a:pt x="19131" y="-346"/>
                  <a:pt x="17897" y="134"/>
                </a:cubicBezTo>
                <a:cubicBezTo>
                  <a:pt x="17280" y="134"/>
                  <a:pt x="16046" y="134"/>
                  <a:pt x="16046" y="614"/>
                </a:cubicBezTo>
                <a:cubicBezTo>
                  <a:pt x="15429" y="1574"/>
                  <a:pt x="15429" y="2054"/>
                  <a:pt x="15429" y="2534"/>
                </a:cubicBezTo>
                <a:cubicBezTo>
                  <a:pt x="14811" y="3974"/>
                  <a:pt x="14194" y="4454"/>
                  <a:pt x="12343" y="4454"/>
                </a:cubicBezTo>
                <a:cubicBezTo>
                  <a:pt x="10491" y="3974"/>
                  <a:pt x="8023" y="3494"/>
                  <a:pt x="6171" y="3494"/>
                </a:cubicBezTo>
                <a:cubicBezTo>
                  <a:pt x="6171" y="4454"/>
                  <a:pt x="5554" y="6374"/>
                  <a:pt x="8023" y="5894"/>
                </a:cubicBezTo>
                <a:cubicBezTo>
                  <a:pt x="10491" y="4934"/>
                  <a:pt x="8640" y="7814"/>
                  <a:pt x="8640" y="8774"/>
                </a:cubicBezTo>
                <a:cubicBezTo>
                  <a:pt x="8640" y="9254"/>
                  <a:pt x="8640" y="9734"/>
                  <a:pt x="9257" y="10214"/>
                </a:cubicBezTo>
                <a:cubicBezTo>
                  <a:pt x="9874" y="10694"/>
                  <a:pt x="9874" y="11174"/>
                  <a:pt x="9874" y="11654"/>
                </a:cubicBezTo>
                <a:cubicBezTo>
                  <a:pt x="9874" y="12614"/>
                  <a:pt x="9874" y="14054"/>
                  <a:pt x="9257" y="15014"/>
                </a:cubicBezTo>
                <a:cubicBezTo>
                  <a:pt x="9257" y="15494"/>
                  <a:pt x="8023" y="14534"/>
                  <a:pt x="8023" y="14534"/>
                </a:cubicBezTo>
                <a:cubicBezTo>
                  <a:pt x="6789" y="14534"/>
                  <a:pt x="6789" y="15494"/>
                  <a:pt x="6171" y="15014"/>
                </a:cubicBezTo>
                <a:cubicBezTo>
                  <a:pt x="6171" y="14534"/>
                  <a:pt x="5554" y="14054"/>
                  <a:pt x="4937" y="13574"/>
                </a:cubicBezTo>
                <a:cubicBezTo>
                  <a:pt x="4320" y="13574"/>
                  <a:pt x="4320" y="14534"/>
                  <a:pt x="3703" y="15014"/>
                </a:cubicBezTo>
                <a:cubicBezTo>
                  <a:pt x="3703" y="15014"/>
                  <a:pt x="2469" y="15014"/>
                  <a:pt x="2469" y="15014"/>
                </a:cubicBezTo>
                <a:cubicBezTo>
                  <a:pt x="1234" y="15014"/>
                  <a:pt x="1851" y="15974"/>
                  <a:pt x="1851" y="16454"/>
                </a:cubicBezTo>
                <a:cubicBezTo>
                  <a:pt x="2469" y="17894"/>
                  <a:pt x="1851" y="17414"/>
                  <a:pt x="0" y="18374"/>
                </a:cubicBezTo>
                <a:cubicBezTo>
                  <a:pt x="1234" y="19334"/>
                  <a:pt x="2469" y="19814"/>
                  <a:pt x="3086" y="21254"/>
                </a:cubicBezTo>
                <a:cubicBezTo>
                  <a:pt x="3703" y="20774"/>
                  <a:pt x="4320" y="20294"/>
                  <a:pt x="4937" y="19814"/>
                </a:cubicBezTo>
                <a:cubicBezTo>
                  <a:pt x="6171" y="19334"/>
                  <a:pt x="6171" y="20294"/>
                  <a:pt x="6789" y="20774"/>
                </a:cubicBezTo>
                <a:cubicBezTo>
                  <a:pt x="7406" y="20774"/>
                  <a:pt x="6171" y="20294"/>
                  <a:pt x="6789" y="207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5" name="Shape 1681">
            <a:extLst>
              <a:ext uri="{FF2B5EF4-FFF2-40B4-BE49-F238E27FC236}">
                <a16:creationId xmlns:a16="http://schemas.microsoft.com/office/drawing/2014/main" id="{5FDB5C01-92BD-4582-BA1F-7420F82FB077}"/>
              </a:ext>
            </a:extLst>
          </p:cNvPr>
          <p:cNvSpPr/>
          <p:nvPr/>
        </p:nvSpPr>
        <p:spPr>
          <a:xfrm>
            <a:off x="6193913" y="4153501"/>
            <a:ext cx="297700" cy="223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70" h="21600" extrusionOk="0">
                <a:moveTo>
                  <a:pt x="3554" y="17760"/>
                </a:moveTo>
                <a:cubicBezTo>
                  <a:pt x="3892" y="17760"/>
                  <a:pt x="4904" y="17280"/>
                  <a:pt x="5242" y="17760"/>
                </a:cubicBezTo>
                <a:cubicBezTo>
                  <a:pt x="5242" y="18240"/>
                  <a:pt x="6254" y="18240"/>
                  <a:pt x="6254" y="18240"/>
                </a:cubicBezTo>
                <a:cubicBezTo>
                  <a:pt x="6592" y="17280"/>
                  <a:pt x="6254" y="16320"/>
                  <a:pt x="6592" y="15840"/>
                </a:cubicBezTo>
                <a:cubicBezTo>
                  <a:pt x="6592" y="15360"/>
                  <a:pt x="7267" y="13920"/>
                  <a:pt x="7942" y="14400"/>
                </a:cubicBezTo>
                <a:cubicBezTo>
                  <a:pt x="8617" y="14400"/>
                  <a:pt x="8954" y="15360"/>
                  <a:pt x="9629" y="15840"/>
                </a:cubicBezTo>
                <a:cubicBezTo>
                  <a:pt x="10304" y="16320"/>
                  <a:pt x="10979" y="16320"/>
                  <a:pt x="11654" y="16320"/>
                </a:cubicBezTo>
                <a:cubicBezTo>
                  <a:pt x="11992" y="16320"/>
                  <a:pt x="12666" y="16800"/>
                  <a:pt x="12666" y="16320"/>
                </a:cubicBezTo>
                <a:cubicBezTo>
                  <a:pt x="13004" y="15840"/>
                  <a:pt x="13004" y="13920"/>
                  <a:pt x="13342" y="14400"/>
                </a:cubicBezTo>
                <a:cubicBezTo>
                  <a:pt x="14017" y="14880"/>
                  <a:pt x="14017" y="14880"/>
                  <a:pt x="14692" y="14880"/>
                </a:cubicBezTo>
                <a:cubicBezTo>
                  <a:pt x="15367" y="14400"/>
                  <a:pt x="15704" y="14880"/>
                  <a:pt x="16379" y="14880"/>
                </a:cubicBezTo>
                <a:cubicBezTo>
                  <a:pt x="17054" y="14880"/>
                  <a:pt x="17392" y="13440"/>
                  <a:pt x="18067" y="13920"/>
                </a:cubicBezTo>
                <a:cubicBezTo>
                  <a:pt x="18404" y="13920"/>
                  <a:pt x="19079" y="14880"/>
                  <a:pt x="19754" y="14400"/>
                </a:cubicBezTo>
                <a:cubicBezTo>
                  <a:pt x="21104" y="13440"/>
                  <a:pt x="19417" y="12480"/>
                  <a:pt x="19079" y="11520"/>
                </a:cubicBezTo>
                <a:cubicBezTo>
                  <a:pt x="18742" y="10560"/>
                  <a:pt x="18742" y="10080"/>
                  <a:pt x="18067" y="9600"/>
                </a:cubicBezTo>
                <a:cubicBezTo>
                  <a:pt x="17392" y="9120"/>
                  <a:pt x="17054" y="8640"/>
                  <a:pt x="16717" y="7680"/>
                </a:cubicBezTo>
                <a:cubicBezTo>
                  <a:pt x="16717" y="6720"/>
                  <a:pt x="16041" y="6720"/>
                  <a:pt x="15367" y="6240"/>
                </a:cubicBezTo>
                <a:cubicBezTo>
                  <a:pt x="15367" y="6240"/>
                  <a:pt x="15367" y="5760"/>
                  <a:pt x="15029" y="5760"/>
                </a:cubicBezTo>
                <a:cubicBezTo>
                  <a:pt x="15029" y="5760"/>
                  <a:pt x="14354" y="5760"/>
                  <a:pt x="14354" y="5760"/>
                </a:cubicBezTo>
                <a:cubicBezTo>
                  <a:pt x="14017" y="5280"/>
                  <a:pt x="14354" y="3360"/>
                  <a:pt x="14354" y="2880"/>
                </a:cubicBezTo>
                <a:cubicBezTo>
                  <a:pt x="14354" y="1920"/>
                  <a:pt x="13679" y="1440"/>
                  <a:pt x="13342" y="480"/>
                </a:cubicBezTo>
                <a:cubicBezTo>
                  <a:pt x="13342" y="480"/>
                  <a:pt x="13342" y="0"/>
                  <a:pt x="13342" y="0"/>
                </a:cubicBezTo>
                <a:cubicBezTo>
                  <a:pt x="13004" y="0"/>
                  <a:pt x="12666" y="0"/>
                  <a:pt x="12329" y="0"/>
                </a:cubicBezTo>
                <a:cubicBezTo>
                  <a:pt x="11654" y="480"/>
                  <a:pt x="11654" y="480"/>
                  <a:pt x="11317" y="1440"/>
                </a:cubicBezTo>
                <a:cubicBezTo>
                  <a:pt x="11317" y="2880"/>
                  <a:pt x="8954" y="4800"/>
                  <a:pt x="8279" y="4800"/>
                </a:cubicBezTo>
                <a:cubicBezTo>
                  <a:pt x="7942" y="4800"/>
                  <a:pt x="6592" y="4800"/>
                  <a:pt x="6929" y="5280"/>
                </a:cubicBezTo>
                <a:cubicBezTo>
                  <a:pt x="7267" y="6240"/>
                  <a:pt x="6254" y="7200"/>
                  <a:pt x="5917" y="7200"/>
                </a:cubicBezTo>
                <a:cubicBezTo>
                  <a:pt x="5242" y="7680"/>
                  <a:pt x="4567" y="8160"/>
                  <a:pt x="3892" y="8160"/>
                </a:cubicBezTo>
                <a:cubicBezTo>
                  <a:pt x="3217" y="8640"/>
                  <a:pt x="3217" y="7680"/>
                  <a:pt x="2542" y="8160"/>
                </a:cubicBezTo>
                <a:cubicBezTo>
                  <a:pt x="1867" y="8640"/>
                  <a:pt x="1529" y="8160"/>
                  <a:pt x="1529" y="8640"/>
                </a:cubicBezTo>
                <a:cubicBezTo>
                  <a:pt x="1192" y="9600"/>
                  <a:pt x="854" y="10560"/>
                  <a:pt x="516" y="11040"/>
                </a:cubicBezTo>
                <a:cubicBezTo>
                  <a:pt x="-496" y="12960"/>
                  <a:pt x="179" y="14400"/>
                  <a:pt x="854" y="16320"/>
                </a:cubicBezTo>
                <a:cubicBezTo>
                  <a:pt x="1192" y="17280"/>
                  <a:pt x="1192" y="17760"/>
                  <a:pt x="1529" y="18720"/>
                </a:cubicBezTo>
                <a:cubicBezTo>
                  <a:pt x="2204" y="19680"/>
                  <a:pt x="2542" y="20160"/>
                  <a:pt x="2542" y="21600"/>
                </a:cubicBezTo>
                <a:cubicBezTo>
                  <a:pt x="2542" y="21120"/>
                  <a:pt x="2879" y="17760"/>
                  <a:pt x="3554" y="177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6" name="Shape 1682">
            <a:extLst>
              <a:ext uri="{FF2B5EF4-FFF2-40B4-BE49-F238E27FC236}">
                <a16:creationId xmlns:a16="http://schemas.microsoft.com/office/drawing/2014/main" id="{77D29811-35BE-47B1-9B4F-49577ACEEE38}"/>
              </a:ext>
            </a:extLst>
          </p:cNvPr>
          <p:cNvSpPr/>
          <p:nvPr/>
        </p:nvSpPr>
        <p:spPr>
          <a:xfrm>
            <a:off x="5841362" y="3834485"/>
            <a:ext cx="574287" cy="408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8" h="21600" extrusionOk="0">
                <a:moveTo>
                  <a:pt x="14487" y="21337"/>
                </a:moveTo>
                <a:cubicBezTo>
                  <a:pt x="14672" y="21073"/>
                  <a:pt x="14856" y="21600"/>
                  <a:pt x="15041" y="21600"/>
                </a:cubicBezTo>
                <a:cubicBezTo>
                  <a:pt x="15410" y="21337"/>
                  <a:pt x="15780" y="21073"/>
                  <a:pt x="16149" y="20810"/>
                </a:cubicBezTo>
                <a:cubicBezTo>
                  <a:pt x="16333" y="20810"/>
                  <a:pt x="16887" y="20546"/>
                  <a:pt x="16887" y="20020"/>
                </a:cubicBezTo>
                <a:cubicBezTo>
                  <a:pt x="16887" y="19493"/>
                  <a:pt x="17072" y="19756"/>
                  <a:pt x="17441" y="19493"/>
                </a:cubicBezTo>
                <a:cubicBezTo>
                  <a:pt x="17995" y="19493"/>
                  <a:pt x="18733" y="18702"/>
                  <a:pt x="19103" y="17912"/>
                </a:cubicBezTo>
                <a:cubicBezTo>
                  <a:pt x="19287" y="17649"/>
                  <a:pt x="19287" y="17385"/>
                  <a:pt x="19472" y="17122"/>
                </a:cubicBezTo>
                <a:cubicBezTo>
                  <a:pt x="19656" y="16859"/>
                  <a:pt x="20026" y="16859"/>
                  <a:pt x="20395" y="16859"/>
                </a:cubicBezTo>
                <a:cubicBezTo>
                  <a:pt x="20395" y="16332"/>
                  <a:pt x="20026" y="16068"/>
                  <a:pt x="19841" y="15541"/>
                </a:cubicBezTo>
                <a:cubicBezTo>
                  <a:pt x="19841" y="15278"/>
                  <a:pt x="20026" y="14488"/>
                  <a:pt x="19472" y="14488"/>
                </a:cubicBezTo>
                <a:cubicBezTo>
                  <a:pt x="19287" y="14488"/>
                  <a:pt x="19841" y="13961"/>
                  <a:pt x="19656" y="13698"/>
                </a:cubicBezTo>
                <a:cubicBezTo>
                  <a:pt x="19656" y="12907"/>
                  <a:pt x="19841" y="12644"/>
                  <a:pt x="20026" y="12117"/>
                </a:cubicBezTo>
                <a:cubicBezTo>
                  <a:pt x="20026" y="11590"/>
                  <a:pt x="20395" y="11590"/>
                  <a:pt x="20395" y="11063"/>
                </a:cubicBezTo>
                <a:cubicBezTo>
                  <a:pt x="20395" y="10800"/>
                  <a:pt x="20580" y="10537"/>
                  <a:pt x="20764" y="10537"/>
                </a:cubicBezTo>
                <a:cubicBezTo>
                  <a:pt x="21318" y="10537"/>
                  <a:pt x="21318" y="10537"/>
                  <a:pt x="21318" y="10010"/>
                </a:cubicBezTo>
                <a:cubicBezTo>
                  <a:pt x="21318" y="8429"/>
                  <a:pt x="21318" y="7112"/>
                  <a:pt x="21318" y="5532"/>
                </a:cubicBezTo>
                <a:cubicBezTo>
                  <a:pt x="21318" y="5005"/>
                  <a:pt x="20580" y="4741"/>
                  <a:pt x="20210" y="4478"/>
                </a:cubicBezTo>
                <a:cubicBezTo>
                  <a:pt x="18364" y="3161"/>
                  <a:pt x="16518" y="1580"/>
                  <a:pt x="14672" y="263"/>
                </a:cubicBezTo>
                <a:cubicBezTo>
                  <a:pt x="14487" y="263"/>
                  <a:pt x="14487" y="0"/>
                  <a:pt x="14303" y="0"/>
                </a:cubicBezTo>
                <a:cubicBezTo>
                  <a:pt x="14118" y="263"/>
                  <a:pt x="13749" y="527"/>
                  <a:pt x="13564" y="527"/>
                </a:cubicBezTo>
                <a:cubicBezTo>
                  <a:pt x="13380" y="790"/>
                  <a:pt x="13010" y="1317"/>
                  <a:pt x="12826" y="1317"/>
                </a:cubicBezTo>
                <a:cubicBezTo>
                  <a:pt x="12641" y="1317"/>
                  <a:pt x="12456" y="790"/>
                  <a:pt x="12087" y="527"/>
                </a:cubicBezTo>
                <a:cubicBezTo>
                  <a:pt x="11903" y="263"/>
                  <a:pt x="11718" y="263"/>
                  <a:pt x="11533" y="263"/>
                </a:cubicBezTo>
                <a:cubicBezTo>
                  <a:pt x="11164" y="0"/>
                  <a:pt x="10980" y="0"/>
                  <a:pt x="10610" y="263"/>
                </a:cubicBezTo>
                <a:cubicBezTo>
                  <a:pt x="9318" y="1317"/>
                  <a:pt x="8026" y="2634"/>
                  <a:pt x="6733" y="3688"/>
                </a:cubicBezTo>
                <a:cubicBezTo>
                  <a:pt x="6180" y="4215"/>
                  <a:pt x="5626" y="4741"/>
                  <a:pt x="5072" y="5532"/>
                </a:cubicBezTo>
                <a:cubicBezTo>
                  <a:pt x="4887" y="5795"/>
                  <a:pt x="4703" y="5795"/>
                  <a:pt x="4518" y="5795"/>
                </a:cubicBezTo>
                <a:cubicBezTo>
                  <a:pt x="3964" y="5795"/>
                  <a:pt x="3780" y="5795"/>
                  <a:pt x="3780" y="6585"/>
                </a:cubicBezTo>
                <a:cubicBezTo>
                  <a:pt x="3780" y="7376"/>
                  <a:pt x="3780" y="8166"/>
                  <a:pt x="3780" y="8956"/>
                </a:cubicBezTo>
                <a:cubicBezTo>
                  <a:pt x="3780" y="9746"/>
                  <a:pt x="3595" y="10537"/>
                  <a:pt x="3226" y="11063"/>
                </a:cubicBezTo>
                <a:cubicBezTo>
                  <a:pt x="3041" y="11327"/>
                  <a:pt x="2487" y="11327"/>
                  <a:pt x="2303" y="11327"/>
                </a:cubicBezTo>
                <a:cubicBezTo>
                  <a:pt x="1933" y="11327"/>
                  <a:pt x="1564" y="11327"/>
                  <a:pt x="1195" y="11327"/>
                </a:cubicBezTo>
                <a:cubicBezTo>
                  <a:pt x="826" y="11327"/>
                  <a:pt x="456" y="11590"/>
                  <a:pt x="87" y="11590"/>
                </a:cubicBezTo>
                <a:cubicBezTo>
                  <a:pt x="-282" y="11590"/>
                  <a:pt x="641" y="13434"/>
                  <a:pt x="641" y="13434"/>
                </a:cubicBezTo>
                <a:cubicBezTo>
                  <a:pt x="826" y="14224"/>
                  <a:pt x="1010" y="14751"/>
                  <a:pt x="1564" y="15015"/>
                </a:cubicBezTo>
                <a:cubicBezTo>
                  <a:pt x="1564" y="15015"/>
                  <a:pt x="1749" y="14751"/>
                  <a:pt x="1749" y="14751"/>
                </a:cubicBezTo>
                <a:cubicBezTo>
                  <a:pt x="1933" y="15015"/>
                  <a:pt x="1933" y="15805"/>
                  <a:pt x="2303" y="15278"/>
                </a:cubicBezTo>
                <a:cubicBezTo>
                  <a:pt x="2672" y="14751"/>
                  <a:pt x="3041" y="16068"/>
                  <a:pt x="3226" y="16332"/>
                </a:cubicBezTo>
                <a:cubicBezTo>
                  <a:pt x="3226" y="16068"/>
                  <a:pt x="3410" y="15541"/>
                  <a:pt x="3410" y="15278"/>
                </a:cubicBezTo>
                <a:cubicBezTo>
                  <a:pt x="3410" y="15015"/>
                  <a:pt x="3595" y="14751"/>
                  <a:pt x="3595" y="14488"/>
                </a:cubicBezTo>
                <a:cubicBezTo>
                  <a:pt x="3780" y="13698"/>
                  <a:pt x="3780" y="13698"/>
                  <a:pt x="4333" y="13434"/>
                </a:cubicBezTo>
                <a:cubicBezTo>
                  <a:pt x="4518" y="13171"/>
                  <a:pt x="4703" y="13171"/>
                  <a:pt x="4887" y="13171"/>
                </a:cubicBezTo>
                <a:cubicBezTo>
                  <a:pt x="5072" y="12907"/>
                  <a:pt x="5256" y="13434"/>
                  <a:pt x="5441" y="13434"/>
                </a:cubicBezTo>
                <a:cubicBezTo>
                  <a:pt x="5810" y="13434"/>
                  <a:pt x="5995" y="13698"/>
                  <a:pt x="6180" y="13961"/>
                </a:cubicBezTo>
                <a:cubicBezTo>
                  <a:pt x="6364" y="14224"/>
                  <a:pt x="6549" y="14224"/>
                  <a:pt x="6918" y="14224"/>
                </a:cubicBezTo>
                <a:cubicBezTo>
                  <a:pt x="7472" y="13698"/>
                  <a:pt x="7656" y="14488"/>
                  <a:pt x="8210" y="14488"/>
                </a:cubicBezTo>
                <a:cubicBezTo>
                  <a:pt x="8764" y="14488"/>
                  <a:pt x="9318" y="13961"/>
                  <a:pt x="9872" y="13961"/>
                </a:cubicBezTo>
                <a:cubicBezTo>
                  <a:pt x="10241" y="13961"/>
                  <a:pt x="10980" y="14224"/>
                  <a:pt x="11533" y="13961"/>
                </a:cubicBezTo>
                <a:cubicBezTo>
                  <a:pt x="11718" y="13961"/>
                  <a:pt x="11903" y="13698"/>
                  <a:pt x="12087" y="13434"/>
                </a:cubicBezTo>
                <a:cubicBezTo>
                  <a:pt x="12456" y="13171"/>
                  <a:pt x="12272" y="12907"/>
                  <a:pt x="12272" y="12380"/>
                </a:cubicBezTo>
                <a:cubicBezTo>
                  <a:pt x="12272" y="11063"/>
                  <a:pt x="13195" y="10273"/>
                  <a:pt x="13933" y="9220"/>
                </a:cubicBezTo>
                <a:cubicBezTo>
                  <a:pt x="14118" y="8956"/>
                  <a:pt x="13933" y="8429"/>
                  <a:pt x="13933" y="8166"/>
                </a:cubicBezTo>
                <a:cubicBezTo>
                  <a:pt x="13933" y="7376"/>
                  <a:pt x="13933" y="6849"/>
                  <a:pt x="13933" y="6059"/>
                </a:cubicBezTo>
                <a:cubicBezTo>
                  <a:pt x="14118" y="5532"/>
                  <a:pt x="14303" y="4741"/>
                  <a:pt x="14303" y="4215"/>
                </a:cubicBezTo>
                <a:cubicBezTo>
                  <a:pt x="14118" y="3688"/>
                  <a:pt x="13933" y="3161"/>
                  <a:pt x="13749" y="2898"/>
                </a:cubicBezTo>
                <a:cubicBezTo>
                  <a:pt x="13380" y="2107"/>
                  <a:pt x="13564" y="1317"/>
                  <a:pt x="13564" y="527"/>
                </a:cubicBezTo>
                <a:cubicBezTo>
                  <a:pt x="13564" y="1317"/>
                  <a:pt x="13564" y="1844"/>
                  <a:pt x="13564" y="2371"/>
                </a:cubicBezTo>
                <a:cubicBezTo>
                  <a:pt x="13564" y="2898"/>
                  <a:pt x="14118" y="3688"/>
                  <a:pt x="14118" y="4215"/>
                </a:cubicBezTo>
                <a:cubicBezTo>
                  <a:pt x="14303" y="5005"/>
                  <a:pt x="13933" y="6059"/>
                  <a:pt x="13933" y="6849"/>
                </a:cubicBezTo>
                <a:cubicBezTo>
                  <a:pt x="13933" y="7376"/>
                  <a:pt x="14118" y="8429"/>
                  <a:pt x="13933" y="9220"/>
                </a:cubicBezTo>
                <a:cubicBezTo>
                  <a:pt x="13749" y="9746"/>
                  <a:pt x="13010" y="10273"/>
                  <a:pt x="12826" y="10800"/>
                </a:cubicBezTo>
                <a:cubicBezTo>
                  <a:pt x="12456" y="11063"/>
                  <a:pt x="12272" y="11590"/>
                  <a:pt x="12272" y="12117"/>
                </a:cubicBezTo>
                <a:cubicBezTo>
                  <a:pt x="12087" y="12907"/>
                  <a:pt x="12456" y="13171"/>
                  <a:pt x="12641" y="13961"/>
                </a:cubicBezTo>
                <a:cubicBezTo>
                  <a:pt x="12641" y="14224"/>
                  <a:pt x="12826" y="14224"/>
                  <a:pt x="13010" y="14488"/>
                </a:cubicBezTo>
                <a:cubicBezTo>
                  <a:pt x="13380" y="14751"/>
                  <a:pt x="13564" y="15015"/>
                  <a:pt x="13564" y="15541"/>
                </a:cubicBezTo>
                <a:cubicBezTo>
                  <a:pt x="13564" y="16068"/>
                  <a:pt x="13564" y="16595"/>
                  <a:pt x="13564" y="17122"/>
                </a:cubicBezTo>
                <a:cubicBezTo>
                  <a:pt x="13564" y="17385"/>
                  <a:pt x="13749" y="17912"/>
                  <a:pt x="13933" y="18439"/>
                </a:cubicBezTo>
                <a:cubicBezTo>
                  <a:pt x="13380" y="18439"/>
                  <a:pt x="12087" y="18439"/>
                  <a:pt x="13010" y="19493"/>
                </a:cubicBezTo>
                <a:cubicBezTo>
                  <a:pt x="13380" y="19756"/>
                  <a:pt x="13564" y="20020"/>
                  <a:pt x="13749" y="20546"/>
                </a:cubicBezTo>
                <a:cubicBezTo>
                  <a:pt x="13749" y="20810"/>
                  <a:pt x="13933" y="21073"/>
                  <a:pt x="13933" y="21337"/>
                </a:cubicBezTo>
                <a:cubicBezTo>
                  <a:pt x="13933" y="21600"/>
                  <a:pt x="14487" y="21337"/>
                  <a:pt x="14487" y="21337"/>
                </a:cubicBezTo>
                <a:cubicBezTo>
                  <a:pt x="14856" y="21073"/>
                  <a:pt x="14487" y="21337"/>
                  <a:pt x="14487" y="2133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7" name="Shape 1683">
            <a:extLst>
              <a:ext uri="{FF2B5EF4-FFF2-40B4-BE49-F238E27FC236}">
                <a16:creationId xmlns:a16="http://schemas.microsoft.com/office/drawing/2014/main" id="{F9EF70B6-841D-4F2C-A127-B621AE004AE9}"/>
              </a:ext>
            </a:extLst>
          </p:cNvPr>
          <p:cNvSpPr/>
          <p:nvPr/>
        </p:nvSpPr>
        <p:spPr>
          <a:xfrm>
            <a:off x="6363253" y="3844667"/>
            <a:ext cx="405256" cy="499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1" extrusionOk="0">
                <a:moveTo>
                  <a:pt x="1390" y="8341"/>
                </a:moveTo>
                <a:cubicBezTo>
                  <a:pt x="1390" y="8341"/>
                  <a:pt x="1390" y="8554"/>
                  <a:pt x="1390" y="8768"/>
                </a:cubicBezTo>
                <a:cubicBezTo>
                  <a:pt x="1127" y="8982"/>
                  <a:pt x="864" y="8982"/>
                  <a:pt x="864" y="9196"/>
                </a:cubicBezTo>
                <a:cubicBezTo>
                  <a:pt x="864" y="9624"/>
                  <a:pt x="337" y="10051"/>
                  <a:pt x="337" y="10479"/>
                </a:cubicBezTo>
                <a:cubicBezTo>
                  <a:pt x="337" y="10693"/>
                  <a:pt x="600" y="10907"/>
                  <a:pt x="337" y="10907"/>
                </a:cubicBezTo>
                <a:cubicBezTo>
                  <a:pt x="337" y="11121"/>
                  <a:pt x="-190" y="11335"/>
                  <a:pt x="73" y="11335"/>
                </a:cubicBezTo>
                <a:cubicBezTo>
                  <a:pt x="864" y="11335"/>
                  <a:pt x="600" y="12190"/>
                  <a:pt x="864" y="12404"/>
                </a:cubicBezTo>
                <a:cubicBezTo>
                  <a:pt x="864" y="12618"/>
                  <a:pt x="1127" y="12618"/>
                  <a:pt x="1390" y="12832"/>
                </a:cubicBezTo>
                <a:cubicBezTo>
                  <a:pt x="1390" y="13046"/>
                  <a:pt x="1390" y="13259"/>
                  <a:pt x="1390" y="13473"/>
                </a:cubicBezTo>
                <a:cubicBezTo>
                  <a:pt x="1654" y="13901"/>
                  <a:pt x="2181" y="14115"/>
                  <a:pt x="2181" y="14543"/>
                </a:cubicBezTo>
                <a:cubicBezTo>
                  <a:pt x="2181" y="14756"/>
                  <a:pt x="1917" y="15826"/>
                  <a:pt x="2181" y="15826"/>
                </a:cubicBezTo>
                <a:cubicBezTo>
                  <a:pt x="2971" y="15826"/>
                  <a:pt x="3234" y="16040"/>
                  <a:pt x="3761" y="16253"/>
                </a:cubicBezTo>
                <a:cubicBezTo>
                  <a:pt x="4288" y="16467"/>
                  <a:pt x="4025" y="17109"/>
                  <a:pt x="4551" y="17323"/>
                </a:cubicBezTo>
                <a:cubicBezTo>
                  <a:pt x="4815" y="17537"/>
                  <a:pt x="5605" y="17537"/>
                  <a:pt x="5605" y="17964"/>
                </a:cubicBezTo>
                <a:cubicBezTo>
                  <a:pt x="5605" y="18392"/>
                  <a:pt x="6395" y="18606"/>
                  <a:pt x="6659" y="18820"/>
                </a:cubicBezTo>
                <a:cubicBezTo>
                  <a:pt x="6659" y="19034"/>
                  <a:pt x="6659" y="19248"/>
                  <a:pt x="6659" y="19461"/>
                </a:cubicBezTo>
                <a:cubicBezTo>
                  <a:pt x="6922" y="19461"/>
                  <a:pt x="7186" y="19675"/>
                  <a:pt x="7186" y="19675"/>
                </a:cubicBezTo>
                <a:cubicBezTo>
                  <a:pt x="7449" y="19889"/>
                  <a:pt x="7712" y="20317"/>
                  <a:pt x="8239" y="20531"/>
                </a:cubicBezTo>
                <a:cubicBezTo>
                  <a:pt x="8503" y="20745"/>
                  <a:pt x="8503" y="19889"/>
                  <a:pt x="9030" y="20317"/>
                </a:cubicBezTo>
                <a:cubicBezTo>
                  <a:pt x="9556" y="20531"/>
                  <a:pt x="9556" y="20103"/>
                  <a:pt x="10083" y="20103"/>
                </a:cubicBezTo>
                <a:cubicBezTo>
                  <a:pt x="10610" y="20317"/>
                  <a:pt x="10873" y="20958"/>
                  <a:pt x="11400" y="21386"/>
                </a:cubicBezTo>
                <a:cubicBezTo>
                  <a:pt x="11927" y="20317"/>
                  <a:pt x="12717" y="21600"/>
                  <a:pt x="13244" y="21386"/>
                </a:cubicBezTo>
                <a:cubicBezTo>
                  <a:pt x="13508" y="21172"/>
                  <a:pt x="13771" y="20958"/>
                  <a:pt x="14298" y="20958"/>
                </a:cubicBezTo>
                <a:cubicBezTo>
                  <a:pt x="14561" y="20958"/>
                  <a:pt x="15088" y="20958"/>
                  <a:pt x="15351" y="20745"/>
                </a:cubicBezTo>
                <a:cubicBezTo>
                  <a:pt x="15878" y="19889"/>
                  <a:pt x="16932" y="19461"/>
                  <a:pt x="17986" y="20103"/>
                </a:cubicBezTo>
                <a:cubicBezTo>
                  <a:pt x="17986" y="19889"/>
                  <a:pt x="17986" y="19675"/>
                  <a:pt x="17986" y="19461"/>
                </a:cubicBezTo>
                <a:cubicBezTo>
                  <a:pt x="17986" y="19248"/>
                  <a:pt x="17195" y="19248"/>
                  <a:pt x="17195" y="19248"/>
                </a:cubicBezTo>
                <a:cubicBezTo>
                  <a:pt x="16669" y="18820"/>
                  <a:pt x="16405" y="18178"/>
                  <a:pt x="15878" y="17750"/>
                </a:cubicBezTo>
                <a:cubicBezTo>
                  <a:pt x="15615" y="17537"/>
                  <a:pt x="15615" y="17323"/>
                  <a:pt x="15351" y="17109"/>
                </a:cubicBezTo>
                <a:cubicBezTo>
                  <a:pt x="15088" y="16895"/>
                  <a:pt x="14825" y="16895"/>
                  <a:pt x="14561" y="16681"/>
                </a:cubicBezTo>
                <a:cubicBezTo>
                  <a:pt x="13771" y="16040"/>
                  <a:pt x="15351" y="16040"/>
                  <a:pt x="15351" y="16040"/>
                </a:cubicBezTo>
                <a:cubicBezTo>
                  <a:pt x="15878" y="15826"/>
                  <a:pt x="15615" y="14756"/>
                  <a:pt x="15878" y="14329"/>
                </a:cubicBezTo>
                <a:cubicBezTo>
                  <a:pt x="15878" y="14115"/>
                  <a:pt x="15878" y="13687"/>
                  <a:pt x="16142" y="13687"/>
                </a:cubicBezTo>
                <a:cubicBezTo>
                  <a:pt x="16405" y="13473"/>
                  <a:pt x="16932" y="13473"/>
                  <a:pt x="16932" y="13259"/>
                </a:cubicBezTo>
                <a:cubicBezTo>
                  <a:pt x="16932" y="13046"/>
                  <a:pt x="16932" y="12832"/>
                  <a:pt x="16932" y="12404"/>
                </a:cubicBezTo>
                <a:cubicBezTo>
                  <a:pt x="16932" y="12190"/>
                  <a:pt x="17195" y="11976"/>
                  <a:pt x="17459" y="11762"/>
                </a:cubicBezTo>
                <a:cubicBezTo>
                  <a:pt x="17722" y="11335"/>
                  <a:pt x="18249" y="11549"/>
                  <a:pt x="18512" y="11121"/>
                </a:cubicBezTo>
                <a:cubicBezTo>
                  <a:pt x="18512" y="10693"/>
                  <a:pt x="18776" y="10265"/>
                  <a:pt x="18776" y="9624"/>
                </a:cubicBezTo>
                <a:cubicBezTo>
                  <a:pt x="18776" y="9410"/>
                  <a:pt x="18776" y="9196"/>
                  <a:pt x="18776" y="8982"/>
                </a:cubicBezTo>
                <a:cubicBezTo>
                  <a:pt x="18776" y="8554"/>
                  <a:pt x="19303" y="8127"/>
                  <a:pt x="19303" y="7913"/>
                </a:cubicBezTo>
                <a:cubicBezTo>
                  <a:pt x="19303" y="7057"/>
                  <a:pt x="19566" y="6416"/>
                  <a:pt x="20620" y="6202"/>
                </a:cubicBezTo>
                <a:cubicBezTo>
                  <a:pt x="20883" y="6202"/>
                  <a:pt x="21147" y="6202"/>
                  <a:pt x="21410" y="5774"/>
                </a:cubicBezTo>
                <a:cubicBezTo>
                  <a:pt x="21410" y="5560"/>
                  <a:pt x="20883" y="5133"/>
                  <a:pt x="20620" y="4919"/>
                </a:cubicBezTo>
                <a:cubicBezTo>
                  <a:pt x="20093" y="4491"/>
                  <a:pt x="19830" y="4063"/>
                  <a:pt x="19830" y="3636"/>
                </a:cubicBezTo>
                <a:cubicBezTo>
                  <a:pt x="19830" y="3422"/>
                  <a:pt x="19566" y="2352"/>
                  <a:pt x="19830" y="2352"/>
                </a:cubicBezTo>
                <a:cubicBezTo>
                  <a:pt x="20093" y="2139"/>
                  <a:pt x="19830" y="2139"/>
                  <a:pt x="19566" y="1925"/>
                </a:cubicBezTo>
                <a:cubicBezTo>
                  <a:pt x="19303" y="1711"/>
                  <a:pt x="19303" y="1497"/>
                  <a:pt x="19303" y="1069"/>
                </a:cubicBezTo>
                <a:cubicBezTo>
                  <a:pt x="18776" y="642"/>
                  <a:pt x="17986" y="428"/>
                  <a:pt x="17722" y="0"/>
                </a:cubicBezTo>
                <a:cubicBezTo>
                  <a:pt x="17459" y="0"/>
                  <a:pt x="16932" y="214"/>
                  <a:pt x="16669" y="428"/>
                </a:cubicBezTo>
                <a:cubicBezTo>
                  <a:pt x="16405" y="1069"/>
                  <a:pt x="15878" y="642"/>
                  <a:pt x="15615" y="1069"/>
                </a:cubicBezTo>
                <a:cubicBezTo>
                  <a:pt x="15351" y="1925"/>
                  <a:pt x="15088" y="1069"/>
                  <a:pt x="14561" y="1069"/>
                </a:cubicBezTo>
                <a:cubicBezTo>
                  <a:pt x="13508" y="1069"/>
                  <a:pt x="12717" y="1069"/>
                  <a:pt x="11927" y="1069"/>
                </a:cubicBezTo>
                <a:cubicBezTo>
                  <a:pt x="9556" y="1069"/>
                  <a:pt x="6922" y="1069"/>
                  <a:pt x="4288" y="1069"/>
                </a:cubicBezTo>
                <a:cubicBezTo>
                  <a:pt x="3761" y="1069"/>
                  <a:pt x="4025" y="2566"/>
                  <a:pt x="4025" y="2994"/>
                </a:cubicBezTo>
                <a:cubicBezTo>
                  <a:pt x="4025" y="3422"/>
                  <a:pt x="3761" y="3422"/>
                  <a:pt x="3234" y="3422"/>
                </a:cubicBezTo>
                <a:cubicBezTo>
                  <a:pt x="2444" y="3422"/>
                  <a:pt x="2708" y="3422"/>
                  <a:pt x="2708" y="3850"/>
                </a:cubicBezTo>
                <a:cubicBezTo>
                  <a:pt x="2708" y="4919"/>
                  <a:pt x="2708" y="5774"/>
                  <a:pt x="2708" y="6844"/>
                </a:cubicBezTo>
                <a:cubicBezTo>
                  <a:pt x="2708" y="7271"/>
                  <a:pt x="2708" y="7699"/>
                  <a:pt x="2708" y="7913"/>
                </a:cubicBezTo>
                <a:cubicBezTo>
                  <a:pt x="2708" y="8341"/>
                  <a:pt x="1654" y="8127"/>
                  <a:pt x="1390" y="8341"/>
                </a:cubicBezTo>
                <a:close/>
              </a:path>
            </a:pathLst>
          </a:custGeom>
          <a:solidFill>
            <a:schemeClr val="accent4"/>
          </a:solidFill>
          <a:ln w="4763">
            <a:solidFill>
              <a:srgbClr val="FFFFFF"/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8" name="Shape 1684">
            <a:extLst>
              <a:ext uri="{FF2B5EF4-FFF2-40B4-BE49-F238E27FC236}">
                <a16:creationId xmlns:a16="http://schemas.microsoft.com/office/drawing/2014/main" id="{010E0C6D-F151-4BD1-8483-52EF333F9CA3}"/>
              </a:ext>
            </a:extLst>
          </p:cNvPr>
          <p:cNvSpPr/>
          <p:nvPr/>
        </p:nvSpPr>
        <p:spPr>
          <a:xfrm>
            <a:off x="6717616" y="3973630"/>
            <a:ext cx="159468" cy="144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" y="14152"/>
                </a:moveTo>
                <a:cubicBezTo>
                  <a:pt x="2700" y="14152"/>
                  <a:pt x="4050" y="15641"/>
                  <a:pt x="4725" y="14897"/>
                </a:cubicBezTo>
                <a:cubicBezTo>
                  <a:pt x="4725" y="14152"/>
                  <a:pt x="4050" y="12662"/>
                  <a:pt x="4725" y="12662"/>
                </a:cubicBezTo>
                <a:cubicBezTo>
                  <a:pt x="6075" y="12662"/>
                  <a:pt x="6075" y="14152"/>
                  <a:pt x="6750" y="14152"/>
                </a:cubicBezTo>
                <a:cubicBezTo>
                  <a:pt x="7425" y="14152"/>
                  <a:pt x="8100" y="13407"/>
                  <a:pt x="8100" y="13407"/>
                </a:cubicBezTo>
                <a:cubicBezTo>
                  <a:pt x="8775" y="12662"/>
                  <a:pt x="9450" y="13407"/>
                  <a:pt x="9450" y="13407"/>
                </a:cubicBezTo>
                <a:cubicBezTo>
                  <a:pt x="14850" y="13407"/>
                  <a:pt x="16875" y="17876"/>
                  <a:pt x="19575" y="21600"/>
                </a:cubicBezTo>
                <a:cubicBezTo>
                  <a:pt x="20250" y="21600"/>
                  <a:pt x="20925" y="20855"/>
                  <a:pt x="21600" y="20110"/>
                </a:cubicBezTo>
                <a:cubicBezTo>
                  <a:pt x="19575" y="18621"/>
                  <a:pt x="17550" y="16386"/>
                  <a:pt x="16200" y="14152"/>
                </a:cubicBezTo>
                <a:cubicBezTo>
                  <a:pt x="15525" y="12662"/>
                  <a:pt x="14175" y="12662"/>
                  <a:pt x="12825" y="11917"/>
                </a:cubicBezTo>
                <a:cubicBezTo>
                  <a:pt x="12150" y="11917"/>
                  <a:pt x="12150" y="10428"/>
                  <a:pt x="11475" y="10428"/>
                </a:cubicBezTo>
                <a:cubicBezTo>
                  <a:pt x="10800" y="10428"/>
                  <a:pt x="11475" y="11172"/>
                  <a:pt x="11475" y="11917"/>
                </a:cubicBezTo>
                <a:cubicBezTo>
                  <a:pt x="11475" y="11917"/>
                  <a:pt x="10800" y="10428"/>
                  <a:pt x="10800" y="10428"/>
                </a:cubicBezTo>
                <a:cubicBezTo>
                  <a:pt x="10125" y="8938"/>
                  <a:pt x="9450" y="8193"/>
                  <a:pt x="9450" y="6703"/>
                </a:cubicBezTo>
                <a:cubicBezTo>
                  <a:pt x="8775" y="4469"/>
                  <a:pt x="8775" y="2234"/>
                  <a:pt x="6750" y="0"/>
                </a:cubicBezTo>
                <a:cubicBezTo>
                  <a:pt x="6075" y="2979"/>
                  <a:pt x="2700" y="2979"/>
                  <a:pt x="1350" y="5214"/>
                </a:cubicBezTo>
                <a:cubicBezTo>
                  <a:pt x="675" y="6703"/>
                  <a:pt x="1350" y="8193"/>
                  <a:pt x="675" y="9683"/>
                </a:cubicBezTo>
                <a:cubicBezTo>
                  <a:pt x="0" y="11172"/>
                  <a:pt x="0" y="12662"/>
                  <a:pt x="0" y="14897"/>
                </a:cubicBezTo>
                <a:cubicBezTo>
                  <a:pt x="675" y="14152"/>
                  <a:pt x="1350" y="14152"/>
                  <a:pt x="2025" y="1415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49" name="Shape 1685">
            <a:extLst>
              <a:ext uri="{FF2B5EF4-FFF2-40B4-BE49-F238E27FC236}">
                <a16:creationId xmlns:a16="http://schemas.microsoft.com/office/drawing/2014/main" id="{8DB1ACC7-4714-4477-B747-877B00CBE977}"/>
              </a:ext>
            </a:extLst>
          </p:cNvPr>
          <p:cNvSpPr/>
          <p:nvPr/>
        </p:nvSpPr>
        <p:spPr>
          <a:xfrm>
            <a:off x="6636197" y="4058925"/>
            <a:ext cx="366424" cy="286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0233" extrusionOk="0">
                <a:moveTo>
                  <a:pt x="20332" y="12344"/>
                </a:moveTo>
                <a:cubicBezTo>
                  <a:pt x="18873" y="11636"/>
                  <a:pt x="17705" y="11281"/>
                  <a:pt x="16538" y="10573"/>
                </a:cubicBezTo>
                <a:cubicBezTo>
                  <a:pt x="15662" y="10219"/>
                  <a:pt x="15370" y="9865"/>
                  <a:pt x="14786" y="9157"/>
                </a:cubicBezTo>
                <a:cubicBezTo>
                  <a:pt x="14495" y="8803"/>
                  <a:pt x="14203" y="8095"/>
                  <a:pt x="13911" y="7386"/>
                </a:cubicBezTo>
                <a:cubicBezTo>
                  <a:pt x="13911" y="7032"/>
                  <a:pt x="14786" y="6324"/>
                  <a:pt x="14786" y="5970"/>
                </a:cubicBezTo>
                <a:cubicBezTo>
                  <a:pt x="14203" y="6324"/>
                  <a:pt x="13619" y="6678"/>
                  <a:pt x="13035" y="7032"/>
                </a:cubicBezTo>
                <a:cubicBezTo>
                  <a:pt x="12451" y="7032"/>
                  <a:pt x="12451" y="5616"/>
                  <a:pt x="12743" y="5262"/>
                </a:cubicBezTo>
                <a:cubicBezTo>
                  <a:pt x="13619" y="4199"/>
                  <a:pt x="13327" y="4199"/>
                  <a:pt x="12743" y="3137"/>
                </a:cubicBezTo>
                <a:cubicBezTo>
                  <a:pt x="12159" y="2429"/>
                  <a:pt x="11576" y="1013"/>
                  <a:pt x="10700" y="658"/>
                </a:cubicBezTo>
                <a:cubicBezTo>
                  <a:pt x="10116" y="658"/>
                  <a:pt x="8657" y="-50"/>
                  <a:pt x="8073" y="304"/>
                </a:cubicBezTo>
                <a:cubicBezTo>
                  <a:pt x="7489" y="1367"/>
                  <a:pt x="6905" y="-1112"/>
                  <a:pt x="6905" y="658"/>
                </a:cubicBezTo>
                <a:cubicBezTo>
                  <a:pt x="6905" y="1367"/>
                  <a:pt x="6322" y="1013"/>
                  <a:pt x="6030" y="658"/>
                </a:cubicBezTo>
                <a:cubicBezTo>
                  <a:pt x="5738" y="658"/>
                  <a:pt x="5446" y="658"/>
                  <a:pt x="5154" y="658"/>
                </a:cubicBezTo>
                <a:cubicBezTo>
                  <a:pt x="4570" y="1013"/>
                  <a:pt x="4862" y="1013"/>
                  <a:pt x="4862" y="1721"/>
                </a:cubicBezTo>
                <a:cubicBezTo>
                  <a:pt x="4862" y="2075"/>
                  <a:pt x="4570" y="3137"/>
                  <a:pt x="4278" y="3491"/>
                </a:cubicBezTo>
                <a:cubicBezTo>
                  <a:pt x="4278" y="3845"/>
                  <a:pt x="3403" y="3491"/>
                  <a:pt x="3403" y="3845"/>
                </a:cubicBezTo>
                <a:cubicBezTo>
                  <a:pt x="3403" y="4554"/>
                  <a:pt x="2819" y="4908"/>
                  <a:pt x="2819" y="5262"/>
                </a:cubicBezTo>
                <a:cubicBezTo>
                  <a:pt x="2819" y="5616"/>
                  <a:pt x="3111" y="6678"/>
                  <a:pt x="2819" y="7032"/>
                </a:cubicBezTo>
                <a:cubicBezTo>
                  <a:pt x="1068" y="7386"/>
                  <a:pt x="1651" y="9511"/>
                  <a:pt x="1359" y="10927"/>
                </a:cubicBezTo>
                <a:cubicBezTo>
                  <a:pt x="1068" y="11281"/>
                  <a:pt x="776" y="11281"/>
                  <a:pt x="192" y="11281"/>
                </a:cubicBezTo>
                <a:cubicBezTo>
                  <a:pt x="-100" y="11636"/>
                  <a:pt x="-100" y="12344"/>
                  <a:pt x="484" y="12344"/>
                </a:cubicBezTo>
                <a:cubicBezTo>
                  <a:pt x="1359" y="12698"/>
                  <a:pt x="2235" y="14822"/>
                  <a:pt x="2527" y="15531"/>
                </a:cubicBezTo>
                <a:cubicBezTo>
                  <a:pt x="2819" y="16239"/>
                  <a:pt x="3111" y="16239"/>
                  <a:pt x="3695" y="16593"/>
                </a:cubicBezTo>
                <a:cubicBezTo>
                  <a:pt x="3986" y="16947"/>
                  <a:pt x="3695" y="17655"/>
                  <a:pt x="3986" y="18009"/>
                </a:cubicBezTo>
                <a:cubicBezTo>
                  <a:pt x="4570" y="18718"/>
                  <a:pt x="5154" y="18009"/>
                  <a:pt x="5738" y="18363"/>
                </a:cubicBezTo>
                <a:cubicBezTo>
                  <a:pt x="6030" y="18718"/>
                  <a:pt x="6614" y="19426"/>
                  <a:pt x="7197" y="19780"/>
                </a:cubicBezTo>
                <a:cubicBezTo>
                  <a:pt x="7781" y="19780"/>
                  <a:pt x="8949" y="20488"/>
                  <a:pt x="9532" y="20134"/>
                </a:cubicBezTo>
                <a:cubicBezTo>
                  <a:pt x="10116" y="19426"/>
                  <a:pt x="10408" y="18718"/>
                  <a:pt x="11284" y="19072"/>
                </a:cubicBezTo>
                <a:cubicBezTo>
                  <a:pt x="12159" y="19426"/>
                  <a:pt x="13035" y="19072"/>
                  <a:pt x="13619" y="18718"/>
                </a:cubicBezTo>
                <a:cubicBezTo>
                  <a:pt x="14203" y="18009"/>
                  <a:pt x="14786" y="17655"/>
                  <a:pt x="15662" y="17655"/>
                </a:cubicBezTo>
                <a:cubicBezTo>
                  <a:pt x="15954" y="17655"/>
                  <a:pt x="17122" y="17655"/>
                  <a:pt x="17122" y="17655"/>
                </a:cubicBezTo>
                <a:cubicBezTo>
                  <a:pt x="18581" y="15885"/>
                  <a:pt x="20041" y="14114"/>
                  <a:pt x="21500" y="12344"/>
                </a:cubicBezTo>
                <a:cubicBezTo>
                  <a:pt x="21208" y="12344"/>
                  <a:pt x="20624" y="12344"/>
                  <a:pt x="20332" y="1234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0" name="Shape 1686">
            <a:extLst>
              <a:ext uri="{FF2B5EF4-FFF2-40B4-BE49-F238E27FC236}">
                <a16:creationId xmlns:a16="http://schemas.microsoft.com/office/drawing/2014/main" id="{DAB29795-39FC-434B-B380-1FF5EC2A632E}"/>
              </a:ext>
            </a:extLst>
          </p:cNvPr>
          <p:cNvSpPr/>
          <p:nvPr/>
        </p:nvSpPr>
        <p:spPr>
          <a:xfrm>
            <a:off x="6653149" y="4133139"/>
            <a:ext cx="428625" cy="414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2" h="21600" extrusionOk="0">
                <a:moveTo>
                  <a:pt x="21352" y="260"/>
                </a:moveTo>
                <a:cubicBezTo>
                  <a:pt x="21600" y="0"/>
                  <a:pt x="20855" y="0"/>
                  <a:pt x="20607" y="0"/>
                </a:cubicBezTo>
                <a:cubicBezTo>
                  <a:pt x="20359" y="260"/>
                  <a:pt x="20110" y="520"/>
                  <a:pt x="19614" y="781"/>
                </a:cubicBezTo>
                <a:cubicBezTo>
                  <a:pt x="19117" y="781"/>
                  <a:pt x="18372" y="781"/>
                  <a:pt x="17628" y="781"/>
                </a:cubicBezTo>
                <a:cubicBezTo>
                  <a:pt x="17628" y="1041"/>
                  <a:pt x="17379" y="1041"/>
                  <a:pt x="17131" y="1041"/>
                </a:cubicBezTo>
                <a:cubicBezTo>
                  <a:pt x="16883" y="1041"/>
                  <a:pt x="16883" y="781"/>
                  <a:pt x="16883" y="781"/>
                </a:cubicBezTo>
                <a:cubicBezTo>
                  <a:pt x="16386" y="1041"/>
                  <a:pt x="16138" y="1561"/>
                  <a:pt x="15641" y="1561"/>
                </a:cubicBezTo>
                <a:cubicBezTo>
                  <a:pt x="15145" y="1561"/>
                  <a:pt x="15145" y="1301"/>
                  <a:pt x="14400" y="1301"/>
                </a:cubicBezTo>
                <a:cubicBezTo>
                  <a:pt x="14152" y="1561"/>
                  <a:pt x="13655" y="2082"/>
                  <a:pt x="13159" y="1822"/>
                </a:cubicBezTo>
                <a:cubicBezTo>
                  <a:pt x="12414" y="1561"/>
                  <a:pt x="12166" y="1301"/>
                  <a:pt x="11669" y="520"/>
                </a:cubicBezTo>
                <a:cubicBezTo>
                  <a:pt x="11669" y="781"/>
                  <a:pt x="10924" y="1301"/>
                  <a:pt x="10924" y="1561"/>
                </a:cubicBezTo>
                <a:cubicBezTo>
                  <a:pt x="11172" y="2082"/>
                  <a:pt x="11421" y="2602"/>
                  <a:pt x="11917" y="3123"/>
                </a:cubicBezTo>
                <a:cubicBezTo>
                  <a:pt x="12414" y="3643"/>
                  <a:pt x="13159" y="3904"/>
                  <a:pt x="13903" y="4164"/>
                </a:cubicBezTo>
                <a:cubicBezTo>
                  <a:pt x="15145" y="4684"/>
                  <a:pt x="16138" y="5205"/>
                  <a:pt x="17379" y="5205"/>
                </a:cubicBezTo>
                <a:cubicBezTo>
                  <a:pt x="16883" y="5725"/>
                  <a:pt x="16138" y="6506"/>
                  <a:pt x="15641" y="7027"/>
                </a:cubicBezTo>
                <a:cubicBezTo>
                  <a:pt x="15145" y="7547"/>
                  <a:pt x="14648" y="8067"/>
                  <a:pt x="14400" y="8588"/>
                </a:cubicBezTo>
                <a:cubicBezTo>
                  <a:pt x="14152" y="8588"/>
                  <a:pt x="13903" y="9108"/>
                  <a:pt x="13655" y="9108"/>
                </a:cubicBezTo>
                <a:cubicBezTo>
                  <a:pt x="13159" y="9369"/>
                  <a:pt x="12414" y="8848"/>
                  <a:pt x="11917" y="9108"/>
                </a:cubicBezTo>
                <a:cubicBezTo>
                  <a:pt x="11421" y="9108"/>
                  <a:pt x="10924" y="9629"/>
                  <a:pt x="10428" y="9889"/>
                </a:cubicBezTo>
                <a:cubicBezTo>
                  <a:pt x="9931" y="10149"/>
                  <a:pt x="9434" y="10410"/>
                  <a:pt x="8938" y="10149"/>
                </a:cubicBezTo>
                <a:cubicBezTo>
                  <a:pt x="8690" y="10149"/>
                  <a:pt x="8193" y="9889"/>
                  <a:pt x="7945" y="10149"/>
                </a:cubicBezTo>
                <a:cubicBezTo>
                  <a:pt x="7200" y="10670"/>
                  <a:pt x="7200" y="11190"/>
                  <a:pt x="6455" y="10930"/>
                </a:cubicBezTo>
                <a:cubicBezTo>
                  <a:pt x="5959" y="10670"/>
                  <a:pt x="5462" y="10670"/>
                  <a:pt x="5214" y="10670"/>
                </a:cubicBezTo>
                <a:cubicBezTo>
                  <a:pt x="4717" y="10410"/>
                  <a:pt x="4221" y="9889"/>
                  <a:pt x="3972" y="9629"/>
                </a:cubicBezTo>
                <a:cubicBezTo>
                  <a:pt x="3724" y="9629"/>
                  <a:pt x="2979" y="9889"/>
                  <a:pt x="2731" y="9629"/>
                </a:cubicBezTo>
                <a:cubicBezTo>
                  <a:pt x="2483" y="9369"/>
                  <a:pt x="1986" y="8848"/>
                  <a:pt x="1738" y="8848"/>
                </a:cubicBezTo>
                <a:cubicBezTo>
                  <a:pt x="745" y="9108"/>
                  <a:pt x="497" y="9369"/>
                  <a:pt x="0" y="10149"/>
                </a:cubicBezTo>
                <a:cubicBezTo>
                  <a:pt x="0" y="10410"/>
                  <a:pt x="745" y="10410"/>
                  <a:pt x="745" y="10670"/>
                </a:cubicBezTo>
                <a:cubicBezTo>
                  <a:pt x="745" y="11190"/>
                  <a:pt x="745" y="11451"/>
                  <a:pt x="993" y="11711"/>
                </a:cubicBezTo>
                <a:cubicBezTo>
                  <a:pt x="1490" y="12231"/>
                  <a:pt x="1241" y="13533"/>
                  <a:pt x="745" y="14053"/>
                </a:cubicBezTo>
                <a:cubicBezTo>
                  <a:pt x="497" y="14313"/>
                  <a:pt x="248" y="14573"/>
                  <a:pt x="0" y="15094"/>
                </a:cubicBezTo>
                <a:cubicBezTo>
                  <a:pt x="0" y="15875"/>
                  <a:pt x="497" y="15354"/>
                  <a:pt x="745" y="15614"/>
                </a:cubicBezTo>
                <a:cubicBezTo>
                  <a:pt x="745" y="15614"/>
                  <a:pt x="0" y="16655"/>
                  <a:pt x="248" y="16916"/>
                </a:cubicBezTo>
                <a:cubicBezTo>
                  <a:pt x="497" y="16916"/>
                  <a:pt x="745" y="17176"/>
                  <a:pt x="993" y="17176"/>
                </a:cubicBezTo>
                <a:cubicBezTo>
                  <a:pt x="1986" y="17957"/>
                  <a:pt x="2979" y="18477"/>
                  <a:pt x="3724" y="18998"/>
                </a:cubicBezTo>
                <a:cubicBezTo>
                  <a:pt x="4469" y="19258"/>
                  <a:pt x="4717" y="19258"/>
                  <a:pt x="4717" y="20039"/>
                </a:cubicBezTo>
                <a:cubicBezTo>
                  <a:pt x="4717" y="20559"/>
                  <a:pt x="6207" y="21340"/>
                  <a:pt x="6455" y="21600"/>
                </a:cubicBezTo>
                <a:cubicBezTo>
                  <a:pt x="6952" y="20819"/>
                  <a:pt x="7200" y="20299"/>
                  <a:pt x="7448" y="19778"/>
                </a:cubicBezTo>
                <a:cubicBezTo>
                  <a:pt x="7448" y="19258"/>
                  <a:pt x="7697" y="18737"/>
                  <a:pt x="8193" y="18737"/>
                </a:cubicBezTo>
                <a:cubicBezTo>
                  <a:pt x="8441" y="18477"/>
                  <a:pt x="8441" y="18217"/>
                  <a:pt x="8690" y="17957"/>
                </a:cubicBezTo>
                <a:cubicBezTo>
                  <a:pt x="9186" y="17696"/>
                  <a:pt x="9434" y="17436"/>
                  <a:pt x="9931" y="16916"/>
                </a:cubicBezTo>
                <a:cubicBezTo>
                  <a:pt x="11172" y="14834"/>
                  <a:pt x="12910" y="13793"/>
                  <a:pt x="14648" y="12492"/>
                </a:cubicBezTo>
                <a:cubicBezTo>
                  <a:pt x="16883" y="10930"/>
                  <a:pt x="18124" y="8588"/>
                  <a:pt x="19117" y="6246"/>
                </a:cubicBezTo>
                <a:cubicBezTo>
                  <a:pt x="19614" y="5205"/>
                  <a:pt x="20359" y="4684"/>
                  <a:pt x="20855" y="3643"/>
                </a:cubicBezTo>
                <a:cubicBezTo>
                  <a:pt x="21103" y="3123"/>
                  <a:pt x="21103" y="2342"/>
                  <a:pt x="21352" y="1822"/>
                </a:cubicBezTo>
                <a:cubicBezTo>
                  <a:pt x="21352" y="1561"/>
                  <a:pt x="21103" y="520"/>
                  <a:pt x="21352" y="260"/>
                </a:cubicBezTo>
                <a:cubicBezTo>
                  <a:pt x="21352" y="260"/>
                  <a:pt x="21352" y="260"/>
                  <a:pt x="21352" y="2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1" name="Shape 1687">
            <a:extLst>
              <a:ext uri="{FF2B5EF4-FFF2-40B4-BE49-F238E27FC236}">
                <a16:creationId xmlns:a16="http://schemas.microsoft.com/office/drawing/2014/main" id="{CB3C54FE-6779-455F-ABAF-D244D7C847E3}"/>
              </a:ext>
            </a:extLst>
          </p:cNvPr>
          <p:cNvSpPr/>
          <p:nvPr/>
        </p:nvSpPr>
        <p:spPr>
          <a:xfrm>
            <a:off x="6848243" y="4112375"/>
            <a:ext cx="39988" cy="47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2" h="18761" extrusionOk="0">
                <a:moveTo>
                  <a:pt x="7200" y="2737"/>
                </a:moveTo>
                <a:cubicBezTo>
                  <a:pt x="4800" y="4701"/>
                  <a:pt x="2400" y="6665"/>
                  <a:pt x="2400" y="8628"/>
                </a:cubicBezTo>
                <a:cubicBezTo>
                  <a:pt x="0" y="8628"/>
                  <a:pt x="0" y="16483"/>
                  <a:pt x="0" y="18446"/>
                </a:cubicBezTo>
                <a:cubicBezTo>
                  <a:pt x="4800" y="20410"/>
                  <a:pt x="16800" y="12555"/>
                  <a:pt x="19200" y="12555"/>
                </a:cubicBezTo>
                <a:cubicBezTo>
                  <a:pt x="19200" y="10592"/>
                  <a:pt x="12000" y="8628"/>
                  <a:pt x="9600" y="10592"/>
                </a:cubicBezTo>
                <a:cubicBezTo>
                  <a:pt x="12000" y="8628"/>
                  <a:pt x="21600" y="6665"/>
                  <a:pt x="19200" y="4701"/>
                </a:cubicBezTo>
                <a:cubicBezTo>
                  <a:pt x="16800" y="-1190"/>
                  <a:pt x="12000" y="-1190"/>
                  <a:pt x="7200" y="273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2" name="Shape 1688">
            <a:extLst>
              <a:ext uri="{FF2B5EF4-FFF2-40B4-BE49-F238E27FC236}">
                <a16:creationId xmlns:a16="http://schemas.microsoft.com/office/drawing/2014/main" id="{2C41D6C9-37ED-4ABC-A08E-BAB8B62FA07E}"/>
              </a:ext>
            </a:extLst>
          </p:cNvPr>
          <p:cNvSpPr/>
          <p:nvPr/>
        </p:nvSpPr>
        <p:spPr>
          <a:xfrm>
            <a:off x="6549668" y="4328282"/>
            <a:ext cx="128930" cy="136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8" extrusionOk="0">
                <a:moveTo>
                  <a:pt x="18277" y="13886"/>
                </a:moveTo>
                <a:cubicBezTo>
                  <a:pt x="18277" y="12343"/>
                  <a:pt x="19938" y="11571"/>
                  <a:pt x="20769" y="10800"/>
                </a:cubicBezTo>
                <a:cubicBezTo>
                  <a:pt x="21600" y="10029"/>
                  <a:pt x="21600" y="7714"/>
                  <a:pt x="21600" y="6171"/>
                </a:cubicBezTo>
                <a:cubicBezTo>
                  <a:pt x="21600" y="4629"/>
                  <a:pt x="19938" y="3857"/>
                  <a:pt x="19938" y="2314"/>
                </a:cubicBezTo>
                <a:cubicBezTo>
                  <a:pt x="19938" y="771"/>
                  <a:pt x="18277" y="771"/>
                  <a:pt x="17446" y="0"/>
                </a:cubicBezTo>
                <a:cubicBezTo>
                  <a:pt x="16615" y="771"/>
                  <a:pt x="14954" y="0"/>
                  <a:pt x="13292" y="771"/>
                </a:cubicBezTo>
                <a:cubicBezTo>
                  <a:pt x="12462" y="1543"/>
                  <a:pt x="10800" y="3086"/>
                  <a:pt x="9969" y="2314"/>
                </a:cubicBezTo>
                <a:cubicBezTo>
                  <a:pt x="8308" y="771"/>
                  <a:pt x="5815" y="0"/>
                  <a:pt x="4985" y="1543"/>
                </a:cubicBezTo>
                <a:cubicBezTo>
                  <a:pt x="4154" y="3086"/>
                  <a:pt x="4985" y="5400"/>
                  <a:pt x="5815" y="6171"/>
                </a:cubicBezTo>
                <a:cubicBezTo>
                  <a:pt x="6646" y="7714"/>
                  <a:pt x="5815" y="7714"/>
                  <a:pt x="4985" y="9257"/>
                </a:cubicBezTo>
                <a:cubicBezTo>
                  <a:pt x="4154" y="10800"/>
                  <a:pt x="2492" y="11571"/>
                  <a:pt x="1662" y="12343"/>
                </a:cubicBezTo>
                <a:cubicBezTo>
                  <a:pt x="831" y="13886"/>
                  <a:pt x="0" y="14657"/>
                  <a:pt x="0" y="16971"/>
                </a:cubicBezTo>
                <a:cubicBezTo>
                  <a:pt x="0" y="17743"/>
                  <a:pt x="831" y="19286"/>
                  <a:pt x="0" y="20829"/>
                </a:cubicBezTo>
                <a:cubicBezTo>
                  <a:pt x="1662" y="21600"/>
                  <a:pt x="1662" y="20829"/>
                  <a:pt x="3323" y="20057"/>
                </a:cubicBezTo>
                <a:cubicBezTo>
                  <a:pt x="4985" y="19286"/>
                  <a:pt x="7477" y="19286"/>
                  <a:pt x="9138" y="19286"/>
                </a:cubicBezTo>
                <a:cubicBezTo>
                  <a:pt x="8308" y="16971"/>
                  <a:pt x="9969" y="16200"/>
                  <a:pt x="11631" y="15429"/>
                </a:cubicBezTo>
                <a:cubicBezTo>
                  <a:pt x="13292" y="14657"/>
                  <a:pt x="16615" y="13114"/>
                  <a:pt x="17446" y="15429"/>
                </a:cubicBezTo>
                <a:cubicBezTo>
                  <a:pt x="17446" y="14657"/>
                  <a:pt x="17446" y="13886"/>
                  <a:pt x="18277" y="13886"/>
                </a:cubicBezTo>
                <a:cubicBezTo>
                  <a:pt x="18277" y="12343"/>
                  <a:pt x="17446" y="13886"/>
                  <a:pt x="18277" y="1388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3" name="Shape 1689">
            <a:extLst>
              <a:ext uri="{FF2B5EF4-FFF2-40B4-BE49-F238E27FC236}">
                <a16:creationId xmlns:a16="http://schemas.microsoft.com/office/drawing/2014/main" id="{084FC472-9A5E-477C-AF53-982FD2D45248}"/>
              </a:ext>
            </a:extLst>
          </p:cNvPr>
          <p:cNvSpPr/>
          <p:nvPr/>
        </p:nvSpPr>
        <p:spPr>
          <a:xfrm>
            <a:off x="6534398" y="4487789"/>
            <a:ext cx="44940" cy="49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31" h="21600" extrusionOk="0">
                <a:moveTo>
                  <a:pt x="2160" y="12960"/>
                </a:moveTo>
                <a:cubicBezTo>
                  <a:pt x="4320" y="15120"/>
                  <a:pt x="4320" y="19440"/>
                  <a:pt x="6480" y="21600"/>
                </a:cubicBezTo>
                <a:cubicBezTo>
                  <a:pt x="10800" y="19440"/>
                  <a:pt x="15120" y="15120"/>
                  <a:pt x="19440" y="10800"/>
                </a:cubicBezTo>
                <a:cubicBezTo>
                  <a:pt x="21600" y="6480"/>
                  <a:pt x="10800" y="8640"/>
                  <a:pt x="17280" y="0"/>
                </a:cubicBezTo>
                <a:cubicBezTo>
                  <a:pt x="15120" y="0"/>
                  <a:pt x="6480" y="0"/>
                  <a:pt x="8640" y="2160"/>
                </a:cubicBezTo>
                <a:cubicBezTo>
                  <a:pt x="10800" y="6480"/>
                  <a:pt x="2160" y="4320"/>
                  <a:pt x="0" y="2160"/>
                </a:cubicBezTo>
                <a:cubicBezTo>
                  <a:pt x="0" y="6480"/>
                  <a:pt x="2160" y="8640"/>
                  <a:pt x="2160" y="129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4" name="Shape 1690">
            <a:extLst>
              <a:ext uri="{FF2B5EF4-FFF2-40B4-BE49-F238E27FC236}">
                <a16:creationId xmlns:a16="http://schemas.microsoft.com/office/drawing/2014/main" id="{FD69E266-4D30-40D9-BEBA-2DF1631BFA20}"/>
              </a:ext>
            </a:extLst>
          </p:cNvPr>
          <p:cNvSpPr/>
          <p:nvPr/>
        </p:nvSpPr>
        <p:spPr>
          <a:xfrm>
            <a:off x="6534398" y="4457247"/>
            <a:ext cx="45892" cy="41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0" h="19571" extrusionOk="0">
                <a:moveTo>
                  <a:pt x="5891" y="2400"/>
                </a:moveTo>
                <a:cubicBezTo>
                  <a:pt x="1964" y="4800"/>
                  <a:pt x="0" y="12000"/>
                  <a:pt x="0" y="16800"/>
                </a:cubicBezTo>
                <a:cubicBezTo>
                  <a:pt x="1964" y="19200"/>
                  <a:pt x="9818" y="21600"/>
                  <a:pt x="7855" y="16800"/>
                </a:cubicBezTo>
                <a:cubicBezTo>
                  <a:pt x="5891" y="14400"/>
                  <a:pt x="13745" y="14400"/>
                  <a:pt x="15709" y="14400"/>
                </a:cubicBezTo>
                <a:cubicBezTo>
                  <a:pt x="21600" y="12000"/>
                  <a:pt x="15709" y="2400"/>
                  <a:pt x="13745" y="0"/>
                </a:cubicBezTo>
                <a:cubicBezTo>
                  <a:pt x="9818" y="2400"/>
                  <a:pt x="9818" y="4800"/>
                  <a:pt x="5891" y="2400"/>
                </a:cubicBezTo>
                <a:cubicBezTo>
                  <a:pt x="3927" y="2400"/>
                  <a:pt x="7855" y="2400"/>
                  <a:pt x="5891" y="2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5" name="Shape 1691">
            <a:extLst>
              <a:ext uri="{FF2B5EF4-FFF2-40B4-BE49-F238E27FC236}">
                <a16:creationId xmlns:a16="http://schemas.microsoft.com/office/drawing/2014/main" id="{22A5932D-8024-4061-BE38-1B9838648858}"/>
              </a:ext>
            </a:extLst>
          </p:cNvPr>
          <p:cNvSpPr/>
          <p:nvPr/>
        </p:nvSpPr>
        <p:spPr>
          <a:xfrm>
            <a:off x="6548300" y="4450014"/>
            <a:ext cx="264319" cy="274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0" h="20411" extrusionOk="0">
                <a:moveTo>
                  <a:pt x="16100" y="4243"/>
                </a:moveTo>
                <a:cubicBezTo>
                  <a:pt x="13700" y="2754"/>
                  <a:pt x="11300" y="1636"/>
                  <a:pt x="8900" y="519"/>
                </a:cubicBezTo>
                <a:cubicBezTo>
                  <a:pt x="8500" y="1264"/>
                  <a:pt x="7300" y="2009"/>
                  <a:pt x="6500" y="2009"/>
                </a:cubicBezTo>
                <a:cubicBezTo>
                  <a:pt x="6500" y="2009"/>
                  <a:pt x="8100" y="2381"/>
                  <a:pt x="8100" y="2754"/>
                </a:cubicBezTo>
                <a:cubicBezTo>
                  <a:pt x="7700" y="3126"/>
                  <a:pt x="6900" y="2754"/>
                  <a:pt x="6500" y="2754"/>
                </a:cubicBezTo>
                <a:cubicBezTo>
                  <a:pt x="5700" y="2381"/>
                  <a:pt x="5700" y="2754"/>
                  <a:pt x="4900" y="3126"/>
                </a:cubicBezTo>
                <a:cubicBezTo>
                  <a:pt x="4900" y="3126"/>
                  <a:pt x="4100" y="2754"/>
                  <a:pt x="4100" y="2381"/>
                </a:cubicBezTo>
                <a:cubicBezTo>
                  <a:pt x="3700" y="2009"/>
                  <a:pt x="4100" y="1264"/>
                  <a:pt x="4500" y="892"/>
                </a:cubicBezTo>
                <a:cubicBezTo>
                  <a:pt x="4900" y="-598"/>
                  <a:pt x="2500" y="147"/>
                  <a:pt x="1700" y="519"/>
                </a:cubicBezTo>
                <a:cubicBezTo>
                  <a:pt x="2100" y="892"/>
                  <a:pt x="2900" y="2009"/>
                  <a:pt x="2500" y="2381"/>
                </a:cubicBezTo>
                <a:cubicBezTo>
                  <a:pt x="2500" y="2754"/>
                  <a:pt x="900" y="3871"/>
                  <a:pt x="1700" y="3871"/>
                </a:cubicBezTo>
                <a:cubicBezTo>
                  <a:pt x="2900" y="4243"/>
                  <a:pt x="2500" y="4616"/>
                  <a:pt x="2100" y="5361"/>
                </a:cubicBezTo>
                <a:cubicBezTo>
                  <a:pt x="1700" y="5361"/>
                  <a:pt x="900" y="5733"/>
                  <a:pt x="500" y="6105"/>
                </a:cubicBezTo>
                <a:cubicBezTo>
                  <a:pt x="-300" y="6478"/>
                  <a:pt x="100" y="6478"/>
                  <a:pt x="100" y="7223"/>
                </a:cubicBezTo>
                <a:cubicBezTo>
                  <a:pt x="500" y="9085"/>
                  <a:pt x="1300" y="10202"/>
                  <a:pt x="1700" y="11692"/>
                </a:cubicBezTo>
                <a:cubicBezTo>
                  <a:pt x="1700" y="13554"/>
                  <a:pt x="3300" y="14299"/>
                  <a:pt x="4500" y="15043"/>
                </a:cubicBezTo>
                <a:cubicBezTo>
                  <a:pt x="4900" y="15416"/>
                  <a:pt x="5300" y="15416"/>
                  <a:pt x="5700" y="15416"/>
                </a:cubicBezTo>
                <a:cubicBezTo>
                  <a:pt x="6100" y="15416"/>
                  <a:pt x="6100" y="15788"/>
                  <a:pt x="6500" y="16161"/>
                </a:cubicBezTo>
                <a:cubicBezTo>
                  <a:pt x="7300" y="16161"/>
                  <a:pt x="8500" y="16161"/>
                  <a:pt x="9300" y="16905"/>
                </a:cubicBezTo>
                <a:cubicBezTo>
                  <a:pt x="9700" y="17278"/>
                  <a:pt x="9700" y="18395"/>
                  <a:pt x="9700" y="19140"/>
                </a:cubicBezTo>
                <a:cubicBezTo>
                  <a:pt x="10100" y="19512"/>
                  <a:pt x="9700" y="19885"/>
                  <a:pt x="10500" y="19885"/>
                </a:cubicBezTo>
                <a:cubicBezTo>
                  <a:pt x="10900" y="19885"/>
                  <a:pt x="11300" y="19885"/>
                  <a:pt x="11700" y="19885"/>
                </a:cubicBezTo>
                <a:cubicBezTo>
                  <a:pt x="12100" y="19885"/>
                  <a:pt x="12500" y="19885"/>
                  <a:pt x="12900" y="20257"/>
                </a:cubicBezTo>
                <a:cubicBezTo>
                  <a:pt x="13300" y="20630"/>
                  <a:pt x="13700" y="20257"/>
                  <a:pt x="14100" y="19885"/>
                </a:cubicBezTo>
                <a:cubicBezTo>
                  <a:pt x="14900" y="19512"/>
                  <a:pt x="15700" y="21002"/>
                  <a:pt x="16500" y="19885"/>
                </a:cubicBezTo>
                <a:cubicBezTo>
                  <a:pt x="16500" y="19140"/>
                  <a:pt x="17700" y="19512"/>
                  <a:pt x="18100" y="19512"/>
                </a:cubicBezTo>
                <a:cubicBezTo>
                  <a:pt x="19300" y="19140"/>
                  <a:pt x="20100" y="18395"/>
                  <a:pt x="21300" y="17650"/>
                </a:cubicBezTo>
                <a:cubicBezTo>
                  <a:pt x="19300" y="16533"/>
                  <a:pt x="19300" y="15043"/>
                  <a:pt x="19300" y="12809"/>
                </a:cubicBezTo>
                <a:cubicBezTo>
                  <a:pt x="18900" y="12436"/>
                  <a:pt x="19700" y="11692"/>
                  <a:pt x="19300" y="11319"/>
                </a:cubicBezTo>
                <a:cubicBezTo>
                  <a:pt x="18900" y="10947"/>
                  <a:pt x="18100" y="10574"/>
                  <a:pt x="18100" y="9830"/>
                </a:cubicBezTo>
                <a:cubicBezTo>
                  <a:pt x="18100" y="9457"/>
                  <a:pt x="18900" y="6850"/>
                  <a:pt x="18900" y="6850"/>
                </a:cubicBezTo>
                <a:cubicBezTo>
                  <a:pt x="18500" y="6850"/>
                  <a:pt x="18100" y="6478"/>
                  <a:pt x="17700" y="6105"/>
                </a:cubicBezTo>
                <a:cubicBezTo>
                  <a:pt x="17300" y="5733"/>
                  <a:pt x="16900" y="5733"/>
                  <a:pt x="16100" y="5361"/>
                </a:cubicBezTo>
                <a:cubicBezTo>
                  <a:pt x="16100" y="4988"/>
                  <a:pt x="16100" y="4616"/>
                  <a:pt x="16100" y="424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6" name="Shape 1692">
            <a:extLst>
              <a:ext uri="{FF2B5EF4-FFF2-40B4-BE49-F238E27FC236}">
                <a16:creationId xmlns:a16="http://schemas.microsoft.com/office/drawing/2014/main" id="{BC9AD729-AB24-4F65-84DE-2976EDEFEDC8}"/>
              </a:ext>
            </a:extLst>
          </p:cNvPr>
          <p:cNvSpPr/>
          <p:nvPr/>
        </p:nvSpPr>
        <p:spPr>
          <a:xfrm>
            <a:off x="6057696" y="4372401"/>
            <a:ext cx="132779" cy="154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extrusionOk="0">
                <a:moveTo>
                  <a:pt x="12000" y="20206"/>
                </a:moveTo>
                <a:cubicBezTo>
                  <a:pt x="12000" y="19510"/>
                  <a:pt x="10400" y="16723"/>
                  <a:pt x="12000" y="16723"/>
                </a:cubicBezTo>
                <a:cubicBezTo>
                  <a:pt x="12000" y="16723"/>
                  <a:pt x="13600" y="16723"/>
                  <a:pt x="13600" y="16723"/>
                </a:cubicBezTo>
                <a:cubicBezTo>
                  <a:pt x="14400" y="16026"/>
                  <a:pt x="14400" y="14632"/>
                  <a:pt x="15200" y="14632"/>
                </a:cubicBezTo>
                <a:cubicBezTo>
                  <a:pt x="16000" y="15329"/>
                  <a:pt x="16800" y="16026"/>
                  <a:pt x="16800" y="16723"/>
                </a:cubicBezTo>
                <a:cubicBezTo>
                  <a:pt x="17600" y="17419"/>
                  <a:pt x="17600" y="16026"/>
                  <a:pt x="19200" y="16026"/>
                </a:cubicBezTo>
                <a:cubicBezTo>
                  <a:pt x="19200" y="16026"/>
                  <a:pt x="20800" y="17419"/>
                  <a:pt x="20800" y="16723"/>
                </a:cubicBezTo>
                <a:cubicBezTo>
                  <a:pt x="20800" y="16026"/>
                  <a:pt x="20800" y="15329"/>
                  <a:pt x="20800" y="14632"/>
                </a:cubicBezTo>
                <a:cubicBezTo>
                  <a:pt x="21600" y="13239"/>
                  <a:pt x="21600" y="11148"/>
                  <a:pt x="20800" y="9755"/>
                </a:cubicBezTo>
                <a:cubicBezTo>
                  <a:pt x="20000" y="9058"/>
                  <a:pt x="20000" y="8361"/>
                  <a:pt x="20000" y="7665"/>
                </a:cubicBezTo>
                <a:cubicBezTo>
                  <a:pt x="20000" y="6271"/>
                  <a:pt x="21600" y="5574"/>
                  <a:pt x="20800" y="4181"/>
                </a:cubicBezTo>
                <a:cubicBezTo>
                  <a:pt x="20000" y="2090"/>
                  <a:pt x="16800" y="4877"/>
                  <a:pt x="16800" y="2787"/>
                </a:cubicBezTo>
                <a:cubicBezTo>
                  <a:pt x="16800" y="1394"/>
                  <a:pt x="17600" y="0"/>
                  <a:pt x="15200" y="0"/>
                </a:cubicBezTo>
                <a:cubicBezTo>
                  <a:pt x="14400" y="0"/>
                  <a:pt x="12800" y="0"/>
                  <a:pt x="11200" y="0"/>
                </a:cubicBezTo>
                <a:cubicBezTo>
                  <a:pt x="8000" y="0"/>
                  <a:pt x="12000" y="4877"/>
                  <a:pt x="8800" y="4877"/>
                </a:cubicBezTo>
                <a:cubicBezTo>
                  <a:pt x="7200" y="4877"/>
                  <a:pt x="5600" y="4877"/>
                  <a:pt x="4000" y="4877"/>
                </a:cubicBezTo>
                <a:cubicBezTo>
                  <a:pt x="3200" y="4877"/>
                  <a:pt x="3200" y="4877"/>
                  <a:pt x="3200" y="4877"/>
                </a:cubicBezTo>
                <a:cubicBezTo>
                  <a:pt x="1600" y="6271"/>
                  <a:pt x="3200" y="6271"/>
                  <a:pt x="3200" y="6968"/>
                </a:cubicBezTo>
                <a:cubicBezTo>
                  <a:pt x="3200" y="8361"/>
                  <a:pt x="0" y="9755"/>
                  <a:pt x="0" y="11148"/>
                </a:cubicBezTo>
                <a:cubicBezTo>
                  <a:pt x="800" y="12542"/>
                  <a:pt x="2400" y="14632"/>
                  <a:pt x="3200" y="16026"/>
                </a:cubicBezTo>
                <a:cubicBezTo>
                  <a:pt x="4800" y="16723"/>
                  <a:pt x="5600" y="18116"/>
                  <a:pt x="7200" y="19510"/>
                </a:cubicBezTo>
                <a:cubicBezTo>
                  <a:pt x="8000" y="20206"/>
                  <a:pt x="8800" y="20903"/>
                  <a:pt x="8800" y="21600"/>
                </a:cubicBezTo>
                <a:cubicBezTo>
                  <a:pt x="9600" y="20903"/>
                  <a:pt x="11200" y="20903"/>
                  <a:pt x="12000" y="20206"/>
                </a:cubicBezTo>
                <a:cubicBezTo>
                  <a:pt x="12000" y="20206"/>
                  <a:pt x="11200" y="20903"/>
                  <a:pt x="12000" y="2020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7" name="Shape 1693">
            <a:extLst>
              <a:ext uri="{FF2B5EF4-FFF2-40B4-BE49-F238E27FC236}">
                <a16:creationId xmlns:a16="http://schemas.microsoft.com/office/drawing/2014/main" id="{B92D0F9E-3F62-41F8-A023-F697015DF875}"/>
              </a:ext>
            </a:extLst>
          </p:cNvPr>
          <p:cNvSpPr/>
          <p:nvPr/>
        </p:nvSpPr>
        <p:spPr>
          <a:xfrm>
            <a:off x="6066179" y="4372401"/>
            <a:ext cx="55984" cy="3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600" y="15429"/>
                  <a:pt x="21600" y="6171"/>
                  <a:pt x="21600" y="0"/>
                </a:cubicBezTo>
                <a:cubicBezTo>
                  <a:pt x="15709" y="0"/>
                  <a:pt x="11782" y="3086"/>
                  <a:pt x="5891" y="3086"/>
                </a:cubicBezTo>
                <a:cubicBezTo>
                  <a:pt x="7855" y="6171"/>
                  <a:pt x="1964" y="9257"/>
                  <a:pt x="0" y="12343"/>
                </a:cubicBezTo>
                <a:cubicBezTo>
                  <a:pt x="0" y="15429"/>
                  <a:pt x="3927" y="18514"/>
                  <a:pt x="3927" y="2160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8" name="Shape 1694">
            <a:extLst>
              <a:ext uri="{FF2B5EF4-FFF2-40B4-BE49-F238E27FC236}">
                <a16:creationId xmlns:a16="http://schemas.microsoft.com/office/drawing/2014/main" id="{3B94CE02-BAAE-404D-B727-D0141DBBD79E}"/>
              </a:ext>
            </a:extLst>
          </p:cNvPr>
          <p:cNvSpPr/>
          <p:nvPr/>
        </p:nvSpPr>
        <p:spPr>
          <a:xfrm>
            <a:off x="6051082" y="4104292"/>
            <a:ext cx="179652" cy="277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0" h="21179" extrusionOk="0">
                <a:moveTo>
                  <a:pt x="16510" y="20842"/>
                </a:moveTo>
                <a:cubicBezTo>
                  <a:pt x="18261" y="20842"/>
                  <a:pt x="20012" y="21600"/>
                  <a:pt x="21180" y="20842"/>
                </a:cubicBezTo>
                <a:cubicBezTo>
                  <a:pt x="21180" y="19326"/>
                  <a:pt x="20012" y="18947"/>
                  <a:pt x="18845" y="18189"/>
                </a:cubicBezTo>
                <a:cubicBezTo>
                  <a:pt x="18261" y="17811"/>
                  <a:pt x="18261" y="17432"/>
                  <a:pt x="18261" y="16674"/>
                </a:cubicBezTo>
                <a:cubicBezTo>
                  <a:pt x="17677" y="16295"/>
                  <a:pt x="17094" y="15916"/>
                  <a:pt x="17094" y="15158"/>
                </a:cubicBezTo>
                <a:cubicBezTo>
                  <a:pt x="16510" y="13642"/>
                  <a:pt x="17677" y="13263"/>
                  <a:pt x="18261" y="12126"/>
                </a:cubicBezTo>
                <a:cubicBezTo>
                  <a:pt x="18845" y="11368"/>
                  <a:pt x="19429" y="10989"/>
                  <a:pt x="19429" y="10232"/>
                </a:cubicBezTo>
                <a:cubicBezTo>
                  <a:pt x="18845" y="9474"/>
                  <a:pt x="18845" y="8716"/>
                  <a:pt x="17677" y="7958"/>
                </a:cubicBezTo>
                <a:cubicBezTo>
                  <a:pt x="17677" y="7958"/>
                  <a:pt x="14758" y="6821"/>
                  <a:pt x="15926" y="6063"/>
                </a:cubicBezTo>
                <a:cubicBezTo>
                  <a:pt x="16510" y="5684"/>
                  <a:pt x="18261" y="6063"/>
                  <a:pt x="19429" y="6063"/>
                </a:cubicBezTo>
                <a:cubicBezTo>
                  <a:pt x="18261" y="4547"/>
                  <a:pt x="18261" y="3789"/>
                  <a:pt x="18261" y="2274"/>
                </a:cubicBezTo>
                <a:cubicBezTo>
                  <a:pt x="18261" y="1895"/>
                  <a:pt x="18261" y="1137"/>
                  <a:pt x="17094" y="758"/>
                </a:cubicBezTo>
                <a:cubicBezTo>
                  <a:pt x="17094" y="379"/>
                  <a:pt x="15342" y="0"/>
                  <a:pt x="15342" y="0"/>
                </a:cubicBezTo>
                <a:cubicBezTo>
                  <a:pt x="15342" y="758"/>
                  <a:pt x="18845" y="2653"/>
                  <a:pt x="15926" y="3411"/>
                </a:cubicBezTo>
                <a:cubicBezTo>
                  <a:pt x="14175" y="4168"/>
                  <a:pt x="13591" y="5305"/>
                  <a:pt x="13007" y="6821"/>
                </a:cubicBezTo>
                <a:cubicBezTo>
                  <a:pt x="12423" y="7200"/>
                  <a:pt x="12423" y="8337"/>
                  <a:pt x="11839" y="8337"/>
                </a:cubicBezTo>
                <a:cubicBezTo>
                  <a:pt x="10672" y="8716"/>
                  <a:pt x="10672" y="9474"/>
                  <a:pt x="10088" y="10232"/>
                </a:cubicBezTo>
                <a:cubicBezTo>
                  <a:pt x="9504" y="10989"/>
                  <a:pt x="8921" y="11747"/>
                  <a:pt x="8337" y="12505"/>
                </a:cubicBezTo>
                <a:cubicBezTo>
                  <a:pt x="7169" y="13263"/>
                  <a:pt x="6585" y="11747"/>
                  <a:pt x="6002" y="11747"/>
                </a:cubicBezTo>
                <a:cubicBezTo>
                  <a:pt x="3083" y="11747"/>
                  <a:pt x="1331" y="13263"/>
                  <a:pt x="748" y="14779"/>
                </a:cubicBezTo>
                <a:cubicBezTo>
                  <a:pt x="748" y="15158"/>
                  <a:pt x="-420" y="15537"/>
                  <a:pt x="164" y="15916"/>
                </a:cubicBezTo>
                <a:cubicBezTo>
                  <a:pt x="748" y="16295"/>
                  <a:pt x="1331" y="16674"/>
                  <a:pt x="1915" y="17053"/>
                </a:cubicBezTo>
                <a:cubicBezTo>
                  <a:pt x="1915" y="17432"/>
                  <a:pt x="2499" y="16674"/>
                  <a:pt x="2499" y="17053"/>
                </a:cubicBezTo>
                <a:cubicBezTo>
                  <a:pt x="3083" y="17432"/>
                  <a:pt x="3666" y="17811"/>
                  <a:pt x="3666" y="18189"/>
                </a:cubicBezTo>
                <a:cubicBezTo>
                  <a:pt x="4250" y="18947"/>
                  <a:pt x="3666" y="20084"/>
                  <a:pt x="3666" y="20842"/>
                </a:cubicBezTo>
                <a:cubicBezTo>
                  <a:pt x="5418" y="20463"/>
                  <a:pt x="7169" y="20463"/>
                  <a:pt x="8921" y="20463"/>
                </a:cubicBezTo>
                <a:cubicBezTo>
                  <a:pt x="11256" y="20463"/>
                  <a:pt x="14175" y="20842"/>
                  <a:pt x="16510" y="2084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59" name="Shape 1695">
            <a:extLst>
              <a:ext uri="{FF2B5EF4-FFF2-40B4-BE49-F238E27FC236}">
                <a16:creationId xmlns:a16="http://schemas.microsoft.com/office/drawing/2014/main" id="{1F1846DF-8054-4CC2-9903-38CCE8C2DDB7}"/>
              </a:ext>
            </a:extLst>
          </p:cNvPr>
          <p:cNvSpPr/>
          <p:nvPr/>
        </p:nvSpPr>
        <p:spPr>
          <a:xfrm>
            <a:off x="5856047" y="4117867"/>
            <a:ext cx="71024" cy="154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2" h="21600" extrusionOk="0">
                <a:moveTo>
                  <a:pt x="14792" y="0"/>
                </a:moveTo>
                <a:cubicBezTo>
                  <a:pt x="11912" y="1394"/>
                  <a:pt x="13352" y="1394"/>
                  <a:pt x="11912" y="2787"/>
                </a:cubicBezTo>
                <a:cubicBezTo>
                  <a:pt x="10472" y="4181"/>
                  <a:pt x="7592" y="3484"/>
                  <a:pt x="4712" y="3484"/>
                </a:cubicBezTo>
                <a:cubicBezTo>
                  <a:pt x="4712" y="3484"/>
                  <a:pt x="1832" y="4877"/>
                  <a:pt x="392" y="5574"/>
                </a:cubicBezTo>
                <a:cubicBezTo>
                  <a:pt x="-1048" y="6271"/>
                  <a:pt x="1832" y="7665"/>
                  <a:pt x="3272" y="9058"/>
                </a:cubicBezTo>
                <a:cubicBezTo>
                  <a:pt x="9032" y="12542"/>
                  <a:pt x="4712" y="17419"/>
                  <a:pt x="7592" y="21600"/>
                </a:cubicBezTo>
                <a:cubicBezTo>
                  <a:pt x="9032" y="21600"/>
                  <a:pt x="11912" y="21600"/>
                  <a:pt x="14792" y="20903"/>
                </a:cubicBezTo>
                <a:cubicBezTo>
                  <a:pt x="16232" y="20903"/>
                  <a:pt x="16232" y="20206"/>
                  <a:pt x="14792" y="18813"/>
                </a:cubicBezTo>
                <a:cubicBezTo>
                  <a:pt x="14792" y="16723"/>
                  <a:pt x="14792" y="14632"/>
                  <a:pt x="14792" y="12542"/>
                </a:cubicBezTo>
                <a:cubicBezTo>
                  <a:pt x="14792" y="9755"/>
                  <a:pt x="19112" y="8361"/>
                  <a:pt x="20552" y="6271"/>
                </a:cubicBezTo>
                <a:cubicBezTo>
                  <a:pt x="20552" y="4181"/>
                  <a:pt x="20552" y="3484"/>
                  <a:pt x="19112" y="2090"/>
                </a:cubicBezTo>
                <a:cubicBezTo>
                  <a:pt x="19112" y="2090"/>
                  <a:pt x="14792" y="0"/>
                  <a:pt x="14792" y="0"/>
                </a:cubicBezTo>
                <a:cubicBezTo>
                  <a:pt x="13352" y="697"/>
                  <a:pt x="14792" y="0"/>
                  <a:pt x="1479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0" name="Shape 1696">
            <a:extLst>
              <a:ext uri="{FF2B5EF4-FFF2-40B4-BE49-F238E27FC236}">
                <a16:creationId xmlns:a16="http://schemas.microsoft.com/office/drawing/2014/main" id="{43935072-CB3C-4128-9DE3-EDFF8B674223}"/>
              </a:ext>
            </a:extLst>
          </p:cNvPr>
          <p:cNvSpPr/>
          <p:nvPr/>
        </p:nvSpPr>
        <p:spPr>
          <a:xfrm>
            <a:off x="5906233" y="4082467"/>
            <a:ext cx="290573" cy="24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0433" extrusionOk="0">
                <a:moveTo>
                  <a:pt x="11135" y="17480"/>
                </a:moveTo>
                <a:cubicBezTo>
                  <a:pt x="11501" y="16633"/>
                  <a:pt x="12600" y="15363"/>
                  <a:pt x="13332" y="15363"/>
                </a:cubicBezTo>
                <a:cubicBezTo>
                  <a:pt x="13698" y="14939"/>
                  <a:pt x="14430" y="14939"/>
                  <a:pt x="14430" y="14939"/>
                </a:cubicBezTo>
                <a:cubicBezTo>
                  <a:pt x="14796" y="15363"/>
                  <a:pt x="15162" y="16210"/>
                  <a:pt x="15528" y="15786"/>
                </a:cubicBezTo>
                <a:cubicBezTo>
                  <a:pt x="16261" y="15363"/>
                  <a:pt x="16627" y="14092"/>
                  <a:pt x="16993" y="13245"/>
                </a:cubicBezTo>
                <a:cubicBezTo>
                  <a:pt x="16993" y="12821"/>
                  <a:pt x="17359" y="11974"/>
                  <a:pt x="17359" y="11551"/>
                </a:cubicBezTo>
                <a:cubicBezTo>
                  <a:pt x="17725" y="11127"/>
                  <a:pt x="18091" y="11551"/>
                  <a:pt x="18457" y="11127"/>
                </a:cubicBezTo>
                <a:cubicBezTo>
                  <a:pt x="18457" y="10280"/>
                  <a:pt x="19189" y="5621"/>
                  <a:pt x="20288" y="5621"/>
                </a:cubicBezTo>
                <a:cubicBezTo>
                  <a:pt x="21020" y="5621"/>
                  <a:pt x="21386" y="4774"/>
                  <a:pt x="21386" y="4351"/>
                </a:cubicBezTo>
                <a:cubicBezTo>
                  <a:pt x="21386" y="3504"/>
                  <a:pt x="20654" y="3504"/>
                  <a:pt x="20654" y="3080"/>
                </a:cubicBezTo>
                <a:cubicBezTo>
                  <a:pt x="20654" y="2657"/>
                  <a:pt x="20288" y="2657"/>
                  <a:pt x="20288" y="2233"/>
                </a:cubicBezTo>
                <a:cubicBezTo>
                  <a:pt x="19922" y="1386"/>
                  <a:pt x="19922" y="963"/>
                  <a:pt x="19555" y="116"/>
                </a:cubicBezTo>
                <a:cubicBezTo>
                  <a:pt x="19189" y="539"/>
                  <a:pt x="18091" y="1810"/>
                  <a:pt x="17359" y="1810"/>
                </a:cubicBezTo>
                <a:cubicBezTo>
                  <a:pt x="16261" y="1386"/>
                  <a:pt x="15528" y="1386"/>
                  <a:pt x="14430" y="1386"/>
                </a:cubicBezTo>
                <a:cubicBezTo>
                  <a:pt x="13332" y="1386"/>
                  <a:pt x="12600" y="2233"/>
                  <a:pt x="11501" y="2233"/>
                </a:cubicBezTo>
                <a:cubicBezTo>
                  <a:pt x="10769" y="2233"/>
                  <a:pt x="10037" y="963"/>
                  <a:pt x="9305" y="1386"/>
                </a:cubicBezTo>
                <a:cubicBezTo>
                  <a:pt x="7840" y="2233"/>
                  <a:pt x="7474" y="1810"/>
                  <a:pt x="6742" y="963"/>
                </a:cubicBezTo>
                <a:cubicBezTo>
                  <a:pt x="6376" y="539"/>
                  <a:pt x="5278" y="-308"/>
                  <a:pt x="4545" y="116"/>
                </a:cubicBezTo>
                <a:cubicBezTo>
                  <a:pt x="4179" y="116"/>
                  <a:pt x="3081" y="539"/>
                  <a:pt x="2715" y="963"/>
                </a:cubicBezTo>
                <a:cubicBezTo>
                  <a:pt x="2349" y="1386"/>
                  <a:pt x="2715" y="1810"/>
                  <a:pt x="2349" y="2233"/>
                </a:cubicBezTo>
                <a:cubicBezTo>
                  <a:pt x="2349" y="2657"/>
                  <a:pt x="1983" y="3504"/>
                  <a:pt x="1983" y="3927"/>
                </a:cubicBezTo>
                <a:cubicBezTo>
                  <a:pt x="1617" y="4774"/>
                  <a:pt x="1617" y="5621"/>
                  <a:pt x="1617" y="6468"/>
                </a:cubicBezTo>
                <a:cubicBezTo>
                  <a:pt x="1617" y="7739"/>
                  <a:pt x="518" y="8586"/>
                  <a:pt x="152" y="9857"/>
                </a:cubicBezTo>
                <a:cubicBezTo>
                  <a:pt x="-214" y="11127"/>
                  <a:pt x="152" y="14092"/>
                  <a:pt x="518" y="15786"/>
                </a:cubicBezTo>
                <a:cubicBezTo>
                  <a:pt x="518" y="16210"/>
                  <a:pt x="1250" y="15786"/>
                  <a:pt x="1617" y="15786"/>
                </a:cubicBezTo>
                <a:cubicBezTo>
                  <a:pt x="1983" y="15786"/>
                  <a:pt x="2715" y="16210"/>
                  <a:pt x="3081" y="16210"/>
                </a:cubicBezTo>
                <a:cubicBezTo>
                  <a:pt x="3447" y="16633"/>
                  <a:pt x="4911" y="17480"/>
                  <a:pt x="4911" y="17904"/>
                </a:cubicBezTo>
                <a:cubicBezTo>
                  <a:pt x="4911" y="18327"/>
                  <a:pt x="4911" y="18327"/>
                  <a:pt x="4911" y="18751"/>
                </a:cubicBezTo>
                <a:cubicBezTo>
                  <a:pt x="4911" y="19174"/>
                  <a:pt x="5278" y="19598"/>
                  <a:pt x="5644" y="20021"/>
                </a:cubicBezTo>
                <a:cubicBezTo>
                  <a:pt x="6376" y="21292"/>
                  <a:pt x="7474" y="19174"/>
                  <a:pt x="8206" y="19598"/>
                </a:cubicBezTo>
                <a:cubicBezTo>
                  <a:pt x="8206" y="19598"/>
                  <a:pt x="7840" y="20021"/>
                  <a:pt x="7840" y="20021"/>
                </a:cubicBezTo>
                <a:cubicBezTo>
                  <a:pt x="7840" y="19598"/>
                  <a:pt x="9671" y="19598"/>
                  <a:pt x="9671" y="19598"/>
                </a:cubicBezTo>
                <a:cubicBezTo>
                  <a:pt x="10403" y="19598"/>
                  <a:pt x="10403" y="18751"/>
                  <a:pt x="10769" y="19598"/>
                </a:cubicBezTo>
                <a:cubicBezTo>
                  <a:pt x="11135" y="18751"/>
                  <a:pt x="11135" y="18327"/>
                  <a:pt x="11135" y="17480"/>
                </a:cubicBezTo>
                <a:cubicBezTo>
                  <a:pt x="11501" y="17057"/>
                  <a:pt x="11135" y="17904"/>
                  <a:pt x="11135" y="174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1" name="Shape 1697">
            <a:extLst>
              <a:ext uri="{FF2B5EF4-FFF2-40B4-BE49-F238E27FC236}">
                <a16:creationId xmlns:a16="http://schemas.microsoft.com/office/drawing/2014/main" id="{3B3E3233-4DDB-42E2-9C0A-0764A97F60CE}"/>
              </a:ext>
            </a:extLst>
          </p:cNvPr>
          <p:cNvSpPr/>
          <p:nvPr/>
        </p:nvSpPr>
        <p:spPr>
          <a:xfrm>
            <a:off x="5697293" y="4048292"/>
            <a:ext cx="202025" cy="149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44" h="21600" extrusionOk="0">
                <a:moveTo>
                  <a:pt x="17555" y="14400"/>
                </a:moveTo>
                <a:cubicBezTo>
                  <a:pt x="18584" y="12240"/>
                  <a:pt x="20126" y="14400"/>
                  <a:pt x="20641" y="12240"/>
                </a:cubicBezTo>
                <a:cubicBezTo>
                  <a:pt x="21155" y="11520"/>
                  <a:pt x="19612" y="9360"/>
                  <a:pt x="19098" y="9360"/>
                </a:cubicBezTo>
                <a:cubicBezTo>
                  <a:pt x="18584" y="10800"/>
                  <a:pt x="17041" y="7920"/>
                  <a:pt x="16526" y="7200"/>
                </a:cubicBezTo>
                <a:cubicBezTo>
                  <a:pt x="16526" y="6480"/>
                  <a:pt x="16526" y="5760"/>
                  <a:pt x="16012" y="5040"/>
                </a:cubicBezTo>
                <a:cubicBezTo>
                  <a:pt x="14984" y="3600"/>
                  <a:pt x="14984" y="2880"/>
                  <a:pt x="14984" y="720"/>
                </a:cubicBezTo>
                <a:cubicBezTo>
                  <a:pt x="14469" y="720"/>
                  <a:pt x="13441" y="0"/>
                  <a:pt x="12926" y="0"/>
                </a:cubicBezTo>
                <a:cubicBezTo>
                  <a:pt x="11898" y="720"/>
                  <a:pt x="11384" y="1440"/>
                  <a:pt x="10869" y="1440"/>
                </a:cubicBezTo>
                <a:cubicBezTo>
                  <a:pt x="10355" y="2160"/>
                  <a:pt x="9841" y="2880"/>
                  <a:pt x="9326" y="2880"/>
                </a:cubicBezTo>
                <a:cubicBezTo>
                  <a:pt x="8812" y="4320"/>
                  <a:pt x="8812" y="2880"/>
                  <a:pt x="8298" y="3600"/>
                </a:cubicBezTo>
                <a:cubicBezTo>
                  <a:pt x="7269" y="4320"/>
                  <a:pt x="6241" y="7920"/>
                  <a:pt x="5212" y="7200"/>
                </a:cubicBezTo>
                <a:cubicBezTo>
                  <a:pt x="4698" y="7200"/>
                  <a:pt x="4184" y="5760"/>
                  <a:pt x="4184" y="7200"/>
                </a:cubicBezTo>
                <a:cubicBezTo>
                  <a:pt x="3669" y="7920"/>
                  <a:pt x="3669" y="9360"/>
                  <a:pt x="3155" y="10080"/>
                </a:cubicBezTo>
                <a:cubicBezTo>
                  <a:pt x="3155" y="10800"/>
                  <a:pt x="3155" y="11520"/>
                  <a:pt x="2126" y="11520"/>
                </a:cubicBezTo>
                <a:cubicBezTo>
                  <a:pt x="2126" y="11520"/>
                  <a:pt x="69" y="12240"/>
                  <a:pt x="584" y="12960"/>
                </a:cubicBezTo>
                <a:cubicBezTo>
                  <a:pt x="2126" y="14400"/>
                  <a:pt x="-445" y="16560"/>
                  <a:pt x="69" y="17280"/>
                </a:cubicBezTo>
                <a:cubicBezTo>
                  <a:pt x="1098" y="18000"/>
                  <a:pt x="2126" y="21600"/>
                  <a:pt x="3669" y="20160"/>
                </a:cubicBezTo>
                <a:cubicBezTo>
                  <a:pt x="5212" y="18720"/>
                  <a:pt x="6241" y="19440"/>
                  <a:pt x="7784" y="21600"/>
                </a:cubicBezTo>
                <a:cubicBezTo>
                  <a:pt x="7269" y="19440"/>
                  <a:pt x="7269" y="17280"/>
                  <a:pt x="7269" y="15840"/>
                </a:cubicBezTo>
                <a:cubicBezTo>
                  <a:pt x="9326" y="15840"/>
                  <a:pt x="10869" y="15840"/>
                  <a:pt x="12926" y="15840"/>
                </a:cubicBezTo>
                <a:cubicBezTo>
                  <a:pt x="14469" y="15840"/>
                  <a:pt x="17041" y="16560"/>
                  <a:pt x="17555" y="14400"/>
                </a:cubicBezTo>
                <a:cubicBezTo>
                  <a:pt x="18069" y="12960"/>
                  <a:pt x="17555" y="14400"/>
                  <a:pt x="17555" y="14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2" name="Shape 1698">
            <a:extLst>
              <a:ext uri="{FF2B5EF4-FFF2-40B4-BE49-F238E27FC236}">
                <a16:creationId xmlns:a16="http://schemas.microsoft.com/office/drawing/2014/main" id="{0646EA3B-0E09-4D2C-9A77-05DC7996DAA6}"/>
              </a:ext>
            </a:extLst>
          </p:cNvPr>
          <p:cNvSpPr/>
          <p:nvPr/>
        </p:nvSpPr>
        <p:spPr>
          <a:xfrm>
            <a:off x="5839230" y="4158591"/>
            <a:ext cx="39802" cy="117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75" h="21375" extrusionOk="0">
                <a:moveTo>
                  <a:pt x="17040" y="9000"/>
                </a:moveTo>
                <a:cubicBezTo>
                  <a:pt x="17040" y="8100"/>
                  <a:pt x="17040" y="6300"/>
                  <a:pt x="14880" y="5400"/>
                </a:cubicBezTo>
                <a:cubicBezTo>
                  <a:pt x="12720" y="4500"/>
                  <a:pt x="6240" y="900"/>
                  <a:pt x="8400" y="0"/>
                </a:cubicBezTo>
                <a:cubicBezTo>
                  <a:pt x="6240" y="0"/>
                  <a:pt x="4080" y="0"/>
                  <a:pt x="1920" y="0"/>
                </a:cubicBezTo>
                <a:cubicBezTo>
                  <a:pt x="-2400" y="0"/>
                  <a:pt x="1920" y="1800"/>
                  <a:pt x="1920" y="2700"/>
                </a:cubicBezTo>
                <a:cubicBezTo>
                  <a:pt x="4080" y="4500"/>
                  <a:pt x="1920" y="6300"/>
                  <a:pt x="1920" y="8100"/>
                </a:cubicBezTo>
                <a:cubicBezTo>
                  <a:pt x="-240" y="10800"/>
                  <a:pt x="4080" y="10800"/>
                  <a:pt x="6240" y="13500"/>
                </a:cubicBezTo>
                <a:cubicBezTo>
                  <a:pt x="6240" y="15300"/>
                  <a:pt x="4080" y="17100"/>
                  <a:pt x="6240" y="18900"/>
                </a:cubicBezTo>
                <a:cubicBezTo>
                  <a:pt x="6240" y="19800"/>
                  <a:pt x="8400" y="20700"/>
                  <a:pt x="10560" y="20700"/>
                </a:cubicBezTo>
                <a:cubicBezTo>
                  <a:pt x="12720" y="21600"/>
                  <a:pt x="19200" y="21600"/>
                  <a:pt x="17040" y="20700"/>
                </a:cubicBezTo>
                <a:cubicBezTo>
                  <a:pt x="17040" y="17100"/>
                  <a:pt x="17040" y="13500"/>
                  <a:pt x="17040" y="9000"/>
                </a:cubicBezTo>
                <a:cubicBezTo>
                  <a:pt x="17040" y="6300"/>
                  <a:pt x="17040" y="11700"/>
                  <a:pt x="17040" y="9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3" name="Shape 1699">
            <a:extLst>
              <a:ext uri="{FF2B5EF4-FFF2-40B4-BE49-F238E27FC236}">
                <a16:creationId xmlns:a16="http://schemas.microsoft.com/office/drawing/2014/main" id="{19E5ACAE-72C3-48BB-A24C-3F3BD4558D34}"/>
              </a:ext>
            </a:extLst>
          </p:cNvPr>
          <p:cNvSpPr/>
          <p:nvPr/>
        </p:nvSpPr>
        <p:spPr>
          <a:xfrm>
            <a:off x="5626650" y="4167269"/>
            <a:ext cx="144995" cy="150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51" h="21098" extrusionOk="0">
                <a:moveTo>
                  <a:pt x="16641" y="2285"/>
                </a:moveTo>
                <a:cubicBezTo>
                  <a:pt x="15291" y="2285"/>
                  <a:pt x="14616" y="3679"/>
                  <a:pt x="13266" y="2982"/>
                </a:cubicBezTo>
                <a:cubicBezTo>
                  <a:pt x="11916" y="2982"/>
                  <a:pt x="10566" y="-502"/>
                  <a:pt x="9216" y="195"/>
                </a:cubicBezTo>
                <a:cubicBezTo>
                  <a:pt x="8541" y="892"/>
                  <a:pt x="7866" y="892"/>
                  <a:pt x="7866" y="195"/>
                </a:cubicBezTo>
                <a:cubicBezTo>
                  <a:pt x="7191" y="-502"/>
                  <a:pt x="6516" y="892"/>
                  <a:pt x="5841" y="892"/>
                </a:cubicBezTo>
                <a:cubicBezTo>
                  <a:pt x="4491" y="1588"/>
                  <a:pt x="3816" y="892"/>
                  <a:pt x="3141" y="892"/>
                </a:cubicBezTo>
                <a:cubicBezTo>
                  <a:pt x="2466" y="195"/>
                  <a:pt x="2466" y="1588"/>
                  <a:pt x="1791" y="1588"/>
                </a:cubicBezTo>
                <a:cubicBezTo>
                  <a:pt x="1116" y="1588"/>
                  <a:pt x="441" y="2982"/>
                  <a:pt x="1116" y="3679"/>
                </a:cubicBezTo>
                <a:cubicBezTo>
                  <a:pt x="1116" y="4375"/>
                  <a:pt x="2466" y="4375"/>
                  <a:pt x="2466" y="4375"/>
                </a:cubicBezTo>
                <a:cubicBezTo>
                  <a:pt x="2466" y="5072"/>
                  <a:pt x="1116" y="5769"/>
                  <a:pt x="1116" y="5769"/>
                </a:cubicBezTo>
                <a:cubicBezTo>
                  <a:pt x="1116" y="6466"/>
                  <a:pt x="2466" y="7163"/>
                  <a:pt x="2466" y="7859"/>
                </a:cubicBezTo>
                <a:cubicBezTo>
                  <a:pt x="2466" y="7859"/>
                  <a:pt x="1116" y="7163"/>
                  <a:pt x="1116" y="8556"/>
                </a:cubicBezTo>
                <a:cubicBezTo>
                  <a:pt x="1116" y="9253"/>
                  <a:pt x="1791" y="10646"/>
                  <a:pt x="441" y="10646"/>
                </a:cubicBezTo>
                <a:cubicBezTo>
                  <a:pt x="1116" y="11343"/>
                  <a:pt x="1116" y="12040"/>
                  <a:pt x="441" y="12737"/>
                </a:cubicBezTo>
                <a:cubicBezTo>
                  <a:pt x="441" y="14130"/>
                  <a:pt x="-909" y="14130"/>
                  <a:pt x="1116" y="15524"/>
                </a:cubicBezTo>
                <a:cubicBezTo>
                  <a:pt x="1791" y="15524"/>
                  <a:pt x="3141" y="16221"/>
                  <a:pt x="3816" y="17614"/>
                </a:cubicBezTo>
                <a:cubicBezTo>
                  <a:pt x="4491" y="18311"/>
                  <a:pt x="3816" y="19704"/>
                  <a:pt x="3816" y="21098"/>
                </a:cubicBezTo>
                <a:cubicBezTo>
                  <a:pt x="6516" y="20401"/>
                  <a:pt x="8541" y="19008"/>
                  <a:pt x="11916" y="19008"/>
                </a:cubicBezTo>
                <a:cubicBezTo>
                  <a:pt x="13266" y="18311"/>
                  <a:pt x="15291" y="19008"/>
                  <a:pt x="16641" y="19008"/>
                </a:cubicBezTo>
                <a:cubicBezTo>
                  <a:pt x="17991" y="19008"/>
                  <a:pt x="20016" y="19704"/>
                  <a:pt x="19341" y="17614"/>
                </a:cubicBezTo>
                <a:cubicBezTo>
                  <a:pt x="19341" y="16221"/>
                  <a:pt x="18666" y="15524"/>
                  <a:pt x="17991" y="14130"/>
                </a:cubicBezTo>
                <a:cubicBezTo>
                  <a:pt x="17991" y="12737"/>
                  <a:pt x="18666" y="11343"/>
                  <a:pt x="19341" y="9950"/>
                </a:cubicBezTo>
                <a:cubicBezTo>
                  <a:pt x="20016" y="7163"/>
                  <a:pt x="20691" y="2285"/>
                  <a:pt x="16641" y="228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4" name="Shape 1700">
            <a:extLst>
              <a:ext uri="{FF2B5EF4-FFF2-40B4-BE49-F238E27FC236}">
                <a16:creationId xmlns:a16="http://schemas.microsoft.com/office/drawing/2014/main" id="{621B5A10-6255-4E9F-8607-393CBF890616}"/>
              </a:ext>
            </a:extLst>
          </p:cNvPr>
          <p:cNvSpPr/>
          <p:nvPr/>
        </p:nvSpPr>
        <p:spPr>
          <a:xfrm>
            <a:off x="5758181" y="4158591"/>
            <a:ext cx="109516" cy="149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2" h="21600" extrusionOk="0">
                <a:moveTo>
                  <a:pt x="17055" y="9360"/>
                </a:moveTo>
                <a:cubicBezTo>
                  <a:pt x="15177" y="7920"/>
                  <a:pt x="16116" y="5760"/>
                  <a:pt x="16116" y="4320"/>
                </a:cubicBezTo>
                <a:cubicBezTo>
                  <a:pt x="17055" y="2880"/>
                  <a:pt x="14238" y="1440"/>
                  <a:pt x="15177" y="0"/>
                </a:cubicBezTo>
                <a:cubicBezTo>
                  <a:pt x="10482" y="0"/>
                  <a:pt x="6725" y="0"/>
                  <a:pt x="2029" y="0"/>
                </a:cubicBezTo>
                <a:cubicBezTo>
                  <a:pt x="2029" y="2160"/>
                  <a:pt x="2969" y="5040"/>
                  <a:pt x="2969" y="7920"/>
                </a:cubicBezTo>
                <a:cubicBezTo>
                  <a:pt x="2969" y="10800"/>
                  <a:pt x="-788" y="12960"/>
                  <a:pt x="151" y="15840"/>
                </a:cubicBezTo>
                <a:cubicBezTo>
                  <a:pt x="1090" y="18000"/>
                  <a:pt x="2969" y="18720"/>
                  <a:pt x="2029" y="21600"/>
                </a:cubicBezTo>
                <a:cubicBezTo>
                  <a:pt x="4847" y="21600"/>
                  <a:pt x="5786" y="21600"/>
                  <a:pt x="8603" y="20880"/>
                </a:cubicBezTo>
                <a:cubicBezTo>
                  <a:pt x="13299" y="20160"/>
                  <a:pt x="17055" y="18720"/>
                  <a:pt x="20812" y="17280"/>
                </a:cubicBezTo>
                <a:cubicBezTo>
                  <a:pt x="18934" y="16560"/>
                  <a:pt x="17995" y="15120"/>
                  <a:pt x="17995" y="13680"/>
                </a:cubicBezTo>
                <a:cubicBezTo>
                  <a:pt x="17995" y="12240"/>
                  <a:pt x="17995" y="10800"/>
                  <a:pt x="17055" y="9360"/>
                </a:cubicBezTo>
                <a:cubicBezTo>
                  <a:pt x="15177" y="7920"/>
                  <a:pt x="17995" y="10800"/>
                  <a:pt x="17055" y="936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5" name="Shape 1701">
            <a:extLst>
              <a:ext uri="{FF2B5EF4-FFF2-40B4-BE49-F238E27FC236}">
                <a16:creationId xmlns:a16="http://schemas.microsoft.com/office/drawing/2014/main" id="{A1671E9C-5813-46C5-845D-B2DDE554DCF5}"/>
              </a:ext>
            </a:extLst>
          </p:cNvPr>
          <p:cNvSpPr/>
          <p:nvPr/>
        </p:nvSpPr>
        <p:spPr>
          <a:xfrm>
            <a:off x="5508640" y="4181635"/>
            <a:ext cx="68657" cy="77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67" h="18719" extrusionOk="0">
                <a:moveTo>
                  <a:pt x="16126" y="14933"/>
                </a:moveTo>
                <a:cubicBezTo>
                  <a:pt x="20446" y="13733"/>
                  <a:pt x="20446" y="7733"/>
                  <a:pt x="19006" y="5333"/>
                </a:cubicBezTo>
                <a:cubicBezTo>
                  <a:pt x="16126" y="533"/>
                  <a:pt x="10366" y="-1867"/>
                  <a:pt x="6046" y="1733"/>
                </a:cubicBezTo>
                <a:cubicBezTo>
                  <a:pt x="3166" y="2933"/>
                  <a:pt x="-1154" y="5333"/>
                  <a:pt x="286" y="7733"/>
                </a:cubicBezTo>
                <a:cubicBezTo>
                  <a:pt x="1726" y="10133"/>
                  <a:pt x="1726" y="11333"/>
                  <a:pt x="4606" y="12533"/>
                </a:cubicBezTo>
                <a:cubicBezTo>
                  <a:pt x="6046" y="14933"/>
                  <a:pt x="6046" y="16133"/>
                  <a:pt x="8926" y="17333"/>
                </a:cubicBezTo>
                <a:cubicBezTo>
                  <a:pt x="10366" y="18533"/>
                  <a:pt x="11806" y="19733"/>
                  <a:pt x="13246" y="17333"/>
                </a:cubicBezTo>
                <a:cubicBezTo>
                  <a:pt x="13246" y="16133"/>
                  <a:pt x="14686" y="16133"/>
                  <a:pt x="16126" y="14933"/>
                </a:cubicBezTo>
                <a:cubicBezTo>
                  <a:pt x="19006" y="13733"/>
                  <a:pt x="14686" y="16133"/>
                  <a:pt x="16126" y="1493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6" name="Shape 1702">
            <a:extLst>
              <a:ext uri="{FF2B5EF4-FFF2-40B4-BE49-F238E27FC236}">
                <a16:creationId xmlns:a16="http://schemas.microsoft.com/office/drawing/2014/main" id="{A1D2E2DB-3E8E-4C86-987B-25F3BB31F8C7}"/>
              </a:ext>
            </a:extLst>
          </p:cNvPr>
          <p:cNvSpPr/>
          <p:nvPr/>
        </p:nvSpPr>
        <p:spPr>
          <a:xfrm>
            <a:off x="5548759" y="4217468"/>
            <a:ext cx="107485" cy="100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5" h="20660" extrusionOk="0">
                <a:moveTo>
                  <a:pt x="20618" y="16546"/>
                </a:moveTo>
                <a:cubicBezTo>
                  <a:pt x="21600" y="14489"/>
                  <a:pt x="19636" y="13460"/>
                  <a:pt x="18655" y="12431"/>
                </a:cubicBezTo>
                <a:cubicBezTo>
                  <a:pt x="17673" y="12431"/>
                  <a:pt x="13745" y="11403"/>
                  <a:pt x="15709" y="10374"/>
                </a:cubicBezTo>
                <a:cubicBezTo>
                  <a:pt x="16691" y="9346"/>
                  <a:pt x="16691" y="6260"/>
                  <a:pt x="15709" y="5231"/>
                </a:cubicBezTo>
                <a:cubicBezTo>
                  <a:pt x="14727" y="3174"/>
                  <a:pt x="13745" y="7289"/>
                  <a:pt x="12764" y="7289"/>
                </a:cubicBezTo>
                <a:cubicBezTo>
                  <a:pt x="9818" y="7289"/>
                  <a:pt x="10800" y="-940"/>
                  <a:pt x="8836" y="89"/>
                </a:cubicBezTo>
                <a:cubicBezTo>
                  <a:pt x="7855" y="1117"/>
                  <a:pt x="5891" y="2146"/>
                  <a:pt x="4909" y="3174"/>
                </a:cubicBezTo>
                <a:cubicBezTo>
                  <a:pt x="3927" y="5231"/>
                  <a:pt x="1964" y="6260"/>
                  <a:pt x="0" y="8317"/>
                </a:cubicBezTo>
                <a:cubicBezTo>
                  <a:pt x="4909" y="11403"/>
                  <a:pt x="7855" y="14489"/>
                  <a:pt x="11782" y="17574"/>
                </a:cubicBezTo>
                <a:cubicBezTo>
                  <a:pt x="13745" y="19631"/>
                  <a:pt x="15709" y="20660"/>
                  <a:pt x="18655" y="20660"/>
                </a:cubicBezTo>
                <a:cubicBezTo>
                  <a:pt x="21600" y="20660"/>
                  <a:pt x="19636" y="18603"/>
                  <a:pt x="20618" y="16546"/>
                </a:cubicBezTo>
                <a:cubicBezTo>
                  <a:pt x="21600" y="14489"/>
                  <a:pt x="20618" y="18603"/>
                  <a:pt x="20618" y="1654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7" name="Shape 1703">
            <a:extLst>
              <a:ext uri="{FF2B5EF4-FFF2-40B4-BE49-F238E27FC236}">
                <a16:creationId xmlns:a16="http://schemas.microsoft.com/office/drawing/2014/main" id="{2E3C7919-825C-405A-9103-E115E90AB61F}"/>
              </a:ext>
            </a:extLst>
          </p:cNvPr>
          <p:cNvSpPr/>
          <p:nvPr/>
        </p:nvSpPr>
        <p:spPr>
          <a:xfrm>
            <a:off x="5470722" y="4114034"/>
            <a:ext cx="173040" cy="136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41" extrusionOk="0">
                <a:moveTo>
                  <a:pt x="6171" y="11731"/>
                </a:moveTo>
                <a:cubicBezTo>
                  <a:pt x="8640" y="10242"/>
                  <a:pt x="11109" y="8752"/>
                  <a:pt x="12343" y="12476"/>
                </a:cubicBezTo>
                <a:cubicBezTo>
                  <a:pt x="13577" y="13966"/>
                  <a:pt x="12960" y="14711"/>
                  <a:pt x="12960" y="16945"/>
                </a:cubicBezTo>
                <a:cubicBezTo>
                  <a:pt x="13577" y="17690"/>
                  <a:pt x="14811" y="15455"/>
                  <a:pt x="15429" y="15455"/>
                </a:cubicBezTo>
                <a:cubicBezTo>
                  <a:pt x="16663" y="14711"/>
                  <a:pt x="16663" y="21414"/>
                  <a:pt x="17897" y="19924"/>
                </a:cubicBezTo>
                <a:cubicBezTo>
                  <a:pt x="18514" y="19924"/>
                  <a:pt x="18514" y="19180"/>
                  <a:pt x="19131" y="19180"/>
                </a:cubicBezTo>
                <a:cubicBezTo>
                  <a:pt x="19131" y="18435"/>
                  <a:pt x="20366" y="19180"/>
                  <a:pt x="20366" y="18435"/>
                </a:cubicBezTo>
                <a:cubicBezTo>
                  <a:pt x="20983" y="17690"/>
                  <a:pt x="20366" y="16945"/>
                  <a:pt x="20366" y="16945"/>
                </a:cubicBezTo>
                <a:cubicBezTo>
                  <a:pt x="20366" y="15455"/>
                  <a:pt x="21600" y="16200"/>
                  <a:pt x="21600" y="16200"/>
                </a:cubicBezTo>
                <a:cubicBezTo>
                  <a:pt x="21600" y="15455"/>
                  <a:pt x="19749" y="14711"/>
                  <a:pt x="20983" y="13966"/>
                </a:cubicBezTo>
                <a:cubicBezTo>
                  <a:pt x="21600" y="13221"/>
                  <a:pt x="21600" y="12476"/>
                  <a:pt x="20366" y="11731"/>
                </a:cubicBezTo>
                <a:cubicBezTo>
                  <a:pt x="19749" y="10986"/>
                  <a:pt x="20983" y="9497"/>
                  <a:pt x="20366" y="8752"/>
                </a:cubicBezTo>
                <a:cubicBezTo>
                  <a:pt x="19749" y="8007"/>
                  <a:pt x="20366" y="7262"/>
                  <a:pt x="19749" y="5773"/>
                </a:cubicBezTo>
                <a:cubicBezTo>
                  <a:pt x="19131" y="5028"/>
                  <a:pt x="17897" y="-186"/>
                  <a:pt x="16046" y="1304"/>
                </a:cubicBezTo>
                <a:cubicBezTo>
                  <a:pt x="16046" y="1304"/>
                  <a:pt x="15429" y="2048"/>
                  <a:pt x="14811" y="2048"/>
                </a:cubicBezTo>
                <a:cubicBezTo>
                  <a:pt x="14194" y="2048"/>
                  <a:pt x="14194" y="2048"/>
                  <a:pt x="13577" y="2048"/>
                </a:cubicBezTo>
                <a:cubicBezTo>
                  <a:pt x="12960" y="2793"/>
                  <a:pt x="12343" y="2048"/>
                  <a:pt x="11726" y="2048"/>
                </a:cubicBezTo>
                <a:cubicBezTo>
                  <a:pt x="11109" y="2048"/>
                  <a:pt x="11109" y="2793"/>
                  <a:pt x="11109" y="2048"/>
                </a:cubicBezTo>
                <a:cubicBezTo>
                  <a:pt x="9874" y="1304"/>
                  <a:pt x="10491" y="1304"/>
                  <a:pt x="9257" y="1304"/>
                </a:cubicBezTo>
                <a:cubicBezTo>
                  <a:pt x="7406" y="2048"/>
                  <a:pt x="7406" y="559"/>
                  <a:pt x="6171" y="559"/>
                </a:cubicBezTo>
                <a:cubicBezTo>
                  <a:pt x="4937" y="-186"/>
                  <a:pt x="3703" y="-186"/>
                  <a:pt x="3086" y="559"/>
                </a:cubicBezTo>
                <a:cubicBezTo>
                  <a:pt x="3086" y="1304"/>
                  <a:pt x="1851" y="2048"/>
                  <a:pt x="3086" y="2793"/>
                </a:cubicBezTo>
                <a:cubicBezTo>
                  <a:pt x="3703" y="3538"/>
                  <a:pt x="3086" y="4283"/>
                  <a:pt x="1851" y="4283"/>
                </a:cubicBezTo>
                <a:cubicBezTo>
                  <a:pt x="617" y="4283"/>
                  <a:pt x="0" y="4283"/>
                  <a:pt x="0" y="5773"/>
                </a:cubicBezTo>
                <a:cubicBezTo>
                  <a:pt x="617" y="7262"/>
                  <a:pt x="1234" y="8007"/>
                  <a:pt x="1851" y="9497"/>
                </a:cubicBezTo>
                <a:cubicBezTo>
                  <a:pt x="3086" y="10986"/>
                  <a:pt x="3703" y="11731"/>
                  <a:pt x="4937" y="13966"/>
                </a:cubicBezTo>
                <a:cubicBezTo>
                  <a:pt x="5554" y="13221"/>
                  <a:pt x="5554" y="12476"/>
                  <a:pt x="6171" y="11731"/>
                </a:cubicBezTo>
                <a:cubicBezTo>
                  <a:pt x="6789" y="11731"/>
                  <a:pt x="6171" y="12476"/>
                  <a:pt x="6171" y="117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8" name="Shape 1704">
            <a:extLst>
              <a:ext uri="{FF2B5EF4-FFF2-40B4-BE49-F238E27FC236}">
                <a16:creationId xmlns:a16="http://schemas.microsoft.com/office/drawing/2014/main" id="{CF0EA237-48CF-4C13-8DCE-D13A8E53D070}"/>
              </a:ext>
            </a:extLst>
          </p:cNvPr>
          <p:cNvSpPr/>
          <p:nvPr/>
        </p:nvSpPr>
        <p:spPr>
          <a:xfrm>
            <a:off x="5424919" y="4117867"/>
            <a:ext cx="72099" cy="3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31" h="21600" extrusionOk="0">
                <a:moveTo>
                  <a:pt x="13500" y="15429"/>
                </a:moveTo>
                <a:cubicBezTo>
                  <a:pt x="14850" y="15429"/>
                  <a:pt x="21600" y="15429"/>
                  <a:pt x="18900" y="9257"/>
                </a:cubicBezTo>
                <a:cubicBezTo>
                  <a:pt x="16200" y="6171"/>
                  <a:pt x="18900" y="3086"/>
                  <a:pt x="18900" y="0"/>
                </a:cubicBezTo>
                <a:cubicBezTo>
                  <a:pt x="16200" y="0"/>
                  <a:pt x="12150" y="0"/>
                  <a:pt x="9450" y="0"/>
                </a:cubicBezTo>
                <a:cubicBezTo>
                  <a:pt x="6750" y="0"/>
                  <a:pt x="6750" y="3086"/>
                  <a:pt x="5400" y="0"/>
                </a:cubicBezTo>
                <a:cubicBezTo>
                  <a:pt x="2700" y="0"/>
                  <a:pt x="2700" y="0"/>
                  <a:pt x="0" y="3086"/>
                </a:cubicBezTo>
                <a:cubicBezTo>
                  <a:pt x="1350" y="6171"/>
                  <a:pt x="1350" y="9257"/>
                  <a:pt x="4050" y="9257"/>
                </a:cubicBezTo>
                <a:cubicBezTo>
                  <a:pt x="5400" y="9257"/>
                  <a:pt x="9450" y="9257"/>
                  <a:pt x="9450" y="9257"/>
                </a:cubicBezTo>
                <a:cubicBezTo>
                  <a:pt x="6750" y="15429"/>
                  <a:pt x="9450" y="18514"/>
                  <a:pt x="12150" y="21600"/>
                </a:cubicBezTo>
                <a:cubicBezTo>
                  <a:pt x="12150" y="21600"/>
                  <a:pt x="12150" y="15429"/>
                  <a:pt x="13500" y="154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69" name="Shape 1705">
            <a:extLst>
              <a:ext uri="{FF2B5EF4-FFF2-40B4-BE49-F238E27FC236}">
                <a16:creationId xmlns:a16="http://schemas.microsoft.com/office/drawing/2014/main" id="{9B57CDA1-3938-4EDB-9B74-8DEC2120FF58}"/>
              </a:ext>
            </a:extLst>
          </p:cNvPr>
          <p:cNvSpPr/>
          <p:nvPr/>
        </p:nvSpPr>
        <p:spPr>
          <a:xfrm>
            <a:off x="5419828" y="4087965"/>
            <a:ext cx="74644" cy="16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18" extrusionOk="0">
                <a:moveTo>
                  <a:pt x="5760" y="17318"/>
                </a:moveTo>
                <a:cubicBezTo>
                  <a:pt x="8640" y="11918"/>
                  <a:pt x="10080" y="6518"/>
                  <a:pt x="12960" y="11918"/>
                </a:cubicBezTo>
                <a:cubicBezTo>
                  <a:pt x="14400" y="11918"/>
                  <a:pt x="20160" y="17318"/>
                  <a:pt x="21600" y="6518"/>
                </a:cubicBezTo>
                <a:cubicBezTo>
                  <a:pt x="21600" y="11918"/>
                  <a:pt x="12960" y="-4282"/>
                  <a:pt x="11520" y="1118"/>
                </a:cubicBezTo>
                <a:cubicBezTo>
                  <a:pt x="7200" y="6518"/>
                  <a:pt x="1440" y="-4282"/>
                  <a:pt x="0" y="17318"/>
                </a:cubicBezTo>
                <a:cubicBezTo>
                  <a:pt x="2880" y="17318"/>
                  <a:pt x="4320" y="17318"/>
                  <a:pt x="5760" y="17318"/>
                </a:cubicBezTo>
                <a:cubicBezTo>
                  <a:pt x="7200" y="17318"/>
                  <a:pt x="5760" y="17318"/>
                  <a:pt x="5760" y="1731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0" name="Shape 1706">
            <a:extLst>
              <a:ext uri="{FF2B5EF4-FFF2-40B4-BE49-F238E27FC236}">
                <a16:creationId xmlns:a16="http://schemas.microsoft.com/office/drawing/2014/main" id="{1B710412-F7E8-4C9D-BC79-2C24981DBD03}"/>
              </a:ext>
            </a:extLst>
          </p:cNvPr>
          <p:cNvSpPr/>
          <p:nvPr/>
        </p:nvSpPr>
        <p:spPr>
          <a:xfrm>
            <a:off x="5413269" y="3734369"/>
            <a:ext cx="294956" cy="32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8" h="20883" extrusionOk="0">
                <a:moveTo>
                  <a:pt x="1538" y="18106"/>
                </a:moveTo>
                <a:cubicBezTo>
                  <a:pt x="2258" y="18106"/>
                  <a:pt x="4418" y="17471"/>
                  <a:pt x="5138" y="18106"/>
                </a:cubicBezTo>
                <a:cubicBezTo>
                  <a:pt x="5498" y="18424"/>
                  <a:pt x="5858" y="18424"/>
                  <a:pt x="6218" y="18741"/>
                </a:cubicBezTo>
                <a:cubicBezTo>
                  <a:pt x="6578" y="19376"/>
                  <a:pt x="6938" y="19694"/>
                  <a:pt x="7298" y="20012"/>
                </a:cubicBezTo>
                <a:cubicBezTo>
                  <a:pt x="7658" y="20329"/>
                  <a:pt x="9098" y="21600"/>
                  <a:pt x="9458" y="20329"/>
                </a:cubicBezTo>
                <a:cubicBezTo>
                  <a:pt x="9818" y="18424"/>
                  <a:pt x="10538" y="20647"/>
                  <a:pt x="11258" y="20329"/>
                </a:cubicBezTo>
                <a:cubicBezTo>
                  <a:pt x="11618" y="19694"/>
                  <a:pt x="11618" y="19694"/>
                  <a:pt x="12338" y="19694"/>
                </a:cubicBezTo>
                <a:cubicBezTo>
                  <a:pt x="13058" y="19694"/>
                  <a:pt x="13418" y="19694"/>
                  <a:pt x="13778" y="19694"/>
                </a:cubicBezTo>
                <a:cubicBezTo>
                  <a:pt x="14498" y="19376"/>
                  <a:pt x="15218" y="19376"/>
                  <a:pt x="15578" y="19376"/>
                </a:cubicBezTo>
                <a:cubicBezTo>
                  <a:pt x="16658" y="19376"/>
                  <a:pt x="17738" y="19376"/>
                  <a:pt x="18818" y="19376"/>
                </a:cubicBezTo>
                <a:cubicBezTo>
                  <a:pt x="19178" y="19376"/>
                  <a:pt x="20258" y="19694"/>
                  <a:pt x="20618" y="19376"/>
                </a:cubicBezTo>
                <a:cubicBezTo>
                  <a:pt x="20978" y="19376"/>
                  <a:pt x="20618" y="17471"/>
                  <a:pt x="20618" y="17153"/>
                </a:cubicBezTo>
                <a:cubicBezTo>
                  <a:pt x="20258" y="15247"/>
                  <a:pt x="19898" y="13659"/>
                  <a:pt x="19898" y="12071"/>
                </a:cubicBezTo>
                <a:cubicBezTo>
                  <a:pt x="19538" y="9212"/>
                  <a:pt x="18818" y="6671"/>
                  <a:pt x="18458" y="3812"/>
                </a:cubicBezTo>
                <a:cubicBezTo>
                  <a:pt x="19538" y="3812"/>
                  <a:pt x="20618" y="3812"/>
                  <a:pt x="21338" y="3812"/>
                </a:cubicBezTo>
                <a:cubicBezTo>
                  <a:pt x="19178" y="2541"/>
                  <a:pt x="17018" y="1271"/>
                  <a:pt x="15218" y="0"/>
                </a:cubicBezTo>
                <a:cubicBezTo>
                  <a:pt x="15218" y="318"/>
                  <a:pt x="15218" y="2224"/>
                  <a:pt x="14858" y="2224"/>
                </a:cubicBezTo>
                <a:cubicBezTo>
                  <a:pt x="14498" y="2224"/>
                  <a:pt x="13778" y="2224"/>
                  <a:pt x="13058" y="2224"/>
                </a:cubicBezTo>
                <a:cubicBezTo>
                  <a:pt x="12338" y="2224"/>
                  <a:pt x="11258" y="2224"/>
                  <a:pt x="10178" y="2224"/>
                </a:cubicBezTo>
                <a:cubicBezTo>
                  <a:pt x="10178" y="2224"/>
                  <a:pt x="9098" y="2224"/>
                  <a:pt x="9098" y="2224"/>
                </a:cubicBezTo>
                <a:cubicBezTo>
                  <a:pt x="8738" y="2541"/>
                  <a:pt x="9098" y="3494"/>
                  <a:pt x="9098" y="3812"/>
                </a:cubicBezTo>
                <a:cubicBezTo>
                  <a:pt x="9098" y="4447"/>
                  <a:pt x="9098" y="5400"/>
                  <a:pt x="9098" y="6035"/>
                </a:cubicBezTo>
                <a:cubicBezTo>
                  <a:pt x="9098" y="6988"/>
                  <a:pt x="6938" y="6671"/>
                  <a:pt x="6938" y="7941"/>
                </a:cubicBezTo>
                <a:cubicBezTo>
                  <a:pt x="6938" y="8259"/>
                  <a:pt x="7298" y="9847"/>
                  <a:pt x="6938" y="10165"/>
                </a:cubicBezTo>
                <a:cubicBezTo>
                  <a:pt x="6938" y="10165"/>
                  <a:pt x="5858" y="10165"/>
                  <a:pt x="5498" y="10165"/>
                </a:cubicBezTo>
                <a:cubicBezTo>
                  <a:pt x="4058" y="10165"/>
                  <a:pt x="2258" y="10165"/>
                  <a:pt x="818" y="10165"/>
                </a:cubicBezTo>
                <a:cubicBezTo>
                  <a:pt x="458" y="10165"/>
                  <a:pt x="-262" y="9847"/>
                  <a:pt x="98" y="10482"/>
                </a:cubicBezTo>
                <a:cubicBezTo>
                  <a:pt x="458" y="10800"/>
                  <a:pt x="818" y="11118"/>
                  <a:pt x="1178" y="11435"/>
                </a:cubicBezTo>
                <a:cubicBezTo>
                  <a:pt x="1538" y="12071"/>
                  <a:pt x="1178" y="12706"/>
                  <a:pt x="818" y="13024"/>
                </a:cubicBezTo>
                <a:cubicBezTo>
                  <a:pt x="818" y="13976"/>
                  <a:pt x="1898" y="14294"/>
                  <a:pt x="1898" y="15247"/>
                </a:cubicBezTo>
                <a:cubicBezTo>
                  <a:pt x="2258" y="16200"/>
                  <a:pt x="1178" y="17471"/>
                  <a:pt x="818" y="18424"/>
                </a:cubicBezTo>
                <a:cubicBezTo>
                  <a:pt x="1178" y="18424"/>
                  <a:pt x="1178" y="18106"/>
                  <a:pt x="1538" y="1810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1" name="Shape 1707">
            <a:extLst>
              <a:ext uri="{FF2B5EF4-FFF2-40B4-BE49-F238E27FC236}">
                <a16:creationId xmlns:a16="http://schemas.microsoft.com/office/drawing/2014/main" id="{D1C50AEB-BE2F-41A5-8DED-B8942F0C9D32}"/>
              </a:ext>
            </a:extLst>
          </p:cNvPr>
          <p:cNvSpPr/>
          <p:nvPr/>
        </p:nvSpPr>
        <p:spPr>
          <a:xfrm>
            <a:off x="5413592" y="4017101"/>
            <a:ext cx="140257" cy="108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9" h="20528" extrusionOk="0">
                <a:moveTo>
                  <a:pt x="5368" y="20139"/>
                </a:moveTo>
                <a:cubicBezTo>
                  <a:pt x="6112" y="20139"/>
                  <a:pt x="6112" y="19200"/>
                  <a:pt x="6857" y="19200"/>
                </a:cubicBezTo>
                <a:cubicBezTo>
                  <a:pt x="8347" y="19200"/>
                  <a:pt x="9092" y="19200"/>
                  <a:pt x="10581" y="19200"/>
                </a:cubicBezTo>
                <a:cubicBezTo>
                  <a:pt x="12071" y="19200"/>
                  <a:pt x="14306" y="18261"/>
                  <a:pt x="16540" y="19200"/>
                </a:cubicBezTo>
                <a:cubicBezTo>
                  <a:pt x="17285" y="20139"/>
                  <a:pt x="18030" y="21078"/>
                  <a:pt x="19519" y="20139"/>
                </a:cubicBezTo>
                <a:cubicBezTo>
                  <a:pt x="21009" y="20139"/>
                  <a:pt x="21009" y="19200"/>
                  <a:pt x="21009" y="17321"/>
                </a:cubicBezTo>
                <a:cubicBezTo>
                  <a:pt x="21009" y="15443"/>
                  <a:pt x="18030" y="14504"/>
                  <a:pt x="18030" y="12626"/>
                </a:cubicBezTo>
                <a:cubicBezTo>
                  <a:pt x="18030" y="12626"/>
                  <a:pt x="18030" y="8869"/>
                  <a:pt x="18030" y="8869"/>
                </a:cubicBezTo>
                <a:cubicBezTo>
                  <a:pt x="17285" y="8869"/>
                  <a:pt x="14306" y="4174"/>
                  <a:pt x="13561" y="3235"/>
                </a:cubicBezTo>
                <a:cubicBezTo>
                  <a:pt x="11326" y="417"/>
                  <a:pt x="9092" y="-522"/>
                  <a:pt x="6112" y="417"/>
                </a:cubicBezTo>
                <a:cubicBezTo>
                  <a:pt x="5368" y="417"/>
                  <a:pt x="3133" y="-522"/>
                  <a:pt x="3133" y="417"/>
                </a:cubicBezTo>
                <a:cubicBezTo>
                  <a:pt x="2388" y="1356"/>
                  <a:pt x="899" y="3235"/>
                  <a:pt x="899" y="5113"/>
                </a:cubicBezTo>
                <a:cubicBezTo>
                  <a:pt x="1643" y="6991"/>
                  <a:pt x="1643" y="7930"/>
                  <a:pt x="154" y="8869"/>
                </a:cubicBezTo>
                <a:cubicBezTo>
                  <a:pt x="-591" y="8869"/>
                  <a:pt x="1643" y="10748"/>
                  <a:pt x="899" y="10748"/>
                </a:cubicBezTo>
                <a:cubicBezTo>
                  <a:pt x="2388" y="11687"/>
                  <a:pt x="899" y="11687"/>
                  <a:pt x="899" y="12626"/>
                </a:cubicBezTo>
                <a:cubicBezTo>
                  <a:pt x="899" y="12626"/>
                  <a:pt x="1643" y="13565"/>
                  <a:pt x="2388" y="13565"/>
                </a:cubicBezTo>
                <a:cubicBezTo>
                  <a:pt x="2388" y="14504"/>
                  <a:pt x="5368" y="13565"/>
                  <a:pt x="6112" y="13565"/>
                </a:cubicBezTo>
                <a:cubicBezTo>
                  <a:pt x="6857" y="13565"/>
                  <a:pt x="6857" y="12626"/>
                  <a:pt x="6857" y="12626"/>
                </a:cubicBezTo>
                <a:cubicBezTo>
                  <a:pt x="7602" y="12626"/>
                  <a:pt x="12071" y="15443"/>
                  <a:pt x="12071" y="14504"/>
                </a:cubicBezTo>
                <a:cubicBezTo>
                  <a:pt x="11326" y="16382"/>
                  <a:pt x="8347" y="15443"/>
                  <a:pt x="7602" y="15443"/>
                </a:cubicBezTo>
                <a:cubicBezTo>
                  <a:pt x="6112" y="14504"/>
                  <a:pt x="5368" y="16382"/>
                  <a:pt x="3878" y="16382"/>
                </a:cubicBezTo>
                <a:cubicBezTo>
                  <a:pt x="1643" y="16382"/>
                  <a:pt x="154" y="16382"/>
                  <a:pt x="1643" y="19200"/>
                </a:cubicBezTo>
                <a:cubicBezTo>
                  <a:pt x="1643" y="20139"/>
                  <a:pt x="2388" y="19200"/>
                  <a:pt x="3133" y="19200"/>
                </a:cubicBezTo>
                <a:cubicBezTo>
                  <a:pt x="3878" y="19200"/>
                  <a:pt x="4623" y="20139"/>
                  <a:pt x="5368" y="201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2" name="Shape 1708">
            <a:extLst>
              <a:ext uri="{FF2B5EF4-FFF2-40B4-BE49-F238E27FC236}">
                <a16:creationId xmlns:a16="http://schemas.microsoft.com/office/drawing/2014/main" id="{ECDF51C5-C32D-4629-A81A-406510729F75}"/>
              </a:ext>
            </a:extLst>
          </p:cNvPr>
          <p:cNvSpPr/>
          <p:nvPr/>
        </p:nvSpPr>
        <p:spPr>
          <a:xfrm>
            <a:off x="5535188" y="3793134"/>
            <a:ext cx="408981" cy="384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21377" extrusionOk="0">
                <a:moveTo>
                  <a:pt x="6943" y="123"/>
                </a:moveTo>
                <a:cubicBezTo>
                  <a:pt x="7457" y="4277"/>
                  <a:pt x="7971" y="8431"/>
                  <a:pt x="8486" y="12308"/>
                </a:cubicBezTo>
                <a:cubicBezTo>
                  <a:pt x="8486" y="12861"/>
                  <a:pt x="9000" y="13692"/>
                  <a:pt x="8229" y="13692"/>
                </a:cubicBezTo>
                <a:cubicBezTo>
                  <a:pt x="7200" y="13692"/>
                  <a:pt x="5914" y="13692"/>
                  <a:pt x="4886" y="13692"/>
                </a:cubicBezTo>
                <a:cubicBezTo>
                  <a:pt x="4371" y="13692"/>
                  <a:pt x="4114" y="13692"/>
                  <a:pt x="3857" y="13692"/>
                </a:cubicBezTo>
                <a:cubicBezTo>
                  <a:pt x="3600" y="13692"/>
                  <a:pt x="3343" y="13969"/>
                  <a:pt x="3086" y="13969"/>
                </a:cubicBezTo>
                <a:cubicBezTo>
                  <a:pt x="2829" y="14246"/>
                  <a:pt x="2571" y="13969"/>
                  <a:pt x="2057" y="13969"/>
                </a:cubicBezTo>
                <a:cubicBezTo>
                  <a:pt x="1800" y="13969"/>
                  <a:pt x="1800" y="14523"/>
                  <a:pt x="1543" y="14246"/>
                </a:cubicBezTo>
                <a:cubicBezTo>
                  <a:pt x="1286" y="14246"/>
                  <a:pt x="1029" y="13692"/>
                  <a:pt x="771" y="13692"/>
                </a:cubicBezTo>
                <a:cubicBezTo>
                  <a:pt x="514" y="13692"/>
                  <a:pt x="514" y="15354"/>
                  <a:pt x="0" y="15077"/>
                </a:cubicBezTo>
                <a:cubicBezTo>
                  <a:pt x="0" y="15354"/>
                  <a:pt x="0" y="15908"/>
                  <a:pt x="0" y="16184"/>
                </a:cubicBezTo>
                <a:cubicBezTo>
                  <a:pt x="0" y="16738"/>
                  <a:pt x="514" y="16738"/>
                  <a:pt x="771" y="17292"/>
                </a:cubicBezTo>
                <a:cubicBezTo>
                  <a:pt x="1029" y="17569"/>
                  <a:pt x="771" y="18123"/>
                  <a:pt x="1029" y="18400"/>
                </a:cubicBezTo>
                <a:cubicBezTo>
                  <a:pt x="1286" y="18954"/>
                  <a:pt x="1543" y="18400"/>
                  <a:pt x="1800" y="18677"/>
                </a:cubicBezTo>
                <a:cubicBezTo>
                  <a:pt x="1800" y="18954"/>
                  <a:pt x="2571" y="18677"/>
                  <a:pt x="2829" y="18677"/>
                </a:cubicBezTo>
                <a:cubicBezTo>
                  <a:pt x="3086" y="18677"/>
                  <a:pt x="3600" y="18123"/>
                  <a:pt x="3857" y="18123"/>
                </a:cubicBezTo>
                <a:cubicBezTo>
                  <a:pt x="4371" y="18677"/>
                  <a:pt x="4629" y="20061"/>
                  <a:pt x="5143" y="20615"/>
                </a:cubicBezTo>
                <a:cubicBezTo>
                  <a:pt x="5143" y="20615"/>
                  <a:pt x="4886" y="21169"/>
                  <a:pt x="5143" y="21169"/>
                </a:cubicBezTo>
                <a:cubicBezTo>
                  <a:pt x="5400" y="21446"/>
                  <a:pt x="5657" y="20892"/>
                  <a:pt x="5914" y="21169"/>
                </a:cubicBezTo>
                <a:cubicBezTo>
                  <a:pt x="6171" y="21446"/>
                  <a:pt x="6686" y="21446"/>
                  <a:pt x="6943" y="21169"/>
                </a:cubicBezTo>
                <a:cubicBezTo>
                  <a:pt x="7457" y="20615"/>
                  <a:pt x="7457" y="21169"/>
                  <a:pt x="7714" y="21169"/>
                </a:cubicBezTo>
                <a:cubicBezTo>
                  <a:pt x="8486" y="21169"/>
                  <a:pt x="9000" y="20061"/>
                  <a:pt x="9000" y="19508"/>
                </a:cubicBezTo>
                <a:cubicBezTo>
                  <a:pt x="9000" y="19231"/>
                  <a:pt x="8486" y="19231"/>
                  <a:pt x="9000" y="18954"/>
                </a:cubicBezTo>
                <a:cubicBezTo>
                  <a:pt x="9257" y="18677"/>
                  <a:pt x="9771" y="18954"/>
                  <a:pt x="10029" y="18400"/>
                </a:cubicBezTo>
                <a:cubicBezTo>
                  <a:pt x="10029" y="18123"/>
                  <a:pt x="10286" y="17569"/>
                  <a:pt x="10286" y="17292"/>
                </a:cubicBezTo>
                <a:cubicBezTo>
                  <a:pt x="10543" y="16738"/>
                  <a:pt x="10543" y="16461"/>
                  <a:pt x="10800" y="17015"/>
                </a:cubicBezTo>
                <a:cubicBezTo>
                  <a:pt x="11571" y="17569"/>
                  <a:pt x="12086" y="15354"/>
                  <a:pt x="12600" y="15631"/>
                </a:cubicBezTo>
                <a:cubicBezTo>
                  <a:pt x="12857" y="15631"/>
                  <a:pt x="12857" y="15631"/>
                  <a:pt x="13114" y="15631"/>
                </a:cubicBezTo>
                <a:cubicBezTo>
                  <a:pt x="13114" y="15631"/>
                  <a:pt x="13371" y="15354"/>
                  <a:pt x="13371" y="15354"/>
                </a:cubicBezTo>
                <a:cubicBezTo>
                  <a:pt x="13629" y="15077"/>
                  <a:pt x="13886" y="15077"/>
                  <a:pt x="14143" y="14800"/>
                </a:cubicBezTo>
                <a:cubicBezTo>
                  <a:pt x="14914" y="13969"/>
                  <a:pt x="15686" y="14800"/>
                  <a:pt x="16714" y="14523"/>
                </a:cubicBezTo>
                <a:cubicBezTo>
                  <a:pt x="17229" y="14523"/>
                  <a:pt x="17486" y="14246"/>
                  <a:pt x="18000" y="14246"/>
                </a:cubicBezTo>
                <a:cubicBezTo>
                  <a:pt x="18771" y="14246"/>
                  <a:pt x="19543" y="14246"/>
                  <a:pt x="20057" y="13969"/>
                </a:cubicBezTo>
                <a:cubicBezTo>
                  <a:pt x="21600" y="13415"/>
                  <a:pt x="21086" y="9815"/>
                  <a:pt x="21086" y="8431"/>
                </a:cubicBezTo>
                <a:cubicBezTo>
                  <a:pt x="20829" y="8708"/>
                  <a:pt x="20057" y="9261"/>
                  <a:pt x="19800" y="8708"/>
                </a:cubicBezTo>
                <a:cubicBezTo>
                  <a:pt x="19543" y="8431"/>
                  <a:pt x="20057" y="7877"/>
                  <a:pt x="19800" y="7600"/>
                </a:cubicBezTo>
                <a:cubicBezTo>
                  <a:pt x="19543" y="7046"/>
                  <a:pt x="18514" y="7323"/>
                  <a:pt x="18000" y="7046"/>
                </a:cubicBezTo>
                <a:cubicBezTo>
                  <a:pt x="17486" y="7046"/>
                  <a:pt x="17229" y="6215"/>
                  <a:pt x="16971" y="5938"/>
                </a:cubicBezTo>
                <a:cubicBezTo>
                  <a:pt x="16971" y="5661"/>
                  <a:pt x="16714" y="5384"/>
                  <a:pt x="16200" y="5384"/>
                </a:cubicBezTo>
                <a:cubicBezTo>
                  <a:pt x="15686" y="4831"/>
                  <a:pt x="14914" y="4277"/>
                  <a:pt x="14400" y="3723"/>
                </a:cubicBezTo>
                <a:cubicBezTo>
                  <a:pt x="12857" y="2892"/>
                  <a:pt x="11314" y="1784"/>
                  <a:pt x="10029" y="677"/>
                </a:cubicBezTo>
                <a:cubicBezTo>
                  <a:pt x="9771" y="677"/>
                  <a:pt x="9257" y="123"/>
                  <a:pt x="9000" y="123"/>
                </a:cubicBezTo>
                <a:cubicBezTo>
                  <a:pt x="8486" y="-154"/>
                  <a:pt x="7714" y="123"/>
                  <a:pt x="6943" y="12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3" name="Shape 1709">
            <a:extLst>
              <a:ext uri="{FF2B5EF4-FFF2-40B4-BE49-F238E27FC236}">
                <a16:creationId xmlns:a16="http://schemas.microsoft.com/office/drawing/2014/main" id="{E96160B2-7C2E-462D-AA76-204C8230B33A}"/>
              </a:ext>
            </a:extLst>
          </p:cNvPr>
          <p:cNvSpPr/>
          <p:nvPr/>
        </p:nvSpPr>
        <p:spPr>
          <a:xfrm>
            <a:off x="6433181" y="3610494"/>
            <a:ext cx="270864" cy="268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9" h="21600" extrusionOk="0">
                <a:moveTo>
                  <a:pt x="17362" y="21600"/>
                </a:moveTo>
                <a:cubicBezTo>
                  <a:pt x="17754" y="21600"/>
                  <a:pt x="17754" y="20400"/>
                  <a:pt x="18540" y="20400"/>
                </a:cubicBezTo>
                <a:cubicBezTo>
                  <a:pt x="19718" y="20400"/>
                  <a:pt x="18933" y="19600"/>
                  <a:pt x="19718" y="19200"/>
                </a:cubicBezTo>
                <a:cubicBezTo>
                  <a:pt x="20896" y="18800"/>
                  <a:pt x="20896" y="18800"/>
                  <a:pt x="20896" y="17600"/>
                </a:cubicBezTo>
                <a:cubicBezTo>
                  <a:pt x="20504" y="16800"/>
                  <a:pt x="20504" y="16800"/>
                  <a:pt x="21289" y="16800"/>
                </a:cubicBezTo>
                <a:cubicBezTo>
                  <a:pt x="20896" y="16800"/>
                  <a:pt x="19718" y="14800"/>
                  <a:pt x="19325" y="14400"/>
                </a:cubicBezTo>
                <a:cubicBezTo>
                  <a:pt x="18933" y="12800"/>
                  <a:pt x="18147" y="11200"/>
                  <a:pt x="17362" y="10000"/>
                </a:cubicBezTo>
                <a:cubicBezTo>
                  <a:pt x="16576" y="8800"/>
                  <a:pt x="16184" y="7200"/>
                  <a:pt x="15398" y="6400"/>
                </a:cubicBezTo>
                <a:cubicBezTo>
                  <a:pt x="15005" y="6000"/>
                  <a:pt x="14220" y="3600"/>
                  <a:pt x="14613" y="3200"/>
                </a:cubicBezTo>
                <a:cubicBezTo>
                  <a:pt x="14613" y="3200"/>
                  <a:pt x="17754" y="8800"/>
                  <a:pt x="18147" y="8800"/>
                </a:cubicBezTo>
                <a:cubicBezTo>
                  <a:pt x="18540" y="8800"/>
                  <a:pt x="18933" y="7600"/>
                  <a:pt x="18933" y="7600"/>
                </a:cubicBezTo>
                <a:cubicBezTo>
                  <a:pt x="18933" y="6800"/>
                  <a:pt x="18933" y="6000"/>
                  <a:pt x="18540" y="5600"/>
                </a:cubicBezTo>
                <a:cubicBezTo>
                  <a:pt x="18540" y="4000"/>
                  <a:pt x="18147" y="2400"/>
                  <a:pt x="18147" y="800"/>
                </a:cubicBezTo>
                <a:cubicBezTo>
                  <a:pt x="17362" y="1600"/>
                  <a:pt x="15398" y="1600"/>
                  <a:pt x="14613" y="800"/>
                </a:cubicBezTo>
                <a:cubicBezTo>
                  <a:pt x="13042" y="0"/>
                  <a:pt x="11078" y="400"/>
                  <a:pt x="9507" y="1200"/>
                </a:cubicBezTo>
                <a:cubicBezTo>
                  <a:pt x="8329" y="2000"/>
                  <a:pt x="7151" y="1600"/>
                  <a:pt x="5973" y="1200"/>
                </a:cubicBezTo>
                <a:cubicBezTo>
                  <a:pt x="4402" y="800"/>
                  <a:pt x="2831" y="800"/>
                  <a:pt x="1260" y="400"/>
                </a:cubicBezTo>
                <a:cubicBezTo>
                  <a:pt x="1260" y="400"/>
                  <a:pt x="867" y="0"/>
                  <a:pt x="867" y="0"/>
                </a:cubicBezTo>
                <a:cubicBezTo>
                  <a:pt x="474" y="400"/>
                  <a:pt x="474" y="800"/>
                  <a:pt x="82" y="1200"/>
                </a:cubicBezTo>
                <a:cubicBezTo>
                  <a:pt x="-311" y="1600"/>
                  <a:pt x="867" y="2000"/>
                  <a:pt x="474" y="2800"/>
                </a:cubicBezTo>
                <a:cubicBezTo>
                  <a:pt x="82" y="3200"/>
                  <a:pt x="82" y="3600"/>
                  <a:pt x="82" y="4400"/>
                </a:cubicBezTo>
                <a:cubicBezTo>
                  <a:pt x="474" y="4400"/>
                  <a:pt x="474" y="4800"/>
                  <a:pt x="474" y="5200"/>
                </a:cubicBezTo>
                <a:cubicBezTo>
                  <a:pt x="474" y="6800"/>
                  <a:pt x="474" y="8400"/>
                  <a:pt x="474" y="10000"/>
                </a:cubicBezTo>
                <a:cubicBezTo>
                  <a:pt x="474" y="11200"/>
                  <a:pt x="474" y="20800"/>
                  <a:pt x="474" y="20800"/>
                </a:cubicBezTo>
                <a:cubicBezTo>
                  <a:pt x="4794" y="20800"/>
                  <a:pt x="8722" y="20800"/>
                  <a:pt x="13042" y="20800"/>
                </a:cubicBezTo>
                <a:cubicBezTo>
                  <a:pt x="13827" y="20800"/>
                  <a:pt x="14613" y="20800"/>
                  <a:pt x="15398" y="20800"/>
                </a:cubicBezTo>
                <a:cubicBezTo>
                  <a:pt x="16184" y="20800"/>
                  <a:pt x="16576" y="21600"/>
                  <a:pt x="17362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4" name="Shape 1710">
            <a:extLst>
              <a:ext uri="{FF2B5EF4-FFF2-40B4-BE49-F238E27FC236}">
                <a16:creationId xmlns:a16="http://schemas.microsoft.com/office/drawing/2014/main" id="{8B81A18B-5A1C-424D-9824-D08CCA51D9FC}"/>
              </a:ext>
            </a:extLst>
          </p:cNvPr>
          <p:cNvSpPr/>
          <p:nvPr/>
        </p:nvSpPr>
        <p:spPr>
          <a:xfrm>
            <a:off x="6023786" y="3456078"/>
            <a:ext cx="98376" cy="193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9" h="21600" extrusionOk="0">
                <a:moveTo>
                  <a:pt x="14749" y="18831"/>
                </a:moveTo>
                <a:cubicBezTo>
                  <a:pt x="12589" y="17723"/>
                  <a:pt x="16909" y="16615"/>
                  <a:pt x="17989" y="16615"/>
                </a:cubicBezTo>
                <a:cubicBezTo>
                  <a:pt x="20149" y="16062"/>
                  <a:pt x="21229" y="15508"/>
                  <a:pt x="21229" y="14954"/>
                </a:cubicBezTo>
                <a:cubicBezTo>
                  <a:pt x="21229" y="14400"/>
                  <a:pt x="21229" y="13846"/>
                  <a:pt x="21229" y="13292"/>
                </a:cubicBezTo>
                <a:cubicBezTo>
                  <a:pt x="21229" y="12738"/>
                  <a:pt x="20149" y="12738"/>
                  <a:pt x="20149" y="12738"/>
                </a:cubicBezTo>
                <a:cubicBezTo>
                  <a:pt x="19069" y="12185"/>
                  <a:pt x="19069" y="11631"/>
                  <a:pt x="17989" y="11077"/>
                </a:cubicBezTo>
                <a:cubicBezTo>
                  <a:pt x="16909" y="11077"/>
                  <a:pt x="15829" y="11631"/>
                  <a:pt x="14749" y="11077"/>
                </a:cubicBezTo>
                <a:cubicBezTo>
                  <a:pt x="11509" y="9969"/>
                  <a:pt x="14749" y="9415"/>
                  <a:pt x="16909" y="8862"/>
                </a:cubicBezTo>
                <a:cubicBezTo>
                  <a:pt x="19069" y="8308"/>
                  <a:pt x="20149" y="6646"/>
                  <a:pt x="17989" y="5538"/>
                </a:cubicBezTo>
                <a:cubicBezTo>
                  <a:pt x="17989" y="4985"/>
                  <a:pt x="14749" y="3877"/>
                  <a:pt x="15829" y="3323"/>
                </a:cubicBezTo>
                <a:cubicBezTo>
                  <a:pt x="16909" y="2769"/>
                  <a:pt x="17989" y="2769"/>
                  <a:pt x="19069" y="2215"/>
                </a:cubicBezTo>
                <a:cubicBezTo>
                  <a:pt x="19069" y="2215"/>
                  <a:pt x="19069" y="554"/>
                  <a:pt x="19069" y="554"/>
                </a:cubicBezTo>
                <a:cubicBezTo>
                  <a:pt x="17989" y="554"/>
                  <a:pt x="16909" y="2215"/>
                  <a:pt x="15829" y="1662"/>
                </a:cubicBezTo>
                <a:cubicBezTo>
                  <a:pt x="15829" y="1662"/>
                  <a:pt x="14749" y="1108"/>
                  <a:pt x="14749" y="1108"/>
                </a:cubicBezTo>
                <a:cubicBezTo>
                  <a:pt x="13669" y="554"/>
                  <a:pt x="12589" y="0"/>
                  <a:pt x="11509" y="0"/>
                </a:cubicBezTo>
                <a:cubicBezTo>
                  <a:pt x="9349" y="554"/>
                  <a:pt x="6109" y="1108"/>
                  <a:pt x="5029" y="2215"/>
                </a:cubicBezTo>
                <a:cubicBezTo>
                  <a:pt x="2869" y="4431"/>
                  <a:pt x="5029" y="7754"/>
                  <a:pt x="1789" y="9415"/>
                </a:cubicBezTo>
                <a:cubicBezTo>
                  <a:pt x="-371" y="10523"/>
                  <a:pt x="-371" y="10523"/>
                  <a:pt x="709" y="11631"/>
                </a:cubicBezTo>
                <a:cubicBezTo>
                  <a:pt x="709" y="12738"/>
                  <a:pt x="3949" y="13292"/>
                  <a:pt x="3949" y="14400"/>
                </a:cubicBezTo>
                <a:cubicBezTo>
                  <a:pt x="5029" y="15508"/>
                  <a:pt x="8269" y="16062"/>
                  <a:pt x="8269" y="16615"/>
                </a:cubicBezTo>
                <a:cubicBezTo>
                  <a:pt x="9349" y="18277"/>
                  <a:pt x="10429" y="20492"/>
                  <a:pt x="10429" y="21600"/>
                </a:cubicBezTo>
                <a:cubicBezTo>
                  <a:pt x="12589" y="21600"/>
                  <a:pt x="16909" y="20492"/>
                  <a:pt x="14749" y="18831"/>
                </a:cubicBezTo>
                <a:cubicBezTo>
                  <a:pt x="13669" y="18277"/>
                  <a:pt x="15829" y="19385"/>
                  <a:pt x="14749" y="188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5" name="Shape 1711">
            <a:extLst>
              <a:ext uri="{FF2B5EF4-FFF2-40B4-BE49-F238E27FC236}">
                <a16:creationId xmlns:a16="http://schemas.microsoft.com/office/drawing/2014/main" id="{BCDCAB74-F467-4BEE-8E4A-B0C9023CF297}"/>
              </a:ext>
            </a:extLst>
          </p:cNvPr>
          <p:cNvSpPr/>
          <p:nvPr/>
        </p:nvSpPr>
        <p:spPr>
          <a:xfrm>
            <a:off x="6070142" y="3569769"/>
            <a:ext cx="374349" cy="364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600" extrusionOk="0">
                <a:moveTo>
                  <a:pt x="5742" y="16274"/>
                </a:moveTo>
                <a:cubicBezTo>
                  <a:pt x="5742" y="16570"/>
                  <a:pt x="6595" y="17162"/>
                  <a:pt x="6879" y="16866"/>
                </a:cubicBezTo>
                <a:cubicBezTo>
                  <a:pt x="7163" y="16570"/>
                  <a:pt x="7448" y="16570"/>
                  <a:pt x="7732" y="16274"/>
                </a:cubicBezTo>
                <a:cubicBezTo>
                  <a:pt x="8016" y="16274"/>
                  <a:pt x="8869" y="15682"/>
                  <a:pt x="9153" y="15682"/>
                </a:cubicBezTo>
                <a:cubicBezTo>
                  <a:pt x="10290" y="16274"/>
                  <a:pt x="11142" y="16866"/>
                  <a:pt x="12279" y="17458"/>
                </a:cubicBezTo>
                <a:cubicBezTo>
                  <a:pt x="14837" y="18937"/>
                  <a:pt x="17111" y="20416"/>
                  <a:pt x="19669" y="21600"/>
                </a:cubicBezTo>
                <a:cubicBezTo>
                  <a:pt x="19669" y="21008"/>
                  <a:pt x="19385" y="21008"/>
                  <a:pt x="19953" y="21008"/>
                </a:cubicBezTo>
                <a:cubicBezTo>
                  <a:pt x="19953" y="21008"/>
                  <a:pt x="21090" y="21008"/>
                  <a:pt x="21090" y="21008"/>
                </a:cubicBezTo>
                <a:cubicBezTo>
                  <a:pt x="21090" y="20416"/>
                  <a:pt x="21090" y="20121"/>
                  <a:pt x="21090" y="19529"/>
                </a:cubicBezTo>
                <a:cubicBezTo>
                  <a:pt x="21090" y="17458"/>
                  <a:pt x="21090" y="15386"/>
                  <a:pt x="21090" y="13019"/>
                </a:cubicBezTo>
                <a:cubicBezTo>
                  <a:pt x="21090" y="10948"/>
                  <a:pt x="21090" y="8877"/>
                  <a:pt x="21090" y="7101"/>
                </a:cubicBezTo>
                <a:cubicBezTo>
                  <a:pt x="21090" y="6510"/>
                  <a:pt x="21090" y="6214"/>
                  <a:pt x="21090" y="5918"/>
                </a:cubicBezTo>
                <a:cubicBezTo>
                  <a:pt x="20806" y="5622"/>
                  <a:pt x="20806" y="5326"/>
                  <a:pt x="20806" y="5030"/>
                </a:cubicBezTo>
                <a:cubicBezTo>
                  <a:pt x="20806" y="4734"/>
                  <a:pt x="21374" y="4438"/>
                  <a:pt x="21374" y="4142"/>
                </a:cubicBezTo>
                <a:cubicBezTo>
                  <a:pt x="21374" y="3847"/>
                  <a:pt x="20806" y="3551"/>
                  <a:pt x="20806" y="3255"/>
                </a:cubicBezTo>
                <a:cubicBezTo>
                  <a:pt x="20806" y="2959"/>
                  <a:pt x="21090" y="2663"/>
                  <a:pt x="21374" y="2367"/>
                </a:cubicBezTo>
                <a:cubicBezTo>
                  <a:pt x="20521" y="1775"/>
                  <a:pt x="19669" y="2071"/>
                  <a:pt x="18816" y="1479"/>
                </a:cubicBezTo>
                <a:cubicBezTo>
                  <a:pt x="18248" y="1184"/>
                  <a:pt x="17963" y="592"/>
                  <a:pt x="17111" y="592"/>
                </a:cubicBezTo>
                <a:cubicBezTo>
                  <a:pt x="15974" y="592"/>
                  <a:pt x="14837" y="888"/>
                  <a:pt x="14269" y="1775"/>
                </a:cubicBezTo>
                <a:cubicBezTo>
                  <a:pt x="13985" y="2071"/>
                  <a:pt x="13985" y="2367"/>
                  <a:pt x="14269" y="2663"/>
                </a:cubicBezTo>
                <a:cubicBezTo>
                  <a:pt x="14553" y="3255"/>
                  <a:pt x="14269" y="3551"/>
                  <a:pt x="13985" y="4142"/>
                </a:cubicBezTo>
                <a:cubicBezTo>
                  <a:pt x="13416" y="5030"/>
                  <a:pt x="12279" y="4438"/>
                  <a:pt x="11427" y="3847"/>
                </a:cubicBezTo>
                <a:cubicBezTo>
                  <a:pt x="10858" y="3847"/>
                  <a:pt x="10574" y="3551"/>
                  <a:pt x="10006" y="3551"/>
                </a:cubicBezTo>
                <a:cubicBezTo>
                  <a:pt x="9437" y="3255"/>
                  <a:pt x="8869" y="3551"/>
                  <a:pt x="8585" y="2959"/>
                </a:cubicBezTo>
                <a:cubicBezTo>
                  <a:pt x="8300" y="2663"/>
                  <a:pt x="8300" y="2071"/>
                  <a:pt x="8016" y="1775"/>
                </a:cubicBezTo>
                <a:cubicBezTo>
                  <a:pt x="7732" y="1184"/>
                  <a:pt x="6879" y="1184"/>
                  <a:pt x="6311" y="888"/>
                </a:cubicBezTo>
                <a:cubicBezTo>
                  <a:pt x="5742" y="592"/>
                  <a:pt x="5174" y="592"/>
                  <a:pt x="4606" y="592"/>
                </a:cubicBezTo>
                <a:cubicBezTo>
                  <a:pt x="4037" y="592"/>
                  <a:pt x="3753" y="296"/>
                  <a:pt x="2900" y="0"/>
                </a:cubicBezTo>
                <a:cubicBezTo>
                  <a:pt x="2900" y="296"/>
                  <a:pt x="2900" y="592"/>
                  <a:pt x="2900" y="1184"/>
                </a:cubicBezTo>
                <a:cubicBezTo>
                  <a:pt x="2900" y="1479"/>
                  <a:pt x="2900" y="1184"/>
                  <a:pt x="2332" y="1775"/>
                </a:cubicBezTo>
                <a:cubicBezTo>
                  <a:pt x="2048" y="2071"/>
                  <a:pt x="1763" y="2071"/>
                  <a:pt x="1195" y="2367"/>
                </a:cubicBezTo>
                <a:cubicBezTo>
                  <a:pt x="627" y="2959"/>
                  <a:pt x="1479" y="3551"/>
                  <a:pt x="1195" y="4142"/>
                </a:cubicBezTo>
                <a:cubicBezTo>
                  <a:pt x="911" y="4734"/>
                  <a:pt x="58" y="4734"/>
                  <a:pt x="58" y="5030"/>
                </a:cubicBezTo>
                <a:cubicBezTo>
                  <a:pt x="58" y="5622"/>
                  <a:pt x="342" y="5918"/>
                  <a:pt x="627" y="6214"/>
                </a:cubicBezTo>
                <a:cubicBezTo>
                  <a:pt x="627" y="6805"/>
                  <a:pt x="627" y="7397"/>
                  <a:pt x="627" y="7693"/>
                </a:cubicBezTo>
                <a:cubicBezTo>
                  <a:pt x="627" y="8285"/>
                  <a:pt x="911" y="8581"/>
                  <a:pt x="627" y="9173"/>
                </a:cubicBezTo>
                <a:cubicBezTo>
                  <a:pt x="627" y="9468"/>
                  <a:pt x="627" y="9764"/>
                  <a:pt x="627" y="10060"/>
                </a:cubicBezTo>
                <a:cubicBezTo>
                  <a:pt x="627" y="10356"/>
                  <a:pt x="911" y="10652"/>
                  <a:pt x="627" y="10948"/>
                </a:cubicBezTo>
                <a:cubicBezTo>
                  <a:pt x="627" y="11244"/>
                  <a:pt x="-226" y="11244"/>
                  <a:pt x="58" y="11836"/>
                </a:cubicBezTo>
                <a:cubicBezTo>
                  <a:pt x="627" y="12427"/>
                  <a:pt x="911" y="12723"/>
                  <a:pt x="911" y="13611"/>
                </a:cubicBezTo>
                <a:cubicBezTo>
                  <a:pt x="911" y="14203"/>
                  <a:pt x="1479" y="13907"/>
                  <a:pt x="1763" y="14203"/>
                </a:cubicBezTo>
                <a:cubicBezTo>
                  <a:pt x="2332" y="14203"/>
                  <a:pt x="2616" y="14203"/>
                  <a:pt x="2900" y="14499"/>
                </a:cubicBezTo>
                <a:cubicBezTo>
                  <a:pt x="3185" y="14795"/>
                  <a:pt x="3469" y="15386"/>
                  <a:pt x="3753" y="15682"/>
                </a:cubicBezTo>
                <a:cubicBezTo>
                  <a:pt x="4321" y="15978"/>
                  <a:pt x="5174" y="15682"/>
                  <a:pt x="5742" y="16274"/>
                </a:cubicBezTo>
                <a:cubicBezTo>
                  <a:pt x="6027" y="16570"/>
                  <a:pt x="5458" y="15978"/>
                  <a:pt x="5742" y="162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6" name="Shape 1712">
            <a:extLst>
              <a:ext uri="{FF2B5EF4-FFF2-40B4-BE49-F238E27FC236}">
                <a16:creationId xmlns:a16="http://schemas.microsoft.com/office/drawing/2014/main" id="{5FE9FFB2-F6F4-4546-A47D-AD2F0871385F}"/>
              </a:ext>
            </a:extLst>
          </p:cNvPr>
          <p:cNvSpPr/>
          <p:nvPr/>
        </p:nvSpPr>
        <p:spPr>
          <a:xfrm>
            <a:off x="5414739" y="3724189"/>
            <a:ext cx="208666" cy="169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71" y="21600"/>
                </a:moveTo>
                <a:cubicBezTo>
                  <a:pt x="9771" y="19694"/>
                  <a:pt x="9257" y="16518"/>
                  <a:pt x="10286" y="15882"/>
                </a:cubicBezTo>
                <a:cubicBezTo>
                  <a:pt x="10800" y="15247"/>
                  <a:pt x="11829" y="14612"/>
                  <a:pt x="12343" y="13976"/>
                </a:cubicBezTo>
                <a:cubicBezTo>
                  <a:pt x="12857" y="13976"/>
                  <a:pt x="12857" y="12706"/>
                  <a:pt x="12857" y="12706"/>
                </a:cubicBezTo>
                <a:cubicBezTo>
                  <a:pt x="12857" y="10165"/>
                  <a:pt x="12857" y="8259"/>
                  <a:pt x="12857" y="5718"/>
                </a:cubicBezTo>
                <a:cubicBezTo>
                  <a:pt x="12857" y="5718"/>
                  <a:pt x="15943" y="5718"/>
                  <a:pt x="16457" y="5718"/>
                </a:cubicBezTo>
                <a:cubicBezTo>
                  <a:pt x="18000" y="5718"/>
                  <a:pt x="19543" y="5718"/>
                  <a:pt x="21086" y="5718"/>
                </a:cubicBezTo>
                <a:cubicBezTo>
                  <a:pt x="21600" y="5718"/>
                  <a:pt x="21600" y="1906"/>
                  <a:pt x="21600" y="1271"/>
                </a:cubicBezTo>
                <a:cubicBezTo>
                  <a:pt x="21600" y="0"/>
                  <a:pt x="21600" y="0"/>
                  <a:pt x="20571" y="0"/>
                </a:cubicBezTo>
                <a:cubicBezTo>
                  <a:pt x="16971" y="0"/>
                  <a:pt x="13886" y="0"/>
                  <a:pt x="10286" y="0"/>
                </a:cubicBezTo>
                <a:cubicBezTo>
                  <a:pt x="9257" y="1271"/>
                  <a:pt x="8743" y="2541"/>
                  <a:pt x="7714" y="3812"/>
                </a:cubicBezTo>
                <a:cubicBezTo>
                  <a:pt x="5657" y="5718"/>
                  <a:pt x="5657" y="7624"/>
                  <a:pt x="5143" y="10800"/>
                </a:cubicBezTo>
                <a:cubicBezTo>
                  <a:pt x="5143" y="10800"/>
                  <a:pt x="4629" y="11435"/>
                  <a:pt x="4114" y="11435"/>
                </a:cubicBezTo>
                <a:cubicBezTo>
                  <a:pt x="3086" y="12706"/>
                  <a:pt x="2571" y="13976"/>
                  <a:pt x="2057" y="15882"/>
                </a:cubicBezTo>
                <a:cubicBezTo>
                  <a:pt x="1029" y="17788"/>
                  <a:pt x="0" y="19059"/>
                  <a:pt x="0" y="21600"/>
                </a:cubicBezTo>
                <a:cubicBezTo>
                  <a:pt x="3086" y="21600"/>
                  <a:pt x="6686" y="21600"/>
                  <a:pt x="9771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7" name="Shape 1713">
            <a:extLst>
              <a:ext uri="{FF2B5EF4-FFF2-40B4-BE49-F238E27FC236}">
                <a16:creationId xmlns:a16="http://schemas.microsoft.com/office/drawing/2014/main" id="{FB189868-0EFE-4898-875B-4DDA1232EDE9}"/>
              </a:ext>
            </a:extLst>
          </p:cNvPr>
          <p:cNvSpPr/>
          <p:nvPr/>
        </p:nvSpPr>
        <p:spPr>
          <a:xfrm>
            <a:off x="5514830" y="3498009"/>
            <a:ext cx="291410" cy="226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2" h="20419" extrusionOk="0">
                <a:moveTo>
                  <a:pt x="7920" y="20419"/>
                </a:moveTo>
                <a:cubicBezTo>
                  <a:pt x="7920" y="19069"/>
                  <a:pt x="7560" y="18169"/>
                  <a:pt x="8280" y="17269"/>
                </a:cubicBezTo>
                <a:cubicBezTo>
                  <a:pt x="9000" y="16819"/>
                  <a:pt x="10080" y="16369"/>
                  <a:pt x="10440" y="15469"/>
                </a:cubicBezTo>
                <a:cubicBezTo>
                  <a:pt x="10800" y="15469"/>
                  <a:pt x="11520" y="15469"/>
                  <a:pt x="11880" y="15469"/>
                </a:cubicBezTo>
                <a:cubicBezTo>
                  <a:pt x="12240" y="15019"/>
                  <a:pt x="12960" y="15019"/>
                  <a:pt x="13680" y="14569"/>
                </a:cubicBezTo>
                <a:cubicBezTo>
                  <a:pt x="14040" y="14119"/>
                  <a:pt x="14040" y="13669"/>
                  <a:pt x="14400" y="13219"/>
                </a:cubicBezTo>
                <a:cubicBezTo>
                  <a:pt x="14760" y="12769"/>
                  <a:pt x="15840" y="13219"/>
                  <a:pt x="16200" y="12769"/>
                </a:cubicBezTo>
                <a:cubicBezTo>
                  <a:pt x="16560" y="12319"/>
                  <a:pt x="16560" y="11869"/>
                  <a:pt x="16560" y="11419"/>
                </a:cubicBezTo>
                <a:cubicBezTo>
                  <a:pt x="16560" y="10519"/>
                  <a:pt x="17640" y="10519"/>
                  <a:pt x="18000" y="10069"/>
                </a:cubicBezTo>
                <a:cubicBezTo>
                  <a:pt x="18360" y="9619"/>
                  <a:pt x="18360" y="9169"/>
                  <a:pt x="19080" y="9169"/>
                </a:cubicBezTo>
                <a:cubicBezTo>
                  <a:pt x="19440" y="9169"/>
                  <a:pt x="20520" y="9619"/>
                  <a:pt x="20880" y="9619"/>
                </a:cubicBezTo>
                <a:cubicBezTo>
                  <a:pt x="21600" y="9169"/>
                  <a:pt x="20160" y="6469"/>
                  <a:pt x="20160" y="6019"/>
                </a:cubicBezTo>
                <a:cubicBezTo>
                  <a:pt x="20160" y="5119"/>
                  <a:pt x="20160" y="4219"/>
                  <a:pt x="20160" y="3319"/>
                </a:cubicBezTo>
                <a:cubicBezTo>
                  <a:pt x="19800" y="2869"/>
                  <a:pt x="19800" y="2419"/>
                  <a:pt x="19800" y="1969"/>
                </a:cubicBezTo>
                <a:cubicBezTo>
                  <a:pt x="19080" y="1969"/>
                  <a:pt x="18720" y="1519"/>
                  <a:pt x="18360" y="1519"/>
                </a:cubicBezTo>
                <a:cubicBezTo>
                  <a:pt x="18000" y="1069"/>
                  <a:pt x="17280" y="1519"/>
                  <a:pt x="16920" y="1519"/>
                </a:cubicBezTo>
                <a:cubicBezTo>
                  <a:pt x="16560" y="1069"/>
                  <a:pt x="15840" y="1519"/>
                  <a:pt x="15120" y="1519"/>
                </a:cubicBezTo>
                <a:cubicBezTo>
                  <a:pt x="14400" y="1519"/>
                  <a:pt x="12960" y="-1181"/>
                  <a:pt x="12600" y="619"/>
                </a:cubicBezTo>
                <a:cubicBezTo>
                  <a:pt x="12240" y="1969"/>
                  <a:pt x="11880" y="3319"/>
                  <a:pt x="10800" y="4669"/>
                </a:cubicBezTo>
                <a:cubicBezTo>
                  <a:pt x="9720" y="6019"/>
                  <a:pt x="8280" y="6019"/>
                  <a:pt x="7200" y="7369"/>
                </a:cubicBezTo>
                <a:cubicBezTo>
                  <a:pt x="6480" y="8269"/>
                  <a:pt x="6120" y="9619"/>
                  <a:pt x="5760" y="10969"/>
                </a:cubicBezTo>
                <a:cubicBezTo>
                  <a:pt x="5760" y="11869"/>
                  <a:pt x="6120" y="13219"/>
                  <a:pt x="5760" y="14569"/>
                </a:cubicBezTo>
                <a:cubicBezTo>
                  <a:pt x="5400" y="15019"/>
                  <a:pt x="5040" y="15919"/>
                  <a:pt x="5040" y="16369"/>
                </a:cubicBezTo>
                <a:cubicBezTo>
                  <a:pt x="4680" y="17269"/>
                  <a:pt x="3960" y="17269"/>
                  <a:pt x="3240" y="17719"/>
                </a:cubicBezTo>
                <a:cubicBezTo>
                  <a:pt x="2880" y="18169"/>
                  <a:pt x="2520" y="18619"/>
                  <a:pt x="1800" y="19069"/>
                </a:cubicBezTo>
                <a:cubicBezTo>
                  <a:pt x="1440" y="19519"/>
                  <a:pt x="720" y="19519"/>
                  <a:pt x="0" y="20419"/>
                </a:cubicBezTo>
                <a:lnTo>
                  <a:pt x="7920" y="204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8" name="Shape 1714">
            <a:extLst>
              <a:ext uri="{FF2B5EF4-FFF2-40B4-BE49-F238E27FC236}">
                <a16:creationId xmlns:a16="http://schemas.microsoft.com/office/drawing/2014/main" id="{2E711228-75E6-45A8-A409-FC084B90E433}"/>
              </a:ext>
            </a:extLst>
          </p:cNvPr>
          <p:cNvSpPr/>
          <p:nvPr/>
        </p:nvSpPr>
        <p:spPr>
          <a:xfrm>
            <a:off x="5623731" y="3461169"/>
            <a:ext cx="512003" cy="49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4" h="21600" extrusionOk="0">
                <a:moveTo>
                  <a:pt x="7113" y="4800"/>
                </a:moveTo>
                <a:cubicBezTo>
                  <a:pt x="7321" y="5018"/>
                  <a:pt x="8152" y="6327"/>
                  <a:pt x="7321" y="6327"/>
                </a:cubicBezTo>
                <a:cubicBezTo>
                  <a:pt x="7113" y="6109"/>
                  <a:pt x="6490" y="5891"/>
                  <a:pt x="6282" y="6109"/>
                </a:cubicBezTo>
                <a:cubicBezTo>
                  <a:pt x="6075" y="6327"/>
                  <a:pt x="6075" y="6327"/>
                  <a:pt x="5867" y="6545"/>
                </a:cubicBezTo>
                <a:cubicBezTo>
                  <a:pt x="5659" y="6764"/>
                  <a:pt x="5452" y="6764"/>
                  <a:pt x="5244" y="6764"/>
                </a:cubicBezTo>
                <a:cubicBezTo>
                  <a:pt x="4829" y="6982"/>
                  <a:pt x="5036" y="7418"/>
                  <a:pt x="4829" y="7636"/>
                </a:cubicBezTo>
                <a:cubicBezTo>
                  <a:pt x="4829" y="8073"/>
                  <a:pt x="4206" y="7855"/>
                  <a:pt x="3998" y="8073"/>
                </a:cubicBezTo>
                <a:cubicBezTo>
                  <a:pt x="3582" y="8073"/>
                  <a:pt x="3582" y="8509"/>
                  <a:pt x="3375" y="8727"/>
                </a:cubicBezTo>
                <a:cubicBezTo>
                  <a:pt x="2959" y="9164"/>
                  <a:pt x="2544" y="8945"/>
                  <a:pt x="2129" y="9164"/>
                </a:cubicBezTo>
                <a:cubicBezTo>
                  <a:pt x="1921" y="9164"/>
                  <a:pt x="1713" y="9164"/>
                  <a:pt x="1506" y="9382"/>
                </a:cubicBezTo>
                <a:cubicBezTo>
                  <a:pt x="1298" y="9382"/>
                  <a:pt x="882" y="9600"/>
                  <a:pt x="675" y="9818"/>
                </a:cubicBezTo>
                <a:cubicBezTo>
                  <a:pt x="-156" y="10255"/>
                  <a:pt x="52" y="10473"/>
                  <a:pt x="52" y="11345"/>
                </a:cubicBezTo>
                <a:cubicBezTo>
                  <a:pt x="52" y="12000"/>
                  <a:pt x="-156" y="12000"/>
                  <a:pt x="259" y="12218"/>
                </a:cubicBezTo>
                <a:cubicBezTo>
                  <a:pt x="467" y="12436"/>
                  <a:pt x="882" y="12655"/>
                  <a:pt x="1090" y="12873"/>
                </a:cubicBezTo>
                <a:cubicBezTo>
                  <a:pt x="3167" y="14400"/>
                  <a:pt x="5244" y="15709"/>
                  <a:pt x="7529" y="17236"/>
                </a:cubicBezTo>
                <a:cubicBezTo>
                  <a:pt x="8152" y="17673"/>
                  <a:pt x="8982" y="18327"/>
                  <a:pt x="9813" y="18764"/>
                </a:cubicBezTo>
                <a:cubicBezTo>
                  <a:pt x="9813" y="18982"/>
                  <a:pt x="10021" y="18982"/>
                  <a:pt x="10021" y="18982"/>
                </a:cubicBezTo>
                <a:cubicBezTo>
                  <a:pt x="10644" y="20073"/>
                  <a:pt x="11059" y="20073"/>
                  <a:pt x="11890" y="20291"/>
                </a:cubicBezTo>
                <a:cubicBezTo>
                  <a:pt x="12513" y="20509"/>
                  <a:pt x="11890" y="21382"/>
                  <a:pt x="12513" y="21600"/>
                </a:cubicBezTo>
                <a:cubicBezTo>
                  <a:pt x="12721" y="21600"/>
                  <a:pt x="13344" y="21382"/>
                  <a:pt x="13759" y="21164"/>
                </a:cubicBezTo>
                <a:cubicBezTo>
                  <a:pt x="13967" y="21164"/>
                  <a:pt x="14590" y="21164"/>
                  <a:pt x="14798" y="20945"/>
                </a:cubicBezTo>
                <a:cubicBezTo>
                  <a:pt x="15629" y="20291"/>
                  <a:pt x="16459" y="19636"/>
                  <a:pt x="17498" y="18982"/>
                </a:cubicBezTo>
                <a:cubicBezTo>
                  <a:pt x="18536" y="18327"/>
                  <a:pt x="19575" y="17455"/>
                  <a:pt x="20613" y="16800"/>
                </a:cubicBezTo>
                <a:cubicBezTo>
                  <a:pt x="20821" y="16800"/>
                  <a:pt x="21029" y="16582"/>
                  <a:pt x="21444" y="16364"/>
                </a:cubicBezTo>
                <a:cubicBezTo>
                  <a:pt x="21029" y="15491"/>
                  <a:pt x="20821" y="15273"/>
                  <a:pt x="19990" y="15055"/>
                </a:cubicBezTo>
                <a:cubicBezTo>
                  <a:pt x="19782" y="15055"/>
                  <a:pt x="19367" y="15055"/>
                  <a:pt x="19367" y="15055"/>
                </a:cubicBezTo>
                <a:cubicBezTo>
                  <a:pt x="19367" y="14400"/>
                  <a:pt x="19367" y="14182"/>
                  <a:pt x="18952" y="13745"/>
                </a:cubicBezTo>
                <a:cubicBezTo>
                  <a:pt x="18744" y="13309"/>
                  <a:pt x="18744" y="13309"/>
                  <a:pt x="18952" y="13091"/>
                </a:cubicBezTo>
                <a:cubicBezTo>
                  <a:pt x="19367" y="12655"/>
                  <a:pt x="19159" y="12436"/>
                  <a:pt x="19159" y="12000"/>
                </a:cubicBezTo>
                <a:cubicBezTo>
                  <a:pt x="19159" y="11564"/>
                  <a:pt x="19367" y="11345"/>
                  <a:pt x="19159" y="10909"/>
                </a:cubicBezTo>
                <a:cubicBezTo>
                  <a:pt x="19159" y="10691"/>
                  <a:pt x="19159" y="10473"/>
                  <a:pt x="19159" y="10036"/>
                </a:cubicBezTo>
                <a:cubicBezTo>
                  <a:pt x="19159" y="9818"/>
                  <a:pt x="19159" y="9382"/>
                  <a:pt x="18952" y="9164"/>
                </a:cubicBezTo>
                <a:cubicBezTo>
                  <a:pt x="18744" y="8945"/>
                  <a:pt x="18744" y="8509"/>
                  <a:pt x="18744" y="8073"/>
                </a:cubicBezTo>
                <a:cubicBezTo>
                  <a:pt x="18744" y="7418"/>
                  <a:pt x="18536" y="6545"/>
                  <a:pt x="17913" y="5891"/>
                </a:cubicBezTo>
                <a:cubicBezTo>
                  <a:pt x="17498" y="5455"/>
                  <a:pt x="17082" y="5018"/>
                  <a:pt x="16875" y="4364"/>
                </a:cubicBezTo>
                <a:cubicBezTo>
                  <a:pt x="16459" y="3491"/>
                  <a:pt x="17290" y="3709"/>
                  <a:pt x="17498" y="2836"/>
                </a:cubicBezTo>
                <a:cubicBezTo>
                  <a:pt x="17498" y="1964"/>
                  <a:pt x="17498" y="1309"/>
                  <a:pt x="17706" y="436"/>
                </a:cubicBezTo>
                <a:cubicBezTo>
                  <a:pt x="17498" y="436"/>
                  <a:pt x="17498" y="218"/>
                  <a:pt x="17290" y="218"/>
                </a:cubicBezTo>
                <a:cubicBezTo>
                  <a:pt x="16875" y="436"/>
                  <a:pt x="16875" y="0"/>
                  <a:pt x="16667" y="0"/>
                </a:cubicBezTo>
                <a:cubicBezTo>
                  <a:pt x="16459" y="0"/>
                  <a:pt x="16459" y="218"/>
                  <a:pt x="16252" y="218"/>
                </a:cubicBezTo>
                <a:cubicBezTo>
                  <a:pt x="15836" y="218"/>
                  <a:pt x="15836" y="0"/>
                  <a:pt x="15421" y="0"/>
                </a:cubicBezTo>
                <a:cubicBezTo>
                  <a:pt x="15213" y="218"/>
                  <a:pt x="15006" y="218"/>
                  <a:pt x="14798" y="436"/>
                </a:cubicBezTo>
                <a:cubicBezTo>
                  <a:pt x="14382" y="655"/>
                  <a:pt x="14382" y="436"/>
                  <a:pt x="13967" y="218"/>
                </a:cubicBezTo>
                <a:cubicBezTo>
                  <a:pt x="13552" y="218"/>
                  <a:pt x="12929" y="218"/>
                  <a:pt x="12513" y="436"/>
                </a:cubicBezTo>
                <a:cubicBezTo>
                  <a:pt x="11475" y="655"/>
                  <a:pt x="10436" y="655"/>
                  <a:pt x="9398" y="1091"/>
                </a:cubicBezTo>
                <a:cubicBezTo>
                  <a:pt x="9190" y="1309"/>
                  <a:pt x="8982" y="1527"/>
                  <a:pt x="8775" y="1527"/>
                </a:cubicBezTo>
                <a:cubicBezTo>
                  <a:pt x="8567" y="1745"/>
                  <a:pt x="8152" y="1745"/>
                  <a:pt x="7944" y="1745"/>
                </a:cubicBezTo>
                <a:cubicBezTo>
                  <a:pt x="7529" y="1964"/>
                  <a:pt x="7529" y="2618"/>
                  <a:pt x="6906" y="2618"/>
                </a:cubicBezTo>
                <a:cubicBezTo>
                  <a:pt x="7113" y="3273"/>
                  <a:pt x="7113" y="3927"/>
                  <a:pt x="7113" y="4800"/>
                </a:cubicBezTo>
                <a:cubicBezTo>
                  <a:pt x="7321" y="5018"/>
                  <a:pt x="7113" y="4364"/>
                  <a:pt x="7113" y="4800"/>
                </a:cubicBezTo>
                <a:close/>
              </a:path>
            </a:pathLst>
          </a:custGeom>
          <a:solidFill>
            <a:schemeClr val="accent4"/>
          </a:solidFill>
          <a:ln w="4763">
            <a:solidFill>
              <a:srgbClr val="FFFFFF"/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79" name="Shape 1715">
            <a:extLst>
              <a:ext uri="{FF2B5EF4-FFF2-40B4-BE49-F238E27FC236}">
                <a16:creationId xmlns:a16="http://schemas.microsoft.com/office/drawing/2014/main" id="{86864952-AF12-4D66-87AB-D36C38E06145}"/>
              </a:ext>
            </a:extLst>
          </p:cNvPr>
          <p:cNvSpPr/>
          <p:nvPr/>
        </p:nvSpPr>
        <p:spPr>
          <a:xfrm>
            <a:off x="4021952" y="1596283"/>
            <a:ext cx="1514147" cy="113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2266" y="3521"/>
                </a:moveTo>
                <a:cubicBezTo>
                  <a:pt x="2195" y="3616"/>
                  <a:pt x="1841" y="3806"/>
                  <a:pt x="1912" y="3901"/>
                </a:cubicBezTo>
                <a:cubicBezTo>
                  <a:pt x="1983" y="3996"/>
                  <a:pt x="2125" y="3996"/>
                  <a:pt x="2266" y="4092"/>
                </a:cubicBezTo>
                <a:cubicBezTo>
                  <a:pt x="2408" y="4092"/>
                  <a:pt x="2550" y="4092"/>
                  <a:pt x="2762" y="4092"/>
                </a:cubicBezTo>
                <a:cubicBezTo>
                  <a:pt x="2762" y="4092"/>
                  <a:pt x="3116" y="3996"/>
                  <a:pt x="3187" y="3996"/>
                </a:cubicBezTo>
                <a:cubicBezTo>
                  <a:pt x="3116" y="3996"/>
                  <a:pt x="2974" y="4092"/>
                  <a:pt x="2904" y="4187"/>
                </a:cubicBezTo>
                <a:cubicBezTo>
                  <a:pt x="2833" y="4282"/>
                  <a:pt x="2762" y="4377"/>
                  <a:pt x="2833" y="4567"/>
                </a:cubicBezTo>
                <a:cubicBezTo>
                  <a:pt x="2974" y="4758"/>
                  <a:pt x="2550" y="5233"/>
                  <a:pt x="2337" y="5138"/>
                </a:cubicBezTo>
                <a:cubicBezTo>
                  <a:pt x="2266" y="5043"/>
                  <a:pt x="2125" y="5138"/>
                  <a:pt x="1983" y="5138"/>
                </a:cubicBezTo>
                <a:cubicBezTo>
                  <a:pt x="1912" y="5043"/>
                  <a:pt x="1770" y="5138"/>
                  <a:pt x="1700" y="5138"/>
                </a:cubicBezTo>
                <a:cubicBezTo>
                  <a:pt x="1629" y="5138"/>
                  <a:pt x="1487" y="5138"/>
                  <a:pt x="1416" y="5329"/>
                </a:cubicBezTo>
                <a:cubicBezTo>
                  <a:pt x="1346" y="5424"/>
                  <a:pt x="1275" y="5424"/>
                  <a:pt x="1133" y="5424"/>
                </a:cubicBezTo>
                <a:cubicBezTo>
                  <a:pt x="921" y="5519"/>
                  <a:pt x="708" y="5614"/>
                  <a:pt x="496" y="5614"/>
                </a:cubicBezTo>
                <a:cubicBezTo>
                  <a:pt x="425" y="5614"/>
                  <a:pt x="283" y="5519"/>
                  <a:pt x="283" y="5614"/>
                </a:cubicBezTo>
                <a:cubicBezTo>
                  <a:pt x="212" y="5709"/>
                  <a:pt x="0" y="5709"/>
                  <a:pt x="0" y="5900"/>
                </a:cubicBezTo>
                <a:cubicBezTo>
                  <a:pt x="0" y="5995"/>
                  <a:pt x="71" y="5900"/>
                  <a:pt x="71" y="5995"/>
                </a:cubicBezTo>
                <a:cubicBezTo>
                  <a:pt x="71" y="5995"/>
                  <a:pt x="0" y="6090"/>
                  <a:pt x="0" y="6090"/>
                </a:cubicBezTo>
                <a:cubicBezTo>
                  <a:pt x="0" y="6185"/>
                  <a:pt x="142" y="6375"/>
                  <a:pt x="212" y="6470"/>
                </a:cubicBezTo>
                <a:cubicBezTo>
                  <a:pt x="212" y="6470"/>
                  <a:pt x="283" y="6375"/>
                  <a:pt x="283" y="6375"/>
                </a:cubicBezTo>
                <a:cubicBezTo>
                  <a:pt x="354" y="6280"/>
                  <a:pt x="425" y="6375"/>
                  <a:pt x="496" y="6470"/>
                </a:cubicBezTo>
                <a:cubicBezTo>
                  <a:pt x="567" y="6470"/>
                  <a:pt x="921" y="6566"/>
                  <a:pt x="921" y="6375"/>
                </a:cubicBezTo>
                <a:cubicBezTo>
                  <a:pt x="921" y="6470"/>
                  <a:pt x="850" y="6470"/>
                  <a:pt x="921" y="6566"/>
                </a:cubicBezTo>
                <a:cubicBezTo>
                  <a:pt x="921" y="6661"/>
                  <a:pt x="1062" y="6756"/>
                  <a:pt x="1133" y="6756"/>
                </a:cubicBezTo>
                <a:cubicBezTo>
                  <a:pt x="1204" y="6851"/>
                  <a:pt x="1275" y="6851"/>
                  <a:pt x="1346" y="6851"/>
                </a:cubicBezTo>
                <a:cubicBezTo>
                  <a:pt x="1487" y="6851"/>
                  <a:pt x="1487" y="6661"/>
                  <a:pt x="1558" y="6756"/>
                </a:cubicBezTo>
                <a:cubicBezTo>
                  <a:pt x="1700" y="6756"/>
                  <a:pt x="1912" y="6756"/>
                  <a:pt x="1983" y="6756"/>
                </a:cubicBezTo>
                <a:cubicBezTo>
                  <a:pt x="2054" y="6756"/>
                  <a:pt x="2054" y="6661"/>
                  <a:pt x="2125" y="6566"/>
                </a:cubicBezTo>
                <a:cubicBezTo>
                  <a:pt x="2195" y="6566"/>
                  <a:pt x="2408" y="6756"/>
                  <a:pt x="2408" y="6851"/>
                </a:cubicBezTo>
                <a:cubicBezTo>
                  <a:pt x="2408" y="6946"/>
                  <a:pt x="1700" y="6851"/>
                  <a:pt x="1558" y="6946"/>
                </a:cubicBezTo>
                <a:cubicBezTo>
                  <a:pt x="1416" y="6946"/>
                  <a:pt x="1629" y="7041"/>
                  <a:pt x="1700" y="7041"/>
                </a:cubicBezTo>
                <a:cubicBezTo>
                  <a:pt x="1841" y="7137"/>
                  <a:pt x="1912" y="7041"/>
                  <a:pt x="2054" y="7137"/>
                </a:cubicBezTo>
                <a:cubicBezTo>
                  <a:pt x="1983" y="7041"/>
                  <a:pt x="1841" y="7137"/>
                  <a:pt x="1700" y="7137"/>
                </a:cubicBezTo>
                <a:cubicBezTo>
                  <a:pt x="1487" y="7137"/>
                  <a:pt x="1275" y="7041"/>
                  <a:pt x="1062" y="7041"/>
                </a:cubicBezTo>
                <a:cubicBezTo>
                  <a:pt x="921" y="7041"/>
                  <a:pt x="637" y="7041"/>
                  <a:pt x="637" y="7232"/>
                </a:cubicBezTo>
                <a:cubicBezTo>
                  <a:pt x="567" y="7327"/>
                  <a:pt x="779" y="7422"/>
                  <a:pt x="850" y="7422"/>
                </a:cubicBezTo>
                <a:cubicBezTo>
                  <a:pt x="921" y="7422"/>
                  <a:pt x="1062" y="7327"/>
                  <a:pt x="1062" y="7327"/>
                </a:cubicBezTo>
                <a:cubicBezTo>
                  <a:pt x="1133" y="7422"/>
                  <a:pt x="1062" y="7422"/>
                  <a:pt x="1062" y="7517"/>
                </a:cubicBezTo>
                <a:cubicBezTo>
                  <a:pt x="1133" y="7612"/>
                  <a:pt x="1275" y="7612"/>
                  <a:pt x="1346" y="7612"/>
                </a:cubicBezTo>
                <a:cubicBezTo>
                  <a:pt x="1487" y="7612"/>
                  <a:pt x="1629" y="7612"/>
                  <a:pt x="1770" y="7612"/>
                </a:cubicBezTo>
                <a:cubicBezTo>
                  <a:pt x="1770" y="7612"/>
                  <a:pt x="1487" y="7707"/>
                  <a:pt x="1416" y="7707"/>
                </a:cubicBezTo>
                <a:cubicBezTo>
                  <a:pt x="1133" y="7803"/>
                  <a:pt x="1346" y="7993"/>
                  <a:pt x="1487" y="8088"/>
                </a:cubicBezTo>
                <a:cubicBezTo>
                  <a:pt x="1629" y="8183"/>
                  <a:pt x="1770" y="8183"/>
                  <a:pt x="1912" y="8278"/>
                </a:cubicBezTo>
                <a:cubicBezTo>
                  <a:pt x="1912" y="8278"/>
                  <a:pt x="2195" y="8278"/>
                  <a:pt x="2195" y="8278"/>
                </a:cubicBezTo>
                <a:cubicBezTo>
                  <a:pt x="2195" y="8278"/>
                  <a:pt x="2054" y="8183"/>
                  <a:pt x="2054" y="8088"/>
                </a:cubicBezTo>
                <a:cubicBezTo>
                  <a:pt x="2054" y="7993"/>
                  <a:pt x="2195" y="8088"/>
                  <a:pt x="2195" y="8088"/>
                </a:cubicBezTo>
                <a:cubicBezTo>
                  <a:pt x="2266" y="8183"/>
                  <a:pt x="2337" y="8088"/>
                  <a:pt x="2408" y="7993"/>
                </a:cubicBezTo>
                <a:cubicBezTo>
                  <a:pt x="2408" y="7993"/>
                  <a:pt x="2479" y="7898"/>
                  <a:pt x="2550" y="7898"/>
                </a:cubicBezTo>
                <a:cubicBezTo>
                  <a:pt x="2620" y="7993"/>
                  <a:pt x="2550" y="8183"/>
                  <a:pt x="2550" y="8183"/>
                </a:cubicBezTo>
                <a:cubicBezTo>
                  <a:pt x="2620" y="8278"/>
                  <a:pt x="2833" y="8088"/>
                  <a:pt x="2904" y="8088"/>
                </a:cubicBezTo>
                <a:cubicBezTo>
                  <a:pt x="3045" y="7993"/>
                  <a:pt x="3045" y="7993"/>
                  <a:pt x="3116" y="8088"/>
                </a:cubicBezTo>
                <a:cubicBezTo>
                  <a:pt x="3187" y="8183"/>
                  <a:pt x="3258" y="7993"/>
                  <a:pt x="3329" y="7993"/>
                </a:cubicBezTo>
                <a:cubicBezTo>
                  <a:pt x="3399" y="7898"/>
                  <a:pt x="3541" y="7993"/>
                  <a:pt x="3612" y="7993"/>
                </a:cubicBezTo>
                <a:cubicBezTo>
                  <a:pt x="3824" y="7993"/>
                  <a:pt x="4108" y="8088"/>
                  <a:pt x="4320" y="8183"/>
                </a:cubicBezTo>
                <a:cubicBezTo>
                  <a:pt x="4462" y="8183"/>
                  <a:pt x="4603" y="8374"/>
                  <a:pt x="4745" y="8374"/>
                </a:cubicBezTo>
                <a:cubicBezTo>
                  <a:pt x="4887" y="8374"/>
                  <a:pt x="5028" y="8469"/>
                  <a:pt x="5099" y="8564"/>
                </a:cubicBezTo>
                <a:cubicBezTo>
                  <a:pt x="5241" y="8659"/>
                  <a:pt x="5170" y="8754"/>
                  <a:pt x="5170" y="8849"/>
                </a:cubicBezTo>
                <a:cubicBezTo>
                  <a:pt x="5170" y="8944"/>
                  <a:pt x="5311" y="9135"/>
                  <a:pt x="5382" y="9135"/>
                </a:cubicBezTo>
                <a:cubicBezTo>
                  <a:pt x="5453" y="9230"/>
                  <a:pt x="5595" y="9135"/>
                  <a:pt x="5666" y="9230"/>
                </a:cubicBezTo>
                <a:cubicBezTo>
                  <a:pt x="5666" y="9420"/>
                  <a:pt x="5807" y="9515"/>
                  <a:pt x="5878" y="9611"/>
                </a:cubicBezTo>
                <a:cubicBezTo>
                  <a:pt x="5949" y="9706"/>
                  <a:pt x="5878" y="9896"/>
                  <a:pt x="5949" y="9991"/>
                </a:cubicBezTo>
                <a:cubicBezTo>
                  <a:pt x="5949" y="10086"/>
                  <a:pt x="6090" y="10181"/>
                  <a:pt x="6090" y="10372"/>
                </a:cubicBezTo>
                <a:cubicBezTo>
                  <a:pt x="6090" y="10467"/>
                  <a:pt x="6020" y="10467"/>
                  <a:pt x="6090" y="10562"/>
                </a:cubicBezTo>
                <a:cubicBezTo>
                  <a:pt x="6090" y="10562"/>
                  <a:pt x="6161" y="10657"/>
                  <a:pt x="6161" y="10657"/>
                </a:cubicBezTo>
                <a:cubicBezTo>
                  <a:pt x="6161" y="10657"/>
                  <a:pt x="6161" y="10657"/>
                  <a:pt x="6161" y="10657"/>
                </a:cubicBezTo>
                <a:cubicBezTo>
                  <a:pt x="6232" y="10562"/>
                  <a:pt x="6374" y="10752"/>
                  <a:pt x="6303" y="10848"/>
                </a:cubicBezTo>
                <a:cubicBezTo>
                  <a:pt x="6232" y="10943"/>
                  <a:pt x="6232" y="10943"/>
                  <a:pt x="6232" y="11133"/>
                </a:cubicBezTo>
                <a:cubicBezTo>
                  <a:pt x="6232" y="11038"/>
                  <a:pt x="6374" y="10943"/>
                  <a:pt x="6445" y="11133"/>
                </a:cubicBezTo>
                <a:cubicBezTo>
                  <a:pt x="6445" y="11228"/>
                  <a:pt x="6445" y="11228"/>
                  <a:pt x="6445" y="11323"/>
                </a:cubicBezTo>
                <a:cubicBezTo>
                  <a:pt x="6445" y="11323"/>
                  <a:pt x="6445" y="11514"/>
                  <a:pt x="6445" y="11419"/>
                </a:cubicBezTo>
                <a:cubicBezTo>
                  <a:pt x="6445" y="11514"/>
                  <a:pt x="6586" y="11514"/>
                  <a:pt x="6586" y="11514"/>
                </a:cubicBezTo>
                <a:cubicBezTo>
                  <a:pt x="6515" y="11419"/>
                  <a:pt x="6303" y="11989"/>
                  <a:pt x="6374" y="11609"/>
                </a:cubicBezTo>
                <a:cubicBezTo>
                  <a:pt x="6374" y="11609"/>
                  <a:pt x="6232" y="11514"/>
                  <a:pt x="6232" y="11609"/>
                </a:cubicBezTo>
                <a:cubicBezTo>
                  <a:pt x="6232" y="11609"/>
                  <a:pt x="6303" y="11609"/>
                  <a:pt x="6303" y="11609"/>
                </a:cubicBezTo>
                <a:cubicBezTo>
                  <a:pt x="6303" y="11704"/>
                  <a:pt x="6090" y="11704"/>
                  <a:pt x="6161" y="11799"/>
                </a:cubicBezTo>
                <a:cubicBezTo>
                  <a:pt x="6161" y="11799"/>
                  <a:pt x="6374" y="11894"/>
                  <a:pt x="6303" y="11894"/>
                </a:cubicBezTo>
                <a:cubicBezTo>
                  <a:pt x="6161" y="12085"/>
                  <a:pt x="6445" y="12085"/>
                  <a:pt x="6515" y="11989"/>
                </a:cubicBezTo>
                <a:cubicBezTo>
                  <a:pt x="6445" y="12085"/>
                  <a:pt x="6374" y="12085"/>
                  <a:pt x="6232" y="12085"/>
                </a:cubicBezTo>
                <a:cubicBezTo>
                  <a:pt x="6232" y="12085"/>
                  <a:pt x="6090" y="12275"/>
                  <a:pt x="6090" y="12275"/>
                </a:cubicBezTo>
                <a:cubicBezTo>
                  <a:pt x="6090" y="12275"/>
                  <a:pt x="6161" y="12370"/>
                  <a:pt x="6161" y="12370"/>
                </a:cubicBezTo>
                <a:cubicBezTo>
                  <a:pt x="6303" y="12465"/>
                  <a:pt x="6232" y="12465"/>
                  <a:pt x="6303" y="12465"/>
                </a:cubicBezTo>
                <a:cubicBezTo>
                  <a:pt x="6374" y="12465"/>
                  <a:pt x="6657" y="12656"/>
                  <a:pt x="6728" y="12465"/>
                </a:cubicBezTo>
                <a:cubicBezTo>
                  <a:pt x="6728" y="12180"/>
                  <a:pt x="6870" y="12275"/>
                  <a:pt x="6940" y="12180"/>
                </a:cubicBezTo>
                <a:cubicBezTo>
                  <a:pt x="6940" y="12180"/>
                  <a:pt x="6799" y="11609"/>
                  <a:pt x="6799" y="11609"/>
                </a:cubicBezTo>
                <a:cubicBezTo>
                  <a:pt x="6799" y="11704"/>
                  <a:pt x="6940" y="11989"/>
                  <a:pt x="6940" y="11989"/>
                </a:cubicBezTo>
                <a:cubicBezTo>
                  <a:pt x="7011" y="12180"/>
                  <a:pt x="7082" y="11989"/>
                  <a:pt x="7153" y="11989"/>
                </a:cubicBezTo>
                <a:cubicBezTo>
                  <a:pt x="7153" y="11989"/>
                  <a:pt x="6940" y="12370"/>
                  <a:pt x="6940" y="12370"/>
                </a:cubicBezTo>
                <a:cubicBezTo>
                  <a:pt x="6940" y="12370"/>
                  <a:pt x="7224" y="12275"/>
                  <a:pt x="7224" y="12275"/>
                </a:cubicBezTo>
                <a:cubicBezTo>
                  <a:pt x="7294" y="12275"/>
                  <a:pt x="7365" y="12275"/>
                  <a:pt x="7365" y="12275"/>
                </a:cubicBezTo>
                <a:cubicBezTo>
                  <a:pt x="7436" y="12275"/>
                  <a:pt x="7507" y="12180"/>
                  <a:pt x="7578" y="12180"/>
                </a:cubicBezTo>
                <a:cubicBezTo>
                  <a:pt x="7578" y="12275"/>
                  <a:pt x="7507" y="12370"/>
                  <a:pt x="7436" y="12370"/>
                </a:cubicBezTo>
                <a:cubicBezTo>
                  <a:pt x="7365" y="12370"/>
                  <a:pt x="7224" y="12370"/>
                  <a:pt x="7153" y="12465"/>
                </a:cubicBezTo>
                <a:cubicBezTo>
                  <a:pt x="7082" y="12560"/>
                  <a:pt x="7294" y="12465"/>
                  <a:pt x="7294" y="12465"/>
                </a:cubicBezTo>
                <a:cubicBezTo>
                  <a:pt x="7436" y="12465"/>
                  <a:pt x="7578" y="12465"/>
                  <a:pt x="7719" y="12465"/>
                </a:cubicBezTo>
                <a:cubicBezTo>
                  <a:pt x="7649" y="12465"/>
                  <a:pt x="7365" y="12465"/>
                  <a:pt x="7365" y="12560"/>
                </a:cubicBezTo>
                <a:cubicBezTo>
                  <a:pt x="7365" y="12560"/>
                  <a:pt x="7507" y="12656"/>
                  <a:pt x="7507" y="12751"/>
                </a:cubicBezTo>
                <a:cubicBezTo>
                  <a:pt x="7507" y="12751"/>
                  <a:pt x="7507" y="12846"/>
                  <a:pt x="7507" y="12846"/>
                </a:cubicBezTo>
                <a:cubicBezTo>
                  <a:pt x="7507" y="12941"/>
                  <a:pt x="7436" y="12941"/>
                  <a:pt x="7507" y="13036"/>
                </a:cubicBezTo>
                <a:cubicBezTo>
                  <a:pt x="7507" y="13036"/>
                  <a:pt x="7649" y="12941"/>
                  <a:pt x="7719" y="12941"/>
                </a:cubicBezTo>
                <a:cubicBezTo>
                  <a:pt x="7790" y="12941"/>
                  <a:pt x="7719" y="12941"/>
                  <a:pt x="7790" y="13036"/>
                </a:cubicBezTo>
                <a:cubicBezTo>
                  <a:pt x="7861" y="13131"/>
                  <a:pt x="7861" y="13226"/>
                  <a:pt x="7932" y="13322"/>
                </a:cubicBezTo>
                <a:cubicBezTo>
                  <a:pt x="7932" y="13417"/>
                  <a:pt x="7719" y="13417"/>
                  <a:pt x="7719" y="13417"/>
                </a:cubicBezTo>
                <a:cubicBezTo>
                  <a:pt x="7436" y="13131"/>
                  <a:pt x="7011" y="12941"/>
                  <a:pt x="6728" y="13036"/>
                </a:cubicBezTo>
                <a:cubicBezTo>
                  <a:pt x="6445" y="13036"/>
                  <a:pt x="6799" y="13322"/>
                  <a:pt x="6940" y="13322"/>
                </a:cubicBezTo>
                <a:cubicBezTo>
                  <a:pt x="7153" y="13417"/>
                  <a:pt x="7294" y="13702"/>
                  <a:pt x="7507" y="13702"/>
                </a:cubicBezTo>
                <a:cubicBezTo>
                  <a:pt x="7578" y="13702"/>
                  <a:pt x="7649" y="13607"/>
                  <a:pt x="7790" y="13607"/>
                </a:cubicBezTo>
                <a:cubicBezTo>
                  <a:pt x="7790" y="13702"/>
                  <a:pt x="8003" y="13702"/>
                  <a:pt x="8003" y="13702"/>
                </a:cubicBezTo>
                <a:cubicBezTo>
                  <a:pt x="8073" y="13797"/>
                  <a:pt x="8003" y="13893"/>
                  <a:pt x="8003" y="13893"/>
                </a:cubicBezTo>
                <a:cubicBezTo>
                  <a:pt x="7790" y="13988"/>
                  <a:pt x="8073" y="14083"/>
                  <a:pt x="8003" y="14178"/>
                </a:cubicBezTo>
                <a:cubicBezTo>
                  <a:pt x="8003" y="14273"/>
                  <a:pt x="7861" y="14178"/>
                  <a:pt x="7861" y="14368"/>
                </a:cubicBezTo>
                <a:cubicBezTo>
                  <a:pt x="7861" y="14463"/>
                  <a:pt x="8003" y="14463"/>
                  <a:pt x="8003" y="14463"/>
                </a:cubicBezTo>
                <a:cubicBezTo>
                  <a:pt x="7932" y="14559"/>
                  <a:pt x="7790" y="14368"/>
                  <a:pt x="7790" y="14463"/>
                </a:cubicBezTo>
                <a:cubicBezTo>
                  <a:pt x="7719" y="14559"/>
                  <a:pt x="7719" y="14654"/>
                  <a:pt x="7719" y="14749"/>
                </a:cubicBezTo>
                <a:cubicBezTo>
                  <a:pt x="7719" y="14749"/>
                  <a:pt x="7861" y="14749"/>
                  <a:pt x="7861" y="14749"/>
                </a:cubicBezTo>
                <a:cubicBezTo>
                  <a:pt x="7861" y="14844"/>
                  <a:pt x="7719" y="14939"/>
                  <a:pt x="7649" y="14939"/>
                </a:cubicBezTo>
                <a:cubicBezTo>
                  <a:pt x="7578" y="14939"/>
                  <a:pt x="7507" y="14939"/>
                  <a:pt x="7436" y="14939"/>
                </a:cubicBezTo>
                <a:cubicBezTo>
                  <a:pt x="7365" y="14844"/>
                  <a:pt x="7294" y="14844"/>
                  <a:pt x="7224" y="14939"/>
                </a:cubicBezTo>
                <a:cubicBezTo>
                  <a:pt x="7153" y="15034"/>
                  <a:pt x="7153" y="14939"/>
                  <a:pt x="7082" y="15034"/>
                </a:cubicBezTo>
                <a:cubicBezTo>
                  <a:pt x="7082" y="15034"/>
                  <a:pt x="7294" y="15320"/>
                  <a:pt x="7365" y="15320"/>
                </a:cubicBezTo>
                <a:cubicBezTo>
                  <a:pt x="7365" y="15225"/>
                  <a:pt x="7365" y="15225"/>
                  <a:pt x="7294" y="15225"/>
                </a:cubicBezTo>
                <a:cubicBezTo>
                  <a:pt x="7294" y="15225"/>
                  <a:pt x="7507" y="15225"/>
                  <a:pt x="7507" y="15225"/>
                </a:cubicBezTo>
                <a:cubicBezTo>
                  <a:pt x="7507" y="15225"/>
                  <a:pt x="7861" y="15034"/>
                  <a:pt x="7861" y="15130"/>
                </a:cubicBezTo>
                <a:cubicBezTo>
                  <a:pt x="7790" y="15130"/>
                  <a:pt x="7719" y="15130"/>
                  <a:pt x="7649" y="15225"/>
                </a:cubicBezTo>
                <a:cubicBezTo>
                  <a:pt x="7719" y="15130"/>
                  <a:pt x="7861" y="15320"/>
                  <a:pt x="7790" y="15320"/>
                </a:cubicBezTo>
                <a:cubicBezTo>
                  <a:pt x="7861" y="15320"/>
                  <a:pt x="8073" y="15415"/>
                  <a:pt x="8144" y="15415"/>
                </a:cubicBezTo>
                <a:cubicBezTo>
                  <a:pt x="8073" y="15415"/>
                  <a:pt x="7932" y="15415"/>
                  <a:pt x="7932" y="15415"/>
                </a:cubicBezTo>
                <a:cubicBezTo>
                  <a:pt x="7932" y="15415"/>
                  <a:pt x="8215" y="15700"/>
                  <a:pt x="8215" y="15700"/>
                </a:cubicBezTo>
                <a:cubicBezTo>
                  <a:pt x="8003" y="15700"/>
                  <a:pt x="7861" y="15320"/>
                  <a:pt x="7649" y="15320"/>
                </a:cubicBezTo>
                <a:cubicBezTo>
                  <a:pt x="7507" y="15320"/>
                  <a:pt x="7153" y="15225"/>
                  <a:pt x="7082" y="15415"/>
                </a:cubicBezTo>
                <a:cubicBezTo>
                  <a:pt x="7082" y="15510"/>
                  <a:pt x="7011" y="15510"/>
                  <a:pt x="6940" y="15605"/>
                </a:cubicBezTo>
                <a:cubicBezTo>
                  <a:pt x="6870" y="15605"/>
                  <a:pt x="6870" y="15796"/>
                  <a:pt x="6940" y="15700"/>
                </a:cubicBezTo>
                <a:cubicBezTo>
                  <a:pt x="7082" y="15700"/>
                  <a:pt x="7224" y="15605"/>
                  <a:pt x="7294" y="15415"/>
                </a:cubicBezTo>
                <a:cubicBezTo>
                  <a:pt x="7294" y="15510"/>
                  <a:pt x="7436" y="15510"/>
                  <a:pt x="7436" y="15510"/>
                </a:cubicBezTo>
                <a:cubicBezTo>
                  <a:pt x="7507" y="15510"/>
                  <a:pt x="7649" y="15796"/>
                  <a:pt x="7649" y="15510"/>
                </a:cubicBezTo>
                <a:cubicBezTo>
                  <a:pt x="7649" y="15415"/>
                  <a:pt x="7790" y="15605"/>
                  <a:pt x="7790" y="15605"/>
                </a:cubicBezTo>
                <a:cubicBezTo>
                  <a:pt x="7790" y="15605"/>
                  <a:pt x="8073" y="15605"/>
                  <a:pt x="8003" y="15700"/>
                </a:cubicBezTo>
                <a:cubicBezTo>
                  <a:pt x="8003" y="15700"/>
                  <a:pt x="7932" y="15700"/>
                  <a:pt x="7932" y="15700"/>
                </a:cubicBezTo>
                <a:cubicBezTo>
                  <a:pt x="7932" y="15700"/>
                  <a:pt x="8073" y="15796"/>
                  <a:pt x="8073" y="15796"/>
                </a:cubicBezTo>
                <a:cubicBezTo>
                  <a:pt x="8003" y="15796"/>
                  <a:pt x="7861" y="15796"/>
                  <a:pt x="7790" y="15700"/>
                </a:cubicBezTo>
                <a:cubicBezTo>
                  <a:pt x="7719" y="15605"/>
                  <a:pt x="7719" y="15700"/>
                  <a:pt x="7719" y="15796"/>
                </a:cubicBezTo>
                <a:cubicBezTo>
                  <a:pt x="7719" y="15700"/>
                  <a:pt x="7294" y="15605"/>
                  <a:pt x="7224" y="15605"/>
                </a:cubicBezTo>
                <a:cubicBezTo>
                  <a:pt x="7153" y="15605"/>
                  <a:pt x="6728" y="15796"/>
                  <a:pt x="6799" y="15986"/>
                </a:cubicBezTo>
                <a:cubicBezTo>
                  <a:pt x="6870" y="16081"/>
                  <a:pt x="7294" y="15891"/>
                  <a:pt x="7365" y="15891"/>
                </a:cubicBezTo>
                <a:cubicBezTo>
                  <a:pt x="7436" y="15891"/>
                  <a:pt x="7578" y="15891"/>
                  <a:pt x="7649" y="15986"/>
                </a:cubicBezTo>
                <a:cubicBezTo>
                  <a:pt x="7649" y="15986"/>
                  <a:pt x="7932" y="16081"/>
                  <a:pt x="7932" y="16081"/>
                </a:cubicBezTo>
                <a:cubicBezTo>
                  <a:pt x="7932" y="16176"/>
                  <a:pt x="7578" y="15986"/>
                  <a:pt x="7578" y="15986"/>
                </a:cubicBezTo>
                <a:cubicBezTo>
                  <a:pt x="7436" y="15891"/>
                  <a:pt x="7224" y="15986"/>
                  <a:pt x="7082" y="15986"/>
                </a:cubicBezTo>
                <a:cubicBezTo>
                  <a:pt x="6586" y="16176"/>
                  <a:pt x="7153" y="16367"/>
                  <a:pt x="7294" y="16271"/>
                </a:cubicBezTo>
                <a:cubicBezTo>
                  <a:pt x="7224" y="16367"/>
                  <a:pt x="7153" y="16462"/>
                  <a:pt x="7011" y="16462"/>
                </a:cubicBezTo>
                <a:cubicBezTo>
                  <a:pt x="6799" y="16557"/>
                  <a:pt x="7153" y="16652"/>
                  <a:pt x="7153" y="16652"/>
                </a:cubicBezTo>
                <a:cubicBezTo>
                  <a:pt x="7153" y="16652"/>
                  <a:pt x="6870" y="16557"/>
                  <a:pt x="6870" y="16747"/>
                </a:cubicBezTo>
                <a:cubicBezTo>
                  <a:pt x="6870" y="17033"/>
                  <a:pt x="7011" y="16842"/>
                  <a:pt x="7153" y="16747"/>
                </a:cubicBezTo>
                <a:cubicBezTo>
                  <a:pt x="7294" y="16652"/>
                  <a:pt x="7436" y="16462"/>
                  <a:pt x="7578" y="16367"/>
                </a:cubicBezTo>
                <a:cubicBezTo>
                  <a:pt x="7649" y="16367"/>
                  <a:pt x="8073" y="16081"/>
                  <a:pt x="8073" y="16271"/>
                </a:cubicBezTo>
                <a:cubicBezTo>
                  <a:pt x="8073" y="16271"/>
                  <a:pt x="7861" y="16271"/>
                  <a:pt x="7861" y="16271"/>
                </a:cubicBezTo>
                <a:cubicBezTo>
                  <a:pt x="7861" y="16271"/>
                  <a:pt x="8003" y="16271"/>
                  <a:pt x="8073" y="16367"/>
                </a:cubicBezTo>
                <a:cubicBezTo>
                  <a:pt x="7861" y="16176"/>
                  <a:pt x="6940" y="16937"/>
                  <a:pt x="7011" y="17033"/>
                </a:cubicBezTo>
                <a:cubicBezTo>
                  <a:pt x="7011" y="17128"/>
                  <a:pt x="7436" y="16937"/>
                  <a:pt x="7507" y="16937"/>
                </a:cubicBezTo>
                <a:cubicBezTo>
                  <a:pt x="7507" y="16937"/>
                  <a:pt x="7224" y="17033"/>
                  <a:pt x="7153" y="17128"/>
                </a:cubicBezTo>
                <a:cubicBezTo>
                  <a:pt x="7153" y="17128"/>
                  <a:pt x="7294" y="17508"/>
                  <a:pt x="7365" y="17413"/>
                </a:cubicBezTo>
                <a:cubicBezTo>
                  <a:pt x="7436" y="17318"/>
                  <a:pt x="7507" y="17128"/>
                  <a:pt x="7578" y="17128"/>
                </a:cubicBezTo>
                <a:cubicBezTo>
                  <a:pt x="7649" y="17128"/>
                  <a:pt x="7932" y="17223"/>
                  <a:pt x="7932" y="17223"/>
                </a:cubicBezTo>
                <a:cubicBezTo>
                  <a:pt x="7932" y="17223"/>
                  <a:pt x="7649" y="17223"/>
                  <a:pt x="7649" y="17223"/>
                </a:cubicBezTo>
                <a:cubicBezTo>
                  <a:pt x="7507" y="17223"/>
                  <a:pt x="7436" y="17318"/>
                  <a:pt x="7365" y="17413"/>
                </a:cubicBezTo>
                <a:cubicBezTo>
                  <a:pt x="7365" y="17508"/>
                  <a:pt x="7365" y="17604"/>
                  <a:pt x="7365" y="17699"/>
                </a:cubicBezTo>
                <a:cubicBezTo>
                  <a:pt x="7436" y="17984"/>
                  <a:pt x="7436" y="17889"/>
                  <a:pt x="7578" y="17794"/>
                </a:cubicBezTo>
                <a:cubicBezTo>
                  <a:pt x="7507" y="17889"/>
                  <a:pt x="7436" y="18270"/>
                  <a:pt x="7507" y="18365"/>
                </a:cubicBezTo>
                <a:cubicBezTo>
                  <a:pt x="7507" y="18365"/>
                  <a:pt x="7719" y="17984"/>
                  <a:pt x="7790" y="17984"/>
                </a:cubicBezTo>
                <a:cubicBezTo>
                  <a:pt x="7790" y="18079"/>
                  <a:pt x="7719" y="18174"/>
                  <a:pt x="7790" y="18270"/>
                </a:cubicBezTo>
                <a:cubicBezTo>
                  <a:pt x="7790" y="18365"/>
                  <a:pt x="7861" y="18174"/>
                  <a:pt x="7932" y="18174"/>
                </a:cubicBezTo>
                <a:cubicBezTo>
                  <a:pt x="8073" y="17984"/>
                  <a:pt x="7790" y="17794"/>
                  <a:pt x="7790" y="17699"/>
                </a:cubicBezTo>
                <a:cubicBezTo>
                  <a:pt x="7790" y="17699"/>
                  <a:pt x="7932" y="17984"/>
                  <a:pt x="8003" y="17984"/>
                </a:cubicBezTo>
                <a:cubicBezTo>
                  <a:pt x="8073" y="18079"/>
                  <a:pt x="8073" y="17984"/>
                  <a:pt x="8144" y="17889"/>
                </a:cubicBezTo>
                <a:cubicBezTo>
                  <a:pt x="8073" y="17889"/>
                  <a:pt x="8286" y="18174"/>
                  <a:pt x="8215" y="18270"/>
                </a:cubicBezTo>
                <a:cubicBezTo>
                  <a:pt x="8286" y="18174"/>
                  <a:pt x="8073" y="17984"/>
                  <a:pt x="8073" y="18174"/>
                </a:cubicBezTo>
                <a:cubicBezTo>
                  <a:pt x="8073" y="18365"/>
                  <a:pt x="8215" y="18555"/>
                  <a:pt x="8073" y="18650"/>
                </a:cubicBezTo>
                <a:cubicBezTo>
                  <a:pt x="8073" y="18650"/>
                  <a:pt x="8073" y="18365"/>
                  <a:pt x="8073" y="18365"/>
                </a:cubicBezTo>
                <a:cubicBezTo>
                  <a:pt x="8073" y="18270"/>
                  <a:pt x="7932" y="18460"/>
                  <a:pt x="7861" y="18460"/>
                </a:cubicBezTo>
                <a:cubicBezTo>
                  <a:pt x="7790" y="18460"/>
                  <a:pt x="7719" y="18650"/>
                  <a:pt x="7719" y="18745"/>
                </a:cubicBezTo>
                <a:cubicBezTo>
                  <a:pt x="7649" y="18936"/>
                  <a:pt x="7861" y="18745"/>
                  <a:pt x="7861" y="18841"/>
                </a:cubicBezTo>
                <a:cubicBezTo>
                  <a:pt x="7932" y="18936"/>
                  <a:pt x="7790" y="19031"/>
                  <a:pt x="7790" y="19031"/>
                </a:cubicBezTo>
                <a:cubicBezTo>
                  <a:pt x="7790" y="19031"/>
                  <a:pt x="7932" y="18936"/>
                  <a:pt x="8003" y="19126"/>
                </a:cubicBezTo>
                <a:cubicBezTo>
                  <a:pt x="8003" y="19316"/>
                  <a:pt x="8144" y="19411"/>
                  <a:pt x="8144" y="19507"/>
                </a:cubicBezTo>
                <a:cubicBezTo>
                  <a:pt x="8073" y="19697"/>
                  <a:pt x="8144" y="19697"/>
                  <a:pt x="8286" y="19887"/>
                </a:cubicBezTo>
                <a:cubicBezTo>
                  <a:pt x="8357" y="19982"/>
                  <a:pt x="8428" y="20173"/>
                  <a:pt x="8498" y="19982"/>
                </a:cubicBezTo>
                <a:cubicBezTo>
                  <a:pt x="8498" y="19982"/>
                  <a:pt x="8569" y="20458"/>
                  <a:pt x="8640" y="20458"/>
                </a:cubicBezTo>
                <a:cubicBezTo>
                  <a:pt x="8711" y="20553"/>
                  <a:pt x="8640" y="20458"/>
                  <a:pt x="8711" y="20458"/>
                </a:cubicBezTo>
                <a:cubicBezTo>
                  <a:pt x="8782" y="20553"/>
                  <a:pt x="8852" y="20648"/>
                  <a:pt x="8923" y="20744"/>
                </a:cubicBezTo>
                <a:cubicBezTo>
                  <a:pt x="9065" y="20839"/>
                  <a:pt x="9207" y="20934"/>
                  <a:pt x="9348" y="20839"/>
                </a:cubicBezTo>
                <a:cubicBezTo>
                  <a:pt x="9419" y="20839"/>
                  <a:pt x="9631" y="20839"/>
                  <a:pt x="9631" y="20744"/>
                </a:cubicBezTo>
                <a:cubicBezTo>
                  <a:pt x="9631" y="20744"/>
                  <a:pt x="9631" y="21029"/>
                  <a:pt x="9631" y="21029"/>
                </a:cubicBezTo>
                <a:cubicBezTo>
                  <a:pt x="9631" y="21029"/>
                  <a:pt x="9773" y="20648"/>
                  <a:pt x="9773" y="20744"/>
                </a:cubicBezTo>
                <a:cubicBezTo>
                  <a:pt x="9844" y="20744"/>
                  <a:pt x="9773" y="20839"/>
                  <a:pt x="9773" y="20839"/>
                </a:cubicBezTo>
                <a:cubicBezTo>
                  <a:pt x="9773" y="20934"/>
                  <a:pt x="9844" y="20934"/>
                  <a:pt x="9844" y="20934"/>
                </a:cubicBezTo>
                <a:cubicBezTo>
                  <a:pt x="9844" y="20934"/>
                  <a:pt x="9631" y="21029"/>
                  <a:pt x="9702" y="21124"/>
                </a:cubicBezTo>
                <a:cubicBezTo>
                  <a:pt x="9773" y="21124"/>
                  <a:pt x="9773" y="21124"/>
                  <a:pt x="9844" y="21029"/>
                </a:cubicBezTo>
                <a:cubicBezTo>
                  <a:pt x="9915" y="21124"/>
                  <a:pt x="9844" y="21219"/>
                  <a:pt x="9844" y="21219"/>
                </a:cubicBezTo>
                <a:cubicBezTo>
                  <a:pt x="9844" y="21315"/>
                  <a:pt x="10056" y="21029"/>
                  <a:pt x="10056" y="21124"/>
                </a:cubicBezTo>
                <a:cubicBezTo>
                  <a:pt x="10056" y="21219"/>
                  <a:pt x="9915" y="21315"/>
                  <a:pt x="9915" y="21410"/>
                </a:cubicBezTo>
                <a:cubicBezTo>
                  <a:pt x="9915" y="21315"/>
                  <a:pt x="10127" y="21219"/>
                  <a:pt x="10056" y="21410"/>
                </a:cubicBezTo>
                <a:cubicBezTo>
                  <a:pt x="10056" y="21410"/>
                  <a:pt x="10056" y="21410"/>
                  <a:pt x="10056" y="21315"/>
                </a:cubicBezTo>
                <a:cubicBezTo>
                  <a:pt x="10056" y="21505"/>
                  <a:pt x="10269" y="21219"/>
                  <a:pt x="10269" y="21219"/>
                </a:cubicBezTo>
                <a:cubicBezTo>
                  <a:pt x="10340" y="21315"/>
                  <a:pt x="10269" y="21505"/>
                  <a:pt x="10269" y="21600"/>
                </a:cubicBezTo>
                <a:cubicBezTo>
                  <a:pt x="10198" y="21410"/>
                  <a:pt x="10835" y="21410"/>
                  <a:pt x="10410" y="21124"/>
                </a:cubicBezTo>
                <a:cubicBezTo>
                  <a:pt x="10481" y="21124"/>
                  <a:pt x="10835" y="21124"/>
                  <a:pt x="10623" y="21029"/>
                </a:cubicBezTo>
                <a:cubicBezTo>
                  <a:pt x="10410" y="20839"/>
                  <a:pt x="10694" y="20934"/>
                  <a:pt x="10765" y="20744"/>
                </a:cubicBezTo>
                <a:cubicBezTo>
                  <a:pt x="10765" y="20744"/>
                  <a:pt x="10552" y="20744"/>
                  <a:pt x="10552" y="20744"/>
                </a:cubicBezTo>
                <a:cubicBezTo>
                  <a:pt x="10623" y="20648"/>
                  <a:pt x="10694" y="20553"/>
                  <a:pt x="10765" y="20553"/>
                </a:cubicBezTo>
                <a:cubicBezTo>
                  <a:pt x="10906" y="20363"/>
                  <a:pt x="10694" y="20458"/>
                  <a:pt x="10694" y="20363"/>
                </a:cubicBezTo>
                <a:cubicBezTo>
                  <a:pt x="10694" y="20363"/>
                  <a:pt x="10906" y="20268"/>
                  <a:pt x="10906" y="20173"/>
                </a:cubicBezTo>
                <a:cubicBezTo>
                  <a:pt x="10906" y="20078"/>
                  <a:pt x="10906" y="19887"/>
                  <a:pt x="10835" y="19792"/>
                </a:cubicBezTo>
                <a:cubicBezTo>
                  <a:pt x="10765" y="19792"/>
                  <a:pt x="10906" y="19697"/>
                  <a:pt x="10835" y="19602"/>
                </a:cubicBezTo>
                <a:cubicBezTo>
                  <a:pt x="10835" y="19602"/>
                  <a:pt x="10694" y="19507"/>
                  <a:pt x="10694" y="19507"/>
                </a:cubicBezTo>
                <a:cubicBezTo>
                  <a:pt x="10694" y="19507"/>
                  <a:pt x="10977" y="19411"/>
                  <a:pt x="11048" y="19411"/>
                </a:cubicBezTo>
                <a:cubicBezTo>
                  <a:pt x="11260" y="19411"/>
                  <a:pt x="11048" y="19316"/>
                  <a:pt x="10977" y="19221"/>
                </a:cubicBezTo>
                <a:cubicBezTo>
                  <a:pt x="10977" y="19221"/>
                  <a:pt x="11331" y="19221"/>
                  <a:pt x="11331" y="19221"/>
                </a:cubicBezTo>
                <a:cubicBezTo>
                  <a:pt x="11260" y="19126"/>
                  <a:pt x="11119" y="19126"/>
                  <a:pt x="11048" y="19031"/>
                </a:cubicBezTo>
                <a:cubicBezTo>
                  <a:pt x="11048" y="19031"/>
                  <a:pt x="11331" y="19126"/>
                  <a:pt x="11331" y="19031"/>
                </a:cubicBezTo>
                <a:cubicBezTo>
                  <a:pt x="11402" y="19031"/>
                  <a:pt x="11331" y="19031"/>
                  <a:pt x="11331" y="18936"/>
                </a:cubicBezTo>
                <a:cubicBezTo>
                  <a:pt x="11402" y="18936"/>
                  <a:pt x="11402" y="18936"/>
                  <a:pt x="11402" y="18936"/>
                </a:cubicBezTo>
                <a:cubicBezTo>
                  <a:pt x="11473" y="18841"/>
                  <a:pt x="11190" y="18745"/>
                  <a:pt x="11190" y="18745"/>
                </a:cubicBezTo>
                <a:cubicBezTo>
                  <a:pt x="11190" y="18745"/>
                  <a:pt x="11544" y="18745"/>
                  <a:pt x="11473" y="18650"/>
                </a:cubicBezTo>
                <a:cubicBezTo>
                  <a:pt x="11473" y="18555"/>
                  <a:pt x="11544" y="18555"/>
                  <a:pt x="11402" y="18460"/>
                </a:cubicBezTo>
                <a:cubicBezTo>
                  <a:pt x="11402" y="18460"/>
                  <a:pt x="11190" y="18460"/>
                  <a:pt x="11190" y="18365"/>
                </a:cubicBezTo>
                <a:cubicBezTo>
                  <a:pt x="11190" y="18365"/>
                  <a:pt x="11544" y="18270"/>
                  <a:pt x="11544" y="18270"/>
                </a:cubicBezTo>
                <a:cubicBezTo>
                  <a:pt x="11685" y="18270"/>
                  <a:pt x="11614" y="17984"/>
                  <a:pt x="11473" y="17984"/>
                </a:cubicBezTo>
                <a:cubicBezTo>
                  <a:pt x="11402" y="17889"/>
                  <a:pt x="11190" y="17794"/>
                  <a:pt x="11402" y="17699"/>
                </a:cubicBezTo>
                <a:cubicBezTo>
                  <a:pt x="11544" y="17699"/>
                  <a:pt x="11756" y="17794"/>
                  <a:pt x="11827" y="17604"/>
                </a:cubicBezTo>
                <a:cubicBezTo>
                  <a:pt x="11827" y="17604"/>
                  <a:pt x="11685" y="17413"/>
                  <a:pt x="11685" y="17413"/>
                </a:cubicBezTo>
                <a:cubicBezTo>
                  <a:pt x="11685" y="17318"/>
                  <a:pt x="11827" y="17318"/>
                  <a:pt x="11827" y="17318"/>
                </a:cubicBezTo>
                <a:cubicBezTo>
                  <a:pt x="11898" y="17223"/>
                  <a:pt x="12039" y="17223"/>
                  <a:pt x="12181" y="17318"/>
                </a:cubicBezTo>
                <a:cubicBezTo>
                  <a:pt x="12181" y="17318"/>
                  <a:pt x="12323" y="17318"/>
                  <a:pt x="12323" y="17318"/>
                </a:cubicBezTo>
                <a:cubicBezTo>
                  <a:pt x="12393" y="17223"/>
                  <a:pt x="12252" y="17128"/>
                  <a:pt x="12252" y="17033"/>
                </a:cubicBezTo>
                <a:cubicBezTo>
                  <a:pt x="12323" y="16937"/>
                  <a:pt x="12535" y="16557"/>
                  <a:pt x="12677" y="16747"/>
                </a:cubicBezTo>
                <a:cubicBezTo>
                  <a:pt x="12606" y="16652"/>
                  <a:pt x="12393" y="17223"/>
                  <a:pt x="12464" y="17223"/>
                </a:cubicBezTo>
                <a:cubicBezTo>
                  <a:pt x="12535" y="17318"/>
                  <a:pt x="12677" y="17033"/>
                  <a:pt x="12818" y="17033"/>
                </a:cubicBezTo>
                <a:cubicBezTo>
                  <a:pt x="12818" y="17033"/>
                  <a:pt x="12960" y="17128"/>
                  <a:pt x="12960" y="17128"/>
                </a:cubicBezTo>
                <a:cubicBezTo>
                  <a:pt x="12960" y="17128"/>
                  <a:pt x="12960" y="16937"/>
                  <a:pt x="12960" y="16937"/>
                </a:cubicBezTo>
                <a:cubicBezTo>
                  <a:pt x="13172" y="17033"/>
                  <a:pt x="13172" y="16937"/>
                  <a:pt x="13243" y="16842"/>
                </a:cubicBezTo>
                <a:cubicBezTo>
                  <a:pt x="13314" y="16747"/>
                  <a:pt x="13385" y="16747"/>
                  <a:pt x="13456" y="16747"/>
                </a:cubicBezTo>
                <a:cubicBezTo>
                  <a:pt x="13597" y="16652"/>
                  <a:pt x="13597" y="16557"/>
                  <a:pt x="13668" y="16462"/>
                </a:cubicBezTo>
                <a:cubicBezTo>
                  <a:pt x="13739" y="16367"/>
                  <a:pt x="13881" y="16176"/>
                  <a:pt x="13951" y="15986"/>
                </a:cubicBezTo>
                <a:cubicBezTo>
                  <a:pt x="14093" y="15796"/>
                  <a:pt x="14093" y="15700"/>
                  <a:pt x="14235" y="15700"/>
                </a:cubicBezTo>
                <a:cubicBezTo>
                  <a:pt x="14306" y="15605"/>
                  <a:pt x="14518" y="15605"/>
                  <a:pt x="14518" y="15415"/>
                </a:cubicBezTo>
                <a:cubicBezTo>
                  <a:pt x="14447" y="15415"/>
                  <a:pt x="14376" y="14939"/>
                  <a:pt x="14376" y="14939"/>
                </a:cubicBezTo>
                <a:cubicBezTo>
                  <a:pt x="14447" y="14939"/>
                  <a:pt x="14660" y="15225"/>
                  <a:pt x="14730" y="15225"/>
                </a:cubicBezTo>
                <a:cubicBezTo>
                  <a:pt x="14801" y="15320"/>
                  <a:pt x="14872" y="15320"/>
                  <a:pt x="14943" y="15320"/>
                </a:cubicBezTo>
                <a:cubicBezTo>
                  <a:pt x="14943" y="15320"/>
                  <a:pt x="15085" y="15225"/>
                  <a:pt x="15085" y="15225"/>
                </a:cubicBezTo>
                <a:cubicBezTo>
                  <a:pt x="15155" y="15225"/>
                  <a:pt x="15226" y="15320"/>
                  <a:pt x="15297" y="15225"/>
                </a:cubicBezTo>
                <a:cubicBezTo>
                  <a:pt x="15297" y="15225"/>
                  <a:pt x="15155" y="15034"/>
                  <a:pt x="15368" y="15130"/>
                </a:cubicBezTo>
                <a:cubicBezTo>
                  <a:pt x="15510" y="15130"/>
                  <a:pt x="15651" y="15130"/>
                  <a:pt x="15793" y="15034"/>
                </a:cubicBezTo>
                <a:cubicBezTo>
                  <a:pt x="16147" y="14939"/>
                  <a:pt x="16430" y="14844"/>
                  <a:pt x="16784" y="14654"/>
                </a:cubicBezTo>
                <a:cubicBezTo>
                  <a:pt x="16855" y="14559"/>
                  <a:pt x="17988" y="13607"/>
                  <a:pt x="18059" y="13607"/>
                </a:cubicBezTo>
                <a:cubicBezTo>
                  <a:pt x="17988" y="13607"/>
                  <a:pt x="17492" y="13607"/>
                  <a:pt x="17422" y="13607"/>
                </a:cubicBezTo>
                <a:cubicBezTo>
                  <a:pt x="17280" y="13512"/>
                  <a:pt x="17138" y="13417"/>
                  <a:pt x="16997" y="13417"/>
                </a:cubicBezTo>
                <a:cubicBezTo>
                  <a:pt x="16855" y="13417"/>
                  <a:pt x="16713" y="13512"/>
                  <a:pt x="16643" y="13512"/>
                </a:cubicBezTo>
                <a:cubicBezTo>
                  <a:pt x="16501" y="13607"/>
                  <a:pt x="16501" y="13417"/>
                  <a:pt x="16430" y="13512"/>
                </a:cubicBezTo>
                <a:cubicBezTo>
                  <a:pt x="16359" y="13512"/>
                  <a:pt x="16289" y="13702"/>
                  <a:pt x="16218" y="13702"/>
                </a:cubicBezTo>
                <a:cubicBezTo>
                  <a:pt x="15934" y="13702"/>
                  <a:pt x="16430" y="13322"/>
                  <a:pt x="16501" y="13417"/>
                </a:cubicBezTo>
                <a:cubicBezTo>
                  <a:pt x="16430" y="13322"/>
                  <a:pt x="16218" y="13417"/>
                  <a:pt x="16147" y="13417"/>
                </a:cubicBezTo>
                <a:cubicBezTo>
                  <a:pt x="15934" y="13417"/>
                  <a:pt x="15793" y="13322"/>
                  <a:pt x="15651" y="13322"/>
                </a:cubicBezTo>
                <a:cubicBezTo>
                  <a:pt x="15722" y="13322"/>
                  <a:pt x="15934" y="13131"/>
                  <a:pt x="16005" y="13036"/>
                </a:cubicBezTo>
                <a:cubicBezTo>
                  <a:pt x="16005" y="12751"/>
                  <a:pt x="16147" y="12846"/>
                  <a:pt x="16218" y="12941"/>
                </a:cubicBezTo>
                <a:cubicBezTo>
                  <a:pt x="16359" y="12941"/>
                  <a:pt x="16926" y="12751"/>
                  <a:pt x="16997" y="12656"/>
                </a:cubicBezTo>
                <a:cubicBezTo>
                  <a:pt x="16997" y="12560"/>
                  <a:pt x="16643" y="12465"/>
                  <a:pt x="16572" y="12370"/>
                </a:cubicBezTo>
                <a:cubicBezTo>
                  <a:pt x="16643" y="12465"/>
                  <a:pt x="16926" y="12560"/>
                  <a:pt x="16997" y="12560"/>
                </a:cubicBezTo>
                <a:cubicBezTo>
                  <a:pt x="17068" y="12656"/>
                  <a:pt x="17351" y="12656"/>
                  <a:pt x="17351" y="12846"/>
                </a:cubicBezTo>
                <a:cubicBezTo>
                  <a:pt x="17280" y="13131"/>
                  <a:pt x="17422" y="13226"/>
                  <a:pt x="17563" y="13226"/>
                </a:cubicBezTo>
                <a:cubicBezTo>
                  <a:pt x="17563" y="13226"/>
                  <a:pt x="17988" y="13226"/>
                  <a:pt x="17917" y="13131"/>
                </a:cubicBezTo>
                <a:cubicBezTo>
                  <a:pt x="17917" y="13131"/>
                  <a:pt x="17917" y="13322"/>
                  <a:pt x="17988" y="13322"/>
                </a:cubicBezTo>
                <a:cubicBezTo>
                  <a:pt x="18130" y="13226"/>
                  <a:pt x="18201" y="12941"/>
                  <a:pt x="18201" y="12751"/>
                </a:cubicBezTo>
                <a:cubicBezTo>
                  <a:pt x="18201" y="12656"/>
                  <a:pt x="18201" y="12275"/>
                  <a:pt x="18059" y="12370"/>
                </a:cubicBezTo>
                <a:cubicBezTo>
                  <a:pt x="17917" y="12560"/>
                  <a:pt x="17988" y="12370"/>
                  <a:pt x="17917" y="12275"/>
                </a:cubicBezTo>
                <a:cubicBezTo>
                  <a:pt x="17776" y="12085"/>
                  <a:pt x="17563" y="11989"/>
                  <a:pt x="17351" y="11799"/>
                </a:cubicBezTo>
                <a:cubicBezTo>
                  <a:pt x="17280" y="11704"/>
                  <a:pt x="17209" y="11704"/>
                  <a:pt x="17138" y="11609"/>
                </a:cubicBezTo>
                <a:cubicBezTo>
                  <a:pt x="17138" y="11609"/>
                  <a:pt x="16855" y="11704"/>
                  <a:pt x="16855" y="11799"/>
                </a:cubicBezTo>
                <a:cubicBezTo>
                  <a:pt x="16855" y="11799"/>
                  <a:pt x="16926" y="11704"/>
                  <a:pt x="16855" y="11704"/>
                </a:cubicBezTo>
                <a:cubicBezTo>
                  <a:pt x="16855" y="11704"/>
                  <a:pt x="16784" y="11609"/>
                  <a:pt x="16784" y="11609"/>
                </a:cubicBezTo>
                <a:cubicBezTo>
                  <a:pt x="16784" y="11514"/>
                  <a:pt x="17068" y="11609"/>
                  <a:pt x="17068" y="11514"/>
                </a:cubicBezTo>
                <a:cubicBezTo>
                  <a:pt x="17068" y="11323"/>
                  <a:pt x="17068" y="11228"/>
                  <a:pt x="16855" y="11228"/>
                </a:cubicBezTo>
                <a:cubicBezTo>
                  <a:pt x="16713" y="11323"/>
                  <a:pt x="16643" y="11514"/>
                  <a:pt x="16501" y="11323"/>
                </a:cubicBezTo>
                <a:cubicBezTo>
                  <a:pt x="16501" y="11323"/>
                  <a:pt x="16218" y="11323"/>
                  <a:pt x="16218" y="11228"/>
                </a:cubicBezTo>
                <a:cubicBezTo>
                  <a:pt x="16218" y="11038"/>
                  <a:pt x="16572" y="11323"/>
                  <a:pt x="16572" y="11323"/>
                </a:cubicBezTo>
                <a:cubicBezTo>
                  <a:pt x="16643" y="11323"/>
                  <a:pt x="16997" y="11228"/>
                  <a:pt x="16997" y="11133"/>
                </a:cubicBezTo>
                <a:cubicBezTo>
                  <a:pt x="17068" y="11133"/>
                  <a:pt x="16713" y="10943"/>
                  <a:pt x="16643" y="10943"/>
                </a:cubicBezTo>
                <a:cubicBezTo>
                  <a:pt x="16501" y="10943"/>
                  <a:pt x="16289" y="10943"/>
                  <a:pt x="16147" y="11038"/>
                </a:cubicBezTo>
                <a:cubicBezTo>
                  <a:pt x="16218" y="11038"/>
                  <a:pt x="16501" y="10752"/>
                  <a:pt x="16501" y="10848"/>
                </a:cubicBezTo>
                <a:cubicBezTo>
                  <a:pt x="16501" y="10752"/>
                  <a:pt x="16218" y="10752"/>
                  <a:pt x="16218" y="10657"/>
                </a:cubicBezTo>
                <a:cubicBezTo>
                  <a:pt x="16430" y="10752"/>
                  <a:pt x="16643" y="10943"/>
                  <a:pt x="16855" y="10752"/>
                </a:cubicBezTo>
                <a:cubicBezTo>
                  <a:pt x="16855" y="10752"/>
                  <a:pt x="17068" y="10657"/>
                  <a:pt x="17068" y="10562"/>
                </a:cubicBezTo>
                <a:cubicBezTo>
                  <a:pt x="16997" y="10467"/>
                  <a:pt x="16855" y="10372"/>
                  <a:pt x="16855" y="10277"/>
                </a:cubicBezTo>
                <a:cubicBezTo>
                  <a:pt x="16855" y="10372"/>
                  <a:pt x="17068" y="10467"/>
                  <a:pt x="17138" y="10467"/>
                </a:cubicBezTo>
                <a:cubicBezTo>
                  <a:pt x="17280" y="10562"/>
                  <a:pt x="17209" y="10372"/>
                  <a:pt x="17351" y="10372"/>
                </a:cubicBezTo>
                <a:cubicBezTo>
                  <a:pt x="17422" y="10372"/>
                  <a:pt x="17988" y="10562"/>
                  <a:pt x="17988" y="10562"/>
                </a:cubicBezTo>
                <a:cubicBezTo>
                  <a:pt x="17917" y="10562"/>
                  <a:pt x="17422" y="10467"/>
                  <a:pt x="17422" y="10467"/>
                </a:cubicBezTo>
                <a:cubicBezTo>
                  <a:pt x="17563" y="10848"/>
                  <a:pt x="17988" y="10752"/>
                  <a:pt x="18201" y="10752"/>
                </a:cubicBezTo>
                <a:cubicBezTo>
                  <a:pt x="18271" y="10657"/>
                  <a:pt x="18484" y="10752"/>
                  <a:pt x="18555" y="10657"/>
                </a:cubicBezTo>
                <a:cubicBezTo>
                  <a:pt x="18767" y="10562"/>
                  <a:pt x="18696" y="10372"/>
                  <a:pt x="18555" y="10277"/>
                </a:cubicBezTo>
                <a:cubicBezTo>
                  <a:pt x="18484" y="10181"/>
                  <a:pt x="18271" y="10086"/>
                  <a:pt x="18201" y="10086"/>
                </a:cubicBezTo>
                <a:cubicBezTo>
                  <a:pt x="18130" y="10086"/>
                  <a:pt x="18201" y="10372"/>
                  <a:pt x="18201" y="10467"/>
                </a:cubicBezTo>
                <a:cubicBezTo>
                  <a:pt x="18130" y="10372"/>
                  <a:pt x="18130" y="10277"/>
                  <a:pt x="18059" y="10181"/>
                </a:cubicBezTo>
                <a:cubicBezTo>
                  <a:pt x="18059" y="10086"/>
                  <a:pt x="17988" y="10181"/>
                  <a:pt x="17917" y="10086"/>
                </a:cubicBezTo>
                <a:cubicBezTo>
                  <a:pt x="17988" y="10181"/>
                  <a:pt x="18130" y="9611"/>
                  <a:pt x="18130" y="9515"/>
                </a:cubicBezTo>
                <a:cubicBezTo>
                  <a:pt x="18130" y="9515"/>
                  <a:pt x="18201" y="9801"/>
                  <a:pt x="18201" y="9801"/>
                </a:cubicBezTo>
                <a:cubicBezTo>
                  <a:pt x="18201" y="9991"/>
                  <a:pt x="18201" y="10086"/>
                  <a:pt x="18271" y="10086"/>
                </a:cubicBezTo>
                <a:cubicBezTo>
                  <a:pt x="18484" y="10086"/>
                  <a:pt x="18626" y="9991"/>
                  <a:pt x="18767" y="9991"/>
                </a:cubicBezTo>
                <a:cubicBezTo>
                  <a:pt x="18838" y="9991"/>
                  <a:pt x="19263" y="9801"/>
                  <a:pt x="19121" y="9611"/>
                </a:cubicBezTo>
                <a:cubicBezTo>
                  <a:pt x="18980" y="9515"/>
                  <a:pt x="18909" y="9706"/>
                  <a:pt x="18838" y="9611"/>
                </a:cubicBezTo>
                <a:cubicBezTo>
                  <a:pt x="18838" y="9515"/>
                  <a:pt x="18838" y="9515"/>
                  <a:pt x="18838" y="9420"/>
                </a:cubicBezTo>
                <a:cubicBezTo>
                  <a:pt x="18909" y="9325"/>
                  <a:pt x="18838" y="9230"/>
                  <a:pt x="18767" y="9230"/>
                </a:cubicBezTo>
                <a:cubicBezTo>
                  <a:pt x="18767" y="9135"/>
                  <a:pt x="18555" y="9135"/>
                  <a:pt x="18484" y="9135"/>
                </a:cubicBezTo>
                <a:cubicBezTo>
                  <a:pt x="18342" y="9135"/>
                  <a:pt x="18271" y="9325"/>
                  <a:pt x="18130" y="9135"/>
                </a:cubicBezTo>
                <a:cubicBezTo>
                  <a:pt x="18413" y="9420"/>
                  <a:pt x="18555" y="8659"/>
                  <a:pt x="18838" y="9040"/>
                </a:cubicBezTo>
                <a:cubicBezTo>
                  <a:pt x="18909" y="9230"/>
                  <a:pt x="19050" y="8944"/>
                  <a:pt x="19050" y="8754"/>
                </a:cubicBezTo>
                <a:cubicBezTo>
                  <a:pt x="19050" y="8659"/>
                  <a:pt x="18838" y="8374"/>
                  <a:pt x="18838" y="8374"/>
                </a:cubicBezTo>
                <a:cubicBezTo>
                  <a:pt x="18838" y="8278"/>
                  <a:pt x="19050" y="8564"/>
                  <a:pt x="19050" y="8659"/>
                </a:cubicBezTo>
                <a:cubicBezTo>
                  <a:pt x="19050" y="8754"/>
                  <a:pt x="19192" y="8564"/>
                  <a:pt x="19121" y="8374"/>
                </a:cubicBezTo>
                <a:cubicBezTo>
                  <a:pt x="19050" y="8278"/>
                  <a:pt x="18909" y="8088"/>
                  <a:pt x="18838" y="7993"/>
                </a:cubicBezTo>
                <a:cubicBezTo>
                  <a:pt x="18696" y="7993"/>
                  <a:pt x="18484" y="8088"/>
                  <a:pt x="18342" y="7993"/>
                </a:cubicBezTo>
                <a:cubicBezTo>
                  <a:pt x="18271" y="7898"/>
                  <a:pt x="18271" y="7707"/>
                  <a:pt x="18130" y="7707"/>
                </a:cubicBezTo>
                <a:cubicBezTo>
                  <a:pt x="18130" y="7612"/>
                  <a:pt x="17847" y="7707"/>
                  <a:pt x="17917" y="7612"/>
                </a:cubicBezTo>
                <a:cubicBezTo>
                  <a:pt x="17988" y="7422"/>
                  <a:pt x="17988" y="7327"/>
                  <a:pt x="18130" y="7517"/>
                </a:cubicBezTo>
                <a:cubicBezTo>
                  <a:pt x="18271" y="7707"/>
                  <a:pt x="18413" y="7422"/>
                  <a:pt x="18555" y="7327"/>
                </a:cubicBezTo>
                <a:cubicBezTo>
                  <a:pt x="18767" y="7137"/>
                  <a:pt x="19192" y="7707"/>
                  <a:pt x="19405" y="7422"/>
                </a:cubicBezTo>
                <a:cubicBezTo>
                  <a:pt x="19475" y="7327"/>
                  <a:pt x="19475" y="6851"/>
                  <a:pt x="19263" y="6946"/>
                </a:cubicBezTo>
                <a:cubicBezTo>
                  <a:pt x="19192" y="6946"/>
                  <a:pt x="19121" y="7041"/>
                  <a:pt x="19050" y="6946"/>
                </a:cubicBezTo>
                <a:cubicBezTo>
                  <a:pt x="18909" y="6946"/>
                  <a:pt x="18767" y="6851"/>
                  <a:pt x="18626" y="6661"/>
                </a:cubicBezTo>
                <a:cubicBezTo>
                  <a:pt x="18413" y="6470"/>
                  <a:pt x="19192" y="6756"/>
                  <a:pt x="19192" y="6661"/>
                </a:cubicBezTo>
                <a:cubicBezTo>
                  <a:pt x="19121" y="6470"/>
                  <a:pt x="18767" y="6375"/>
                  <a:pt x="18626" y="6280"/>
                </a:cubicBezTo>
                <a:cubicBezTo>
                  <a:pt x="18413" y="6185"/>
                  <a:pt x="18413" y="6280"/>
                  <a:pt x="18342" y="6470"/>
                </a:cubicBezTo>
                <a:cubicBezTo>
                  <a:pt x="18342" y="6566"/>
                  <a:pt x="18201" y="6661"/>
                  <a:pt x="18130" y="6566"/>
                </a:cubicBezTo>
                <a:cubicBezTo>
                  <a:pt x="18059" y="6566"/>
                  <a:pt x="18271" y="6185"/>
                  <a:pt x="18271" y="6090"/>
                </a:cubicBezTo>
                <a:cubicBezTo>
                  <a:pt x="18271" y="5995"/>
                  <a:pt x="18342" y="5804"/>
                  <a:pt x="18413" y="5709"/>
                </a:cubicBezTo>
                <a:cubicBezTo>
                  <a:pt x="18413" y="5614"/>
                  <a:pt x="18413" y="5424"/>
                  <a:pt x="18484" y="5424"/>
                </a:cubicBezTo>
                <a:cubicBezTo>
                  <a:pt x="18555" y="5424"/>
                  <a:pt x="18696" y="5424"/>
                  <a:pt x="18767" y="5329"/>
                </a:cubicBezTo>
                <a:cubicBezTo>
                  <a:pt x="18767" y="5329"/>
                  <a:pt x="19121" y="4853"/>
                  <a:pt x="19121" y="4948"/>
                </a:cubicBezTo>
                <a:cubicBezTo>
                  <a:pt x="19121" y="4948"/>
                  <a:pt x="18980" y="4853"/>
                  <a:pt x="18980" y="4853"/>
                </a:cubicBezTo>
                <a:cubicBezTo>
                  <a:pt x="18980" y="4758"/>
                  <a:pt x="18980" y="4663"/>
                  <a:pt x="18980" y="4567"/>
                </a:cubicBezTo>
                <a:cubicBezTo>
                  <a:pt x="18980" y="4377"/>
                  <a:pt x="19050" y="4377"/>
                  <a:pt x="19192" y="4377"/>
                </a:cubicBezTo>
                <a:cubicBezTo>
                  <a:pt x="19334" y="4377"/>
                  <a:pt x="19900" y="4092"/>
                  <a:pt x="19546" y="4092"/>
                </a:cubicBezTo>
                <a:cubicBezTo>
                  <a:pt x="19334" y="4092"/>
                  <a:pt x="18980" y="3996"/>
                  <a:pt x="18838" y="4187"/>
                </a:cubicBezTo>
                <a:cubicBezTo>
                  <a:pt x="18767" y="4282"/>
                  <a:pt x="18767" y="4472"/>
                  <a:pt x="18626" y="4377"/>
                </a:cubicBezTo>
                <a:cubicBezTo>
                  <a:pt x="18484" y="4282"/>
                  <a:pt x="18626" y="4092"/>
                  <a:pt x="18696" y="3996"/>
                </a:cubicBezTo>
                <a:cubicBezTo>
                  <a:pt x="18838" y="3711"/>
                  <a:pt x="19121" y="3901"/>
                  <a:pt x="19334" y="3901"/>
                </a:cubicBezTo>
                <a:cubicBezTo>
                  <a:pt x="19617" y="3901"/>
                  <a:pt x="19900" y="3996"/>
                  <a:pt x="20042" y="3616"/>
                </a:cubicBezTo>
                <a:cubicBezTo>
                  <a:pt x="20113" y="3616"/>
                  <a:pt x="19830" y="3521"/>
                  <a:pt x="19830" y="3521"/>
                </a:cubicBezTo>
                <a:cubicBezTo>
                  <a:pt x="19688" y="3426"/>
                  <a:pt x="19546" y="3521"/>
                  <a:pt x="19405" y="3521"/>
                </a:cubicBezTo>
                <a:cubicBezTo>
                  <a:pt x="19263" y="3521"/>
                  <a:pt x="19192" y="3426"/>
                  <a:pt x="19050" y="3426"/>
                </a:cubicBezTo>
                <a:cubicBezTo>
                  <a:pt x="18980" y="3426"/>
                  <a:pt x="18838" y="3426"/>
                  <a:pt x="18767" y="3426"/>
                </a:cubicBezTo>
                <a:cubicBezTo>
                  <a:pt x="18838" y="3521"/>
                  <a:pt x="19050" y="3426"/>
                  <a:pt x="19192" y="3426"/>
                </a:cubicBezTo>
                <a:cubicBezTo>
                  <a:pt x="19405" y="3426"/>
                  <a:pt x="19546" y="3330"/>
                  <a:pt x="19759" y="3330"/>
                </a:cubicBezTo>
                <a:cubicBezTo>
                  <a:pt x="20042" y="3426"/>
                  <a:pt x="20184" y="3235"/>
                  <a:pt x="20396" y="3235"/>
                </a:cubicBezTo>
                <a:cubicBezTo>
                  <a:pt x="20467" y="3235"/>
                  <a:pt x="20609" y="3235"/>
                  <a:pt x="20609" y="3140"/>
                </a:cubicBezTo>
                <a:cubicBezTo>
                  <a:pt x="20609" y="3140"/>
                  <a:pt x="20467" y="2950"/>
                  <a:pt x="20538" y="2950"/>
                </a:cubicBezTo>
                <a:cubicBezTo>
                  <a:pt x="20892" y="2855"/>
                  <a:pt x="21246" y="2759"/>
                  <a:pt x="21529" y="2474"/>
                </a:cubicBezTo>
                <a:cubicBezTo>
                  <a:pt x="21600" y="2379"/>
                  <a:pt x="21317" y="2284"/>
                  <a:pt x="21317" y="2284"/>
                </a:cubicBezTo>
                <a:cubicBezTo>
                  <a:pt x="21104" y="2189"/>
                  <a:pt x="20892" y="2093"/>
                  <a:pt x="20750" y="2093"/>
                </a:cubicBezTo>
                <a:cubicBezTo>
                  <a:pt x="20325" y="1998"/>
                  <a:pt x="19971" y="1903"/>
                  <a:pt x="19617" y="2379"/>
                </a:cubicBezTo>
                <a:cubicBezTo>
                  <a:pt x="19475" y="2664"/>
                  <a:pt x="19334" y="2474"/>
                  <a:pt x="19050" y="2474"/>
                </a:cubicBezTo>
                <a:cubicBezTo>
                  <a:pt x="18980" y="2474"/>
                  <a:pt x="18696" y="2759"/>
                  <a:pt x="18767" y="2474"/>
                </a:cubicBezTo>
                <a:cubicBezTo>
                  <a:pt x="18767" y="2284"/>
                  <a:pt x="18413" y="2569"/>
                  <a:pt x="18342" y="2664"/>
                </a:cubicBezTo>
                <a:cubicBezTo>
                  <a:pt x="18201" y="2759"/>
                  <a:pt x="18059" y="2855"/>
                  <a:pt x="17917" y="2950"/>
                </a:cubicBezTo>
                <a:cubicBezTo>
                  <a:pt x="17847" y="2950"/>
                  <a:pt x="17280" y="3521"/>
                  <a:pt x="17280" y="3521"/>
                </a:cubicBezTo>
                <a:cubicBezTo>
                  <a:pt x="17138" y="3330"/>
                  <a:pt x="18696" y="2093"/>
                  <a:pt x="17776" y="1808"/>
                </a:cubicBezTo>
                <a:cubicBezTo>
                  <a:pt x="17422" y="1808"/>
                  <a:pt x="17492" y="2093"/>
                  <a:pt x="17209" y="2284"/>
                </a:cubicBezTo>
                <a:cubicBezTo>
                  <a:pt x="16997" y="2379"/>
                  <a:pt x="16855" y="2379"/>
                  <a:pt x="16643" y="2474"/>
                </a:cubicBezTo>
                <a:cubicBezTo>
                  <a:pt x="16572" y="2474"/>
                  <a:pt x="16218" y="2664"/>
                  <a:pt x="16147" y="2664"/>
                </a:cubicBezTo>
                <a:cubicBezTo>
                  <a:pt x="16005" y="2379"/>
                  <a:pt x="16501" y="2284"/>
                  <a:pt x="16643" y="2284"/>
                </a:cubicBezTo>
                <a:cubicBezTo>
                  <a:pt x="16643" y="2189"/>
                  <a:pt x="17068" y="2093"/>
                  <a:pt x="16855" y="1998"/>
                </a:cubicBezTo>
                <a:cubicBezTo>
                  <a:pt x="16643" y="1903"/>
                  <a:pt x="16430" y="1903"/>
                  <a:pt x="16218" y="1903"/>
                </a:cubicBezTo>
                <a:cubicBezTo>
                  <a:pt x="15651" y="1903"/>
                  <a:pt x="15085" y="1998"/>
                  <a:pt x="14518" y="2189"/>
                </a:cubicBezTo>
                <a:cubicBezTo>
                  <a:pt x="14518" y="2189"/>
                  <a:pt x="14306" y="2379"/>
                  <a:pt x="14235" y="2284"/>
                </a:cubicBezTo>
                <a:cubicBezTo>
                  <a:pt x="14235" y="2093"/>
                  <a:pt x="14164" y="2093"/>
                  <a:pt x="14306" y="2093"/>
                </a:cubicBezTo>
                <a:cubicBezTo>
                  <a:pt x="14589" y="1903"/>
                  <a:pt x="14872" y="1808"/>
                  <a:pt x="15155" y="1713"/>
                </a:cubicBezTo>
                <a:cubicBezTo>
                  <a:pt x="15651" y="1618"/>
                  <a:pt x="16218" y="1713"/>
                  <a:pt x="16784" y="1713"/>
                </a:cubicBezTo>
                <a:cubicBezTo>
                  <a:pt x="16926" y="1713"/>
                  <a:pt x="17068" y="1713"/>
                  <a:pt x="17209" y="1713"/>
                </a:cubicBezTo>
                <a:cubicBezTo>
                  <a:pt x="17492" y="1522"/>
                  <a:pt x="17847" y="1522"/>
                  <a:pt x="18130" y="1332"/>
                </a:cubicBezTo>
                <a:cubicBezTo>
                  <a:pt x="18271" y="1332"/>
                  <a:pt x="18342" y="1237"/>
                  <a:pt x="18130" y="1142"/>
                </a:cubicBezTo>
                <a:cubicBezTo>
                  <a:pt x="17988" y="1047"/>
                  <a:pt x="17705" y="952"/>
                  <a:pt x="17563" y="1047"/>
                </a:cubicBezTo>
                <a:cubicBezTo>
                  <a:pt x="17422" y="1047"/>
                  <a:pt x="17422" y="952"/>
                  <a:pt x="17280" y="856"/>
                </a:cubicBezTo>
                <a:cubicBezTo>
                  <a:pt x="17138" y="856"/>
                  <a:pt x="16997" y="1047"/>
                  <a:pt x="16855" y="1047"/>
                </a:cubicBezTo>
                <a:cubicBezTo>
                  <a:pt x="16855" y="1047"/>
                  <a:pt x="16997" y="761"/>
                  <a:pt x="17068" y="761"/>
                </a:cubicBezTo>
                <a:cubicBezTo>
                  <a:pt x="17138" y="571"/>
                  <a:pt x="16855" y="571"/>
                  <a:pt x="16784" y="571"/>
                </a:cubicBezTo>
                <a:cubicBezTo>
                  <a:pt x="16359" y="666"/>
                  <a:pt x="16005" y="666"/>
                  <a:pt x="15580" y="571"/>
                </a:cubicBezTo>
                <a:cubicBezTo>
                  <a:pt x="15226" y="571"/>
                  <a:pt x="14943" y="761"/>
                  <a:pt x="14589" y="761"/>
                </a:cubicBezTo>
                <a:cubicBezTo>
                  <a:pt x="14447" y="761"/>
                  <a:pt x="14235" y="761"/>
                  <a:pt x="14093" y="761"/>
                </a:cubicBezTo>
                <a:cubicBezTo>
                  <a:pt x="13951" y="856"/>
                  <a:pt x="13739" y="761"/>
                  <a:pt x="13668" y="856"/>
                </a:cubicBezTo>
                <a:cubicBezTo>
                  <a:pt x="13881" y="761"/>
                  <a:pt x="14093" y="761"/>
                  <a:pt x="14306" y="666"/>
                </a:cubicBezTo>
                <a:cubicBezTo>
                  <a:pt x="14660" y="666"/>
                  <a:pt x="14943" y="571"/>
                  <a:pt x="15226" y="571"/>
                </a:cubicBezTo>
                <a:cubicBezTo>
                  <a:pt x="15368" y="571"/>
                  <a:pt x="16784" y="571"/>
                  <a:pt x="16784" y="381"/>
                </a:cubicBezTo>
                <a:cubicBezTo>
                  <a:pt x="16713" y="381"/>
                  <a:pt x="16501" y="285"/>
                  <a:pt x="16430" y="190"/>
                </a:cubicBezTo>
                <a:cubicBezTo>
                  <a:pt x="16218" y="190"/>
                  <a:pt x="16076" y="190"/>
                  <a:pt x="15864" y="190"/>
                </a:cubicBezTo>
                <a:cubicBezTo>
                  <a:pt x="15580" y="190"/>
                  <a:pt x="15297" y="95"/>
                  <a:pt x="15085" y="0"/>
                </a:cubicBezTo>
                <a:cubicBezTo>
                  <a:pt x="14589" y="0"/>
                  <a:pt x="14164" y="0"/>
                  <a:pt x="13739" y="0"/>
                </a:cubicBezTo>
                <a:cubicBezTo>
                  <a:pt x="13527" y="95"/>
                  <a:pt x="13314" y="95"/>
                  <a:pt x="13102" y="95"/>
                </a:cubicBezTo>
                <a:cubicBezTo>
                  <a:pt x="13031" y="95"/>
                  <a:pt x="12960" y="285"/>
                  <a:pt x="12960" y="285"/>
                </a:cubicBezTo>
                <a:cubicBezTo>
                  <a:pt x="12818" y="285"/>
                  <a:pt x="12677" y="190"/>
                  <a:pt x="12535" y="190"/>
                </a:cubicBezTo>
                <a:cubicBezTo>
                  <a:pt x="12464" y="190"/>
                  <a:pt x="12393" y="285"/>
                  <a:pt x="12252" y="285"/>
                </a:cubicBezTo>
                <a:cubicBezTo>
                  <a:pt x="12110" y="285"/>
                  <a:pt x="12110" y="381"/>
                  <a:pt x="12252" y="381"/>
                </a:cubicBezTo>
                <a:cubicBezTo>
                  <a:pt x="12464" y="476"/>
                  <a:pt x="12677" y="476"/>
                  <a:pt x="12818" y="571"/>
                </a:cubicBezTo>
                <a:cubicBezTo>
                  <a:pt x="12748" y="476"/>
                  <a:pt x="12323" y="666"/>
                  <a:pt x="12252" y="761"/>
                </a:cubicBezTo>
                <a:cubicBezTo>
                  <a:pt x="12252" y="761"/>
                  <a:pt x="12039" y="761"/>
                  <a:pt x="12039" y="761"/>
                </a:cubicBezTo>
                <a:cubicBezTo>
                  <a:pt x="12039" y="761"/>
                  <a:pt x="12181" y="952"/>
                  <a:pt x="12181" y="952"/>
                </a:cubicBezTo>
                <a:cubicBezTo>
                  <a:pt x="12110" y="952"/>
                  <a:pt x="11969" y="856"/>
                  <a:pt x="11898" y="761"/>
                </a:cubicBezTo>
                <a:cubicBezTo>
                  <a:pt x="11827" y="666"/>
                  <a:pt x="11614" y="761"/>
                  <a:pt x="11544" y="761"/>
                </a:cubicBezTo>
                <a:cubicBezTo>
                  <a:pt x="11331" y="666"/>
                  <a:pt x="11119" y="571"/>
                  <a:pt x="10906" y="476"/>
                </a:cubicBezTo>
                <a:cubicBezTo>
                  <a:pt x="10765" y="381"/>
                  <a:pt x="10623" y="571"/>
                  <a:pt x="10410" y="571"/>
                </a:cubicBezTo>
                <a:cubicBezTo>
                  <a:pt x="10340" y="571"/>
                  <a:pt x="9915" y="476"/>
                  <a:pt x="9915" y="666"/>
                </a:cubicBezTo>
                <a:cubicBezTo>
                  <a:pt x="9844" y="666"/>
                  <a:pt x="10835" y="856"/>
                  <a:pt x="10977" y="952"/>
                </a:cubicBezTo>
                <a:cubicBezTo>
                  <a:pt x="11190" y="952"/>
                  <a:pt x="11402" y="952"/>
                  <a:pt x="11544" y="1047"/>
                </a:cubicBezTo>
                <a:cubicBezTo>
                  <a:pt x="11614" y="1047"/>
                  <a:pt x="11685" y="1047"/>
                  <a:pt x="11756" y="1142"/>
                </a:cubicBezTo>
                <a:cubicBezTo>
                  <a:pt x="11756" y="1142"/>
                  <a:pt x="11756" y="1427"/>
                  <a:pt x="11756" y="1427"/>
                </a:cubicBezTo>
                <a:cubicBezTo>
                  <a:pt x="11756" y="1522"/>
                  <a:pt x="11685" y="1332"/>
                  <a:pt x="11685" y="1237"/>
                </a:cubicBezTo>
                <a:cubicBezTo>
                  <a:pt x="11614" y="1142"/>
                  <a:pt x="11402" y="1142"/>
                  <a:pt x="11331" y="1047"/>
                </a:cubicBezTo>
                <a:cubicBezTo>
                  <a:pt x="11331" y="1047"/>
                  <a:pt x="11119" y="1047"/>
                  <a:pt x="11119" y="1047"/>
                </a:cubicBezTo>
                <a:cubicBezTo>
                  <a:pt x="11119" y="1142"/>
                  <a:pt x="11190" y="1332"/>
                  <a:pt x="11190" y="1332"/>
                </a:cubicBezTo>
                <a:cubicBezTo>
                  <a:pt x="11048" y="1332"/>
                  <a:pt x="10977" y="1047"/>
                  <a:pt x="10906" y="1047"/>
                </a:cubicBezTo>
                <a:cubicBezTo>
                  <a:pt x="10765" y="1047"/>
                  <a:pt x="10623" y="1047"/>
                  <a:pt x="10481" y="952"/>
                </a:cubicBezTo>
                <a:cubicBezTo>
                  <a:pt x="10410" y="952"/>
                  <a:pt x="9844" y="952"/>
                  <a:pt x="9844" y="952"/>
                </a:cubicBezTo>
                <a:cubicBezTo>
                  <a:pt x="9773" y="1142"/>
                  <a:pt x="10694" y="1618"/>
                  <a:pt x="10694" y="1618"/>
                </a:cubicBezTo>
                <a:cubicBezTo>
                  <a:pt x="10694" y="1713"/>
                  <a:pt x="10340" y="1618"/>
                  <a:pt x="10340" y="1618"/>
                </a:cubicBezTo>
                <a:cubicBezTo>
                  <a:pt x="10127" y="1618"/>
                  <a:pt x="10056" y="1522"/>
                  <a:pt x="10127" y="1808"/>
                </a:cubicBezTo>
                <a:cubicBezTo>
                  <a:pt x="10056" y="1808"/>
                  <a:pt x="9986" y="1713"/>
                  <a:pt x="9915" y="1618"/>
                </a:cubicBezTo>
                <a:cubicBezTo>
                  <a:pt x="9915" y="1522"/>
                  <a:pt x="10056" y="1618"/>
                  <a:pt x="10127" y="1522"/>
                </a:cubicBezTo>
                <a:cubicBezTo>
                  <a:pt x="10127" y="1522"/>
                  <a:pt x="9986" y="1332"/>
                  <a:pt x="9915" y="1332"/>
                </a:cubicBezTo>
                <a:cubicBezTo>
                  <a:pt x="9773" y="1237"/>
                  <a:pt x="9631" y="1142"/>
                  <a:pt x="9419" y="1142"/>
                </a:cubicBezTo>
                <a:cubicBezTo>
                  <a:pt x="9348" y="1142"/>
                  <a:pt x="9207" y="1047"/>
                  <a:pt x="9136" y="1142"/>
                </a:cubicBezTo>
                <a:cubicBezTo>
                  <a:pt x="9065" y="1142"/>
                  <a:pt x="9277" y="1427"/>
                  <a:pt x="9277" y="1427"/>
                </a:cubicBezTo>
                <a:cubicBezTo>
                  <a:pt x="9490" y="1618"/>
                  <a:pt x="9773" y="1618"/>
                  <a:pt x="10056" y="1903"/>
                </a:cubicBezTo>
                <a:cubicBezTo>
                  <a:pt x="10127" y="1903"/>
                  <a:pt x="10198" y="1998"/>
                  <a:pt x="10127" y="2093"/>
                </a:cubicBezTo>
                <a:cubicBezTo>
                  <a:pt x="9986" y="2284"/>
                  <a:pt x="9844" y="2093"/>
                  <a:pt x="9702" y="1998"/>
                </a:cubicBezTo>
                <a:cubicBezTo>
                  <a:pt x="9348" y="1713"/>
                  <a:pt x="8923" y="1522"/>
                  <a:pt x="8498" y="1427"/>
                </a:cubicBezTo>
                <a:cubicBezTo>
                  <a:pt x="8286" y="1332"/>
                  <a:pt x="8073" y="1237"/>
                  <a:pt x="7861" y="1332"/>
                </a:cubicBezTo>
                <a:cubicBezTo>
                  <a:pt x="7790" y="1332"/>
                  <a:pt x="8003" y="1618"/>
                  <a:pt x="8003" y="1713"/>
                </a:cubicBezTo>
                <a:cubicBezTo>
                  <a:pt x="8003" y="1713"/>
                  <a:pt x="8286" y="1998"/>
                  <a:pt x="8286" y="1998"/>
                </a:cubicBezTo>
                <a:cubicBezTo>
                  <a:pt x="8286" y="2093"/>
                  <a:pt x="7861" y="1998"/>
                  <a:pt x="7861" y="1998"/>
                </a:cubicBezTo>
                <a:cubicBezTo>
                  <a:pt x="7861" y="2189"/>
                  <a:pt x="8144" y="2093"/>
                  <a:pt x="8144" y="2284"/>
                </a:cubicBezTo>
                <a:cubicBezTo>
                  <a:pt x="8144" y="2284"/>
                  <a:pt x="7861" y="2189"/>
                  <a:pt x="7790" y="2093"/>
                </a:cubicBezTo>
                <a:cubicBezTo>
                  <a:pt x="7649" y="1998"/>
                  <a:pt x="7507" y="1998"/>
                  <a:pt x="7294" y="1903"/>
                </a:cubicBezTo>
                <a:cubicBezTo>
                  <a:pt x="7153" y="1808"/>
                  <a:pt x="7153" y="1903"/>
                  <a:pt x="7153" y="2093"/>
                </a:cubicBezTo>
                <a:cubicBezTo>
                  <a:pt x="7082" y="2189"/>
                  <a:pt x="7011" y="2189"/>
                  <a:pt x="6940" y="2189"/>
                </a:cubicBezTo>
                <a:cubicBezTo>
                  <a:pt x="6940" y="2284"/>
                  <a:pt x="6940" y="2474"/>
                  <a:pt x="6870" y="2474"/>
                </a:cubicBezTo>
                <a:cubicBezTo>
                  <a:pt x="6870" y="2569"/>
                  <a:pt x="6870" y="2284"/>
                  <a:pt x="6870" y="2189"/>
                </a:cubicBezTo>
                <a:cubicBezTo>
                  <a:pt x="6870" y="2093"/>
                  <a:pt x="6940" y="1998"/>
                  <a:pt x="6940" y="1903"/>
                </a:cubicBezTo>
                <a:cubicBezTo>
                  <a:pt x="6870" y="1522"/>
                  <a:pt x="6586" y="1522"/>
                  <a:pt x="6374" y="1522"/>
                </a:cubicBezTo>
                <a:cubicBezTo>
                  <a:pt x="6090" y="1618"/>
                  <a:pt x="5807" y="1713"/>
                  <a:pt x="5524" y="1713"/>
                </a:cubicBezTo>
                <a:cubicBezTo>
                  <a:pt x="5453" y="1808"/>
                  <a:pt x="5311" y="1808"/>
                  <a:pt x="5241" y="1808"/>
                </a:cubicBezTo>
                <a:cubicBezTo>
                  <a:pt x="5241" y="1808"/>
                  <a:pt x="4887" y="1903"/>
                  <a:pt x="4887" y="1903"/>
                </a:cubicBezTo>
                <a:cubicBezTo>
                  <a:pt x="4957" y="1998"/>
                  <a:pt x="5099" y="1998"/>
                  <a:pt x="5170" y="1998"/>
                </a:cubicBezTo>
                <a:cubicBezTo>
                  <a:pt x="5241" y="2093"/>
                  <a:pt x="5311" y="2189"/>
                  <a:pt x="5453" y="2284"/>
                </a:cubicBezTo>
                <a:cubicBezTo>
                  <a:pt x="5453" y="2284"/>
                  <a:pt x="5736" y="2569"/>
                  <a:pt x="5736" y="2569"/>
                </a:cubicBezTo>
                <a:cubicBezTo>
                  <a:pt x="5666" y="2569"/>
                  <a:pt x="5382" y="2379"/>
                  <a:pt x="5311" y="2379"/>
                </a:cubicBezTo>
                <a:cubicBezTo>
                  <a:pt x="5170" y="2284"/>
                  <a:pt x="5099" y="2093"/>
                  <a:pt x="4957" y="2093"/>
                </a:cubicBezTo>
                <a:cubicBezTo>
                  <a:pt x="4745" y="1998"/>
                  <a:pt x="4532" y="2093"/>
                  <a:pt x="4320" y="2093"/>
                </a:cubicBezTo>
                <a:cubicBezTo>
                  <a:pt x="4108" y="2189"/>
                  <a:pt x="4108" y="2093"/>
                  <a:pt x="4249" y="2379"/>
                </a:cubicBezTo>
                <a:cubicBezTo>
                  <a:pt x="4249" y="2474"/>
                  <a:pt x="4249" y="2759"/>
                  <a:pt x="4249" y="2855"/>
                </a:cubicBezTo>
                <a:cubicBezTo>
                  <a:pt x="4249" y="3045"/>
                  <a:pt x="3966" y="2855"/>
                  <a:pt x="3895" y="2855"/>
                </a:cubicBezTo>
                <a:cubicBezTo>
                  <a:pt x="3824" y="2855"/>
                  <a:pt x="3612" y="2664"/>
                  <a:pt x="3541" y="2855"/>
                </a:cubicBezTo>
                <a:cubicBezTo>
                  <a:pt x="3470" y="2950"/>
                  <a:pt x="3541" y="3235"/>
                  <a:pt x="3541" y="3235"/>
                </a:cubicBezTo>
                <a:cubicBezTo>
                  <a:pt x="3470" y="3330"/>
                  <a:pt x="3399" y="3140"/>
                  <a:pt x="3329" y="3045"/>
                </a:cubicBezTo>
                <a:cubicBezTo>
                  <a:pt x="3187" y="2950"/>
                  <a:pt x="3045" y="2950"/>
                  <a:pt x="2974" y="3045"/>
                </a:cubicBezTo>
                <a:cubicBezTo>
                  <a:pt x="2762" y="3235"/>
                  <a:pt x="2550" y="3426"/>
                  <a:pt x="2266" y="3521"/>
                </a:cubicBezTo>
                <a:cubicBezTo>
                  <a:pt x="2195" y="3616"/>
                  <a:pt x="2408" y="3521"/>
                  <a:pt x="2266" y="3521"/>
                </a:cubicBezTo>
                <a:close/>
              </a:path>
            </a:pathLst>
          </a:custGeom>
          <a:solidFill>
            <a:schemeClr val="accent1"/>
          </a:solidFill>
          <a:ln w="4763">
            <a:solidFill>
              <a:srgbClr val="FFFFFF"/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0" name="Shape 1716">
            <a:extLst>
              <a:ext uri="{FF2B5EF4-FFF2-40B4-BE49-F238E27FC236}">
                <a16:creationId xmlns:a16="http://schemas.microsoft.com/office/drawing/2014/main" id="{E4173751-B433-4DA4-AA42-ABD3ABA6B0A7}"/>
              </a:ext>
            </a:extLst>
          </p:cNvPr>
          <p:cNvSpPr/>
          <p:nvPr/>
        </p:nvSpPr>
        <p:spPr>
          <a:xfrm>
            <a:off x="4473442" y="2301625"/>
            <a:ext cx="76109" cy="46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8" h="17877" extrusionOk="0">
                <a:moveTo>
                  <a:pt x="20618" y="10691"/>
                </a:moveTo>
                <a:cubicBezTo>
                  <a:pt x="19268" y="8727"/>
                  <a:pt x="13868" y="4800"/>
                  <a:pt x="13868" y="4800"/>
                </a:cubicBezTo>
                <a:cubicBezTo>
                  <a:pt x="11168" y="2836"/>
                  <a:pt x="8468" y="873"/>
                  <a:pt x="5768" y="873"/>
                </a:cubicBezTo>
                <a:cubicBezTo>
                  <a:pt x="4418" y="873"/>
                  <a:pt x="1718" y="-1091"/>
                  <a:pt x="368" y="873"/>
                </a:cubicBezTo>
                <a:cubicBezTo>
                  <a:pt x="-982" y="2836"/>
                  <a:pt x="3068" y="4800"/>
                  <a:pt x="3068" y="4800"/>
                </a:cubicBezTo>
                <a:cubicBezTo>
                  <a:pt x="1718" y="4800"/>
                  <a:pt x="-982" y="10691"/>
                  <a:pt x="368" y="12654"/>
                </a:cubicBezTo>
                <a:cubicBezTo>
                  <a:pt x="1718" y="12654"/>
                  <a:pt x="4418" y="10691"/>
                  <a:pt x="5768" y="12654"/>
                </a:cubicBezTo>
                <a:cubicBezTo>
                  <a:pt x="8468" y="14618"/>
                  <a:pt x="5768" y="14618"/>
                  <a:pt x="5768" y="16582"/>
                </a:cubicBezTo>
                <a:cubicBezTo>
                  <a:pt x="5768" y="20509"/>
                  <a:pt x="20618" y="14618"/>
                  <a:pt x="20618" y="10691"/>
                </a:cubicBezTo>
                <a:cubicBezTo>
                  <a:pt x="19268" y="8727"/>
                  <a:pt x="20618" y="12654"/>
                  <a:pt x="20618" y="1069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1" name="Shape 1717">
            <a:extLst>
              <a:ext uri="{FF2B5EF4-FFF2-40B4-BE49-F238E27FC236}">
                <a16:creationId xmlns:a16="http://schemas.microsoft.com/office/drawing/2014/main" id="{30110352-1078-4FCB-A2D8-11C9E87FAE4C}"/>
              </a:ext>
            </a:extLst>
          </p:cNvPr>
          <p:cNvSpPr/>
          <p:nvPr/>
        </p:nvSpPr>
        <p:spPr>
          <a:xfrm>
            <a:off x="4499566" y="2259767"/>
            <a:ext cx="11754" cy="10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471" h="21600" extrusionOk="0">
                <a:moveTo>
                  <a:pt x="6235" y="21600"/>
                </a:moveTo>
                <a:cubicBezTo>
                  <a:pt x="-4565" y="21600"/>
                  <a:pt x="835" y="0"/>
                  <a:pt x="6235" y="0"/>
                </a:cubicBezTo>
                <a:cubicBezTo>
                  <a:pt x="11635" y="0"/>
                  <a:pt x="17035" y="21600"/>
                  <a:pt x="6235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2" name="Shape 1718">
            <a:extLst>
              <a:ext uri="{FF2B5EF4-FFF2-40B4-BE49-F238E27FC236}">
                <a16:creationId xmlns:a16="http://schemas.microsoft.com/office/drawing/2014/main" id="{960E4A69-B96A-4922-A07E-69405BB1B302}"/>
              </a:ext>
            </a:extLst>
          </p:cNvPr>
          <p:cNvSpPr/>
          <p:nvPr/>
        </p:nvSpPr>
        <p:spPr>
          <a:xfrm>
            <a:off x="4516179" y="1675011"/>
            <a:ext cx="46172" cy="23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71" h="16616" extrusionOk="0">
                <a:moveTo>
                  <a:pt x="15426" y="11525"/>
                </a:moveTo>
                <a:cubicBezTo>
                  <a:pt x="19353" y="15125"/>
                  <a:pt x="19353" y="18725"/>
                  <a:pt x="15426" y="15125"/>
                </a:cubicBezTo>
                <a:cubicBezTo>
                  <a:pt x="11498" y="15125"/>
                  <a:pt x="5608" y="11525"/>
                  <a:pt x="3644" y="11525"/>
                </a:cubicBezTo>
                <a:cubicBezTo>
                  <a:pt x="1680" y="7925"/>
                  <a:pt x="-2247" y="-2875"/>
                  <a:pt x="1680" y="725"/>
                </a:cubicBezTo>
                <a:cubicBezTo>
                  <a:pt x="5608" y="4325"/>
                  <a:pt x="11498" y="7925"/>
                  <a:pt x="15426" y="11525"/>
                </a:cubicBezTo>
                <a:cubicBezTo>
                  <a:pt x="19353" y="15125"/>
                  <a:pt x="11498" y="7925"/>
                  <a:pt x="15426" y="115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3" name="Shape 1719">
            <a:extLst>
              <a:ext uri="{FF2B5EF4-FFF2-40B4-BE49-F238E27FC236}">
                <a16:creationId xmlns:a16="http://schemas.microsoft.com/office/drawing/2014/main" id="{C19B9C83-4020-4FF1-871F-9FD2DC2972EE}"/>
              </a:ext>
            </a:extLst>
          </p:cNvPr>
          <p:cNvSpPr/>
          <p:nvPr/>
        </p:nvSpPr>
        <p:spPr>
          <a:xfrm>
            <a:off x="4678481" y="1631147"/>
            <a:ext cx="40715" cy="15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739" extrusionOk="0">
                <a:moveTo>
                  <a:pt x="21600" y="9030"/>
                </a:moveTo>
                <a:cubicBezTo>
                  <a:pt x="21600" y="17670"/>
                  <a:pt x="0" y="13350"/>
                  <a:pt x="0" y="4710"/>
                </a:cubicBezTo>
                <a:cubicBezTo>
                  <a:pt x="0" y="-3930"/>
                  <a:pt x="21600" y="390"/>
                  <a:pt x="21600" y="903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4" name="Shape 1720">
            <a:extLst>
              <a:ext uri="{FF2B5EF4-FFF2-40B4-BE49-F238E27FC236}">
                <a16:creationId xmlns:a16="http://schemas.microsoft.com/office/drawing/2014/main" id="{29FF7537-8109-4C5E-80DB-3F2F0ED66321}"/>
              </a:ext>
            </a:extLst>
          </p:cNvPr>
          <p:cNvSpPr/>
          <p:nvPr/>
        </p:nvSpPr>
        <p:spPr>
          <a:xfrm>
            <a:off x="5325477" y="1691309"/>
            <a:ext cx="20758" cy="16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46" h="17067" extrusionOk="0">
                <a:moveTo>
                  <a:pt x="14973" y="16200"/>
                </a:moveTo>
                <a:cubicBezTo>
                  <a:pt x="11373" y="21600"/>
                  <a:pt x="-3027" y="0"/>
                  <a:pt x="573" y="0"/>
                </a:cubicBezTo>
                <a:cubicBezTo>
                  <a:pt x="4173" y="0"/>
                  <a:pt x="18573" y="10800"/>
                  <a:pt x="14973" y="16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5" name="Shape 1721">
            <a:extLst>
              <a:ext uri="{FF2B5EF4-FFF2-40B4-BE49-F238E27FC236}">
                <a16:creationId xmlns:a16="http://schemas.microsoft.com/office/drawing/2014/main" id="{14E8E613-29D5-42AF-82D2-0DFCEFC04D68}"/>
              </a:ext>
            </a:extLst>
          </p:cNvPr>
          <p:cNvSpPr/>
          <p:nvPr/>
        </p:nvSpPr>
        <p:spPr>
          <a:xfrm>
            <a:off x="5366416" y="1711670"/>
            <a:ext cx="15783" cy="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396" h="21600" extrusionOk="0">
                <a:moveTo>
                  <a:pt x="12219" y="21600"/>
                </a:moveTo>
                <a:cubicBezTo>
                  <a:pt x="3579" y="21600"/>
                  <a:pt x="-5061" y="0"/>
                  <a:pt x="3579" y="0"/>
                </a:cubicBezTo>
                <a:cubicBezTo>
                  <a:pt x="7899" y="0"/>
                  <a:pt x="16539" y="21600"/>
                  <a:pt x="12219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6" name="Shape 1722">
            <a:extLst>
              <a:ext uri="{FF2B5EF4-FFF2-40B4-BE49-F238E27FC236}">
                <a16:creationId xmlns:a16="http://schemas.microsoft.com/office/drawing/2014/main" id="{C7B66A9A-285C-4381-BC01-28676E26841D}"/>
              </a:ext>
            </a:extLst>
          </p:cNvPr>
          <p:cNvSpPr/>
          <p:nvPr/>
        </p:nvSpPr>
        <p:spPr>
          <a:xfrm>
            <a:off x="5367209" y="1995051"/>
            <a:ext cx="13604" cy="3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433" h="21600" extrusionOk="0">
                <a:moveTo>
                  <a:pt x="3633" y="0"/>
                </a:moveTo>
                <a:cubicBezTo>
                  <a:pt x="-7167" y="0"/>
                  <a:pt x="9033" y="21600"/>
                  <a:pt x="14433" y="21600"/>
                </a:cubicBezTo>
                <a:cubicBezTo>
                  <a:pt x="14433" y="21600"/>
                  <a:pt x="9033" y="0"/>
                  <a:pt x="363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7" name="Shape 1723">
            <a:extLst>
              <a:ext uri="{FF2B5EF4-FFF2-40B4-BE49-F238E27FC236}">
                <a16:creationId xmlns:a16="http://schemas.microsoft.com/office/drawing/2014/main" id="{71B3818D-89D9-4F72-ACC6-19C222AF9134}"/>
              </a:ext>
            </a:extLst>
          </p:cNvPr>
          <p:cNvSpPr/>
          <p:nvPr/>
        </p:nvSpPr>
        <p:spPr>
          <a:xfrm>
            <a:off x="5371844" y="2059533"/>
            <a:ext cx="25002" cy="20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17" h="21600" extrusionOk="0">
                <a:moveTo>
                  <a:pt x="2315" y="0"/>
                </a:moveTo>
                <a:cubicBezTo>
                  <a:pt x="-771" y="5400"/>
                  <a:pt x="-771" y="16200"/>
                  <a:pt x="2315" y="21600"/>
                </a:cubicBezTo>
                <a:cubicBezTo>
                  <a:pt x="5400" y="21600"/>
                  <a:pt x="8486" y="21600"/>
                  <a:pt x="14658" y="21600"/>
                </a:cubicBezTo>
                <a:cubicBezTo>
                  <a:pt x="20829" y="21600"/>
                  <a:pt x="2315" y="0"/>
                  <a:pt x="2315" y="0"/>
                </a:cubicBezTo>
                <a:cubicBezTo>
                  <a:pt x="-771" y="5400"/>
                  <a:pt x="2315" y="0"/>
                  <a:pt x="231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8" name="Shape 1724">
            <a:extLst>
              <a:ext uri="{FF2B5EF4-FFF2-40B4-BE49-F238E27FC236}">
                <a16:creationId xmlns:a16="http://schemas.microsoft.com/office/drawing/2014/main" id="{7D0583FC-E90A-4604-9C10-C0715EDE5B97}"/>
              </a:ext>
            </a:extLst>
          </p:cNvPr>
          <p:cNvSpPr/>
          <p:nvPr/>
        </p:nvSpPr>
        <p:spPr>
          <a:xfrm>
            <a:off x="5231524" y="2177213"/>
            <a:ext cx="63197" cy="4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093" h="18360" extrusionOk="0">
                <a:moveTo>
                  <a:pt x="0" y="5400"/>
                </a:moveTo>
                <a:cubicBezTo>
                  <a:pt x="1271" y="-3240"/>
                  <a:pt x="8894" y="1080"/>
                  <a:pt x="12706" y="1080"/>
                </a:cubicBezTo>
                <a:cubicBezTo>
                  <a:pt x="21600" y="3240"/>
                  <a:pt x="10165" y="5400"/>
                  <a:pt x="10165" y="5400"/>
                </a:cubicBezTo>
                <a:cubicBezTo>
                  <a:pt x="10165" y="9720"/>
                  <a:pt x="15247" y="7560"/>
                  <a:pt x="15247" y="11880"/>
                </a:cubicBezTo>
                <a:cubicBezTo>
                  <a:pt x="15247" y="11880"/>
                  <a:pt x="12706" y="9720"/>
                  <a:pt x="11435" y="11880"/>
                </a:cubicBezTo>
                <a:cubicBezTo>
                  <a:pt x="11435" y="11880"/>
                  <a:pt x="15247" y="18360"/>
                  <a:pt x="13976" y="18360"/>
                </a:cubicBezTo>
                <a:cubicBezTo>
                  <a:pt x="12706" y="18360"/>
                  <a:pt x="11435" y="16200"/>
                  <a:pt x="10165" y="16200"/>
                </a:cubicBezTo>
                <a:cubicBezTo>
                  <a:pt x="7624" y="14040"/>
                  <a:pt x="0" y="11880"/>
                  <a:pt x="0" y="5400"/>
                </a:cubicBezTo>
                <a:cubicBezTo>
                  <a:pt x="0" y="3240"/>
                  <a:pt x="0" y="11880"/>
                  <a:pt x="0" y="54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89" name="Shape 1725">
            <a:extLst>
              <a:ext uri="{FF2B5EF4-FFF2-40B4-BE49-F238E27FC236}">
                <a16:creationId xmlns:a16="http://schemas.microsoft.com/office/drawing/2014/main" id="{7D79BDF7-310D-46F7-B1A6-A9B58DD9A544}"/>
              </a:ext>
            </a:extLst>
          </p:cNvPr>
          <p:cNvSpPr/>
          <p:nvPr/>
        </p:nvSpPr>
        <p:spPr>
          <a:xfrm>
            <a:off x="5216255" y="2159652"/>
            <a:ext cx="40623" cy="8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93" h="12150" extrusionOk="0">
                <a:moveTo>
                  <a:pt x="19200" y="7200"/>
                </a:moveTo>
                <a:cubicBezTo>
                  <a:pt x="21600" y="7200"/>
                  <a:pt x="12000" y="0"/>
                  <a:pt x="12000" y="0"/>
                </a:cubicBezTo>
                <a:cubicBezTo>
                  <a:pt x="7200" y="0"/>
                  <a:pt x="2400" y="0"/>
                  <a:pt x="0" y="0"/>
                </a:cubicBezTo>
                <a:cubicBezTo>
                  <a:pt x="4800" y="0"/>
                  <a:pt x="14400" y="21600"/>
                  <a:pt x="19200" y="7200"/>
                </a:cubicBezTo>
                <a:cubicBezTo>
                  <a:pt x="21600" y="7200"/>
                  <a:pt x="16800" y="14400"/>
                  <a:pt x="19200" y="72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0" name="Shape 1726">
            <a:extLst>
              <a:ext uri="{FF2B5EF4-FFF2-40B4-BE49-F238E27FC236}">
                <a16:creationId xmlns:a16="http://schemas.microsoft.com/office/drawing/2014/main" id="{4E91CE5D-CBE8-4F11-95E7-FB48FBA0792A}"/>
              </a:ext>
            </a:extLst>
          </p:cNvPr>
          <p:cNvSpPr/>
          <p:nvPr/>
        </p:nvSpPr>
        <p:spPr>
          <a:xfrm>
            <a:off x="5146700" y="2267698"/>
            <a:ext cx="63225" cy="2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16985" extrusionOk="0">
                <a:moveTo>
                  <a:pt x="19938" y="10535"/>
                </a:moveTo>
                <a:cubicBezTo>
                  <a:pt x="21600" y="7449"/>
                  <a:pt x="21600" y="4363"/>
                  <a:pt x="19938" y="1278"/>
                </a:cubicBezTo>
                <a:cubicBezTo>
                  <a:pt x="18277" y="-1808"/>
                  <a:pt x="13292" y="1278"/>
                  <a:pt x="11631" y="4363"/>
                </a:cubicBezTo>
                <a:cubicBezTo>
                  <a:pt x="9969" y="4363"/>
                  <a:pt x="6646" y="4363"/>
                  <a:pt x="4985" y="7449"/>
                </a:cubicBezTo>
                <a:cubicBezTo>
                  <a:pt x="4985" y="7449"/>
                  <a:pt x="0" y="13621"/>
                  <a:pt x="0" y="13621"/>
                </a:cubicBezTo>
                <a:cubicBezTo>
                  <a:pt x="4985" y="19792"/>
                  <a:pt x="16615" y="16706"/>
                  <a:pt x="19938" y="10535"/>
                </a:cubicBezTo>
                <a:cubicBezTo>
                  <a:pt x="21600" y="7449"/>
                  <a:pt x="14954" y="16706"/>
                  <a:pt x="19938" y="1053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1" name="Shape 1727">
            <a:extLst>
              <a:ext uri="{FF2B5EF4-FFF2-40B4-BE49-F238E27FC236}">
                <a16:creationId xmlns:a16="http://schemas.microsoft.com/office/drawing/2014/main" id="{B7817758-382C-409B-8293-2451CC228509}"/>
              </a:ext>
            </a:extLst>
          </p:cNvPr>
          <p:cNvSpPr/>
          <p:nvPr/>
        </p:nvSpPr>
        <p:spPr>
          <a:xfrm>
            <a:off x="4563995" y="2318700"/>
            <a:ext cx="13265" cy="18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074" h="13032" extrusionOk="0">
                <a:moveTo>
                  <a:pt x="11674" y="3925"/>
                </a:moveTo>
                <a:cubicBezTo>
                  <a:pt x="6274" y="-3275"/>
                  <a:pt x="874" y="325"/>
                  <a:pt x="874" y="7525"/>
                </a:cubicBezTo>
                <a:cubicBezTo>
                  <a:pt x="-4526" y="18325"/>
                  <a:pt x="17074" y="11125"/>
                  <a:pt x="11674" y="3925"/>
                </a:cubicBezTo>
                <a:cubicBezTo>
                  <a:pt x="11674" y="3925"/>
                  <a:pt x="17074" y="7525"/>
                  <a:pt x="11674" y="39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2" name="Shape 1728">
            <a:extLst>
              <a:ext uri="{FF2B5EF4-FFF2-40B4-BE49-F238E27FC236}">
                <a16:creationId xmlns:a16="http://schemas.microsoft.com/office/drawing/2014/main" id="{22643F63-1238-41BE-9595-3ADFBDDD5469}"/>
              </a:ext>
            </a:extLst>
          </p:cNvPr>
          <p:cNvSpPr/>
          <p:nvPr/>
        </p:nvSpPr>
        <p:spPr>
          <a:xfrm>
            <a:off x="4519536" y="2253251"/>
            <a:ext cx="14746" cy="9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67" h="10439" extrusionOk="0">
                <a:moveTo>
                  <a:pt x="17067" y="6912"/>
                </a:moveTo>
                <a:cubicBezTo>
                  <a:pt x="11667" y="6912"/>
                  <a:pt x="867" y="-3888"/>
                  <a:pt x="867" y="1512"/>
                </a:cubicBezTo>
                <a:cubicBezTo>
                  <a:pt x="-4533" y="17712"/>
                  <a:pt x="17067" y="6912"/>
                  <a:pt x="17067" y="6912"/>
                </a:cubicBezTo>
                <a:cubicBezTo>
                  <a:pt x="11667" y="6912"/>
                  <a:pt x="17067" y="6912"/>
                  <a:pt x="17067" y="69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3" name="Shape 1729">
            <a:extLst>
              <a:ext uri="{FF2B5EF4-FFF2-40B4-BE49-F238E27FC236}">
                <a16:creationId xmlns:a16="http://schemas.microsoft.com/office/drawing/2014/main" id="{95B237D8-3ADF-43A4-8D94-416A1C1B272E}"/>
              </a:ext>
            </a:extLst>
          </p:cNvPr>
          <p:cNvSpPr/>
          <p:nvPr/>
        </p:nvSpPr>
        <p:spPr>
          <a:xfrm>
            <a:off x="5390990" y="1933552"/>
            <a:ext cx="10179" cy="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74" extrusionOk="0">
                <a:moveTo>
                  <a:pt x="21600" y="4474"/>
                </a:moveTo>
                <a:cubicBezTo>
                  <a:pt x="21600" y="-6326"/>
                  <a:pt x="0" y="4474"/>
                  <a:pt x="0" y="15274"/>
                </a:cubicBezTo>
                <a:cubicBezTo>
                  <a:pt x="10800" y="15274"/>
                  <a:pt x="21600" y="15274"/>
                  <a:pt x="21600" y="44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4" name="Shape 1730">
            <a:extLst>
              <a:ext uri="{FF2B5EF4-FFF2-40B4-BE49-F238E27FC236}">
                <a16:creationId xmlns:a16="http://schemas.microsoft.com/office/drawing/2014/main" id="{F095CCED-A804-4601-BE36-D3992F62582D}"/>
              </a:ext>
            </a:extLst>
          </p:cNvPr>
          <p:cNvSpPr/>
          <p:nvPr/>
        </p:nvSpPr>
        <p:spPr>
          <a:xfrm>
            <a:off x="5353257" y="1876269"/>
            <a:ext cx="9307" cy="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165" h="15274" extrusionOk="0">
                <a:moveTo>
                  <a:pt x="10182" y="0"/>
                </a:moveTo>
                <a:cubicBezTo>
                  <a:pt x="2982" y="0"/>
                  <a:pt x="-4218" y="10800"/>
                  <a:pt x="2982" y="10800"/>
                </a:cubicBezTo>
                <a:cubicBezTo>
                  <a:pt x="10182" y="21600"/>
                  <a:pt x="17382" y="10800"/>
                  <a:pt x="1018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5" name="Shape 1731">
            <a:extLst>
              <a:ext uri="{FF2B5EF4-FFF2-40B4-BE49-F238E27FC236}">
                <a16:creationId xmlns:a16="http://schemas.microsoft.com/office/drawing/2014/main" id="{FE9B33B9-61F4-4122-B118-64C7559623C9}"/>
              </a:ext>
            </a:extLst>
          </p:cNvPr>
          <p:cNvSpPr/>
          <p:nvPr/>
        </p:nvSpPr>
        <p:spPr>
          <a:xfrm>
            <a:off x="5394246" y="1858888"/>
            <a:ext cx="7058" cy="8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1232" h="12198" extrusionOk="0">
                <a:moveTo>
                  <a:pt x="9216" y="2982"/>
                </a:moveTo>
                <a:cubicBezTo>
                  <a:pt x="9216" y="-4218"/>
                  <a:pt x="-5184" y="2982"/>
                  <a:pt x="2016" y="10182"/>
                </a:cubicBezTo>
                <a:cubicBezTo>
                  <a:pt x="2016" y="17382"/>
                  <a:pt x="16416" y="2982"/>
                  <a:pt x="9216" y="298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6" name="Shape 1732">
            <a:extLst>
              <a:ext uri="{FF2B5EF4-FFF2-40B4-BE49-F238E27FC236}">
                <a16:creationId xmlns:a16="http://schemas.microsoft.com/office/drawing/2014/main" id="{C530D690-D2BE-4C87-8BF4-3BF4F3949C7E}"/>
              </a:ext>
            </a:extLst>
          </p:cNvPr>
          <p:cNvSpPr/>
          <p:nvPr/>
        </p:nvSpPr>
        <p:spPr>
          <a:xfrm>
            <a:off x="4036412" y="1956023"/>
            <a:ext cx="21168" cy="3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68" h="21600" extrusionOk="0">
                <a:moveTo>
                  <a:pt x="17968" y="21600"/>
                </a:moveTo>
                <a:cubicBezTo>
                  <a:pt x="13648" y="0"/>
                  <a:pt x="-3632" y="0"/>
                  <a:pt x="688" y="0"/>
                </a:cubicBezTo>
                <a:cubicBezTo>
                  <a:pt x="5008" y="21600"/>
                  <a:pt x="17968" y="21600"/>
                  <a:pt x="17968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7" name="Shape 1733">
            <a:extLst>
              <a:ext uri="{FF2B5EF4-FFF2-40B4-BE49-F238E27FC236}">
                <a16:creationId xmlns:a16="http://schemas.microsoft.com/office/drawing/2014/main" id="{58FA5F11-C866-496D-A991-0F2CB4782AC4}"/>
              </a:ext>
            </a:extLst>
          </p:cNvPr>
          <p:cNvSpPr/>
          <p:nvPr/>
        </p:nvSpPr>
        <p:spPr>
          <a:xfrm>
            <a:off x="4066945" y="1954949"/>
            <a:ext cx="21977" cy="861"/>
          </a:xfrm>
          <a:prstGeom prst="ellipse">
            <a:avLst/>
          </a:pr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8" name="Shape 1734">
            <a:extLst>
              <a:ext uri="{FF2B5EF4-FFF2-40B4-BE49-F238E27FC236}">
                <a16:creationId xmlns:a16="http://schemas.microsoft.com/office/drawing/2014/main" id="{C13366D7-ED9D-4A6F-9786-C758C0A515D6}"/>
              </a:ext>
            </a:extLst>
          </p:cNvPr>
          <p:cNvSpPr/>
          <p:nvPr/>
        </p:nvSpPr>
        <p:spPr>
          <a:xfrm>
            <a:off x="4639004" y="1640402"/>
            <a:ext cx="12746" cy="10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524" h="21600" extrusionOk="0">
                <a:moveTo>
                  <a:pt x="11287" y="21600"/>
                </a:moveTo>
                <a:cubicBezTo>
                  <a:pt x="487" y="21600"/>
                  <a:pt x="-4913" y="0"/>
                  <a:pt x="5887" y="0"/>
                </a:cubicBezTo>
                <a:cubicBezTo>
                  <a:pt x="11287" y="0"/>
                  <a:pt x="16687" y="21600"/>
                  <a:pt x="1128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399" name="Shape 1735">
            <a:extLst>
              <a:ext uri="{FF2B5EF4-FFF2-40B4-BE49-F238E27FC236}">
                <a16:creationId xmlns:a16="http://schemas.microsoft.com/office/drawing/2014/main" id="{915B63CA-6350-4EF7-9031-2A951EC80847}"/>
              </a:ext>
            </a:extLst>
          </p:cNvPr>
          <p:cNvSpPr/>
          <p:nvPr/>
        </p:nvSpPr>
        <p:spPr>
          <a:xfrm>
            <a:off x="2515497" y="2861241"/>
            <a:ext cx="45805" cy="51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798" extrusionOk="0">
                <a:moveTo>
                  <a:pt x="21600" y="18278"/>
                </a:moveTo>
                <a:cubicBezTo>
                  <a:pt x="19200" y="12878"/>
                  <a:pt x="16800" y="5678"/>
                  <a:pt x="12000" y="2078"/>
                </a:cubicBezTo>
                <a:cubicBezTo>
                  <a:pt x="9600" y="278"/>
                  <a:pt x="7200" y="-1522"/>
                  <a:pt x="4800" y="2078"/>
                </a:cubicBezTo>
                <a:cubicBezTo>
                  <a:pt x="4800" y="2078"/>
                  <a:pt x="0" y="2078"/>
                  <a:pt x="0" y="3878"/>
                </a:cubicBezTo>
                <a:cubicBezTo>
                  <a:pt x="2400" y="5678"/>
                  <a:pt x="7200" y="3878"/>
                  <a:pt x="7200" y="7478"/>
                </a:cubicBezTo>
                <a:cubicBezTo>
                  <a:pt x="7200" y="9278"/>
                  <a:pt x="7200" y="9278"/>
                  <a:pt x="7200" y="11078"/>
                </a:cubicBezTo>
                <a:cubicBezTo>
                  <a:pt x="7200" y="12878"/>
                  <a:pt x="9600" y="11078"/>
                  <a:pt x="9600" y="11078"/>
                </a:cubicBezTo>
                <a:cubicBezTo>
                  <a:pt x="12000" y="12878"/>
                  <a:pt x="7200" y="12878"/>
                  <a:pt x="7200" y="12878"/>
                </a:cubicBezTo>
                <a:cubicBezTo>
                  <a:pt x="7200" y="14678"/>
                  <a:pt x="12000" y="18278"/>
                  <a:pt x="14400" y="18278"/>
                </a:cubicBezTo>
                <a:cubicBezTo>
                  <a:pt x="14400" y="18278"/>
                  <a:pt x="4800" y="11078"/>
                  <a:pt x="14400" y="14678"/>
                </a:cubicBezTo>
                <a:cubicBezTo>
                  <a:pt x="16800" y="14678"/>
                  <a:pt x="21600" y="20078"/>
                  <a:pt x="21600" y="18278"/>
                </a:cubicBezTo>
                <a:cubicBezTo>
                  <a:pt x="19200" y="16478"/>
                  <a:pt x="21600" y="20078"/>
                  <a:pt x="21600" y="1827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algn="l" defTabSz="1828433">
              <a:defRPr sz="3600" cap="none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3200">
              <a:latin typeface="+mj-lt"/>
            </a:endParaRPr>
          </a:p>
        </p:txBody>
      </p:sp>
      <p:sp>
        <p:nvSpPr>
          <p:cNvPr id="402" name="Title 401">
            <a:extLst>
              <a:ext uri="{FF2B5EF4-FFF2-40B4-BE49-F238E27FC236}">
                <a16:creationId xmlns:a16="http://schemas.microsoft.com/office/drawing/2014/main" id="{17CB7412-A2FA-4101-9102-28220106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World Map Infographic</a:t>
            </a:r>
            <a:endParaRPr lang="id-ID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AD8F3C-4351-4436-A024-47A654D8BA1F}"/>
              </a:ext>
            </a:extLst>
          </p:cNvPr>
          <p:cNvGrpSpPr/>
          <p:nvPr/>
        </p:nvGrpSpPr>
        <p:grpSpPr>
          <a:xfrm>
            <a:off x="6924593" y="3011074"/>
            <a:ext cx="2100542" cy="1173394"/>
            <a:chOff x="14391201" y="2859444"/>
            <a:chExt cx="3285229" cy="1835179"/>
          </a:xfrm>
        </p:grpSpPr>
        <p:sp>
          <p:nvSpPr>
            <p:cNvPr id="432" name="Speech Bubble: Rectangle 431">
              <a:extLst>
                <a:ext uri="{FF2B5EF4-FFF2-40B4-BE49-F238E27FC236}">
                  <a16:creationId xmlns:a16="http://schemas.microsoft.com/office/drawing/2014/main" id="{C0BD3EEC-B47A-4A6E-806C-856FB6C63C5F}"/>
                </a:ext>
              </a:extLst>
            </p:cNvPr>
            <p:cNvSpPr/>
            <p:nvPr/>
          </p:nvSpPr>
          <p:spPr>
            <a:xfrm>
              <a:off x="14391201" y="2859444"/>
              <a:ext cx="3285229" cy="1835179"/>
            </a:xfrm>
            <a:prstGeom prst="wedgeRectCallout">
              <a:avLst>
                <a:gd name="adj1" fmla="val -70914"/>
                <a:gd name="adj2" fmla="val 40394"/>
              </a:avLst>
            </a:prstGeom>
            <a:solidFill>
              <a:schemeClr val="accent4"/>
            </a:solidFill>
            <a:ln>
              <a:noFill/>
            </a:ln>
            <a:effectLst>
              <a:outerShdw blurRad="546100" dist="3810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840DB85D-DBA2-402D-9EA4-1A9E92CE65C0}"/>
                </a:ext>
              </a:extLst>
            </p:cNvPr>
            <p:cNvGrpSpPr/>
            <p:nvPr/>
          </p:nvGrpSpPr>
          <p:grpSpPr>
            <a:xfrm>
              <a:off x="14511696" y="3048574"/>
              <a:ext cx="2833994" cy="1523076"/>
              <a:chOff x="1201568" y="4087789"/>
              <a:chExt cx="2833994" cy="1523076"/>
            </a:xfrm>
          </p:grpSpPr>
          <p:grpSp>
            <p:nvGrpSpPr>
              <p:cNvPr id="436" name="Group 435">
                <a:extLst>
                  <a:ext uri="{FF2B5EF4-FFF2-40B4-BE49-F238E27FC236}">
                    <a16:creationId xmlns:a16="http://schemas.microsoft.com/office/drawing/2014/main" id="{54EB855D-0BE3-4BE4-A1BC-3082006CE8C8}"/>
                  </a:ext>
                </a:extLst>
              </p:cNvPr>
              <p:cNvGrpSpPr/>
              <p:nvPr/>
            </p:nvGrpSpPr>
            <p:grpSpPr>
              <a:xfrm>
                <a:off x="1201568" y="4087789"/>
                <a:ext cx="1121168" cy="883242"/>
                <a:chOff x="1119971" y="948235"/>
                <a:chExt cx="655152" cy="516120"/>
              </a:xfrm>
              <a:gradFill>
                <a:gsLst>
                  <a:gs pos="17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</p:grpSpPr>
            <p:sp>
              <p:nvSpPr>
                <p:cNvPr id="438" name="TextBox 437">
                  <a:extLst>
                    <a:ext uri="{FF2B5EF4-FFF2-40B4-BE49-F238E27FC236}">
                      <a16:creationId xmlns:a16="http://schemas.microsoft.com/office/drawing/2014/main" id="{615E6390-BDF2-46A3-A150-1C31DC7FDEDF}"/>
                    </a:ext>
                  </a:extLst>
                </p:cNvPr>
                <p:cNvSpPr txBox="1"/>
                <p:nvPr/>
              </p:nvSpPr>
              <p:spPr>
                <a:xfrm>
                  <a:off x="1119971" y="948235"/>
                  <a:ext cx="655152" cy="3375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2019</a:t>
                  </a:r>
                </a:p>
              </p:txBody>
            </p:sp>
            <p:sp>
              <p:nvSpPr>
                <p:cNvPr id="439" name="TextBox 438">
                  <a:extLst>
                    <a:ext uri="{FF2B5EF4-FFF2-40B4-BE49-F238E27FC236}">
                      <a16:creationId xmlns:a16="http://schemas.microsoft.com/office/drawing/2014/main" id="{3889D283-8D34-4A61-B42B-B7E18E5439FB}"/>
                    </a:ext>
                  </a:extLst>
                </p:cNvPr>
                <p:cNvSpPr txBox="1"/>
                <p:nvPr/>
              </p:nvSpPr>
              <p:spPr>
                <a:xfrm>
                  <a:off x="1119971" y="1239330"/>
                  <a:ext cx="649292" cy="225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i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Text Here</a:t>
                  </a:r>
                </a:p>
              </p:txBody>
            </p:sp>
          </p:grp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5D739745-0462-4AC2-A824-529603CD8C9C}"/>
                  </a:ext>
                </a:extLst>
              </p:cNvPr>
              <p:cNvSpPr/>
              <p:nvPr/>
            </p:nvSpPr>
            <p:spPr>
              <a:xfrm>
                <a:off x="1201571" y="4888825"/>
                <a:ext cx="2833991" cy="7220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al-si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11BD6B-F22C-45D3-8A6D-981BA0FB30C7}"/>
              </a:ext>
            </a:extLst>
          </p:cNvPr>
          <p:cNvGrpSpPr/>
          <p:nvPr/>
        </p:nvGrpSpPr>
        <p:grpSpPr>
          <a:xfrm>
            <a:off x="9633886" y="4983074"/>
            <a:ext cx="2100542" cy="1173394"/>
            <a:chOff x="12853708" y="6582782"/>
            <a:chExt cx="3285229" cy="1835179"/>
          </a:xfrm>
        </p:grpSpPr>
        <p:sp>
          <p:nvSpPr>
            <p:cNvPr id="443" name="Speech Bubble: Rectangle 442">
              <a:extLst>
                <a:ext uri="{FF2B5EF4-FFF2-40B4-BE49-F238E27FC236}">
                  <a16:creationId xmlns:a16="http://schemas.microsoft.com/office/drawing/2014/main" id="{48A17740-1CF3-4F03-8CBC-770EF0091D6F}"/>
                </a:ext>
              </a:extLst>
            </p:cNvPr>
            <p:cNvSpPr/>
            <p:nvPr/>
          </p:nvSpPr>
          <p:spPr>
            <a:xfrm>
              <a:off x="12853708" y="6582782"/>
              <a:ext cx="3285229" cy="1835179"/>
            </a:xfrm>
            <a:prstGeom prst="wedgeRectCallout">
              <a:avLst>
                <a:gd name="adj1" fmla="val -69754"/>
                <a:gd name="adj2" fmla="val -42650"/>
              </a:avLst>
            </a:prstGeom>
            <a:solidFill>
              <a:schemeClr val="accent3"/>
            </a:solidFill>
            <a:ln>
              <a:noFill/>
            </a:ln>
            <a:effectLst>
              <a:outerShdw blurRad="368300" dist="304800" dir="12000000" sx="90000" sy="9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C0FC5890-3A27-4DB4-9088-1E12AD2EFCD0}"/>
                </a:ext>
              </a:extLst>
            </p:cNvPr>
            <p:cNvGrpSpPr/>
            <p:nvPr/>
          </p:nvGrpSpPr>
          <p:grpSpPr>
            <a:xfrm>
              <a:off x="12974203" y="6771912"/>
              <a:ext cx="2833994" cy="1523076"/>
              <a:chOff x="1201568" y="4087789"/>
              <a:chExt cx="2833994" cy="1523076"/>
            </a:xfrm>
          </p:grpSpPr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1DC50E3A-BA06-4B52-9DE4-E2E1E786FDAB}"/>
                  </a:ext>
                </a:extLst>
              </p:cNvPr>
              <p:cNvGrpSpPr/>
              <p:nvPr/>
            </p:nvGrpSpPr>
            <p:grpSpPr>
              <a:xfrm>
                <a:off x="1201568" y="4087789"/>
                <a:ext cx="1121168" cy="883242"/>
                <a:chOff x="1119971" y="948235"/>
                <a:chExt cx="655152" cy="516120"/>
              </a:xfrm>
              <a:gradFill>
                <a:gsLst>
                  <a:gs pos="17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</p:grpSpPr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90271297-C99D-4D63-9FEA-5A2F162077FF}"/>
                    </a:ext>
                  </a:extLst>
                </p:cNvPr>
                <p:cNvSpPr txBox="1"/>
                <p:nvPr/>
              </p:nvSpPr>
              <p:spPr>
                <a:xfrm>
                  <a:off x="1119971" y="948235"/>
                  <a:ext cx="655152" cy="3375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2018</a:t>
                  </a:r>
                </a:p>
              </p:txBody>
            </p:sp>
            <p:sp>
              <p:nvSpPr>
                <p:cNvPr id="450" name="TextBox 449">
                  <a:extLst>
                    <a:ext uri="{FF2B5EF4-FFF2-40B4-BE49-F238E27FC236}">
                      <a16:creationId xmlns:a16="http://schemas.microsoft.com/office/drawing/2014/main" id="{1F3517E0-3EEB-4233-95DB-AFDC9F2404BE}"/>
                    </a:ext>
                  </a:extLst>
                </p:cNvPr>
                <p:cNvSpPr txBox="1"/>
                <p:nvPr/>
              </p:nvSpPr>
              <p:spPr>
                <a:xfrm>
                  <a:off x="1119971" y="1239330"/>
                  <a:ext cx="649292" cy="225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i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Text Here</a:t>
                  </a:r>
                </a:p>
              </p:txBody>
            </p:sp>
          </p:grp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5F6D1EFD-9816-436F-A09F-C730A72C3C3D}"/>
                  </a:ext>
                </a:extLst>
              </p:cNvPr>
              <p:cNvSpPr/>
              <p:nvPr/>
            </p:nvSpPr>
            <p:spPr>
              <a:xfrm>
                <a:off x="1201571" y="4888825"/>
                <a:ext cx="2833991" cy="7220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al-si</a:t>
                </a:r>
              </a:p>
            </p:txBody>
          </p:sp>
        </p:grp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445ED580-645D-4D52-A813-5EA8F8A0D397}"/>
              </a:ext>
            </a:extLst>
          </p:cNvPr>
          <p:cNvGrpSpPr/>
          <p:nvPr/>
        </p:nvGrpSpPr>
        <p:grpSpPr>
          <a:xfrm>
            <a:off x="1851556" y="1298058"/>
            <a:ext cx="2100542" cy="1173396"/>
            <a:chOff x="1106942" y="3947746"/>
            <a:chExt cx="3285229" cy="1835179"/>
          </a:xfrm>
        </p:grpSpPr>
        <p:sp>
          <p:nvSpPr>
            <p:cNvPr id="454" name="Speech Bubble: Rectangle 453">
              <a:extLst>
                <a:ext uri="{FF2B5EF4-FFF2-40B4-BE49-F238E27FC236}">
                  <a16:creationId xmlns:a16="http://schemas.microsoft.com/office/drawing/2014/main" id="{AEFA413E-F932-4DCA-94F4-F81884723E26}"/>
                </a:ext>
              </a:extLst>
            </p:cNvPr>
            <p:cNvSpPr/>
            <p:nvPr/>
          </p:nvSpPr>
          <p:spPr>
            <a:xfrm>
              <a:off x="1106942" y="3947746"/>
              <a:ext cx="3285229" cy="1835179"/>
            </a:xfrm>
            <a:prstGeom prst="wedgeRectCallout">
              <a:avLst>
                <a:gd name="adj1" fmla="val 75793"/>
                <a:gd name="adj2" fmla="val 43508"/>
              </a:avLst>
            </a:prstGeom>
            <a:solidFill>
              <a:schemeClr val="accent1"/>
            </a:solidFill>
            <a:ln>
              <a:noFill/>
            </a:ln>
            <a:effectLst>
              <a:outerShdw blurRad="469900" dist="508000" sx="90000" sy="9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2722279F-6A32-41C0-9855-6437393AE9F8}"/>
                </a:ext>
              </a:extLst>
            </p:cNvPr>
            <p:cNvGrpSpPr/>
            <p:nvPr/>
          </p:nvGrpSpPr>
          <p:grpSpPr>
            <a:xfrm>
              <a:off x="1227438" y="4136876"/>
              <a:ext cx="2833993" cy="1523074"/>
              <a:chOff x="1201569" y="4087789"/>
              <a:chExt cx="2833993" cy="1523074"/>
            </a:xfrm>
          </p:grpSpPr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A088E453-6ABB-408E-BD4E-BA96FC6EE743}"/>
                  </a:ext>
                </a:extLst>
              </p:cNvPr>
              <p:cNvGrpSpPr/>
              <p:nvPr/>
            </p:nvGrpSpPr>
            <p:grpSpPr>
              <a:xfrm>
                <a:off x="1201569" y="4087789"/>
                <a:ext cx="1121167" cy="883242"/>
                <a:chOff x="1119971" y="948235"/>
                <a:chExt cx="655151" cy="516120"/>
              </a:xfrm>
              <a:gradFill>
                <a:gsLst>
                  <a:gs pos="17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</p:grpSpPr>
            <p:sp>
              <p:nvSpPr>
                <p:cNvPr id="464" name="TextBox 463">
                  <a:extLst>
                    <a:ext uri="{FF2B5EF4-FFF2-40B4-BE49-F238E27FC236}">
                      <a16:creationId xmlns:a16="http://schemas.microsoft.com/office/drawing/2014/main" id="{CD079F8B-62C0-442E-8692-201BC44EE82A}"/>
                    </a:ext>
                  </a:extLst>
                </p:cNvPr>
                <p:cNvSpPr txBox="1"/>
                <p:nvPr/>
              </p:nvSpPr>
              <p:spPr>
                <a:xfrm>
                  <a:off x="1119971" y="948235"/>
                  <a:ext cx="655151" cy="3375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2017</a:t>
                  </a:r>
                </a:p>
              </p:txBody>
            </p:sp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E242A547-E8DF-44DD-AF42-81862C7D83F5}"/>
                    </a:ext>
                  </a:extLst>
                </p:cNvPr>
                <p:cNvSpPr txBox="1"/>
                <p:nvPr/>
              </p:nvSpPr>
              <p:spPr>
                <a:xfrm>
                  <a:off x="1119971" y="1239330"/>
                  <a:ext cx="649292" cy="225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i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Text Here</a:t>
                  </a:r>
                </a:p>
              </p:txBody>
            </p:sp>
          </p:grp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D1B23C1B-5F7B-4DCE-AEFF-E757A309CC02}"/>
                  </a:ext>
                </a:extLst>
              </p:cNvPr>
              <p:cNvSpPr/>
              <p:nvPr/>
            </p:nvSpPr>
            <p:spPr>
              <a:xfrm>
                <a:off x="1201571" y="4888824"/>
                <a:ext cx="2833991" cy="722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al-si</a:t>
                </a:r>
              </a:p>
            </p:txBody>
          </p:sp>
        </p:grp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B78008B4-051D-4EA6-92CF-30525F18FCBC}"/>
              </a:ext>
            </a:extLst>
          </p:cNvPr>
          <p:cNvGrpSpPr/>
          <p:nvPr/>
        </p:nvGrpSpPr>
        <p:grpSpPr>
          <a:xfrm>
            <a:off x="779864" y="4848905"/>
            <a:ext cx="2397256" cy="1058675"/>
            <a:chOff x="779864" y="4572635"/>
            <a:chExt cx="2397256" cy="1058675"/>
          </a:xfrm>
        </p:grpSpPr>
        <p:sp>
          <p:nvSpPr>
            <p:cNvPr id="470" name="Text Placeholder 1">
              <a:extLst>
                <a:ext uri="{FF2B5EF4-FFF2-40B4-BE49-F238E27FC236}">
                  <a16:creationId xmlns:a16="http://schemas.microsoft.com/office/drawing/2014/main" id="{992479CE-0318-4700-8993-D722BFB3B0E4}"/>
                </a:ext>
              </a:extLst>
            </p:cNvPr>
            <p:cNvSpPr txBox="1">
              <a:spLocks/>
            </p:cNvSpPr>
            <p:nvPr/>
          </p:nvSpPr>
          <p:spPr>
            <a:xfrm>
              <a:off x="875839" y="4603729"/>
              <a:ext cx="2201190" cy="778850"/>
            </a:xfrm>
            <a:prstGeom prst="rect">
              <a:avLst/>
            </a:prstGeom>
          </p:spPr>
          <p:txBody>
            <a:bodyPr vert="horz" anchor="ctr"/>
            <a:lstStyle>
              <a:lvl1pPr marL="0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b="0" kern="1200">
                  <a:solidFill>
                    <a:srgbClr val="080808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90575" indent="-380990" algn="l" defTabSz="121917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Black"/>
                  <a:ea typeface="+mn-ea"/>
                  <a:cs typeface="Roboto Black"/>
                </a:defRPr>
              </a:lvl2pPr>
              <a:lvl3pPr marL="1523962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Black"/>
                  <a:ea typeface="+mn-ea"/>
                  <a:cs typeface="Roboto Black"/>
                </a:defRPr>
              </a:lvl3pPr>
              <a:lvl4pPr marL="2133547" indent="-304792" algn="l" defTabSz="121917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Black"/>
                  <a:ea typeface="+mn-ea"/>
                  <a:cs typeface="Roboto Black"/>
                </a:defRPr>
              </a:lvl4pPr>
              <a:lvl5pPr marL="274313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Black"/>
                  <a:ea typeface="+mn-ea"/>
                  <a:cs typeface="Roboto Black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sz="4800" b="1" dirty="0">
                  <a:solidFill>
                    <a:schemeClr val="accent2"/>
                  </a:solidFill>
                  <a:latin typeface="Nexa Bold" panose="02000000000000000000" pitchFamily="50" charset="0"/>
                </a:rPr>
                <a:t>439.9</a:t>
              </a:r>
              <a:endParaRPr lang="en-GB" sz="4800" b="1" dirty="0">
                <a:solidFill>
                  <a:schemeClr val="accent2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471" name="TextBox 470">
              <a:extLst>
                <a:ext uri="{FF2B5EF4-FFF2-40B4-BE49-F238E27FC236}">
                  <a16:creationId xmlns:a16="http://schemas.microsoft.com/office/drawing/2014/main" id="{32A452E8-29B1-41F4-829F-533DD5F10087}"/>
                </a:ext>
              </a:extLst>
            </p:cNvPr>
            <p:cNvSpPr txBox="1"/>
            <p:nvPr/>
          </p:nvSpPr>
          <p:spPr>
            <a:xfrm>
              <a:off x="1059543" y="5249395"/>
              <a:ext cx="1833782" cy="28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Lorem ipsum dol sit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2" name="Rectangle: Rounded Corners 471">
              <a:extLst>
                <a:ext uri="{FF2B5EF4-FFF2-40B4-BE49-F238E27FC236}">
                  <a16:creationId xmlns:a16="http://schemas.microsoft.com/office/drawing/2014/main" id="{2E9BAD4C-7E13-4689-8631-2ED700D1F5A5}"/>
                </a:ext>
              </a:extLst>
            </p:cNvPr>
            <p:cNvSpPr/>
            <p:nvPr/>
          </p:nvSpPr>
          <p:spPr>
            <a:xfrm>
              <a:off x="779864" y="4572635"/>
              <a:ext cx="2397256" cy="1058675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50027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D70BC21C-A427-4E8E-B2B2-ED8A23E77471}"/>
              </a:ext>
            </a:extLst>
          </p:cNvPr>
          <p:cNvSpPr>
            <a:spLocks/>
          </p:cNvSpPr>
          <p:nvPr/>
        </p:nvSpPr>
        <p:spPr bwMode="auto">
          <a:xfrm>
            <a:off x="6391220" y="2377826"/>
            <a:ext cx="816769" cy="634604"/>
          </a:xfrm>
          <a:custGeom>
            <a:avLst/>
            <a:gdLst>
              <a:gd name="T0" fmla="*/ 677 w 686"/>
              <a:gd name="T1" fmla="*/ 332 h 533"/>
              <a:gd name="T2" fmla="*/ 674 w 686"/>
              <a:gd name="T3" fmla="*/ 393 h 533"/>
              <a:gd name="T4" fmla="*/ 674 w 686"/>
              <a:gd name="T5" fmla="*/ 455 h 533"/>
              <a:gd name="T6" fmla="*/ 672 w 686"/>
              <a:gd name="T7" fmla="*/ 516 h 533"/>
              <a:gd name="T8" fmla="*/ 627 w 686"/>
              <a:gd name="T9" fmla="*/ 531 h 533"/>
              <a:gd name="T10" fmla="*/ 566 w 686"/>
              <a:gd name="T11" fmla="*/ 528 h 533"/>
              <a:gd name="T12" fmla="*/ 507 w 686"/>
              <a:gd name="T13" fmla="*/ 523 h 533"/>
              <a:gd name="T14" fmla="*/ 445 w 686"/>
              <a:gd name="T15" fmla="*/ 521 h 533"/>
              <a:gd name="T16" fmla="*/ 386 w 686"/>
              <a:gd name="T17" fmla="*/ 519 h 533"/>
              <a:gd name="T18" fmla="*/ 327 w 686"/>
              <a:gd name="T19" fmla="*/ 514 h 533"/>
              <a:gd name="T20" fmla="*/ 265 w 686"/>
              <a:gd name="T21" fmla="*/ 509 h 533"/>
              <a:gd name="T22" fmla="*/ 206 w 686"/>
              <a:gd name="T23" fmla="*/ 504 h 533"/>
              <a:gd name="T24" fmla="*/ 156 w 686"/>
              <a:gd name="T25" fmla="*/ 500 h 533"/>
              <a:gd name="T26" fmla="*/ 107 w 686"/>
              <a:gd name="T27" fmla="*/ 495 h 533"/>
              <a:gd name="T28" fmla="*/ 59 w 686"/>
              <a:gd name="T29" fmla="*/ 493 h 533"/>
              <a:gd name="T30" fmla="*/ 12 w 686"/>
              <a:gd name="T31" fmla="*/ 488 h 533"/>
              <a:gd name="T32" fmla="*/ 0 w 686"/>
              <a:gd name="T33" fmla="*/ 486 h 533"/>
              <a:gd name="T34" fmla="*/ 0 w 686"/>
              <a:gd name="T35" fmla="*/ 486 h 533"/>
              <a:gd name="T36" fmla="*/ 3 w 686"/>
              <a:gd name="T37" fmla="*/ 455 h 533"/>
              <a:gd name="T38" fmla="*/ 7 w 686"/>
              <a:gd name="T39" fmla="*/ 424 h 533"/>
              <a:gd name="T40" fmla="*/ 10 w 686"/>
              <a:gd name="T41" fmla="*/ 393 h 533"/>
              <a:gd name="T42" fmla="*/ 12 w 686"/>
              <a:gd name="T43" fmla="*/ 365 h 533"/>
              <a:gd name="T44" fmla="*/ 19 w 686"/>
              <a:gd name="T45" fmla="*/ 287 h 533"/>
              <a:gd name="T46" fmla="*/ 26 w 686"/>
              <a:gd name="T47" fmla="*/ 211 h 533"/>
              <a:gd name="T48" fmla="*/ 36 w 686"/>
              <a:gd name="T49" fmla="*/ 135 h 533"/>
              <a:gd name="T50" fmla="*/ 43 w 686"/>
              <a:gd name="T51" fmla="*/ 62 h 533"/>
              <a:gd name="T52" fmla="*/ 43 w 686"/>
              <a:gd name="T53" fmla="*/ 45 h 533"/>
              <a:gd name="T54" fmla="*/ 45 w 686"/>
              <a:gd name="T55" fmla="*/ 31 h 533"/>
              <a:gd name="T56" fmla="*/ 48 w 686"/>
              <a:gd name="T57" fmla="*/ 17 h 533"/>
              <a:gd name="T58" fmla="*/ 48 w 686"/>
              <a:gd name="T59" fmla="*/ 3 h 533"/>
              <a:gd name="T60" fmla="*/ 74 w 686"/>
              <a:gd name="T61" fmla="*/ 3 h 533"/>
              <a:gd name="T62" fmla="*/ 112 w 686"/>
              <a:gd name="T63" fmla="*/ 7 h 533"/>
              <a:gd name="T64" fmla="*/ 152 w 686"/>
              <a:gd name="T65" fmla="*/ 10 h 533"/>
              <a:gd name="T66" fmla="*/ 192 w 686"/>
              <a:gd name="T67" fmla="*/ 15 h 533"/>
              <a:gd name="T68" fmla="*/ 232 w 686"/>
              <a:gd name="T69" fmla="*/ 17 h 533"/>
              <a:gd name="T70" fmla="*/ 270 w 686"/>
              <a:gd name="T71" fmla="*/ 19 h 533"/>
              <a:gd name="T72" fmla="*/ 310 w 686"/>
              <a:gd name="T73" fmla="*/ 24 h 533"/>
              <a:gd name="T74" fmla="*/ 350 w 686"/>
              <a:gd name="T75" fmla="*/ 26 h 533"/>
              <a:gd name="T76" fmla="*/ 391 w 686"/>
              <a:gd name="T77" fmla="*/ 29 h 533"/>
              <a:gd name="T78" fmla="*/ 428 w 686"/>
              <a:gd name="T79" fmla="*/ 31 h 533"/>
              <a:gd name="T80" fmla="*/ 469 w 686"/>
              <a:gd name="T81" fmla="*/ 33 h 533"/>
              <a:gd name="T82" fmla="*/ 509 w 686"/>
              <a:gd name="T83" fmla="*/ 36 h 533"/>
              <a:gd name="T84" fmla="*/ 549 w 686"/>
              <a:gd name="T85" fmla="*/ 38 h 533"/>
              <a:gd name="T86" fmla="*/ 589 w 686"/>
              <a:gd name="T87" fmla="*/ 41 h 533"/>
              <a:gd name="T88" fmla="*/ 627 w 686"/>
              <a:gd name="T89" fmla="*/ 41 h 533"/>
              <a:gd name="T90" fmla="*/ 667 w 686"/>
              <a:gd name="T91" fmla="*/ 43 h 533"/>
              <a:gd name="T92" fmla="*/ 686 w 686"/>
              <a:gd name="T93" fmla="*/ 74 h 533"/>
              <a:gd name="T94" fmla="*/ 684 w 686"/>
              <a:gd name="T95" fmla="*/ 135 h 533"/>
              <a:gd name="T96" fmla="*/ 682 w 686"/>
              <a:gd name="T97" fmla="*/ 194 h 533"/>
              <a:gd name="T98" fmla="*/ 679 w 686"/>
              <a:gd name="T99" fmla="*/ 25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86" h="533">
                <a:moveTo>
                  <a:pt x="679" y="287"/>
                </a:moveTo>
                <a:lnTo>
                  <a:pt x="679" y="301"/>
                </a:lnTo>
                <a:lnTo>
                  <a:pt x="679" y="317"/>
                </a:lnTo>
                <a:lnTo>
                  <a:pt x="677" y="332"/>
                </a:lnTo>
                <a:lnTo>
                  <a:pt x="677" y="348"/>
                </a:lnTo>
                <a:lnTo>
                  <a:pt x="677" y="362"/>
                </a:lnTo>
                <a:lnTo>
                  <a:pt x="677" y="379"/>
                </a:lnTo>
                <a:lnTo>
                  <a:pt x="674" y="393"/>
                </a:lnTo>
                <a:lnTo>
                  <a:pt x="674" y="410"/>
                </a:lnTo>
                <a:lnTo>
                  <a:pt x="674" y="424"/>
                </a:lnTo>
                <a:lnTo>
                  <a:pt x="674" y="441"/>
                </a:lnTo>
                <a:lnTo>
                  <a:pt x="674" y="455"/>
                </a:lnTo>
                <a:lnTo>
                  <a:pt x="672" y="471"/>
                </a:lnTo>
                <a:lnTo>
                  <a:pt x="672" y="486"/>
                </a:lnTo>
                <a:lnTo>
                  <a:pt x="672" y="502"/>
                </a:lnTo>
                <a:lnTo>
                  <a:pt x="672" y="516"/>
                </a:lnTo>
                <a:lnTo>
                  <a:pt x="672" y="533"/>
                </a:lnTo>
                <a:lnTo>
                  <a:pt x="656" y="531"/>
                </a:lnTo>
                <a:lnTo>
                  <a:pt x="641" y="531"/>
                </a:lnTo>
                <a:lnTo>
                  <a:pt x="627" y="531"/>
                </a:lnTo>
                <a:lnTo>
                  <a:pt x="611" y="531"/>
                </a:lnTo>
                <a:lnTo>
                  <a:pt x="596" y="528"/>
                </a:lnTo>
                <a:lnTo>
                  <a:pt x="580" y="528"/>
                </a:lnTo>
                <a:lnTo>
                  <a:pt x="566" y="528"/>
                </a:lnTo>
                <a:lnTo>
                  <a:pt x="551" y="526"/>
                </a:lnTo>
                <a:lnTo>
                  <a:pt x="535" y="526"/>
                </a:lnTo>
                <a:lnTo>
                  <a:pt x="521" y="526"/>
                </a:lnTo>
                <a:lnTo>
                  <a:pt x="507" y="523"/>
                </a:lnTo>
                <a:lnTo>
                  <a:pt x="490" y="523"/>
                </a:lnTo>
                <a:lnTo>
                  <a:pt x="476" y="523"/>
                </a:lnTo>
                <a:lnTo>
                  <a:pt x="462" y="521"/>
                </a:lnTo>
                <a:lnTo>
                  <a:pt x="445" y="521"/>
                </a:lnTo>
                <a:lnTo>
                  <a:pt x="431" y="521"/>
                </a:lnTo>
                <a:lnTo>
                  <a:pt x="417" y="519"/>
                </a:lnTo>
                <a:lnTo>
                  <a:pt x="400" y="519"/>
                </a:lnTo>
                <a:lnTo>
                  <a:pt x="386" y="519"/>
                </a:lnTo>
                <a:lnTo>
                  <a:pt x="372" y="516"/>
                </a:lnTo>
                <a:lnTo>
                  <a:pt x="355" y="516"/>
                </a:lnTo>
                <a:lnTo>
                  <a:pt x="341" y="514"/>
                </a:lnTo>
                <a:lnTo>
                  <a:pt x="327" y="514"/>
                </a:lnTo>
                <a:lnTo>
                  <a:pt x="310" y="512"/>
                </a:lnTo>
                <a:lnTo>
                  <a:pt x="296" y="512"/>
                </a:lnTo>
                <a:lnTo>
                  <a:pt x="282" y="509"/>
                </a:lnTo>
                <a:lnTo>
                  <a:pt x="265" y="509"/>
                </a:lnTo>
                <a:lnTo>
                  <a:pt x="251" y="509"/>
                </a:lnTo>
                <a:lnTo>
                  <a:pt x="237" y="507"/>
                </a:lnTo>
                <a:lnTo>
                  <a:pt x="220" y="507"/>
                </a:lnTo>
                <a:lnTo>
                  <a:pt x="206" y="504"/>
                </a:lnTo>
                <a:lnTo>
                  <a:pt x="192" y="504"/>
                </a:lnTo>
                <a:lnTo>
                  <a:pt x="180" y="502"/>
                </a:lnTo>
                <a:lnTo>
                  <a:pt x="168" y="502"/>
                </a:lnTo>
                <a:lnTo>
                  <a:pt x="156" y="500"/>
                </a:lnTo>
                <a:lnTo>
                  <a:pt x="142" y="500"/>
                </a:lnTo>
                <a:lnTo>
                  <a:pt x="130" y="497"/>
                </a:lnTo>
                <a:lnTo>
                  <a:pt x="119" y="497"/>
                </a:lnTo>
                <a:lnTo>
                  <a:pt x="107" y="495"/>
                </a:lnTo>
                <a:lnTo>
                  <a:pt x="95" y="495"/>
                </a:lnTo>
                <a:lnTo>
                  <a:pt x="83" y="495"/>
                </a:lnTo>
                <a:lnTo>
                  <a:pt x="71" y="493"/>
                </a:lnTo>
                <a:lnTo>
                  <a:pt x="59" y="493"/>
                </a:lnTo>
                <a:lnTo>
                  <a:pt x="48" y="490"/>
                </a:lnTo>
                <a:lnTo>
                  <a:pt x="36" y="490"/>
                </a:lnTo>
                <a:lnTo>
                  <a:pt x="24" y="488"/>
                </a:lnTo>
                <a:lnTo>
                  <a:pt x="12" y="488"/>
                </a:lnTo>
                <a:lnTo>
                  <a:pt x="0" y="486"/>
                </a:lnTo>
                <a:lnTo>
                  <a:pt x="0" y="486"/>
                </a:lnTo>
                <a:lnTo>
                  <a:pt x="0" y="486"/>
                </a:lnTo>
                <a:lnTo>
                  <a:pt x="0" y="486"/>
                </a:lnTo>
                <a:lnTo>
                  <a:pt x="0" y="486"/>
                </a:lnTo>
                <a:lnTo>
                  <a:pt x="0" y="486"/>
                </a:lnTo>
                <a:lnTo>
                  <a:pt x="0" y="486"/>
                </a:lnTo>
                <a:lnTo>
                  <a:pt x="0" y="486"/>
                </a:lnTo>
                <a:lnTo>
                  <a:pt x="0" y="478"/>
                </a:lnTo>
                <a:lnTo>
                  <a:pt x="3" y="471"/>
                </a:lnTo>
                <a:lnTo>
                  <a:pt x="3" y="462"/>
                </a:lnTo>
                <a:lnTo>
                  <a:pt x="3" y="455"/>
                </a:lnTo>
                <a:lnTo>
                  <a:pt x="5" y="448"/>
                </a:lnTo>
                <a:lnTo>
                  <a:pt x="5" y="441"/>
                </a:lnTo>
                <a:lnTo>
                  <a:pt x="5" y="433"/>
                </a:lnTo>
                <a:lnTo>
                  <a:pt x="7" y="424"/>
                </a:lnTo>
                <a:lnTo>
                  <a:pt x="7" y="417"/>
                </a:lnTo>
                <a:lnTo>
                  <a:pt x="7" y="410"/>
                </a:lnTo>
                <a:lnTo>
                  <a:pt x="7" y="403"/>
                </a:lnTo>
                <a:lnTo>
                  <a:pt x="10" y="393"/>
                </a:lnTo>
                <a:lnTo>
                  <a:pt x="10" y="386"/>
                </a:lnTo>
                <a:lnTo>
                  <a:pt x="10" y="379"/>
                </a:lnTo>
                <a:lnTo>
                  <a:pt x="12" y="372"/>
                </a:lnTo>
                <a:lnTo>
                  <a:pt x="12" y="365"/>
                </a:lnTo>
                <a:lnTo>
                  <a:pt x="15" y="346"/>
                </a:lnTo>
                <a:lnTo>
                  <a:pt x="17" y="327"/>
                </a:lnTo>
                <a:lnTo>
                  <a:pt x="19" y="306"/>
                </a:lnTo>
                <a:lnTo>
                  <a:pt x="19" y="287"/>
                </a:lnTo>
                <a:lnTo>
                  <a:pt x="22" y="268"/>
                </a:lnTo>
                <a:lnTo>
                  <a:pt x="24" y="249"/>
                </a:lnTo>
                <a:lnTo>
                  <a:pt x="26" y="230"/>
                </a:lnTo>
                <a:lnTo>
                  <a:pt x="26" y="211"/>
                </a:lnTo>
                <a:lnTo>
                  <a:pt x="29" y="192"/>
                </a:lnTo>
                <a:lnTo>
                  <a:pt x="31" y="173"/>
                </a:lnTo>
                <a:lnTo>
                  <a:pt x="33" y="154"/>
                </a:lnTo>
                <a:lnTo>
                  <a:pt x="36" y="135"/>
                </a:lnTo>
                <a:lnTo>
                  <a:pt x="36" y="116"/>
                </a:lnTo>
                <a:lnTo>
                  <a:pt x="38" y="100"/>
                </a:lnTo>
                <a:lnTo>
                  <a:pt x="41" y="81"/>
                </a:lnTo>
                <a:lnTo>
                  <a:pt x="43" y="62"/>
                </a:lnTo>
                <a:lnTo>
                  <a:pt x="43" y="57"/>
                </a:lnTo>
                <a:lnTo>
                  <a:pt x="43" y="55"/>
                </a:lnTo>
                <a:lnTo>
                  <a:pt x="43" y="50"/>
                </a:lnTo>
                <a:lnTo>
                  <a:pt x="43" y="45"/>
                </a:lnTo>
                <a:lnTo>
                  <a:pt x="45" y="43"/>
                </a:lnTo>
                <a:lnTo>
                  <a:pt x="45" y="38"/>
                </a:lnTo>
                <a:lnTo>
                  <a:pt x="45" y="36"/>
                </a:lnTo>
                <a:lnTo>
                  <a:pt x="45" y="31"/>
                </a:lnTo>
                <a:lnTo>
                  <a:pt x="45" y="29"/>
                </a:lnTo>
                <a:lnTo>
                  <a:pt x="45" y="24"/>
                </a:lnTo>
                <a:lnTo>
                  <a:pt x="48" y="22"/>
                </a:lnTo>
                <a:lnTo>
                  <a:pt x="48" y="17"/>
                </a:lnTo>
                <a:lnTo>
                  <a:pt x="48" y="15"/>
                </a:lnTo>
                <a:lnTo>
                  <a:pt x="48" y="10"/>
                </a:lnTo>
                <a:lnTo>
                  <a:pt x="48" y="5"/>
                </a:lnTo>
                <a:lnTo>
                  <a:pt x="48" y="3"/>
                </a:lnTo>
                <a:lnTo>
                  <a:pt x="48" y="0"/>
                </a:lnTo>
                <a:lnTo>
                  <a:pt x="52" y="0"/>
                </a:lnTo>
                <a:lnTo>
                  <a:pt x="64" y="3"/>
                </a:lnTo>
                <a:lnTo>
                  <a:pt x="74" y="3"/>
                </a:lnTo>
                <a:lnTo>
                  <a:pt x="83" y="3"/>
                </a:lnTo>
                <a:lnTo>
                  <a:pt x="93" y="5"/>
                </a:lnTo>
                <a:lnTo>
                  <a:pt x="102" y="5"/>
                </a:lnTo>
                <a:lnTo>
                  <a:pt x="112" y="7"/>
                </a:lnTo>
                <a:lnTo>
                  <a:pt x="123" y="7"/>
                </a:lnTo>
                <a:lnTo>
                  <a:pt x="133" y="7"/>
                </a:lnTo>
                <a:lnTo>
                  <a:pt x="142" y="10"/>
                </a:lnTo>
                <a:lnTo>
                  <a:pt x="152" y="10"/>
                </a:lnTo>
                <a:lnTo>
                  <a:pt x="161" y="12"/>
                </a:lnTo>
                <a:lnTo>
                  <a:pt x="173" y="12"/>
                </a:lnTo>
                <a:lnTo>
                  <a:pt x="182" y="12"/>
                </a:lnTo>
                <a:lnTo>
                  <a:pt x="192" y="15"/>
                </a:lnTo>
                <a:lnTo>
                  <a:pt x="201" y="15"/>
                </a:lnTo>
                <a:lnTo>
                  <a:pt x="211" y="15"/>
                </a:lnTo>
                <a:lnTo>
                  <a:pt x="220" y="17"/>
                </a:lnTo>
                <a:lnTo>
                  <a:pt x="232" y="17"/>
                </a:lnTo>
                <a:lnTo>
                  <a:pt x="242" y="17"/>
                </a:lnTo>
                <a:lnTo>
                  <a:pt x="251" y="19"/>
                </a:lnTo>
                <a:lnTo>
                  <a:pt x="261" y="19"/>
                </a:lnTo>
                <a:lnTo>
                  <a:pt x="270" y="19"/>
                </a:lnTo>
                <a:lnTo>
                  <a:pt x="282" y="22"/>
                </a:lnTo>
                <a:lnTo>
                  <a:pt x="291" y="22"/>
                </a:lnTo>
                <a:lnTo>
                  <a:pt x="301" y="22"/>
                </a:lnTo>
                <a:lnTo>
                  <a:pt x="310" y="24"/>
                </a:lnTo>
                <a:lnTo>
                  <a:pt x="320" y="24"/>
                </a:lnTo>
                <a:lnTo>
                  <a:pt x="332" y="24"/>
                </a:lnTo>
                <a:lnTo>
                  <a:pt x="341" y="26"/>
                </a:lnTo>
                <a:lnTo>
                  <a:pt x="350" y="26"/>
                </a:lnTo>
                <a:lnTo>
                  <a:pt x="360" y="26"/>
                </a:lnTo>
                <a:lnTo>
                  <a:pt x="369" y="26"/>
                </a:lnTo>
                <a:lnTo>
                  <a:pt x="379" y="29"/>
                </a:lnTo>
                <a:lnTo>
                  <a:pt x="391" y="29"/>
                </a:lnTo>
                <a:lnTo>
                  <a:pt x="400" y="29"/>
                </a:lnTo>
                <a:lnTo>
                  <a:pt x="410" y="31"/>
                </a:lnTo>
                <a:lnTo>
                  <a:pt x="419" y="31"/>
                </a:lnTo>
                <a:lnTo>
                  <a:pt x="428" y="31"/>
                </a:lnTo>
                <a:lnTo>
                  <a:pt x="440" y="31"/>
                </a:lnTo>
                <a:lnTo>
                  <a:pt x="450" y="33"/>
                </a:lnTo>
                <a:lnTo>
                  <a:pt x="459" y="33"/>
                </a:lnTo>
                <a:lnTo>
                  <a:pt x="469" y="33"/>
                </a:lnTo>
                <a:lnTo>
                  <a:pt x="478" y="33"/>
                </a:lnTo>
                <a:lnTo>
                  <a:pt x="490" y="36"/>
                </a:lnTo>
                <a:lnTo>
                  <a:pt x="499" y="36"/>
                </a:lnTo>
                <a:lnTo>
                  <a:pt x="509" y="36"/>
                </a:lnTo>
                <a:lnTo>
                  <a:pt x="518" y="36"/>
                </a:lnTo>
                <a:lnTo>
                  <a:pt x="528" y="38"/>
                </a:lnTo>
                <a:lnTo>
                  <a:pt x="540" y="38"/>
                </a:lnTo>
                <a:lnTo>
                  <a:pt x="549" y="38"/>
                </a:lnTo>
                <a:lnTo>
                  <a:pt x="559" y="38"/>
                </a:lnTo>
                <a:lnTo>
                  <a:pt x="568" y="38"/>
                </a:lnTo>
                <a:lnTo>
                  <a:pt x="578" y="41"/>
                </a:lnTo>
                <a:lnTo>
                  <a:pt x="589" y="41"/>
                </a:lnTo>
                <a:lnTo>
                  <a:pt x="599" y="41"/>
                </a:lnTo>
                <a:lnTo>
                  <a:pt x="608" y="41"/>
                </a:lnTo>
                <a:lnTo>
                  <a:pt x="618" y="41"/>
                </a:lnTo>
                <a:lnTo>
                  <a:pt x="627" y="41"/>
                </a:lnTo>
                <a:lnTo>
                  <a:pt x="637" y="43"/>
                </a:lnTo>
                <a:lnTo>
                  <a:pt x="648" y="43"/>
                </a:lnTo>
                <a:lnTo>
                  <a:pt x="658" y="43"/>
                </a:lnTo>
                <a:lnTo>
                  <a:pt x="667" y="43"/>
                </a:lnTo>
                <a:lnTo>
                  <a:pt x="677" y="43"/>
                </a:lnTo>
                <a:lnTo>
                  <a:pt x="686" y="43"/>
                </a:lnTo>
                <a:lnTo>
                  <a:pt x="686" y="60"/>
                </a:lnTo>
                <a:lnTo>
                  <a:pt x="686" y="74"/>
                </a:lnTo>
                <a:lnTo>
                  <a:pt x="686" y="90"/>
                </a:lnTo>
                <a:lnTo>
                  <a:pt x="686" y="104"/>
                </a:lnTo>
                <a:lnTo>
                  <a:pt x="684" y="119"/>
                </a:lnTo>
                <a:lnTo>
                  <a:pt x="684" y="135"/>
                </a:lnTo>
                <a:lnTo>
                  <a:pt x="684" y="149"/>
                </a:lnTo>
                <a:lnTo>
                  <a:pt x="684" y="166"/>
                </a:lnTo>
                <a:lnTo>
                  <a:pt x="684" y="180"/>
                </a:lnTo>
                <a:lnTo>
                  <a:pt x="682" y="194"/>
                </a:lnTo>
                <a:lnTo>
                  <a:pt x="682" y="211"/>
                </a:lnTo>
                <a:lnTo>
                  <a:pt x="682" y="225"/>
                </a:lnTo>
                <a:lnTo>
                  <a:pt x="682" y="242"/>
                </a:lnTo>
                <a:lnTo>
                  <a:pt x="679" y="256"/>
                </a:lnTo>
                <a:lnTo>
                  <a:pt x="679" y="273"/>
                </a:lnTo>
                <a:lnTo>
                  <a:pt x="679" y="287"/>
                </a:lnTo>
                <a:lnTo>
                  <a:pt x="679" y="287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E157D4A-67A0-44BD-9FE7-A0C937183224}"/>
              </a:ext>
            </a:extLst>
          </p:cNvPr>
          <p:cNvSpPr>
            <a:spLocks/>
          </p:cNvSpPr>
          <p:nvPr/>
        </p:nvSpPr>
        <p:spPr bwMode="auto">
          <a:xfrm>
            <a:off x="9683297" y="2874317"/>
            <a:ext cx="533400" cy="521494"/>
          </a:xfrm>
          <a:custGeom>
            <a:avLst/>
            <a:gdLst>
              <a:gd name="T0" fmla="*/ 303 w 448"/>
              <a:gd name="T1" fmla="*/ 135 h 438"/>
              <a:gd name="T2" fmla="*/ 315 w 448"/>
              <a:gd name="T3" fmla="*/ 118 h 438"/>
              <a:gd name="T4" fmla="*/ 334 w 448"/>
              <a:gd name="T5" fmla="*/ 109 h 438"/>
              <a:gd name="T6" fmla="*/ 339 w 448"/>
              <a:gd name="T7" fmla="*/ 99 h 438"/>
              <a:gd name="T8" fmla="*/ 346 w 448"/>
              <a:gd name="T9" fmla="*/ 95 h 438"/>
              <a:gd name="T10" fmla="*/ 351 w 448"/>
              <a:gd name="T11" fmla="*/ 99 h 438"/>
              <a:gd name="T12" fmla="*/ 374 w 448"/>
              <a:gd name="T13" fmla="*/ 92 h 438"/>
              <a:gd name="T14" fmla="*/ 391 w 448"/>
              <a:gd name="T15" fmla="*/ 78 h 438"/>
              <a:gd name="T16" fmla="*/ 426 w 448"/>
              <a:gd name="T17" fmla="*/ 78 h 438"/>
              <a:gd name="T18" fmla="*/ 433 w 448"/>
              <a:gd name="T19" fmla="*/ 85 h 438"/>
              <a:gd name="T20" fmla="*/ 440 w 448"/>
              <a:gd name="T21" fmla="*/ 95 h 438"/>
              <a:gd name="T22" fmla="*/ 445 w 448"/>
              <a:gd name="T23" fmla="*/ 128 h 438"/>
              <a:gd name="T24" fmla="*/ 388 w 448"/>
              <a:gd name="T25" fmla="*/ 106 h 438"/>
              <a:gd name="T26" fmla="*/ 386 w 448"/>
              <a:gd name="T27" fmla="*/ 130 h 438"/>
              <a:gd name="T28" fmla="*/ 386 w 448"/>
              <a:gd name="T29" fmla="*/ 142 h 438"/>
              <a:gd name="T30" fmla="*/ 374 w 448"/>
              <a:gd name="T31" fmla="*/ 168 h 438"/>
              <a:gd name="T32" fmla="*/ 365 w 448"/>
              <a:gd name="T33" fmla="*/ 180 h 438"/>
              <a:gd name="T34" fmla="*/ 353 w 448"/>
              <a:gd name="T35" fmla="*/ 196 h 438"/>
              <a:gd name="T36" fmla="*/ 334 w 448"/>
              <a:gd name="T37" fmla="*/ 208 h 438"/>
              <a:gd name="T38" fmla="*/ 327 w 448"/>
              <a:gd name="T39" fmla="*/ 229 h 438"/>
              <a:gd name="T40" fmla="*/ 303 w 448"/>
              <a:gd name="T41" fmla="*/ 246 h 438"/>
              <a:gd name="T42" fmla="*/ 282 w 448"/>
              <a:gd name="T43" fmla="*/ 234 h 438"/>
              <a:gd name="T44" fmla="*/ 280 w 448"/>
              <a:gd name="T45" fmla="*/ 253 h 438"/>
              <a:gd name="T46" fmla="*/ 272 w 448"/>
              <a:gd name="T47" fmla="*/ 272 h 438"/>
              <a:gd name="T48" fmla="*/ 265 w 448"/>
              <a:gd name="T49" fmla="*/ 291 h 438"/>
              <a:gd name="T50" fmla="*/ 244 w 448"/>
              <a:gd name="T51" fmla="*/ 343 h 438"/>
              <a:gd name="T52" fmla="*/ 246 w 448"/>
              <a:gd name="T53" fmla="*/ 364 h 438"/>
              <a:gd name="T54" fmla="*/ 244 w 448"/>
              <a:gd name="T55" fmla="*/ 376 h 438"/>
              <a:gd name="T56" fmla="*/ 225 w 448"/>
              <a:gd name="T57" fmla="*/ 390 h 438"/>
              <a:gd name="T58" fmla="*/ 202 w 448"/>
              <a:gd name="T59" fmla="*/ 402 h 438"/>
              <a:gd name="T60" fmla="*/ 194 w 448"/>
              <a:gd name="T61" fmla="*/ 398 h 438"/>
              <a:gd name="T62" fmla="*/ 190 w 448"/>
              <a:gd name="T63" fmla="*/ 407 h 438"/>
              <a:gd name="T64" fmla="*/ 159 w 448"/>
              <a:gd name="T65" fmla="*/ 426 h 438"/>
              <a:gd name="T66" fmla="*/ 145 w 448"/>
              <a:gd name="T67" fmla="*/ 419 h 438"/>
              <a:gd name="T68" fmla="*/ 131 w 448"/>
              <a:gd name="T69" fmla="*/ 428 h 438"/>
              <a:gd name="T70" fmla="*/ 105 w 448"/>
              <a:gd name="T71" fmla="*/ 433 h 438"/>
              <a:gd name="T72" fmla="*/ 93 w 448"/>
              <a:gd name="T73" fmla="*/ 426 h 438"/>
              <a:gd name="T74" fmla="*/ 83 w 448"/>
              <a:gd name="T75" fmla="*/ 414 h 438"/>
              <a:gd name="T76" fmla="*/ 81 w 448"/>
              <a:gd name="T77" fmla="*/ 405 h 438"/>
              <a:gd name="T78" fmla="*/ 60 w 448"/>
              <a:gd name="T79" fmla="*/ 400 h 438"/>
              <a:gd name="T80" fmla="*/ 43 w 448"/>
              <a:gd name="T81" fmla="*/ 390 h 438"/>
              <a:gd name="T82" fmla="*/ 26 w 448"/>
              <a:gd name="T83" fmla="*/ 367 h 438"/>
              <a:gd name="T84" fmla="*/ 12 w 448"/>
              <a:gd name="T85" fmla="*/ 353 h 438"/>
              <a:gd name="T86" fmla="*/ 3 w 448"/>
              <a:gd name="T87" fmla="*/ 331 h 438"/>
              <a:gd name="T88" fmla="*/ 5 w 448"/>
              <a:gd name="T89" fmla="*/ 322 h 438"/>
              <a:gd name="T90" fmla="*/ 8 w 448"/>
              <a:gd name="T91" fmla="*/ 305 h 438"/>
              <a:gd name="T92" fmla="*/ 36 w 448"/>
              <a:gd name="T93" fmla="*/ 272 h 438"/>
              <a:gd name="T94" fmla="*/ 34 w 448"/>
              <a:gd name="T95" fmla="*/ 239 h 438"/>
              <a:gd name="T96" fmla="*/ 57 w 448"/>
              <a:gd name="T97" fmla="*/ 232 h 438"/>
              <a:gd name="T98" fmla="*/ 62 w 448"/>
              <a:gd name="T99" fmla="*/ 229 h 438"/>
              <a:gd name="T100" fmla="*/ 62 w 448"/>
              <a:gd name="T101" fmla="*/ 215 h 438"/>
              <a:gd name="T102" fmla="*/ 74 w 448"/>
              <a:gd name="T103" fmla="*/ 187 h 438"/>
              <a:gd name="T104" fmla="*/ 95 w 448"/>
              <a:gd name="T105" fmla="*/ 170 h 438"/>
              <a:gd name="T106" fmla="*/ 123 w 448"/>
              <a:gd name="T107" fmla="*/ 149 h 438"/>
              <a:gd name="T108" fmla="*/ 140 w 448"/>
              <a:gd name="T109" fmla="*/ 114 h 438"/>
              <a:gd name="T110" fmla="*/ 142 w 448"/>
              <a:gd name="T111" fmla="*/ 92 h 438"/>
              <a:gd name="T112" fmla="*/ 145 w 448"/>
              <a:gd name="T113" fmla="*/ 71 h 438"/>
              <a:gd name="T114" fmla="*/ 149 w 448"/>
              <a:gd name="T115" fmla="*/ 35 h 438"/>
              <a:gd name="T116" fmla="*/ 140 w 448"/>
              <a:gd name="T117" fmla="*/ 7 h 438"/>
              <a:gd name="T118" fmla="*/ 152 w 448"/>
              <a:gd name="T119" fmla="*/ 2 h 438"/>
              <a:gd name="T120" fmla="*/ 197 w 448"/>
              <a:gd name="T121" fmla="*/ 109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8" h="438">
                <a:moveTo>
                  <a:pt x="272" y="95"/>
                </a:moveTo>
                <a:lnTo>
                  <a:pt x="282" y="156"/>
                </a:lnTo>
                <a:lnTo>
                  <a:pt x="284" y="158"/>
                </a:lnTo>
                <a:lnTo>
                  <a:pt x="284" y="158"/>
                </a:lnTo>
                <a:lnTo>
                  <a:pt x="284" y="156"/>
                </a:lnTo>
                <a:lnTo>
                  <a:pt x="287" y="156"/>
                </a:lnTo>
                <a:lnTo>
                  <a:pt x="294" y="144"/>
                </a:lnTo>
                <a:lnTo>
                  <a:pt x="296" y="144"/>
                </a:lnTo>
                <a:lnTo>
                  <a:pt x="298" y="142"/>
                </a:lnTo>
                <a:lnTo>
                  <a:pt x="301" y="142"/>
                </a:lnTo>
                <a:lnTo>
                  <a:pt x="301" y="142"/>
                </a:lnTo>
                <a:lnTo>
                  <a:pt x="301" y="140"/>
                </a:lnTo>
                <a:lnTo>
                  <a:pt x="301" y="137"/>
                </a:lnTo>
                <a:lnTo>
                  <a:pt x="303" y="135"/>
                </a:lnTo>
                <a:lnTo>
                  <a:pt x="306" y="132"/>
                </a:lnTo>
                <a:lnTo>
                  <a:pt x="308" y="130"/>
                </a:lnTo>
                <a:lnTo>
                  <a:pt x="308" y="130"/>
                </a:lnTo>
                <a:lnTo>
                  <a:pt x="310" y="130"/>
                </a:lnTo>
                <a:lnTo>
                  <a:pt x="310" y="128"/>
                </a:lnTo>
                <a:lnTo>
                  <a:pt x="313" y="125"/>
                </a:lnTo>
                <a:lnTo>
                  <a:pt x="313" y="125"/>
                </a:lnTo>
                <a:lnTo>
                  <a:pt x="313" y="125"/>
                </a:lnTo>
                <a:lnTo>
                  <a:pt x="313" y="125"/>
                </a:lnTo>
                <a:lnTo>
                  <a:pt x="313" y="123"/>
                </a:lnTo>
                <a:lnTo>
                  <a:pt x="313" y="121"/>
                </a:lnTo>
                <a:lnTo>
                  <a:pt x="313" y="121"/>
                </a:lnTo>
                <a:lnTo>
                  <a:pt x="313" y="118"/>
                </a:lnTo>
                <a:lnTo>
                  <a:pt x="315" y="118"/>
                </a:lnTo>
                <a:lnTo>
                  <a:pt x="317" y="116"/>
                </a:lnTo>
                <a:lnTo>
                  <a:pt x="317" y="116"/>
                </a:lnTo>
                <a:lnTo>
                  <a:pt x="320" y="116"/>
                </a:lnTo>
                <a:lnTo>
                  <a:pt x="320" y="116"/>
                </a:lnTo>
                <a:lnTo>
                  <a:pt x="322" y="116"/>
                </a:lnTo>
                <a:lnTo>
                  <a:pt x="325" y="118"/>
                </a:lnTo>
                <a:lnTo>
                  <a:pt x="325" y="118"/>
                </a:lnTo>
                <a:lnTo>
                  <a:pt x="327" y="118"/>
                </a:lnTo>
                <a:lnTo>
                  <a:pt x="327" y="118"/>
                </a:lnTo>
                <a:lnTo>
                  <a:pt x="329" y="118"/>
                </a:lnTo>
                <a:lnTo>
                  <a:pt x="329" y="118"/>
                </a:lnTo>
                <a:lnTo>
                  <a:pt x="329" y="116"/>
                </a:lnTo>
                <a:lnTo>
                  <a:pt x="329" y="116"/>
                </a:lnTo>
                <a:lnTo>
                  <a:pt x="334" y="109"/>
                </a:lnTo>
                <a:lnTo>
                  <a:pt x="334" y="106"/>
                </a:lnTo>
                <a:lnTo>
                  <a:pt x="336" y="104"/>
                </a:lnTo>
                <a:lnTo>
                  <a:pt x="336" y="104"/>
                </a:lnTo>
                <a:lnTo>
                  <a:pt x="336" y="104"/>
                </a:lnTo>
                <a:lnTo>
                  <a:pt x="336" y="104"/>
                </a:lnTo>
                <a:lnTo>
                  <a:pt x="336" y="102"/>
                </a:lnTo>
                <a:lnTo>
                  <a:pt x="336" y="102"/>
                </a:lnTo>
                <a:lnTo>
                  <a:pt x="339" y="102"/>
                </a:lnTo>
                <a:lnTo>
                  <a:pt x="339" y="102"/>
                </a:lnTo>
                <a:lnTo>
                  <a:pt x="339" y="102"/>
                </a:lnTo>
                <a:lnTo>
                  <a:pt x="339" y="102"/>
                </a:lnTo>
                <a:lnTo>
                  <a:pt x="339" y="99"/>
                </a:lnTo>
                <a:lnTo>
                  <a:pt x="339" y="99"/>
                </a:lnTo>
                <a:lnTo>
                  <a:pt x="339" y="99"/>
                </a:lnTo>
                <a:lnTo>
                  <a:pt x="339" y="99"/>
                </a:lnTo>
                <a:lnTo>
                  <a:pt x="339" y="97"/>
                </a:lnTo>
                <a:lnTo>
                  <a:pt x="341" y="95"/>
                </a:lnTo>
                <a:lnTo>
                  <a:pt x="341" y="95"/>
                </a:lnTo>
                <a:lnTo>
                  <a:pt x="341" y="92"/>
                </a:lnTo>
                <a:lnTo>
                  <a:pt x="341" y="92"/>
                </a:lnTo>
                <a:lnTo>
                  <a:pt x="341" y="92"/>
                </a:lnTo>
                <a:lnTo>
                  <a:pt x="341" y="92"/>
                </a:lnTo>
                <a:lnTo>
                  <a:pt x="341" y="92"/>
                </a:lnTo>
                <a:lnTo>
                  <a:pt x="343" y="92"/>
                </a:lnTo>
                <a:lnTo>
                  <a:pt x="343" y="92"/>
                </a:lnTo>
                <a:lnTo>
                  <a:pt x="343" y="95"/>
                </a:lnTo>
                <a:lnTo>
                  <a:pt x="346" y="95"/>
                </a:lnTo>
                <a:lnTo>
                  <a:pt x="346" y="95"/>
                </a:lnTo>
                <a:lnTo>
                  <a:pt x="346" y="95"/>
                </a:lnTo>
                <a:lnTo>
                  <a:pt x="346" y="95"/>
                </a:lnTo>
                <a:lnTo>
                  <a:pt x="343" y="97"/>
                </a:lnTo>
                <a:lnTo>
                  <a:pt x="343" y="97"/>
                </a:lnTo>
                <a:lnTo>
                  <a:pt x="343" y="97"/>
                </a:lnTo>
                <a:lnTo>
                  <a:pt x="343" y="97"/>
                </a:lnTo>
                <a:lnTo>
                  <a:pt x="343" y="97"/>
                </a:lnTo>
                <a:lnTo>
                  <a:pt x="343" y="97"/>
                </a:lnTo>
                <a:lnTo>
                  <a:pt x="343" y="99"/>
                </a:lnTo>
                <a:lnTo>
                  <a:pt x="343" y="99"/>
                </a:lnTo>
                <a:lnTo>
                  <a:pt x="346" y="99"/>
                </a:lnTo>
                <a:lnTo>
                  <a:pt x="346" y="99"/>
                </a:lnTo>
                <a:lnTo>
                  <a:pt x="346" y="99"/>
                </a:lnTo>
                <a:lnTo>
                  <a:pt x="351" y="99"/>
                </a:lnTo>
                <a:lnTo>
                  <a:pt x="351" y="102"/>
                </a:lnTo>
                <a:lnTo>
                  <a:pt x="351" y="102"/>
                </a:lnTo>
                <a:lnTo>
                  <a:pt x="353" y="102"/>
                </a:lnTo>
                <a:lnTo>
                  <a:pt x="355" y="102"/>
                </a:lnTo>
                <a:lnTo>
                  <a:pt x="362" y="102"/>
                </a:lnTo>
                <a:lnTo>
                  <a:pt x="362" y="102"/>
                </a:lnTo>
                <a:lnTo>
                  <a:pt x="367" y="99"/>
                </a:lnTo>
                <a:lnTo>
                  <a:pt x="372" y="99"/>
                </a:lnTo>
                <a:lnTo>
                  <a:pt x="377" y="97"/>
                </a:lnTo>
                <a:lnTo>
                  <a:pt x="377" y="95"/>
                </a:lnTo>
                <a:lnTo>
                  <a:pt x="374" y="95"/>
                </a:lnTo>
                <a:lnTo>
                  <a:pt x="374" y="95"/>
                </a:lnTo>
                <a:lnTo>
                  <a:pt x="374" y="92"/>
                </a:lnTo>
                <a:lnTo>
                  <a:pt x="374" y="92"/>
                </a:lnTo>
                <a:lnTo>
                  <a:pt x="377" y="92"/>
                </a:lnTo>
                <a:lnTo>
                  <a:pt x="377" y="90"/>
                </a:lnTo>
                <a:lnTo>
                  <a:pt x="374" y="87"/>
                </a:lnTo>
                <a:lnTo>
                  <a:pt x="374" y="87"/>
                </a:lnTo>
                <a:lnTo>
                  <a:pt x="377" y="87"/>
                </a:lnTo>
                <a:lnTo>
                  <a:pt x="379" y="87"/>
                </a:lnTo>
                <a:lnTo>
                  <a:pt x="379" y="85"/>
                </a:lnTo>
                <a:lnTo>
                  <a:pt x="381" y="85"/>
                </a:lnTo>
                <a:lnTo>
                  <a:pt x="384" y="83"/>
                </a:lnTo>
                <a:lnTo>
                  <a:pt x="386" y="83"/>
                </a:lnTo>
                <a:lnTo>
                  <a:pt x="388" y="83"/>
                </a:lnTo>
                <a:lnTo>
                  <a:pt x="388" y="83"/>
                </a:lnTo>
                <a:lnTo>
                  <a:pt x="391" y="80"/>
                </a:lnTo>
                <a:lnTo>
                  <a:pt x="391" y="78"/>
                </a:lnTo>
                <a:lnTo>
                  <a:pt x="393" y="76"/>
                </a:lnTo>
                <a:lnTo>
                  <a:pt x="393" y="73"/>
                </a:lnTo>
                <a:lnTo>
                  <a:pt x="395" y="73"/>
                </a:lnTo>
                <a:lnTo>
                  <a:pt x="395" y="73"/>
                </a:lnTo>
                <a:lnTo>
                  <a:pt x="400" y="73"/>
                </a:lnTo>
                <a:lnTo>
                  <a:pt x="405" y="73"/>
                </a:lnTo>
                <a:lnTo>
                  <a:pt x="414" y="80"/>
                </a:lnTo>
                <a:lnTo>
                  <a:pt x="417" y="80"/>
                </a:lnTo>
                <a:lnTo>
                  <a:pt x="419" y="80"/>
                </a:lnTo>
                <a:lnTo>
                  <a:pt x="421" y="80"/>
                </a:lnTo>
                <a:lnTo>
                  <a:pt x="421" y="80"/>
                </a:lnTo>
                <a:lnTo>
                  <a:pt x="424" y="80"/>
                </a:lnTo>
                <a:lnTo>
                  <a:pt x="426" y="80"/>
                </a:lnTo>
                <a:lnTo>
                  <a:pt x="426" y="78"/>
                </a:lnTo>
                <a:lnTo>
                  <a:pt x="426" y="78"/>
                </a:lnTo>
                <a:lnTo>
                  <a:pt x="429" y="78"/>
                </a:lnTo>
                <a:lnTo>
                  <a:pt x="429" y="78"/>
                </a:lnTo>
                <a:lnTo>
                  <a:pt x="431" y="78"/>
                </a:lnTo>
                <a:lnTo>
                  <a:pt x="433" y="80"/>
                </a:lnTo>
                <a:lnTo>
                  <a:pt x="433" y="80"/>
                </a:lnTo>
                <a:lnTo>
                  <a:pt x="431" y="83"/>
                </a:lnTo>
                <a:lnTo>
                  <a:pt x="429" y="85"/>
                </a:lnTo>
                <a:lnTo>
                  <a:pt x="429" y="85"/>
                </a:lnTo>
                <a:lnTo>
                  <a:pt x="431" y="90"/>
                </a:lnTo>
                <a:lnTo>
                  <a:pt x="433" y="90"/>
                </a:lnTo>
                <a:lnTo>
                  <a:pt x="433" y="87"/>
                </a:lnTo>
                <a:lnTo>
                  <a:pt x="433" y="87"/>
                </a:lnTo>
                <a:lnTo>
                  <a:pt x="433" y="85"/>
                </a:lnTo>
                <a:lnTo>
                  <a:pt x="433" y="85"/>
                </a:lnTo>
                <a:lnTo>
                  <a:pt x="436" y="87"/>
                </a:lnTo>
                <a:lnTo>
                  <a:pt x="436" y="87"/>
                </a:lnTo>
                <a:lnTo>
                  <a:pt x="433" y="90"/>
                </a:lnTo>
                <a:lnTo>
                  <a:pt x="433" y="90"/>
                </a:lnTo>
                <a:lnTo>
                  <a:pt x="436" y="92"/>
                </a:lnTo>
                <a:lnTo>
                  <a:pt x="438" y="90"/>
                </a:lnTo>
                <a:lnTo>
                  <a:pt x="438" y="90"/>
                </a:lnTo>
                <a:lnTo>
                  <a:pt x="440" y="90"/>
                </a:lnTo>
                <a:lnTo>
                  <a:pt x="440" y="90"/>
                </a:lnTo>
                <a:lnTo>
                  <a:pt x="440" y="90"/>
                </a:lnTo>
                <a:lnTo>
                  <a:pt x="438" y="92"/>
                </a:lnTo>
                <a:lnTo>
                  <a:pt x="438" y="95"/>
                </a:lnTo>
                <a:lnTo>
                  <a:pt x="440" y="95"/>
                </a:lnTo>
                <a:lnTo>
                  <a:pt x="438" y="97"/>
                </a:lnTo>
                <a:lnTo>
                  <a:pt x="440" y="97"/>
                </a:lnTo>
                <a:lnTo>
                  <a:pt x="445" y="99"/>
                </a:lnTo>
                <a:lnTo>
                  <a:pt x="445" y="102"/>
                </a:lnTo>
                <a:lnTo>
                  <a:pt x="445" y="102"/>
                </a:lnTo>
                <a:lnTo>
                  <a:pt x="445" y="106"/>
                </a:lnTo>
                <a:lnTo>
                  <a:pt x="445" y="106"/>
                </a:lnTo>
                <a:lnTo>
                  <a:pt x="448" y="109"/>
                </a:lnTo>
                <a:lnTo>
                  <a:pt x="448" y="109"/>
                </a:lnTo>
                <a:lnTo>
                  <a:pt x="448" y="111"/>
                </a:lnTo>
                <a:lnTo>
                  <a:pt x="448" y="111"/>
                </a:lnTo>
                <a:lnTo>
                  <a:pt x="448" y="116"/>
                </a:lnTo>
                <a:lnTo>
                  <a:pt x="445" y="121"/>
                </a:lnTo>
                <a:lnTo>
                  <a:pt x="445" y="128"/>
                </a:lnTo>
                <a:lnTo>
                  <a:pt x="443" y="130"/>
                </a:lnTo>
                <a:lnTo>
                  <a:pt x="443" y="132"/>
                </a:lnTo>
                <a:lnTo>
                  <a:pt x="443" y="135"/>
                </a:lnTo>
                <a:lnTo>
                  <a:pt x="443" y="132"/>
                </a:lnTo>
                <a:lnTo>
                  <a:pt x="440" y="132"/>
                </a:lnTo>
                <a:lnTo>
                  <a:pt x="436" y="130"/>
                </a:lnTo>
                <a:lnTo>
                  <a:pt x="429" y="128"/>
                </a:lnTo>
                <a:lnTo>
                  <a:pt x="421" y="123"/>
                </a:lnTo>
                <a:lnTo>
                  <a:pt x="417" y="121"/>
                </a:lnTo>
                <a:lnTo>
                  <a:pt x="410" y="116"/>
                </a:lnTo>
                <a:lnTo>
                  <a:pt x="403" y="114"/>
                </a:lnTo>
                <a:lnTo>
                  <a:pt x="398" y="111"/>
                </a:lnTo>
                <a:lnTo>
                  <a:pt x="391" y="106"/>
                </a:lnTo>
                <a:lnTo>
                  <a:pt x="388" y="106"/>
                </a:lnTo>
                <a:lnTo>
                  <a:pt x="388" y="106"/>
                </a:lnTo>
                <a:lnTo>
                  <a:pt x="386" y="109"/>
                </a:lnTo>
                <a:lnTo>
                  <a:pt x="386" y="111"/>
                </a:lnTo>
                <a:lnTo>
                  <a:pt x="386" y="111"/>
                </a:lnTo>
                <a:lnTo>
                  <a:pt x="386" y="114"/>
                </a:lnTo>
                <a:lnTo>
                  <a:pt x="388" y="116"/>
                </a:lnTo>
                <a:lnTo>
                  <a:pt x="388" y="118"/>
                </a:lnTo>
                <a:lnTo>
                  <a:pt x="388" y="121"/>
                </a:lnTo>
                <a:lnTo>
                  <a:pt x="388" y="121"/>
                </a:lnTo>
                <a:lnTo>
                  <a:pt x="388" y="121"/>
                </a:lnTo>
                <a:lnTo>
                  <a:pt x="388" y="125"/>
                </a:lnTo>
                <a:lnTo>
                  <a:pt x="386" y="128"/>
                </a:lnTo>
                <a:lnTo>
                  <a:pt x="386" y="130"/>
                </a:lnTo>
                <a:lnTo>
                  <a:pt x="386" y="130"/>
                </a:lnTo>
                <a:lnTo>
                  <a:pt x="386" y="130"/>
                </a:lnTo>
                <a:lnTo>
                  <a:pt x="386" y="130"/>
                </a:lnTo>
                <a:lnTo>
                  <a:pt x="386" y="132"/>
                </a:lnTo>
                <a:lnTo>
                  <a:pt x="386" y="132"/>
                </a:lnTo>
                <a:lnTo>
                  <a:pt x="386" y="132"/>
                </a:lnTo>
                <a:lnTo>
                  <a:pt x="386" y="135"/>
                </a:lnTo>
                <a:lnTo>
                  <a:pt x="386" y="135"/>
                </a:lnTo>
                <a:lnTo>
                  <a:pt x="386" y="137"/>
                </a:lnTo>
                <a:lnTo>
                  <a:pt x="386" y="137"/>
                </a:lnTo>
                <a:lnTo>
                  <a:pt x="386" y="140"/>
                </a:lnTo>
                <a:lnTo>
                  <a:pt x="386" y="140"/>
                </a:lnTo>
                <a:lnTo>
                  <a:pt x="386" y="140"/>
                </a:lnTo>
                <a:lnTo>
                  <a:pt x="386" y="142"/>
                </a:lnTo>
                <a:lnTo>
                  <a:pt x="386" y="142"/>
                </a:lnTo>
                <a:lnTo>
                  <a:pt x="386" y="142"/>
                </a:lnTo>
                <a:lnTo>
                  <a:pt x="386" y="142"/>
                </a:lnTo>
                <a:lnTo>
                  <a:pt x="386" y="144"/>
                </a:lnTo>
                <a:lnTo>
                  <a:pt x="384" y="149"/>
                </a:lnTo>
                <a:lnTo>
                  <a:pt x="381" y="151"/>
                </a:lnTo>
                <a:lnTo>
                  <a:pt x="379" y="156"/>
                </a:lnTo>
                <a:lnTo>
                  <a:pt x="377" y="161"/>
                </a:lnTo>
                <a:lnTo>
                  <a:pt x="377" y="161"/>
                </a:lnTo>
                <a:lnTo>
                  <a:pt x="377" y="161"/>
                </a:lnTo>
                <a:lnTo>
                  <a:pt x="377" y="161"/>
                </a:lnTo>
                <a:lnTo>
                  <a:pt x="377" y="161"/>
                </a:lnTo>
                <a:lnTo>
                  <a:pt x="377" y="163"/>
                </a:lnTo>
                <a:lnTo>
                  <a:pt x="377" y="163"/>
                </a:lnTo>
                <a:lnTo>
                  <a:pt x="374" y="168"/>
                </a:lnTo>
                <a:lnTo>
                  <a:pt x="374" y="168"/>
                </a:lnTo>
                <a:lnTo>
                  <a:pt x="374" y="168"/>
                </a:lnTo>
                <a:lnTo>
                  <a:pt x="372" y="170"/>
                </a:lnTo>
                <a:lnTo>
                  <a:pt x="372" y="170"/>
                </a:lnTo>
                <a:lnTo>
                  <a:pt x="372" y="170"/>
                </a:lnTo>
                <a:lnTo>
                  <a:pt x="369" y="170"/>
                </a:lnTo>
                <a:lnTo>
                  <a:pt x="369" y="173"/>
                </a:lnTo>
                <a:lnTo>
                  <a:pt x="369" y="175"/>
                </a:lnTo>
                <a:lnTo>
                  <a:pt x="369" y="175"/>
                </a:lnTo>
                <a:lnTo>
                  <a:pt x="369" y="175"/>
                </a:lnTo>
                <a:lnTo>
                  <a:pt x="367" y="177"/>
                </a:lnTo>
                <a:lnTo>
                  <a:pt x="365" y="177"/>
                </a:lnTo>
                <a:lnTo>
                  <a:pt x="365" y="177"/>
                </a:lnTo>
                <a:lnTo>
                  <a:pt x="365" y="180"/>
                </a:lnTo>
                <a:lnTo>
                  <a:pt x="365" y="177"/>
                </a:lnTo>
                <a:lnTo>
                  <a:pt x="362" y="177"/>
                </a:lnTo>
                <a:lnTo>
                  <a:pt x="362" y="177"/>
                </a:lnTo>
                <a:lnTo>
                  <a:pt x="362" y="177"/>
                </a:lnTo>
                <a:lnTo>
                  <a:pt x="362" y="177"/>
                </a:lnTo>
                <a:lnTo>
                  <a:pt x="362" y="177"/>
                </a:lnTo>
                <a:lnTo>
                  <a:pt x="362" y="177"/>
                </a:lnTo>
                <a:lnTo>
                  <a:pt x="360" y="177"/>
                </a:lnTo>
                <a:lnTo>
                  <a:pt x="360" y="182"/>
                </a:lnTo>
                <a:lnTo>
                  <a:pt x="358" y="187"/>
                </a:lnTo>
                <a:lnTo>
                  <a:pt x="355" y="192"/>
                </a:lnTo>
                <a:lnTo>
                  <a:pt x="353" y="196"/>
                </a:lnTo>
                <a:lnTo>
                  <a:pt x="353" y="196"/>
                </a:lnTo>
                <a:lnTo>
                  <a:pt x="353" y="196"/>
                </a:lnTo>
                <a:lnTo>
                  <a:pt x="351" y="196"/>
                </a:lnTo>
                <a:lnTo>
                  <a:pt x="348" y="196"/>
                </a:lnTo>
                <a:lnTo>
                  <a:pt x="343" y="194"/>
                </a:lnTo>
                <a:lnTo>
                  <a:pt x="339" y="192"/>
                </a:lnTo>
                <a:lnTo>
                  <a:pt x="339" y="192"/>
                </a:lnTo>
                <a:lnTo>
                  <a:pt x="339" y="194"/>
                </a:lnTo>
                <a:lnTo>
                  <a:pt x="336" y="199"/>
                </a:lnTo>
                <a:lnTo>
                  <a:pt x="334" y="201"/>
                </a:lnTo>
                <a:lnTo>
                  <a:pt x="334" y="201"/>
                </a:lnTo>
                <a:lnTo>
                  <a:pt x="334" y="201"/>
                </a:lnTo>
                <a:lnTo>
                  <a:pt x="334" y="203"/>
                </a:lnTo>
                <a:lnTo>
                  <a:pt x="334" y="203"/>
                </a:lnTo>
                <a:lnTo>
                  <a:pt x="334" y="206"/>
                </a:lnTo>
                <a:lnTo>
                  <a:pt x="334" y="208"/>
                </a:lnTo>
                <a:lnTo>
                  <a:pt x="332" y="208"/>
                </a:lnTo>
                <a:lnTo>
                  <a:pt x="334" y="215"/>
                </a:lnTo>
                <a:lnTo>
                  <a:pt x="334" y="215"/>
                </a:lnTo>
                <a:lnTo>
                  <a:pt x="332" y="215"/>
                </a:lnTo>
                <a:lnTo>
                  <a:pt x="332" y="218"/>
                </a:lnTo>
                <a:lnTo>
                  <a:pt x="332" y="218"/>
                </a:lnTo>
                <a:lnTo>
                  <a:pt x="329" y="220"/>
                </a:lnTo>
                <a:lnTo>
                  <a:pt x="329" y="220"/>
                </a:lnTo>
                <a:lnTo>
                  <a:pt x="329" y="222"/>
                </a:lnTo>
                <a:lnTo>
                  <a:pt x="329" y="222"/>
                </a:lnTo>
                <a:lnTo>
                  <a:pt x="329" y="225"/>
                </a:lnTo>
                <a:lnTo>
                  <a:pt x="327" y="227"/>
                </a:lnTo>
                <a:lnTo>
                  <a:pt x="327" y="229"/>
                </a:lnTo>
                <a:lnTo>
                  <a:pt x="327" y="229"/>
                </a:lnTo>
                <a:lnTo>
                  <a:pt x="327" y="229"/>
                </a:lnTo>
                <a:lnTo>
                  <a:pt x="327" y="229"/>
                </a:lnTo>
                <a:lnTo>
                  <a:pt x="327" y="234"/>
                </a:lnTo>
                <a:lnTo>
                  <a:pt x="327" y="234"/>
                </a:lnTo>
                <a:lnTo>
                  <a:pt x="327" y="237"/>
                </a:lnTo>
                <a:lnTo>
                  <a:pt x="325" y="239"/>
                </a:lnTo>
                <a:lnTo>
                  <a:pt x="325" y="244"/>
                </a:lnTo>
                <a:lnTo>
                  <a:pt x="320" y="248"/>
                </a:lnTo>
                <a:lnTo>
                  <a:pt x="320" y="248"/>
                </a:lnTo>
                <a:lnTo>
                  <a:pt x="320" y="248"/>
                </a:lnTo>
                <a:lnTo>
                  <a:pt x="320" y="248"/>
                </a:lnTo>
                <a:lnTo>
                  <a:pt x="313" y="248"/>
                </a:lnTo>
                <a:lnTo>
                  <a:pt x="308" y="248"/>
                </a:lnTo>
                <a:lnTo>
                  <a:pt x="303" y="246"/>
                </a:lnTo>
                <a:lnTo>
                  <a:pt x="298" y="246"/>
                </a:lnTo>
                <a:lnTo>
                  <a:pt x="298" y="246"/>
                </a:lnTo>
                <a:lnTo>
                  <a:pt x="298" y="246"/>
                </a:lnTo>
                <a:lnTo>
                  <a:pt x="298" y="246"/>
                </a:lnTo>
                <a:lnTo>
                  <a:pt x="298" y="244"/>
                </a:lnTo>
                <a:lnTo>
                  <a:pt x="298" y="244"/>
                </a:lnTo>
                <a:lnTo>
                  <a:pt x="298" y="244"/>
                </a:lnTo>
                <a:lnTo>
                  <a:pt x="298" y="244"/>
                </a:lnTo>
                <a:lnTo>
                  <a:pt x="298" y="244"/>
                </a:lnTo>
                <a:lnTo>
                  <a:pt x="291" y="237"/>
                </a:lnTo>
                <a:lnTo>
                  <a:pt x="291" y="237"/>
                </a:lnTo>
                <a:lnTo>
                  <a:pt x="291" y="237"/>
                </a:lnTo>
                <a:lnTo>
                  <a:pt x="291" y="237"/>
                </a:lnTo>
                <a:lnTo>
                  <a:pt x="282" y="234"/>
                </a:lnTo>
                <a:lnTo>
                  <a:pt x="282" y="234"/>
                </a:lnTo>
                <a:lnTo>
                  <a:pt x="282" y="237"/>
                </a:lnTo>
                <a:lnTo>
                  <a:pt x="282" y="237"/>
                </a:lnTo>
                <a:lnTo>
                  <a:pt x="282" y="239"/>
                </a:lnTo>
                <a:lnTo>
                  <a:pt x="282" y="239"/>
                </a:lnTo>
                <a:lnTo>
                  <a:pt x="282" y="241"/>
                </a:lnTo>
                <a:lnTo>
                  <a:pt x="282" y="241"/>
                </a:lnTo>
                <a:lnTo>
                  <a:pt x="282" y="241"/>
                </a:lnTo>
                <a:lnTo>
                  <a:pt x="282" y="244"/>
                </a:lnTo>
                <a:lnTo>
                  <a:pt x="282" y="244"/>
                </a:lnTo>
                <a:lnTo>
                  <a:pt x="280" y="246"/>
                </a:lnTo>
                <a:lnTo>
                  <a:pt x="280" y="248"/>
                </a:lnTo>
                <a:lnTo>
                  <a:pt x="280" y="248"/>
                </a:lnTo>
                <a:lnTo>
                  <a:pt x="280" y="253"/>
                </a:lnTo>
                <a:lnTo>
                  <a:pt x="280" y="256"/>
                </a:lnTo>
                <a:lnTo>
                  <a:pt x="280" y="256"/>
                </a:lnTo>
                <a:lnTo>
                  <a:pt x="280" y="258"/>
                </a:lnTo>
                <a:lnTo>
                  <a:pt x="280" y="260"/>
                </a:lnTo>
                <a:lnTo>
                  <a:pt x="280" y="263"/>
                </a:lnTo>
                <a:lnTo>
                  <a:pt x="277" y="265"/>
                </a:lnTo>
                <a:lnTo>
                  <a:pt x="277" y="265"/>
                </a:lnTo>
                <a:lnTo>
                  <a:pt x="275" y="265"/>
                </a:lnTo>
                <a:lnTo>
                  <a:pt x="275" y="265"/>
                </a:lnTo>
                <a:lnTo>
                  <a:pt x="275" y="267"/>
                </a:lnTo>
                <a:lnTo>
                  <a:pt x="275" y="267"/>
                </a:lnTo>
                <a:lnTo>
                  <a:pt x="275" y="270"/>
                </a:lnTo>
                <a:lnTo>
                  <a:pt x="275" y="270"/>
                </a:lnTo>
                <a:lnTo>
                  <a:pt x="272" y="272"/>
                </a:lnTo>
                <a:lnTo>
                  <a:pt x="272" y="272"/>
                </a:lnTo>
                <a:lnTo>
                  <a:pt x="275" y="274"/>
                </a:lnTo>
                <a:lnTo>
                  <a:pt x="275" y="274"/>
                </a:lnTo>
                <a:lnTo>
                  <a:pt x="275" y="274"/>
                </a:lnTo>
                <a:lnTo>
                  <a:pt x="275" y="277"/>
                </a:lnTo>
                <a:lnTo>
                  <a:pt x="275" y="277"/>
                </a:lnTo>
                <a:lnTo>
                  <a:pt x="275" y="277"/>
                </a:lnTo>
                <a:lnTo>
                  <a:pt x="272" y="279"/>
                </a:lnTo>
                <a:lnTo>
                  <a:pt x="270" y="282"/>
                </a:lnTo>
                <a:lnTo>
                  <a:pt x="270" y="282"/>
                </a:lnTo>
                <a:lnTo>
                  <a:pt x="268" y="286"/>
                </a:lnTo>
                <a:lnTo>
                  <a:pt x="265" y="291"/>
                </a:lnTo>
                <a:lnTo>
                  <a:pt x="265" y="291"/>
                </a:lnTo>
                <a:lnTo>
                  <a:pt x="265" y="291"/>
                </a:lnTo>
                <a:lnTo>
                  <a:pt x="265" y="293"/>
                </a:lnTo>
                <a:lnTo>
                  <a:pt x="265" y="293"/>
                </a:lnTo>
                <a:lnTo>
                  <a:pt x="265" y="293"/>
                </a:lnTo>
                <a:lnTo>
                  <a:pt x="265" y="303"/>
                </a:lnTo>
                <a:lnTo>
                  <a:pt x="263" y="308"/>
                </a:lnTo>
                <a:lnTo>
                  <a:pt x="261" y="312"/>
                </a:lnTo>
                <a:lnTo>
                  <a:pt x="258" y="317"/>
                </a:lnTo>
                <a:lnTo>
                  <a:pt x="254" y="324"/>
                </a:lnTo>
                <a:lnTo>
                  <a:pt x="251" y="329"/>
                </a:lnTo>
                <a:lnTo>
                  <a:pt x="249" y="334"/>
                </a:lnTo>
                <a:lnTo>
                  <a:pt x="244" y="341"/>
                </a:lnTo>
                <a:lnTo>
                  <a:pt x="244" y="341"/>
                </a:lnTo>
                <a:lnTo>
                  <a:pt x="244" y="343"/>
                </a:lnTo>
                <a:lnTo>
                  <a:pt x="244" y="343"/>
                </a:lnTo>
                <a:lnTo>
                  <a:pt x="242" y="350"/>
                </a:lnTo>
                <a:lnTo>
                  <a:pt x="239" y="357"/>
                </a:lnTo>
                <a:lnTo>
                  <a:pt x="239" y="357"/>
                </a:lnTo>
                <a:lnTo>
                  <a:pt x="239" y="360"/>
                </a:lnTo>
                <a:lnTo>
                  <a:pt x="239" y="360"/>
                </a:lnTo>
                <a:lnTo>
                  <a:pt x="239" y="360"/>
                </a:lnTo>
                <a:lnTo>
                  <a:pt x="242" y="360"/>
                </a:lnTo>
                <a:lnTo>
                  <a:pt x="242" y="360"/>
                </a:lnTo>
                <a:lnTo>
                  <a:pt x="246" y="362"/>
                </a:lnTo>
                <a:lnTo>
                  <a:pt x="246" y="362"/>
                </a:lnTo>
                <a:lnTo>
                  <a:pt x="246" y="362"/>
                </a:lnTo>
                <a:lnTo>
                  <a:pt x="246" y="364"/>
                </a:lnTo>
                <a:lnTo>
                  <a:pt x="246" y="364"/>
                </a:lnTo>
                <a:lnTo>
                  <a:pt x="246" y="364"/>
                </a:lnTo>
                <a:lnTo>
                  <a:pt x="246" y="367"/>
                </a:lnTo>
                <a:lnTo>
                  <a:pt x="244" y="367"/>
                </a:lnTo>
                <a:lnTo>
                  <a:pt x="242" y="369"/>
                </a:lnTo>
                <a:lnTo>
                  <a:pt x="242" y="369"/>
                </a:lnTo>
                <a:lnTo>
                  <a:pt x="242" y="369"/>
                </a:lnTo>
                <a:lnTo>
                  <a:pt x="242" y="371"/>
                </a:lnTo>
                <a:lnTo>
                  <a:pt x="239" y="371"/>
                </a:lnTo>
                <a:lnTo>
                  <a:pt x="239" y="374"/>
                </a:lnTo>
                <a:lnTo>
                  <a:pt x="239" y="374"/>
                </a:lnTo>
                <a:lnTo>
                  <a:pt x="242" y="374"/>
                </a:lnTo>
                <a:lnTo>
                  <a:pt x="242" y="374"/>
                </a:lnTo>
                <a:lnTo>
                  <a:pt x="242" y="374"/>
                </a:lnTo>
                <a:lnTo>
                  <a:pt x="242" y="376"/>
                </a:lnTo>
                <a:lnTo>
                  <a:pt x="244" y="376"/>
                </a:lnTo>
                <a:lnTo>
                  <a:pt x="244" y="376"/>
                </a:lnTo>
                <a:lnTo>
                  <a:pt x="244" y="379"/>
                </a:lnTo>
                <a:lnTo>
                  <a:pt x="242" y="379"/>
                </a:lnTo>
                <a:lnTo>
                  <a:pt x="232" y="388"/>
                </a:lnTo>
                <a:lnTo>
                  <a:pt x="230" y="390"/>
                </a:lnTo>
                <a:lnTo>
                  <a:pt x="230" y="390"/>
                </a:lnTo>
                <a:lnTo>
                  <a:pt x="228" y="390"/>
                </a:lnTo>
                <a:lnTo>
                  <a:pt x="228" y="390"/>
                </a:lnTo>
                <a:lnTo>
                  <a:pt x="228" y="390"/>
                </a:lnTo>
                <a:lnTo>
                  <a:pt x="228" y="390"/>
                </a:lnTo>
                <a:lnTo>
                  <a:pt x="228" y="390"/>
                </a:lnTo>
                <a:lnTo>
                  <a:pt x="225" y="390"/>
                </a:lnTo>
                <a:lnTo>
                  <a:pt x="225" y="390"/>
                </a:lnTo>
                <a:lnTo>
                  <a:pt x="225" y="390"/>
                </a:lnTo>
                <a:lnTo>
                  <a:pt x="225" y="388"/>
                </a:lnTo>
                <a:lnTo>
                  <a:pt x="225" y="388"/>
                </a:lnTo>
                <a:lnTo>
                  <a:pt x="225" y="388"/>
                </a:lnTo>
                <a:lnTo>
                  <a:pt x="225" y="388"/>
                </a:lnTo>
                <a:lnTo>
                  <a:pt x="223" y="388"/>
                </a:lnTo>
                <a:lnTo>
                  <a:pt x="223" y="388"/>
                </a:lnTo>
                <a:lnTo>
                  <a:pt x="220" y="388"/>
                </a:lnTo>
                <a:lnTo>
                  <a:pt x="218" y="388"/>
                </a:lnTo>
                <a:lnTo>
                  <a:pt x="216" y="390"/>
                </a:lnTo>
                <a:lnTo>
                  <a:pt x="211" y="395"/>
                </a:lnTo>
                <a:lnTo>
                  <a:pt x="206" y="398"/>
                </a:lnTo>
                <a:lnTo>
                  <a:pt x="202" y="402"/>
                </a:lnTo>
                <a:lnTo>
                  <a:pt x="202" y="402"/>
                </a:lnTo>
                <a:lnTo>
                  <a:pt x="202" y="402"/>
                </a:lnTo>
                <a:lnTo>
                  <a:pt x="202" y="402"/>
                </a:lnTo>
                <a:lnTo>
                  <a:pt x="202" y="402"/>
                </a:lnTo>
                <a:lnTo>
                  <a:pt x="202" y="402"/>
                </a:lnTo>
                <a:lnTo>
                  <a:pt x="199" y="402"/>
                </a:lnTo>
                <a:lnTo>
                  <a:pt x="199" y="400"/>
                </a:lnTo>
                <a:lnTo>
                  <a:pt x="199" y="400"/>
                </a:lnTo>
                <a:lnTo>
                  <a:pt x="199" y="400"/>
                </a:lnTo>
                <a:lnTo>
                  <a:pt x="197" y="400"/>
                </a:lnTo>
                <a:lnTo>
                  <a:pt x="197" y="400"/>
                </a:lnTo>
                <a:lnTo>
                  <a:pt x="197" y="400"/>
                </a:lnTo>
                <a:lnTo>
                  <a:pt x="197" y="400"/>
                </a:lnTo>
                <a:lnTo>
                  <a:pt x="197" y="398"/>
                </a:lnTo>
                <a:lnTo>
                  <a:pt x="194" y="398"/>
                </a:lnTo>
                <a:lnTo>
                  <a:pt x="194" y="398"/>
                </a:lnTo>
                <a:lnTo>
                  <a:pt x="192" y="398"/>
                </a:lnTo>
                <a:lnTo>
                  <a:pt x="192" y="398"/>
                </a:lnTo>
                <a:lnTo>
                  <a:pt x="190" y="398"/>
                </a:lnTo>
                <a:lnTo>
                  <a:pt x="190" y="400"/>
                </a:lnTo>
                <a:lnTo>
                  <a:pt x="190" y="400"/>
                </a:lnTo>
                <a:lnTo>
                  <a:pt x="187" y="400"/>
                </a:lnTo>
                <a:lnTo>
                  <a:pt x="187" y="402"/>
                </a:lnTo>
                <a:lnTo>
                  <a:pt x="187" y="402"/>
                </a:lnTo>
                <a:lnTo>
                  <a:pt x="187" y="402"/>
                </a:lnTo>
                <a:lnTo>
                  <a:pt x="187" y="402"/>
                </a:lnTo>
                <a:lnTo>
                  <a:pt x="187" y="405"/>
                </a:lnTo>
                <a:lnTo>
                  <a:pt x="187" y="405"/>
                </a:lnTo>
                <a:lnTo>
                  <a:pt x="190" y="407"/>
                </a:lnTo>
                <a:lnTo>
                  <a:pt x="190" y="407"/>
                </a:lnTo>
                <a:lnTo>
                  <a:pt x="190" y="409"/>
                </a:lnTo>
                <a:lnTo>
                  <a:pt x="190" y="409"/>
                </a:lnTo>
                <a:lnTo>
                  <a:pt x="190" y="412"/>
                </a:lnTo>
                <a:lnTo>
                  <a:pt x="190" y="412"/>
                </a:lnTo>
                <a:lnTo>
                  <a:pt x="183" y="416"/>
                </a:lnTo>
                <a:lnTo>
                  <a:pt x="183" y="416"/>
                </a:lnTo>
                <a:lnTo>
                  <a:pt x="183" y="416"/>
                </a:lnTo>
                <a:lnTo>
                  <a:pt x="180" y="416"/>
                </a:lnTo>
                <a:lnTo>
                  <a:pt x="180" y="416"/>
                </a:lnTo>
                <a:lnTo>
                  <a:pt x="178" y="416"/>
                </a:lnTo>
                <a:lnTo>
                  <a:pt x="175" y="419"/>
                </a:lnTo>
                <a:lnTo>
                  <a:pt x="175" y="419"/>
                </a:lnTo>
                <a:lnTo>
                  <a:pt x="166" y="421"/>
                </a:lnTo>
                <a:lnTo>
                  <a:pt x="159" y="426"/>
                </a:lnTo>
                <a:lnTo>
                  <a:pt x="157" y="428"/>
                </a:lnTo>
                <a:lnTo>
                  <a:pt x="157" y="426"/>
                </a:lnTo>
                <a:lnTo>
                  <a:pt x="157" y="426"/>
                </a:lnTo>
                <a:lnTo>
                  <a:pt x="157" y="426"/>
                </a:lnTo>
                <a:lnTo>
                  <a:pt x="157" y="426"/>
                </a:lnTo>
                <a:lnTo>
                  <a:pt x="157" y="426"/>
                </a:lnTo>
                <a:lnTo>
                  <a:pt x="154" y="426"/>
                </a:lnTo>
                <a:lnTo>
                  <a:pt x="154" y="424"/>
                </a:lnTo>
                <a:lnTo>
                  <a:pt x="149" y="421"/>
                </a:lnTo>
                <a:lnTo>
                  <a:pt x="147" y="421"/>
                </a:lnTo>
                <a:lnTo>
                  <a:pt x="147" y="421"/>
                </a:lnTo>
                <a:lnTo>
                  <a:pt x="145" y="419"/>
                </a:lnTo>
                <a:lnTo>
                  <a:pt x="145" y="419"/>
                </a:lnTo>
                <a:lnTo>
                  <a:pt x="145" y="419"/>
                </a:lnTo>
                <a:lnTo>
                  <a:pt x="142" y="419"/>
                </a:lnTo>
                <a:lnTo>
                  <a:pt x="142" y="419"/>
                </a:lnTo>
                <a:lnTo>
                  <a:pt x="140" y="419"/>
                </a:lnTo>
                <a:lnTo>
                  <a:pt x="140" y="419"/>
                </a:lnTo>
                <a:lnTo>
                  <a:pt x="140" y="421"/>
                </a:lnTo>
                <a:lnTo>
                  <a:pt x="140" y="421"/>
                </a:lnTo>
                <a:lnTo>
                  <a:pt x="140" y="424"/>
                </a:lnTo>
                <a:lnTo>
                  <a:pt x="140" y="424"/>
                </a:lnTo>
                <a:lnTo>
                  <a:pt x="138" y="426"/>
                </a:lnTo>
                <a:lnTo>
                  <a:pt x="138" y="426"/>
                </a:lnTo>
                <a:lnTo>
                  <a:pt x="138" y="428"/>
                </a:lnTo>
                <a:lnTo>
                  <a:pt x="133" y="428"/>
                </a:lnTo>
                <a:lnTo>
                  <a:pt x="131" y="428"/>
                </a:lnTo>
                <a:lnTo>
                  <a:pt x="131" y="428"/>
                </a:lnTo>
                <a:lnTo>
                  <a:pt x="131" y="431"/>
                </a:lnTo>
                <a:lnTo>
                  <a:pt x="126" y="435"/>
                </a:lnTo>
                <a:lnTo>
                  <a:pt x="126" y="438"/>
                </a:lnTo>
                <a:lnTo>
                  <a:pt x="126" y="438"/>
                </a:lnTo>
                <a:lnTo>
                  <a:pt x="123" y="438"/>
                </a:lnTo>
                <a:lnTo>
                  <a:pt x="116" y="438"/>
                </a:lnTo>
                <a:lnTo>
                  <a:pt x="116" y="438"/>
                </a:lnTo>
                <a:lnTo>
                  <a:pt x="112" y="438"/>
                </a:lnTo>
                <a:lnTo>
                  <a:pt x="109" y="435"/>
                </a:lnTo>
                <a:lnTo>
                  <a:pt x="109" y="435"/>
                </a:lnTo>
                <a:lnTo>
                  <a:pt x="107" y="435"/>
                </a:lnTo>
                <a:lnTo>
                  <a:pt x="105" y="433"/>
                </a:lnTo>
                <a:lnTo>
                  <a:pt x="105" y="433"/>
                </a:lnTo>
                <a:lnTo>
                  <a:pt x="105" y="433"/>
                </a:lnTo>
                <a:lnTo>
                  <a:pt x="105" y="431"/>
                </a:lnTo>
                <a:lnTo>
                  <a:pt x="105" y="431"/>
                </a:lnTo>
                <a:lnTo>
                  <a:pt x="102" y="431"/>
                </a:lnTo>
                <a:lnTo>
                  <a:pt x="100" y="431"/>
                </a:lnTo>
                <a:lnTo>
                  <a:pt x="100" y="431"/>
                </a:lnTo>
                <a:lnTo>
                  <a:pt x="97" y="433"/>
                </a:lnTo>
                <a:lnTo>
                  <a:pt x="97" y="431"/>
                </a:lnTo>
                <a:lnTo>
                  <a:pt x="95" y="431"/>
                </a:lnTo>
                <a:lnTo>
                  <a:pt x="95" y="431"/>
                </a:lnTo>
                <a:lnTo>
                  <a:pt x="95" y="431"/>
                </a:lnTo>
                <a:lnTo>
                  <a:pt x="95" y="431"/>
                </a:lnTo>
                <a:lnTo>
                  <a:pt x="93" y="428"/>
                </a:lnTo>
                <a:lnTo>
                  <a:pt x="93" y="428"/>
                </a:lnTo>
                <a:lnTo>
                  <a:pt x="93" y="426"/>
                </a:lnTo>
                <a:lnTo>
                  <a:pt x="90" y="426"/>
                </a:lnTo>
                <a:lnTo>
                  <a:pt x="86" y="424"/>
                </a:lnTo>
                <a:lnTo>
                  <a:pt x="86" y="424"/>
                </a:lnTo>
                <a:lnTo>
                  <a:pt x="86" y="424"/>
                </a:lnTo>
                <a:lnTo>
                  <a:pt x="86" y="421"/>
                </a:lnTo>
                <a:lnTo>
                  <a:pt x="86" y="421"/>
                </a:lnTo>
                <a:lnTo>
                  <a:pt x="83" y="421"/>
                </a:lnTo>
                <a:lnTo>
                  <a:pt x="83" y="419"/>
                </a:lnTo>
                <a:lnTo>
                  <a:pt x="83" y="416"/>
                </a:lnTo>
                <a:lnTo>
                  <a:pt x="83" y="416"/>
                </a:lnTo>
                <a:lnTo>
                  <a:pt x="83" y="416"/>
                </a:lnTo>
                <a:lnTo>
                  <a:pt x="83" y="416"/>
                </a:lnTo>
                <a:lnTo>
                  <a:pt x="83" y="414"/>
                </a:lnTo>
                <a:lnTo>
                  <a:pt x="83" y="414"/>
                </a:lnTo>
                <a:lnTo>
                  <a:pt x="83" y="414"/>
                </a:lnTo>
                <a:lnTo>
                  <a:pt x="79" y="412"/>
                </a:lnTo>
                <a:lnTo>
                  <a:pt x="79" y="412"/>
                </a:lnTo>
                <a:lnTo>
                  <a:pt x="79" y="412"/>
                </a:lnTo>
                <a:lnTo>
                  <a:pt x="79" y="412"/>
                </a:lnTo>
                <a:lnTo>
                  <a:pt x="79" y="409"/>
                </a:lnTo>
                <a:lnTo>
                  <a:pt x="79" y="409"/>
                </a:lnTo>
                <a:lnTo>
                  <a:pt x="81" y="407"/>
                </a:lnTo>
                <a:lnTo>
                  <a:pt x="81" y="407"/>
                </a:lnTo>
                <a:lnTo>
                  <a:pt x="81" y="407"/>
                </a:lnTo>
                <a:lnTo>
                  <a:pt x="81" y="407"/>
                </a:lnTo>
                <a:lnTo>
                  <a:pt x="81" y="407"/>
                </a:lnTo>
                <a:lnTo>
                  <a:pt x="81" y="405"/>
                </a:lnTo>
                <a:lnTo>
                  <a:pt x="81" y="405"/>
                </a:lnTo>
                <a:lnTo>
                  <a:pt x="79" y="405"/>
                </a:lnTo>
                <a:lnTo>
                  <a:pt x="79" y="405"/>
                </a:lnTo>
                <a:lnTo>
                  <a:pt x="79" y="402"/>
                </a:lnTo>
                <a:lnTo>
                  <a:pt x="76" y="402"/>
                </a:lnTo>
                <a:lnTo>
                  <a:pt x="76" y="402"/>
                </a:lnTo>
                <a:lnTo>
                  <a:pt x="71" y="405"/>
                </a:lnTo>
                <a:lnTo>
                  <a:pt x="71" y="405"/>
                </a:lnTo>
                <a:lnTo>
                  <a:pt x="62" y="402"/>
                </a:lnTo>
                <a:lnTo>
                  <a:pt x="62" y="402"/>
                </a:lnTo>
                <a:lnTo>
                  <a:pt x="60" y="402"/>
                </a:lnTo>
                <a:lnTo>
                  <a:pt x="60" y="400"/>
                </a:lnTo>
                <a:lnTo>
                  <a:pt x="60" y="400"/>
                </a:lnTo>
                <a:lnTo>
                  <a:pt x="60" y="400"/>
                </a:lnTo>
                <a:lnTo>
                  <a:pt x="60" y="400"/>
                </a:lnTo>
                <a:lnTo>
                  <a:pt x="60" y="398"/>
                </a:lnTo>
                <a:lnTo>
                  <a:pt x="60" y="398"/>
                </a:lnTo>
                <a:lnTo>
                  <a:pt x="55" y="395"/>
                </a:lnTo>
                <a:lnTo>
                  <a:pt x="55" y="395"/>
                </a:lnTo>
                <a:lnTo>
                  <a:pt x="55" y="395"/>
                </a:lnTo>
                <a:lnTo>
                  <a:pt x="52" y="395"/>
                </a:lnTo>
                <a:lnTo>
                  <a:pt x="52" y="395"/>
                </a:lnTo>
                <a:lnTo>
                  <a:pt x="50" y="393"/>
                </a:lnTo>
                <a:lnTo>
                  <a:pt x="50" y="393"/>
                </a:lnTo>
                <a:lnTo>
                  <a:pt x="50" y="393"/>
                </a:lnTo>
                <a:lnTo>
                  <a:pt x="48" y="393"/>
                </a:lnTo>
                <a:lnTo>
                  <a:pt x="43" y="390"/>
                </a:lnTo>
                <a:lnTo>
                  <a:pt x="43" y="390"/>
                </a:lnTo>
                <a:lnTo>
                  <a:pt x="43" y="390"/>
                </a:lnTo>
                <a:lnTo>
                  <a:pt x="43" y="388"/>
                </a:lnTo>
                <a:lnTo>
                  <a:pt x="41" y="386"/>
                </a:lnTo>
                <a:lnTo>
                  <a:pt x="41" y="383"/>
                </a:lnTo>
                <a:lnTo>
                  <a:pt x="41" y="383"/>
                </a:lnTo>
                <a:lnTo>
                  <a:pt x="38" y="383"/>
                </a:lnTo>
                <a:lnTo>
                  <a:pt x="38" y="381"/>
                </a:lnTo>
                <a:lnTo>
                  <a:pt x="29" y="376"/>
                </a:lnTo>
                <a:lnTo>
                  <a:pt x="29" y="374"/>
                </a:lnTo>
                <a:lnTo>
                  <a:pt x="29" y="374"/>
                </a:lnTo>
                <a:lnTo>
                  <a:pt x="29" y="374"/>
                </a:lnTo>
                <a:lnTo>
                  <a:pt x="29" y="369"/>
                </a:lnTo>
                <a:lnTo>
                  <a:pt x="26" y="369"/>
                </a:lnTo>
                <a:lnTo>
                  <a:pt x="26" y="367"/>
                </a:lnTo>
                <a:lnTo>
                  <a:pt x="26" y="367"/>
                </a:lnTo>
                <a:lnTo>
                  <a:pt x="26" y="367"/>
                </a:lnTo>
                <a:lnTo>
                  <a:pt x="24" y="367"/>
                </a:lnTo>
                <a:lnTo>
                  <a:pt x="19" y="364"/>
                </a:lnTo>
                <a:lnTo>
                  <a:pt x="19" y="362"/>
                </a:lnTo>
                <a:lnTo>
                  <a:pt x="19" y="362"/>
                </a:lnTo>
                <a:lnTo>
                  <a:pt x="19" y="362"/>
                </a:lnTo>
                <a:lnTo>
                  <a:pt x="19" y="360"/>
                </a:lnTo>
                <a:lnTo>
                  <a:pt x="22" y="360"/>
                </a:lnTo>
                <a:lnTo>
                  <a:pt x="22" y="360"/>
                </a:lnTo>
                <a:lnTo>
                  <a:pt x="19" y="357"/>
                </a:lnTo>
                <a:lnTo>
                  <a:pt x="19" y="357"/>
                </a:lnTo>
                <a:lnTo>
                  <a:pt x="19" y="357"/>
                </a:lnTo>
                <a:lnTo>
                  <a:pt x="19" y="357"/>
                </a:lnTo>
                <a:lnTo>
                  <a:pt x="12" y="353"/>
                </a:lnTo>
                <a:lnTo>
                  <a:pt x="12" y="353"/>
                </a:lnTo>
                <a:lnTo>
                  <a:pt x="12" y="350"/>
                </a:lnTo>
                <a:lnTo>
                  <a:pt x="10" y="348"/>
                </a:lnTo>
                <a:lnTo>
                  <a:pt x="10" y="348"/>
                </a:lnTo>
                <a:lnTo>
                  <a:pt x="0" y="338"/>
                </a:lnTo>
                <a:lnTo>
                  <a:pt x="0" y="338"/>
                </a:lnTo>
                <a:lnTo>
                  <a:pt x="0" y="336"/>
                </a:lnTo>
                <a:lnTo>
                  <a:pt x="0" y="336"/>
                </a:lnTo>
                <a:lnTo>
                  <a:pt x="0" y="336"/>
                </a:lnTo>
                <a:lnTo>
                  <a:pt x="0" y="336"/>
                </a:lnTo>
                <a:lnTo>
                  <a:pt x="0" y="336"/>
                </a:lnTo>
                <a:lnTo>
                  <a:pt x="3" y="334"/>
                </a:lnTo>
                <a:lnTo>
                  <a:pt x="3" y="334"/>
                </a:lnTo>
                <a:lnTo>
                  <a:pt x="3" y="331"/>
                </a:lnTo>
                <a:lnTo>
                  <a:pt x="3" y="331"/>
                </a:lnTo>
                <a:lnTo>
                  <a:pt x="3" y="331"/>
                </a:lnTo>
                <a:lnTo>
                  <a:pt x="3" y="329"/>
                </a:lnTo>
                <a:lnTo>
                  <a:pt x="3" y="329"/>
                </a:lnTo>
                <a:lnTo>
                  <a:pt x="3" y="329"/>
                </a:lnTo>
                <a:lnTo>
                  <a:pt x="3" y="327"/>
                </a:lnTo>
                <a:lnTo>
                  <a:pt x="3" y="327"/>
                </a:lnTo>
                <a:lnTo>
                  <a:pt x="5" y="327"/>
                </a:lnTo>
                <a:lnTo>
                  <a:pt x="5" y="327"/>
                </a:lnTo>
                <a:lnTo>
                  <a:pt x="5" y="327"/>
                </a:lnTo>
                <a:lnTo>
                  <a:pt x="5" y="327"/>
                </a:lnTo>
                <a:lnTo>
                  <a:pt x="5" y="324"/>
                </a:lnTo>
                <a:lnTo>
                  <a:pt x="5" y="324"/>
                </a:lnTo>
                <a:lnTo>
                  <a:pt x="5" y="322"/>
                </a:lnTo>
                <a:lnTo>
                  <a:pt x="5" y="319"/>
                </a:lnTo>
                <a:lnTo>
                  <a:pt x="5" y="319"/>
                </a:lnTo>
                <a:lnTo>
                  <a:pt x="3" y="317"/>
                </a:lnTo>
                <a:lnTo>
                  <a:pt x="3" y="317"/>
                </a:lnTo>
                <a:lnTo>
                  <a:pt x="0" y="312"/>
                </a:lnTo>
                <a:lnTo>
                  <a:pt x="0" y="312"/>
                </a:lnTo>
                <a:lnTo>
                  <a:pt x="0" y="312"/>
                </a:lnTo>
                <a:lnTo>
                  <a:pt x="0" y="310"/>
                </a:lnTo>
                <a:lnTo>
                  <a:pt x="0" y="308"/>
                </a:lnTo>
                <a:lnTo>
                  <a:pt x="0" y="305"/>
                </a:lnTo>
                <a:lnTo>
                  <a:pt x="0" y="305"/>
                </a:lnTo>
                <a:lnTo>
                  <a:pt x="0" y="305"/>
                </a:lnTo>
                <a:lnTo>
                  <a:pt x="3" y="308"/>
                </a:lnTo>
                <a:lnTo>
                  <a:pt x="8" y="305"/>
                </a:lnTo>
                <a:lnTo>
                  <a:pt x="15" y="300"/>
                </a:lnTo>
                <a:lnTo>
                  <a:pt x="22" y="300"/>
                </a:lnTo>
                <a:lnTo>
                  <a:pt x="24" y="298"/>
                </a:lnTo>
                <a:lnTo>
                  <a:pt x="26" y="296"/>
                </a:lnTo>
                <a:lnTo>
                  <a:pt x="26" y="293"/>
                </a:lnTo>
                <a:lnTo>
                  <a:pt x="26" y="282"/>
                </a:lnTo>
                <a:lnTo>
                  <a:pt x="26" y="279"/>
                </a:lnTo>
                <a:lnTo>
                  <a:pt x="29" y="279"/>
                </a:lnTo>
                <a:lnTo>
                  <a:pt x="34" y="279"/>
                </a:lnTo>
                <a:lnTo>
                  <a:pt x="36" y="277"/>
                </a:lnTo>
                <a:lnTo>
                  <a:pt x="36" y="274"/>
                </a:lnTo>
                <a:lnTo>
                  <a:pt x="36" y="274"/>
                </a:lnTo>
                <a:lnTo>
                  <a:pt x="36" y="272"/>
                </a:lnTo>
                <a:lnTo>
                  <a:pt x="36" y="272"/>
                </a:lnTo>
                <a:lnTo>
                  <a:pt x="34" y="270"/>
                </a:lnTo>
                <a:lnTo>
                  <a:pt x="34" y="267"/>
                </a:lnTo>
                <a:lnTo>
                  <a:pt x="34" y="265"/>
                </a:lnTo>
                <a:lnTo>
                  <a:pt x="34" y="263"/>
                </a:lnTo>
                <a:lnTo>
                  <a:pt x="31" y="260"/>
                </a:lnTo>
                <a:lnTo>
                  <a:pt x="31" y="260"/>
                </a:lnTo>
                <a:lnTo>
                  <a:pt x="29" y="258"/>
                </a:lnTo>
                <a:lnTo>
                  <a:pt x="29" y="256"/>
                </a:lnTo>
                <a:lnTo>
                  <a:pt x="31" y="253"/>
                </a:lnTo>
                <a:lnTo>
                  <a:pt x="34" y="251"/>
                </a:lnTo>
                <a:lnTo>
                  <a:pt x="34" y="248"/>
                </a:lnTo>
                <a:lnTo>
                  <a:pt x="34" y="246"/>
                </a:lnTo>
                <a:lnTo>
                  <a:pt x="34" y="244"/>
                </a:lnTo>
                <a:lnTo>
                  <a:pt x="34" y="239"/>
                </a:lnTo>
                <a:lnTo>
                  <a:pt x="36" y="237"/>
                </a:lnTo>
                <a:lnTo>
                  <a:pt x="38" y="229"/>
                </a:lnTo>
                <a:lnTo>
                  <a:pt x="41" y="225"/>
                </a:lnTo>
                <a:lnTo>
                  <a:pt x="43" y="222"/>
                </a:lnTo>
                <a:lnTo>
                  <a:pt x="45" y="222"/>
                </a:lnTo>
                <a:lnTo>
                  <a:pt x="48" y="222"/>
                </a:lnTo>
                <a:lnTo>
                  <a:pt x="48" y="225"/>
                </a:lnTo>
                <a:lnTo>
                  <a:pt x="52" y="225"/>
                </a:lnTo>
                <a:lnTo>
                  <a:pt x="52" y="227"/>
                </a:lnTo>
                <a:lnTo>
                  <a:pt x="55" y="229"/>
                </a:lnTo>
                <a:lnTo>
                  <a:pt x="55" y="229"/>
                </a:lnTo>
                <a:lnTo>
                  <a:pt x="55" y="232"/>
                </a:lnTo>
                <a:lnTo>
                  <a:pt x="57" y="232"/>
                </a:lnTo>
                <a:lnTo>
                  <a:pt x="57" y="232"/>
                </a:lnTo>
                <a:lnTo>
                  <a:pt x="57" y="232"/>
                </a:lnTo>
                <a:lnTo>
                  <a:pt x="55" y="234"/>
                </a:lnTo>
                <a:lnTo>
                  <a:pt x="55" y="234"/>
                </a:lnTo>
                <a:lnTo>
                  <a:pt x="55" y="234"/>
                </a:lnTo>
                <a:lnTo>
                  <a:pt x="55" y="237"/>
                </a:lnTo>
                <a:lnTo>
                  <a:pt x="55" y="237"/>
                </a:lnTo>
                <a:lnTo>
                  <a:pt x="55" y="237"/>
                </a:lnTo>
                <a:lnTo>
                  <a:pt x="55" y="239"/>
                </a:lnTo>
                <a:lnTo>
                  <a:pt x="57" y="239"/>
                </a:lnTo>
                <a:lnTo>
                  <a:pt x="60" y="237"/>
                </a:lnTo>
                <a:lnTo>
                  <a:pt x="62" y="234"/>
                </a:lnTo>
                <a:lnTo>
                  <a:pt x="62" y="234"/>
                </a:lnTo>
                <a:lnTo>
                  <a:pt x="62" y="229"/>
                </a:lnTo>
                <a:lnTo>
                  <a:pt x="62" y="229"/>
                </a:lnTo>
                <a:lnTo>
                  <a:pt x="64" y="227"/>
                </a:lnTo>
                <a:lnTo>
                  <a:pt x="64" y="227"/>
                </a:lnTo>
                <a:lnTo>
                  <a:pt x="67" y="229"/>
                </a:lnTo>
                <a:lnTo>
                  <a:pt x="67" y="229"/>
                </a:lnTo>
                <a:lnTo>
                  <a:pt x="69" y="229"/>
                </a:lnTo>
                <a:lnTo>
                  <a:pt x="69" y="227"/>
                </a:lnTo>
                <a:lnTo>
                  <a:pt x="69" y="227"/>
                </a:lnTo>
                <a:lnTo>
                  <a:pt x="67" y="225"/>
                </a:lnTo>
                <a:lnTo>
                  <a:pt x="67" y="220"/>
                </a:lnTo>
                <a:lnTo>
                  <a:pt x="67" y="218"/>
                </a:lnTo>
                <a:lnTo>
                  <a:pt x="64" y="218"/>
                </a:lnTo>
                <a:lnTo>
                  <a:pt x="64" y="218"/>
                </a:lnTo>
                <a:lnTo>
                  <a:pt x="64" y="215"/>
                </a:lnTo>
                <a:lnTo>
                  <a:pt x="62" y="215"/>
                </a:lnTo>
                <a:lnTo>
                  <a:pt x="62" y="215"/>
                </a:lnTo>
                <a:lnTo>
                  <a:pt x="62" y="213"/>
                </a:lnTo>
                <a:lnTo>
                  <a:pt x="62" y="213"/>
                </a:lnTo>
                <a:lnTo>
                  <a:pt x="62" y="213"/>
                </a:lnTo>
                <a:lnTo>
                  <a:pt x="67" y="211"/>
                </a:lnTo>
                <a:lnTo>
                  <a:pt x="67" y="208"/>
                </a:lnTo>
                <a:lnTo>
                  <a:pt x="67" y="206"/>
                </a:lnTo>
                <a:lnTo>
                  <a:pt x="67" y="201"/>
                </a:lnTo>
                <a:lnTo>
                  <a:pt x="67" y="199"/>
                </a:lnTo>
                <a:lnTo>
                  <a:pt x="67" y="199"/>
                </a:lnTo>
                <a:lnTo>
                  <a:pt x="69" y="192"/>
                </a:lnTo>
                <a:lnTo>
                  <a:pt x="71" y="187"/>
                </a:lnTo>
                <a:lnTo>
                  <a:pt x="71" y="187"/>
                </a:lnTo>
                <a:lnTo>
                  <a:pt x="74" y="187"/>
                </a:lnTo>
                <a:lnTo>
                  <a:pt x="76" y="185"/>
                </a:lnTo>
                <a:lnTo>
                  <a:pt x="79" y="185"/>
                </a:lnTo>
                <a:lnTo>
                  <a:pt x="79" y="185"/>
                </a:lnTo>
                <a:lnTo>
                  <a:pt x="79" y="185"/>
                </a:lnTo>
                <a:lnTo>
                  <a:pt x="79" y="185"/>
                </a:lnTo>
                <a:lnTo>
                  <a:pt x="81" y="185"/>
                </a:lnTo>
                <a:lnTo>
                  <a:pt x="81" y="182"/>
                </a:lnTo>
                <a:lnTo>
                  <a:pt x="81" y="177"/>
                </a:lnTo>
                <a:lnTo>
                  <a:pt x="81" y="175"/>
                </a:lnTo>
                <a:lnTo>
                  <a:pt x="88" y="168"/>
                </a:lnTo>
                <a:lnTo>
                  <a:pt x="88" y="168"/>
                </a:lnTo>
                <a:lnTo>
                  <a:pt x="93" y="166"/>
                </a:lnTo>
                <a:lnTo>
                  <a:pt x="95" y="168"/>
                </a:lnTo>
                <a:lnTo>
                  <a:pt x="95" y="170"/>
                </a:lnTo>
                <a:lnTo>
                  <a:pt x="97" y="170"/>
                </a:lnTo>
                <a:lnTo>
                  <a:pt x="100" y="173"/>
                </a:lnTo>
                <a:lnTo>
                  <a:pt x="102" y="173"/>
                </a:lnTo>
                <a:lnTo>
                  <a:pt x="105" y="168"/>
                </a:lnTo>
                <a:lnTo>
                  <a:pt x="107" y="168"/>
                </a:lnTo>
                <a:lnTo>
                  <a:pt x="109" y="166"/>
                </a:lnTo>
                <a:lnTo>
                  <a:pt x="109" y="166"/>
                </a:lnTo>
                <a:lnTo>
                  <a:pt x="112" y="163"/>
                </a:lnTo>
                <a:lnTo>
                  <a:pt x="114" y="163"/>
                </a:lnTo>
                <a:lnTo>
                  <a:pt x="116" y="158"/>
                </a:lnTo>
                <a:lnTo>
                  <a:pt x="116" y="158"/>
                </a:lnTo>
                <a:lnTo>
                  <a:pt x="121" y="156"/>
                </a:lnTo>
                <a:lnTo>
                  <a:pt x="121" y="154"/>
                </a:lnTo>
                <a:lnTo>
                  <a:pt x="123" y="149"/>
                </a:lnTo>
                <a:lnTo>
                  <a:pt x="126" y="144"/>
                </a:lnTo>
                <a:lnTo>
                  <a:pt x="135" y="135"/>
                </a:lnTo>
                <a:lnTo>
                  <a:pt x="140" y="130"/>
                </a:lnTo>
                <a:lnTo>
                  <a:pt x="140" y="130"/>
                </a:lnTo>
                <a:lnTo>
                  <a:pt x="142" y="125"/>
                </a:lnTo>
                <a:lnTo>
                  <a:pt x="142" y="125"/>
                </a:lnTo>
                <a:lnTo>
                  <a:pt x="140" y="123"/>
                </a:lnTo>
                <a:lnTo>
                  <a:pt x="140" y="123"/>
                </a:lnTo>
                <a:lnTo>
                  <a:pt x="140" y="123"/>
                </a:lnTo>
                <a:lnTo>
                  <a:pt x="142" y="121"/>
                </a:lnTo>
                <a:lnTo>
                  <a:pt x="142" y="118"/>
                </a:lnTo>
                <a:lnTo>
                  <a:pt x="142" y="116"/>
                </a:lnTo>
                <a:lnTo>
                  <a:pt x="140" y="116"/>
                </a:lnTo>
                <a:lnTo>
                  <a:pt x="140" y="114"/>
                </a:lnTo>
                <a:lnTo>
                  <a:pt x="138" y="114"/>
                </a:lnTo>
                <a:lnTo>
                  <a:pt x="138" y="111"/>
                </a:lnTo>
                <a:lnTo>
                  <a:pt x="140" y="111"/>
                </a:lnTo>
                <a:lnTo>
                  <a:pt x="140" y="109"/>
                </a:lnTo>
                <a:lnTo>
                  <a:pt x="140" y="106"/>
                </a:lnTo>
                <a:lnTo>
                  <a:pt x="140" y="104"/>
                </a:lnTo>
                <a:lnTo>
                  <a:pt x="142" y="104"/>
                </a:lnTo>
                <a:lnTo>
                  <a:pt x="142" y="102"/>
                </a:lnTo>
                <a:lnTo>
                  <a:pt x="142" y="99"/>
                </a:lnTo>
                <a:lnTo>
                  <a:pt x="142" y="99"/>
                </a:lnTo>
                <a:lnTo>
                  <a:pt x="142" y="97"/>
                </a:lnTo>
                <a:lnTo>
                  <a:pt x="142" y="97"/>
                </a:lnTo>
                <a:lnTo>
                  <a:pt x="142" y="95"/>
                </a:lnTo>
                <a:lnTo>
                  <a:pt x="142" y="92"/>
                </a:lnTo>
                <a:lnTo>
                  <a:pt x="142" y="92"/>
                </a:lnTo>
                <a:lnTo>
                  <a:pt x="145" y="95"/>
                </a:lnTo>
                <a:lnTo>
                  <a:pt x="145" y="92"/>
                </a:lnTo>
                <a:lnTo>
                  <a:pt x="145" y="92"/>
                </a:lnTo>
                <a:lnTo>
                  <a:pt x="145" y="90"/>
                </a:lnTo>
                <a:lnTo>
                  <a:pt x="145" y="90"/>
                </a:lnTo>
                <a:lnTo>
                  <a:pt x="145" y="90"/>
                </a:lnTo>
                <a:lnTo>
                  <a:pt x="145" y="87"/>
                </a:lnTo>
                <a:lnTo>
                  <a:pt x="145" y="85"/>
                </a:lnTo>
                <a:lnTo>
                  <a:pt x="145" y="83"/>
                </a:lnTo>
                <a:lnTo>
                  <a:pt x="145" y="80"/>
                </a:lnTo>
                <a:lnTo>
                  <a:pt x="145" y="76"/>
                </a:lnTo>
                <a:lnTo>
                  <a:pt x="145" y="73"/>
                </a:lnTo>
                <a:lnTo>
                  <a:pt x="145" y="71"/>
                </a:lnTo>
                <a:lnTo>
                  <a:pt x="147" y="66"/>
                </a:lnTo>
                <a:lnTo>
                  <a:pt x="147" y="64"/>
                </a:lnTo>
                <a:lnTo>
                  <a:pt x="147" y="59"/>
                </a:lnTo>
                <a:lnTo>
                  <a:pt x="147" y="57"/>
                </a:lnTo>
                <a:lnTo>
                  <a:pt x="147" y="50"/>
                </a:lnTo>
                <a:lnTo>
                  <a:pt x="149" y="50"/>
                </a:lnTo>
                <a:lnTo>
                  <a:pt x="152" y="47"/>
                </a:lnTo>
                <a:lnTo>
                  <a:pt x="152" y="47"/>
                </a:lnTo>
                <a:lnTo>
                  <a:pt x="152" y="43"/>
                </a:lnTo>
                <a:lnTo>
                  <a:pt x="152" y="43"/>
                </a:lnTo>
                <a:lnTo>
                  <a:pt x="152" y="40"/>
                </a:lnTo>
                <a:lnTo>
                  <a:pt x="149" y="38"/>
                </a:lnTo>
                <a:lnTo>
                  <a:pt x="149" y="35"/>
                </a:lnTo>
                <a:lnTo>
                  <a:pt x="149" y="35"/>
                </a:lnTo>
                <a:lnTo>
                  <a:pt x="149" y="35"/>
                </a:lnTo>
                <a:lnTo>
                  <a:pt x="149" y="35"/>
                </a:lnTo>
                <a:lnTo>
                  <a:pt x="149" y="33"/>
                </a:lnTo>
                <a:lnTo>
                  <a:pt x="149" y="33"/>
                </a:lnTo>
                <a:lnTo>
                  <a:pt x="147" y="33"/>
                </a:lnTo>
                <a:lnTo>
                  <a:pt x="147" y="31"/>
                </a:lnTo>
                <a:lnTo>
                  <a:pt x="149" y="26"/>
                </a:lnTo>
                <a:lnTo>
                  <a:pt x="149" y="24"/>
                </a:lnTo>
                <a:lnTo>
                  <a:pt x="147" y="21"/>
                </a:lnTo>
                <a:lnTo>
                  <a:pt x="147" y="19"/>
                </a:lnTo>
                <a:lnTo>
                  <a:pt x="145" y="16"/>
                </a:lnTo>
                <a:lnTo>
                  <a:pt x="140" y="12"/>
                </a:lnTo>
                <a:lnTo>
                  <a:pt x="140" y="9"/>
                </a:lnTo>
                <a:lnTo>
                  <a:pt x="140" y="7"/>
                </a:lnTo>
                <a:lnTo>
                  <a:pt x="142" y="7"/>
                </a:lnTo>
                <a:lnTo>
                  <a:pt x="142" y="5"/>
                </a:lnTo>
                <a:lnTo>
                  <a:pt x="147" y="5"/>
                </a:lnTo>
                <a:lnTo>
                  <a:pt x="147" y="5"/>
                </a:lnTo>
                <a:lnTo>
                  <a:pt x="152" y="2"/>
                </a:lnTo>
                <a:lnTo>
                  <a:pt x="152" y="0"/>
                </a:lnTo>
                <a:lnTo>
                  <a:pt x="152" y="0"/>
                </a:lnTo>
                <a:lnTo>
                  <a:pt x="152" y="0"/>
                </a:lnTo>
                <a:lnTo>
                  <a:pt x="152" y="0"/>
                </a:lnTo>
                <a:lnTo>
                  <a:pt x="152" y="0"/>
                </a:lnTo>
                <a:lnTo>
                  <a:pt x="152" y="2"/>
                </a:lnTo>
                <a:lnTo>
                  <a:pt x="152" y="2"/>
                </a:lnTo>
                <a:lnTo>
                  <a:pt x="152" y="2"/>
                </a:lnTo>
                <a:lnTo>
                  <a:pt x="152" y="2"/>
                </a:lnTo>
                <a:lnTo>
                  <a:pt x="154" y="12"/>
                </a:lnTo>
                <a:lnTo>
                  <a:pt x="157" y="21"/>
                </a:lnTo>
                <a:lnTo>
                  <a:pt x="159" y="31"/>
                </a:lnTo>
                <a:lnTo>
                  <a:pt x="159" y="40"/>
                </a:lnTo>
                <a:lnTo>
                  <a:pt x="161" y="50"/>
                </a:lnTo>
                <a:lnTo>
                  <a:pt x="164" y="59"/>
                </a:lnTo>
                <a:lnTo>
                  <a:pt x="166" y="69"/>
                </a:lnTo>
                <a:lnTo>
                  <a:pt x="166" y="80"/>
                </a:lnTo>
                <a:lnTo>
                  <a:pt x="168" y="87"/>
                </a:lnTo>
                <a:lnTo>
                  <a:pt x="171" y="97"/>
                </a:lnTo>
                <a:lnTo>
                  <a:pt x="171" y="104"/>
                </a:lnTo>
                <a:lnTo>
                  <a:pt x="173" y="114"/>
                </a:lnTo>
                <a:lnTo>
                  <a:pt x="185" y="111"/>
                </a:lnTo>
                <a:lnTo>
                  <a:pt x="197" y="109"/>
                </a:lnTo>
                <a:lnTo>
                  <a:pt x="211" y="106"/>
                </a:lnTo>
                <a:lnTo>
                  <a:pt x="223" y="104"/>
                </a:lnTo>
                <a:lnTo>
                  <a:pt x="235" y="102"/>
                </a:lnTo>
                <a:lnTo>
                  <a:pt x="246" y="99"/>
                </a:lnTo>
                <a:lnTo>
                  <a:pt x="261" y="97"/>
                </a:lnTo>
                <a:lnTo>
                  <a:pt x="272" y="95"/>
                </a:lnTo>
                <a:lnTo>
                  <a:pt x="272" y="95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D0E70B6A-40B1-43E2-924E-C582CC839DCB}"/>
              </a:ext>
            </a:extLst>
          </p:cNvPr>
          <p:cNvSpPr>
            <a:spLocks noEditPoints="1"/>
          </p:cNvSpPr>
          <p:nvPr/>
        </p:nvSpPr>
        <p:spPr bwMode="auto">
          <a:xfrm>
            <a:off x="8414091" y="2096839"/>
            <a:ext cx="652463" cy="656035"/>
          </a:xfrm>
          <a:custGeom>
            <a:avLst/>
            <a:gdLst>
              <a:gd name="T0" fmla="*/ 194 w 548"/>
              <a:gd name="T1" fmla="*/ 26 h 551"/>
              <a:gd name="T2" fmla="*/ 198 w 548"/>
              <a:gd name="T3" fmla="*/ 14 h 551"/>
              <a:gd name="T4" fmla="*/ 161 w 548"/>
              <a:gd name="T5" fmla="*/ 19 h 551"/>
              <a:gd name="T6" fmla="*/ 482 w 548"/>
              <a:gd name="T7" fmla="*/ 246 h 551"/>
              <a:gd name="T8" fmla="*/ 456 w 548"/>
              <a:gd name="T9" fmla="*/ 281 h 551"/>
              <a:gd name="T10" fmla="*/ 456 w 548"/>
              <a:gd name="T11" fmla="*/ 260 h 551"/>
              <a:gd name="T12" fmla="*/ 480 w 548"/>
              <a:gd name="T13" fmla="*/ 227 h 551"/>
              <a:gd name="T14" fmla="*/ 473 w 548"/>
              <a:gd name="T15" fmla="*/ 203 h 551"/>
              <a:gd name="T16" fmla="*/ 473 w 548"/>
              <a:gd name="T17" fmla="*/ 177 h 551"/>
              <a:gd name="T18" fmla="*/ 456 w 548"/>
              <a:gd name="T19" fmla="*/ 182 h 551"/>
              <a:gd name="T20" fmla="*/ 461 w 548"/>
              <a:gd name="T21" fmla="*/ 165 h 551"/>
              <a:gd name="T22" fmla="*/ 459 w 548"/>
              <a:gd name="T23" fmla="*/ 146 h 551"/>
              <a:gd name="T24" fmla="*/ 449 w 548"/>
              <a:gd name="T25" fmla="*/ 137 h 551"/>
              <a:gd name="T26" fmla="*/ 435 w 548"/>
              <a:gd name="T27" fmla="*/ 135 h 551"/>
              <a:gd name="T28" fmla="*/ 428 w 548"/>
              <a:gd name="T29" fmla="*/ 118 h 551"/>
              <a:gd name="T30" fmla="*/ 409 w 548"/>
              <a:gd name="T31" fmla="*/ 113 h 551"/>
              <a:gd name="T32" fmla="*/ 392 w 548"/>
              <a:gd name="T33" fmla="*/ 111 h 551"/>
              <a:gd name="T34" fmla="*/ 376 w 548"/>
              <a:gd name="T35" fmla="*/ 111 h 551"/>
              <a:gd name="T36" fmla="*/ 359 w 548"/>
              <a:gd name="T37" fmla="*/ 111 h 551"/>
              <a:gd name="T38" fmla="*/ 281 w 548"/>
              <a:gd name="T39" fmla="*/ 92 h 551"/>
              <a:gd name="T40" fmla="*/ 234 w 548"/>
              <a:gd name="T41" fmla="*/ 68 h 551"/>
              <a:gd name="T42" fmla="*/ 220 w 548"/>
              <a:gd name="T43" fmla="*/ 64 h 551"/>
              <a:gd name="T44" fmla="*/ 182 w 548"/>
              <a:gd name="T45" fmla="*/ 47 h 551"/>
              <a:gd name="T46" fmla="*/ 168 w 548"/>
              <a:gd name="T47" fmla="*/ 56 h 551"/>
              <a:gd name="T48" fmla="*/ 179 w 548"/>
              <a:gd name="T49" fmla="*/ 23 h 551"/>
              <a:gd name="T50" fmla="*/ 168 w 548"/>
              <a:gd name="T51" fmla="*/ 19 h 551"/>
              <a:gd name="T52" fmla="*/ 153 w 548"/>
              <a:gd name="T53" fmla="*/ 26 h 551"/>
              <a:gd name="T54" fmla="*/ 142 w 548"/>
              <a:gd name="T55" fmla="*/ 33 h 551"/>
              <a:gd name="T56" fmla="*/ 66 w 548"/>
              <a:gd name="T57" fmla="*/ 54 h 551"/>
              <a:gd name="T58" fmla="*/ 54 w 548"/>
              <a:gd name="T59" fmla="*/ 59 h 551"/>
              <a:gd name="T60" fmla="*/ 47 w 548"/>
              <a:gd name="T61" fmla="*/ 90 h 551"/>
              <a:gd name="T62" fmla="*/ 40 w 548"/>
              <a:gd name="T63" fmla="*/ 139 h 551"/>
              <a:gd name="T64" fmla="*/ 19 w 548"/>
              <a:gd name="T65" fmla="*/ 153 h 551"/>
              <a:gd name="T66" fmla="*/ 14 w 548"/>
              <a:gd name="T67" fmla="*/ 198 h 551"/>
              <a:gd name="T68" fmla="*/ 14 w 548"/>
              <a:gd name="T69" fmla="*/ 234 h 551"/>
              <a:gd name="T70" fmla="*/ 19 w 548"/>
              <a:gd name="T71" fmla="*/ 274 h 551"/>
              <a:gd name="T72" fmla="*/ 52 w 548"/>
              <a:gd name="T73" fmla="*/ 312 h 551"/>
              <a:gd name="T74" fmla="*/ 125 w 548"/>
              <a:gd name="T75" fmla="*/ 371 h 551"/>
              <a:gd name="T76" fmla="*/ 153 w 548"/>
              <a:gd name="T77" fmla="*/ 383 h 551"/>
              <a:gd name="T78" fmla="*/ 168 w 548"/>
              <a:gd name="T79" fmla="*/ 404 h 551"/>
              <a:gd name="T80" fmla="*/ 170 w 548"/>
              <a:gd name="T81" fmla="*/ 438 h 551"/>
              <a:gd name="T82" fmla="*/ 179 w 548"/>
              <a:gd name="T83" fmla="*/ 478 h 551"/>
              <a:gd name="T84" fmla="*/ 196 w 548"/>
              <a:gd name="T85" fmla="*/ 530 h 551"/>
              <a:gd name="T86" fmla="*/ 236 w 548"/>
              <a:gd name="T87" fmla="*/ 551 h 551"/>
              <a:gd name="T88" fmla="*/ 286 w 548"/>
              <a:gd name="T89" fmla="*/ 549 h 551"/>
              <a:gd name="T90" fmla="*/ 499 w 548"/>
              <a:gd name="T91" fmla="*/ 518 h 551"/>
              <a:gd name="T92" fmla="*/ 492 w 548"/>
              <a:gd name="T93" fmla="*/ 473 h 551"/>
              <a:gd name="T94" fmla="*/ 485 w 548"/>
              <a:gd name="T95" fmla="*/ 442 h 551"/>
              <a:gd name="T96" fmla="*/ 494 w 548"/>
              <a:gd name="T97" fmla="*/ 378 h 551"/>
              <a:gd name="T98" fmla="*/ 492 w 548"/>
              <a:gd name="T99" fmla="*/ 343 h 551"/>
              <a:gd name="T100" fmla="*/ 501 w 548"/>
              <a:gd name="T101" fmla="*/ 298 h 551"/>
              <a:gd name="T102" fmla="*/ 182 w 548"/>
              <a:gd name="T103" fmla="*/ 21 h 551"/>
              <a:gd name="T104" fmla="*/ 210 w 548"/>
              <a:gd name="T105" fmla="*/ 2 h 551"/>
              <a:gd name="T106" fmla="*/ 546 w 548"/>
              <a:gd name="T107" fmla="*/ 165 h 551"/>
              <a:gd name="T108" fmla="*/ 548 w 548"/>
              <a:gd name="T109" fmla="*/ 175 h 551"/>
              <a:gd name="T110" fmla="*/ 530 w 548"/>
              <a:gd name="T111" fmla="*/ 184 h 551"/>
              <a:gd name="T112" fmla="*/ 515 w 548"/>
              <a:gd name="T113" fmla="*/ 201 h 551"/>
              <a:gd name="T114" fmla="*/ 508 w 548"/>
              <a:gd name="T115" fmla="*/ 239 h 551"/>
              <a:gd name="T116" fmla="*/ 530 w 548"/>
              <a:gd name="T117" fmla="*/ 210 h 551"/>
              <a:gd name="T118" fmla="*/ 532 w 548"/>
              <a:gd name="T119" fmla="*/ 198 h 551"/>
              <a:gd name="T120" fmla="*/ 539 w 548"/>
              <a:gd name="T121" fmla="*/ 187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48" h="551">
                <a:moveTo>
                  <a:pt x="177" y="38"/>
                </a:moveTo>
                <a:lnTo>
                  <a:pt x="179" y="40"/>
                </a:lnTo>
                <a:lnTo>
                  <a:pt x="179" y="42"/>
                </a:lnTo>
                <a:lnTo>
                  <a:pt x="184" y="38"/>
                </a:lnTo>
                <a:lnTo>
                  <a:pt x="189" y="38"/>
                </a:lnTo>
                <a:lnTo>
                  <a:pt x="189" y="35"/>
                </a:lnTo>
                <a:lnTo>
                  <a:pt x="189" y="35"/>
                </a:lnTo>
                <a:lnTo>
                  <a:pt x="189" y="33"/>
                </a:lnTo>
                <a:lnTo>
                  <a:pt x="191" y="30"/>
                </a:lnTo>
                <a:lnTo>
                  <a:pt x="194" y="30"/>
                </a:lnTo>
                <a:lnTo>
                  <a:pt x="196" y="30"/>
                </a:lnTo>
                <a:lnTo>
                  <a:pt x="196" y="28"/>
                </a:lnTo>
                <a:lnTo>
                  <a:pt x="196" y="28"/>
                </a:lnTo>
                <a:lnTo>
                  <a:pt x="194" y="26"/>
                </a:lnTo>
                <a:lnTo>
                  <a:pt x="194" y="26"/>
                </a:lnTo>
                <a:lnTo>
                  <a:pt x="189" y="28"/>
                </a:lnTo>
                <a:lnTo>
                  <a:pt x="187" y="30"/>
                </a:lnTo>
                <a:lnTo>
                  <a:pt x="187" y="33"/>
                </a:lnTo>
                <a:lnTo>
                  <a:pt x="179" y="35"/>
                </a:lnTo>
                <a:lnTo>
                  <a:pt x="177" y="38"/>
                </a:lnTo>
                <a:close/>
                <a:moveTo>
                  <a:pt x="194" y="21"/>
                </a:moveTo>
                <a:lnTo>
                  <a:pt x="196" y="21"/>
                </a:lnTo>
                <a:lnTo>
                  <a:pt x="198" y="21"/>
                </a:lnTo>
                <a:lnTo>
                  <a:pt x="198" y="21"/>
                </a:lnTo>
                <a:lnTo>
                  <a:pt x="198" y="19"/>
                </a:lnTo>
                <a:lnTo>
                  <a:pt x="198" y="19"/>
                </a:lnTo>
                <a:lnTo>
                  <a:pt x="198" y="16"/>
                </a:lnTo>
                <a:lnTo>
                  <a:pt x="201" y="16"/>
                </a:lnTo>
                <a:lnTo>
                  <a:pt x="201" y="14"/>
                </a:lnTo>
                <a:lnTo>
                  <a:pt x="198" y="14"/>
                </a:lnTo>
                <a:lnTo>
                  <a:pt x="196" y="16"/>
                </a:lnTo>
                <a:lnTo>
                  <a:pt x="191" y="16"/>
                </a:lnTo>
                <a:lnTo>
                  <a:pt x="189" y="19"/>
                </a:lnTo>
                <a:lnTo>
                  <a:pt x="189" y="21"/>
                </a:lnTo>
                <a:lnTo>
                  <a:pt x="189" y="21"/>
                </a:lnTo>
                <a:lnTo>
                  <a:pt x="194" y="21"/>
                </a:lnTo>
                <a:close/>
                <a:moveTo>
                  <a:pt x="161" y="19"/>
                </a:moveTo>
                <a:lnTo>
                  <a:pt x="163" y="16"/>
                </a:lnTo>
                <a:lnTo>
                  <a:pt x="163" y="16"/>
                </a:lnTo>
                <a:lnTo>
                  <a:pt x="165" y="14"/>
                </a:lnTo>
                <a:lnTo>
                  <a:pt x="163" y="11"/>
                </a:lnTo>
                <a:lnTo>
                  <a:pt x="163" y="14"/>
                </a:lnTo>
                <a:lnTo>
                  <a:pt x="161" y="16"/>
                </a:lnTo>
                <a:lnTo>
                  <a:pt x="161" y="16"/>
                </a:lnTo>
                <a:lnTo>
                  <a:pt x="161" y="19"/>
                </a:lnTo>
                <a:close/>
                <a:moveTo>
                  <a:pt x="513" y="243"/>
                </a:moveTo>
                <a:lnTo>
                  <a:pt x="511" y="243"/>
                </a:lnTo>
                <a:lnTo>
                  <a:pt x="508" y="241"/>
                </a:lnTo>
                <a:lnTo>
                  <a:pt x="504" y="236"/>
                </a:lnTo>
                <a:lnTo>
                  <a:pt x="501" y="236"/>
                </a:lnTo>
                <a:lnTo>
                  <a:pt x="499" y="236"/>
                </a:lnTo>
                <a:lnTo>
                  <a:pt x="499" y="239"/>
                </a:lnTo>
                <a:lnTo>
                  <a:pt x="496" y="239"/>
                </a:lnTo>
                <a:lnTo>
                  <a:pt x="492" y="241"/>
                </a:lnTo>
                <a:lnTo>
                  <a:pt x="492" y="243"/>
                </a:lnTo>
                <a:lnTo>
                  <a:pt x="492" y="241"/>
                </a:lnTo>
                <a:lnTo>
                  <a:pt x="489" y="241"/>
                </a:lnTo>
                <a:lnTo>
                  <a:pt x="487" y="243"/>
                </a:lnTo>
                <a:lnTo>
                  <a:pt x="485" y="243"/>
                </a:lnTo>
                <a:lnTo>
                  <a:pt x="482" y="246"/>
                </a:lnTo>
                <a:lnTo>
                  <a:pt x="480" y="253"/>
                </a:lnTo>
                <a:lnTo>
                  <a:pt x="477" y="258"/>
                </a:lnTo>
                <a:lnTo>
                  <a:pt x="480" y="260"/>
                </a:lnTo>
                <a:lnTo>
                  <a:pt x="477" y="262"/>
                </a:lnTo>
                <a:lnTo>
                  <a:pt x="477" y="265"/>
                </a:lnTo>
                <a:lnTo>
                  <a:pt x="477" y="265"/>
                </a:lnTo>
                <a:lnTo>
                  <a:pt x="475" y="267"/>
                </a:lnTo>
                <a:lnTo>
                  <a:pt x="470" y="269"/>
                </a:lnTo>
                <a:lnTo>
                  <a:pt x="466" y="274"/>
                </a:lnTo>
                <a:lnTo>
                  <a:pt x="463" y="274"/>
                </a:lnTo>
                <a:lnTo>
                  <a:pt x="463" y="277"/>
                </a:lnTo>
                <a:lnTo>
                  <a:pt x="463" y="281"/>
                </a:lnTo>
                <a:lnTo>
                  <a:pt x="461" y="281"/>
                </a:lnTo>
                <a:lnTo>
                  <a:pt x="459" y="281"/>
                </a:lnTo>
                <a:lnTo>
                  <a:pt x="456" y="281"/>
                </a:lnTo>
                <a:lnTo>
                  <a:pt x="454" y="281"/>
                </a:lnTo>
                <a:lnTo>
                  <a:pt x="454" y="279"/>
                </a:lnTo>
                <a:lnTo>
                  <a:pt x="451" y="279"/>
                </a:lnTo>
                <a:lnTo>
                  <a:pt x="451" y="277"/>
                </a:lnTo>
                <a:lnTo>
                  <a:pt x="454" y="274"/>
                </a:lnTo>
                <a:lnTo>
                  <a:pt x="454" y="272"/>
                </a:lnTo>
                <a:lnTo>
                  <a:pt x="454" y="269"/>
                </a:lnTo>
                <a:lnTo>
                  <a:pt x="454" y="269"/>
                </a:lnTo>
                <a:lnTo>
                  <a:pt x="454" y="267"/>
                </a:lnTo>
                <a:lnTo>
                  <a:pt x="456" y="267"/>
                </a:lnTo>
                <a:lnTo>
                  <a:pt x="456" y="267"/>
                </a:lnTo>
                <a:lnTo>
                  <a:pt x="454" y="265"/>
                </a:lnTo>
                <a:lnTo>
                  <a:pt x="454" y="265"/>
                </a:lnTo>
                <a:lnTo>
                  <a:pt x="454" y="260"/>
                </a:lnTo>
                <a:lnTo>
                  <a:pt x="456" y="260"/>
                </a:lnTo>
                <a:lnTo>
                  <a:pt x="456" y="258"/>
                </a:lnTo>
                <a:lnTo>
                  <a:pt x="459" y="255"/>
                </a:lnTo>
                <a:lnTo>
                  <a:pt x="459" y="255"/>
                </a:lnTo>
                <a:lnTo>
                  <a:pt x="459" y="253"/>
                </a:lnTo>
                <a:lnTo>
                  <a:pt x="459" y="253"/>
                </a:lnTo>
                <a:lnTo>
                  <a:pt x="459" y="251"/>
                </a:lnTo>
                <a:lnTo>
                  <a:pt x="461" y="251"/>
                </a:lnTo>
                <a:lnTo>
                  <a:pt x="461" y="248"/>
                </a:lnTo>
                <a:lnTo>
                  <a:pt x="466" y="241"/>
                </a:lnTo>
                <a:lnTo>
                  <a:pt x="466" y="239"/>
                </a:lnTo>
                <a:lnTo>
                  <a:pt x="466" y="236"/>
                </a:lnTo>
                <a:lnTo>
                  <a:pt x="466" y="232"/>
                </a:lnTo>
                <a:lnTo>
                  <a:pt x="470" y="229"/>
                </a:lnTo>
                <a:lnTo>
                  <a:pt x="477" y="227"/>
                </a:lnTo>
                <a:lnTo>
                  <a:pt x="480" y="227"/>
                </a:lnTo>
                <a:lnTo>
                  <a:pt x="482" y="225"/>
                </a:lnTo>
                <a:lnTo>
                  <a:pt x="482" y="222"/>
                </a:lnTo>
                <a:lnTo>
                  <a:pt x="482" y="220"/>
                </a:lnTo>
                <a:lnTo>
                  <a:pt x="482" y="217"/>
                </a:lnTo>
                <a:lnTo>
                  <a:pt x="482" y="217"/>
                </a:lnTo>
                <a:lnTo>
                  <a:pt x="482" y="215"/>
                </a:lnTo>
                <a:lnTo>
                  <a:pt x="485" y="213"/>
                </a:lnTo>
                <a:lnTo>
                  <a:pt x="485" y="210"/>
                </a:lnTo>
                <a:lnTo>
                  <a:pt x="480" y="210"/>
                </a:lnTo>
                <a:lnTo>
                  <a:pt x="477" y="208"/>
                </a:lnTo>
                <a:lnTo>
                  <a:pt x="477" y="208"/>
                </a:lnTo>
                <a:lnTo>
                  <a:pt x="477" y="208"/>
                </a:lnTo>
                <a:lnTo>
                  <a:pt x="475" y="206"/>
                </a:lnTo>
                <a:lnTo>
                  <a:pt x="475" y="203"/>
                </a:lnTo>
                <a:lnTo>
                  <a:pt x="473" y="203"/>
                </a:lnTo>
                <a:lnTo>
                  <a:pt x="473" y="201"/>
                </a:lnTo>
                <a:lnTo>
                  <a:pt x="470" y="201"/>
                </a:lnTo>
                <a:lnTo>
                  <a:pt x="470" y="196"/>
                </a:lnTo>
                <a:lnTo>
                  <a:pt x="473" y="196"/>
                </a:lnTo>
                <a:lnTo>
                  <a:pt x="473" y="191"/>
                </a:lnTo>
                <a:lnTo>
                  <a:pt x="475" y="184"/>
                </a:lnTo>
                <a:lnTo>
                  <a:pt x="475" y="184"/>
                </a:lnTo>
                <a:lnTo>
                  <a:pt x="477" y="182"/>
                </a:lnTo>
                <a:lnTo>
                  <a:pt x="477" y="182"/>
                </a:lnTo>
                <a:lnTo>
                  <a:pt x="477" y="182"/>
                </a:lnTo>
                <a:lnTo>
                  <a:pt x="477" y="180"/>
                </a:lnTo>
                <a:lnTo>
                  <a:pt x="475" y="180"/>
                </a:lnTo>
                <a:lnTo>
                  <a:pt x="475" y="180"/>
                </a:lnTo>
                <a:lnTo>
                  <a:pt x="475" y="177"/>
                </a:lnTo>
                <a:lnTo>
                  <a:pt x="473" y="177"/>
                </a:lnTo>
                <a:lnTo>
                  <a:pt x="473" y="177"/>
                </a:lnTo>
                <a:lnTo>
                  <a:pt x="473" y="177"/>
                </a:lnTo>
                <a:lnTo>
                  <a:pt x="466" y="182"/>
                </a:lnTo>
                <a:lnTo>
                  <a:pt x="466" y="182"/>
                </a:lnTo>
                <a:lnTo>
                  <a:pt x="466" y="182"/>
                </a:lnTo>
                <a:lnTo>
                  <a:pt x="463" y="182"/>
                </a:lnTo>
                <a:lnTo>
                  <a:pt x="461" y="182"/>
                </a:lnTo>
                <a:lnTo>
                  <a:pt x="461" y="182"/>
                </a:lnTo>
                <a:lnTo>
                  <a:pt x="461" y="182"/>
                </a:lnTo>
                <a:lnTo>
                  <a:pt x="461" y="182"/>
                </a:lnTo>
                <a:lnTo>
                  <a:pt x="459" y="184"/>
                </a:lnTo>
                <a:lnTo>
                  <a:pt x="459" y="184"/>
                </a:lnTo>
                <a:lnTo>
                  <a:pt x="456" y="182"/>
                </a:lnTo>
                <a:lnTo>
                  <a:pt x="456" y="182"/>
                </a:lnTo>
                <a:lnTo>
                  <a:pt x="456" y="182"/>
                </a:lnTo>
                <a:lnTo>
                  <a:pt x="456" y="180"/>
                </a:lnTo>
                <a:lnTo>
                  <a:pt x="456" y="177"/>
                </a:lnTo>
                <a:lnTo>
                  <a:pt x="456" y="177"/>
                </a:lnTo>
                <a:lnTo>
                  <a:pt x="456" y="175"/>
                </a:lnTo>
                <a:lnTo>
                  <a:pt x="456" y="175"/>
                </a:lnTo>
                <a:lnTo>
                  <a:pt x="456" y="172"/>
                </a:lnTo>
                <a:lnTo>
                  <a:pt x="456" y="172"/>
                </a:lnTo>
                <a:lnTo>
                  <a:pt x="456" y="172"/>
                </a:lnTo>
                <a:lnTo>
                  <a:pt x="459" y="170"/>
                </a:lnTo>
                <a:lnTo>
                  <a:pt x="461" y="170"/>
                </a:lnTo>
                <a:lnTo>
                  <a:pt x="461" y="168"/>
                </a:lnTo>
                <a:lnTo>
                  <a:pt x="461" y="168"/>
                </a:lnTo>
                <a:lnTo>
                  <a:pt x="461" y="165"/>
                </a:lnTo>
                <a:lnTo>
                  <a:pt x="461" y="165"/>
                </a:lnTo>
                <a:lnTo>
                  <a:pt x="461" y="165"/>
                </a:lnTo>
                <a:lnTo>
                  <a:pt x="461" y="165"/>
                </a:lnTo>
                <a:lnTo>
                  <a:pt x="461" y="161"/>
                </a:lnTo>
                <a:lnTo>
                  <a:pt x="459" y="158"/>
                </a:lnTo>
                <a:lnTo>
                  <a:pt x="459" y="158"/>
                </a:lnTo>
                <a:lnTo>
                  <a:pt x="459" y="156"/>
                </a:lnTo>
                <a:lnTo>
                  <a:pt x="461" y="156"/>
                </a:lnTo>
                <a:lnTo>
                  <a:pt x="461" y="156"/>
                </a:lnTo>
                <a:lnTo>
                  <a:pt x="461" y="156"/>
                </a:lnTo>
                <a:lnTo>
                  <a:pt x="461" y="156"/>
                </a:lnTo>
                <a:lnTo>
                  <a:pt x="461" y="153"/>
                </a:lnTo>
                <a:lnTo>
                  <a:pt x="461" y="153"/>
                </a:lnTo>
                <a:lnTo>
                  <a:pt x="461" y="151"/>
                </a:lnTo>
                <a:lnTo>
                  <a:pt x="461" y="151"/>
                </a:lnTo>
                <a:lnTo>
                  <a:pt x="459" y="149"/>
                </a:lnTo>
                <a:lnTo>
                  <a:pt x="459" y="146"/>
                </a:lnTo>
                <a:lnTo>
                  <a:pt x="459" y="146"/>
                </a:lnTo>
                <a:lnTo>
                  <a:pt x="459" y="146"/>
                </a:lnTo>
                <a:lnTo>
                  <a:pt x="459" y="144"/>
                </a:lnTo>
                <a:lnTo>
                  <a:pt x="459" y="144"/>
                </a:lnTo>
                <a:lnTo>
                  <a:pt x="459" y="144"/>
                </a:lnTo>
                <a:lnTo>
                  <a:pt x="459" y="144"/>
                </a:lnTo>
                <a:lnTo>
                  <a:pt x="459" y="144"/>
                </a:lnTo>
                <a:lnTo>
                  <a:pt x="459" y="142"/>
                </a:lnTo>
                <a:lnTo>
                  <a:pt x="456" y="142"/>
                </a:lnTo>
                <a:lnTo>
                  <a:pt x="456" y="139"/>
                </a:lnTo>
                <a:lnTo>
                  <a:pt x="454" y="139"/>
                </a:lnTo>
                <a:lnTo>
                  <a:pt x="451" y="139"/>
                </a:lnTo>
                <a:lnTo>
                  <a:pt x="451" y="137"/>
                </a:lnTo>
                <a:lnTo>
                  <a:pt x="451" y="137"/>
                </a:lnTo>
                <a:lnTo>
                  <a:pt x="449" y="137"/>
                </a:lnTo>
                <a:lnTo>
                  <a:pt x="449" y="137"/>
                </a:lnTo>
                <a:lnTo>
                  <a:pt x="449" y="135"/>
                </a:lnTo>
                <a:lnTo>
                  <a:pt x="449" y="135"/>
                </a:lnTo>
                <a:lnTo>
                  <a:pt x="444" y="135"/>
                </a:lnTo>
                <a:lnTo>
                  <a:pt x="442" y="135"/>
                </a:lnTo>
                <a:lnTo>
                  <a:pt x="442" y="135"/>
                </a:lnTo>
                <a:lnTo>
                  <a:pt x="442" y="135"/>
                </a:lnTo>
                <a:lnTo>
                  <a:pt x="442" y="135"/>
                </a:lnTo>
                <a:lnTo>
                  <a:pt x="440" y="132"/>
                </a:lnTo>
                <a:lnTo>
                  <a:pt x="440" y="132"/>
                </a:lnTo>
                <a:lnTo>
                  <a:pt x="440" y="132"/>
                </a:lnTo>
                <a:lnTo>
                  <a:pt x="440" y="132"/>
                </a:lnTo>
                <a:lnTo>
                  <a:pt x="437" y="135"/>
                </a:lnTo>
                <a:lnTo>
                  <a:pt x="435" y="135"/>
                </a:lnTo>
                <a:lnTo>
                  <a:pt x="435" y="135"/>
                </a:lnTo>
                <a:lnTo>
                  <a:pt x="433" y="135"/>
                </a:lnTo>
                <a:lnTo>
                  <a:pt x="433" y="132"/>
                </a:lnTo>
                <a:lnTo>
                  <a:pt x="430" y="132"/>
                </a:lnTo>
                <a:lnTo>
                  <a:pt x="430" y="132"/>
                </a:lnTo>
                <a:lnTo>
                  <a:pt x="428" y="132"/>
                </a:lnTo>
                <a:lnTo>
                  <a:pt x="428" y="130"/>
                </a:lnTo>
                <a:lnTo>
                  <a:pt x="428" y="130"/>
                </a:lnTo>
                <a:lnTo>
                  <a:pt x="428" y="130"/>
                </a:lnTo>
                <a:lnTo>
                  <a:pt x="428" y="127"/>
                </a:lnTo>
                <a:lnTo>
                  <a:pt x="430" y="125"/>
                </a:lnTo>
                <a:lnTo>
                  <a:pt x="430" y="125"/>
                </a:lnTo>
                <a:lnTo>
                  <a:pt x="430" y="125"/>
                </a:lnTo>
                <a:lnTo>
                  <a:pt x="430" y="123"/>
                </a:lnTo>
                <a:lnTo>
                  <a:pt x="430" y="123"/>
                </a:lnTo>
                <a:lnTo>
                  <a:pt x="428" y="118"/>
                </a:lnTo>
                <a:lnTo>
                  <a:pt x="428" y="118"/>
                </a:lnTo>
                <a:lnTo>
                  <a:pt x="425" y="116"/>
                </a:lnTo>
                <a:lnTo>
                  <a:pt x="425" y="116"/>
                </a:lnTo>
                <a:lnTo>
                  <a:pt x="423" y="116"/>
                </a:lnTo>
                <a:lnTo>
                  <a:pt x="421" y="116"/>
                </a:lnTo>
                <a:lnTo>
                  <a:pt x="421" y="113"/>
                </a:lnTo>
                <a:lnTo>
                  <a:pt x="421" y="113"/>
                </a:lnTo>
                <a:lnTo>
                  <a:pt x="418" y="116"/>
                </a:lnTo>
                <a:lnTo>
                  <a:pt x="418" y="116"/>
                </a:lnTo>
                <a:lnTo>
                  <a:pt x="418" y="116"/>
                </a:lnTo>
                <a:lnTo>
                  <a:pt x="416" y="116"/>
                </a:lnTo>
                <a:lnTo>
                  <a:pt x="414" y="113"/>
                </a:lnTo>
                <a:lnTo>
                  <a:pt x="414" y="113"/>
                </a:lnTo>
                <a:lnTo>
                  <a:pt x="411" y="113"/>
                </a:lnTo>
                <a:lnTo>
                  <a:pt x="409" y="113"/>
                </a:lnTo>
                <a:lnTo>
                  <a:pt x="409" y="113"/>
                </a:lnTo>
                <a:lnTo>
                  <a:pt x="407" y="113"/>
                </a:lnTo>
                <a:lnTo>
                  <a:pt x="404" y="111"/>
                </a:lnTo>
                <a:lnTo>
                  <a:pt x="404" y="111"/>
                </a:lnTo>
                <a:lnTo>
                  <a:pt x="404" y="111"/>
                </a:lnTo>
                <a:lnTo>
                  <a:pt x="402" y="113"/>
                </a:lnTo>
                <a:lnTo>
                  <a:pt x="399" y="113"/>
                </a:lnTo>
                <a:lnTo>
                  <a:pt x="399" y="113"/>
                </a:lnTo>
                <a:lnTo>
                  <a:pt x="397" y="111"/>
                </a:lnTo>
                <a:lnTo>
                  <a:pt x="395" y="111"/>
                </a:lnTo>
                <a:lnTo>
                  <a:pt x="395" y="111"/>
                </a:lnTo>
                <a:lnTo>
                  <a:pt x="395" y="111"/>
                </a:lnTo>
                <a:lnTo>
                  <a:pt x="395" y="111"/>
                </a:lnTo>
                <a:lnTo>
                  <a:pt x="392" y="111"/>
                </a:lnTo>
                <a:lnTo>
                  <a:pt x="392" y="111"/>
                </a:lnTo>
                <a:lnTo>
                  <a:pt x="390" y="111"/>
                </a:lnTo>
                <a:lnTo>
                  <a:pt x="390" y="109"/>
                </a:lnTo>
                <a:lnTo>
                  <a:pt x="388" y="109"/>
                </a:lnTo>
                <a:lnTo>
                  <a:pt x="388" y="111"/>
                </a:lnTo>
                <a:lnTo>
                  <a:pt x="388" y="111"/>
                </a:lnTo>
                <a:lnTo>
                  <a:pt x="385" y="111"/>
                </a:lnTo>
                <a:lnTo>
                  <a:pt x="385" y="111"/>
                </a:lnTo>
                <a:lnTo>
                  <a:pt x="385" y="111"/>
                </a:lnTo>
                <a:lnTo>
                  <a:pt x="385" y="111"/>
                </a:lnTo>
                <a:lnTo>
                  <a:pt x="383" y="111"/>
                </a:lnTo>
                <a:lnTo>
                  <a:pt x="383" y="111"/>
                </a:lnTo>
                <a:lnTo>
                  <a:pt x="381" y="113"/>
                </a:lnTo>
                <a:lnTo>
                  <a:pt x="381" y="113"/>
                </a:lnTo>
                <a:lnTo>
                  <a:pt x="381" y="113"/>
                </a:lnTo>
                <a:lnTo>
                  <a:pt x="376" y="111"/>
                </a:lnTo>
                <a:lnTo>
                  <a:pt x="373" y="111"/>
                </a:lnTo>
                <a:lnTo>
                  <a:pt x="373" y="111"/>
                </a:lnTo>
                <a:lnTo>
                  <a:pt x="371" y="111"/>
                </a:lnTo>
                <a:lnTo>
                  <a:pt x="371" y="111"/>
                </a:lnTo>
                <a:lnTo>
                  <a:pt x="371" y="111"/>
                </a:lnTo>
                <a:lnTo>
                  <a:pt x="369" y="111"/>
                </a:lnTo>
                <a:lnTo>
                  <a:pt x="369" y="111"/>
                </a:lnTo>
                <a:lnTo>
                  <a:pt x="366" y="111"/>
                </a:lnTo>
                <a:lnTo>
                  <a:pt x="366" y="111"/>
                </a:lnTo>
                <a:lnTo>
                  <a:pt x="366" y="111"/>
                </a:lnTo>
                <a:lnTo>
                  <a:pt x="364" y="111"/>
                </a:lnTo>
                <a:lnTo>
                  <a:pt x="364" y="111"/>
                </a:lnTo>
                <a:lnTo>
                  <a:pt x="362" y="111"/>
                </a:lnTo>
                <a:lnTo>
                  <a:pt x="362" y="111"/>
                </a:lnTo>
                <a:lnTo>
                  <a:pt x="359" y="111"/>
                </a:lnTo>
                <a:lnTo>
                  <a:pt x="354" y="109"/>
                </a:lnTo>
                <a:lnTo>
                  <a:pt x="347" y="106"/>
                </a:lnTo>
                <a:lnTo>
                  <a:pt x="343" y="104"/>
                </a:lnTo>
                <a:lnTo>
                  <a:pt x="338" y="101"/>
                </a:lnTo>
                <a:lnTo>
                  <a:pt x="336" y="101"/>
                </a:lnTo>
                <a:lnTo>
                  <a:pt x="331" y="99"/>
                </a:lnTo>
                <a:lnTo>
                  <a:pt x="331" y="99"/>
                </a:lnTo>
                <a:lnTo>
                  <a:pt x="328" y="99"/>
                </a:lnTo>
                <a:lnTo>
                  <a:pt x="324" y="99"/>
                </a:lnTo>
                <a:lnTo>
                  <a:pt x="319" y="97"/>
                </a:lnTo>
                <a:lnTo>
                  <a:pt x="312" y="97"/>
                </a:lnTo>
                <a:lnTo>
                  <a:pt x="305" y="97"/>
                </a:lnTo>
                <a:lnTo>
                  <a:pt x="298" y="94"/>
                </a:lnTo>
                <a:lnTo>
                  <a:pt x="288" y="94"/>
                </a:lnTo>
                <a:lnTo>
                  <a:pt x="281" y="92"/>
                </a:lnTo>
                <a:lnTo>
                  <a:pt x="274" y="90"/>
                </a:lnTo>
                <a:lnTo>
                  <a:pt x="265" y="90"/>
                </a:lnTo>
                <a:lnTo>
                  <a:pt x="260" y="87"/>
                </a:lnTo>
                <a:lnTo>
                  <a:pt x="253" y="87"/>
                </a:lnTo>
                <a:lnTo>
                  <a:pt x="250" y="87"/>
                </a:lnTo>
                <a:lnTo>
                  <a:pt x="246" y="87"/>
                </a:lnTo>
                <a:lnTo>
                  <a:pt x="246" y="87"/>
                </a:lnTo>
                <a:lnTo>
                  <a:pt x="243" y="85"/>
                </a:lnTo>
                <a:lnTo>
                  <a:pt x="243" y="85"/>
                </a:lnTo>
                <a:lnTo>
                  <a:pt x="243" y="85"/>
                </a:lnTo>
                <a:lnTo>
                  <a:pt x="241" y="82"/>
                </a:lnTo>
                <a:lnTo>
                  <a:pt x="239" y="80"/>
                </a:lnTo>
                <a:lnTo>
                  <a:pt x="236" y="75"/>
                </a:lnTo>
                <a:lnTo>
                  <a:pt x="236" y="71"/>
                </a:lnTo>
                <a:lnTo>
                  <a:pt x="234" y="68"/>
                </a:lnTo>
                <a:lnTo>
                  <a:pt x="234" y="68"/>
                </a:lnTo>
                <a:lnTo>
                  <a:pt x="231" y="66"/>
                </a:lnTo>
                <a:lnTo>
                  <a:pt x="231" y="66"/>
                </a:lnTo>
                <a:lnTo>
                  <a:pt x="229" y="66"/>
                </a:lnTo>
                <a:lnTo>
                  <a:pt x="229" y="66"/>
                </a:lnTo>
                <a:lnTo>
                  <a:pt x="227" y="66"/>
                </a:lnTo>
                <a:lnTo>
                  <a:pt x="227" y="66"/>
                </a:lnTo>
                <a:lnTo>
                  <a:pt x="227" y="64"/>
                </a:lnTo>
                <a:lnTo>
                  <a:pt x="224" y="64"/>
                </a:lnTo>
                <a:lnTo>
                  <a:pt x="224" y="64"/>
                </a:lnTo>
                <a:lnTo>
                  <a:pt x="222" y="64"/>
                </a:lnTo>
                <a:lnTo>
                  <a:pt x="222" y="61"/>
                </a:lnTo>
                <a:lnTo>
                  <a:pt x="222" y="61"/>
                </a:lnTo>
                <a:lnTo>
                  <a:pt x="220" y="61"/>
                </a:lnTo>
                <a:lnTo>
                  <a:pt x="220" y="64"/>
                </a:lnTo>
                <a:lnTo>
                  <a:pt x="217" y="64"/>
                </a:lnTo>
                <a:lnTo>
                  <a:pt x="217" y="64"/>
                </a:lnTo>
                <a:lnTo>
                  <a:pt x="217" y="64"/>
                </a:lnTo>
                <a:lnTo>
                  <a:pt x="215" y="64"/>
                </a:lnTo>
                <a:lnTo>
                  <a:pt x="215" y="64"/>
                </a:lnTo>
                <a:lnTo>
                  <a:pt x="215" y="61"/>
                </a:lnTo>
                <a:lnTo>
                  <a:pt x="215" y="59"/>
                </a:lnTo>
                <a:lnTo>
                  <a:pt x="215" y="59"/>
                </a:lnTo>
                <a:lnTo>
                  <a:pt x="213" y="61"/>
                </a:lnTo>
                <a:lnTo>
                  <a:pt x="210" y="61"/>
                </a:lnTo>
                <a:lnTo>
                  <a:pt x="208" y="59"/>
                </a:lnTo>
                <a:lnTo>
                  <a:pt x="201" y="56"/>
                </a:lnTo>
                <a:lnTo>
                  <a:pt x="191" y="54"/>
                </a:lnTo>
                <a:lnTo>
                  <a:pt x="184" y="49"/>
                </a:lnTo>
                <a:lnTo>
                  <a:pt x="182" y="47"/>
                </a:lnTo>
                <a:lnTo>
                  <a:pt x="184" y="47"/>
                </a:lnTo>
                <a:lnTo>
                  <a:pt x="184" y="49"/>
                </a:lnTo>
                <a:lnTo>
                  <a:pt x="184" y="49"/>
                </a:lnTo>
                <a:lnTo>
                  <a:pt x="184" y="49"/>
                </a:lnTo>
                <a:lnTo>
                  <a:pt x="182" y="49"/>
                </a:lnTo>
                <a:lnTo>
                  <a:pt x="182" y="52"/>
                </a:lnTo>
                <a:lnTo>
                  <a:pt x="182" y="52"/>
                </a:lnTo>
                <a:lnTo>
                  <a:pt x="184" y="52"/>
                </a:lnTo>
                <a:lnTo>
                  <a:pt x="184" y="54"/>
                </a:lnTo>
                <a:lnTo>
                  <a:pt x="182" y="56"/>
                </a:lnTo>
                <a:lnTo>
                  <a:pt x="170" y="61"/>
                </a:lnTo>
                <a:lnTo>
                  <a:pt x="168" y="61"/>
                </a:lnTo>
                <a:lnTo>
                  <a:pt x="165" y="61"/>
                </a:lnTo>
                <a:lnTo>
                  <a:pt x="168" y="59"/>
                </a:lnTo>
                <a:lnTo>
                  <a:pt x="168" y="56"/>
                </a:lnTo>
                <a:lnTo>
                  <a:pt x="172" y="49"/>
                </a:lnTo>
                <a:lnTo>
                  <a:pt x="172" y="47"/>
                </a:lnTo>
                <a:lnTo>
                  <a:pt x="172" y="47"/>
                </a:lnTo>
                <a:lnTo>
                  <a:pt x="172" y="45"/>
                </a:lnTo>
                <a:lnTo>
                  <a:pt x="172" y="45"/>
                </a:lnTo>
                <a:lnTo>
                  <a:pt x="172" y="42"/>
                </a:lnTo>
                <a:lnTo>
                  <a:pt x="172" y="40"/>
                </a:lnTo>
                <a:lnTo>
                  <a:pt x="172" y="38"/>
                </a:lnTo>
                <a:lnTo>
                  <a:pt x="175" y="35"/>
                </a:lnTo>
                <a:lnTo>
                  <a:pt x="175" y="35"/>
                </a:lnTo>
                <a:lnTo>
                  <a:pt x="177" y="28"/>
                </a:lnTo>
                <a:lnTo>
                  <a:pt x="179" y="28"/>
                </a:lnTo>
                <a:lnTo>
                  <a:pt x="179" y="26"/>
                </a:lnTo>
                <a:lnTo>
                  <a:pt x="177" y="26"/>
                </a:lnTo>
                <a:lnTo>
                  <a:pt x="179" y="23"/>
                </a:lnTo>
                <a:lnTo>
                  <a:pt x="179" y="23"/>
                </a:lnTo>
                <a:lnTo>
                  <a:pt x="179" y="23"/>
                </a:lnTo>
                <a:lnTo>
                  <a:pt x="177" y="21"/>
                </a:lnTo>
                <a:lnTo>
                  <a:pt x="177" y="19"/>
                </a:lnTo>
                <a:lnTo>
                  <a:pt x="177" y="19"/>
                </a:lnTo>
                <a:lnTo>
                  <a:pt x="175" y="19"/>
                </a:lnTo>
                <a:lnTo>
                  <a:pt x="172" y="19"/>
                </a:lnTo>
                <a:lnTo>
                  <a:pt x="172" y="19"/>
                </a:lnTo>
                <a:lnTo>
                  <a:pt x="172" y="16"/>
                </a:lnTo>
                <a:lnTo>
                  <a:pt x="172" y="16"/>
                </a:lnTo>
                <a:lnTo>
                  <a:pt x="172" y="16"/>
                </a:lnTo>
                <a:lnTo>
                  <a:pt x="170" y="16"/>
                </a:lnTo>
                <a:lnTo>
                  <a:pt x="170" y="16"/>
                </a:lnTo>
                <a:lnTo>
                  <a:pt x="168" y="16"/>
                </a:lnTo>
                <a:lnTo>
                  <a:pt x="168" y="19"/>
                </a:lnTo>
                <a:lnTo>
                  <a:pt x="168" y="19"/>
                </a:lnTo>
                <a:lnTo>
                  <a:pt x="168" y="19"/>
                </a:lnTo>
                <a:lnTo>
                  <a:pt x="168" y="19"/>
                </a:lnTo>
                <a:lnTo>
                  <a:pt x="165" y="21"/>
                </a:lnTo>
                <a:lnTo>
                  <a:pt x="165" y="21"/>
                </a:lnTo>
                <a:lnTo>
                  <a:pt x="163" y="21"/>
                </a:lnTo>
                <a:lnTo>
                  <a:pt x="163" y="19"/>
                </a:lnTo>
                <a:lnTo>
                  <a:pt x="161" y="19"/>
                </a:lnTo>
                <a:lnTo>
                  <a:pt x="161" y="21"/>
                </a:lnTo>
                <a:lnTo>
                  <a:pt x="161" y="21"/>
                </a:lnTo>
                <a:lnTo>
                  <a:pt x="161" y="21"/>
                </a:lnTo>
                <a:lnTo>
                  <a:pt x="161" y="21"/>
                </a:lnTo>
                <a:lnTo>
                  <a:pt x="156" y="23"/>
                </a:lnTo>
                <a:lnTo>
                  <a:pt x="156" y="23"/>
                </a:lnTo>
                <a:lnTo>
                  <a:pt x="153" y="26"/>
                </a:lnTo>
                <a:lnTo>
                  <a:pt x="153" y="26"/>
                </a:lnTo>
                <a:lnTo>
                  <a:pt x="153" y="26"/>
                </a:lnTo>
                <a:lnTo>
                  <a:pt x="153" y="26"/>
                </a:lnTo>
                <a:lnTo>
                  <a:pt x="151" y="28"/>
                </a:lnTo>
                <a:lnTo>
                  <a:pt x="151" y="28"/>
                </a:lnTo>
                <a:lnTo>
                  <a:pt x="151" y="28"/>
                </a:lnTo>
                <a:lnTo>
                  <a:pt x="149" y="30"/>
                </a:lnTo>
                <a:lnTo>
                  <a:pt x="149" y="30"/>
                </a:lnTo>
                <a:lnTo>
                  <a:pt x="146" y="30"/>
                </a:lnTo>
                <a:lnTo>
                  <a:pt x="146" y="30"/>
                </a:lnTo>
                <a:lnTo>
                  <a:pt x="146" y="30"/>
                </a:lnTo>
                <a:lnTo>
                  <a:pt x="146" y="30"/>
                </a:lnTo>
                <a:lnTo>
                  <a:pt x="146" y="28"/>
                </a:lnTo>
                <a:lnTo>
                  <a:pt x="144" y="30"/>
                </a:lnTo>
                <a:lnTo>
                  <a:pt x="142" y="33"/>
                </a:lnTo>
                <a:lnTo>
                  <a:pt x="142" y="30"/>
                </a:lnTo>
                <a:lnTo>
                  <a:pt x="142" y="28"/>
                </a:lnTo>
                <a:lnTo>
                  <a:pt x="139" y="30"/>
                </a:lnTo>
                <a:lnTo>
                  <a:pt x="135" y="33"/>
                </a:lnTo>
                <a:lnTo>
                  <a:pt x="127" y="38"/>
                </a:lnTo>
                <a:lnTo>
                  <a:pt x="125" y="42"/>
                </a:lnTo>
                <a:lnTo>
                  <a:pt x="123" y="42"/>
                </a:lnTo>
                <a:lnTo>
                  <a:pt x="116" y="45"/>
                </a:lnTo>
                <a:lnTo>
                  <a:pt x="108" y="47"/>
                </a:lnTo>
                <a:lnTo>
                  <a:pt x="90" y="54"/>
                </a:lnTo>
                <a:lnTo>
                  <a:pt x="78" y="56"/>
                </a:lnTo>
                <a:lnTo>
                  <a:pt x="75" y="56"/>
                </a:lnTo>
                <a:lnTo>
                  <a:pt x="68" y="54"/>
                </a:lnTo>
                <a:lnTo>
                  <a:pt x="68" y="54"/>
                </a:lnTo>
                <a:lnTo>
                  <a:pt x="66" y="54"/>
                </a:lnTo>
                <a:lnTo>
                  <a:pt x="64" y="52"/>
                </a:lnTo>
                <a:lnTo>
                  <a:pt x="61" y="49"/>
                </a:lnTo>
                <a:lnTo>
                  <a:pt x="61" y="49"/>
                </a:lnTo>
                <a:lnTo>
                  <a:pt x="61" y="49"/>
                </a:lnTo>
                <a:lnTo>
                  <a:pt x="59" y="52"/>
                </a:lnTo>
                <a:lnTo>
                  <a:pt x="59" y="52"/>
                </a:lnTo>
                <a:lnTo>
                  <a:pt x="56" y="54"/>
                </a:lnTo>
                <a:lnTo>
                  <a:pt x="56" y="54"/>
                </a:lnTo>
                <a:lnTo>
                  <a:pt x="56" y="54"/>
                </a:lnTo>
                <a:lnTo>
                  <a:pt x="56" y="54"/>
                </a:lnTo>
                <a:lnTo>
                  <a:pt x="54" y="56"/>
                </a:lnTo>
                <a:lnTo>
                  <a:pt x="54" y="56"/>
                </a:lnTo>
                <a:lnTo>
                  <a:pt x="54" y="56"/>
                </a:lnTo>
                <a:lnTo>
                  <a:pt x="54" y="56"/>
                </a:lnTo>
                <a:lnTo>
                  <a:pt x="54" y="59"/>
                </a:lnTo>
                <a:lnTo>
                  <a:pt x="54" y="61"/>
                </a:lnTo>
                <a:lnTo>
                  <a:pt x="54" y="61"/>
                </a:lnTo>
                <a:lnTo>
                  <a:pt x="54" y="61"/>
                </a:lnTo>
                <a:lnTo>
                  <a:pt x="52" y="61"/>
                </a:lnTo>
                <a:lnTo>
                  <a:pt x="52" y="64"/>
                </a:lnTo>
                <a:lnTo>
                  <a:pt x="52" y="64"/>
                </a:lnTo>
                <a:lnTo>
                  <a:pt x="49" y="64"/>
                </a:lnTo>
                <a:lnTo>
                  <a:pt x="47" y="64"/>
                </a:lnTo>
                <a:lnTo>
                  <a:pt x="47" y="64"/>
                </a:lnTo>
                <a:lnTo>
                  <a:pt x="47" y="64"/>
                </a:lnTo>
                <a:lnTo>
                  <a:pt x="47" y="64"/>
                </a:lnTo>
                <a:lnTo>
                  <a:pt x="47" y="66"/>
                </a:lnTo>
                <a:lnTo>
                  <a:pt x="47" y="73"/>
                </a:lnTo>
                <a:lnTo>
                  <a:pt x="47" y="80"/>
                </a:lnTo>
                <a:lnTo>
                  <a:pt x="47" y="90"/>
                </a:lnTo>
                <a:lnTo>
                  <a:pt x="49" y="97"/>
                </a:lnTo>
                <a:lnTo>
                  <a:pt x="49" y="104"/>
                </a:lnTo>
                <a:lnTo>
                  <a:pt x="49" y="111"/>
                </a:lnTo>
                <a:lnTo>
                  <a:pt x="49" y="118"/>
                </a:lnTo>
                <a:lnTo>
                  <a:pt x="49" y="127"/>
                </a:lnTo>
                <a:lnTo>
                  <a:pt x="49" y="127"/>
                </a:lnTo>
                <a:lnTo>
                  <a:pt x="52" y="132"/>
                </a:lnTo>
                <a:lnTo>
                  <a:pt x="49" y="132"/>
                </a:lnTo>
                <a:lnTo>
                  <a:pt x="47" y="135"/>
                </a:lnTo>
                <a:lnTo>
                  <a:pt x="47" y="135"/>
                </a:lnTo>
                <a:lnTo>
                  <a:pt x="47" y="137"/>
                </a:lnTo>
                <a:lnTo>
                  <a:pt x="45" y="139"/>
                </a:lnTo>
                <a:lnTo>
                  <a:pt x="45" y="139"/>
                </a:lnTo>
                <a:lnTo>
                  <a:pt x="42" y="139"/>
                </a:lnTo>
                <a:lnTo>
                  <a:pt x="40" y="139"/>
                </a:lnTo>
                <a:lnTo>
                  <a:pt x="40" y="139"/>
                </a:lnTo>
                <a:lnTo>
                  <a:pt x="38" y="139"/>
                </a:lnTo>
                <a:lnTo>
                  <a:pt x="35" y="144"/>
                </a:lnTo>
                <a:lnTo>
                  <a:pt x="35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9"/>
                </a:lnTo>
                <a:lnTo>
                  <a:pt x="28" y="149"/>
                </a:lnTo>
                <a:lnTo>
                  <a:pt x="26" y="149"/>
                </a:lnTo>
                <a:lnTo>
                  <a:pt x="23" y="149"/>
                </a:lnTo>
                <a:lnTo>
                  <a:pt x="19" y="153"/>
                </a:lnTo>
                <a:lnTo>
                  <a:pt x="19" y="153"/>
                </a:lnTo>
                <a:lnTo>
                  <a:pt x="16" y="156"/>
                </a:lnTo>
                <a:lnTo>
                  <a:pt x="14" y="158"/>
                </a:lnTo>
                <a:lnTo>
                  <a:pt x="9" y="165"/>
                </a:lnTo>
                <a:lnTo>
                  <a:pt x="9" y="168"/>
                </a:lnTo>
                <a:lnTo>
                  <a:pt x="7" y="172"/>
                </a:lnTo>
                <a:lnTo>
                  <a:pt x="0" y="180"/>
                </a:lnTo>
                <a:lnTo>
                  <a:pt x="0" y="182"/>
                </a:lnTo>
                <a:lnTo>
                  <a:pt x="0" y="184"/>
                </a:lnTo>
                <a:lnTo>
                  <a:pt x="0" y="191"/>
                </a:lnTo>
                <a:lnTo>
                  <a:pt x="2" y="196"/>
                </a:lnTo>
                <a:lnTo>
                  <a:pt x="4" y="196"/>
                </a:lnTo>
                <a:lnTo>
                  <a:pt x="9" y="196"/>
                </a:lnTo>
                <a:lnTo>
                  <a:pt x="14" y="198"/>
                </a:lnTo>
                <a:lnTo>
                  <a:pt x="14" y="198"/>
                </a:lnTo>
                <a:lnTo>
                  <a:pt x="16" y="203"/>
                </a:lnTo>
                <a:lnTo>
                  <a:pt x="16" y="206"/>
                </a:lnTo>
                <a:lnTo>
                  <a:pt x="19" y="208"/>
                </a:lnTo>
                <a:lnTo>
                  <a:pt x="21" y="210"/>
                </a:lnTo>
                <a:lnTo>
                  <a:pt x="21" y="210"/>
                </a:lnTo>
                <a:lnTo>
                  <a:pt x="23" y="213"/>
                </a:lnTo>
                <a:lnTo>
                  <a:pt x="23" y="215"/>
                </a:lnTo>
                <a:lnTo>
                  <a:pt x="21" y="220"/>
                </a:lnTo>
                <a:lnTo>
                  <a:pt x="19" y="222"/>
                </a:lnTo>
                <a:lnTo>
                  <a:pt x="19" y="225"/>
                </a:lnTo>
                <a:lnTo>
                  <a:pt x="19" y="227"/>
                </a:lnTo>
                <a:lnTo>
                  <a:pt x="16" y="227"/>
                </a:lnTo>
                <a:lnTo>
                  <a:pt x="16" y="229"/>
                </a:lnTo>
                <a:lnTo>
                  <a:pt x="14" y="232"/>
                </a:lnTo>
                <a:lnTo>
                  <a:pt x="14" y="234"/>
                </a:lnTo>
                <a:lnTo>
                  <a:pt x="16" y="239"/>
                </a:lnTo>
                <a:lnTo>
                  <a:pt x="14" y="241"/>
                </a:lnTo>
                <a:lnTo>
                  <a:pt x="14" y="243"/>
                </a:lnTo>
                <a:lnTo>
                  <a:pt x="14" y="243"/>
                </a:lnTo>
                <a:lnTo>
                  <a:pt x="16" y="248"/>
                </a:lnTo>
                <a:lnTo>
                  <a:pt x="16" y="251"/>
                </a:lnTo>
                <a:lnTo>
                  <a:pt x="16" y="253"/>
                </a:lnTo>
                <a:lnTo>
                  <a:pt x="16" y="253"/>
                </a:lnTo>
                <a:lnTo>
                  <a:pt x="14" y="255"/>
                </a:lnTo>
                <a:lnTo>
                  <a:pt x="14" y="255"/>
                </a:lnTo>
                <a:lnTo>
                  <a:pt x="14" y="258"/>
                </a:lnTo>
                <a:lnTo>
                  <a:pt x="16" y="265"/>
                </a:lnTo>
                <a:lnTo>
                  <a:pt x="16" y="269"/>
                </a:lnTo>
                <a:lnTo>
                  <a:pt x="19" y="274"/>
                </a:lnTo>
                <a:lnTo>
                  <a:pt x="19" y="274"/>
                </a:lnTo>
                <a:lnTo>
                  <a:pt x="16" y="277"/>
                </a:lnTo>
                <a:lnTo>
                  <a:pt x="16" y="279"/>
                </a:lnTo>
                <a:lnTo>
                  <a:pt x="16" y="281"/>
                </a:lnTo>
                <a:lnTo>
                  <a:pt x="16" y="284"/>
                </a:lnTo>
                <a:lnTo>
                  <a:pt x="16" y="286"/>
                </a:lnTo>
                <a:lnTo>
                  <a:pt x="14" y="296"/>
                </a:lnTo>
                <a:lnTo>
                  <a:pt x="16" y="298"/>
                </a:lnTo>
                <a:lnTo>
                  <a:pt x="21" y="300"/>
                </a:lnTo>
                <a:lnTo>
                  <a:pt x="28" y="305"/>
                </a:lnTo>
                <a:lnTo>
                  <a:pt x="30" y="307"/>
                </a:lnTo>
                <a:lnTo>
                  <a:pt x="30" y="307"/>
                </a:lnTo>
                <a:lnTo>
                  <a:pt x="33" y="310"/>
                </a:lnTo>
                <a:lnTo>
                  <a:pt x="33" y="310"/>
                </a:lnTo>
                <a:lnTo>
                  <a:pt x="38" y="312"/>
                </a:lnTo>
                <a:lnTo>
                  <a:pt x="52" y="312"/>
                </a:lnTo>
                <a:lnTo>
                  <a:pt x="54" y="314"/>
                </a:lnTo>
                <a:lnTo>
                  <a:pt x="56" y="317"/>
                </a:lnTo>
                <a:lnTo>
                  <a:pt x="61" y="319"/>
                </a:lnTo>
                <a:lnTo>
                  <a:pt x="64" y="324"/>
                </a:lnTo>
                <a:lnTo>
                  <a:pt x="64" y="326"/>
                </a:lnTo>
                <a:lnTo>
                  <a:pt x="66" y="326"/>
                </a:lnTo>
                <a:lnTo>
                  <a:pt x="66" y="326"/>
                </a:lnTo>
                <a:lnTo>
                  <a:pt x="78" y="329"/>
                </a:lnTo>
                <a:lnTo>
                  <a:pt x="82" y="329"/>
                </a:lnTo>
                <a:lnTo>
                  <a:pt x="97" y="340"/>
                </a:lnTo>
                <a:lnTo>
                  <a:pt x="101" y="345"/>
                </a:lnTo>
                <a:lnTo>
                  <a:pt x="108" y="357"/>
                </a:lnTo>
                <a:lnTo>
                  <a:pt x="111" y="359"/>
                </a:lnTo>
                <a:lnTo>
                  <a:pt x="113" y="362"/>
                </a:lnTo>
                <a:lnTo>
                  <a:pt x="125" y="371"/>
                </a:lnTo>
                <a:lnTo>
                  <a:pt x="127" y="371"/>
                </a:lnTo>
                <a:lnTo>
                  <a:pt x="127" y="371"/>
                </a:lnTo>
                <a:lnTo>
                  <a:pt x="137" y="371"/>
                </a:lnTo>
                <a:lnTo>
                  <a:pt x="137" y="371"/>
                </a:lnTo>
                <a:lnTo>
                  <a:pt x="144" y="374"/>
                </a:lnTo>
                <a:lnTo>
                  <a:pt x="144" y="374"/>
                </a:lnTo>
                <a:lnTo>
                  <a:pt x="144" y="374"/>
                </a:lnTo>
                <a:lnTo>
                  <a:pt x="149" y="374"/>
                </a:lnTo>
                <a:lnTo>
                  <a:pt x="149" y="376"/>
                </a:lnTo>
                <a:lnTo>
                  <a:pt x="149" y="376"/>
                </a:lnTo>
                <a:lnTo>
                  <a:pt x="151" y="376"/>
                </a:lnTo>
                <a:lnTo>
                  <a:pt x="151" y="376"/>
                </a:lnTo>
                <a:lnTo>
                  <a:pt x="151" y="378"/>
                </a:lnTo>
                <a:lnTo>
                  <a:pt x="151" y="381"/>
                </a:lnTo>
                <a:lnTo>
                  <a:pt x="153" y="383"/>
                </a:lnTo>
                <a:lnTo>
                  <a:pt x="153" y="383"/>
                </a:lnTo>
                <a:lnTo>
                  <a:pt x="158" y="385"/>
                </a:lnTo>
                <a:lnTo>
                  <a:pt x="161" y="385"/>
                </a:lnTo>
                <a:lnTo>
                  <a:pt x="161" y="385"/>
                </a:lnTo>
                <a:lnTo>
                  <a:pt x="161" y="388"/>
                </a:lnTo>
                <a:lnTo>
                  <a:pt x="163" y="388"/>
                </a:lnTo>
                <a:lnTo>
                  <a:pt x="163" y="393"/>
                </a:lnTo>
                <a:lnTo>
                  <a:pt x="163" y="395"/>
                </a:lnTo>
                <a:lnTo>
                  <a:pt x="163" y="397"/>
                </a:lnTo>
                <a:lnTo>
                  <a:pt x="163" y="400"/>
                </a:lnTo>
                <a:lnTo>
                  <a:pt x="163" y="400"/>
                </a:lnTo>
                <a:lnTo>
                  <a:pt x="163" y="402"/>
                </a:lnTo>
                <a:lnTo>
                  <a:pt x="165" y="402"/>
                </a:lnTo>
                <a:lnTo>
                  <a:pt x="165" y="402"/>
                </a:lnTo>
                <a:lnTo>
                  <a:pt x="168" y="404"/>
                </a:lnTo>
                <a:lnTo>
                  <a:pt x="168" y="404"/>
                </a:lnTo>
                <a:lnTo>
                  <a:pt x="168" y="407"/>
                </a:lnTo>
                <a:lnTo>
                  <a:pt x="168" y="409"/>
                </a:lnTo>
                <a:lnTo>
                  <a:pt x="168" y="416"/>
                </a:lnTo>
                <a:lnTo>
                  <a:pt x="168" y="419"/>
                </a:lnTo>
                <a:lnTo>
                  <a:pt x="168" y="421"/>
                </a:lnTo>
                <a:lnTo>
                  <a:pt x="168" y="421"/>
                </a:lnTo>
                <a:lnTo>
                  <a:pt x="168" y="426"/>
                </a:lnTo>
                <a:lnTo>
                  <a:pt x="168" y="428"/>
                </a:lnTo>
                <a:lnTo>
                  <a:pt x="170" y="430"/>
                </a:lnTo>
                <a:lnTo>
                  <a:pt x="170" y="433"/>
                </a:lnTo>
                <a:lnTo>
                  <a:pt x="170" y="433"/>
                </a:lnTo>
                <a:lnTo>
                  <a:pt x="170" y="438"/>
                </a:lnTo>
                <a:lnTo>
                  <a:pt x="170" y="438"/>
                </a:lnTo>
                <a:lnTo>
                  <a:pt x="170" y="438"/>
                </a:lnTo>
                <a:lnTo>
                  <a:pt x="170" y="440"/>
                </a:lnTo>
                <a:lnTo>
                  <a:pt x="170" y="442"/>
                </a:lnTo>
                <a:lnTo>
                  <a:pt x="170" y="442"/>
                </a:lnTo>
                <a:lnTo>
                  <a:pt x="172" y="445"/>
                </a:lnTo>
                <a:lnTo>
                  <a:pt x="172" y="447"/>
                </a:lnTo>
                <a:lnTo>
                  <a:pt x="172" y="447"/>
                </a:lnTo>
                <a:lnTo>
                  <a:pt x="172" y="452"/>
                </a:lnTo>
                <a:lnTo>
                  <a:pt x="175" y="452"/>
                </a:lnTo>
                <a:lnTo>
                  <a:pt x="175" y="452"/>
                </a:lnTo>
                <a:lnTo>
                  <a:pt x="184" y="454"/>
                </a:lnTo>
                <a:lnTo>
                  <a:pt x="187" y="456"/>
                </a:lnTo>
                <a:lnTo>
                  <a:pt x="187" y="461"/>
                </a:lnTo>
                <a:lnTo>
                  <a:pt x="184" y="466"/>
                </a:lnTo>
                <a:lnTo>
                  <a:pt x="182" y="473"/>
                </a:lnTo>
                <a:lnTo>
                  <a:pt x="179" y="478"/>
                </a:lnTo>
                <a:lnTo>
                  <a:pt x="182" y="485"/>
                </a:lnTo>
                <a:lnTo>
                  <a:pt x="182" y="490"/>
                </a:lnTo>
                <a:lnTo>
                  <a:pt x="182" y="494"/>
                </a:lnTo>
                <a:lnTo>
                  <a:pt x="182" y="497"/>
                </a:lnTo>
                <a:lnTo>
                  <a:pt x="184" y="497"/>
                </a:lnTo>
                <a:lnTo>
                  <a:pt x="184" y="504"/>
                </a:lnTo>
                <a:lnTo>
                  <a:pt x="184" y="506"/>
                </a:lnTo>
                <a:lnTo>
                  <a:pt x="187" y="506"/>
                </a:lnTo>
                <a:lnTo>
                  <a:pt x="189" y="511"/>
                </a:lnTo>
                <a:lnTo>
                  <a:pt x="189" y="511"/>
                </a:lnTo>
                <a:lnTo>
                  <a:pt x="191" y="513"/>
                </a:lnTo>
                <a:lnTo>
                  <a:pt x="191" y="520"/>
                </a:lnTo>
                <a:lnTo>
                  <a:pt x="191" y="520"/>
                </a:lnTo>
                <a:lnTo>
                  <a:pt x="196" y="527"/>
                </a:lnTo>
                <a:lnTo>
                  <a:pt x="196" y="530"/>
                </a:lnTo>
                <a:lnTo>
                  <a:pt x="198" y="530"/>
                </a:lnTo>
                <a:lnTo>
                  <a:pt x="203" y="532"/>
                </a:lnTo>
                <a:lnTo>
                  <a:pt x="220" y="532"/>
                </a:lnTo>
                <a:lnTo>
                  <a:pt x="224" y="535"/>
                </a:lnTo>
                <a:lnTo>
                  <a:pt x="227" y="535"/>
                </a:lnTo>
                <a:lnTo>
                  <a:pt x="229" y="535"/>
                </a:lnTo>
                <a:lnTo>
                  <a:pt x="229" y="537"/>
                </a:lnTo>
                <a:lnTo>
                  <a:pt x="231" y="542"/>
                </a:lnTo>
                <a:lnTo>
                  <a:pt x="234" y="544"/>
                </a:lnTo>
                <a:lnTo>
                  <a:pt x="236" y="546"/>
                </a:lnTo>
                <a:lnTo>
                  <a:pt x="236" y="549"/>
                </a:lnTo>
                <a:lnTo>
                  <a:pt x="236" y="549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36" y="551"/>
                </a:lnTo>
                <a:lnTo>
                  <a:pt x="253" y="551"/>
                </a:lnTo>
                <a:lnTo>
                  <a:pt x="269" y="549"/>
                </a:lnTo>
                <a:lnTo>
                  <a:pt x="286" y="549"/>
                </a:lnTo>
                <a:lnTo>
                  <a:pt x="302" y="546"/>
                </a:lnTo>
                <a:lnTo>
                  <a:pt x="319" y="546"/>
                </a:lnTo>
                <a:lnTo>
                  <a:pt x="336" y="544"/>
                </a:lnTo>
                <a:lnTo>
                  <a:pt x="352" y="542"/>
                </a:lnTo>
                <a:lnTo>
                  <a:pt x="369" y="542"/>
                </a:lnTo>
                <a:lnTo>
                  <a:pt x="385" y="539"/>
                </a:lnTo>
                <a:lnTo>
                  <a:pt x="402" y="539"/>
                </a:lnTo>
                <a:lnTo>
                  <a:pt x="418" y="537"/>
                </a:lnTo>
                <a:lnTo>
                  <a:pt x="435" y="535"/>
                </a:lnTo>
                <a:lnTo>
                  <a:pt x="451" y="535"/>
                </a:lnTo>
                <a:lnTo>
                  <a:pt x="468" y="532"/>
                </a:lnTo>
                <a:lnTo>
                  <a:pt x="485" y="530"/>
                </a:lnTo>
                <a:lnTo>
                  <a:pt x="501" y="530"/>
                </a:lnTo>
                <a:lnTo>
                  <a:pt x="499" y="520"/>
                </a:lnTo>
                <a:lnTo>
                  <a:pt x="499" y="518"/>
                </a:lnTo>
                <a:lnTo>
                  <a:pt x="501" y="516"/>
                </a:lnTo>
                <a:lnTo>
                  <a:pt x="501" y="516"/>
                </a:lnTo>
                <a:lnTo>
                  <a:pt x="499" y="513"/>
                </a:lnTo>
                <a:lnTo>
                  <a:pt x="499" y="511"/>
                </a:lnTo>
                <a:lnTo>
                  <a:pt x="499" y="511"/>
                </a:lnTo>
                <a:lnTo>
                  <a:pt x="499" y="509"/>
                </a:lnTo>
                <a:lnTo>
                  <a:pt x="499" y="506"/>
                </a:lnTo>
                <a:lnTo>
                  <a:pt x="501" y="504"/>
                </a:lnTo>
                <a:lnTo>
                  <a:pt x="501" y="494"/>
                </a:lnTo>
                <a:lnTo>
                  <a:pt x="501" y="492"/>
                </a:lnTo>
                <a:lnTo>
                  <a:pt x="499" y="490"/>
                </a:lnTo>
                <a:lnTo>
                  <a:pt x="494" y="485"/>
                </a:lnTo>
                <a:lnTo>
                  <a:pt x="494" y="482"/>
                </a:lnTo>
                <a:lnTo>
                  <a:pt x="494" y="482"/>
                </a:lnTo>
                <a:lnTo>
                  <a:pt x="492" y="473"/>
                </a:lnTo>
                <a:lnTo>
                  <a:pt x="492" y="471"/>
                </a:lnTo>
                <a:lnTo>
                  <a:pt x="489" y="468"/>
                </a:lnTo>
                <a:lnTo>
                  <a:pt x="487" y="466"/>
                </a:lnTo>
                <a:lnTo>
                  <a:pt x="485" y="466"/>
                </a:lnTo>
                <a:lnTo>
                  <a:pt x="485" y="464"/>
                </a:lnTo>
                <a:lnTo>
                  <a:pt x="487" y="459"/>
                </a:lnTo>
                <a:lnTo>
                  <a:pt x="487" y="456"/>
                </a:lnTo>
                <a:lnTo>
                  <a:pt x="487" y="456"/>
                </a:lnTo>
                <a:lnTo>
                  <a:pt x="487" y="456"/>
                </a:lnTo>
                <a:lnTo>
                  <a:pt x="485" y="454"/>
                </a:lnTo>
                <a:lnTo>
                  <a:pt x="485" y="452"/>
                </a:lnTo>
                <a:lnTo>
                  <a:pt x="485" y="449"/>
                </a:lnTo>
                <a:lnTo>
                  <a:pt x="485" y="449"/>
                </a:lnTo>
                <a:lnTo>
                  <a:pt x="485" y="447"/>
                </a:lnTo>
                <a:lnTo>
                  <a:pt x="485" y="442"/>
                </a:lnTo>
                <a:lnTo>
                  <a:pt x="482" y="442"/>
                </a:lnTo>
                <a:lnTo>
                  <a:pt x="482" y="440"/>
                </a:lnTo>
                <a:lnTo>
                  <a:pt x="482" y="435"/>
                </a:lnTo>
                <a:lnTo>
                  <a:pt x="482" y="426"/>
                </a:lnTo>
                <a:lnTo>
                  <a:pt x="482" y="423"/>
                </a:lnTo>
                <a:lnTo>
                  <a:pt x="487" y="411"/>
                </a:lnTo>
                <a:lnTo>
                  <a:pt x="489" y="404"/>
                </a:lnTo>
                <a:lnTo>
                  <a:pt x="487" y="402"/>
                </a:lnTo>
                <a:lnTo>
                  <a:pt x="487" y="400"/>
                </a:lnTo>
                <a:lnTo>
                  <a:pt x="489" y="397"/>
                </a:lnTo>
                <a:lnTo>
                  <a:pt x="492" y="385"/>
                </a:lnTo>
                <a:lnTo>
                  <a:pt x="494" y="381"/>
                </a:lnTo>
                <a:lnTo>
                  <a:pt x="494" y="378"/>
                </a:lnTo>
                <a:lnTo>
                  <a:pt x="494" y="378"/>
                </a:lnTo>
                <a:lnTo>
                  <a:pt x="494" y="378"/>
                </a:lnTo>
                <a:lnTo>
                  <a:pt x="494" y="376"/>
                </a:lnTo>
                <a:lnTo>
                  <a:pt x="494" y="376"/>
                </a:lnTo>
                <a:lnTo>
                  <a:pt x="494" y="374"/>
                </a:lnTo>
                <a:lnTo>
                  <a:pt x="494" y="374"/>
                </a:lnTo>
                <a:lnTo>
                  <a:pt x="494" y="371"/>
                </a:lnTo>
                <a:lnTo>
                  <a:pt x="492" y="369"/>
                </a:lnTo>
                <a:lnTo>
                  <a:pt x="492" y="369"/>
                </a:lnTo>
                <a:lnTo>
                  <a:pt x="489" y="367"/>
                </a:lnTo>
                <a:lnTo>
                  <a:pt x="489" y="364"/>
                </a:lnTo>
                <a:lnTo>
                  <a:pt x="489" y="355"/>
                </a:lnTo>
                <a:lnTo>
                  <a:pt x="489" y="352"/>
                </a:lnTo>
                <a:lnTo>
                  <a:pt x="492" y="350"/>
                </a:lnTo>
                <a:lnTo>
                  <a:pt x="492" y="350"/>
                </a:lnTo>
                <a:lnTo>
                  <a:pt x="492" y="345"/>
                </a:lnTo>
                <a:lnTo>
                  <a:pt x="492" y="343"/>
                </a:lnTo>
                <a:lnTo>
                  <a:pt x="494" y="331"/>
                </a:lnTo>
                <a:lnTo>
                  <a:pt x="496" y="331"/>
                </a:lnTo>
                <a:lnTo>
                  <a:pt x="496" y="329"/>
                </a:lnTo>
                <a:lnTo>
                  <a:pt x="504" y="326"/>
                </a:lnTo>
                <a:lnTo>
                  <a:pt x="504" y="324"/>
                </a:lnTo>
                <a:lnTo>
                  <a:pt x="506" y="322"/>
                </a:lnTo>
                <a:lnTo>
                  <a:pt x="506" y="319"/>
                </a:lnTo>
                <a:lnTo>
                  <a:pt x="506" y="317"/>
                </a:lnTo>
                <a:lnTo>
                  <a:pt x="506" y="314"/>
                </a:lnTo>
                <a:lnTo>
                  <a:pt x="501" y="310"/>
                </a:lnTo>
                <a:lnTo>
                  <a:pt x="501" y="305"/>
                </a:lnTo>
                <a:lnTo>
                  <a:pt x="501" y="305"/>
                </a:lnTo>
                <a:lnTo>
                  <a:pt x="501" y="303"/>
                </a:lnTo>
                <a:lnTo>
                  <a:pt x="501" y="300"/>
                </a:lnTo>
                <a:lnTo>
                  <a:pt x="501" y="298"/>
                </a:lnTo>
                <a:lnTo>
                  <a:pt x="501" y="296"/>
                </a:lnTo>
                <a:lnTo>
                  <a:pt x="501" y="293"/>
                </a:lnTo>
                <a:lnTo>
                  <a:pt x="504" y="279"/>
                </a:lnTo>
                <a:lnTo>
                  <a:pt x="504" y="274"/>
                </a:lnTo>
                <a:lnTo>
                  <a:pt x="506" y="269"/>
                </a:lnTo>
                <a:lnTo>
                  <a:pt x="511" y="262"/>
                </a:lnTo>
                <a:lnTo>
                  <a:pt x="511" y="260"/>
                </a:lnTo>
                <a:lnTo>
                  <a:pt x="511" y="258"/>
                </a:lnTo>
                <a:lnTo>
                  <a:pt x="513" y="258"/>
                </a:lnTo>
                <a:lnTo>
                  <a:pt x="513" y="258"/>
                </a:lnTo>
                <a:lnTo>
                  <a:pt x="513" y="255"/>
                </a:lnTo>
                <a:lnTo>
                  <a:pt x="513" y="246"/>
                </a:lnTo>
                <a:lnTo>
                  <a:pt x="513" y="243"/>
                </a:lnTo>
                <a:lnTo>
                  <a:pt x="513" y="243"/>
                </a:lnTo>
                <a:close/>
                <a:moveTo>
                  <a:pt x="182" y="21"/>
                </a:moveTo>
                <a:lnTo>
                  <a:pt x="184" y="21"/>
                </a:lnTo>
                <a:lnTo>
                  <a:pt x="184" y="21"/>
                </a:lnTo>
                <a:lnTo>
                  <a:pt x="184" y="19"/>
                </a:lnTo>
                <a:lnTo>
                  <a:pt x="184" y="16"/>
                </a:lnTo>
                <a:lnTo>
                  <a:pt x="182" y="16"/>
                </a:lnTo>
                <a:lnTo>
                  <a:pt x="182" y="16"/>
                </a:lnTo>
                <a:lnTo>
                  <a:pt x="179" y="16"/>
                </a:lnTo>
                <a:lnTo>
                  <a:pt x="179" y="16"/>
                </a:lnTo>
                <a:lnTo>
                  <a:pt x="179" y="16"/>
                </a:lnTo>
                <a:lnTo>
                  <a:pt x="179" y="19"/>
                </a:lnTo>
                <a:lnTo>
                  <a:pt x="179" y="19"/>
                </a:lnTo>
                <a:lnTo>
                  <a:pt x="182" y="21"/>
                </a:lnTo>
                <a:lnTo>
                  <a:pt x="182" y="21"/>
                </a:lnTo>
                <a:close/>
                <a:moveTo>
                  <a:pt x="210" y="4"/>
                </a:moveTo>
                <a:lnTo>
                  <a:pt x="210" y="2"/>
                </a:lnTo>
                <a:lnTo>
                  <a:pt x="210" y="2"/>
                </a:lnTo>
                <a:lnTo>
                  <a:pt x="210" y="0"/>
                </a:lnTo>
                <a:lnTo>
                  <a:pt x="210" y="0"/>
                </a:lnTo>
                <a:lnTo>
                  <a:pt x="210" y="0"/>
                </a:lnTo>
                <a:lnTo>
                  <a:pt x="208" y="0"/>
                </a:lnTo>
                <a:lnTo>
                  <a:pt x="205" y="2"/>
                </a:lnTo>
                <a:lnTo>
                  <a:pt x="205" y="7"/>
                </a:lnTo>
                <a:lnTo>
                  <a:pt x="205" y="9"/>
                </a:lnTo>
                <a:lnTo>
                  <a:pt x="208" y="7"/>
                </a:lnTo>
                <a:lnTo>
                  <a:pt x="210" y="4"/>
                </a:lnTo>
                <a:close/>
                <a:moveTo>
                  <a:pt x="548" y="172"/>
                </a:moveTo>
                <a:lnTo>
                  <a:pt x="548" y="172"/>
                </a:lnTo>
                <a:lnTo>
                  <a:pt x="548" y="170"/>
                </a:lnTo>
                <a:lnTo>
                  <a:pt x="548" y="168"/>
                </a:lnTo>
                <a:lnTo>
                  <a:pt x="546" y="165"/>
                </a:lnTo>
                <a:lnTo>
                  <a:pt x="546" y="165"/>
                </a:lnTo>
                <a:lnTo>
                  <a:pt x="544" y="168"/>
                </a:lnTo>
                <a:lnTo>
                  <a:pt x="541" y="168"/>
                </a:lnTo>
                <a:lnTo>
                  <a:pt x="541" y="165"/>
                </a:lnTo>
                <a:lnTo>
                  <a:pt x="539" y="165"/>
                </a:lnTo>
                <a:lnTo>
                  <a:pt x="539" y="165"/>
                </a:lnTo>
                <a:lnTo>
                  <a:pt x="539" y="168"/>
                </a:lnTo>
                <a:lnTo>
                  <a:pt x="539" y="170"/>
                </a:lnTo>
                <a:lnTo>
                  <a:pt x="539" y="172"/>
                </a:lnTo>
                <a:lnTo>
                  <a:pt x="539" y="175"/>
                </a:lnTo>
                <a:lnTo>
                  <a:pt x="539" y="175"/>
                </a:lnTo>
                <a:lnTo>
                  <a:pt x="539" y="175"/>
                </a:lnTo>
                <a:lnTo>
                  <a:pt x="541" y="175"/>
                </a:lnTo>
                <a:lnTo>
                  <a:pt x="541" y="175"/>
                </a:lnTo>
                <a:lnTo>
                  <a:pt x="548" y="175"/>
                </a:lnTo>
                <a:lnTo>
                  <a:pt x="548" y="175"/>
                </a:lnTo>
                <a:lnTo>
                  <a:pt x="548" y="172"/>
                </a:lnTo>
                <a:close/>
                <a:moveTo>
                  <a:pt x="539" y="187"/>
                </a:moveTo>
                <a:lnTo>
                  <a:pt x="537" y="184"/>
                </a:lnTo>
                <a:lnTo>
                  <a:pt x="539" y="184"/>
                </a:lnTo>
                <a:lnTo>
                  <a:pt x="539" y="182"/>
                </a:lnTo>
                <a:lnTo>
                  <a:pt x="537" y="182"/>
                </a:lnTo>
                <a:lnTo>
                  <a:pt x="534" y="182"/>
                </a:lnTo>
                <a:lnTo>
                  <a:pt x="532" y="182"/>
                </a:lnTo>
                <a:lnTo>
                  <a:pt x="532" y="182"/>
                </a:lnTo>
                <a:lnTo>
                  <a:pt x="530" y="182"/>
                </a:lnTo>
                <a:lnTo>
                  <a:pt x="530" y="182"/>
                </a:lnTo>
                <a:lnTo>
                  <a:pt x="530" y="182"/>
                </a:lnTo>
                <a:lnTo>
                  <a:pt x="530" y="184"/>
                </a:lnTo>
                <a:lnTo>
                  <a:pt x="530" y="184"/>
                </a:lnTo>
                <a:lnTo>
                  <a:pt x="530" y="187"/>
                </a:lnTo>
                <a:lnTo>
                  <a:pt x="527" y="187"/>
                </a:lnTo>
                <a:lnTo>
                  <a:pt x="527" y="187"/>
                </a:lnTo>
                <a:lnTo>
                  <a:pt x="527" y="187"/>
                </a:lnTo>
                <a:lnTo>
                  <a:pt x="527" y="191"/>
                </a:lnTo>
                <a:lnTo>
                  <a:pt x="525" y="194"/>
                </a:lnTo>
                <a:lnTo>
                  <a:pt x="525" y="196"/>
                </a:lnTo>
                <a:lnTo>
                  <a:pt x="522" y="196"/>
                </a:lnTo>
                <a:lnTo>
                  <a:pt x="522" y="198"/>
                </a:lnTo>
                <a:lnTo>
                  <a:pt x="522" y="198"/>
                </a:lnTo>
                <a:lnTo>
                  <a:pt x="520" y="198"/>
                </a:lnTo>
                <a:lnTo>
                  <a:pt x="518" y="198"/>
                </a:lnTo>
                <a:lnTo>
                  <a:pt x="518" y="198"/>
                </a:lnTo>
                <a:lnTo>
                  <a:pt x="515" y="201"/>
                </a:lnTo>
                <a:lnTo>
                  <a:pt x="515" y="201"/>
                </a:lnTo>
                <a:lnTo>
                  <a:pt x="515" y="203"/>
                </a:lnTo>
                <a:lnTo>
                  <a:pt x="515" y="208"/>
                </a:lnTo>
                <a:lnTo>
                  <a:pt x="515" y="210"/>
                </a:lnTo>
                <a:lnTo>
                  <a:pt x="513" y="210"/>
                </a:lnTo>
                <a:lnTo>
                  <a:pt x="513" y="213"/>
                </a:lnTo>
                <a:lnTo>
                  <a:pt x="513" y="213"/>
                </a:lnTo>
                <a:lnTo>
                  <a:pt x="513" y="213"/>
                </a:lnTo>
                <a:lnTo>
                  <a:pt x="513" y="215"/>
                </a:lnTo>
                <a:lnTo>
                  <a:pt x="513" y="215"/>
                </a:lnTo>
                <a:lnTo>
                  <a:pt x="513" y="215"/>
                </a:lnTo>
                <a:lnTo>
                  <a:pt x="508" y="222"/>
                </a:lnTo>
                <a:lnTo>
                  <a:pt x="506" y="225"/>
                </a:lnTo>
                <a:lnTo>
                  <a:pt x="506" y="232"/>
                </a:lnTo>
                <a:lnTo>
                  <a:pt x="506" y="236"/>
                </a:lnTo>
                <a:lnTo>
                  <a:pt x="508" y="239"/>
                </a:lnTo>
                <a:lnTo>
                  <a:pt x="513" y="243"/>
                </a:lnTo>
                <a:lnTo>
                  <a:pt x="515" y="241"/>
                </a:lnTo>
                <a:lnTo>
                  <a:pt x="518" y="241"/>
                </a:lnTo>
                <a:lnTo>
                  <a:pt x="522" y="234"/>
                </a:lnTo>
                <a:lnTo>
                  <a:pt x="522" y="234"/>
                </a:lnTo>
                <a:lnTo>
                  <a:pt x="522" y="232"/>
                </a:lnTo>
                <a:lnTo>
                  <a:pt x="522" y="229"/>
                </a:lnTo>
                <a:lnTo>
                  <a:pt x="522" y="229"/>
                </a:lnTo>
                <a:lnTo>
                  <a:pt x="525" y="227"/>
                </a:lnTo>
                <a:lnTo>
                  <a:pt x="525" y="227"/>
                </a:lnTo>
                <a:lnTo>
                  <a:pt x="522" y="225"/>
                </a:lnTo>
                <a:lnTo>
                  <a:pt x="525" y="220"/>
                </a:lnTo>
                <a:lnTo>
                  <a:pt x="527" y="215"/>
                </a:lnTo>
                <a:lnTo>
                  <a:pt x="527" y="210"/>
                </a:lnTo>
                <a:lnTo>
                  <a:pt x="530" y="210"/>
                </a:lnTo>
                <a:lnTo>
                  <a:pt x="530" y="210"/>
                </a:lnTo>
                <a:lnTo>
                  <a:pt x="530" y="210"/>
                </a:lnTo>
                <a:lnTo>
                  <a:pt x="532" y="210"/>
                </a:lnTo>
                <a:lnTo>
                  <a:pt x="532" y="210"/>
                </a:lnTo>
                <a:lnTo>
                  <a:pt x="532" y="210"/>
                </a:lnTo>
                <a:lnTo>
                  <a:pt x="532" y="208"/>
                </a:lnTo>
                <a:lnTo>
                  <a:pt x="532" y="208"/>
                </a:lnTo>
                <a:lnTo>
                  <a:pt x="532" y="206"/>
                </a:lnTo>
                <a:lnTo>
                  <a:pt x="532" y="206"/>
                </a:lnTo>
                <a:lnTo>
                  <a:pt x="534" y="206"/>
                </a:lnTo>
                <a:lnTo>
                  <a:pt x="534" y="206"/>
                </a:lnTo>
                <a:lnTo>
                  <a:pt x="534" y="203"/>
                </a:lnTo>
                <a:lnTo>
                  <a:pt x="532" y="201"/>
                </a:lnTo>
                <a:lnTo>
                  <a:pt x="530" y="198"/>
                </a:lnTo>
                <a:lnTo>
                  <a:pt x="532" y="198"/>
                </a:lnTo>
                <a:lnTo>
                  <a:pt x="532" y="198"/>
                </a:lnTo>
                <a:lnTo>
                  <a:pt x="534" y="201"/>
                </a:lnTo>
                <a:lnTo>
                  <a:pt x="534" y="198"/>
                </a:lnTo>
                <a:lnTo>
                  <a:pt x="534" y="196"/>
                </a:lnTo>
                <a:lnTo>
                  <a:pt x="532" y="196"/>
                </a:lnTo>
                <a:lnTo>
                  <a:pt x="532" y="194"/>
                </a:lnTo>
                <a:lnTo>
                  <a:pt x="534" y="191"/>
                </a:lnTo>
                <a:lnTo>
                  <a:pt x="534" y="189"/>
                </a:lnTo>
                <a:lnTo>
                  <a:pt x="532" y="189"/>
                </a:lnTo>
                <a:lnTo>
                  <a:pt x="532" y="189"/>
                </a:lnTo>
                <a:lnTo>
                  <a:pt x="534" y="189"/>
                </a:lnTo>
                <a:lnTo>
                  <a:pt x="534" y="189"/>
                </a:lnTo>
                <a:lnTo>
                  <a:pt x="539" y="191"/>
                </a:lnTo>
                <a:lnTo>
                  <a:pt x="539" y="187"/>
                </a:lnTo>
                <a:lnTo>
                  <a:pt x="539" y="187"/>
                </a:lnTo>
                <a:lnTo>
                  <a:pt x="539" y="187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5265E6A-E9E0-4C8B-A765-487F691C8448}"/>
              </a:ext>
            </a:extLst>
          </p:cNvPr>
          <p:cNvSpPr>
            <a:spLocks noEditPoints="1"/>
          </p:cNvSpPr>
          <p:nvPr/>
        </p:nvSpPr>
        <p:spPr bwMode="auto">
          <a:xfrm>
            <a:off x="5081532" y="1622970"/>
            <a:ext cx="808435" cy="532210"/>
          </a:xfrm>
          <a:custGeom>
            <a:avLst/>
            <a:gdLst>
              <a:gd name="T0" fmla="*/ 171 w 679"/>
              <a:gd name="T1" fmla="*/ 66 h 447"/>
              <a:gd name="T2" fmla="*/ 159 w 679"/>
              <a:gd name="T3" fmla="*/ 43 h 447"/>
              <a:gd name="T4" fmla="*/ 173 w 679"/>
              <a:gd name="T5" fmla="*/ 40 h 447"/>
              <a:gd name="T6" fmla="*/ 173 w 679"/>
              <a:gd name="T7" fmla="*/ 109 h 447"/>
              <a:gd name="T8" fmla="*/ 173 w 679"/>
              <a:gd name="T9" fmla="*/ 31 h 447"/>
              <a:gd name="T10" fmla="*/ 166 w 679"/>
              <a:gd name="T11" fmla="*/ 50 h 447"/>
              <a:gd name="T12" fmla="*/ 173 w 679"/>
              <a:gd name="T13" fmla="*/ 90 h 447"/>
              <a:gd name="T14" fmla="*/ 192 w 679"/>
              <a:gd name="T15" fmla="*/ 128 h 447"/>
              <a:gd name="T16" fmla="*/ 187 w 679"/>
              <a:gd name="T17" fmla="*/ 118 h 447"/>
              <a:gd name="T18" fmla="*/ 190 w 679"/>
              <a:gd name="T19" fmla="*/ 88 h 447"/>
              <a:gd name="T20" fmla="*/ 190 w 679"/>
              <a:gd name="T21" fmla="*/ 40 h 447"/>
              <a:gd name="T22" fmla="*/ 187 w 679"/>
              <a:gd name="T23" fmla="*/ 50 h 447"/>
              <a:gd name="T24" fmla="*/ 185 w 679"/>
              <a:gd name="T25" fmla="*/ 199 h 447"/>
              <a:gd name="T26" fmla="*/ 173 w 679"/>
              <a:gd name="T27" fmla="*/ 201 h 447"/>
              <a:gd name="T28" fmla="*/ 180 w 679"/>
              <a:gd name="T29" fmla="*/ 168 h 447"/>
              <a:gd name="T30" fmla="*/ 147 w 679"/>
              <a:gd name="T31" fmla="*/ 220 h 447"/>
              <a:gd name="T32" fmla="*/ 133 w 679"/>
              <a:gd name="T33" fmla="*/ 208 h 447"/>
              <a:gd name="T34" fmla="*/ 24 w 679"/>
              <a:gd name="T35" fmla="*/ 270 h 447"/>
              <a:gd name="T36" fmla="*/ 161 w 679"/>
              <a:gd name="T37" fmla="*/ 31 h 447"/>
              <a:gd name="T38" fmla="*/ 154 w 679"/>
              <a:gd name="T39" fmla="*/ 64 h 447"/>
              <a:gd name="T40" fmla="*/ 632 w 679"/>
              <a:gd name="T41" fmla="*/ 88 h 447"/>
              <a:gd name="T42" fmla="*/ 192 w 679"/>
              <a:gd name="T43" fmla="*/ 7 h 447"/>
              <a:gd name="T44" fmla="*/ 192 w 679"/>
              <a:gd name="T45" fmla="*/ 38 h 447"/>
              <a:gd name="T46" fmla="*/ 199 w 679"/>
              <a:gd name="T47" fmla="*/ 54 h 447"/>
              <a:gd name="T48" fmla="*/ 183 w 679"/>
              <a:gd name="T49" fmla="*/ 64 h 447"/>
              <a:gd name="T50" fmla="*/ 199 w 679"/>
              <a:gd name="T51" fmla="*/ 83 h 447"/>
              <a:gd name="T52" fmla="*/ 202 w 679"/>
              <a:gd name="T53" fmla="*/ 121 h 447"/>
              <a:gd name="T54" fmla="*/ 211 w 679"/>
              <a:gd name="T55" fmla="*/ 125 h 447"/>
              <a:gd name="T56" fmla="*/ 192 w 679"/>
              <a:gd name="T57" fmla="*/ 149 h 447"/>
              <a:gd name="T58" fmla="*/ 187 w 679"/>
              <a:gd name="T59" fmla="*/ 175 h 447"/>
              <a:gd name="T60" fmla="*/ 171 w 679"/>
              <a:gd name="T61" fmla="*/ 206 h 447"/>
              <a:gd name="T62" fmla="*/ 133 w 679"/>
              <a:gd name="T63" fmla="*/ 218 h 447"/>
              <a:gd name="T64" fmla="*/ 128 w 679"/>
              <a:gd name="T65" fmla="*/ 215 h 447"/>
              <a:gd name="T66" fmla="*/ 147 w 679"/>
              <a:gd name="T67" fmla="*/ 189 h 447"/>
              <a:gd name="T68" fmla="*/ 149 w 679"/>
              <a:gd name="T69" fmla="*/ 206 h 447"/>
              <a:gd name="T70" fmla="*/ 166 w 679"/>
              <a:gd name="T71" fmla="*/ 206 h 447"/>
              <a:gd name="T72" fmla="*/ 166 w 679"/>
              <a:gd name="T73" fmla="*/ 170 h 447"/>
              <a:gd name="T74" fmla="*/ 183 w 679"/>
              <a:gd name="T75" fmla="*/ 156 h 447"/>
              <a:gd name="T76" fmla="*/ 176 w 679"/>
              <a:gd name="T77" fmla="*/ 142 h 447"/>
              <a:gd name="T78" fmla="*/ 145 w 679"/>
              <a:gd name="T79" fmla="*/ 185 h 447"/>
              <a:gd name="T80" fmla="*/ 154 w 679"/>
              <a:gd name="T81" fmla="*/ 137 h 447"/>
              <a:gd name="T82" fmla="*/ 171 w 679"/>
              <a:gd name="T83" fmla="*/ 137 h 447"/>
              <a:gd name="T84" fmla="*/ 159 w 679"/>
              <a:gd name="T85" fmla="*/ 107 h 447"/>
              <a:gd name="T86" fmla="*/ 142 w 679"/>
              <a:gd name="T87" fmla="*/ 102 h 447"/>
              <a:gd name="T88" fmla="*/ 81 w 679"/>
              <a:gd name="T89" fmla="*/ 83 h 447"/>
              <a:gd name="T90" fmla="*/ 8 w 679"/>
              <a:gd name="T91" fmla="*/ 57 h 447"/>
              <a:gd name="T92" fmla="*/ 17 w 679"/>
              <a:gd name="T93" fmla="*/ 118 h 447"/>
              <a:gd name="T94" fmla="*/ 17 w 679"/>
              <a:gd name="T95" fmla="*/ 218 h 447"/>
              <a:gd name="T96" fmla="*/ 38 w 679"/>
              <a:gd name="T97" fmla="*/ 218 h 447"/>
              <a:gd name="T98" fmla="*/ 19 w 679"/>
              <a:gd name="T99" fmla="*/ 225 h 447"/>
              <a:gd name="T100" fmla="*/ 43 w 679"/>
              <a:gd name="T101" fmla="*/ 258 h 447"/>
              <a:gd name="T102" fmla="*/ 26 w 679"/>
              <a:gd name="T103" fmla="*/ 277 h 447"/>
              <a:gd name="T104" fmla="*/ 19 w 679"/>
              <a:gd name="T105" fmla="*/ 256 h 447"/>
              <a:gd name="T106" fmla="*/ 17 w 679"/>
              <a:gd name="T107" fmla="*/ 296 h 447"/>
              <a:gd name="T108" fmla="*/ 74 w 679"/>
              <a:gd name="T109" fmla="*/ 324 h 447"/>
              <a:gd name="T110" fmla="*/ 112 w 679"/>
              <a:gd name="T111" fmla="*/ 372 h 447"/>
              <a:gd name="T112" fmla="*/ 190 w 679"/>
              <a:gd name="T113" fmla="*/ 405 h 447"/>
              <a:gd name="T114" fmla="*/ 284 w 679"/>
              <a:gd name="T115" fmla="*/ 426 h 447"/>
              <a:gd name="T116" fmla="*/ 393 w 679"/>
              <a:gd name="T117" fmla="*/ 419 h 447"/>
              <a:gd name="T118" fmla="*/ 639 w 679"/>
              <a:gd name="T119" fmla="*/ 447 h 447"/>
              <a:gd name="T120" fmla="*/ 663 w 679"/>
              <a:gd name="T121" fmla="*/ 206 h 447"/>
              <a:gd name="T122" fmla="*/ 147 w 679"/>
              <a:gd name="T123" fmla="*/ 33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79" h="447">
                <a:moveTo>
                  <a:pt x="176" y="59"/>
                </a:moveTo>
                <a:lnTo>
                  <a:pt x="173" y="59"/>
                </a:lnTo>
                <a:lnTo>
                  <a:pt x="173" y="59"/>
                </a:lnTo>
                <a:lnTo>
                  <a:pt x="171" y="59"/>
                </a:lnTo>
                <a:lnTo>
                  <a:pt x="171" y="59"/>
                </a:lnTo>
                <a:lnTo>
                  <a:pt x="173" y="59"/>
                </a:lnTo>
                <a:lnTo>
                  <a:pt x="173" y="62"/>
                </a:lnTo>
                <a:lnTo>
                  <a:pt x="173" y="62"/>
                </a:lnTo>
                <a:lnTo>
                  <a:pt x="173" y="62"/>
                </a:lnTo>
                <a:lnTo>
                  <a:pt x="173" y="64"/>
                </a:lnTo>
                <a:lnTo>
                  <a:pt x="173" y="64"/>
                </a:lnTo>
                <a:lnTo>
                  <a:pt x="173" y="64"/>
                </a:lnTo>
                <a:lnTo>
                  <a:pt x="173" y="62"/>
                </a:lnTo>
                <a:lnTo>
                  <a:pt x="176" y="62"/>
                </a:lnTo>
                <a:lnTo>
                  <a:pt x="176" y="62"/>
                </a:lnTo>
                <a:lnTo>
                  <a:pt x="176" y="59"/>
                </a:lnTo>
                <a:lnTo>
                  <a:pt x="176" y="59"/>
                </a:lnTo>
                <a:lnTo>
                  <a:pt x="176" y="59"/>
                </a:lnTo>
                <a:lnTo>
                  <a:pt x="176" y="59"/>
                </a:lnTo>
                <a:lnTo>
                  <a:pt x="176" y="59"/>
                </a:lnTo>
                <a:close/>
                <a:moveTo>
                  <a:pt x="171" y="71"/>
                </a:moveTo>
                <a:lnTo>
                  <a:pt x="171" y="69"/>
                </a:lnTo>
                <a:lnTo>
                  <a:pt x="173" y="69"/>
                </a:lnTo>
                <a:lnTo>
                  <a:pt x="173" y="66"/>
                </a:lnTo>
                <a:lnTo>
                  <a:pt x="173" y="64"/>
                </a:lnTo>
                <a:lnTo>
                  <a:pt x="171" y="66"/>
                </a:lnTo>
                <a:lnTo>
                  <a:pt x="171" y="64"/>
                </a:lnTo>
                <a:lnTo>
                  <a:pt x="168" y="64"/>
                </a:lnTo>
                <a:lnTo>
                  <a:pt x="168" y="62"/>
                </a:lnTo>
                <a:lnTo>
                  <a:pt x="171" y="57"/>
                </a:lnTo>
                <a:lnTo>
                  <a:pt x="171" y="54"/>
                </a:lnTo>
                <a:lnTo>
                  <a:pt x="171" y="52"/>
                </a:lnTo>
                <a:lnTo>
                  <a:pt x="168" y="52"/>
                </a:lnTo>
                <a:lnTo>
                  <a:pt x="166" y="54"/>
                </a:lnTo>
                <a:lnTo>
                  <a:pt x="166" y="54"/>
                </a:lnTo>
                <a:lnTo>
                  <a:pt x="166" y="54"/>
                </a:lnTo>
                <a:lnTo>
                  <a:pt x="166" y="57"/>
                </a:lnTo>
                <a:lnTo>
                  <a:pt x="166" y="57"/>
                </a:lnTo>
                <a:lnTo>
                  <a:pt x="164" y="59"/>
                </a:lnTo>
                <a:lnTo>
                  <a:pt x="164" y="59"/>
                </a:lnTo>
                <a:lnTo>
                  <a:pt x="161" y="62"/>
                </a:lnTo>
                <a:lnTo>
                  <a:pt x="161" y="64"/>
                </a:lnTo>
                <a:lnTo>
                  <a:pt x="164" y="64"/>
                </a:lnTo>
                <a:lnTo>
                  <a:pt x="166" y="66"/>
                </a:lnTo>
                <a:lnTo>
                  <a:pt x="166" y="66"/>
                </a:lnTo>
                <a:lnTo>
                  <a:pt x="166" y="69"/>
                </a:lnTo>
                <a:lnTo>
                  <a:pt x="171" y="71"/>
                </a:lnTo>
                <a:close/>
                <a:moveTo>
                  <a:pt x="164" y="38"/>
                </a:moveTo>
                <a:lnTo>
                  <a:pt x="161" y="40"/>
                </a:lnTo>
                <a:lnTo>
                  <a:pt x="159" y="40"/>
                </a:lnTo>
                <a:lnTo>
                  <a:pt x="159" y="40"/>
                </a:lnTo>
                <a:lnTo>
                  <a:pt x="159" y="43"/>
                </a:lnTo>
                <a:lnTo>
                  <a:pt x="159" y="43"/>
                </a:lnTo>
                <a:lnTo>
                  <a:pt x="159" y="45"/>
                </a:lnTo>
                <a:lnTo>
                  <a:pt x="161" y="47"/>
                </a:lnTo>
                <a:lnTo>
                  <a:pt x="161" y="45"/>
                </a:lnTo>
                <a:lnTo>
                  <a:pt x="161" y="45"/>
                </a:lnTo>
                <a:lnTo>
                  <a:pt x="161" y="43"/>
                </a:lnTo>
                <a:lnTo>
                  <a:pt x="164" y="43"/>
                </a:lnTo>
                <a:lnTo>
                  <a:pt x="164" y="43"/>
                </a:lnTo>
                <a:lnTo>
                  <a:pt x="166" y="45"/>
                </a:lnTo>
                <a:lnTo>
                  <a:pt x="166" y="45"/>
                </a:lnTo>
                <a:lnTo>
                  <a:pt x="166" y="47"/>
                </a:lnTo>
                <a:lnTo>
                  <a:pt x="166" y="47"/>
                </a:lnTo>
                <a:lnTo>
                  <a:pt x="166" y="50"/>
                </a:lnTo>
                <a:lnTo>
                  <a:pt x="168" y="50"/>
                </a:lnTo>
                <a:lnTo>
                  <a:pt x="171" y="50"/>
                </a:lnTo>
                <a:lnTo>
                  <a:pt x="173" y="47"/>
                </a:lnTo>
                <a:lnTo>
                  <a:pt x="168" y="40"/>
                </a:lnTo>
                <a:lnTo>
                  <a:pt x="171" y="40"/>
                </a:lnTo>
                <a:lnTo>
                  <a:pt x="171" y="40"/>
                </a:lnTo>
                <a:lnTo>
                  <a:pt x="171" y="38"/>
                </a:lnTo>
                <a:lnTo>
                  <a:pt x="171" y="38"/>
                </a:lnTo>
                <a:lnTo>
                  <a:pt x="171" y="36"/>
                </a:lnTo>
                <a:lnTo>
                  <a:pt x="171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40"/>
                </a:lnTo>
                <a:lnTo>
                  <a:pt x="173" y="43"/>
                </a:lnTo>
                <a:lnTo>
                  <a:pt x="173" y="47"/>
                </a:lnTo>
                <a:lnTo>
                  <a:pt x="176" y="47"/>
                </a:lnTo>
                <a:lnTo>
                  <a:pt x="176" y="47"/>
                </a:lnTo>
                <a:lnTo>
                  <a:pt x="178" y="47"/>
                </a:lnTo>
                <a:lnTo>
                  <a:pt x="178" y="47"/>
                </a:lnTo>
                <a:lnTo>
                  <a:pt x="178" y="47"/>
                </a:lnTo>
                <a:lnTo>
                  <a:pt x="178" y="47"/>
                </a:lnTo>
                <a:lnTo>
                  <a:pt x="183" y="45"/>
                </a:lnTo>
                <a:lnTo>
                  <a:pt x="183" y="45"/>
                </a:lnTo>
                <a:lnTo>
                  <a:pt x="183" y="43"/>
                </a:lnTo>
                <a:lnTo>
                  <a:pt x="176" y="36"/>
                </a:lnTo>
                <a:lnTo>
                  <a:pt x="171" y="36"/>
                </a:lnTo>
                <a:lnTo>
                  <a:pt x="171" y="36"/>
                </a:lnTo>
                <a:lnTo>
                  <a:pt x="168" y="36"/>
                </a:lnTo>
                <a:lnTo>
                  <a:pt x="164" y="38"/>
                </a:lnTo>
                <a:lnTo>
                  <a:pt x="164" y="38"/>
                </a:lnTo>
                <a:close/>
                <a:moveTo>
                  <a:pt x="168" y="114"/>
                </a:moveTo>
                <a:lnTo>
                  <a:pt x="171" y="116"/>
                </a:lnTo>
                <a:lnTo>
                  <a:pt x="171" y="118"/>
                </a:lnTo>
                <a:lnTo>
                  <a:pt x="171" y="121"/>
                </a:lnTo>
                <a:lnTo>
                  <a:pt x="173" y="121"/>
                </a:lnTo>
                <a:lnTo>
                  <a:pt x="173" y="118"/>
                </a:lnTo>
                <a:lnTo>
                  <a:pt x="176" y="116"/>
                </a:lnTo>
                <a:lnTo>
                  <a:pt x="173" y="114"/>
                </a:lnTo>
                <a:lnTo>
                  <a:pt x="173" y="109"/>
                </a:lnTo>
                <a:lnTo>
                  <a:pt x="173" y="109"/>
                </a:lnTo>
                <a:lnTo>
                  <a:pt x="173" y="109"/>
                </a:lnTo>
                <a:lnTo>
                  <a:pt x="171" y="109"/>
                </a:lnTo>
                <a:lnTo>
                  <a:pt x="173" y="111"/>
                </a:lnTo>
                <a:lnTo>
                  <a:pt x="173" y="114"/>
                </a:lnTo>
                <a:lnTo>
                  <a:pt x="173" y="116"/>
                </a:lnTo>
                <a:lnTo>
                  <a:pt x="171" y="116"/>
                </a:lnTo>
                <a:lnTo>
                  <a:pt x="171" y="114"/>
                </a:lnTo>
                <a:lnTo>
                  <a:pt x="171" y="111"/>
                </a:lnTo>
                <a:lnTo>
                  <a:pt x="171" y="111"/>
                </a:lnTo>
                <a:lnTo>
                  <a:pt x="171" y="111"/>
                </a:lnTo>
                <a:lnTo>
                  <a:pt x="171" y="111"/>
                </a:lnTo>
                <a:lnTo>
                  <a:pt x="168" y="114"/>
                </a:lnTo>
                <a:close/>
                <a:moveTo>
                  <a:pt x="171" y="28"/>
                </a:moveTo>
                <a:lnTo>
                  <a:pt x="171" y="28"/>
                </a:lnTo>
                <a:lnTo>
                  <a:pt x="171" y="31"/>
                </a:lnTo>
                <a:lnTo>
                  <a:pt x="171" y="31"/>
                </a:lnTo>
                <a:lnTo>
                  <a:pt x="171" y="31"/>
                </a:lnTo>
                <a:lnTo>
                  <a:pt x="171" y="31"/>
                </a:lnTo>
                <a:lnTo>
                  <a:pt x="171" y="31"/>
                </a:lnTo>
                <a:lnTo>
                  <a:pt x="173" y="31"/>
                </a:lnTo>
                <a:lnTo>
                  <a:pt x="171" y="31"/>
                </a:lnTo>
                <a:lnTo>
                  <a:pt x="173" y="31"/>
                </a:lnTo>
                <a:lnTo>
                  <a:pt x="173" y="31"/>
                </a:lnTo>
                <a:lnTo>
                  <a:pt x="173" y="31"/>
                </a:lnTo>
                <a:lnTo>
                  <a:pt x="173" y="31"/>
                </a:lnTo>
                <a:lnTo>
                  <a:pt x="173" y="31"/>
                </a:lnTo>
                <a:lnTo>
                  <a:pt x="171" y="28"/>
                </a:lnTo>
                <a:lnTo>
                  <a:pt x="173" y="28"/>
                </a:lnTo>
                <a:lnTo>
                  <a:pt x="173" y="28"/>
                </a:lnTo>
                <a:lnTo>
                  <a:pt x="173" y="28"/>
                </a:lnTo>
                <a:lnTo>
                  <a:pt x="173" y="28"/>
                </a:lnTo>
                <a:lnTo>
                  <a:pt x="173" y="28"/>
                </a:lnTo>
                <a:lnTo>
                  <a:pt x="171" y="28"/>
                </a:lnTo>
                <a:lnTo>
                  <a:pt x="171" y="28"/>
                </a:lnTo>
                <a:lnTo>
                  <a:pt x="171" y="28"/>
                </a:lnTo>
                <a:lnTo>
                  <a:pt x="171" y="28"/>
                </a:lnTo>
                <a:lnTo>
                  <a:pt x="171" y="28"/>
                </a:lnTo>
                <a:close/>
                <a:moveTo>
                  <a:pt x="161" y="52"/>
                </a:moveTo>
                <a:lnTo>
                  <a:pt x="161" y="52"/>
                </a:lnTo>
                <a:lnTo>
                  <a:pt x="164" y="52"/>
                </a:lnTo>
                <a:lnTo>
                  <a:pt x="164" y="52"/>
                </a:lnTo>
                <a:lnTo>
                  <a:pt x="164" y="52"/>
                </a:lnTo>
                <a:lnTo>
                  <a:pt x="164" y="52"/>
                </a:lnTo>
                <a:lnTo>
                  <a:pt x="164" y="52"/>
                </a:lnTo>
                <a:lnTo>
                  <a:pt x="166" y="52"/>
                </a:lnTo>
                <a:lnTo>
                  <a:pt x="166" y="52"/>
                </a:lnTo>
                <a:lnTo>
                  <a:pt x="166" y="52"/>
                </a:lnTo>
                <a:lnTo>
                  <a:pt x="166" y="52"/>
                </a:lnTo>
                <a:lnTo>
                  <a:pt x="166" y="52"/>
                </a:lnTo>
                <a:lnTo>
                  <a:pt x="166" y="50"/>
                </a:lnTo>
                <a:lnTo>
                  <a:pt x="166" y="50"/>
                </a:lnTo>
                <a:lnTo>
                  <a:pt x="166" y="50"/>
                </a:lnTo>
                <a:lnTo>
                  <a:pt x="166" y="50"/>
                </a:lnTo>
                <a:lnTo>
                  <a:pt x="166" y="50"/>
                </a:lnTo>
                <a:lnTo>
                  <a:pt x="166" y="50"/>
                </a:lnTo>
                <a:lnTo>
                  <a:pt x="166" y="50"/>
                </a:lnTo>
                <a:lnTo>
                  <a:pt x="164" y="50"/>
                </a:lnTo>
                <a:lnTo>
                  <a:pt x="166" y="50"/>
                </a:lnTo>
                <a:lnTo>
                  <a:pt x="166" y="50"/>
                </a:lnTo>
                <a:lnTo>
                  <a:pt x="164" y="47"/>
                </a:lnTo>
                <a:lnTo>
                  <a:pt x="164" y="47"/>
                </a:lnTo>
                <a:lnTo>
                  <a:pt x="159" y="47"/>
                </a:lnTo>
                <a:lnTo>
                  <a:pt x="159" y="47"/>
                </a:lnTo>
                <a:lnTo>
                  <a:pt x="159" y="47"/>
                </a:lnTo>
                <a:lnTo>
                  <a:pt x="159" y="47"/>
                </a:lnTo>
                <a:lnTo>
                  <a:pt x="159" y="50"/>
                </a:lnTo>
                <a:lnTo>
                  <a:pt x="159" y="50"/>
                </a:lnTo>
                <a:lnTo>
                  <a:pt x="161" y="50"/>
                </a:lnTo>
                <a:lnTo>
                  <a:pt x="161" y="50"/>
                </a:lnTo>
                <a:lnTo>
                  <a:pt x="161" y="52"/>
                </a:lnTo>
                <a:close/>
                <a:moveTo>
                  <a:pt x="190" y="76"/>
                </a:moveTo>
                <a:lnTo>
                  <a:pt x="190" y="76"/>
                </a:lnTo>
                <a:lnTo>
                  <a:pt x="187" y="78"/>
                </a:lnTo>
                <a:lnTo>
                  <a:pt x="187" y="78"/>
                </a:lnTo>
                <a:lnTo>
                  <a:pt x="185" y="78"/>
                </a:lnTo>
                <a:lnTo>
                  <a:pt x="183" y="81"/>
                </a:lnTo>
                <a:lnTo>
                  <a:pt x="173" y="90"/>
                </a:lnTo>
                <a:lnTo>
                  <a:pt x="173" y="92"/>
                </a:lnTo>
                <a:lnTo>
                  <a:pt x="173" y="97"/>
                </a:lnTo>
                <a:lnTo>
                  <a:pt x="173" y="97"/>
                </a:lnTo>
                <a:lnTo>
                  <a:pt x="173" y="99"/>
                </a:lnTo>
                <a:lnTo>
                  <a:pt x="176" y="99"/>
                </a:lnTo>
                <a:lnTo>
                  <a:pt x="176" y="99"/>
                </a:lnTo>
                <a:lnTo>
                  <a:pt x="176" y="99"/>
                </a:lnTo>
                <a:lnTo>
                  <a:pt x="178" y="104"/>
                </a:lnTo>
                <a:lnTo>
                  <a:pt x="180" y="104"/>
                </a:lnTo>
                <a:lnTo>
                  <a:pt x="183" y="104"/>
                </a:lnTo>
                <a:lnTo>
                  <a:pt x="183" y="104"/>
                </a:lnTo>
                <a:lnTo>
                  <a:pt x="183" y="107"/>
                </a:lnTo>
                <a:lnTo>
                  <a:pt x="180" y="114"/>
                </a:lnTo>
                <a:lnTo>
                  <a:pt x="180" y="116"/>
                </a:lnTo>
                <a:lnTo>
                  <a:pt x="183" y="118"/>
                </a:lnTo>
                <a:lnTo>
                  <a:pt x="180" y="121"/>
                </a:lnTo>
                <a:lnTo>
                  <a:pt x="183" y="123"/>
                </a:lnTo>
                <a:lnTo>
                  <a:pt x="183" y="125"/>
                </a:lnTo>
                <a:lnTo>
                  <a:pt x="185" y="125"/>
                </a:lnTo>
                <a:lnTo>
                  <a:pt x="185" y="128"/>
                </a:lnTo>
                <a:lnTo>
                  <a:pt x="185" y="128"/>
                </a:lnTo>
                <a:lnTo>
                  <a:pt x="187" y="128"/>
                </a:lnTo>
                <a:lnTo>
                  <a:pt x="187" y="128"/>
                </a:lnTo>
                <a:lnTo>
                  <a:pt x="190" y="125"/>
                </a:lnTo>
                <a:lnTo>
                  <a:pt x="190" y="125"/>
                </a:lnTo>
                <a:lnTo>
                  <a:pt x="192" y="128"/>
                </a:lnTo>
                <a:lnTo>
                  <a:pt x="192" y="130"/>
                </a:lnTo>
                <a:lnTo>
                  <a:pt x="192" y="133"/>
                </a:lnTo>
                <a:lnTo>
                  <a:pt x="192" y="135"/>
                </a:lnTo>
                <a:lnTo>
                  <a:pt x="192" y="137"/>
                </a:lnTo>
                <a:lnTo>
                  <a:pt x="192" y="137"/>
                </a:lnTo>
                <a:lnTo>
                  <a:pt x="194" y="135"/>
                </a:lnTo>
                <a:lnTo>
                  <a:pt x="197" y="137"/>
                </a:lnTo>
                <a:lnTo>
                  <a:pt x="194" y="137"/>
                </a:lnTo>
                <a:lnTo>
                  <a:pt x="194" y="137"/>
                </a:lnTo>
                <a:lnTo>
                  <a:pt x="197" y="137"/>
                </a:lnTo>
                <a:lnTo>
                  <a:pt x="197" y="137"/>
                </a:lnTo>
                <a:lnTo>
                  <a:pt x="197" y="137"/>
                </a:lnTo>
                <a:lnTo>
                  <a:pt x="197" y="137"/>
                </a:lnTo>
                <a:lnTo>
                  <a:pt x="199" y="135"/>
                </a:lnTo>
                <a:lnTo>
                  <a:pt x="199" y="133"/>
                </a:lnTo>
                <a:lnTo>
                  <a:pt x="202" y="133"/>
                </a:lnTo>
                <a:lnTo>
                  <a:pt x="202" y="133"/>
                </a:lnTo>
                <a:lnTo>
                  <a:pt x="199" y="130"/>
                </a:lnTo>
                <a:lnTo>
                  <a:pt x="199" y="128"/>
                </a:lnTo>
                <a:lnTo>
                  <a:pt x="199" y="125"/>
                </a:lnTo>
                <a:lnTo>
                  <a:pt x="194" y="118"/>
                </a:lnTo>
                <a:lnTo>
                  <a:pt x="192" y="118"/>
                </a:lnTo>
                <a:lnTo>
                  <a:pt x="192" y="116"/>
                </a:lnTo>
                <a:lnTo>
                  <a:pt x="190" y="114"/>
                </a:lnTo>
                <a:lnTo>
                  <a:pt x="187" y="116"/>
                </a:lnTo>
                <a:lnTo>
                  <a:pt x="187" y="118"/>
                </a:lnTo>
                <a:lnTo>
                  <a:pt x="190" y="121"/>
                </a:lnTo>
                <a:lnTo>
                  <a:pt x="187" y="123"/>
                </a:lnTo>
                <a:lnTo>
                  <a:pt x="185" y="123"/>
                </a:lnTo>
                <a:lnTo>
                  <a:pt x="185" y="121"/>
                </a:lnTo>
                <a:lnTo>
                  <a:pt x="185" y="116"/>
                </a:lnTo>
                <a:lnTo>
                  <a:pt x="187" y="109"/>
                </a:lnTo>
                <a:lnTo>
                  <a:pt x="187" y="104"/>
                </a:lnTo>
                <a:lnTo>
                  <a:pt x="187" y="102"/>
                </a:lnTo>
                <a:lnTo>
                  <a:pt x="185" y="99"/>
                </a:lnTo>
                <a:lnTo>
                  <a:pt x="183" y="97"/>
                </a:lnTo>
                <a:lnTo>
                  <a:pt x="183" y="97"/>
                </a:lnTo>
                <a:lnTo>
                  <a:pt x="180" y="95"/>
                </a:lnTo>
                <a:lnTo>
                  <a:pt x="180" y="95"/>
                </a:lnTo>
                <a:lnTo>
                  <a:pt x="178" y="95"/>
                </a:lnTo>
                <a:lnTo>
                  <a:pt x="176" y="95"/>
                </a:lnTo>
                <a:lnTo>
                  <a:pt x="176" y="92"/>
                </a:lnTo>
                <a:lnTo>
                  <a:pt x="180" y="95"/>
                </a:lnTo>
                <a:lnTo>
                  <a:pt x="183" y="92"/>
                </a:lnTo>
                <a:lnTo>
                  <a:pt x="183" y="92"/>
                </a:lnTo>
                <a:lnTo>
                  <a:pt x="183" y="90"/>
                </a:lnTo>
                <a:lnTo>
                  <a:pt x="183" y="88"/>
                </a:lnTo>
                <a:lnTo>
                  <a:pt x="185" y="92"/>
                </a:lnTo>
                <a:lnTo>
                  <a:pt x="185" y="90"/>
                </a:lnTo>
                <a:lnTo>
                  <a:pt x="187" y="88"/>
                </a:lnTo>
                <a:lnTo>
                  <a:pt x="187" y="88"/>
                </a:lnTo>
                <a:lnTo>
                  <a:pt x="190" y="88"/>
                </a:lnTo>
                <a:lnTo>
                  <a:pt x="190" y="90"/>
                </a:lnTo>
                <a:lnTo>
                  <a:pt x="192" y="90"/>
                </a:lnTo>
                <a:lnTo>
                  <a:pt x="192" y="90"/>
                </a:lnTo>
                <a:lnTo>
                  <a:pt x="194" y="90"/>
                </a:lnTo>
                <a:lnTo>
                  <a:pt x="194" y="88"/>
                </a:lnTo>
                <a:lnTo>
                  <a:pt x="190" y="83"/>
                </a:lnTo>
                <a:lnTo>
                  <a:pt x="190" y="81"/>
                </a:lnTo>
                <a:lnTo>
                  <a:pt x="190" y="78"/>
                </a:lnTo>
                <a:lnTo>
                  <a:pt x="190" y="78"/>
                </a:lnTo>
                <a:lnTo>
                  <a:pt x="190" y="78"/>
                </a:lnTo>
                <a:lnTo>
                  <a:pt x="190" y="76"/>
                </a:lnTo>
                <a:close/>
                <a:moveTo>
                  <a:pt x="194" y="40"/>
                </a:moveTo>
                <a:lnTo>
                  <a:pt x="194" y="40"/>
                </a:lnTo>
                <a:lnTo>
                  <a:pt x="192" y="40"/>
                </a:lnTo>
                <a:lnTo>
                  <a:pt x="192" y="40"/>
                </a:lnTo>
                <a:lnTo>
                  <a:pt x="192" y="40"/>
                </a:lnTo>
                <a:lnTo>
                  <a:pt x="194" y="43"/>
                </a:lnTo>
                <a:lnTo>
                  <a:pt x="197" y="43"/>
                </a:lnTo>
                <a:lnTo>
                  <a:pt x="197" y="40"/>
                </a:lnTo>
                <a:lnTo>
                  <a:pt x="197" y="40"/>
                </a:lnTo>
                <a:lnTo>
                  <a:pt x="194" y="38"/>
                </a:lnTo>
                <a:lnTo>
                  <a:pt x="194" y="40"/>
                </a:lnTo>
                <a:lnTo>
                  <a:pt x="194" y="40"/>
                </a:lnTo>
                <a:lnTo>
                  <a:pt x="194" y="40"/>
                </a:lnTo>
                <a:lnTo>
                  <a:pt x="194" y="40"/>
                </a:lnTo>
                <a:close/>
                <a:moveTo>
                  <a:pt x="190" y="40"/>
                </a:moveTo>
                <a:lnTo>
                  <a:pt x="190" y="36"/>
                </a:lnTo>
                <a:lnTo>
                  <a:pt x="187" y="36"/>
                </a:lnTo>
                <a:lnTo>
                  <a:pt x="187" y="36"/>
                </a:lnTo>
                <a:lnTo>
                  <a:pt x="187" y="38"/>
                </a:lnTo>
                <a:lnTo>
                  <a:pt x="187" y="38"/>
                </a:lnTo>
                <a:lnTo>
                  <a:pt x="190" y="43"/>
                </a:lnTo>
                <a:lnTo>
                  <a:pt x="190" y="45"/>
                </a:lnTo>
                <a:lnTo>
                  <a:pt x="192" y="45"/>
                </a:lnTo>
                <a:lnTo>
                  <a:pt x="192" y="47"/>
                </a:lnTo>
                <a:lnTo>
                  <a:pt x="194" y="47"/>
                </a:lnTo>
                <a:lnTo>
                  <a:pt x="194" y="47"/>
                </a:lnTo>
                <a:lnTo>
                  <a:pt x="194" y="47"/>
                </a:lnTo>
                <a:lnTo>
                  <a:pt x="194" y="45"/>
                </a:lnTo>
                <a:lnTo>
                  <a:pt x="194" y="43"/>
                </a:lnTo>
                <a:lnTo>
                  <a:pt x="194" y="43"/>
                </a:lnTo>
                <a:lnTo>
                  <a:pt x="192" y="43"/>
                </a:lnTo>
                <a:lnTo>
                  <a:pt x="192" y="40"/>
                </a:lnTo>
                <a:lnTo>
                  <a:pt x="190" y="40"/>
                </a:lnTo>
                <a:close/>
                <a:moveTo>
                  <a:pt x="187" y="50"/>
                </a:moveTo>
                <a:lnTo>
                  <a:pt x="187" y="50"/>
                </a:lnTo>
                <a:lnTo>
                  <a:pt x="190" y="52"/>
                </a:lnTo>
                <a:lnTo>
                  <a:pt x="190" y="50"/>
                </a:lnTo>
                <a:lnTo>
                  <a:pt x="190" y="50"/>
                </a:lnTo>
                <a:lnTo>
                  <a:pt x="190" y="50"/>
                </a:lnTo>
                <a:lnTo>
                  <a:pt x="187" y="50"/>
                </a:lnTo>
                <a:lnTo>
                  <a:pt x="187" y="50"/>
                </a:lnTo>
                <a:close/>
                <a:moveTo>
                  <a:pt x="185" y="52"/>
                </a:moveTo>
                <a:lnTo>
                  <a:pt x="185" y="52"/>
                </a:lnTo>
                <a:lnTo>
                  <a:pt x="185" y="50"/>
                </a:lnTo>
                <a:lnTo>
                  <a:pt x="183" y="50"/>
                </a:lnTo>
                <a:lnTo>
                  <a:pt x="183" y="52"/>
                </a:lnTo>
                <a:lnTo>
                  <a:pt x="183" y="54"/>
                </a:lnTo>
                <a:lnTo>
                  <a:pt x="183" y="57"/>
                </a:lnTo>
                <a:lnTo>
                  <a:pt x="183" y="57"/>
                </a:lnTo>
                <a:lnTo>
                  <a:pt x="185" y="59"/>
                </a:lnTo>
                <a:lnTo>
                  <a:pt x="185" y="59"/>
                </a:lnTo>
                <a:lnTo>
                  <a:pt x="185" y="57"/>
                </a:lnTo>
                <a:lnTo>
                  <a:pt x="185" y="57"/>
                </a:lnTo>
                <a:lnTo>
                  <a:pt x="187" y="57"/>
                </a:lnTo>
                <a:lnTo>
                  <a:pt x="187" y="54"/>
                </a:lnTo>
                <a:lnTo>
                  <a:pt x="187" y="54"/>
                </a:lnTo>
                <a:lnTo>
                  <a:pt x="185" y="52"/>
                </a:lnTo>
                <a:lnTo>
                  <a:pt x="185" y="52"/>
                </a:lnTo>
                <a:close/>
                <a:moveTo>
                  <a:pt x="178" y="199"/>
                </a:moveTo>
                <a:lnTo>
                  <a:pt x="176" y="199"/>
                </a:lnTo>
                <a:lnTo>
                  <a:pt x="176" y="199"/>
                </a:lnTo>
                <a:lnTo>
                  <a:pt x="176" y="201"/>
                </a:lnTo>
                <a:lnTo>
                  <a:pt x="176" y="204"/>
                </a:lnTo>
                <a:lnTo>
                  <a:pt x="178" y="201"/>
                </a:lnTo>
                <a:lnTo>
                  <a:pt x="180" y="199"/>
                </a:lnTo>
                <a:lnTo>
                  <a:pt x="185" y="199"/>
                </a:lnTo>
                <a:lnTo>
                  <a:pt x="185" y="199"/>
                </a:lnTo>
                <a:lnTo>
                  <a:pt x="185" y="196"/>
                </a:lnTo>
                <a:lnTo>
                  <a:pt x="183" y="196"/>
                </a:lnTo>
                <a:lnTo>
                  <a:pt x="180" y="194"/>
                </a:lnTo>
                <a:lnTo>
                  <a:pt x="180" y="192"/>
                </a:lnTo>
                <a:lnTo>
                  <a:pt x="180" y="192"/>
                </a:lnTo>
                <a:lnTo>
                  <a:pt x="180" y="189"/>
                </a:lnTo>
                <a:lnTo>
                  <a:pt x="180" y="187"/>
                </a:lnTo>
                <a:lnTo>
                  <a:pt x="180" y="187"/>
                </a:lnTo>
                <a:lnTo>
                  <a:pt x="180" y="187"/>
                </a:lnTo>
                <a:lnTo>
                  <a:pt x="180" y="185"/>
                </a:lnTo>
                <a:lnTo>
                  <a:pt x="180" y="185"/>
                </a:lnTo>
                <a:lnTo>
                  <a:pt x="180" y="185"/>
                </a:lnTo>
                <a:lnTo>
                  <a:pt x="178" y="185"/>
                </a:lnTo>
                <a:lnTo>
                  <a:pt x="176" y="187"/>
                </a:lnTo>
                <a:lnTo>
                  <a:pt x="176" y="187"/>
                </a:lnTo>
                <a:lnTo>
                  <a:pt x="173" y="196"/>
                </a:lnTo>
                <a:lnTo>
                  <a:pt x="171" y="196"/>
                </a:lnTo>
                <a:lnTo>
                  <a:pt x="171" y="199"/>
                </a:lnTo>
                <a:lnTo>
                  <a:pt x="171" y="199"/>
                </a:lnTo>
                <a:lnTo>
                  <a:pt x="171" y="201"/>
                </a:lnTo>
                <a:lnTo>
                  <a:pt x="171" y="201"/>
                </a:lnTo>
                <a:lnTo>
                  <a:pt x="171" y="201"/>
                </a:lnTo>
                <a:lnTo>
                  <a:pt x="173" y="204"/>
                </a:lnTo>
                <a:lnTo>
                  <a:pt x="173" y="201"/>
                </a:lnTo>
                <a:lnTo>
                  <a:pt x="173" y="201"/>
                </a:lnTo>
                <a:lnTo>
                  <a:pt x="173" y="201"/>
                </a:lnTo>
                <a:lnTo>
                  <a:pt x="176" y="199"/>
                </a:lnTo>
                <a:lnTo>
                  <a:pt x="176" y="196"/>
                </a:lnTo>
                <a:lnTo>
                  <a:pt x="176" y="196"/>
                </a:lnTo>
                <a:lnTo>
                  <a:pt x="178" y="196"/>
                </a:lnTo>
                <a:lnTo>
                  <a:pt x="178" y="196"/>
                </a:lnTo>
                <a:lnTo>
                  <a:pt x="178" y="196"/>
                </a:lnTo>
                <a:lnTo>
                  <a:pt x="180" y="196"/>
                </a:lnTo>
                <a:lnTo>
                  <a:pt x="178" y="196"/>
                </a:lnTo>
                <a:lnTo>
                  <a:pt x="178" y="199"/>
                </a:lnTo>
                <a:close/>
                <a:moveTo>
                  <a:pt x="173" y="170"/>
                </a:moveTo>
                <a:lnTo>
                  <a:pt x="173" y="170"/>
                </a:lnTo>
                <a:lnTo>
                  <a:pt x="173" y="170"/>
                </a:lnTo>
                <a:lnTo>
                  <a:pt x="176" y="170"/>
                </a:lnTo>
                <a:lnTo>
                  <a:pt x="176" y="173"/>
                </a:lnTo>
                <a:lnTo>
                  <a:pt x="178" y="175"/>
                </a:lnTo>
                <a:lnTo>
                  <a:pt x="180" y="173"/>
                </a:lnTo>
                <a:lnTo>
                  <a:pt x="180" y="173"/>
                </a:lnTo>
                <a:lnTo>
                  <a:pt x="180" y="173"/>
                </a:lnTo>
                <a:lnTo>
                  <a:pt x="180" y="173"/>
                </a:lnTo>
                <a:lnTo>
                  <a:pt x="180" y="170"/>
                </a:lnTo>
                <a:lnTo>
                  <a:pt x="180" y="170"/>
                </a:lnTo>
                <a:lnTo>
                  <a:pt x="180" y="170"/>
                </a:lnTo>
                <a:lnTo>
                  <a:pt x="180" y="168"/>
                </a:lnTo>
                <a:lnTo>
                  <a:pt x="178" y="168"/>
                </a:lnTo>
                <a:lnTo>
                  <a:pt x="180" y="168"/>
                </a:lnTo>
                <a:lnTo>
                  <a:pt x="180" y="168"/>
                </a:lnTo>
                <a:lnTo>
                  <a:pt x="180" y="166"/>
                </a:lnTo>
                <a:lnTo>
                  <a:pt x="180" y="166"/>
                </a:lnTo>
                <a:lnTo>
                  <a:pt x="180" y="163"/>
                </a:lnTo>
                <a:lnTo>
                  <a:pt x="180" y="159"/>
                </a:lnTo>
                <a:lnTo>
                  <a:pt x="180" y="159"/>
                </a:lnTo>
                <a:lnTo>
                  <a:pt x="180" y="159"/>
                </a:lnTo>
                <a:lnTo>
                  <a:pt x="178" y="156"/>
                </a:lnTo>
                <a:lnTo>
                  <a:pt x="178" y="156"/>
                </a:lnTo>
                <a:lnTo>
                  <a:pt x="178" y="156"/>
                </a:lnTo>
                <a:lnTo>
                  <a:pt x="176" y="159"/>
                </a:lnTo>
                <a:lnTo>
                  <a:pt x="176" y="159"/>
                </a:lnTo>
                <a:lnTo>
                  <a:pt x="176" y="161"/>
                </a:lnTo>
                <a:lnTo>
                  <a:pt x="173" y="161"/>
                </a:lnTo>
                <a:lnTo>
                  <a:pt x="173" y="163"/>
                </a:lnTo>
                <a:lnTo>
                  <a:pt x="173" y="163"/>
                </a:lnTo>
                <a:lnTo>
                  <a:pt x="173" y="166"/>
                </a:lnTo>
                <a:lnTo>
                  <a:pt x="173" y="166"/>
                </a:lnTo>
                <a:lnTo>
                  <a:pt x="173" y="168"/>
                </a:lnTo>
                <a:lnTo>
                  <a:pt x="173" y="170"/>
                </a:lnTo>
                <a:close/>
                <a:moveTo>
                  <a:pt x="152" y="215"/>
                </a:moveTo>
                <a:lnTo>
                  <a:pt x="149" y="215"/>
                </a:lnTo>
                <a:lnTo>
                  <a:pt x="149" y="218"/>
                </a:lnTo>
                <a:lnTo>
                  <a:pt x="149" y="218"/>
                </a:lnTo>
                <a:lnTo>
                  <a:pt x="147" y="218"/>
                </a:lnTo>
                <a:lnTo>
                  <a:pt x="147" y="218"/>
                </a:lnTo>
                <a:lnTo>
                  <a:pt x="147" y="220"/>
                </a:lnTo>
                <a:lnTo>
                  <a:pt x="147" y="220"/>
                </a:lnTo>
                <a:lnTo>
                  <a:pt x="147" y="223"/>
                </a:lnTo>
                <a:lnTo>
                  <a:pt x="149" y="223"/>
                </a:lnTo>
                <a:lnTo>
                  <a:pt x="149" y="223"/>
                </a:lnTo>
                <a:lnTo>
                  <a:pt x="149" y="223"/>
                </a:lnTo>
                <a:lnTo>
                  <a:pt x="152" y="223"/>
                </a:lnTo>
                <a:lnTo>
                  <a:pt x="152" y="223"/>
                </a:lnTo>
                <a:lnTo>
                  <a:pt x="154" y="220"/>
                </a:lnTo>
                <a:lnTo>
                  <a:pt x="154" y="218"/>
                </a:lnTo>
                <a:lnTo>
                  <a:pt x="154" y="218"/>
                </a:lnTo>
                <a:lnTo>
                  <a:pt x="152" y="218"/>
                </a:lnTo>
                <a:lnTo>
                  <a:pt x="152" y="215"/>
                </a:lnTo>
                <a:close/>
                <a:moveTo>
                  <a:pt x="140" y="204"/>
                </a:moveTo>
                <a:lnTo>
                  <a:pt x="140" y="201"/>
                </a:lnTo>
                <a:lnTo>
                  <a:pt x="140" y="201"/>
                </a:lnTo>
                <a:lnTo>
                  <a:pt x="142" y="201"/>
                </a:lnTo>
                <a:lnTo>
                  <a:pt x="140" y="201"/>
                </a:lnTo>
                <a:lnTo>
                  <a:pt x="140" y="201"/>
                </a:lnTo>
                <a:lnTo>
                  <a:pt x="138" y="201"/>
                </a:lnTo>
                <a:lnTo>
                  <a:pt x="138" y="201"/>
                </a:lnTo>
                <a:lnTo>
                  <a:pt x="135" y="201"/>
                </a:lnTo>
                <a:lnTo>
                  <a:pt x="135" y="201"/>
                </a:lnTo>
                <a:lnTo>
                  <a:pt x="135" y="204"/>
                </a:lnTo>
                <a:lnTo>
                  <a:pt x="133" y="206"/>
                </a:lnTo>
                <a:lnTo>
                  <a:pt x="133" y="206"/>
                </a:lnTo>
                <a:lnTo>
                  <a:pt x="133" y="208"/>
                </a:lnTo>
                <a:lnTo>
                  <a:pt x="135" y="211"/>
                </a:lnTo>
                <a:lnTo>
                  <a:pt x="135" y="211"/>
                </a:lnTo>
                <a:lnTo>
                  <a:pt x="135" y="211"/>
                </a:lnTo>
                <a:lnTo>
                  <a:pt x="135" y="213"/>
                </a:lnTo>
                <a:lnTo>
                  <a:pt x="135" y="213"/>
                </a:lnTo>
                <a:lnTo>
                  <a:pt x="135" y="215"/>
                </a:lnTo>
                <a:lnTo>
                  <a:pt x="138" y="213"/>
                </a:lnTo>
                <a:lnTo>
                  <a:pt x="140" y="213"/>
                </a:lnTo>
                <a:lnTo>
                  <a:pt x="140" y="211"/>
                </a:lnTo>
                <a:lnTo>
                  <a:pt x="140" y="208"/>
                </a:lnTo>
                <a:lnTo>
                  <a:pt x="140" y="208"/>
                </a:lnTo>
                <a:lnTo>
                  <a:pt x="138" y="206"/>
                </a:lnTo>
                <a:lnTo>
                  <a:pt x="138" y="204"/>
                </a:lnTo>
                <a:lnTo>
                  <a:pt x="140" y="204"/>
                </a:lnTo>
                <a:close/>
                <a:moveTo>
                  <a:pt x="22" y="275"/>
                </a:moveTo>
                <a:lnTo>
                  <a:pt x="22" y="275"/>
                </a:lnTo>
                <a:lnTo>
                  <a:pt x="22" y="277"/>
                </a:lnTo>
                <a:lnTo>
                  <a:pt x="24" y="282"/>
                </a:lnTo>
                <a:lnTo>
                  <a:pt x="24" y="279"/>
                </a:lnTo>
                <a:lnTo>
                  <a:pt x="24" y="279"/>
                </a:lnTo>
                <a:lnTo>
                  <a:pt x="26" y="277"/>
                </a:lnTo>
                <a:lnTo>
                  <a:pt x="26" y="275"/>
                </a:lnTo>
                <a:lnTo>
                  <a:pt x="24" y="272"/>
                </a:lnTo>
                <a:lnTo>
                  <a:pt x="24" y="272"/>
                </a:lnTo>
                <a:lnTo>
                  <a:pt x="24" y="272"/>
                </a:lnTo>
                <a:lnTo>
                  <a:pt x="24" y="270"/>
                </a:lnTo>
                <a:lnTo>
                  <a:pt x="24" y="270"/>
                </a:lnTo>
                <a:lnTo>
                  <a:pt x="22" y="272"/>
                </a:lnTo>
                <a:lnTo>
                  <a:pt x="22" y="272"/>
                </a:lnTo>
                <a:lnTo>
                  <a:pt x="22" y="275"/>
                </a:lnTo>
                <a:lnTo>
                  <a:pt x="22" y="275"/>
                </a:lnTo>
                <a:close/>
                <a:moveTo>
                  <a:pt x="147" y="38"/>
                </a:moveTo>
                <a:lnTo>
                  <a:pt x="149" y="38"/>
                </a:lnTo>
                <a:lnTo>
                  <a:pt x="149" y="40"/>
                </a:lnTo>
                <a:lnTo>
                  <a:pt x="152" y="40"/>
                </a:lnTo>
                <a:lnTo>
                  <a:pt x="152" y="40"/>
                </a:lnTo>
                <a:lnTo>
                  <a:pt x="152" y="40"/>
                </a:lnTo>
                <a:lnTo>
                  <a:pt x="152" y="40"/>
                </a:lnTo>
                <a:lnTo>
                  <a:pt x="152" y="40"/>
                </a:lnTo>
                <a:lnTo>
                  <a:pt x="149" y="38"/>
                </a:lnTo>
                <a:lnTo>
                  <a:pt x="149" y="38"/>
                </a:lnTo>
                <a:lnTo>
                  <a:pt x="149" y="38"/>
                </a:lnTo>
                <a:lnTo>
                  <a:pt x="147" y="38"/>
                </a:lnTo>
                <a:lnTo>
                  <a:pt x="147" y="38"/>
                </a:lnTo>
                <a:close/>
                <a:moveTo>
                  <a:pt x="159" y="36"/>
                </a:moveTo>
                <a:lnTo>
                  <a:pt x="159" y="36"/>
                </a:lnTo>
                <a:lnTo>
                  <a:pt x="159" y="36"/>
                </a:lnTo>
                <a:lnTo>
                  <a:pt x="161" y="36"/>
                </a:lnTo>
                <a:lnTo>
                  <a:pt x="161" y="36"/>
                </a:lnTo>
                <a:lnTo>
                  <a:pt x="161" y="36"/>
                </a:lnTo>
                <a:lnTo>
                  <a:pt x="161" y="33"/>
                </a:lnTo>
                <a:lnTo>
                  <a:pt x="161" y="31"/>
                </a:lnTo>
                <a:lnTo>
                  <a:pt x="159" y="31"/>
                </a:lnTo>
                <a:lnTo>
                  <a:pt x="159" y="33"/>
                </a:lnTo>
                <a:lnTo>
                  <a:pt x="157" y="33"/>
                </a:lnTo>
                <a:lnTo>
                  <a:pt x="157" y="33"/>
                </a:lnTo>
                <a:lnTo>
                  <a:pt x="159" y="36"/>
                </a:lnTo>
                <a:lnTo>
                  <a:pt x="159" y="36"/>
                </a:lnTo>
                <a:close/>
                <a:moveTo>
                  <a:pt x="149" y="43"/>
                </a:moveTo>
                <a:lnTo>
                  <a:pt x="147" y="43"/>
                </a:lnTo>
                <a:lnTo>
                  <a:pt x="145" y="43"/>
                </a:lnTo>
                <a:lnTo>
                  <a:pt x="145" y="45"/>
                </a:lnTo>
                <a:lnTo>
                  <a:pt x="145" y="45"/>
                </a:lnTo>
                <a:lnTo>
                  <a:pt x="145" y="50"/>
                </a:lnTo>
                <a:lnTo>
                  <a:pt x="145" y="54"/>
                </a:lnTo>
                <a:lnTo>
                  <a:pt x="145" y="54"/>
                </a:lnTo>
                <a:lnTo>
                  <a:pt x="145" y="57"/>
                </a:lnTo>
                <a:lnTo>
                  <a:pt x="147" y="57"/>
                </a:lnTo>
                <a:lnTo>
                  <a:pt x="147" y="57"/>
                </a:lnTo>
                <a:lnTo>
                  <a:pt x="149" y="59"/>
                </a:lnTo>
                <a:lnTo>
                  <a:pt x="149" y="59"/>
                </a:lnTo>
                <a:lnTo>
                  <a:pt x="152" y="59"/>
                </a:lnTo>
                <a:lnTo>
                  <a:pt x="152" y="59"/>
                </a:lnTo>
                <a:lnTo>
                  <a:pt x="152" y="59"/>
                </a:lnTo>
                <a:lnTo>
                  <a:pt x="154" y="62"/>
                </a:lnTo>
                <a:lnTo>
                  <a:pt x="154" y="62"/>
                </a:lnTo>
                <a:lnTo>
                  <a:pt x="154" y="62"/>
                </a:lnTo>
                <a:lnTo>
                  <a:pt x="154" y="64"/>
                </a:lnTo>
                <a:lnTo>
                  <a:pt x="157" y="64"/>
                </a:lnTo>
                <a:lnTo>
                  <a:pt x="157" y="64"/>
                </a:lnTo>
                <a:lnTo>
                  <a:pt x="159" y="64"/>
                </a:lnTo>
                <a:lnTo>
                  <a:pt x="159" y="64"/>
                </a:lnTo>
                <a:lnTo>
                  <a:pt x="159" y="64"/>
                </a:lnTo>
                <a:lnTo>
                  <a:pt x="159" y="62"/>
                </a:lnTo>
                <a:lnTo>
                  <a:pt x="157" y="62"/>
                </a:lnTo>
                <a:lnTo>
                  <a:pt x="157" y="62"/>
                </a:lnTo>
                <a:lnTo>
                  <a:pt x="157" y="57"/>
                </a:lnTo>
                <a:lnTo>
                  <a:pt x="157" y="57"/>
                </a:lnTo>
                <a:lnTo>
                  <a:pt x="157" y="57"/>
                </a:lnTo>
                <a:lnTo>
                  <a:pt x="157" y="57"/>
                </a:lnTo>
                <a:lnTo>
                  <a:pt x="159" y="57"/>
                </a:lnTo>
                <a:lnTo>
                  <a:pt x="159" y="57"/>
                </a:lnTo>
                <a:lnTo>
                  <a:pt x="159" y="54"/>
                </a:lnTo>
                <a:lnTo>
                  <a:pt x="161" y="54"/>
                </a:lnTo>
                <a:lnTo>
                  <a:pt x="159" y="52"/>
                </a:lnTo>
                <a:lnTo>
                  <a:pt x="157" y="50"/>
                </a:lnTo>
                <a:lnTo>
                  <a:pt x="154" y="47"/>
                </a:lnTo>
                <a:lnTo>
                  <a:pt x="154" y="47"/>
                </a:lnTo>
                <a:lnTo>
                  <a:pt x="152" y="45"/>
                </a:lnTo>
                <a:lnTo>
                  <a:pt x="152" y="43"/>
                </a:lnTo>
                <a:lnTo>
                  <a:pt x="149" y="43"/>
                </a:lnTo>
                <a:close/>
                <a:moveTo>
                  <a:pt x="670" y="92"/>
                </a:moveTo>
                <a:lnTo>
                  <a:pt x="651" y="90"/>
                </a:lnTo>
                <a:lnTo>
                  <a:pt x="632" y="88"/>
                </a:lnTo>
                <a:lnTo>
                  <a:pt x="613" y="83"/>
                </a:lnTo>
                <a:lnTo>
                  <a:pt x="594" y="81"/>
                </a:lnTo>
                <a:lnTo>
                  <a:pt x="575" y="78"/>
                </a:lnTo>
                <a:lnTo>
                  <a:pt x="556" y="73"/>
                </a:lnTo>
                <a:lnTo>
                  <a:pt x="537" y="71"/>
                </a:lnTo>
                <a:lnTo>
                  <a:pt x="518" y="69"/>
                </a:lnTo>
                <a:lnTo>
                  <a:pt x="500" y="64"/>
                </a:lnTo>
                <a:lnTo>
                  <a:pt x="481" y="62"/>
                </a:lnTo>
                <a:lnTo>
                  <a:pt x="462" y="57"/>
                </a:lnTo>
                <a:lnTo>
                  <a:pt x="443" y="54"/>
                </a:lnTo>
                <a:lnTo>
                  <a:pt x="424" y="52"/>
                </a:lnTo>
                <a:lnTo>
                  <a:pt x="405" y="47"/>
                </a:lnTo>
                <a:lnTo>
                  <a:pt x="386" y="45"/>
                </a:lnTo>
                <a:lnTo>
                  <a:pt x="367" y="40"/>
                </a:lnTo>
                <a:lnTo>
                  <a:pt x="348" y="38"/>
                </a:lnTo>
                <a:lnTo>
                  <a:pt x="329" y="33"/>
                </a:lnTo>
                <a:lnTo>
                  <a:pt x="313" y="28"/>
                </a:lnTo>
                <a:lnTo>
                  <a:pt x="294" y="26"/>
                </a:lnTo>
                <a:lnTo>
                  <a:pt x="275" y="21"/>
                </a:lnTo>
                <a:lnTo>
                  <a:pt x="256" y="19"/>
                </a:lnTo>
                <a:lnTo>
                  <a:pt x="237" y="14"/>
                </a:lnTo>
                <a:lnTo>
                  <a:pt x="218" y="12"/>
                </a:lnTo>
                <a:lnTo>
                  <a:pt x="199" y="7"/>
                </a:lnTo>
                <a:lnTo>
                  <a:pt x="190" y="5"/>
                </a:lnTo>
                <a:lnTo>
                  <a:pt x="190" y="5"/>
                </a:lnTo>
                <a:lnTo>
                  <a:pt x="192" y="7"/>
                </a:lnTo>
                <a:lnTo>
                  <a:pt x="192" y="9"/>
                </a:lnTo>
                <a:lnTo>
                  <a:pt x="187" y="7"/>
                </a:lnTo>
                <a:lnTo>
                  <a:pt x="185" y="7"/>
                </a:lnTo>
                <a:lnTo>
                  <a:pt x="185" y="9"/>
                </a:lnTo>
                <a:lnTo>
                  <a:pt x="185" y="12"/>
                </a:lnTo>
                <a:lnTo>
                  <a:pt x="190" y="12"/>
                </a:lnTo>
                <a:lnTo>
                  <a:pt x="190" y="14"/>
                </a:lnTo>
                <a:lnTo>
                  <a:pt x="190" y="14"/>
                </a:lnTo>
                <a:lnTo>
                  <a:pt x="187" y="14"/>
                </a:lnTo>
                <a:lnTo>
                  <a:pt x="187" y="17"/>
                </a:lnTo>
                <a:lnTo>
                  <a:pt x="187" y="17"/>
                </a:lnTo>
                <a:lnTo>
                  <a:pt x="187" y="19"/>
                </a:lnTo>
                <a:lnTo>
                  <a:pt x="187" y="19"/>
                </a:lnTo>
                <a:lnTo>
                  <a:pt x="190" y="24"/>
                </a:lnTo>
                <a:lnTo>
                  <a:pt x="192" y="26"/>
                </a:lnTo>
                <a:lnTo>
                  <a:pt x="192" y="26"/>
                </a:lnTo>
                <a:lnTo>
                  <a:pt x="190" y="31"/>
                </a:lnTo>
                <a:lnTo>
                  <a:pt x="192" y="28"/>
                </a:lnTo>
                <a:lnTo>
                  <a:pt x="192" y="28"/>
                </a:lnTo>
                <a:lnTo>
                  <a:pt x="194" y="31"/>
                </a:lnTo>
                <a:lnTo>
                  <a:pt x="194" y="33"/>
                </a:lnTo>
                <a:lnTo>
                  <a:pt x="194" y="33"/>
                </a:lnTo>
                <a:lnTo>
                  <a:pt x="192" y="36"/>
                </a:lnTo>
                <a:lnTo>
                  <a:pt x="192" y="36"/>
                </a:lnTo>
                <a:lnTo>
                  <a:pt x="192" y="38"/>
                </a:lnTo>
                <a:lnTo>
                  <a:pt x="192" y="38"/>
                </a:lnTo>
                <a:lnTo>
                  <a:pt x="192" y="38"/>
                </a:lnTo>
                <a:lnTo>
                  <a:pt x="194" y="38"/>
                </a:lnTo>
                <a:lnTo>
                  <a:pt x="197" y="36"/>
                </a:lnTo>
                <a:lnTo>
                  <a:pt x="199" y="33"/>
                </a:lnTo>
                <a:lnTo>
                  <a:pt x="202" y="33"/>
                </a:lnTo>
                <a:lnTo>
                  <a:pt x="202" y="33"/>
                </a:lnTo>
                <a:lnTo>
                  <a:pt x="204" y="36"/>
                </a:lnTo>
                <a:lnTo>
                  <a:pt x="206" y="38"/>
                </a:lnTo>
                <a:lnTo>
                  <a:pt x="206" y="38"/>
                </a:lnTo>
                <a:lnTo>
                  <a:pt x="204" y="43"/>
                </a:lnTo>
                <a:lnTo>
                  <a:pt x="204" y="45"/>
                </a:lnTo>
                <a:lnTo>
                  <a:pt x="204" y="45"/>
                </a:lnTo>
                <a:lnTo>
                  <a:pt x="204" y="45"/>
                </a:lnTo>
                <a:lnTo>
                  <a:pt x="204" y="50"/>
                </a:lnTo>
                <a:lnTo>
                  <a:pt x="204" y="50"/>
                </a:lnTo>
                <a:lnTo>
                  <a:pt x="206" y="52"/>
                </a:lnTo>
                <a:lnTo>
                  <a:pt x="206" y="52"/>
                </a:lnTo>
                <a:lnTo>
                  <a:pt x="206" y="52"/>
                </a:lnTo>
                <a:lnTo>
                  <a:pt x="206" y="52"/>
                </a:lnTo>
                <a:lnTo>
                  <a:pt x="209" y="57"/>
                </a:lnTo>
                <a:lnTo>
                  <a:pt x="209" y="59"/>
                </a:lnTo>
                <a:lnTo>
                  <a:pt x="206" y="59"/>
                </a:lnTo>
                <a:lnTo>
                  <a:pt x="204" y="62"/>
                </a:lnTo>
                <a:lnTo>
                  <a:pt x="204" y="59"/>
                </a:lnTo>
                <a:lnTo>
                  <a:pt x="202" y="57"/>
                </a:lnTo>
                <a:lnTo>
                  <a:pt x="199" y="54"/>
                </a:lnTo>
                <a:lnTo>
                  <a:pt x="197" y="54"/>
                </a:lnTo>
                <a:lnTo>
                  <a:pt x="197" y="57"/>
                </a:lnTo>
                <a:lnTo>
                  <a:pt x="202" y="59"/>
                </a:lnTo>
                <a:lnTo>
                  <a:pt x="202" y="62"/>
                </a:lnTo>
                <a:lnTo>
                  <a:pt x="202" y="64"/>
                </a:lnTo>
                <a:lnTo>
                  <a:pt x="202" y="66"/>
                </a:lnTo>
                <a:lnTo>
                  <a:pt x="202" y="69"/>
                </a:lnTo>
                <a:lnTo>
                  <a:pt x="202" y="69"/>
                </a:lnTo>
                <a:lnTo>
                  <a:pt x="202" y="71"/>
                </a:lnTo>
                <a:lnTo>
                  <a:pt x="202" y="71"/>
                </a:lnTo>
                <a:lnTo>
                  <a:pt x="202" y="71"/>
                </a:lnTo>
                <a:lnTo>
                  <a:pt x="199" y="73"/>
                </a:lnTo>
                <a:lnTo>
                  <a:pt x="199" y="71"/>
                </a:lnTo>
                <a:lnTo>
                  <a:pt x="197" y="71"/>
                </a:lnTo>
                <a:lnTo>
                  <a:pt x="197" y="69"/>
                </a:lnTo>
                <a:lnTo>
                  <a:pt x="194" y="66"/>
                </a:lnTo>
                <a:lnTo>
                  <a:pt x="192" y="66"/>
                </a:lnTo>
                <a:lnTo>
                  <a:pt x="192" y="71"/>
                </a:lnTo>
                <a:lnTo>
                  <a:pt x="192" y="69"/>
                </a:lnTo>
                <a:lnTo>
                  <a:pt x="190" y="64"/>
                </a:lnTo>
                <a:lnTo>
                  <a:pt x="190" y="62"/>
                </a:lnTo>
                <a:lnTo>
                  <a:pt x="187" y="64"/>
                </a:lnTo>
                <a:lnTo>
                  <a:pt x="185" y="64"/>
                </a:lnTo>
                <a:lnTo>
                  <a:pt x="185" y="64"/>
                </a:lnTo>
                <a:lnTo>
                  <a:pt x="183" y="64"/>
                </a:lnTo>
                <a:lnTo>
                  <a:pt x="183" y="64"/>
                </a:lnTo>
                <a:lnTo>
                  <a:pt x="183" y="66"/>
                </a:lnTo>
                <a:lnTo>
                  <a:pt x="185" y="66"/>
                </a:lnTo>
                <a:lnTo>
                  <a:pt x="185" y="66"/>
                </a:lnTo>
                <a:lnTo>
                  <a:pt x="185" y="69"/>
                </a:lnTo>
                <a:lnTo>
                  <a:pt x="185" y="71"/>
                </a:lnTo>
                <a:lnTo>
                  <a:pt x="183" y="71"/>
                </a:lnTo>
                <a:lnTo>
                  <a:pt x="183" y="71"/>
                </a:lnTo>
                <a:lnTo>
                  <a:pt x="183" y="73"/>
                </a:lnTo>
                <a:lnTo>
                  <a:pt x="185" y="73"/>
                </a:lnTo>
                <a:lnTo>
                  <a:pt x="185" y="76"/>
                </a:lnTo>
                <a:lnTo>
                  <a:pt x="187" y="76"/>
                </a:lnTo>
                <a:lnTo>
                  <a:pt x="187" y="76"/>
                </a:lnTo>
                <a:lnTo>
                  <a:pt x="190" y="73"/>
                </a:lnTo>
                <a:lnTo>
                  <a:pt x="192" y="73"/>
                </a:lnTo>
                <a:lnTo>
                  <a:pt x="192" y="73"/>
                </a:lnTo>
                <a:lnTo>
                  <a:pt x="192" y="73"/>
                </a:lnTo>
                <a:lnTo>
                  <a:pt x="194" y="73"/>
                </a:lnTo>
                <a:lnTo>
                  <a:pt x="194" y="73"/>
                </a:lnTo>
                <a:lnTo>
                  <a:pt x="192" y="76"/>
                </a:lnTo>
                <a:lnTo>
                  <a:pt x="192" y="76"/>
                </a:lnTo>
                <a:lnTo>
                  <a:pt x="194" y="78"/>
                </a:lnTo>
                <a:lnTo>
                  <a:pt x="194" y="81"/>
                </a:lnTo>
                <a:lnTo>
                  <a:pt x="194" y="81"/>
                </a:lnTo>
                <a:lnTo>
                  <a:pt x="197" y="83"/>
                </a:lnTo>
                <a:lnTo>
                  <a:pt x="199" y="83"/>
                </a:lnTo>
                <a:lnTo>
                  <a:pt x="199" y="83"/>
                </a:lnTo>
                <a:lnTo>
                  <a:pt x="202" y="85"/>
                </a:lnTo>
                <a:lnTo>
                  <a:pt x="204" y="88"/>
                </a:lnTo>
                <a:lnTo>
                  <a:pt x="206" y="90"/>
                </a:lnTo>
                <a:lnTo>
                  <a:pt x="206" y="92"/>
                </a:lnTo>
                <a:lnTo>
                  <a:pt x="206" y="92"/>
                </a:lnTo>
                <a:lnTo>
                  <a:pt x="206" y="95"/>
                </a:lnTo>
                <a:lnTo>
                  <a:pt x="206" y="95"/>
                </a:lnTo>
                <a:lnTo>
                  <a:pt x="204" y="97"/>
                </a:lnTo>
                <a:lnTo>
                  <a:pt x="204" y="97"/>
                </a:lnTo>
                <a:lnTo>
                  <a:pt x="204" y="99"/>
                </a:lnTo>
                <a:lnTo>
                  <a:pt x="204" y="99"/>
                </a:lnTo>
                <a:lnTo>
                  <a:pt x="202" y="97"/>
                </a:lnTo>
                <a:lnTo>
                  <a:pt x="202" y="97"/>
                </a:lnTo>
                <a:lnTo>
                  <a:pt x="202" y="95"/>
                </a:lnTo>
                <a:lnTo>
                  <a:pt x="199" y="95"/>
                </a:lnTo>
                <a:lnTo>
                  <a:pt x="197" y="95"/>
                </a:lnTo>
                <a:lnTo>
                  <a:pt x="194" y="95"/>
                </a:lnTo>
                <a:lnTo>
                  <a:pt x="192" y="97"/>
                </a:lnTo>
                <a:lnTo>
                  <a:pt x="192" y="99"/>
                </a:lnTo>
                <a:lnTo>
                  <a:pt x="190" y="102"/>
                </a:lnTo>
                <a:lnTo>
                  <a:pt x="190" y="104"/>
                </a:lnTo>
                <a:lnTo>
                  <a:pt x="192" y="107"/>
                </a:lnTo>
                <a:lnTo>
                  <a:pt x="192" y="109"/>
                </a:lnTo>
                <a:lnTo>
                  <a:pt x="199" y="116"/>
                </a:lnTo>
                <a:lnTo>
                  <a:pt x="199" y="116"/>
                </a:lnTo>
                <a:lnTo>
                  <a:pt x="202" y="121"/>
                </a:lnTo>
                <a:lnTo>
                  <a:pt x="202" y="121"/>
                </a:lnTo>
                <a:lnTo>
                  <a:pt x="204" y="121"/>
                </a:lnTo>
                <a:lnTo>
                  <a:pt x="202" y="116"/>
                </a:lnTo>
                <a:lnTo>
                  <a:pt x="202" y="116"/>
                </a:lnTo>
                <a:lnTo>
                  <a:pt x="199" y="114"/>
                </a:lnTo>
                <a:lnTo>
                  <a:pt x="199" y="114"/>
                </a:lnTo>
                <a:lnTo>
                  <a:pt x="197" y="111"/>
                </a:lnTo>
                <a:lnTo>
                  <a:pt x="197" y="109"/>
                </a:lnTo>
                <a:lnTo>
                  <a:pt x="197" y="109"/>
                </a:lnTo>
                <a:lnTo>
                  <a:pt x="194" y="107"/>
                </a:lnTo>
                <a:lnTo>
                  <a:pt x="194" y="104"/>
                </a:lnTo>
                <a:lnTo>
                  <a:pt x="197" y="102"/>
                </a:lnTo>
                <a:lnTo>
                  <a:pt x="199" y="102"/>
                </a:lnTo>
                <a:lnTo>
                  <a:pt x="199" y="99"/>
                </a:lnTo>
                <a:lnTo>
                  <a:pt x="199" y="99"/>
                </a:lnTo>
                <a:lnTo>
                  <a:pt x="199" y="99"/>
                </a:lnTo>
                <a:lnTo>
                  <a:pt x="202" y="99"/>
                </a:lnTo>
                <a:lnTo>
                  <a:pt x="202" y="99"/>
                </a:lnTo>
                <a:lnTo>
                  <a:pt x="202" y="99"/>
                </a:lnTo>
                <a:lnTo>
                  <a:pt x="204" y="102"/>
                </a:lnTo>
                <a:lnTo>
                  <a:pt x="204" y="104"/>
                </a:lnTo>
                <a:lnTo>
                  <a:pt x="204" y="109"/>
                </a:lnTo>
                <a:lnTo>
                  <a:pt x="204" y="114"/>
                </a:lnTo>
                <a:lnTo>
                  <a:pt x="204" y="116"/>
                </a:lnTo>
                <a:lnTo>
                  <a:pt x="206" y="121"/>
                </a:lnTo>
                <a:lnTo>
                  <a:pt x="211" y="125"/>
                </a:lnTo>
                <a:lnTo>
                  <a:pt x="213" y="125"/>
                </a:lnTo>
                <a:lnTo>
                  <a:pt x="216" y="125"/>
                </a:lnTo>
                <a:lnTo>
                  <a:pt x="216" y="125"/>
                </a:lnTo>
                <a:lnTo>
                  <a:pt x="216" y="125"/>
                </a:lnTo>
                <a:lnTo>
                  <a:pt x="216" y="128"/>
                </a:lnTo>
                <a:lnTo>
                  <a:pt x="216" y="128"/>
                </a:lnTo>
                <a:lnTo>
                  <a:pt x="216" y="128"/>
                </a:lnTo>
                <a:lnTo>
                  <a:pt x="213" y="128"/>
                </a:lnTo>
                <a:lnTo>
                  <a:pt x="213" y="130"/>
                </a:lnTo>
                <a:lnTo>
                  <a:pt x="213" y="130"/>
                </a:lnTo>
                <a:lnTo>
                  <a:pt x="211" y="133"/>
                </a:lnTo>
                <a:lnTo>
                  <a:pt x="211" y="133"/>
                </a:lnTo>
                <a:lnTo>
                  <a:pt x="206" y="133"/>
                </a:lnTo>
                <a:lnTo>
                  <a:pt x="206" y="133"/>
                </a:lnTo>
                <a:lnTo>
                  <a:pt x="206" y="133"/>
                </a:lnTo>
                <a:lnTo>
                  <a:pt x="204" y="135"/>
                </a:lnTo>
                <a:lnTo>
                  <a:pt x="204" y="135"/>
                </a:lnTo>
                <a:lnTo>
                  <a:pt x="202" y="135"/>
                </a:lnTo>
                <a:lnTo>
                  <a:pt x="202" y="137"/>
                </a:lnTo>
                <a:lnTo>
                  <a:pt x="202" y="137"/>
                </a:lnTo>
                <a:lnTo>
                  <a:pt x="199" y="140"/>
                </a:lnTo>
                <a:lnTo>
                  <a:pt x="199" y="142"/>
                </a:lnTo>
                <a:lnTo>
                  <a:pt x="197" y="144"/>
                </a:lnTo>
                <a:lnTo>
                  <a:pt x="194" y="144"/>
                </a:lnTo>
                <a:lnTo>
                  <a:pt x="194" y="147"/>
                </a:lnTo>
                <a:lnTo>
                  <a:pt x="192" y="149"/>
                </a:lnTo>
                <a:lnTo>
                  <a:pt x="192" y="149"/>
                </a:lnTo>
                <a:lnTo>
                  <a:pt x="192" y="152"/>
                </a:lnTo>
                <a:lnTo>
                  <a:pt x="192" y="154"/>
                </a:lnTo>
                <a:lnTo>
                  <a:pt x="192" y="156"/>
                </a:lnTo>
                <a:lnTo>
                  <a:pt x="192" y="156"/>
                </a:lnTo>
                <a:lnTo>
                  <a:pt x="192" y="159"/>
                </a:lnTo>
                <a:lnTo>
                  <a:pt x="192" y="161"/>
                </a:lnTo>
                <a:lnTo>
                  <a:pt x="190" y="163"/>
                </a:lnTo>
                <a:lnTo>
                  <a:pt x="190" y="163"/>
                </a:lnTo>
                <a:lnTo>
                  <a:pt x="190" y="163"/>
                </a:lnTo>
                <a:lnTo>
                  <a:pt x="187" y="166"/>
                </a:lnTo>
                <a:lnTo>
                  <a:pt x="187" y="166"/>
                </a:lnTo>
                <a:lnTo>
                  <a:pt x="187" y="166"/>
                </a:lnTo>
                <a:lnTo>
                  <a:pt x="187" y="166"/>
                </a:lnTo>
                <a:lnTo>
                  <a:pt x="187" y="168"/>
                </a:lnTo>
                <a:lnTo>
                  <a:pt x="187" y="168"/>
                </a:lnTo>
                <a:lnTo>
                  <a:pt x="192" y="170"/>
                </a:lnTo>
                <a:lnTo>
                  <a:pt x="192" y="173"/>
                </a:lnTo>
                <a:lnTo>
                  <a:pt x="192" y="175"/>
                </a:lnTo>
                <a:lnTo>
                  <a:pt x="192" y="175"/>
                </a:lnTo>
                <a:lnTo>
                  <a:pt x="192" y="178"/>
                </a:lnTo>
                <a:lnTo>
                  <a:pt x="190" y="178"/>
                </a:lnTo>
                <a:lnTo>
                  <a:pt x="190" y="175"/>
                </a:lnTo>
                <a:lnTo>
                  <a:pt x="190" y="173"/>
                </a:lnTo>
                <a:lnTo>
                  <a:pt x="187" y="173"/>
                </a:lnTo>
                <a:lnTo>
                  <a:pt x="187" y="175"/>
                </a:lnTo>
                <a:lnTo>
                  <a:pt x="187" y="175"/>
                </a:lnTo>
                <a:lnTo>
                  <a:pt x="187" y="178"/>
                </a:lnTo>
                <a:lnTo>
                  <a:pt x="187" y="182"/>
                </a:lnTo>
                <a:lnTo>
                  <a:pt x="187" y="185"/>
                </a:lnTo>
                <a:lnTo>
                  <a:pt x="187" y="185"/>
                </a:lnTo>
                <a:lnTo>
                  <a:pt x="187" y="187"/>
                </a:lnTo>
                <a:lnTo>
                  <a:pt x="187" y="192"/>
                </a:lnTo>
                <a:lnTo>
                  <a:pt x="187" y="194"/>
                </a:lnTo>
                <a:lnTo>
                  <a:pt x="190" y="196"/>
                </a:lnTo>
                <a:lnTo>
                  <a:pt x="190" y="199"/>
                </a:lnTo>
                <a:lnTo>
                  <a:pt x="190" y="201"/>
                </a:lnTo>
                <a:lnTo>
                  <a:pt x="187" y="204"/>
                </a:lnTo>
                <a:lnTo>
                  <a:pt x="187" y="204"/>
                </a:lnTo>
                <a:lnTo>
                  <a:pt x="185" y="204"/>
                </a:lnTo>
                <a:lnTo>
                  <a:pt x="183" y="204"/>
                </a:lnTo>
                <a:lnTo>
                  <a:pt x="180" y="206"/>
                </a:lnTo>
                <a:lnTo>
                  <a:pt x="178" y="206"/>
                </a:lnTo>
                <a:lnTo>
                  <a:pt x="178" y="206"/>
                </a:lnTo>
                <a:lnTo>
                  <a:pt x="178" y="208"/>
                </a:lnTo>
                <a:lnTo>
                  <a:pt x="178" y="208"/>
                </a:lnTo>
                <a:lnTo>
                  <a:pt x="180" y="211"/>
                </a:lnTo>
                <a:lnTo>
                  <a:pt x="178" y="211"/>
                </a:lnTo>
                <a:lnTo>
                  <a:pt x="178" y="211"/>
                </a:lnTo>
                <a:lnTo>
                  <a:pt x="176" y="211"/>
                </a:lnTo>
                <a:lnTo>
                  <a:pt x="173" y="208"/>
                </a:lnTo>
                <a:lnTo>
                  <a:pt x="171" y="206"/>
                </a:lnTo>
                <a:lnTo>
                  <a:pt x="168" y="204"/>
                </a:lnTo>
                <a:lnTo>
                  <a:pt x="168" y="208"/>
                </a:lnTo>
                <a:lnTo>
                  <a:pt x="166" y="213"/>
                </a:lnTo>
                <a:lnTo>
                  <a:pt x="164" y="215"/>
                </a:lnTo>
                <a:lnTo>
                  <a:pt x="154" y="223"/>
                </a:lnTo>
                <a:lnTo>
                  <a:pt x="152" y="225"/>
                </a:lnTo>
                <a:lnTo>
                  <a:pt x="147" y="227"/>
                </a:lnTo>
                <a:lnTo>
                  <a:pt x="147" y="225"/>
                </a:lnTo>
                <a:lnTo>
                  <a:pt x="147" y="225"/>
                </a:lnTo>
                <a:lnTo>
                  <a:pt x="145" y="223"/>
                </a:lnTo>
                <a:lnTo>
                  <a:pt x="145" y="223"/>
                </a:lnTo>
                <a:lnTo>
                  <a:pt x="142" y="220"/>
                </a:lnTo>
                <a:lnTo>
                  <a:pt x="142" y="218"/>
                </a:lnTo>
                <a:lnTo>
                  <a:pt x="142" y="218"/>
                </a:lnTo>
                <a:lnTo>
                  <a:pt x="140" y="215"/>
                </a:lnTo>
                <a:lnTo>
                  <a:pt x="140" y="218"/>
                </a:lnTo>
                <a:lnTo>
                  <a:pt x="140" y="218"/>
                </a:lnTo>
                <a:lnTo>
                  <a:pt x="140" y="218"/>
                </a:lnTo>
                <a:lnTo>
                  <a:pt x="140" y="220"/>
                </a:lnTo>
                <a:lnTo>
                  <a:pt x="138" y="220"/>
                </a:lnTo>
                <a:lnTo>
                  <a:pt x="135" y="220"/>
                </a:lnTo>
                <a:lnTo>
                  <a:pt x="138" y="218"/>
                </a:lnTo>
                <a:lnTo>
                  <a:pt x="138" y="218"/>
                </a:lnTo>
                <a:lnTo>
                  <a:pt x="138" y="218"/>
                </a:lnTo>
                <a:lnTo>
                  <a:pt x="138" y="215"/>
                </a:lnTo>
                <a:lnTo>
                  <a:pt x="133" y="218"/>
                </a:lnTo>
                <a:lnTo>
                  <a:pt x="133" y="218"/>
                </a:lnTo>
                <a:lnTo>
                  <a:pt x="133" y="220"/>
                </a:lnTo>
                <a:lnTo>
                  <a:pt x="133" y="223"/>
                </a:lnTo>
                <a:lnTo>
                  <a:pt x="133" y="223"/>
                </a:lnTo>
                <a:lnTo>
                  <a:pt x="131" y="225"/>
                </a:lnTo>
                <a:lnTo>
                  <a:pt x="131" y="225"/>
                </a:lnTo>
                <a:lnTo>
                  <a:pt x="131" y="227"/>
                </a:lnTo>
                <a:lnTo>
                  <a:pt x="131" y="230"/>
                </a:lnTo>
                <a:lnTo>
                  <a:pt x="131" y="227"/>
                </a:lnTo>
                <a:lnTo>
                  <a:pt x="131" y="227"/>
                </a:lnTo>
                <a:lnTo>
                  <a:pt x="128" y="225"/>
                </a:lnTo>
                <a:lnTo>
                  <a:pt x="128" y="223"/>
                </a:lnTo>
                <a:lnTo>
                  <a:pt x="131" y="223"/>
                </a:lnTo>
                <a:lnTo>
                  <a:pt x="131" y="220"/>
                </a:lnTo>
                <a:lnTo>
                  <a:pt x="131" y="220"/>
                </a:lnTo>
                <a:lnTo>
                  <a:pt x="131" y="218"/>
                </a:lnTo>
                <a:lnTo>
                  <a:pt x="128" y="220"/>
                </a:lnTo>
                <a:lnTo>
                  <a:pt x="126" y="223"/>
                </a:lnTo>
                <a:lnTo>
                  <a:pt x="123" y="223"/>
                </a:lnTo>
                <a:lnTo>
                  <a:pt x="121" y="223"/>
                </a:lnTo>
                <a:lnTo>
                  <a:pt x="123" y="223"/>
                </a:lnTo>
                <a:lnTo>
                  <a:pt x="126" y="220"/>
                </a:lnTo>
                <a:lnTo>
                  <a:pt x="131" y="215"/>
                </a:lnTo>
                <a:lnTo>
                  <a:pt x="131" y="213"/>
                </a:lnTo>
                <a:lnTo>
                  <a:pt x="131" y="213"/>
                </a:lnTo>
                <a:lnTo>
                  <a:pt x="128" y="215"/>
                </a:lnTo>
                <a:lnTo>
                  <a:pt x="128" y="215"/>
                </a:lnTo>
                <a:lnTo>
                  <a:pt x="126" y="215"/>
                </a:lnTo>
                <a:lnTo>
                  <a:pt x="119" y="220"/>
                </a:lnTo>
                <a:lnTo>
                  <a:pt x="116" y="220"/>
                </a:lnTo>
                <a:lnTo>
                  <a:pt x="119" y="218"/>
                </a:lnTo>
                <a:lnTo>
                  <a:pt x="119" y="218"/>
                </a:lnTo>
                <a:lnTo>
                  <a:pt x="121" y="218"/>
                </a:lnTo>
                <a:lnTo>
                  <a:pt x="123" y="218"/>
                </a:lnTo>
                <a:lnTo>
                  <a:pt x="123" y="215"/>
                </a:lnTo>
                <a:lnTo>
                  <a:pt x="121" y="215"/>
                </a:lnTo>
                <a:lnTo>
                  <a:pt x="119" y="215"/>
                </a:lnTo>
                <a:lnTo>
                  <a:pt x="116" y="215"/>
                </a:lnTo>
                <a:lnTo>
                  <a:pt x="119" y="213"/>
                </a:lnTo>
                <a:lnTo>
                  <a:pt x="121" y="213"/>
                </a:lnTo>
                <a:lnTo>
                  <a:pt x="126" y="213"/>
                </a:lnTo>
                <a:lnTo>
                  <a:pt x="128" y="211"/>
                </a:lnTo>
                <a:lnTo>
                  <a:pt x="131" y="208"/>
                </a:lnTo>
                <a:lnTo>
                  <a:pt x="135" y="201"/>
                </a:lnTo>
                <a:lnTo>
                  <a:pt x="135" y="201"/>
                </a:lnTo>
                <a:lnTo>
                  <a:pt x="138" y="201"/>
                </a:lnTo>
                <a:lnTo>
                  <a:pt x="138" y="201"/>
                </a:lnTo>
                <a:lnTo>
                  <a:pt x="140" y="199"/>
                </a:lnTo>
                <a:lnTo>
                  <a:pt x="142" y="199"/>
                </a:lnTo>
                <a:lnTo>
                  <a:pt x="142" y="196"/>
                </a:lnTo>
                <a:lnTo>
                  <a:pt x="147" y="192"/>
                </a:lnTo>
                <a:lnTo>
                  <a:pt x="147" y="189"/>
                </a:lnTo>
                <a:lnTo>
                  <a:pt x="147" y="192"/>
                </a:lnTo>
                <a:lnTo>
                  <a:pt x="147" y="192"/>
                </a:lnTo>
                <a:lnTo>
                  <a:pt x="147" y="192"/>
                </a:lnTo>
                <a:lnTo>
                  <a:pt x="147" y="194"/>
                </a:lnTo>
                <a:lnTo>
                  <a:pt x="147" y="194"/>
                </a:lnTo>
                <a:lnTo>
                  <a:pt x="147" y="196"/>
                </a:lnTo>
                <a:lnTo>
                  <a:pt x="147" y="199"/>
                </a:lnTo>
                <a:lnTo>
                  <a:pt x="147" y="201"/>
                </a:lnTo>
                <a:lnTo>
                  <a:pt x="145" y="204"/>
                </a:lnTo>
                <a:lnTo>
                  <a:pt x="145" y="204"/>
                </a:lnTo>
                <a:lnTo>
                  <a:pt x="142" y="206"/>
                </a:lnTo>
                <a:lnTo>
                  <a:pt x="142" y="213"/>
                </a:lnTo>
                <a:lnTo>
                  <a:pt x="145" y="215"/>
                </a:lnTo>
                <a:lnTo>
                  <a:pt x="147" y="215"/>
                </a:lnTo>
                <a:lnTo>
                  <a:pt x="147" y="213"/>
                </a:lnTo>
                <a:lnTo>
                  <a:pt x="147" y="213"/>
                </a:lnTo>
                <a:lnTo>
                  <a:pt x="147" y="213"/>
                </a:lnTo>
                <a:lnTo>
                  <a:pt x="147" y="211"/>
                </a:lnTo>
                <a:lnTo>
                  <a:pt x="149" y="211"/>
                </a:lnTo>
                <a:lnTo>
                  <a:pt x="149" y="211"/>
                </a:lnTo>
                <a:lnTo>
                  <a:pt x="149" y="211"/>
                </a:lnTo>
                <a:lnTo>
                  <a:pt x="149" y="211"/>
                </a:lnTo>
                <a:lnTo>
                  <a:pt x="149" y="211"/>
                </a:lnTo>
                <a:lnTo>
                  <a:pt x="149" y="211"/>
                </a:lnTo>
                <a:lnTo>
                  <a:pt x="152" y="208"/>
                </a:lnTo>
                <a:lnTo>
                  <a:pt x="149" y="206"/>
                </a:lnTo>
                <a:lnTo>
                  <a:pt x="149" y="204"/>
                </a:lnTo>
                <a:lnTo>
                  <a:pt x="149" y="201"/>
                </a:lnTo>
                <a:lnTo>
                  <a:pt x="152" y="201"/>
                </a:lnTo>
                <a:lnTo>
                  <a:pt x="152" y="199"/>
                </a:lnTo>
                <a:lnTo>
                  <a:pt x="152" y="199"/>
                </a:lnTo>
                <a:lnTo>
                  <a:pt x="154" y="196"/>
                </a:lnTo>
                <a:lnTo>
                  <a:pt x="154" y="196"/>
                </a:lnTo>
                <a:lnTo>
                  <a:pt x="154" y="196"/>
                </a:lnTo>
                <a:lnTo>
                  <a:pt x="154" y="196"/>
                </a:lnTo>
                <a:lnTo>
                  <a:pt x="157" y="196"/>
                </a:lnTo>
                <a:lnTo>
                  <a:pt x="157" y="194"/>
                </a:lnTo>
                <a:lnTo>
                  <a:pt x="161" y="194"/>
                </a:lnTo>
                <a:lnTo>
                  <a:pt x="161" y="194"/>
                </a:lnTo>
                <a:lnTo>
                  <a:pt x="164" y="192"/>
                </a:lnTo>
                <a:lnTo>
                  <a:pt x="164" y="194"/>
                </a:lnTo>
                <a:lnTo>
                  <a:pt x="161" y="196"/>
                </a:lnTo>
                <a:lnTo>
                  <a:pt x="159" y="196"/>
                </a:lnTo>
                <a:lnTo>
                  <a:pt x="159" y="199"/>
                </a:lnTo>
                <a:lnTo>
                  <a:pt x="157" y="201"/>
                </a:lnTo>
                <a:lnTo>
                  <a:pt x="157" y="201"/>
                </a:lnTo>
                <a:lnTo>
                  <a:pt x="157" y="204"/>
                </a:lnTo>
                <a:lnTo>
                  <a:pt x="157" y="204"/>
                </a:lnTo>
                <a:lnTo>
                  <a:pt x="164" y="208"/>
                </a:lnTo>
                <a:lnTo>
                  <a:pt x="166" y="208"/>
                </a:lnTo>
                <a:lnTo>
                  <a:pt x="166" y="206"/>
                </a:lnTo>
                <a:lnTo>
                  <a:pt x="166" y="206"/>
                </a:lnTo>
                <a:lnTo>
                  <a:pt x="166" y="201"/>
                </a:lnTo>
                <a:lnTo>
                  <a:pt x="166" y="201"/>
                </a:lnTo>
                <a:lnTo>
                  <a:pt x="168" y="199"/>
                </a:lnTo>
                <a:lnTo>
                  <a:pt x="168" y="199"/>
                </a:lnTo>
                <a:lnTo>
                  <a:pt x="171" y="196"/>
                </a:lnTo>
                <a:lnTo>
                  <a:pt x="168" y="194"/>
                </a:lnTo>
                <a:lnTo>
                  <a:pt x="171" y="192"/>
                </a:lnTo>
                <a:lnTo>
                  <a:pt x="171" y="189"/>
                </a:lnTo>
                <a:lnTo>
                  <a:pt x="173" y="187"/>
                </a:lnTo>
                <a:lnTo>
                  <a:pt x="173" y="185"/>
                </a:lnTo>
                <a:lnTo>
                  <a:pt x="176" y="182"/>
                </a:lnTo>
                <a:lnTo>
                  <a:pt x="176" y="180"/>
                </a:lnTo>
                <a:lnTo>
                  <a:pt x="176" y="180"/>
                </a:lnTo>
                <a:lnTo>
                  <a:pt x="173" y="178"/>
                </a:lnTo>
                <a:lnTo>
                  <a:pt x="176" y="175"/>
                </a:lnTo>
                <a:lnTo>
                  <a:pt x="173" y="173"/>
                </a:lnTo>
                <a:lnTo>
                  <a:pt x="171" y="173"/>
                </a:lnTo>
                <a:lnTo>
                  <a:pt x="168" y="175"/>
                </a:lnTo>
                <a:lnTo>
                  <a:pt x="166" y="175"/>
                </a:lnTo>
                <a:lnTo>
                  <a:pt x="161" y="175"/>
                </a:lnTo>
                <a:lnTo>
                  <a:pt x="161" y="175"/>
                </a:lnTo>
                <a:lnTo>
                  <a:pt x="164" y="175"/>
                </a:lnTo>
                <a:lnTo>
                  <a:pt x="166" y="173"/>
                </a:lnTo>
                <a:lnTo>
                  <a:pt x="166" y="170"/>
                </a:lnTo>
                <a:lnTo>
                  <a:pt x="166" y="170"/>
                </a:lnTo>
                <a:lnTo>
                  <a:pt x="166" y="170"/>
                </a:lnTo>
                <a:lnTo>
                  <a:pt x="164" y="168"/>
                </a:lnTo>
                <a:lnTo>
                  <a:pt x="161" y="168"/>
                </a:lnTo>
                <a:lnTo>
                  <a:pt x="161" y="166"/>
                </a:lnTo>
                <a:lnTo>
                  <a:pt x="161" y="166"/>
                </a:lnTo>
                <a:lnTo>
                  <a:pt x="164" y="163"/>
                </a:lnTo>
                <a:lnTo>
                  <a:pt x="164" y="163"/>
                </a:lnTo>
                <a:lnTo>
                  <a:pt x="164" y="161"/>
                </a:lnTo>
                <a:lnTo>
                  <a:pt x="166" y="168"/>
                </a:lnTo>
                <a:lnTo>
                  <a:pt x="168" y="173"/>
                </a:lnTo>
                <a:lnTo>
                  <a:pt x="171" y="170"/>
                </a:lnTo>
                <a:lnTo>
                  <a:pt x="171" y="170"/>
                </a:lnTo>
                <a:lnTo>
                  <a:pt x="171" y="170"/>
                </a:lnTo>
                <a:lnTo>
                  <a:pt x="171" y="159"/>
                </a:lnTo>
                <a:lnTo>
                  <a:pt x="171" y="156"/>
                </a:lnTo>
                <a:lnTo>
                  <a:pt x="168" y="156"/>
                </a:lnTo>
                <a:lnTo>
                  <a:pt x="168" y="156"/>
                </a:lnTo>
                <a:lnTo>
                  <a:pt x="168" y="154"/>
                </a:lnTo>
                <a:lnTo>
                  <a:pt x="168" y="154"/>
                </a:lnTo>
                <a:lnTo>
                  <a:pt x="168" y="154"/>
                </a:lnTo>
                <a:lnTo>
                  <a:pt x="173" y="159"/>
                </a:lnTo>
                <a:lnTo>
                  <a:pt x="176" y="159"/>
                </a:lnTo>
                <a:lnTo>
                  <a:pt x="176" y="156"/>
                </a:lnTo>
                <a:lnTo>
                  <a:pt x="178" y="156"/>
                </a:lnTo>
                <a:lnTo>
                  <a:pt x="178" y="154"/>
                </a:lnTo>
                <a:lnTo>
                  <a:pt x="178" y="154"/>
                </a:lnTo>
                <a:lnTo>
                  <a:pt x="183" y="156"/>
                </a:lnTo>
                <a:lnTo>
                  <a:pt x="183" y="156"/>
                </a:lnTo>
                <a:lnTo>
                  <a:pt x="185" y="154"/>
                </a:lnTo>
                <a:lnTo>
                  <a:pt x="185" y="154"/>
                </a:lnTo>
                <a:lnTo>
                  <a:pt x="185" y="154"/>
                </a:lnTo>
                <a:lnTo>
                  <a:pt x="185" y="152"/>
                </a:lnTo>
                <a:lnTo>
                  <a:pt x="185" y="152"/>
                </a:lnTo>
                <a:lnTo>
                  <a:pt x="185" y="149"/>
                </a:lnTo>
                <a:lnTo>
                  <a:pt x="185" y="149"/>
                </a:lnTo>
                <a:lnTo>
                  <a:pt x="183" y="149"/>
                </a:lnTo>
                <a:lnTo>
                  <a:pt x="185" y="147"/>
                </a:lnTo>
                <a:lnTo>
                  <a:pt x="185" y="147"/>
                </a:lnTo>
                <a:lnTo>
                  <a:pt x="185" y="144"/>
                </a:lnTo>
                <a:lnTo>
                  <a:pt x="183" y="144"/>
                </a:lnTo>
                <a:lnTo>
                  <a:pt x="185" y="140"/>
                </a:lnTo>
                <a:lnTo>
                  <a:pt x="185" y="137"/>
                </a:lnTo>
                <a:lnTo>
                  <a:pt x="185" y="135"/>
                </a:lnTo>
                <a:lnTo>
                  <a:pt x="183" y="133"/>
                </a:lnTo>
                <a:lnTo>
                  <a:pt x="178" y="128"/>
                </a:lnTo>
                <a:lnTo>
                  <a:pt x="178" y="130"/>
                </a:lnTo>
                <a:lnTo>
                  <a:pt x="178" y="133"/>
                </a:lnTo>
                <a:lnTo>
                  <a:pt x="178" y="135"/>
                </a:lnTo>
                <a:lnTo>
                  <a:pt x="178" y="140"/>
                </a:lnTo>
                <a:lnTo>
                  <a:pt x="178" y="142"/>
                </a:lnTo>
                <a:lnTo>
                  <a:pt x="178" y="144"/>
                </a:lnTo>
                <a:lnTo>
                  <a:pt x="176" y="144"/>
                </a:lnTo>
                <a:lnTo>
                  <a:pt x="176" y="142"/>
                </a:lnTo>
                <a:lnTo>
                  <a:pt x="176" y="142"/>
                </a:lnTo>
                <a:lnTo>
                  <a:pt x="176" y="140"/>
                </a:lnTo>
                <a:lnTo>
                  <a:pt x="176" y="140"/>
                </a:lnTo>
                <a:lnTo>
                  <a:pt x="173" y="140"/>
                </a:lnTo>
                <a:lnTo>
                  <a:pt x="173" y="142"/>
                </a:lnTo>
                <a:lnTo>
                  <a:pt x="161" y="152"/>
                </a:lnTo>
                <a:lnTo>
                  <a:pt x="161" y="152"/>
                </a:lnTo>
                <a:lnTo>
                  <a:pt x="159" y="156"/>
                </a:lnTo>
                <a:lnTo>
                  <a:pt x="159" y="159"/>
                </a:lnTo>
                <a:lnTo>
                  <a:pt x="157" y="159"/>
                </a:lnTo>
                <a:lnTo>
                  <a:pt x="154" y="159"/>
                </a:lnTo>
                <a:lnTo>
                  <a:pt x="147" y="161"/>
                </a:lnTo>
                <a:lnTo>
                  <a:pt x="142" y="163"/>
                </a:lnTo>
                <a:lnTo>
                  <a:pt x="140" y="163"/>
                </a:lnTo>
                <a:lnTo>
                  <a:pt x="133" y="170"/>
                </a:lnTo>
                <a:lnTo>
                  <a:pt x="126" y="178"/>
                </a:lnTo>
                <a:lnTo>
                  <a:pt x="126" y="180"/>
                </a:lnTo>
                <a:lnTo>
                  <a:pt x="123" y="182"/>
                </a:lnTo>
                <a:lnTo>
                  <a:pt x="121" y="182"/>
                </a:lnTo>
                <a:lnTo>
                  <a:pt x="121" y="185"/>
                </a:lnTo>
                <a:lnTo>
                  <a:pt x="121" y="187"/>
                </a:lnTo>
                <a:lnTo>
                  <a:pt x="126" y="189"/>
                </a:lnTo>
                <a:lnTo>
                  <a:pt x="133" y="187"/>
                </a:lnTo>
                <a:lnTo>
                  <a:pt x="140" y="185"/>
                </a:lnTo>
                <a:lnTo>
                  <a:pt x="142" y="185"/>
                </a:lnTo>
                <a:lnTo>
                  <a:pt x="145" y="185"/>
                </a:lnTo>
                <a:lnTo>
                  <a:pt x="142" y="187"/>
                </a:lnTo>
                <a:lnTo>
                  <a:pt x="140" y="187"/>
                </a:lnTo>
                <a:lnTo>
                  <a:pt x="123" y="189"/>
                </a:lnTo>
                <a:lnTo>
                  <a:pt x="119" y="189"/>
                </a:lnTo>
                <a:lnTo>
                  <a:pt x="116" y="187"/>
                </a:lnTo>
                <a:lnTo>
                  <a:pt x="116" y="185"/>
                </a:lnTo>
                <a:lnTo>
                  <a:pt x="119" y="182"/>
                </a:lnTo>
                <a:lnTo>
                  <a:pt x="121" y="178"/>
                </a:lnTo>
                <a:lnTo>
                  <a:pt x="123" y="175"/>
                </a:lnTo>
                <a:lnTo>
                  <a:pt x="126" y="175"/>
                </a:lnTo>
                <a:lnTo>
                  <a:pt x="128" y="173"/>
                </a:lnTo>
                <a:lnTo>
                  <a:pt x="131" y="168"/>
                </a:lnTo>
                <a:lnTo>
                  <a:pt x="133" y="166"/>
                </a:lnTo>
                <a:lnTo>
                  <a:pt x="142" y="159"/>
                </a:lnTo>
                <a:lnTo>
                  <a:pt x="142" y="159"/>
                </a:lnTo>
                <a:lnTo>
                  <a:pt x="145" y="159"/>
                </a:lnTo>
                <a:lnTo>
                  <a:pt x="145" y="159"/>
                </a:lnTo>
                <a:lnTo>
                  <a:pt x="145" y="156"/>
                </a:lnTo>
                <a:lnTo>
                  <a:pt x="147" y="154"/>
                </a:lnTo>
                <a:lnTo>
                  <a:pt x="149" y="152"/>
                </a:lnTo>
                <a:lnTo>
                  <a:pt x="152" y="149"/>
                </a:lnTo>
                <a:lnTo>
                  <a:pt x="154" y="149"/>
                </a:lnTo>
                <a:lnTo>
                  <a:pt x="152" y="144"/>
                </a:lnTo>
                <a:lnTo>
                  <a:pt x="152" y="142"/>
                </a:lnTo>
                <a:lnTo>
                  <a:pt x="152" y="140"/>
                </a:lnTo>
                <a:lnTo>
                  <a:pt x="154" y="137"/>
                </a:lnTo>
                <a:lnTo>
                  <a:pt x="154" y="140"/>
                </a:lnTo>
                <a:lnTo>
                  <a:pt x="154" y="142"/>
                </a:lnTo>
                <a:lnTo>
                  <a:pt x="154" y="144"/>
                </a:lnTo>
                <a:lnTo>
                  <a:pt x="157" y="142"/>
                </a:lnTo>
                <a:lnTo>
                  <a:pt x="157" y="142"/>
                </a:lnTo>
                <a:lnTo>
                  <a:pt x="157" y="140"/>
                </a:lnTo>
                <a:lnTo>
                  <a:pt x="159" y="137"/>
                </a:lnTo>
                <a:lnTo>
                  <a:pt x="159" y="142"/>
                </a:lnTo>
                <a:lnTo>
                  <a:pt x="157" y="144"/>
                </a:lnTo>
                <a:lnTo>
                  <a:pt x="154" y="152"/>
                </a:lnTo>
                <a:lnTo>
                  <a:pt x="152" y="154"/>
                </a:lnTo>
                <a:lnTo>
                  <a:pt x="152" y="156"/>
                </a:lnTo>
                <a:lnTo>
                  <a:pt x="154" y="156"/>
                </a:lnTo>
                <a:lnTo>
                  <a:pt x="154" y="156"/>
                </a:lnTo>
                <a:lnTo>
                  <a:pt x="157" y="156"/>
                </a:lnTo>
                <a:lnTo>
                  <a:pt x="157" y="156"/>
                </a:lnTo>
                <a:lnTo>
                  <a:pt x="157" y="154"/>
                </a:lnTo>
                <a:lnTo>
                  <a:pt x="159" y="152"/>
                </a:lnTo>
                <a:lnTo>
                  <a:pt x="159" y="149"/>
                </a:lnTo>
                <a:lnTo>
                  <a:pt x="161" y="147"/>
                </a:lnTo>
                <a:lnTo>
                  <a:pt x="164" y="144"/>
                </a:lnTo>
                <a:lnTo>
                  <a:pt x="168" y="140"/>
                </a:lnTo>
                <a:lnTo>
                  <a:pt x="168" y="140"/>
                </a:lnTo>
                <a:lnTo>
                  <a:pt x="171" y="137"/>
                </a:lnTo>
                <a:lnTo>
                  <a:pt x="171" y="137"/>
                </a:lnTo>
                <a:lnTo>
                  <a:pt x="171" y="137"/>
                </a:lnTo>
                <a:lnTo>
                  <a:pt x="176" y="137"/>
                </a:lnTo>
                <a:lnTo>
                  <a:pt x="176" y="137"/>
                </a:lnTo>
                <a:lnTo>
                  <a:pt x="176" y="135"/>
                </a:lnTo>
                <a:lnTo>
                  <a:pt x="171" y="128"/>
                </a:lnTo>
                <a:lnTo>
                  <a:pt x="171" y="128"/>
                </a:lnTo>
                <a:lnTo>
                  <a:pt x="171" y="125"/>
                </a:lnTo>
                <a:lnTo>
                  <a:pt x="171" y="125"/>
                </a:lnTo>
                <a:lnTo>
                  <a:pt x="171" y="123"/>
                </a:lnTo>
                <a:lnTo>
                  <a:pt x="171" y="123"/>
                </a:lnTo>
                <a:lnTo>
                  <a:pt x="168" y="121"/>
                </a:lnTo>
                <a:lnTo>
                  <a:pt x="166" y="114"/>
                </a:lnTo>
                <a:lnTo>
                  <a:pt x="166" y="114"/>
                </a:lnTo>
                <a:lnTo>
                  <a:pt x="166" y="111"/>
                </a:lnTo>
                <a:lnTo>
                  <a:pt x="166" y="111"/>
                </a:lnTo>
                <a:lnTo>
                  <a:pt x="166" y="109"/>
                </a:lnTo>
                <a:lnTo>
                  <a:pt x="166" y="109"/>
                </a:lnTo>
                <a:lnTo>
                  <a:pt x="166" y="107"/>
                </a:lnTo>
                <a:lnTo>
                  <a:pt x="168" y="107"/>
                </a:lnTo>
                <a:lnTo>
                  <a:pt x="171" y="107"/>
                </a:lnTo>
                <a:lnTo>
                  <a:pt x="168" y="104"/>
                </a:lnTo>
                <a:lnTo>
                  <a:pt x="166" y="102"/>
                </a:lnTo>
                <a:lnTo>
                  <a:pt x="164" y="104"/>
                </a:lnTo>
                <a:lnTo>
                  <a:pt x="161" y="104"/>
                </a:lnTo>
                <a:lnTo>
                  <a:pt x="159" y="104"/>
                </a:lnTo>
                <a:lnTo>
                  <a:pt x="159" y="107"/>
                </a:lnTo>
                <a:lnTo>
                  <a:pt x="159" y="107"/>
                </a:lnTo>
                <a:lnTo>
                  <a:pt x="159" y="109"/>
                </a:lnTo>
                <a:lnTo>
                  <a:pt x="161" y="114"/>
                </a:lnTo>
                <a:lnTo>
                  <a:pt x="161" y="114"/>
                </a:lnTo>
                <a:lnTo>
                  <a:pt x="159" y="118"/>
                </a:lnTo>
                <a:lnTo>
                  <a:pt x="159" y="118"/>
                </a:lnTo>
                <a:lnTo>
                  <a:pt x="157" y="118"/>
                </a:lnTo>
                <a:lnTo>
                  <a:pt x="157" y="118"/>
                </a:lnTo>
                <a:lnTo>
                  <a:pt x="159" y="116"/>
                </a:lnTo>
                <a:lnTo>
                  <a:pt x="159" y="114"/>
                </a:lnTo>
                <a:lnTo>
                  <a:pt x="157" y="111"/>
                </a:lnTo>
                <a:lnTo>
                  <a:pt x="157" y="111"/>
                </a:lnTo>
                <a:lnTo>
                  <a:pt x="157" y="109"/>
                </a:lnTo>
                <a:lnTo>
                  <a:pt x="154" y="109"/>
                </a:lnTo>
                <a:lnTo>
                  <a:pt x="154" y="109"/>
                </a:lnTo>
                <a:lnTo>
                  <a:pt x="154" y="107"/>
                </a:lnTo>
                <a:lnTo>
                  <a:pt x="154" y="107"/>
                </a:lnTo>
                <a:lnTo>
                  <a:pt x="152" y="104"/>
                </a:lnTo>
                <a:lnTo>
                  <a:pt x="152" y="104"/>
                </a:lnTo>
                <a:lnTo>
                  <a:pt x="147" y="104"/>
                </a:lnTo>
                <a:lnTo>
                  <a:pt x="147" y="107"/>
                </a:lnTo>
                <a:lnTo>
                  <a:pt x="147" y="111"/>
                </a:lnTo>
                <a:lnTo>
                  <a:pt x="145" y="111"/>
                </a:lnTo>
                <a:lnTo>
                  <a:pt x="145" y="109"/>
                </a:lnTo>
                <a:lnTo>
                  <a:pt x="142" y="109"/>
                </a:lnTo>
                <a:lnTo>
                  <a:pt x="145" y="104"/>
                </a:lnTo>
                <a:lnTo>
                  <a:pt x="142" y="102"/>
                </a:lnTo>
                <a:lnTo>
                  <a:pt x="140" y="99"/>
                </a:lnTo>
                <a:lnTo>
                  <a:pt x="138" y="97"/>
                </a:lnTo>
                <a:lnTo>
                  <a:pt x="135" y="97"/>
                </a:lnTo>
                <a:lnTo>
                  <a:pt x="135" y="95"/>
                </a:lnTo>
                <a:lnTo>
                  <a:pt x="138" y="95"/>
                </a:lnTo>
                <a:lnTo>
                  <a:pt x="138" y="95"/>
                </a:lnTo>
                <a:lnTo>
                  <a:pt x="140" y="95"/>
                </a:lnTo>
                <a:lnTo>
                  <a:pt x="140" y="92"/>
                </a:lnTo>
                <a:lnTo>
                  <a:pt x="135" y="95"/>
                </a:lnTo>
                <a:lnTo>
                  <a:pt x="128" y="97"/>
                </a:lnTo>
                <a:lnTo>
                  <a:pt x="126" y="97"/>
                </a:lnTo>
                <a:lnTo>
                  <a:pt x="112" y="95"/>
                </a:lnTo>
                <a:lnTo>
                  <a:pt x="112" y="92"/>
                </a:lnTo>
                <a:lnTo>
                  <a:pt x="112" y="92"/>
                </a:lnTo>
                <a:lnTo>
                  <a:pt x="112" y="92"/>
                </a:lnTo>
                <a:lnTo>
                  <a:pt x="112" y="92"/>
                </a:lnTo>
                <a:lnTo>
                  <a:pt x="114" y="92"/>
                </a:lnTo>
                <a:lnTo>
                  <a:pt x="107" y="92"/>
                </a:lnTo>
                <a:lnTo>
                  <a:pt x="105" y="90"/>
                </a:lnTo>
                <a:lnTo>
                  <a:pt x="102" y="88"/>
                </a:lnTo>
                <a:lnTo>
                  <a:pt x="97" y="88"/>
                </a:lnTo>
                <a:lnTo>
                  <a:pt x="95" y="90"/>
                </a:lnTo>
                <a:lnTo>
                  <a:pt x="93" y="88"/>
                </a:lnTo>
                <a:lnTo>
                  <a:pt x="90" y="85"/>
                </a:lnTo>
                <a:lnTo>
                  <a:pt x="88" y="85"/>
                </a:lnTo>
                <a:lnTo>
                  <a:pt x="81" y="83"/>
                </a:lnTo>
                <a:lnTo>
                  <a:pt x="69" y="81"/>
                </a:lnTo>
                <a:lnTo>
                  <a:pt x="57" y="73"/>
                </a:lnTo>
                <a:lnTo>
                  <a:pt x="57" y="73"/>
                </a:lnTo>
                <a:lnTo>
                  <a:pt x="55" y="69"/>
                </a:lnTo>
                <a:lnTo>
                  <a:pt x="53" y="66"/>
                </a:lnTo>
                <a:lnTo>
                  <a:pt x="45" y="64"/>
                </a:lnTo>
                <a:lnTo>
                  <a:pt x="45" y="62"/>
                </a:lnTo>
                <a:lnTo>
                  <a:pt x="41" y="62"/>
                </a:lnTo>
                <a:lnTo>
                  <a:pt x="38" y="62"/>
                </a:lnTo>
                <a:lnTo>
                  <a:pt x="38" y="59"/>
                </a:lnTo>
                <a:lnTo>
                  <a:pt x="36" y="57"/>
                </a:lnTo>
                <a:lnTo>
                  <a:pt x="31" y="54"/>
                </a:lnTo>
                <a:lnTo>
                  <a:pt x="29" y="52"/>
                </a:lnTo>
                <a:lnTo>
                  <a:pt x="17" y="43"/>
                </a:lnTo>
                <a:lnTo>
                  <a:pt x="12" y="40"/>
                </a:lnTo>
                <a:lnTo>
                  <a:pt x="8" y="38"/>
                </a:lnTo>
                <a:lnTo>
                  <a:pt x="8" y="40"/>
                </a:lnTo>
                <a:lnTo>
                  <a:pt x="8" y="43"/>
                </a:lnTo>
                <a:lnTo>
                  <a:pt x="10" y="45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50"/>
                </a:lnTo>
                <a:lnTo>
                  <a:pt x="8" y="52"/>
                </a:lnTo>
                <a:lnTo>
                  <a:pt x="8" y="54"/>
                </a:lnTo>
                <a:lnTo>
                  <a:pt x="8" y="57"/>
                </a:lnTo>
                <a:lnTo>
                  <a:pt x="5" y="57"/>
                </a:lnTo>
                <a:lnTo>
                  <a:pt x="5" y="57"/>
                </a:lnTo>
                <a:lnTo>
                  <a:pt x="5" y="57"/>
                </a:lnTo>
                <a:lnTo>
                  <a:pt x="5" y="59"/>
                </a:lnTo>
                <a:lnTo>
                  <a:pt x="5" y="59"/>
                </a:lnTo>
                <a:lnTo>
                  <a:pt x="5" y="64"/>
                </a:lnTo>
                <a:lnTo>
                  <a:pt x="3" y="64"/>
                </a:lnTo>
                <a:lnTo>
                  <a:pt x="3" y="64"/>
                </a:lnTo>
                <a:lnTo>
                  <a:pt x="0" y="66"/>
                </a:lnTo>
                <a:lnTo>
                  <a:pt x="3" y="73"/>
                </a:lnTo>
                <a:lnTo>
                  <a:pt x="3" y="76"/>
                </a:lnTo>
                <a:lnTo>
                  <a:pt x="0" y="81"/>
                </a:lnTo>
                <a:lnTo>
                  <a:pt x="0" y="85"/>
                </a:lnTo>
                <a:lnTo>
                  <a:pt x="3" y="90"/>
                </a:lnTo>
                <a:lnTo>
                  <a:pt x="3" y="95"/>
                </a:lnTo>
                <a:lnTo>
                  <a:pt x="5" y="99"/>
                </a:lnTo>
                <a:lnTo>
                  <a:pt x="5" y="99"/>
                </a:lnTo>
                <a:lnTo>
                  <a:pt x="8" y="102"/>
                </a:lnTo>
                <a:lnTo>
                  <a:pt x="8" y="102"/>
                </a:lnTo>
                <a:lnTo>
                  <a:pt x="10" y="102"/>
                </a:lnTo>
                <a:lnTo>
                  <a:pt x="12" y="109"/>
                </a:lnTo>
                <a:lnTo>
                  <a:pt x="15" y="111"/>
                </a:lnTo>
                <a:lnTo>
                  <a:pt x="15" y="116"/>
                </a:lnTo>
                <a:lnTo>
                  <a:pt x="15" y="118"/>
                </a:lnTo>
                <a:lnTo>
                  <a:pt x="15" y="118"/>
                </a:lnTo>
                <a:lnTo>
                  <a:pt x="17" y="118"/>
                </a:lnTo>
                <a:lnTo>
                  <a:pt x="17" y="121"/>
                </a:lnTo>
                <a:lnTo>
                  <a:pt x="17" y="123"/>
                </a:lnTo>
                <a:lnTo>
                  <a:pt x="19" y="130"/>
                </a:lnTo>
                <a:lnTo>
                  <a:pt x="19" y="133"/>
                </a:lnTo>
                <a:lnTo>
                  <a:pt x="17" y="142"/>
                </a:lnTo>
                <a:lnTo>
                  <a:pt x="17" y="147"/>
                </a:lnTo>
                <a:lnTo>
                  <a:pt x="17" y="166"/>
                </a:lnTo>
                <a:lnTo>
                  <a:pt x="17" y="166"/>
                </a:lnTo>
                <a:lnTo>
                  <a:pt x="19" y="168"/>
                </a:lnTo>
                <a:lnTo>
                  <a:pt x="19" y="168"/>
                </a:lnTo>
                <a:lnTo>
                  <a:pt x="19" y="168"/>
                </a:lnTo>
                <a:lnTo>
                  <a:pt x="17" y="170"/>
                </a:lnTo>
                <a:lnTo>
                  <a:pt x="17" y="170"/>
                </a:lnTo>
                <a:lnTo>
                  <a:pt x="19" y="173"/>
                </a:lnTo>
                <a:lnTo>
                  <a:pt x="19" y="173"/>
                </a:lnTo>
                <a:lnTo>
                  <a:pt x="19" y="173"/>
                </a:lnTo>
                <a:lnTo>
                  <a:pt x="22" y="178"/>
                </a:lnTo>
                <a:lnTo>
                  <a:pt x="22" y="182"/>
                </a:lnTo>
                <a:lnTo>
                  <a:pt x="22" y="187"/>
                </a:lnTo>
                <a:lnTo>
                  <a:pt x="22" y="196"/>
                </a:lnTo>
                <a:lnTo>
                  <a:pt x="22" y="204"/>
                </a:lnTo>
                <a:lnTo>
                  <a:pt x="22" y="206"/>
                </a:lnTo>
                <a:lnTo>
                  <a:pt x="19" y="213"/>
                </a:lnTo>
                <a:lnTo>
                  <a:pt x="17" y="215"/>
                </a:lnTo>
                <a:lnTo>
                  <a:pt x="17" y="215"/>
                </a:lnTo>
                <a:lnTo>
                  <a:pt x="17" y="218"/>
                </a:lnTo>
                <a:lnTo>
                  <a:pt x="17" y="218"/>
                </a:lnTo>
                <a:lnTo>
                  <a:pt x="17" y="218"/>
                </a:lnTo>
                <a:lnTo>
                  <a:pt x="17" y="218"/>
                </a:lnTo>
                <a:lnTo>
                  <a:pt x="22" y="215"/>
                </a:lnTo>
                <a:lnTo>
                  <a:pt x="22" y="215"/>
                </a:lnTo>
                <a:lnTo>
                  <a:pt x="22" y="215"/>
                </a:lnTo>
                <a:lnTo>
                  <a:pt x="22" y="215"/>
                </a:lnTo>
                <a:lnTo>
                  <a:pt x="22" y="213"/>
                </a:lnTo>
                <a:lnTo>
                  <a:pt x="22" y="213"/>
                </a:lnTo>
                <a:lnTo>
                  <a:pt x="22" y="211"/>
                </a:lnTo>
                <a:lnTo>
                  <a:pt x="22" y="208"/>
                </a:lnTo>
                <a:lnTo>
                  <a:pt x="22" y="208"/>
                </a:lnTo>
                <a:lnTo>
                  <a:pt x="22" y="206"/>
                </a:lnTo>
                <a:lnTo>
                  <a:pt x="24" y="206"/>
                </a:lnTo>
                <a:lnTo>
                  <a:pt x="26" y="206"/>
                </a:lnTo>
                <a:lnTo>
                  <a:pt x="29" y="206"/>
                </a:lnTo>
                <a:lnTo>
                  <a:pt x="31" y="208"/>
                </a:lnTo>
                <a:lnTo>
                  <a:pt x="31" y="211"/>
                </a:lnTo>
                <a:lnTo>
                  <a:pt x="34" y="211"/>
                </a:lnTo>
                <a:lnTo>
                  <a:pt x="34" y="215"/>
                </a:lnTo>
                <a:lnTo>
                  <a:pt x="34" y="215"/>
                </a:lnTo>
                <a:lnTo>
                  <a:pt x="36" y="218"/>
                </a:lnTo>
                <a:lnTo>
                  <a:pt x="41" y="218"/>
                </a:lnTo>
                <a:lnTo>
                  <a:pt x="41" y="218"/>
                </a:lnTo>
                <a:lnTo>
                  <a:pt x="41" y="218"/>
                </a:lnTo>
                <a:lnTo>
                  <a:pt x="38" y="218"/>
                </a:lnTo>
                <a:lnTo>
                  <a:pt x="45" y="220"/>
                </a:lnTo>
                <a:lnTo>
                  <a:pt x="48" y="220"/>
                </a:lnTo>
                <a:lnTo>
                  <a:pt x="50" y="223"/>
                </a:lnTo>
                <a:lnTo>
                  <a:pt x="43" y="223"/>
                </a:lnTo>
                <a:lnTo>
                  <a:pt x="36" y="223"/>
                </a:lnTo>
                <a:lnTo>
                  <a:pt x="31" y="225"/>
                </a:lnTo>
                <a:lnTo>
                  <a:pt x="31" y="225"/>
                </a:lnTo>
                <a:lnTo>
                  <a:pt x="29" y="225"/>
                </a:lnTo>
                <a:lnTo>
                  <a:pt x="26" y="225"/>
                </a:lnTo>
                <a:lnTo>
                  <a:pt x="26" y="227"/>
                </a:lnTo>
                <a:lnTo>
                  <a:pt x="26" y="227"/>
                </a:lnTo>
                <a:lnTo>
                  <a:pt x="29" y="227"/>
                </a:lnTo>
                <a:lnTo>
                  <a:pt x="29" y="230"/>
                </a:lnTo>
                <a:lnTo>
                  <a:pt x="29" y="230"/>
                </a:lnTo>
                <a:lnTo>
                  <a:pt x="29" y="232"/>
                </a:lnTo>
                <a:lnTo>
                  <a:pt x="26" y="232"/>
                </a:lnTo>
                <a:lnTo>
                  <a:pt x="26" y="232"/>
                </a:lnTo>
                <a:lnTo>
                  <a:pt x="26" y="232"/>
                </a:lnTo>
                <a:lnTo>
                  <a:pt x="24" y="230"/>
                </a:lnTo>
                <a:lnTo>
                  <a:pt x="24" y="230"/>
                </a:lnTo>
                <a:lnTo>
                  <a:pt x="24" y="227"/>
                </a:lnTo>
                <a:lnTo>
                  <a:pt x="22" y="225"/>
                </a:lnTo>
                <a:lnTo>
                  <a:pt x="22" y="225"/>
                </a:lnTo>
                <a:lnTo>
                  <a:pt x="22" y="223"/>
                </a:lnTo>
                <a:lnTo>
                  <a:pt x="19" y="223"/>
                </a:lnTo>
                <a:lnTo>
                  <a:pt x="19" y="225"/>
                </a:lnTo>
                <a:lnTo>
                  <a:pt x="19" y="230"/>
                </a:lnTo>
                <a:lnTo>
                  <a:pt x="19" y="234"/>
                </a:lnTo>
                <a:lnTo>
                  <a:pt x="19" y="241"/>
                </a:lnTo>
                <a:lnTo>
                  <a:pt x="19" y="244"/>
                </a:lnTo>
                <a:lnTo>
                  <a:pt x="22" y="244"/>
                </a:lnTo>
                <a:lnTo>
                  <a:pt x="24" y="246"/>
                </a:lnTo>
                <a:lnTo>
                  <a:pt x="26" y="246"/>
                </a:lnTo>
                <a:lnTo>
                  <a:pt x="26" y="246"/>
                </a:lnTo>
                <a:lnTo>
                  <a:pt x="26" y="246"/>
                </a:lnTo>
                <a:lnTo>
                  <a:pt x="29" y="249"/>
                </a:lnTo>
                <a:lnTo>
                  <a:pt x="29" y="249"/>
                </a:lnTo>
                <a:lnTo>
                  <a:pt x="29" y="249"/>
                </a:lnTo>
                <a:lnTo>
                  <a:pt x="29" y="246"/>
                </a:lnTo>
                <a:lnTo>
                  <a:pt x="29" y="246"/>
                </a:lnTo>
                <a:lnTo>
                  <a:pt x="34" y="249"/>
                </a:lnTo>
                <a:lnTo>
                  <a:pt x="34" y="249"/>
                </a:lnTo>
                <a:lnTo>
                  <a:pt x="36" y="246"/>
                </a:lnTo>
                <a:lnTo>
                  <a:pt x="36" y="246"/>
                </a:lnTo>
                <a:lnTo>
                  <a:pt x="38" y="246"/>
                </a:lnTo>
                <a:lnTo>
                  <a:pt x="38" y="246"/>
                </a:lnTo>
                <a:lnTo>
                  <a:pt x="41" y="249"/>
                </a:lnTo>
                <a:lnTo>
                  <a:pt x="43" y="253"/>
                </a:lnTo>
                <a:lnTo>
                  <a:pt x="43" y="253"/>
                </a:lnTo>
                <a:lnTo>
                  <a:pt x="45" y="256"/>
                </a:lnTo>
                <a:lnTo>
                  <a:pt x="45" y="256"/>
                </a:lnTo>
                <a:lnTo>
                  <a:pt x="43" y="258"/>
                </a:lnTo>
                <a:lnTo>
                  <a:pt x="41" y="256"/>
                </a:lnTo>
                <a:lnTo>
                  <a:pt x="41" y="256"/>
                </a:lnTo>
                <a:lnTo>
                  <a:pt x="41" y="253"/>
                </a:lnTo>
                <a:lnTo>
                  <a:pt x="41" y="251"/>
                </a:lnTo>
                <a:lnTo>
                  <a:pt x="36" y="251"/>
                </a:lnTo>
                <a:lnTo>
                  <a:pt x="34" y="253"/>
                </a:lnTo>
                <a:lnTo>
                  <a:pt x="31" y="256"/>
                </a:lnTo>
                <a:lnTo>
                  <a:pt x="31" y="258"/>
                </a:lnTo>
                <a:lnTo>
                  <a:pt x="34" y="263"/>
                </a:lnTo>
                <a:lnTo>
                  <a:pt x="31" y="260"/>
                </a:lnTo>
                <a:lnTo>
                  <a:pt x="29" y="258"/>
                </a:lnTo>
                <a:lnTo>
                  <a:pt x="29" y="258"/>
                </a:lnTo>
                <a:lnTo>
                  <a:pt x="29" y="260"/>
                </a:lnTo>
                <a:lnTo>
                  <a:pt x="31" y="263"/>
                </a:lnTo>
                <a:lnTo>
                  <a:pt x="31" y="267"/>
                </a:lnTo>
                <a:lnTo>
                  <a:pt x="31" y="267"/>
                </a:lnTo>
                <a:lnTo>
                  <a:pt x="31" y="267"/>
                </a:lnTo>
                <a:lnTo>
                  <a:pt x="31" y="270"/>
                </a:lnTo>
                <a:lnTo>
                  <a:pt x="31" y="272"/>
                </a:lnTo>
                <a:lnTo>
                  <a:pt x="31" y="272"/>
                </a:lnTo>
                <a:lnTo>
                  <a:pt x="29" y="272"/>
                </a:lnTo>
                <a:lnTo>
                  <a:pt x="26" y="272"/>
                </a:lnTo>
                <a:lnTo>
                  <a:pt x="26" y="275"/>
                </a:lnTo>
                <a:lnTo>
                  <a:pt x="26" y="275"/>
                </a:lnTo>
                <a:lnTo>
                  <a:pt x="26" y="277"/>
                </a:lnTo>
                <a:lnTo>
                  <a:pt x="26" y="277"/>
                </a:lnTo>
                <a:lnTo>
                  <a:pt x="26" y="277"/>
                </a:lnTo>
                <a:lnTo>
                  <a:pt x="29" y="279"/>
                </a:lnTo>
                <a:lnTo>
                  <a:pt x="29" y="279"/>
                </a:lnTo>
                <a:lnTo>
                  <a:pt x="29" y="279"/>
                </a:lnTo>
                <a:lnTo>
                  <a:pt x="29" y="279"/>
                </a:lnTo>
                <a:lnTo>
                  <a:pt x="29" y="282"/>
                </a:lnTo>
                <a:lnTo>
                  <a:pt x="29" y="282"/>
                </a:lnTo>
                <a:lnTo>
                  <a:pt x="31" y="284"/>
                </a:lnTo>
                <a:lnTo>
                  <a:pt x="34" y="284"/>
                </a:lnTo>
                <a:lnTo>
                  <a:pt x="31" y="286"/>
                </a:lnTo>
                <a:lnTo>
                  <a:pt x="31" y="284"/>
                </a:lnTo>
                <a:lnTo>
                  <a:pt x="26" y="282"/>
                </a:lnTo>
                <a:lnTo>
                  <a:pt x="26" y="282"/>
                </a:lnTo>
                <a:lnTo>
                  <a:pt x="26" y="282"/>
                </a:lnTo>
                <a:lnTo>
                  <a:pt x="26" y="284"/>
                </a:lnTo>
                <a:lnTo>
                  <a:pt x="24" y="286"/>
                </a:lnTo>
                <a:lnTo>
                  <a:pt x="22" y="286"/>
                </a:lnTo>
                <a:lnTo>
                  <a:pt x="19" y="286"/>
                </a:lnTo>
                <a:lnTo>
                  <a:pt x="19" y="284"/>
                </a:lnTo>
                <a:lnTo>
                  <a:pt x="17" y="282"/>
                </a:lnTo>
                <a:lnTo>
                  <a:pt x="17" y="275"/>
                </a:lnTo>
                <a:lnTo>
                  <a:pt x="19" y="272"/>
                </a:lnTo>
                <a:lnTo>
                  <a:pt x="22" y="263"/>
                </a:lnTo>
                <a:lnTo>
                  <a:pt x="22" y="260"/>
                </a:lnTo>
                <a:lnTo>
                  <a:pt x="19" y="258"/>
                </a:lnTo>
                <a:lnTo>
                  <a:pt x="19" y="256"/>
                </a:lnTo>
                <a:lnTo>
                  <a:pt x="22" y="253"/>
                </a:lnTo>
                <a:lnTo>
                  <a:pt x="19" y="256"/>
                </a:lnTo>
                <a:lnTo>
                  <a:pt x="17" y="260"/>
                </a:lnTo>
                <a:lnTo>
                  <a:pt x="15" y="279"/>
                </a:lnTo>
                <a:lnTo>
                  <a:pt x="15" y="284"/>
                </a:lnTo>
                <a:lnTo>
                  <a:pt x="12" y="286"/>
                </a:lnTo>
                <a:lnTo>
                  <a:pt x="12" y="289"/>
                </a:lnTo>
                <a:lnTo>
                  <a:pt x="12" y="291"/>
                </a:lnTo>
                <a:lnTo>
                  <a:pt x="10" y="291"/>
                </a:lnTo>
                <a:lnTo>
                  <a:pt x="10" y="294"/>
                </a:lnTo>
                <a:lnTo>
                  <a:pt x="8" y="296"/>
                </a:lnTo>
                <a:lnTo>
                  <a:pt x="8" y="296"/>
                </a:lnTo>
                <a:lnTo>
                  <a:pt x="8" y="298"/>
                </a:lnTo>
                <a:lnTo>
                  <a:pt x="10" y="298"/>
                </a:lnTo>
                <a:lnTo>
                  <a:pt x="12" y="298"/>
                </a:lnTo>
                <a:lnTo>
                  <a:pt x="12" y="298"/>
                </a:lnTo>
                <a:lnTo>
                  <a:pt x="12" y="298"/>
                </a:lnTo>
                <a:lnTo>
                  <a:pt x="12" y="298"/>
                </a:lnTo>
                <a:lnTo>
                  <a:pt x="12" y="298"/>
                </a:lnTo>
                <a:lnTo>
                  <a:pt x="12" y="298"/>
                </a:lnTo>
                <a:lnTo>
                  <a:pt x="12" y="296"/>
                </a:lnTo>
                <a:lnTo>
                  <a:pt x="12" y="296"/>
                </a:lnTo>
                <a:lnTo>
                  <a:pt x="12" y="296"/>
                </a:lnTo>
                <a:lnTo>
                  <a:pt x="15" y="294"/>
                </a:lnTo>
                <a:lnTo>
                  <a:pt x="17" y="294"/>
                </a:lnTo>
                <a:lnTo>
                  <a:pt x="17" y="296"/>
                </a:lnTo>
                <a:lnTo>
                  <a:pt x="19" y="296"/>
                </a:lnTo>
                <a:lnTo>
                  <a:pt x="22" y="303"/>
                </a:lnTo>
                <a:lnTo>
                  <a:pt x="24" y="303"/>
                </a:lnTo>
                <a:lnTo>
                  <a:pt x="26" y="303"/>
                </a:lnTo>
                <a:lnTo>
                  <a:pt x="29" y="303"/>
                </a:lnTo>
                <a:lnTo>
                  <a:pt x="31" y="303"/>
                </a:lnTo>
                <a:lnTo>
                  <a:pt x="34" y="301"/>
                </a:lnTo>
                <a:lnTo>
                  <a:pt x="34" y="301"/>
                </a:lnTo>
                <a:lnTo>
                  <a:pt x="36" y="303"/>
                </a:lnTo>
                <a:lnTo>
                  <a:pt x="36" y="303"/>
                </a:lnTo>
                <a:lnTo>
                  <a:pt x="38" y="303"/>
                </a:lnTo>
                <a:lnTo>
                  <a:pt x="41" y="301"/>
                </a:lnTo>
                <a:lnTo>
                  <a:pt x="43" y="301"/>
                </a:lnTo>
                <a:lnTo>
                  <a:pt x="43" y="301"/>
                </a:lnTo>
                <a:lnTo>
                  <a:pt x="43" y="303"/>
                </a:lnTo>
                <a:lnTo>
                  <a:pt x="45" y="303"/>
                </a:lnTo>
                <a:lnTo>
                  <a:pt x="45" y="305"/>
                </a:lnTo>
                <a:lnTo>
                  <a:pt x="45" y="305"/>
                </a:lnTo>
                <a:lnTo>
                  <a:pt x="50" y="308"/>
                </a:lnTo>
                <a:lnTo>
                  <a:pt x="62" y="308"/>
                </a:lnTo>
                <a:lnTo>
                  <a:pt x="64" y="308"/>
                </a:lnTo>
                <a:lnTo>
                  <a:pt x="64" y="310"/>
                </a:lnTo>
                <a:lnTo>
                  <a:pt x="67" y="312"/>
                </a:lnTo>
                <a:lnTo>
                  <a:pt x="67" y="315"/>
                </a:lnTo>
                <a:lnTo>
                  <a:pt x="67" y="317"/>
                </a:lnTo>
                <a:lnTo>
                  <a:pt x="74" y="324"/>
                </a:lnTo>
                <a:lnTo>
                  <a:pt x="74" y="324"/>
                </a:lnTo>
                <a:lnTo>
                  <a:pt x="76" y="327"/>
                </a:lnTo>
                <a:lnTo>
                  <a:pt x="79" y="327"/>
                </a:lnTo>
                <a:lnTo>
                  <a:pt x="83" y="324"/>
                </a:lnTo>
                <a:lnTo>
                  <a:pt x="86" y="324"/>
                </a:lnTo>
                <a:lnTo>
                  <a:pt x="90" y="324"/>
                </a:lnTo>
                <a:lnTo>
                  <a:pt x="93" y="327"/>
                </a:lnTo>
                <a:lnTo>
                  <a:pt x="93" y="327"/>
                </a:lnTo>
                <a:lnTo>
                  <a:pt x="95" y="331"/>
                </a:lnTo>
                <a:lnTo>
                  <a:pt x="97" y="331"/>
                </a:lnTo>
                <a:lnTo>
                  <a:pt x="100" y="331"/>
                </a:lnTo>
                <a:lnTo>
                  <a:pt x="102" y="334"/>
                </a:lnTo>
                <a:lnTo>
                  <a:pt x="105" y="336"/>
                </a:lnTo>
                <a:lnTo>
                  <a:pt x="107" y="338"/>
                </a:lnTo>
                <a:lnTo>
                  <a:pt x="107" y="341"/>
                </a:lnTo>
                <a:lnTo>
                  <a:pt x="109" y="343"/>
                </a:lnTo>
                <a:lnTo>
                  <a:pt x="109" y="346"/>
                </a:lnTo>
                <a:lnTo>
                  <a:pt x="109" y="350"/>
                </a:lnTo>
                <a:lnTo>
                  <a:pt x="112" y="353"/>
                </a:lnTo>
                <a:lnTo>
                  <a:pt x="112" y="353"/>
                </a:lnTo>
                <a:lnTo>
                  <a:pt x="112" y="355"/>
                </a:lnTo>
                <a:lnTo>
                  <a:pt x="114" y="357"/>
                </a:lnTo>
                <a:lnTo>
                  <a:pt x="112" y="362"/>
                </a:lnTo>
                <a:lnTo>
                  <a:pt x="114" y="367"/>
                </a:lnTo>
                <a:lnTo>
                  <a:pt x="112" y="369"/>
                </a:lnTo>
                <a:lnTo>
                  <a:pt x="112" y="372"/>
                </a:lnTo>
                <a:lnTo>
                  <a:pt x="112" y="374"/>
                </a:lnTo>
                <a:lnTo>
                  <a:pt x="112" y="379"/>
                </a:lnTo>
                <a:lnTo>
                  <a:pt x="112" y="379"/>
                </a:lnTo>
                <a:lnTo>
                  <a:pt x="112" y="381"/>
                </a:lnTo>
                <a:lnTo>
                  <a:pt x="112" y="383"/>
                </a:lnTo>
                <a:lnTo>
                  <a:pt x="112" y="383"/>
                </a:lnTo>
                <a:lnTo>
                  <a:pt x="112" y="388"/>
                </a:lnTo>
                <a:lnTo>
                  <a:pt x="112" y="393"/>
                </a:lnTo>
                <a:lnTo>
                  <a:pt x="112" y="393"/>
                </a:lnTo>
                <a:lnTo>
                  <a:pt x="112" y="395"/>
                </a:lnTo>
                <a:lnTo>
                  <a:pt x="114" y="398"/>
                </a:lnTo>
                <a:lnTo>
                  <a:pt x="116" y="400"/>
                </a:lnTo>
                <a:lnTo>
                  <a:pt x="123" y="402"/>
                </a:lnTo>
                <a:lnTo>
                  <a:pt x="126" y="402"/>
                </a:lnTo>
                <a:lnTo>
                  <a:pt x="128" y="402"/>
                </a:lnTo>
                <a:lnTo>
                  <a:pt x="131" y="405"/>
                </a:lnTo>
                <a:lnTo>
                  <a:pt x="135" y="407"/>
                </a:lnTo>
                <a:lnTo>
                  <a:pt x="138" y="409"/>
                </a:lnTo>
                <a:lnTo>
                  <a:pt x="145" y="409"/>
                </a:lnTo>
                <a:lnTo>
                  <a:pt x="152" y="414"/>
                </a:lnTo>
                <a:lnTo>
                  <a:pt x="152" y="414"/>
                </a:lnTo>
                <a:lnTo>
                  <a:pt x="154" y="414"/>
                </a:lnTo>
                <a:lnTo>
                  <a:pt x="161" y="412"/>
                </a:lnTo>
                <a:lnTo>
                  <a:pt x="178" y="409"/>
                </a:lnTo>
                <a:lnTo>
                  <a:pt x="183" y="409"/>
                </a:lnTo>
                <a:lnTo>
                  <a:pt x="190" y="405"/>
                </a:lnTo>
                <a:lnTo>
                  <a:pt x="194" y="405"/>
                </a:lnTo>
                <a:lnTo>
                  <a:pt x="197" y="405"/>
                </a:lnTo>
                <a:lnTo>
                  <a:pt x="204" y="407"/>
                </a:lnTo>
                <a:lnTo>
                  <a:pt x="216" y="407"/>
                </a:lnTo>
                <a:lnTo>
                  <a:pt x="242" y="414"/>
                </a:lnTo>
                <a:lnTo>
                  <a:pt x="246" y="417"/>
                </a:lnTo>
                <a:lnTo>
                  <a:pt x="249" y="419"/>
                </a:lnTo>
                <a:lnTo>
                  <a:pt x="249" y="421"/>
                </a:lnTo>
                <a:lnTo>
                  <a:pt x="249" y="424"/>
                </a:lnTo>
                <a:lnTo>
                  <a:pt x="249" y="426"/>
                </a:lnTo>
                <a:lnTo>
                  <a:pt x="251" y="426"/>
                </a:lnTo>
                <a:lnTo>
                  <a:pt x="254" y="426"/>
                </a:lnTo>
                <a:lnTo>
                  <a:pt x="261" y="426"/>
                </a:lnTo>
                <a:lnTo>
                  <a:pt x="261" y="426"/>
                </a:lnTo>
                <a:lnTo>
                  <a:pt x="263" y="426"/>
                </a:lnTo>
                <a:lnTo>
                  <a:pt x="265" y="426"/>
                </a:lnTo>
                <a:lnTo>
                  <a:pt x="265" y="426"/>
                </a:lnTo>
                <a:lnTo>
                  <a:pt x="268" y="426"/>
                </a:lnTo>
                <a:lnTo>
                  <a:pt x="270" y="426"/>
                </a:lnTo>
                <a:lnTo>
                  <a:pt x="270" y="428"/>
                </a:lnTo>
                <a:lnTo>
                  <a:pt x="275" y="428"/>
                </a:lnTo>
                <a:lnTo>
                  <a:pt x="277" y="428"/>
                </a:lnTo>
                <a:lnTo>
                  <a:pt x="280" y="428"/>
                </a:lnTo>
                <a:lnTo>
                  <a:pt x="280" y="428"/>
                </a:lnTo>
                <a:lnTo>
                  <a:pt x="284" y="426"/>
                </a:lnTo>
                <a:lnTo>
                  <a:pt x="284" y="426"/>
                </a:lnTo>
                <a:lnTo>
                  <a:pt x="291" y="426"/>
                </a:lnTo>
                <a:lnTo>
                  <a:pt x="296" y="426"/>
                </a:lnTo>
                <a:lnTo>
                  <a:pt x="296" y="424"/>
                </a:lnTo>
                <a:lnTo>
                  <a:pt x="296" y="424"/>
                </a:lnTo>
                <a:lnTo>
                  <a:pt x="299" y="424"/>
                </a:lnTo>
                <a:lnTo>
                  <a:pt x="301" y="424"/>
                </a:lnTo>
                <a:lnTo>
                  <a:pt x="313" y="428"/>
                </a:lnTo>
                <a:lnTo>
                  <a:pt x="315" y="428"/>
                </a:lnTo>
                <a:lnTo>
                  <a:pt x="317" y="428"/>
                </a:lnTo>
                <a:lnTo>
                  <a:pt x="317" y="428"/>
                </a:lnTo>
                <a:lnTo>
                  <a:pt x="322" y="428"/>
                </a:lnTo>
                <a:lnTo>
                  <a:pt x="322" y="428"/>
                </a:lnTo>
                <a:lnTo>
                  <a:pt x="325" y="428"/>
                </a:lnTo>
                <a:lnTo>
                  <a:pt x="329" y="428"/>
                </a:lnTo>
                <a:lnTo>
                  <a:pt x="329" y="428"/>
                </a:lnTo>
                <a:lnTo>
                  <a:pt x="332" y="428"/>
                </a:lnTo>
                <a:lnTo>
                  <a:pt x="334" y="428"/>
                </a:lnTo>
                <a:lnTo>
                  <a:pt x="336" y="428"/>
                </a:lnTo>
                <a:lnTo>
                  <a:pt x="339" y="428"/>
                </a:lnTo>
                <a:lnTo>
                  <a:pt x="341" y="428"/>
                </a:lnTo>
                <a:lnTo>
                  <a:pt x="343" y="426"/>
                </a:lnTo>
                <a:lnTo>
                  <a:pt x="346" y="424"/>
                </a:lnTo>
                <a:lnTo>
                  <a:pt x="351" y="424"/>
                </a:lnTo>
                <a:lnTo>
                  <a:pt x="365" y="421"/>
                </a:lnTo>
                <a:lnTo>
                  <a:pt x="388" y="421"/>
                </a:lnTo>
                <a:lnTo>
                  <a:pt x="393" y="419"/>
                </a:lnTo>
                <a:lnTo>
                  <a:pt x="395" y="417"/>
                </a:lnTo>
                <a:lnTo>
                  <a:pt x="398" y="417"/>
                </a:lnTo>
                <a:lnTo>
                  <a:pt x="400" y="417"/>
                </a:lnTo>
                <a:lnTo>
                  <a:pt x="407" y="419"/>
                </a:lnTo>
                <a:lnTo>
                  <a:pt x="412" y="419"/>
                </a:lnTo>
                <a:lnTo>
                  <a:pt x="419" y="419"/>
                </a:lnTo>
                <a:lnTo>
                  <a:pt x="440" y="421"/>
                </a:lnTo>
                <a:lnTo>
                  <a:pt x="445" y="421"/>
                </a:lnTo>
                <a:lnTo>
                  <a:pt x="450" y="417"/>
                </a:lnTo>
                <a:lnTo>
                  <a:pt x="452" y="417"/>
                </a:lnTo>
                <a:lnTo>
                  <a:pt x="455" y="419"/>
                </a:lnTo>
                <a:lnTo>
                  <a:pt x="466" y="421"/>
                </a:lnTo>
                <a:lnTo>
                  <a:pt x="478" y="421"/>
                </a:lnTo>
                <a:lnTo>
                  <a:pt x="490" y="424"/>
                </a:lnTo>
                <a:lnTo>
                  <a:pt x="502" y="426"/>
                </a:lnTo>
                <a:lnTo>
                  <a:pt x="511" y="428"/>
                </a:lnTo>
                <a:lnTo>
                  <a:pt x="535" y="431"/>
                </a:lnTo>
                <a:lnTo>
                  <a:pt x="547" y="433"/>
                </a:lnTo>
                <a:lnTo>
                  <a:pt x="559" y="436"/>
                </a:lnTo>
                <a:lnTo>
                  <a:pt x="571" y="438"/>
                </a:lnTo>
                <a:lnTo>
                  <a:pt x="582" y="440"/>
                </a:lnTo>
                <a:lnTo>
                  <a:pt x="592" y="440"/>
                </a:lnTo>
                <a:lnTo>
                  <a:pt x="604" y="443"/>
                </a:lnTo>
                <a:lnTo>
                  <a:pt x="615" y="445"/>
                </a:lnTo>
                <a:lnTo>
                  <a:pt x="627" y="447"/>
                </a:lnTo>
                <a:lnTo>
                  <a:pt x="639" y="447"/>
                </a:lnTo>
                <a:lnTo>
                  <a:pt x="639" y="443"/>
                </a:lnTo>
                <a:lnTo>
                  <a:pt x="634" y="436"/>
                </a:lnTo>
                <a:lnTo>
                  <a:pt x="634" y="436"/>
                </a:lnTo>
                <a:lnTo>
                  <a:pt x="637" y="433"/>
                </a:lnTo>
                <a:lnTo>
                  <a:pt x="639" y="431"/>
                </a:lnTo>
                <a:lnTo>
                  <a:pt x="639" y="428"/>
                </a:lnTo>
                <a:lnTo>
                  <a:pt x="639" y="426"/>
                </a:lnTo>
                <a:lnTo>
                  <a:pt x="639" y="424"/>
                </a:lnTo>
                <a:lnTo>
                  <a:pt x="639" y="417"/>
                </a:lnTo>
                <a:lnTo>
                  <a:pt x="637" y="414"/>
                </a:lnTo>
                <a:lnTo>
                  <a:pt x="634" y="409"/>
                </a:lnTo>
                <a:lnTo>
                  <a:pt x="632" y="402"/>
                </a:lnTo>
                <a:lnTo>
                  <a:pt x="632" y="402"/>
                </a:lnTo>
                <a:lnTo>
                  <a:pt x="632" y="400"/>
                </a:lnTo>
                <a:lnTo>
                  <a:pt x="634" y="395"/>
                </a:lnTo>
                <a:lnTo>
                  <a:pt x="634" y="393"/>
                </a:lnTo>
                <a:lnTo>
                  <a:pt x="637" y="374"/>
                </a:lnTo>
                <a:lnTo>
                  <a:pt x="641" y="355"/>
                </a:lnTo>
                <a:lnTo>
                  <a:pt x="644" y="336"/>
                </a:lnTo>
                <a:lnTo>
                  <a:pt x="646" y="317"/>
                </a:lnTo>
                <a:lnTo>
                  <a:pt x="649" y="298"/>
                </a:lnTo>
                <a:lnTo>
                  <a:pt x="651" y="279"/>
                </a:lnTo>
                <a:lnTo>
                  <a:pt x="653" y="260"/>
                </a:lnTo>
                <a:lnTo>
                  <a:pt x="658" y="241"/>
                </a:lnTo>
                <a:lnTo>
                  <a:pt x="660" y="225"/>
                </a:lnTo>
                <a:lnTo>
                  <a:pt x="663" y="206"/>
                </a:lnTo>
                <a:lnTo>
                  <a:pt x="665" y="187"/>
                </a:lnTo>
                <a:lnTo>
                  <a:pt x="667" y="168"/>
                </a:lnTo>
                <a:lnTo>
                  <a:pt x="672" y="149"/>
                </a:lnTo>
                <a:lnTo>
                  <a:pt x="675" y="130"/>
                </a:lnTo>
                <a:lnTo>
                  <a:pt x="677" y="114"/>
                </a:lnTo>
                <a:lnTo>
                  <a:pt x="679" y="95"/>
                </a:lnTo>
                <a:lnTo>
                  <a:pt x="670" y="92"/>
                </a:lnTo>
                <a:close/>
                <a:moveTo>
                  <a:pt x="166" y="0"/>
                </a:moveTo>
                <a:lnTo>
                  <a:pt x="161" y="0"/>
                </a:lnTo>
                <a:lnTo>
                  <a:pt x="161" y="0"/>
                </a:lnTo>
                <a:lnTo>
                  <a:pt x="161" y="2"/>
                </a:lnTo>
                <a:lnTo>
                  <a:pt x="166" y="0"/>
                </a:lnTo>
                <a:lnTo>
                  <a:pt x="166" y="0"/>
                </a:lnTo>
                <a:close/>
                <a:moveTo>
                  <a:pt x="145" y="36"/>
                </a:moveTo>
                <a:lnTo>
                  <a:pt x="147" y="36"/>
                </a:lnTo>
                <a:lnTo>
                  <a:pt x="145" y="36"/>
                </a:lnTo>
                <a:lnTo>
                  <a:pt x="145" y="36"/>
                </a:lnTo>
                <a:lnTo>
                  <a:pt x="145" y="33"/>
                </a:lnTo>
                <a:lnTo>
                  <a:pt x="145" y="36"/>
                </a:lnTo>
                <a:lnTo>
                  <a:pt x="147" y="36"/>
                </a:lnTo>
                <a:lnTo>
                  <a:pt x="147" y="36"/>
                </a:lnTo>
                <a:lnTo>
                  <a:pt x="147" y="36"/>
                </a:lnTo>
                <a:lnTo>
                  <a:pt x="147" y="33"/>
                </a:lnTo>
                <a:lnTo>
                  <a:pt x="147" y="33"/>
                </a:lnTo>
                <a:lnTo>
                  <a:pt x="147" y="33"/>
                </a:lnTo>
                <a:lnTo>
                  <a:pt x="147" y="33"/>
                </a:lnTo>
                <a:lnTo>
                  <a:pt x="145" y="33"/>
                </a:lnTo>
                <a:lnTo>
                  <a:pt x="145" y="33"/>
                </a:lnTo>
                <a:lnTo>
                  <a:pt x="145" y="33"/>
                </a:lnTo>
                <a:lnTo>
                  <a:pt x="145" y="33"/>
                </a:lnTo>
                <a:lnTo>
                  <a:pt x="142" y="31"/>
                </a:lnTo>
                <a:lnTo>
                  <a:pt x="142" y="31"/>
                </a:lnTo>
                <a:lnTo>
                  <a:pt x="142" y="33"/>
                </a:lnTo>
                <a:lnTo>
                  <a:pt x="145" y="36"/>
                </a:lnTo>
                <a:close/>
                <a:moveTo>
                  <a:pt x="190" y="62"/>
                </a:moveTo>
                <a:lnTo>
                  <a:pt x="190" y="62"/>
                </a:lnTo>
                <a:lnTo>
                  <a:pt x="192" y="62"/>
                </a:lnTo>
                <a:lnTo>
                  <a:pt x="194" y="62"/>
                </a:lnTo>
                <a:lnTo>
                  <a:pt x="194" y="62"/>
                </a:lnTo>
                <a:lnTo>
                  <a:pt x="194" y="62"/>
                </a:lnTo>
                <a:lnTo>
                  <a:pt x="194" y="62"/>
                </a:lnTo>
                <a:lnTo>
                  <a:pt x="194" y="59"/>
                </a:lnTo>
                <a:lnTo>
                  <a:pt x="192" y="57"/>
                </a:lnTo>
                <a:lnTo>
                  <a:pt x="190" y="54"/>
                </a:lnTo>
                <a:lnTo>
                  <a:pt x="190" y="54"/>
                </a:lnTo>
                <a:lnTo>
                  <a:pt x="190" y="54"/>
                </a:lnTo>
                <a:lnTo>
                  <a:pt x="190" y="57"/>
                </a:lnTo>
                <a:lnTo>
                  <a:pt x="190" y="57"/>
                </a:lnTo>
                <a:lnTo>
                  <a:pt x="187" y="59"/>
                </a:lnTo>
                <a:lnTo>
                  <a:pt x="190" y="62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0EBA5B4-C421-42BC-B577-B567C4DD2D86}"/>
              </a:ext>
            </a:extLst>
          </p:cNvPr>
          <p:cNvSpPr>
            <a:spLocks/>
          </p:cNvSpPr>
          <p:nvPr/>
        </p:nvSpPr>
        <p:spPr bwMode="auto">
          <a:xfrm>
            <a:off x="10514354" y="2039689"/>
            <a:ext cx="205979" cy="364331"/>
          </a:xfrm>
          <a:custGeom>
            <a:avLst/>
            <a:gdLst>
              <a:gd name="T0" fmla="*/ 3 w 173"/>
              <a:gd name="T1" fmla="*/ 43 h 306"/>
              <a:gd name="T2" fmla="*/ 3 w 173"/>
              <a:gd name="T3" fmla="*/ 48 h 306"/>
              <a:gd name="T4" fmla="*/ 0 w 173"/>
              <a:gd name="T5" fmla="*/ 52 h 306"/>
              <a:gd name="T6" fmla="*/ 3 w 173"/>
              <a:gd name="T7" fmla="*/ 64 h 306"/>
              <a:gd name="T8" fmla="*/ 5 w 173"/>
              <a:gd name="T9" fmla="*/ 71 h 306"/>
              <a:gd name="T10" fmla="*/ 3 w 173"/>
              <a:gd name="T11" fmla="*/ 74 h 306"/>
              <a:gd name="T12" fmla="*/ 7 w 173"/>
              <a:gd name="T13" fmla="*/ 78 h 306"/>
              <a:gd name="T14" fmla="*/ 3 w 173"/>
              <a:gd name="T15" fmla="*/ 78 h 306"/>
              <a:gd name="T16" fmla="*/ 3 w 173"/>
              <a:gd name="T17" fmla="*/ 88 h 306"/>
              <a:gd name="T18" fmla="*/ 5 w 173"/>
              <a:gd name="T19" fmla="*/ 90 h 306"/>
              <a:gd name="T20" fmla="*/ 10 w 173"/>
              <a:gd name="T21" fmla="*/ 97 h 306"/>
              <a:gd name="T22" fmla="*/ 14 w 173"/>
              <a:gd name="T23" fmla="*/ 107 h 306"/>
              <a:gd name="T24" fmla="*/ 14 w 173"/>
              <a:gd name="T25" fmla="*/ 116 h 306"/>
              <a:gd name="T26" fmla="*/ 17 w 173"/>
              <a:gd name="T27" fmla="*/ 109 h 306"/>
              <a:gd name="T28" fmla="*/ 22 w 173"/>
              <a:gd name="T29" fmla="*/ 121 h 306"/>
              <a:gd name="T30" fmla="*/ 19 w 173"/>
              <a:gd name="T31" fmla="*/ 138 h 306"/>
              <a:gd name="T32" fmla="*/ 22 w 173"/>
              <a:gd name="T33" fmla="*/ 159 h 306"/>
              <a:gd name="T34" fmla="*/ 24 w 173"/>
              <a:gd name="T35" fmla="*/ 161 h 306"/>
              <a:gd name="T36" fmla="*/ 29 w 173"/>
              <a:gd name="T37" fmla="*/ 175 h 306"/>
              <a:gd name="T38" fmla="*/ 31 w 173"/>
              <a:gd name="T39" fmla="*/ 183 h 306"/>
              <a:gd name="T40" fmla="*/ 36 w 173"/>
              <a:gd name="T41" fmla="*/ 190 h 306"/>
              <a:gd name="T42" fmla="*/ 36 w 173"/>
              <a:gd name="T43" fmla="*/ 206 h 306"/>
              <a:gd name="T44" fmla="*/ 38 w 173"/>
              <a:gd name="T45" fmla="*/ 213 h 306"/>
              <a:gd name="T46" fmla="*/ 40 w 173"/>
              <a:gd name="T47" fmla="*/ 211 h 306"/>
              <a:gd name="T48" fmla="*/ 40 w 173"/>
              <a:gd name="T49" fmla="*/ 206 h 306"/>
              <a:gd name="T50" fmla="*/ 43 w 173"/>
              <a:gd name="T51" fmla="*/ 204 h 306"/>
              <a:gd name="T52" fmla="*/ 50 w 173"/>
              <a:gd name="T53" fmla="*/ 209 h 306"/>
              <a:gd name="T54" fmla="*/ 55 w 173"/>
              <a:gd name="T55" fmla="*/ 213 h 306"/>
              <a:gd name="T56" fmla="*/ 57 w 173"/>
              <a:gd name="T57" fmla="*/ 232 h 306"/>
              <a:gd name="T58" fmla="*/ 66 w 173"/>
              <a:gd name="T59" fmla="*/ 275 h 306"/>
              <a:gd name="T60" fmla="*/ 71 w 173"/>
              <a:gd name="T61" fmla="*/ 291 h 306"/>
              <a:gd name="T62" fmla="*/ 76 w 173"/>
              <a:gd name="T63" fmla="*/ 306 h 306"/>
              <a:gd name="T64" fmla="*/ 107 w 173"/>
              <a:gd name="T65" fmla="*/ 299 h 306"/>
              <a:gd name="T66" fmla="*/ 130 w 173"/>
              <a:gd name="T67" fmla="*/ 296 h 306"/>
              <a:gd name="T68" fmla="*/ 149 w 173"/>
              <a:gd name="T69" fmla="*/ 291 h 306"/>
              <a:gd name="T70" fmla="*/ 137 w 173"/>
              <a:gd name="T71" fmla="*/ 280 h 306"/>
              <a:gd name="T72" fmla="*/ 135 w 173"/>
              <a:gd name="T73" fmla="*/ 273 h 306"/>
              <a:gd name="T74" fmla="*/ 140 w 173"/>
              <a:gd name="T75" fmla="*/ 261 h 306"/>
              <a:gd name="T76" fmla="*/ 137 w 173"/>
              <a:gd name="T77" fmla="*/ 239 h 306"/>
              <a:gd name="T78" fmla="*/ 135 w 173"/>
              <a:gd name="T79" fmla="*/ 232 h 306"/>
              <a:gd name="T80" fmla="*/ 135 w 173"/>
              <a:gd name="T81" fmla="*/ 228 h 306"/>
              <a:gd name="T82" fmla="*/ 135 w 173"/>
              <a:gd name="T83" fmla="*/ 220 h 306"/>
              <a:gd name="T84" fmla="*/ 133 w 173"/>
              <a:gd name="T85" fmla="*/ 185 h 306"/>
              <a:gd name="T86" fmla="*/ 133 w 173"/>
              <a:gd name="T87" fmla="*/ 171 h 306"/>
              <a:gd name="T88" fmla="*/ 140 w 173"/>
              <a:gd name="T89" fmla="*/ 157 h 306"/>
              <a:gd name="T90" fmla="*/ 145 w 173"/>
              <a:gd name="T91" fmla="*/ 135 h 306"/>
              <a:gd name="T92" fmla="*/ 142 w 173"/>
              <a:gd name="T93" fmla="*/ 130 h 306"/>
              <a:gd name="T94" fmla="*/ 140 w 173"/>
              <a:gd name="T95" fmla="*/ 97 h 306"/>
              <a:gd name="T96" fmla="*/ 154 w 173"/>
              <a:gd name="T97" fmla="*/ 86 h 306"/>
              <a:gd name="T98" fmla="*/ 166 w 173"/>
              <a:gd name="T99" fmla="*/ 71 h 306"/>
              <a:gd name="T100" fmla="*/ 171 w 173"/>
              <a:gd name="T101" fmla="*/ 59 h 306"/>
              <a:gd name="T102" fmla="*/ 173 w 173"/>
              <a:gd name="T103" fmla="*/ 52 h 306"/>
              <a:gd name="T104" fmla="*/ 166 w 173"/>
              <a:gd name="T105" fmla="*/ 41 h 306"/>
              <a:gd name="T106" fmla="*/ 161 w 173"/>
              <a:gd name="T107" fmla="*/ 31 h 306"/>
              <a:gd name="T108" fmla="*/ 166 w 173"/>
              <a:gd name="T109" fmla="*/ 10 h 306"/>
              <a:gd name="T110" fmla="*/ 166 w 173"/>
              <a:gd name="T111" fmla="*/ 0 h 306"/>
              <a:gd name="T112" fmla="*/ 121 w 173"/>
              <a:gd name="T113" fmla="*/ 12 h 306"/>
              <a:gd name="T114" fmla="*/ 76 w 173"/>
              <a:gd name="T115" fmla="*/ 24 h 306"/>
              <a:gd name="T116" fmla="*/ 24 w 173"/>
              <a:gd name="T117" fmla="*/ 36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3" h="306">
                <a:moveTo>
                  <a:pt x="19" y="38"/>
                </a:moveTo>
                <a:lnTo>
                  <a:pt x="14" y="38"/>
                </a:lnTo>
                <a:lnTo>
                  <a:pt x="14" y="41"/>
                </a:lnTo>
                <a:lnTo>
                  <a:pt x="7" y="41"/>
                </a:lnTo>
                <a:lnTo>
                  <a:pt x="3" y="43"/>
                </a:lnTo>
                <a:lnTo>
                  <a:pt x="3" y="43"/>
                </a:lnTo>
                <a:lnTo>
                  <a:pt x="0" y="43"/>
                </a:lnTo>
                <a:lnTo>
                  <a:pt x="3" y="45"/>
                </a:lnTo>
                <a:lnTo>
                  <a:pt x="3" y="48"/>
                </a:lnTo>
                <a:lnTo>
                  <a:pt x="3" y="48"/>
                </a:lnTo>
                <a:lnTo>
                  <a:pt x="3" y="50"/>
                </a:lnTo>
                <a:lnTo>
                  <a:pt x="3" y="50"/>
                </a:lnTo>
                <a:lnTo>
                  <a:pt x="0" y="50"/>
                </a:lnTo>
                <a:lnTo>
                  <a:pt x="0" y="50"/>
                </a:lnTo>
                <a:lnTo>
                  <a:pt x="0" y="52"/>
                </a:lnTo>
                <a:lnTo>
                  <a:pt x="3" y="55"/>
                </a:lnTo>
                <a:lnTo>
                  <a:pt x="3" y="59"/>
                </a:lnTo>
                <a:lnTo>
                  <a:pt x="3" y="62"/>
                </a:lnTo>
                <a:lnTo>
                  <a:pt x="3" y="64"/>
                </a:lnTo>
                <a:lnTo>
                  <a:pt x="3" y="64"/>
                </a:lnTo>
                <a:lnTo>
                  <a:pt x="5" y="67"/>
                </a:lnTo>
                <a:lnTo>
                  <a:pt x="5" y="67"/>
                </a:lnTo>
                <a:lnTo>
                  <a:pt x="5" y="69"/>
                </a:lnTo>
                <a:lnTo>
                  <a:pt x="5" y="71"/>
                </a:lnTo>
                <a:lnTo>
                  <a:pt x="5" y="71"/>
                </a:lnTo>
                <a:lnTo>
                  <a:pt x="5" y="71"/>
                </a:lnTo>
                <a:lnTo>
                  <a:pt x="3" y="71"/>
                </a:lnTo>
                <a:lnTo>
                  <a:pt x="3" y="74"/>
                </a:lnTo>
                <a:lnTo>
                  <a:pt x="3" y="74"/>
                </a:lnTo>
                <a:lnTo>
                  <a:pt x="3" y="74"/>
                </a:lnTo>
                <a:lnTo>
                  <a:pt x="5" y="76"/>
                </a:lnTo>
                <a:lnTo>
                  <a:pt x="5" y="76"/>
                </a:lnTo>
                <a:lnTo>
                  <a:pt x="7" y="76"/>
                </a:lnTo>
                <a:lnTo>
                  <a:pt x="7" y="78"/>
                </a:lnTo>
                <a:lnTo>
                  <a:pt x="7" y="78"/>
                </a:lnTo>
                <a:lnTo>
                  <a:pt x="7" y="81"/>
                </a:lnTo>
                <a:lnTo>
                  <a:pt x="7" y="81"/>
                </a:lnTo>
                <a:lnTo>
                  <a:pt x="5" y="78"/>
                </a:lnTo>
                <a:lnTo>
                  <a:pt x="5" y="78"/>
                </a:lnTo>
                <a:lnTo>
                  <a:pt x="3" y="78"/>
                </a:lnTo>
                <a:lnTo>
                  <a:pt x="3" y="78"/>
                </a:lnTo>
                <a:lnTo>
                  <a:pt x="3" y="81"/>
                </a:lnTo>
                <a:lnTo>
                  <a:pt x="5" y="83"/>
                </a:lnTo>
                <a:lnTo>
                  <a:pt x="5" y="86"/>
                </a:lnTo>
                <a:lnTo>
                  <a:pt x="3" y="88"/>
                </a:lnTo>
                <a:lnTo>
                  <a:pt x="5" y="88"/>
                </a:lnTo>
                <a:lnTo>
                  <a:pt x="5" y="90"/>
                </a:lnTo>
                <a:lnTo>
                  <a:pt x="5" y="90"/>
                </a:lnTo>
                <a:lnTo>
                  <a:pt x="5" y="90"/>
                </a:lnTo>
                <a:lnTo>
                  <a:pt x="5" y="90"/>
                </a:lnTo>
                <a:lnTo>
                  <a:pt x="5" y="93"/>
                </a:lnTo>
                <a:lnTo>
                  <a:pt x="7" y="95"/>
                </a:lnTo>
                <a:lnTo>
                  <a:pt x="7" y="97"/>
                </a:lnTo>
                <a:lnTo>
                  <a:pt x="10" y="97"/>
                </a:lnTo>
                <a:lnTo>
                  <a:pt x="10" y="97"/>
                </a:lnTo>
                <a:lnTo>
                  <a:pt x="12" y="100"/>
                </a:lnTo>
                <a:lnTo>
                  <a:pt x="12" y="102"/>
                </a:lnTo>
                <a:lnTo>
                  <a:pt x="10" y="104"/>
                </a:lnTo>
                <a:lnTo>
                  <a:pt x="12" y="107"/>
                </a:lnTo>
                <a:lnTo>
                  <a:pt x="14" y="107"/>
                </a:lnTo>
                <a:lnTo>
                  <a:pt x="14" y="109"/>
                </a:lnTo>
                <a:lnTo>
                  <a:pt x="12" y="112"/>
                </a:lnTo>
                <a:lnTo>
                  <a:pt x="12" y="112"/>
                </a:lnTo>
                <a:lnTo>
                  <a:pt x="14" y="114"/>
                </a:lnTo>
                <a:lnTo>
                  <a:pt x="14" y="116"/>
                </a:lnTo>
                <a:lnTo>
                  <a:pt x="14" y="114"/>
                </a:lnTo>
                <a:lnTo>
                  <a:pt x="14" y="112"/>
                </a:lnTo>
                <a:lnTo>
                  <a:pt x="14" y="109"/>
                </a:lnTo>
                <a:lnTo>
                  <a:pt x="14" y="109"/>
                </a:lnTo>
                <a:lnTo>
                  <a:pt x="17" y="109"/>
                </a:lnTo>
                <a:lnTo>
                  <a:pt x="17" y="116"/>
                </a:lnTo>
                <a:lnTo>
                  <a:pt x="17" y="116"/>
                </a:lnTo>
                <a:lnTo>
                  <a:pt x="19" y="116"/>
                </a:lnTo>
                <a:lnTo>
                  <a:pt x="19" y="119"/>
                </a:lnTo>
                <a:lnTo>
                  <a:pt x="22" y="121"/>
                </a:lnTo>
                <a:lnTo>
                  <a:pt x="22" y="126"/>
                </a:lnTo>
                <a:lnTo>
                  <a:pt x="22" y="126"/>
                </a:lnTo>
                <a:lnTo>
                  <a:pt x="24" y="128"/>
                </a:lnTo>
                <a:lnTo>
                  <a:pt x="24" y="130"/>
                </a:lnTo>
                <a:lnTo>
                  <a:pt x="19" y="138"/>
                </a:lnTo>
                <a:lnTo>
                  <a:pt x="17" y="140"/>
                </a:lnTo>
                <a:lnTo>
                  <a:pt x="19" y="142"/>
                </a:lnTo>
                <a:lnTo>
                  <a:pt x="19" y="157"/>
                </a:lnTo>
                <a:lnTo>
                  <a:pt x="22" y="161"/>
                </a:lnTo>
                <a:lnTo>
                  <a:pt x="22" y="159"/>
                </a:lnTo>
                <a:lnTo>
                  <a:pt x="22" y="159"/>
                </a:lnTo>
                <a:lnTo>
                  <a:pt x="24" y="159"/>
                </a:lnTo>
                <a:lnTo>
                  <a:pt x="24" y="159"/>
                </a:lnTo>
                <a:lnTo>
                  <a:pt x="24" y="159"/>
                </a:lnTo>
                <a:lnTo>
                  <a:pt x="24" y="161"/>
                </a:lnTo>
                <a:lnTo>
                  <a:pt x="24" y="164"/>
                </a:lnTo>
                <a:lnTo>
                  <a:pt x="26" y="168"/>
                </a:lnTo>
                <a:lnTo>
                  <a:pt x="26" y="171"/>
                </a:lnTo>
                <a:lnTo>
                  <a:pt x="29" y="173"/>
                </a:lnTo>
                <a:lnTo>
                  <a:pt x="29" y="175"/>
                </a:lnTo>
                <a:lnTo>
                  <a:pt x="31" y="175"/>
                </a:lnTo>
                <a:lnTo>
                  <a:pt x="31" y="178"/>
                </a:lnTo>
                <a:lnTo>
                  <a:pt x="31" y="178"/>
                </a:lnTo>
                <a:lnTo>
                  <a:pt x="31" y="180"/>
                </a:lnTo>
                <a:lnTo>
                  <a:pt x="31" y="183"/>
                </a:lnTo>
                <a:lnTo>
                  <a:pt x="31" y="183"/>
                </a:lnTo>
                <a:lnTo>
                  <a:pt x="33" y="185"/>
                </a:lnTo>
                <a:lnTo>
                  <a:pt x="36" y="185"/>
                </a:lnTo>
                <a:lnTo>
                  <a:pt x="36" y="187"/>
                </a:lnTo>
                <a:lnTo>
                  <a:pt x="36" y="190"/>
                </a:lnTo>
                <a:lnTo>
                  <a:pt x="36" y="190"/>
                </a:lnTo>
                <a:lnTo>
                  <a:pt x="36" y="192"/>
                </a:lnTo>
                <a:lnTo>
                  <a:pt x="36" y="204"/>
                </a:lnTo>
                <a:lnTo>
                  <a:pt x="36" y="204"/>
                </a:lnTo>
                <a:lnTo>
                  <a:pt x="36" y="206"/>
                </a:lnTo>
                <a:lnTo>
                  <a:pt x="36" y="209"/>
                </a:lnTo>
                <a:lnTo>
                  <a:pt x="36" y="211"/>
                </a:lnTo>
                <a:lnTo>
                  <a:pt x="36" y="211"/>
                </a:lnTo>
                <a:lnTo>
                  <a:pt x="38" y="213"/>
                </a:lnTo>
                <a:lnTo>
                  <a:pt x="38" y="213"/>
                </a:lnTo>
                <a:lnTo>
                  <a:pt x="38" y="213"/>
                </a:lnTo>
                <a:lnTo>
                  <a:pt x="38" y="213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09"/>
                </a:lnTo>
                <a:lnTo>
                  <a:pt x="40" y="206"/>
                </a:lnTo>
                <a:lnTo>
                  <a:pt x="40" y="206"/>
                </a:lnTo>
                <a:lnTo>
                  <a:pt x="40" y="206"/>
                </a:lnTo>
                <a:lnTo>
                  <a:pt x="40" y="206"/>
                </a:lnTo>
                <a:lnTo>
                  <a:pt x="43" y="204"/>
                </a:lnTo>
                <a:lnTo>
                  <a:pt x="43" y="204"/>
                </a:lnTo>
                <a:lnTo>
                  <a:pt x="43" y="204"/>
                </a:lnTo>
                <a:lnTo>
                  <a:pt x="43" y="204"/>
                </a:lnTo>
                <a:lnTo>
                  <a:pt x="45" y="204"/>
                </a:lnTo>
                <a:lnTo>
                  <a:pt x="45" y="204"/>
                </a:lnTo>
                <a:lnTo>
                  <a:pt x="48" y="204"/>
                </a:lnTo>
                <a:lnTo>
                  <a:pt x="48" y="206"/>
                </a:lnTo>
                <a:lnTo>
                  <a:pt x="50" y="209"/>
                </a:lnTo>
                <a:lnTo>
                  <a:pt x="50" y="211"/>
                </a:lnTo>
                <a:lnTo>
                  <a:pt x="52" y="211"/>
                </a:lnTo>
                <a:lnTo>
                  <a:pt x="52" y="211"/>
                </a:lnTo>
                <a:lnTo>
                  <a:pt x="52" y="211"/>
                </a:lnTo>
                <a:lnTo>
                  <a:pt x="55" y="213"/>
                </a:lnTo>
                <a:lnTo>
                  <a:pt x="55" y="216"/>
                </a:lnTo>
                <a:lnTo>
                  <a:pt x="55" y="218"/>
                </a:lnTo>
                <a:lnTo>
                  <a:pt x="55" y="220"/>
                </a:lnTo>
                <a:lnTo>
                  <a:pt x="57" y="225"/>
                </a:lnTo>
                <a:lnTo>
                  <a:pt x="57" y="232"/>
                </a:lnTo>
                <a:lnTo>
                  <a:pt x="59" y="239"/>
                </a:lnTo>
                <a:lnTo>
                  <a:pt x="62" y="246"/>
                </a:lnTo>
                <a:lnTo>
                  <a:pt x="64" y="261"/>
                </a:lnTo>
                <a:lnTo>
                  <a:pt x="66" y="268"/>
                </a:lnTo>
                <a:lnTo>
                  <a:pt x="66" y="275"/>
                </a:lnTo>
                <a:lnTo>
                  <a:pt x="69" y="280"/>
                </a:lnTo>
                <a:lnTo>
                  <a:pt x="69" y="284"/>
                </a:lnTo>
                <a:lnTo>
                  <a:pt x="71" y="289"/>
                </a:lnTo>
                <a:lnTo>
                  <a:pt x="71" y="291"/>
                </a:lnTo>
                <a:lnTo>
                  <a:pt x="71" y="291"/>
                </a:lnTo>
                <a:lnTo>
                  <a:pt x="71" y="294"/>
                </a:lnTo>
                <a:lnTo>
                  <a:pt x="71" y="296"/>
                </a:lnTo>
                <a:lnTo>
                  <a:pt x="71" y="301"/>
                </a:lnTo>
                <a:lnTo>
                  <a:pt x="74" y="303"/>
                </a:lnTo>
                <a:lnTo>
                  <a:pt x="76" y="306"/>
                </a:lnTo>
                <a:lnTo>
                  <a:pt x="90" y="303"/>
                </a:lnTo>
                <a:lnTo>
                  <a:pt x="95" y="303"/>
                </a:lnTo>
                <a:lnTo>
                  <a:pt x="100" y="301"/>
                </a:lnTo>
                <a:lnTo>
                  <a:pt x="102" y="301"/>
                </a:lnTo>
                <a:lnTo>
                  <a:pt x="107" y="299"/>
                </a:lnTo>
                <a:lnTo>
                  <a:pt x="111" y="299"/>
                </a:lnTo>
                <a:lnTo>
                  <a:pt x="116" y="299"/>
                </a:lnTo>
                <a:lnTo>
                  <a:pt x="121" y="296"/>
                </a:lnTo>
                <a:lnTo>
                  <a:pt x="126" y="296"/>
                </a:lnTo>
                <a:lnTo>
                  <a:pt x="130" y="296"/>
                </a:lnTo>
                <a:lnTo>
                  <a:pt x="135" y="294"/>
                </a:lnTo>
                <a:lnTo>
                  <a:pt x="140" y="294"/>
                </a:lnTo>
                <a:lnTo>
                  <a:pt x="145" y="291"/>
                </a:lnTo>
                <a:lnTo>
                  <a:pt x="149" y="291"/>
                </a:lnTo>
                <a:lnTo>
                  <a:pt x="149" y="291"/>
                </a:lnTo>
                <a:lnTo>
                  <a:pt x="147" y="287"/>
                </a:lnTo>
                <a:lnTo>
                  <a:pt x="145" y="287"/>
                </a:lnTo>
                <a:lnTo>
                  <a:pt x="140" y="282"/>
                </a:lnTo>
                <a:lnTo>
                  <a:pt x="137" y="282"/>
                </a:lnTo>
                <a:lnTo>
                  <a:pt x="137" y="280"/>
                </a:lnTo>
                <a:lnTo>
                  <a:pt x="137" y="280"/>
                </a:lnTo>
                <a:lnTo>
                  <a:pt x="135" y="277"/>
                </a:lnTo>
                <a:lnTo>
                  <a:pt x="135" y="275"/>
                </a:lnTo>
                <a:lnTo>
                  <a:pt x="135" y="275"/>
                </a:lnTo>
                <a:lnTo>
                  <a:pt x="135" y="273"/>
                </a:lnTo>
                <a:lnTo>
                  <a:pt x="137" y="270"/>
                </a:lnTo>
                <a:lnTo>
                  <a:pt x="135" y="265"/>
                </a:lnTo>
                <a:lnTo>
                  <a:pt x="135" y="263"/>
                </a:lnTo>
                <a:lnTo>
                  <a:pt x="137" y="263"/>
                </a:lnTo>
                <a:lnTo>
                  <a:pt x="140" y="261"/>
                </a:lnTo>
                <a:lnTo>
                  <a:pt x="140" y="258"/>
                </a:lnTo>
                <a:lnTo>
                  <a:pt x="137" y="254"/>
                </a:lnTo>
                <a:lnTo>
                  <a:pt x="137" y="246"/>
                </a:lnTo>
                <a:lnTo>
                  <a:pt x="137" y="244"/>
                </a:lnTo>
                <a:lnTo>
                  <a:pt x="137" y="239"/>
                </a:lnTo>
                <a:lnTo>
                  <a:pt x="135" y="239"/>
                </a:lnTo>
                <a:lnTo>
                  <a:pt x="135" y="235"/>
                </a:lnTo>
                <a:lnTo>
                  <a:pt x="135" y="232"/>
                </a:lnTo>
                <a:lnTo>
                  <a:pt x="135" y="232"/>
                </a:lnTo>
                <a:lnTo>
                  <a:pt x="135" y="232"/>
                </a:lnTo>
                <a:lnTo>
                  <a:pt x="135" y="230"/>
                </a:lnTo>
                <a:lnTo>
                  <a:pt x="135" y="230"/>
                </a:lnTo>
                <a:lnTo>
                  <a:pt x="135" y="230"/>
                </a:lnTo>
                <a:lnTo>
                  <a:pt x="135" y="230"/>
                </a:lnTo>
                <a:lnTo>
                  <a:pt x="135" y="228"/>
                </a:lnTo>
                <a:lnTo>
                  <a:pt x="135" y="228"/>
                </a:lnTo>
                <a:lnTo>
                  <a:pt x="135" y="225"/>
                </a:lnTo>
                <a:lnTo>
                  <a:pt x="135" y="225"/>
                </a:lnTo>
                <a:lnTo>
                  <a:pt x="137" y="223"/>
                </a:lnTo>
                <a:lnTo>
                  <a:pt x="135" y="220"/>
                </a:lnTo>
                <a:lnTo>
                  <a:pt x="135" y="216"/>
                </a:lnTo>
                <a:lnTo>
                  <a:pt x="130" y="194"/>
                </a:lnTo>
                <a:lnTo>
                  <a:pt x="130" y="192"/>
                </a:lnTo>
                <a:lnTo>
                  <a:pt x="130" y="190"/>
                </a:lnTo>
                <a:lnTo>
                  <a:pt x="133" y="185"/>
                </a:lnTo>
                <a:lnTo>
                  <a:pt x="133" y="183"/>
                </a:lnTo>
                <a:lnTo>
                  <a:pt x="133" y="180"/>
                </a:lnTo>
                <a:lnTo>
                  <a:pt x="133" y="175"/>
                </a:lnTo>
                <a:lnTo>
                  <a:pt x="133" y="171"/>
                </a:lnTo>
                <a:lnTo>
                  <a:pt x="133" y="171"/>
                </a:lnTo>
                <a:lnTo>
                  <a:pt x="135" y="168"/>
                </a:lnTo>
                <a:lnTo>
                  <a:pt x="135" y="166"/>
                </a:lnTo>
                <a:lnTo>
                  <a:pt x="140" y="161"/>
                </a:lnTo>
                <a:lnTo>
                  <a:pt x="140" y="159"/>
                </a:lnTo>
                <a:lnTo>
                  <a:pt x="140" y="157"/>
                </a:lnTo>
                <a:lnTo>
                  <a:pt x="140" y="154"/>
                </a:lnTo>
                <a:lnTo>
                  <a:pt x="140" y="152"/>
                </a:lnTo>
                <a:lnTo>
                  <a:pt x="140" y="147"/>
                </a:lnTo>
                <a:lnTo>
                  <a:pt x="140" y="145"/>
                </a:lnTo>
                <a:lnTo>
                  <a:pt x="145" y="135"/>
                </a:lnTo>
                <a:lnTo>
                  <a:pt x="145" y="135"/>
                </a:lnTo>
                <a:lnTo>
                  <a:pt x="142" y="135"/>
                </a:lnTo>
                <a:lnTo>
                  <a:pt x="142" y="133"/>
                </a:lnTo>
                <a:lnTo>
                  <a:pt x="142" y="133"/>
                </a:lnTo>
                <a:lnTo>
                  <a:pt x="142" y="130"/>
                </a:lnTo>
                <a:lnTo>
                  <a:pt x="145" y="123"/>
                </a:lnTo>
                <a:lnTo>
                  <a:pt x="145" y="119"/>
                </a:lnTo>
                <a:lnTo>
                  <a:pt x="142" y="114"/>
                </a:lnTo>
                <a:lnTo>
                  <a:pt x="140" y="104"/>
                </a:lnTo>
                <a:lnTo>
                  <a:pt x="140" y="97"/>
                </a:lnTo>
                <a:lnTo>
                  <a:pt x="140" y="93"/>
                </a:lnTo>
                <a:lnTo>
                  <a:pt x="142" y="90"/>
                </a:lnTo>
                <a:lnTo>
                  <a:pt x="147" y="88"/>
                </a:lnTo>
                <a:lnTo>
                  <a:pt x="152" y="88"/>
                </a:lnTo>
                <a:lnTo>
                  <a:pt x="154" y="86"/>
                </a:lnTo>
                <a:lnTo>
                  <a:pt x="156" y="86"/>
                </a:lnTo>
                <a:lnTo>
                  <a:pt x="156" y="81"/>
                </a:lnTo>
                <a:lnTo>
                  <a:pt x="159" y="78"/>
                </a:lnTo>
                <a:lnTo>
                  <a:pt x="166" y="71"/>
                </a:lnTo>
                <a:lnTo>
                  <a:pt x="166" y="71"/>
                </a:lnTo>
                <a:lnTo>
                  <a:pt x="168" y="69"/>
                </a:lnTo>
                <a:lnTo>
                  <a:pt x="168" y="67"/>
                </a:lnTo>
                <a:lnTo>
                  <a:pt x="171" y="64"/>
                </a:lnTo>
                <a:lnTo>
                  <a:pt x="173" y="59"/>
                </a:lnTo>
                <a:lnTo>
                  <a:pt x="171" y="59"/>
                </a:lnTo>
                <a:lnTo>
                  <a:pt x="171" y="57"/>
                </a:lnTo>
                <a:lnTo>
                  <a:pt x="171" y="55"/>
                </a:lnTo>
                <a:lnTo>
                  <a:pt x="171" y="52"/>
                </a:lnTo>
                <a:lnTo>
                  <a:pt x="173" y="52"/>
                </a:lnTo>
                <a:lnTo>
                  <a:pt x="173" y="52"/>
                </a:lnTo>
                <a:lnTo>
                  <a:pt x="173" y="50"/>
                </a:lnTo>
                <a:lnTo>
                  <a:pt x="173" y="50"/>
                </a:lnTo>
                <a:lnTo>
                  <a:pt x="173" y="48"/>
                </a:lnTo>
                <a:lnTo>
                  <a:pt x="171" y="48"/>
                </a:lnTo>
                <a:lnTo>
                  <a:pt x="166" y="41"/>
                </a:lnTo>
                <a:lnTo>
                  <a:pt x="166" y="41"/>
                </a:lnTo>
                <a:lnTo>
                  <a:pt x="166" y="38"/>
                </a:lnTo>
                <a:lnTo>
                  <a:pt x="163" y="36"/>
                </a:lnTo>
                <a:lnTo>
                  <a:pt x="161" y="36"/>
                </a:lnTo>
                <a:lnTo>
                  <a:pt x="161" y="31"/>
                </a:lnTo>
                <a:lnTo>
                  <a:pt x="163" y="26"/>
                </a:lnTo>
                <a:lnTo>
                  <a:pt x="166" y="22"/>
                </a:lnTo>
                <a:lnTo>
                  <a:pt x="168" y="15"/>
                </a:lnTo>
                <a:lnTo>
                  <a:pt x="168" y="12"/>
                </a:lnTo>
                <a:lnTo>
                  <a:pt x="166" y="10"/>
                </a:lnTo>
                <a:lnTo>
                  <a:pt x="166" y="7"/>
                </a:lnTo>
                <a:lnTo>
                  <a:pt x="163" y="5"/>
                </a:lnTo>
                <a:lnTo>
                  <a:pt x="163" y="3"/>
                </a:lnTo>
                <a:lnTo>
                  <a:pt x="163" y="0"/>
                </a:lnTo>
                <a:lnTo>
                  <a:pt x="166" y="0"/>
                </a:lnTo>
                <a:lnTo>
                  <a:pt x="156" y="3"/>
                </a:lnTo>
                <a:lnTo>
                  <a:pt x="147" y="5"/>
                </a:lnTo>
                <a:lnTo>
                  <a:pt x="137" y="7"/>
                </a:lnTo>
                <a:lnTo>
                  <a:pt x="130" y="10"/>
                </a:lnTo>
                <a:lnTo>
                  <a:pt x="121" y="12"/>
                </a:lnTo>
                <a:lnTo>
                  <a:pt x="111" y="15"/>
                </a:lnTo>
                <a:lnTo>
                  <a:pt x="104" y="17"/>
                </a:lnTo>
                <a:lnTo>
                  <a:pt x="95" y="19"/>
                </a:lnTo>
                <a:lnTo>
                  <a:pt x="85" y="22"/>
                </a:lnTo>
                <a:lnTo>
                  <a:pt x="76" y="24"/>
                </a:lnTo>
                <a:lnTo>
                  <a:pt x="69" y="26"/>
                </a:lnTo>
                <a:lnTo>
                  <a:pt x="59" y="29"/>
                </a:lnTo>
                <a:lnTo>
                  <a:pt x="40" y="33"/>
                </a:lnTo>
                <a:lnTo>
                  <a:pt x="33" y="36"/>
                </a:lnTo>
                <a:lnTo>
                  <a:pt x="24" y="36"/>
                </a:lnTo>
                <a:lnTo>
                  <a:pt x="24" y="36"/>
                </a:lnTo>
                <a:lnTo>
                  <a:pt x="22" y="38"/>
                </a:lnTo>
                <a:lnTo>
                  <a:pt x="19" y="38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29C534C2-FEF7-447C-9846-B0A3BF3050E8}"/>
              </a:ext>
            </a:extLst>
          </p:cNvPr>
          <p:cNvSpPr>
            <a:spLocks noEditPoints="1"/>
          </p:cNvSpPr>
          <p:nvPr/>
        </p:nvSpPr>
        <p:spPr bwMode="auto">
          <a:xfrm>
            <a:off x="9596382" y="3000524"/>
            <a:ext cx="946547" cy="521494"/>
          </a:xfrm>
          <a:custGeom>
            <a:avLst/>
            <a:gdLst>
              <a:gd name="T0" fmla="*/ 769 w 795"/>
              <a:gd name="T1" fmla="*/ 192 h 438"/>
              <a:gd name="T2" fmla="*/ 757 w 795"/>
              <a:gd name="T3" fmla="*/ 128 h 438"/>
              <a:gd name="T4" fmla="*/ 752 w 795"/>
              <a:gd name="T5" fmla="*/ 150 h 438"/>
              <a:gd name="T6" fmla="*/ 740 w 795"/>
              <a:gd name="T7" fmla="*/ 173 h 438"/>
              <a:gd name="T8" fmla="*/ 740 w 795"/>
              <a:gd name="T9" fmla="*/ 197 h 438"/>
              <a:gd name="T10" fmla="*/ 750 w 795"/>
              <a:gd name="T11" fmla="*/ 232 h 438"/>
              <a:gd name="T12" fmla="*/ 757 w 795"/>
              <a:gd name="T13" fmla="*/ 197 h 438"/>
              <a:gd name="T14" fmla="*/ 769 w 795"/>
              <a:gd name="T15" fmla="*/ 180 h 438"/>
              <a:gd name="T16" fmla="*/ 781 w 795"/>
              <a:gd name="T17" fmla="*/ 116 h 438"/>
              <a:gd name="T18" fmla="*/ 785 w 795"/>
              <a:gd name="T19" fmla="*/ 131 h 438"/>
              <a:gd name="T20" fmla="*/ 722 w 795"/>
              <a:gd name="T21" fmla="*/ 268 h 438"/>
              <a:gd name="T22" fmla="*/ 703 w 795"/>
              <a:gd name="T23" fmla="*/ 270 h 438"/>
              <a:gd name="T24" fmla="*/ 677 w 795"/>
              <a:gd name="T25" fmla="*/ 242 h 438"/>
              <a:gd name="T26" fmla="*/ 620 w 795"/>
              <a:gd name="T27" fmla="*/ 239 h 438"/>
              <a:gd name="T28" fmla="*/ 639 w 795"/>
              <a:gd name="T29" fmla="*/ 237 h 438"/>
              <a:gd name="T30" fmla="*/ 660 w 795"/>
              <a:gd name="T31" fmla="*/ 237 h 438"/>
              <a:gd name="T32" fmla="*/ 691 w 795"/>
              <a:gd name="T33" fmla="*/ 251 h 438"/>
              <a:gd name="T34" fmla="*/ 717 w 795"/>
              <a:gd name="T35" fmla="*/ 242 h 438"/>
              <a:gd name="T36" fmla="*/ 670 w 795"/>
              <a:gd name="T37" fmla="*/ 216 h 438"/>
              <a:gd name="T38" fmla="*/ 691 w 795"/>
              <a:gd name="T39" fmla="*/ 225 h 438"/>
              <a:gd name="T40" fmla="*/ 698 w 795"/>
              <a:gd name="T41" fmla="*/ 211 h 438"/>
              <a:gd name="T42" fmla="*/ 710 w 795"/>
              <a:gd name="T43" fmla="*/ 202 h 438"/>
              <a:gd name="T44" fmla="*/ 698 w 795"/>
              <a:gd name="T45" fmla="*/ 187 h 438"/>
              <a:gd name="T46" fmla="*/ 662 w 795"/>
              <a:gd name="T47" fmla="*/ 168 h 438"/>
              <a:gd name="T48" fmla="*/ 634 w 795"/>
              <a:gd name="T49" fmla="*/ 150 h 438"/>
              <a:gd name="T50" fmla="*/ 617 w 795"/>
              <a:gd name="T51" fmla="*/ 133 h 438"/>
              <a:gd name="T52" fmla="*/ 665 w 795"/>
              <a:gd name="T53" fmla="*/ 166 h 438"/>
              <a:gd name="T54" fmla="*/ 688 w 795"/>
              <a:gd name="T55" fmla="*/ 180 h 438"/>
              <a:gd name="T56" fmla="*/ 698 w 795"/>
              <a:gd name="T57" fmla="*/ 168 h 438"/>
              <a:gd name="T58" fmla="*/ 696 w 795"/>
              <a:gd name="T59" fmla="*/ 142 h 438"/>
              <a:gd name="T60" fmla="*/ 662 w 795"/>
              <a:gd name="T61" fmla="*/ 128 h 438"/>
              <a:gd name="T62" fmla="*/ 625 w 795"/>
              <a:gd name="T63" fmla="*/ 123 h 438"/>
              <a:gd name="T64" fmla="*/ 613 w 795"/>
              <a:gd name="T65" fmla="*/ 102 h 438"/>
              <a:gd name="T66" fmla="*/ 584 w 795"/>
              <a:gd name="T67" fmla="*/ 102 h 438"/>
              <a:gd name="T68" fmla="*/ 594 w 795"/>
              <a:gd name="T69" fmla="*/ 76 h 438"/>
              <a:gd name="T70" fmla="*/ 599 w 795"/>
              <a:gd name="T71" fmla="*/ 45 h 438"/>
              <a:gd name="T72" fmla="*/ 558 w 795"/>
              <a:gd name="T73" fmla="*/ 29 h 438"/>
              <a:gd name="T74" fmla="*/ 521 w 795"/>
              <a:gd name="T75" fmla="*/ 5 h 438"/>
              <a:gd name="T76" fmla="*/ 459 w 795"/>
              <a:gd name="T77" fmla="*/ 5 h 438"/>
              <a:gd name="T78" fmla="*/ 459 w 795"/>
              <a:gd name="T79" fmla="*/ 34 h 438"/>
              <a:gd name="T80" fmla="*/ 445 w 795"/>
              <a:gd name="T81" fmla="*/ 64 h 438"/>
              <a:gd name="T82" fmla="*/ 431 w 795"/>
              <a:gd name="T83" fmla="*/ 81 h 438"/>
              <a:gd name="T84" fmla="*/ 407 w 795"/>
              <a:gd name="T85" fmla="*/ 109 h 438"/>
              <a:gd name="T86" fmla="*/ 393 w 795"/>
              <a:gd name="T87" fmla="*/ 142 h 438"/>
              <a:gd name="T88" fmla="*/ 355 w 795"/>
              <a:gd name="T89" fmla="*/ 131 h 438"/>
              <a:gd name="T90" fmla="*/ 348 w 795"/>
              <a:gd name="T91" fmla="*/ 161 h 438"/>
              <a:gd name="T92" fmla="*/ 338 w 795"/>
              <a:gd name="T93" fmla="*/ 187 h 438"/>
              <a:gd name="T94" fmla="*/ 319 w 795"/>
              <a:gd name="T95" fmla="*/ 256 h 438"/>
              <a:gd name="T96" fmla="*/ 315 w 795"/>
              <a:gd name="T97" fmla="*/ 273 h 438"/>
              <a:gd name="T98" fmla="*/ 284 w 795"/>
              <a:gd name="T99" fmla="*/ 289 h 438"/>
              <a:gd name="T100" fmla="*/ 263 w 795"/>
              <a:gd name="T101" fmla="*/ 292 h 438"/>
              <a:gd name="T102" fmla="*/ 251 w 795"/>
              <a:gd name="T103" fmla="*/ 310 h 438"/>
              <a:gd name="T104" fmla="*/ 213 w 795"/>
              <a:gd name="T105" fmla="*/ 313 h 438"/>
              <a:gd name="T106" fmla="*/ 182 w 795"/>
              <a:gd name="T107" fmla="*/ 329 h 438"/>
              <a:gd name="T108" fmla="*/ 159 w 795"/>
              <a:gd name="T109" fmla="*/ 318 h 438"/>
              <a:gd name="T110" fmla="*/ 154 w 795"/>
              <a:gd name="T111" fmla="*/ 301 h 438"/>
              <a:gd name="T112" fmla="*/ 88 w 795"/>
              <a:gd name="T113" fmla="*/ 365 h 438"/>
              <a:gd name="T114" fmla="*/ 73 w 795"/>
              <a:gd name="T115" fmla="*/ 391 h 438"/>
              <a:gd name="T116" fmla="*/ 26 w 795"/>
              <a:gd name="T117" fmla="*/ 424 h 438"/>
              <a:gd name="T118" fmla="*/ 166 w 795"/>
              <a:gd name="T119" fmla="*/ 412 h 438"/>
              <a:gd name="T120" fmla="*/ 360 w 795"/>
              <a:gd name="T121" fmla="*/ 381 h 438"/>
              <a:gd name="T122" fmla="*/ 724 w 795"/>
              <a:gd name="T123" fmla="*/ 313 h 438"/>
              <a:gd name="T124" fmla="*/ 771 w 795"/>
              <a:gd name="T125" fmla="*/ 296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95" h="438">
                <a:moveTo>
                  <a:pt x="767" y="301"/>
                </a:moveTo>
                <a:lnTo>
                  <a:pt x="767" y="303"/>
                </a:lnTo>
                <a:lnTo>
                  <a:pt x="767" y="303"/>
                </a:lnTo>
                <a:lnTo>
                  <a:pt x="767" y="303"/>
                </a:lnTo>
                <a:lnTo>
                  <a:pt x="769" y="303"/>
                </a:lnTo>
                <a:lnTo>
                  <a:pt x="769" y="303"/>
                </a:lnTo>
                <a:lnTo>
                  <a:pt x="769" y="301"/>
                </a:lnTo>
                <a:lnTo>
                  <a:pt x="767" y="301"/>
                </a:lnTo>
                <a:close/>
                <a:moveTo>
                  <a:pt x="759" y="218"/>
                </a:moveTo>
                <a:lnTo>
                  <a:pt x="757" y="218"/>
                </a:lnTo>
                <a:lnTo>
                  <a:pt x="759" y="221"/>
                </a:lnTo>
                <a:lnTo>
                  <a:pt x="762" y="218"/>
                </a:lnTo>
                <a:lnTo>
                  <a:pt x="762" y="216"/>
                </a:lnTo>
                <a:lnTo>
                  <a:pt x="762" y="213"/>
                </a:lnTo>
                <a:lnTo>
                  <a:pt x="762" y="209"/>
                </a:lnTo>
                <a:lnTo>
                  <a:pt x="762" y="209"/>
                </a:lnTo>
                <a:lnTo>
                  <a:pt x="762" y="211"/>
                </a:lnTo>
                <a:lnTo>
                  <a:pt x="762" y="213"/>
                </a:lnTo>
                <a:lnTo>
                  <a:pt x="759" y="216"/>
                </a:lnTo>
                <a:lnTo>
                  <a:pt x="759" y="218"/>
                </a:lnTo>
                <a:close/>
                <a:moveTo>
                  <a:pt x="769" y="192"/>
                </a:moveTo>
                <a:lnTo>
                  <a:pt x="769" y="190"/>
                </a:lnTo>
                <a:lnTo>
                  <a:pt x="769" y="187"/>
                </a:lnTo>
                <a:lnTo>
                  <a:pt x="769" y="187"/>
                </a:lnTo>
                <a:lnTo>
                  <a:pt x="767" y="187"/>
                </a:lnTo>
                <a:lnTo>
                  <a:pt x="767" y="194"/>
                </a:lnTo>
                <a:lnTo>
                  <a:pt x="767" y="197"/>
                </a:lnTo>
                <a:lnTo>
                  <a:pt x="767" y="197"/>
                </a:lnTo>
                <a:lnTo>
                  <a:pt x="767" y="197"/>
                </a:lnTo>
                <a:lnTo>
                  <a:pt x="769" y="192"/>
                </a:lnTo>
                <a:close/>
                <a:moveTo>
                  <a:pt x="781" y="114"/>
                </a:moveTo>
                <a:lnTo>
                  <a:pt x="778" y="114"/>
                </a:lnTo>
                <a:lnTo>
                  <a:pt x="774" y="116"/>
                </a:lnTo>
                <a:lnTo>
                  <a:pt x="769" y="119"/>
                </a:lnTo>
                <a:lnTo>
                  <a:pt x="764" y="119"/>
                </a:lnTo>
                <a:lnTo>
                  <a:pt x="762" y="121"/>
                </a:lnTo>
                <a:lnTo>
                  <a:pt x="759" y="121"/>
                </a:lnTo>
                <a:lnTo>
                  <a:pt x="759" y="121"/>
                </a:lnTo>
                <a:lnTo>
                  <a:pt x="757" y="123"/>
                </a:lnTo>
                <a:lnTo>
                  <a:pt x="757" y="126"/>
                </a:lnTo>
                <a:lnTo>
                  <a:pt x="759" y="126"/>
                </a:lnTo>
                <a:lnTo>
                  <a:pt x="757" y="128"/>
                </a:lnTo>
                <a:lnTo>
                  <a:pt x="757" y="128"/>
                </a:lnTo>
                <a:lnTo>
                  <a:pt x="752" y="131"/>
                </a:lnTo>
                <a:lnTo>
                  <a:pt x="752" y="133"/>
                </a:lnTo>
                <a:lnTo>
                  <a:pt x="750" y="135"/>
                </a:lnTo>
                <a:lnTo>
                  <a:pt x="750" y="135"/>
                </a:lnTo>
                <a:lnTo>
                  <a:pt x="752" y="135"/>
                </a:lnTo>
                <a:lnTo>
                  <a:pt x="755" y="135"/>
                </a:lnTo>
                <a:lnTo>
                  <a:pt x="757" y="135"/>
                </a:lnTo>
                <a:lnTo>
                  <a:pt x="757" y="138"/>
                </a:lnTo>
                <a:lnTo>
                  <a:pt x="757" y="138"/>
                </a:lnTo>
                <a:lnTo>
                  <a:pt x="757" y="140"/>
                </a:lnTo>
                <a:lnTo>
                  <a:pt x="757" y="140"/>
                </a:lnTo>
                <a:lnTo>
                  <a:pt x="759" y="140"/>
                </a:lnTo>
                <a:lnTo>
                  <a:pt x="757" y="142"/>
                </a:lnTo>
                <a:lnTo>
                  <a:pt x="755" y="142"/>
                </a:lnTo>
                <a:lnTo>
                  <a:pt x="755" y="142"/>
                </a:lnTo>
                <a:lnTo>
                  <a:pt x="755" y="142"/>
                </a:lnTo>
                <a:lnTo>
                  <a:pt x="755" y="145"/>
                </a:lnTo>
                <a:lnTo>
                  <a:pt x="755" y="145"/>
                </a:lnTo>
                <a:lnTo>
                  <a:pt x="757" y="147"/>
                </a:lnTo>
                <a:lnTo>
                  <a:pt x="752" y="150"/>
                </a:lnTo>
                <a:lnTo>
                  <a:pt x="750" y="150"/>
                </a:lnTo>
                <a:lnTo>
                  <a:pt x="750" y="147"/>
                </a:lnTo>
                <a:lnTo>
                  <a:pt x="748" y="147"/>
                </a:lnTo>
                <a:lnTo>
                  <a:pt x="748" y="150"/>
                </a:lnTo>
                <a:lnTo>
                  <a:pt x="750" y="152"/>
                </a:lnTo>
                <a:lnTo>
                  <a:pt x="750" y="152"/>
                </a:lnTo>
                <a:lnTo>
                  <a:pt x="750" y="154"/>
                </a:lnTo>
                <a:lnTo>
                  <a:pt x="748" y="157"/>
                </a:lnTo>
                <a:lnTo>
                  <a:pt x="748" y="157"/>
                </a:lnTo>
                <a:lnTo>
                  <a:pt x="750" y="157"/>
                </a:lnTo>
                <a:lnTo>
                  <a:pt x="750" y="157"/>
                </a:lnTo>
                <a:lnTo>
                  <a:pt x="748" y="161"/>
                </a:lnTo>
                <a:lnTo>
                  <a:pt x="748" y="164"/>
                </a:lnTo>
                <a:lnTo>
                  <a:pt x="748" y="166"/>
                </a:lnTo>
                <a:lnTo>
                  <a:pt x="745" y="166"/>
                </a:lnTo>
                <a:lnTo>
                  <a:pt x="745" y="166"/>
                </a:lnTo>
                <a:lnTo>
                  <a:pt x="743" y="168"/>
                </a:lnTo>
                <a:lnTo>
                  <a:pt x="743" y="171"/>
                </a:lnTo>
                <a:lnTo>
                  <a:pt x="745" y="171"/>
                </a:lnTo>
                <a:lnTo>
                  <a:pt x="743" y="173"/>
                </a:lnTo>
                <a:lnTo>
                  <a:pt x="740" y="173"/>
                </a:lnTo>
                <a:lnTo>
                  <a:pt x="740" y="176"/>
                </a:lnTo>
                <a:lnTo>
                  <a:pt x="740" y="176"/>
                </a:lnTo>
                <a:lnTo>
                  <a:pt x="740" y="176"/>
                </a:lnTo>
                <a:lnTo>
                  <a:pt x="740" y="178"/>
                </a:lnTo>
                <a:lnTo>
                  <a:pt x="740" y="180"/>
                </a:lnTo>
                <a:lnTo>
                  <a:pt x="743" y="180"/>
                </a:lnTo>
                <a:lnTo>
                  <a:pt x="743" y="183"/>
                </a:lnTo>
                <a:lnTo>
                  <a:pt x="740" y="185"/>
                </a:lnTo>
                <a:lnTo>
                  <a:pt x="740" y="187"/>
                </a:lnTo>
                <a:lnTo>
                  <a:pt x="740" y="190"/>
                </a:lnTo>
                <a:lnTo>
                  <a:pt x="743" y="190"/>
                </a:lnTo>
                <a:lnTo>
                  <a:pt x="743" y="190"/>
                </a:lnTo>
                <a:lnTo>
                  <a:pt x="743" y="190"/>
                </a:lnTo>
                <a:lnTo>
                  <a:pt x="740" y="192"/>
                </a:lnTo>
                <a:lnTo>
                  <a:pt x="740" y="194"/>
                </a:lnTo>
                <a:lnTo>
                  <a:pt x="740" y="197"/>
                </a:lnTo>
                <a:lnTo>
                  <a:pt x="740" y="199"/>
                </a:lnTo>
                <a:lnTo>
                  <a:pt x="740" y="199"/>
                </a:lnTo>
                <a:lnTo>
                  <a:pt x="740" y="199"/>
                </a:lnTo>
                <a:lnTo>
                  <a:pt x="740" y="197"/>
                </a:lnTo>
                <a:lnTo>
                  <a:pt x="740" y="197"/>
                </a:lnTo>
                <a:lnTo>
                  <a:pt x="743" y="197"/>
                </a:lnTo>
                <a:lnTo>
                  <a:pt x="743" y="199"/>
                </a:lnTo>
                <a:lnTo>
                  <a:pt x="740" y="202"/>
                </a:lnTo>
                <a:lnTo>
                  <a:pt x="740" y="202"/>
                </a:lnTo>
                <a:lnTo>
                  <a:pt x="740" y="204"/>
                </a:lnTo>
                <a:lnTo>
                  <a:pt x="740" y="204"/>
                </a:lnTo>
                <a:lnTo>
                  <a:pt x="740" y="206"/>
                </a:lnTo>
                <a:lnTo>
                  <a:pt x="738" y="213"/>
                </a:lnTo>
                <a:lnTo>
                  <a:pt x="740" y="211"/>
                </a:lnTo>
                <a:lnTo>
                  <a:pt x="740" y="211"/>
                </a:lnTo>
                <a:lnTo>
                  <a:pt x="743" y="211"/>
                </a:lnTo>
                <a:lnTo>
                  <a:pt x="740" y="213"/>
                </a:lnTo>
                <a:lnTo>
                  <a:pt x="740" y="216"/>
                </a:lnTo>
                <a:lnTo>
                  <a:pt x="740" y="221"/>
                </a:lnTo>
                <a:lnTo>
                  <a:pt x="743" y="221"/>
                </a:lnTo>
                <a:lnTo>
                  <a:pt x="743" y="223"/>
                </a:lnTo>
                <a:lnTo>
                  <a:pt x="743" y="223"/>
                </a:lnTo>
                <a:lnTo>
                  <a:pt x="745" y="228"/>
                </a:lnTo>
                <a:lnTo>
                  <a:pt x="748" y="230"/>
                </a:lnTo>
                <a:lnTo>
                  <a:pt x="748" y="232"/>
                </a:lnTo>
                <a:lnTo>
                  <a:pt x="750" y="232"/>
                </a:lnTo>
                <a:lnTo>
                  <a:pt x="752" y="232"/>
                </a:lnTo>
                <a:lnTo>
                  <a:pt x="752" y="230"/>
                </a:lnTo>
                <a:lnTo>
                  <a:pt x="752" y="228"/>
                </a:lnTo>
                <a:lnTo>
                  <a:pt x="752" y="223"/>
                </a:lnTo>
                <a:lnTo>
                  <a:pt x="752" y="223"/>
                </a:lnTo>
                <a:lnTo>
                  <a:pt x="752" y="221"/>
                </a:lnTo>
                <a:lnTo>
                  <a:pt x="752" y="221"/>
                </a:lnTo>
                <a:lnTo>
                  <a:pt x="755" y="221"/>
                </a:lnTo>
                <a:lnTo>
                  <a:pt x="755" y="225"/>
                </a:lnTo>
                <a:lnTo>
                  <a:pt x="755" y="228"/>
                </a:lnTo>
                <a:lnTo>
                  <a:pt x="757" y="225"/>
                </a:lnTo>
                <a:lnTo>
                  <a:pt x="757" y="225"/>
                </a:lnTo>
                <a:lnTo>
                  <a:pt x="755" y="223"/>
                </a:lnTo>
                <a:lnTo>
                  <a:pt x="755" y="221"/>
                </a:lnTo>
                <a:lnTo>
                  <a:pt x="755" y="218"/>
                </a:lnTo>
                <a:lnTo>
                  <a:pt x="755" y="216"/>
                </a:lnTo>
                <a:lnTo>
                  <a:pt x="755" y="204"/>
                </a:lnTo>
                <a:lnTo>
                  <a:pt x="755" y="204"/>
                </a:lnTo>
                <a:lnTo>
                  <a:pt x="755" y="202"/>
                </a:lnTo>
                <a:lnTo>
                  <a:pt x="755" y="199"/>
                </a:lnTo>
                <a:lnTo>
                  <a:pt x="757" y="197"/>
                </a:lnTo>
                <a:lnTo>
                  <a:pt x="757" y="194"/>
                </a:lnTo>
                <a:lnTo>
                  <a:pt x="755" y="194"/>
                </a:lnTo>
                <a:lnTo>
                  <a:pt x="755" y="192"/>
                </a:lnTo>
                <a:lnTo>
                  <a:pt x="755" y="192"/>
                </a:lnTo>
                <a:lnTo>
                  <a:pt x="757" y="187"/>
                </a:lnTo>
                <a:lnTo>
                  <a:pt x="757" y="187"/>
                </a:lnTo>
                <a:lnTo>
                  <a:pt x="757" y="185"/>
                </a:lnTo>
                <a:lnTo>
                  <a:pt x="764" y="183"/>
                </a:lnTo>
                <a:lnTo>
                  <a:pt x="764" y="183"/>
                </a:lnTo>
                <a:lnTo>
                  <a:pt x="762" y="183"/>
                </a:lnTo>
                <a:lnTo>
                  <a:pt x="762" y="183"/>
                </a:lnTo>
                <a:lnTo>
                  <a:pt x="759" y="183"/>
                </a:lnTo>
                <a:lnTo>
                  <a:pt x="759" y="180"/>
                </a:lnTo>
                <a:lnTo>
                  <a:pt x="762" y="178"/>
                </a:lnTo>
                <a:lnTo>
                  <a:pt x="762" y="176"/>
                </a:lnTo>
                <a:lnTo>
                  <a:pt x="764" y="178"/>
                </a:lnTo>
                <a:lnTo>
                  <a:pt x="764" y="180"/>
                </a:lnTo>
                <a:lnTo>
                  <a:pt x="767" y="180"/>
                </a:lnTo>
                <a:lnTo>
                  <a:pt x="767" y="183"/>
                </a:lnTo>
                <a:lnTo>
                  <a:pt x="769" y="183"/>
                </a:lnTo>
                <a:lnTo>
                  <a:pt x="769" y="180"/>
                </a:lnTo>
                <a:lnTo>
                  <a:pt x="771" y="178"/>
                </a:lnTo>
                <a:lnTo>
                  <a:pt x="774" y="176"/>
                </a:lnTo>
                <a:lnTo>
                  <a:pt x="774" y="171"/>
                </a:lnTo>
                <a:lnTo>
                  <a:pt x="771" y="171"/>
                </a:lnTo>
                <a:lnTo>
                  <a:pt x="771" y="168"/>
                </a:lnTo>
                <a:lnTo>
                  <a:pt x="771" y="164"/>
                </a:lnTo>
                <a:lnTo>
                  <a:pt x="774" y="159"/>
                </a:lnTo>
                <a:lnTo>
                  <a:pt x="774" y="154"/>
                </a:lnTo>
                <a:lnTo>
                  <a:pt x="776" y="138"/>
                </a:lnTo>
                <a:lnTo>
                  <a:pt x="781" y="133"/>
                </a:lnTo>
                <a:lnTo>
                  <a:pt x="781" y="131"/>
                </a:lnTo>
                <a:lnTo>
                  <a:pt x="778" y="128"/>
                </a:lnTo>
                <a:lnTo>
                  <a:pt x="781" y="128"/>
                </a:lnTo>
                <a:lnTo>
                  <a:pt x="781" y="126"/>
                </a:lnTo>
                <a:lnTo>
                  <a:pt x="781" y="126"/>
                </a:lnTo>
                <a:lnTo>
                  <a:pt x="778" y="126"/>
                </a:lnTo>
                <a:lnTo>
                  <a:pt x="778" y="121"/>
                </a:lnTo>
                <a:lnTo>
                  <a:pt x="778" y="119"/>
                </a:lnTo>
                <a:lnTo>
                  <a:pt x="778" y="119"/>
                </a:lnTo>
                <a:lnTo>
                  <a:pt x="778" y="116"/>
                </a:lnTo>
                <a:lnTo>
                  <a:pt x="781" y="116"/>
                </a:lnTo>
                <a:lnTo>
                  <a:pt x="781" y="114"/>
                </a:lnTo>
                <a:lnTo>
                  <a:pt x="781" y="114"/>
                </a:lnTo>
                <a:lnTo>
                  <a:pt x="781" y="114"/>
                </a:lnTo>
                <a:close/>
                <a:moveTo>
                  <a:pt x="795" y="109"/>
                </a:moveTo>
                <a:lnTo>
                  <a:pt x="793" y="109"/>
                </a:lnTo>
                <a:lnTo>
                  <a:pt x="793" y="109"/>
                </a:lnTo>
                <a:lnTo>
                  <a:pt x="793" y="112"/>
                </a:lnTo>
                <a:lnTo>
                  <a:pt x="790" y="116"/>
                </a:lnTo>
                <a:lnTo>
                  <a:pt x="790" y="116"/>
                </a:lnTo>
                <a:lnTo>
                  <a:pt x="790" y="121"/>
                </a:lnTo>
                <a:lnTo>
                  <a:pt x="790" y="123"/>
                </a:lnTo>
                <a:lnTo>
                  <a:pt x="788" y="123"/>
                </a:lnTo>
                <a:lnTo>
                  <a:pt x="788" y="126"/>
                </a:lnTo>
                <a:lnTo>
                  <a:pt x="788" y="126"/>
                </a:lnTo>
                <a:lnTo>
                  <a:pt x="785" y="126"/>
                </a:lnTo>
                <a:lnTo>
                  <a:pt x="785" y="126"/>
                </a:lnTo>
                <a:lnTo>
                  <a:pt x="788" y="128"/>
                </a:lnTo>
                <a:lnTo>
                  <a:pt x="788" y="128"/>
                </a:lnTo>
                <a:lnTo>
                  <a:pt x="788" y="131"/>
                </a:lnTo>
                <a:lnTo>
                  <a:pt x="788" y="131"/>
                </a:lnTo>
                <a:lnTo>
                  <a:pt x="785" y="131"/>
                </a:lnTo>
                <a:lnTo>
                  <a:pt x="785" y="131"/>
                </a:lnTo>
                <a:lnTo>
                  <a:pt x="785" y="131"/>
                </a:lnTo>
                <a:lnTo>
                  <a:pt x="788" y="131"/>
                </a:lnTo>
                <a:lnTo>
                  <a:pt x="790" y="128"/>
                </a:lnTo>
                <a:lnTo>
                  <a:pt x="793" y="123"/>
                </a:lnTo>
                <a:lnTo>
                  <a:pt x="795" y="107"/>
                </a:lnTo>
                <a:lnTo>
                  <a:pt x="795" y="109"/>
                </a:lnTo>
                <a:close/>
                <a:moveTo>
                  <a:pt x="757" y="273"/>
                </a:moveTo>
                <a:lnTo>
                  <a:pt x="755" y="263"/>
                </a:lnTo>
                <a:lnTo>
                  <a:pt x="752" y="261"/>
                </a:lnTo>
                <a:lnTo>
                  <a:pt x="750" y="261"/>
                </a:lnTo>
                <a:lnTo>
                  <a:pt x="748" y="263"/>
                </a:lnTo>
                <a:lnTo>
                  <a:pt x="743" y="263"/>
                </a:lnTo>
                <a:lnTo>
                  <a:pt x="738" y="263"/>
                </a:lnTo>
                <a:lnTo>
                  <a:pt x="733" y="263"/>
                </a:lnTo>
                <a:lnTo>
                  <a:pt x="724" y="261"/>
                </a:lnTo>
                <a:lnTo>
                  <a:pt x="722" y="261"/>
                </a:lnTo>
                <a:lnTo>
                  <a:pt x="719" y="265"/>
                </a:lnTo>
                <a:lnTo>
                  <a:pt x="719" y="265"/>
                </a:lnTo>
                <a:lnTo>
                  <a:pt x="722" y="268"/>
                </a:lnTo>
                <a:lnTo>
                  <a:pt x="722" y="268"/>
                </a:lnTo>
                <a:lnTo>
                  <a:pt x="722" y="270"/>
                </a:lnTo>
                <a:lnTo>
                  <a:pt x="722" y="270"/>
                </a:lnTo>
                <a:lnTo>
                  <a:pt x="722" y="273"/>
                </a:lnTo>
                <a:lnTo>
                  <a:pt x="724" y="275"/>
                </a:lnTo>
                <a:lnTo>
                  <a:pt x="722" y="275"/>
                </a:lnTo>
                <a:lnTo>
                  <a:pt x="722" y="275"/>
                </a:lnTo>
                <a:lnTo>
                  <a:pt x="719" y="273"/>
                </a:lnTo>
                <a:lnTo>
                  <a:pt x="719" y="273"/>
                </a:lnTo>
                <a:lnTo>
                  <a:pt x="717" y="270"/>
                </a:lnTo>
                <a:lnTo>
                  <a:pt x="714" y="270"/>
                </a:lnTo>
                <a:lnTo>
                  <a:pt x="712" y="270"/>
                </a:lnTo>
                <a:lnTo>
                  <a:pt x="710" y="273"/>
                </a:lnTo>
                <a:lnTo>
                  <a:pt x="707" y="275"/>
                </a:lnTo>
                <a:lnTo>
                  <a:pt x="705" y="275"/>
                </a:lnTo>
                <a:lnTo>
                  <a:pt x="703" y="277"/>
                </a:lnTo>
                <a:lnTo>
                  <a:pt x="700" y="277"/>
                </a:lnTo>
                <a:lnTo>
                  <a:pt x="700" y="277"/>
                </a:lnTo>
                <a:lnTo>
                  <a:pt x="703" y="275"/>
                </a:lnTo>
                <a:lnTo>
                  <a:pt x="705" y="273"/>
                </a:lnTo>
                <a:lnTo>
                  <a:pt x="705" y="273"/>
                </a:lnTo>
                <a:lnTo>
                  <a:pt x="703" y="270"/>
                </a:lnTo>
                <a:lnTo>
                  <a:pt x="703" y="270"/>
                </a:lnTo>
                <a:lnTo>
                  <a:pt x="703" y="268"/>
                </a:lnTo>
                <a:lnTo>
                  <a:pt x="703" y="265"/>
                </a:lnTo>
                <a:lnTo>
                  <a:pt x="703" y="265"/>
                </a:lnTo>
                <a:lnTo>
                  <a:pt x="696" y="263"/>
                </a:lnTo>
                <a:lnTo>
                  <a:pt x="696" y="263"/>
                </a:lnTo>
                <a:lnTo>
                  <a:pt x="693" y="263"/>
                </a:lnTo>
                <a:lnTo>
                  <a:pt x="693" y="263"/>
                </a:lnTo>
                <a:lnTo>
                  <a:pt x="691" y="263"/>
                </a:lnTo>
                <a:lnTo>
                  <a:pt x="691" y="261"/>
                </a:lnTo>
                <a:lnTo>
                  <a:pt x="691" y="261"/>
                </a:lnTo>
                <a:lnTo>
                  <a:pt x="691" y="261"/>
                </a:lnTo>
                <a:lnTo>
                  <a:pt x="693" y="261"/>
                </a:lnTo>
                <a:lnTo>
                  <a:pt x="693" y="258"/>
                </a:lnTo>
                <a:lnTo>
                  <a:pt x="686" y="258"/>
                </a:lnTo>
                <a:lnTo>
                  <a:pt x="684" y="258"/>
                </a:lnTo>
                <a:lnTo>
                  <a:pt x="684" y="256"/>
                </a:lnTo>
                <a:lnTo>
                  <a:pt x="681" y="249"/>
                </a:lnTo>
                <a:lnTo>
                  <a:pt x="679" y="242"/>
                </a:lnTo>
                <a:lnTo>
                  <a:pt x="677" y="242"/>
                </a:lnTo>
                <a:lnTo>
                  <a:pt x="677" y="242"/>
                </a:lnTo>
                <a:lnTo>
                  <a:pt x="674" y="247"/>
                </a:lnTo>
                <a:lnTo>
                  <a:pt x="672" y="247"/>
                </a:lnTo>
                <a:lnTo>
                  <a:pt x="670" y="247"/>
                </a:lnTo>
                <a:lnTo>
                  <a:pt x="667" y="242"/>
                </a:lnTo>
                <a:lnTo>
                  <a:pt x="665" y="242"/>
                </a:lnTo>
                <a:lnTo>
                  <a:pt x="655" y="244"/>
                </a:lnTo>
                <a:lnTo>
                  <a:pt x="653" y="244"/>
                </a:lnTo>
                <a:lnTo>
                  <a:pt x="651" y="242"/>
                </a:lnTo>
                <a:lnTo>
                  <a:pt x="648" y="242"/>
                </a:lnTo>
                <a:lnTo>
                  <a:pt x="646" y="242"/>
                </a:lnTo>
                <a:lnTo>
                  <a:pt x="646" y="239"/>
                </a:lnTo>
                <a:lnTo>
                  <a:pt x="644" y="237"/>
                </a:lnTo>
                <a:lnTo>
                  <a:pt x="641" y="237"/>
                </a:lnTo>
                <a:lnTo>
                  <a:pt x="641" y="237"/>
                </a:lnTo>
                <a:lnTo>
                  <a:pt x="639" y="239"/>
                </a:lnTo>
                <a:lnTo>
                  <a:pt x="636" y="239"/>
                </a:lnTo>
                <a:lnTo>
                  <a:pt x="636" y="239"/>
                </a:lnTo>
                <a:lnTo>
                  <a:pt x="636" y="239"/>
                </a:lnTo>
                <a:lnTo>
                  <a:pt x="634" y="239"/>
                </a:lnTo>
                <a:lnTo>
                  <a:pt x="627" y="239"/>
                </a:lnTo>
                <a:lnTo>
                  <a:pt x="620" y="239"/>
                </a:lnTo>
                <a:lnTo>
                  <a:pt x="617" y="239"/>
                </a:lnTo>
                <a:lnTo>
                  <a:pt x="617" y="239"/>
                </a:lnTo>
                <a:lnTo>
                  <a:pt x="617" y="239"/>
                </a:lnTo>
                <a:lnTo>
                  <a:pt x="615" y="239"/>
                </a:lnTo>
                <a:lnTo>
                  <a:pt x="615" y="237"/>
                </a:lnTo>
                <a:lnTo>
                  <a:pt x="617" y="235"/>
                </a:lnTo>
                <a:lnTo>
                  <a:pt x="620" y="235"/>
                </a:lnTo>
                <a:lnTo>
                  <a:pt x="620" y="237"/>
                </a:lnTo>
                <a:lnTo>
                  <a:pt x="625" y="235"/>
                </a:lnTo>
                <a:lnTo>
                  <a:pt x="625" y="235"/>
                </a:lnTo>
                <a:lnTo>
                  <a:pt x="627" y="237"/>
                </a:lnTo>
                <a:lnTo>
                  <a:pt x="629" y="237"/>
                </a:lnTo>
                <a:lnTo>
                  <a:pt x="629" y="235"/>
                </a:lnTo>
                <a:lnTo>
                  <a:pt x="632" y="235"/>
                </a:lnTo>
                <a:lnTo>
                  <a:pt x="632" y="235"/>
                </a:lnTo>
                <a:lnTo>
                  <a:pt x="634" y="235"/>
                </a:lnTo>
                <a:lnTo>
                  <a:pt x="634" y="235"/>
                </a:lnTo>
                <a:lnTo>
                  <a:pt x="636" y="235"/>
                </a:lnTo>
                <a:lnTo>
                  <a:pt x="636" y="235"/>
                </a:lnTo>
                <a:lnTo>
                  <a:pt x="636" y="237"/>
                </a:lnTo>
                <a:lnTo>
                  <a:pt x="639" y="237"/>
                </a:lnTo>
                <a:lnTo>
                  <a:pt x="639" y="237"/>
                </a:lnTo>
                <a:lnTo>
                  <a:pt x="639" y="237"/>
                </a:lnTo>
                <a:lnTo>
                  <a:pt x="641" y="232"/>
                </a:lnTo>
                <a:lnTo>
                  <a:pt x="641" y="232"/>
                </a:lnTo>
                <a:lnTo>
                  <a:pt x="644" y="232"/>
                </a:lnTo>
                <a:lnTo>
                  <a:pt x="644" y="232"/>
                </a:lnTo>
                <a:lnTo>
                  <a:pt x="648" y="237"/>
                </a:lnTo>
                <a:lnTo>
                  <a:pt x="651" y="239"/>
                </a:lnTo>
                <a:lnTo>
                  <a:pt x="651" y="239"/>
                </a:lnTo>
                <a:lnTo>
                  <a:pt x="653" y="239"/>
                </a:lnTo>
                <a:lnTo>
                  <a:pt x="655" y="237"/>
                </a:lnTo>
                <a:lnTo>
                  <a:pt x="655" y="237"/>
                </a:lnTo>
                <a:lnTo>
                  <a:pt x="655" y="235"/>
                </a:lnTo>
                <a:lnTo>
                  <a:pt x="655" y="232"/>
                </a:lnTo>
                <a:lnTo>
                  <a:pt x="655" y="230"/>
                </a:lnTo>
                <a:lnTo>
                  <a:pt x="655" y="230"/>
                </a:lnTo>
                <a:lnTo>
                  <a:pt x="658" y="232"/>
                </a:lnTo>
                <a:lnTo>
                  <a:pt x="658" y="235"/>
                </a:lnTo>
                <a:lnTo>
                  <a:pt x="658" y="237"/>
                </a:lnTo>
                <a:lnTo>
                  <a:pt x="660" y="237"/>
                </a:lnTo>
                <a:lnTo>
                  <a:pt x="660" y="237"/>
                </a:lnTo>
                <a:lnTo>
                  <a:pt x="665" y="239"/>
                </a:lnTo>
                <a:lnTo>
                  <a:pt x="667" y="239"/>
                </a:lnTo>
                <a:lnTo>
                  <a:pt x="667" y="239"/>
                </a:lnTo>
                <a:lnTo>
                  <a:pt x="670" y="239"/>
                </a:lnTo>
                <a:lnTo>
                  <a:pt x="670" y="242"/>
                </a:lnTo>
                <a:lnTo>
                  <a:pt x="670" y="242"/>
                </a:lnTo>
                <a:lnTo>
                  <a:pt x="672" y="242"/>
                </a:lnTo>
                <a:lnTo>
                  <a:pt x="672" y="242"/>
                </a:lnTo>
                <a:lnTo>
                  <a:pt x="672" y="239"/>
                </a:lnTo>
                <a:lnTo>
                  <a:pt x="672" y="239"/>
                </a:lnTo>
                <a:lnTo>
                  <a:pt x="674" y="239"/>
                </a:lnTo>
                <a:lnTo>
                  <a:pt x="677" y="237"/>
                </a:lnTo>
                <a:lnTo>
                  <a:pt x="679" y="237"/>
                </a:lnTo>
                <a:lnTo>
                  <a:pt x="681" y="237"/>
                </a:lnTo>
                <a:lnTo>
                  <a:pt x="684" y="239"/>
                </a:lnTo>
                <a:lnTo>
                  <a:pt x="684" y="242"/>
                </a:lnTo>
                <a:lnTo>
                  <a:pt x="684" y="247"/>
                </a:lnTo>
                <a:lnTo>
                  <a:pt x="686" y="247"/>
                </a:lnTo>
                <a:lnTo>
                  <a:pt x="686" y="249"/>
                </a:lnTo>
                <a:lnTo>
                  <a:pt x="688" y="249"/>
                </a:lnTo>
                <a:lnTo>
                  <a:pt x="691" y="251"/>
                </a:lnTo>
                <a:lnTo>
                  <a:pt x="693" y="251"/>
                </a:lnTo>
                <a:lnTo>
                  <a:pt x="703" y="256"/>
                </a:lnTo>
                <a:lnTo>
                  <a:pt x="705" y="258"/>
                </a:lnTo>
                <a:lnTo>
                  <a:pt x="707" y="263"/>
                </a:lnTo>
                <a:lnTo>
                  <a:pt x="710" y="263"/>
                </a:lnTo>
                <a:lnTo>
                  <a:pt x="710" y="261"/>
                </a:lnTo>
                <a:lnTo>
                  <a:pt x="712" y="258"/>
                </a:lnTo>
                <a:lnTo>
                  <a:pt x="714" y="258"/>
                </a:lnTo>
                <a:lnTo>
                  <a:pt x="714" y="256"/>
                </a:lnTo>
                <a:lnTo>
                  <a:pt x="717" y="256"/>
                </a:lnTo>
                <a:lnTo>
                  <a:pt x="719" y="256"/>
                </a:lnTo>
                <a:lnTo>
                  <a:pt x="719" y="254"/>
                </a:lnTo>
                <a:lnTo>
                  <a:pt x="722" y="251"/>
                </a:lnTo>
                <a:lnTo>
                  <a:pt x="722" y="249"/>
                </a:lnTo>
                <a:lnTo>
                  <a:pt x="719" y="244"/>
                </a:lnTo>
                <a:lnTo>
                  <a:pt x="719" y="244"/>
                </a:lnTo>
                <a:lnTo>
                  <a:pt x="714" y="247"/>
                </a:lnTo>
                <a:lnTo>
                  <a:pt x="712" y="244"/>
                </a:lnTo>
                <a:lnTo>
                  <a:pt x="714" y="244"/>
                </a:lnTo>
                <a:lnTo>
                  <a:pt x="717" y="242"/>
                </a:lnTo>
                <a:lnTo>
                  <a:pt x="717" y="242"/>
                </a:lnTo>
                <a:lnTo>
                  <a:pt x="717" y="239"/>
                </a:lnTo>
                <a:lnTo>
                  <a:pt x="714" y="237"/>
                </a:lnTo>
                <a:lnTo>
                  <a:pt x="710" y="237"/>
                </a:lnTo>
                <a:lnTo>
                  <a:pt x="710" y="237"/>
                </a:lnTo>
                <a:lnTo>
                  <a:pt x="710" y="237"/>
                </a:lnTo>
                <a:lnTo>
                  <a:pt x="707" y="237"/>
                </a:lnTo>
                <a:lnTo>
                  <a:pt x="707" y="237"/>
                </a:lnTo>
                <a:lnTo>
                  <a:pt x="707" y="235"/>
                </a:lnTo>
                <a:lnTo>
                  <a:pt x="705" y="232"/>
                </a:lnTo>
                <a:lnTo>
                  <a:pt x="705" y="232"/>
                </a:lnTo>
                <a:lnTo>
                  <a:pt x="707" y="232"/>
                </a:lnTo>
                <a:lnTo>
                  <a:pt x="705" y="230"/>
                </a:lnTo>
                <a:lnTo>
                  <a:pt x="703" y="230"/>
                </a:lnTo>
                <a:lnTo>
                  <a:pt x="700" y="232"/>
                </a:lnTo>
                <a:lnTo>
                  <a:pt x="698" y="232"/>
                </a:lnTo>
                <a:lnTo>
                  <a:pt x="696" y="232"/>
                </a:lnTo>
                <a:lnTo>
                  <a:pt x="691" y="230"/>
                </a:lnTo>
                <a:lnTo>
                  <a:pt x="681" y="225"/>
                </a:lnTo>
                <a:lnTo>
                  <a:pt x="674" y="221"/>
                </a:lnTo>
                <a:lnTo>
                  <a:pt x="672" y="216"/>
                </a:lnTo>
                <a:lnTo>
                  <a:pt x="670" y="216"/>
                </a:lnTo>
                <a:lnTo>
                  <a:pt x="667" y="213"/>
                </a:lnTo>
                <a:lnTo>
                  <a:pt x="662" y="209"/>
                </a:lnTo>
                <a:lnTo>
                  <a:pt x="660" y="206"/>
                </a:lnTo>
                <a:lnTo>
                  <a:pt x="660" y="206"/>
                </a:lnTo>
                <a:lnTo>
                  <a:pt x="658" y="206"/>
                </a:lnTo>
                <a:lnTo>
                  <a:pt x="658" y="206"/>
                </a:lnTo>
                <a:lnTo>
                  <a:pt x="658" y="204"/>
                </a:lnTo>
                <a:lnTo>
                  <a:pt x="658" y="204"/>
                </a:lnTo>
                <a:lnTo>
                  <a:pt x="658" y="202"/>
                </a:lnTo>
                <a:lnTo>
                  <a:pt x="658" y="202"/>
                </a:lnTo>
                <a:lnTo>
                  <a:pt x="665" y="206"/>
                </a:lnTo>
                <a:lnTo>
                  <a:pt x="670" y="211"/>
                </a:lnTo>
                <a:lnTo>
                  <a:pt x="672" y="213"/>
                </a:lnTo>
                <a:lnTo>
                  <a:pt x="674" y="213"/>
                </a:lnTo>
                <a:lnTo>
                  <a:pt x="674" y="213"/>
                </a:lnTo>
                <a:lnTo>
                  <a:pt x="684" y="223"/>
                </a:lnTo>
                <a:lnTo>
                  <a:pt x="684" y="223"/>
                </a:lnTo>
                <a:lnTo>
                  <a:pt x="686" y="223"/>
                </a:lnTo>
                <a:lnTo>
                  <a:pt x="686" y="223"/>
                </a:lnTo>
                <a:lnTo>
                  <a:pt x="688" y="225"/>
                </a:lnTo>
                <a:lnTo>
                  <a:pt x="691" y="225"/>
                </a:lnTo>
                <a:lnTo>
                  <a:pt x="696" y="228"/>
                </a:lnTo>
                <a:lnTo>
                  <a:pt x="698" y="228"/>
                </a:lnTo>
                <a:lnTo>
                  <a:pt x="705" y="225"/>
                </a:lnTo>
                <a:lnTo>
                  <a:pt x="705" y="223"/>
                </a:lnTo>
                <a:lnTo>
                  <a:pt x="705" y="223"/>
                </a:lnTo>
                <a:lnTo>
                  <a:pt x="703" y="221"/>
                </a:lnTo>
                <a:lnTo>
                  <a:pt x="703" y="221"/>
                </a:lnTo>
                <a:lnTo>
                  <a:pt x="700" y="221"/>
                </a:lnTo>
                <a:lnTo>
                  <a:pt x="698" y="221"/>
                </a:lnTo>
                <a:lnTo>
                  <a:pt x="698" y="221"/>
                </a:lnTo>
                <a:lnTo>
                  <a:pt x="700" y="218"/>
                </a:lnTo>
                <a:lnTo>
                  <a:pt x="700" y="218"/>
                </a:lnTo>
                <a:lnTo>
                  <a:pt x="700" y="216"/>
                </a:lnTo>
                <a:lnTo>
                  <a:pt x="700" y="216"/>
                </a:lnTo>
                <a:lnTo>
                  <a:pt x="698" y="216"/>
                </a:lnTo>
                <a:lnTo>
                  <a:pt x="696" y="216"/>
                </a:lnTo>
                <a:lnTo>
                  <a:pt x="696" y="213"/>
                </a:lnTo>
                <a:lnTo>
                  <a:pt x="696" y="213"/>
                </a:lnTo>
                <a:lnTo>
                  <a:pt x="696" y="211"/>
                </a:lnTo>
                <a:lnTo>
                  <a:pt x="698" y="211"/>
                </a:lnTo>
                <a:lnTo>
                  <a:pt x="698" y="211"/>
                </a:lnTo>
                <a:lnTo>
                  <a:pt x="700" y="211"/>
                </a:lnTo>
                <a:lnTo>
                  <a:pt x="698" y="211"/>
                </a:lnTo>
                <a:lnTo>
                  <a:pt x="698" y="209"/>
                </a:lnTo>
                <a:lnTo>
                  <a:pt x="698" y="209"/>
                </a:lnTo>
                <a:lnTo>
                  <a:pt x="696" y="209"/>
                </a:lnTo>
                <a:lnTo>
                  <a:pt x="696" y="206"/>
                </a:lnTo>
                <a:lnTo>
                  <a:pt x="698" y="206"/>
                </a:lnTo>
                <a:lnTo>
                  <a:pt x="703" y="211"/>
                </a:lnTo>
                <a:lnTo>
                  <a:pt x="705" y="211"/>
                </a:lnTo>
                <a:lnTo>
                  <a:pt x="705" y="211"/>
                </a:lnTo>
                <a:lnTo>
                  <a:pt x="707" y="211"/>
                </a:lnTo>
                <a:lnTo>
                  <a:pt x="707" y="213"/>
                </a:lnTo>
                <a:lnTo>
                  <a:pt x="712" y="216"/>
                </a:lnTo>
                <a:lnTo>
                  <a:pt x="714" y="218"/>
                </a:lnTo>
                <a:lnTo>
                  <a:pt x="714" y="218"/>
                </a:lnTo>
                <a:lnTo>
                  <a:pt x="714" y="213"/>
                </a:lnTo>
                <a:lnTo>
                  <a:pt x="714" y="206"/>
                </a:lnTo>
                <a:lnTo>
                  <a:pt x="714" y="204"/>
                </a:lnTo>
                <a:lnTo>
                  <a:pt x="712" y="202"/>
                </a:lnTo>
                <a:lnTo>
                  <a:pt x="712" y="202"/>
                </a:lnTo>
                <a:lnTo>
                  <a:pt x="710" y="202"/>
                </a:lnTo>
                <a:lnTo>
                  <a:pt x="710" y="202"/>
                </a:lnTo>
                <a:lnTo>
                  <a:pt x="710" y="199"/>
                </a:lnTo>
                <a:lnTo>
                  <a:pt x="710" y="197"/>
                </a:lnTo>
                <a:lnTo>
                  <a:pt x="710" y="197"/>
                </a:lnTo>
                <a:lnTo>
                  <a:pt x="712" y="197"/>
                </a:lnTo>
                <a:lnTo>
                  <a:pt x="712" y="194"/>
                </a:lnTo>
                <a:lnTo>
                  <a:pt x="707" y="192"/>
                </a:lnTo>
                <a:lnTo>
                  <a:pt x="707" y="192"/>
                </a:lnTo>
                <a:lnTo>
                  <a:pt x="707" y="194"/>
                </a:lnTo>
                <a:lnTo>
                  <a:pt x="705" y="197"/>
                </a:lnTo>
                <a:lnTo>
                  <a:pt x="705" y="197"/>
                </a:lnTo>
                <a:lnTo>
                  <a:pt x="700" y="194"/>
                </a:lnTo>
                <a:lnTo>
                  <a:pt x="698" y="194"/>
                </a:lnTo>
                <a:lnTo>
                  <a:pt x="696" y="194"/>
                </a:lnTo>
                <a:lnTo>
                  <a:pt x="696" y="192"/>
                </a:lnTo>
                <a:lnTo>
                  <a:pt x="698" y="192"/>
                </a:lnTo>
                <a:lnTo>
                  <a:pt x="703" y="190"/>
                </a:lnTo>
                <a:lnTo>
                  <a:pt x="705" y="190"/>
                </a:lnTo>
                <a:lnTo>
                  <a:pt x="705" y="187"/>
                </a:lnTo>
                <a:lnTo>
                  <a:pt x="703" y="187"/>
                </a:lnTo>
                <a:lnTo>
                  <a:pt x="698" y="187"/>
                </a:lnTo>
                <a:lnTo>
                  <a:pt x="693" y="187"/>
                </a:lnTo>
                <a:lnTo>
                  <a:pt x="691" y="185"/>
                </a:lnTo>
                <a:lnTo>
                  <a:pt x="688" y="185"/>
                </a:lnTo>
                <a:lnTo>
                  <a:pt x="686" y="185"/>
                </a:lnTo>
                <a:lnTo>
                  <a:pt x="681" y="185"/>
                </a:lnTo>
                <a:lnTo>
                  <a:pt x="679" y="185"/>
                </a:lnTo>
                <a:lnTo>
                  <a:pt x="677" y="183"/>
                </a:lnTo>
                <a:lnTo>
                  <a:pt x="677" y="180"/>
                </a:lnTo>
                <a:lnTo>
                  <a:pt x="674" y="180"/>
                </a:lnTo>
                <a:lnTo>
                  <a:pt x="674" y="178"/>
                </a:lnTo>
                <a:lnTo>
                  <a:pt x="674" y="178"/>
                </a:lnTo>
                <a:lnTo>
                  <a:pt x="672" y="176"/>
                </a:lnTo>
                <a:lnTo>
                  <a:pt x="672" y="173"/>
                </a:lnTo>
                <a:lnTo>
                  <a:pt x="667" y="171"/>
                </a:lnTo>
                <a:lnTo>
                  <a:pt x="667" y="171"/>
                </a:lnTo>
                <a:lnTo>
                  <a:pt x="662" y="171"/>
                </a:lnTo>
                <a:lnTo>
                  <a:pt x="662" y="171"/>
                </a:lnTo>
                <a:lnTo>
                  <a:pt x="662" y="168"/>
                </a:lnTo>
                <a:lnTo>
                  <a:pt x="662" y="168"/>
                </a:lnTo>
                <a:lnTo>
                  <a:pt x="662" y="168"/>
                </a:lnTo>
                <a:lnTo>
                  <a:pt x="662" y="168"/>
                </a:lnTo>
                <a:lnTo>
                  <a:pt x="660" y="168"/>
                </a:lnTo>
                <a:lnTo>
                  <a:pt x="660" y="168"/>
                </a:lnTo>
                <a:lnTo>
                  <a:pt x="658" y="168"/>
                </a:lnTo>
                <a:lnTo>
                  <a:pt x="658" y="168"/>
                </a:lnTo>
                <a:lnTo>
                  <a:pt x="655" y="166"/>
                </a:lnTo>
                <a:lnTo>
                  <a:pt x="655" y="166"/>
                </a:lnTo>
                <a:lnTo>
                  <a:pt x="653" y="166"/>
                </a:lnTo>
                <a:lnTo>
                  <a:pt x="651" y="161"/>
                </a:lnTo>
                <a:lnTo>
                  <a:pt x="651" y="161"/>
                </a:lnTo>
                <a:lnTo>
                  <a:pt x="648" y="159"/>
                </a:lnTo>
                <a:lnTo>
                  <a:pt x="648" y="157"/>
                </a:lnTo>
                <a:lnTo>
                  <a:pt x="646" y="157"/>
                </a:lnTo>
                <a:lnTo>
                  <a:pt x="644" y="157"/>
                </a:lnTo>
                <a:lnTo>
                  <a:pt x="641" y="157"/>
                </a:lnTo>
                <a:lnTo>
                  <a:pt x="641" y="154"/>
                </a:lnTo>
                <a:lnTo>
                  <a:pt x="639" y="152"/>
                </a:lnTo>
                <a:lnTo>
                  <a:pt x="639" y="152"/>
                </a:lnTo>
                <a:lnTo>
                  <a:pt x="636" y="152"/>
                </a:lnTo>
                <a:lnTo>
                  <a:pt x="636" y="150"/>
                </a:lnTo>
                <a:lnTo>
                  <a:pt x="634" y="150"/>
                </a:lnTo>
                <a:lnTo>
                  <a:pt x="634" y="150"/>
                </a:lnTo>
                <a:lnTo>
                  <a:pt x="632" y="142"/>
                </a:lnTo>
                <a:lnTo>
                  <a:pt x="632" y="142"/>
                </a:lnTo>
                <a:lnTo>
                  <a:pt x="629" y="140"/>
                </a:lnTo>
                <a:lnTo>
                  <a:pt x="627" y="140"/>
                </a:lnTo>
                <a:lnTo>
                  <a:pt x="627" y="138"/>
                </a:lnTo>
                <a:lnTo>
                  <a:pt x="620" y="138"/>
                </a:lnTo>
                <a:lnTo>
                  <a:pt x="617" y="138"/>
                </a:lnTo>
                <a:lnTo>
                  <a:pt x="617" y="138"/>
                </a:lnTo>
                <a:lnTo>
                  <a:pt x="617" y="135"/>
                </a:lnTo>
                <a:lnTo>
                  <a:pt x="617" y="133"/>
                </a:lnTo>
                <a:lnTo>
                  <a:pt x="615" y="133"/>
                </a:lnTo>
                <a:lnTo>
                  <a:pt x="615" y="133"/>
                </a:lnTo>
                <a:lnTo>
                  <a:pt x="615" y="133"/>
                </a:lnTo>
                <a:lnTo>
                  <a:pt x="610" y="135"/>
                </a:lnTo>
                <a:lnTo>
                  <a:pt x="608" y="133"/>
                </a:lnTo>
                <a:lnTo>
                  <a:pt x="608" y="133"/>
                </a:lnTo>
                <a:lnTo>
                  <a:pt x="608" y="131"/>
                </a:lnTo>
                <a:lnTo>
                  <a:pt x="610" y="131"/>
                </a:lnTo>
                <a:lnTo>
                  <a:pt x="615" y="131"/>
                </a:lnTo>
                <a:lnTo>
                  <a:pt x="617" y="133"/>
                </a:lnTo>
                <a:lnTo>
                  <a:pt x="617" y="133"/>
                </a:lnTo>
                <a:lnTo>
                  <a:pt x="620" y="135"/>
                </a:lnTo>
                <a:lnTo>
                  <a:pt x="620" y="135"/>
                </a:lnTo>
                <a:lnTo>
                  <a:pt x="622" y="135"/>
                </a:lnTo>
                <a:lnTo>
                  <a:pt x="627" y="135"/>
                </a:lnTo>
                <a:lnTo>
                  <a:pt x="627" y="138"/>
                </a:lnTo>
                <a:lnTo>
                  <a:pt x="629" y="138"/>
                </a:lnTo>
                <a:lnTo>
                  <a:pt x="632" y="140"/>
                </a:lnTo>
                <a:lnTo>
                  <a:pt x="636" y="147"/>
                </a:lnTo>
                <a:lnTo>
                  <a:pt x="636" y="147"/>
                </a:lnTo>
                <a:lnTo>
                  <a:pt x="641" y="150"/>
                </a:lnTo>
                <a:lnTo>
                  <a:pt x="644" y="152"/>
                </a:lnTo>
                <a:lnTo>
                  <a:pt x="651" y="154"/>
                </a:lnTo>
                <a:lnTo>
                  <a:pt x="653" y="157"/>
                </a:lnTo>
                <a:lnTo>
                  <a:pt x="658" y="164"/>
                </a:lnTo>
                <a:lnTo>
                  <a:pt x="658" y="164"/>
                </a:lnTo>
                <a:lnTo>
                  <a:pt x="660" y="164"/>
                </a:lnTo>
                <a:lnTo>
                  <a:pt x="660" y="164"/>
                </a:lnTo>
                <a:lnTo>
                  <a:pt x="662" y="161"/>
                </a:lnTo>
                <a:lnTo>
                  <a:pt x="662" y="164"/>
                </a:lnTo>
                <a:lnTo>
                  <a:pt x="662" y="166"/>
                </a:lnTo>
                <a:lnTo>
                  <a:pt x="665" y="166"/>
                </a:lnTo>
                <a:lnTo>
                  <a:pt x="665" y="166"/>
                </a:lnTo>
                <a:lnTo>
                  <a:pt x="665" y="164"/>
                </a:lnTo>
                <a:lnTo>
                  <a:pt x="667" y="166"/>
                </a:lnTo>
                <a:lnTo>
                  <a:pt x="667" y="166"/>
                </a:lnTo>
                <a:lnTo>
                  <a:pt x="667" y="166"/>
                </a:lnTo>
                <a:lnTo>
                  <a:pt x="672" y="168"/>
                </a:lnTo>
                <a:lnTo>
                  <a:pt x="672" y="168"/>
                </a:lnTo>
                <a:lnTo>
                  <a:pt x="674" y="171"/>
                </a:lnTo>
                <a:lnTo>
                  <a:pt x="677" y="176"/>
                </a:lnTo>
                <a:lnTo>
                  <a:pt x="679" y="178"/>
                </a:lnTo>
                <a:lnTo>
                  <a:pt x="679" y="178"/>
                </a:lnTo>
                <a:lnTo>
                  <a:pt x="681" y="180"/>
                </a:lnTo>
                <a:lnTo>
                  <a:pt x="681" y="183"/>
                </a:lnTo>
                <a:lnTo>
                  <a:pt x="684" y="180"/>
                </a:lnTo>
                <a:lnTo>
                  <a:pt x="684" y="176"/>
                </a:lnTo>
                <a:lnTo>
                  <a:pt x="684" y="176"/>
                </a:lnTo>
                <a:lnTo>
                  <a:pt x="686" y="176"/>
                </a:lnTo>
                <a:lnTo>
                  <a:pt x="686" y="178"/>
                </a:lnTo>
                <a:lnTo>
                  <a:pt x="688" y="178"/>
                </a:lnTo>
                <a:lnTo>
                  <a:pt x="688" y="180"/>
                </a:lnTo>
                <a:lnTo>
                  <a:pt x="688" y="180"/>
                </a:lnTo>
                <a:lnTo>
                  <a:pt x="688" y="178"/>
                </a:lnTo>
                <a:lnTo>
                  <a:pt x="691" y="180"/>
                </a:lnTo>
                <a:lnTo>
                  <a:pt x="691" y="180"/>
                </a:lnTo>
                <a:lnTo>
                  <a:pt x="693" y="180"/>
                </a:lnTo>
                <a:lnTo>
                  <a:pt x="698" y="183"/>
                </a:lnTo>
                <a:lnTo>
                  <a:pt x="700" y="183"/>
                </a:lnTo>
                <a:lnTo>
                  <a:pt x="703" y="180"/>
                </a:lnTo>
                <a:lnTo>
                  <a:pt x="700" y="180"/>
                </a:lnTo>
                <a:lnTo>
                  <a:pt x="700" y="180"/>
                </a:lnTo>
                <a:lnTo>
                  <a:pt x="698" y="178"/>
                </a:lnTo>
                <a:lnTo>
                  <a:pt x="698" y="176"/>
                </a:lnTo>
                <a:lnTo>
                  <a:pt x="698" y="176"/>
                </a:lnTo>
                <a:lnTo>
                  <a:pt x="698" y="176"/>
                </a:lnTo>
                <a:lnTo>
                  <a:pt x="700" y="173"/>
                </a:lnTo>
                <a:lnTo>
                  <a:pt x="698" y="173"/>
                </a:lnTo>
                <a:lnTo>
                  <a:pt x="700" y="173"/>
                </a:lnTo>
                <a:lnTo>
                  <a:pt x="700" y="173"/>
                </a:lnTo>
                <a:lnTo>
                  <a:pt x="703" y="173"/>
                </a:lnTo>
                <a:lnTo>
                  <a:pt x="703" y="171"/>
                </a:lnTo>
                <a:lnTo>
                  <a:pt x="703" y="171"/>
                </a:lnTo>
                <a:lnTo>
                  <a:pt x="698" y="168"/>
                </a:lnTo>
                <a:lnTo>
                  <a:pt x="698" y="166"/>
                </a:lnTo>
                <a:lnTo>
                  <a:pt x="698" y="166"/>
                </a:lnTo>
                <a:lnTo>
                  <a:pt x="698" y="166"/>
                </a:lnTo>
                <a:lnTo>
                  <a:pt x="698" y="166"/>
                </a:lnTo>
                <a:lnTo>
                  <a:pt x="700" y="166"/>
                </a:lnTo>
                <a:lnTo>
                  <a:pt x="700" y="164"/>
                </a:lnTo>
                <a:lnTo>
                  <a:pt x="700" y="164"/>
                </a:lnTo>
                <a:lnTo>
                  <a:pt x="700" y="161"/>
                </a:lnTo>
                <a:lnTo>
                  <a:pt x="698" y="161"/>
                </a:lnTo>
                <a:lnTo>
                  <a:pt x="696" y="157"/>
                </a:lnTo>
                <a:lnTo>
                  <a:pt x="696" y="154"/>
                </a:lnTo>
                <a:lnTo>
                  <a:pt x="696" y="154"/>
                </a:lnTo>
                <a:lnTo>
                  <a:pt x="698" y="154"/>
                </a:lnTo>
                <a:lnTo>
                  <a:pt x="700" y="157"/>
                </a:lnTo>
                <a:lnTo>
                  <a:pt x="703" y="157"/>
                </a:lnTo>
                <a:lnTo>
                  <a:pt x="703" y="154"/>
                </a:lnTo>
                <a:lnTo>
                  <a:pt x="703" y="152"/>
                </a:lnTo>
                <a:lnTo>
                  <a:pt x="703" y="147"/>
                </a:lnTo>
                <a:lnTo>
                  <a:pt x="700" y="145"/>
                </a:lnTo>
                <a:lnTo>
                  <a:pt x="698" y="145"/>
                </a:lnTo>
                <a:lnTo>
                  <a:pt x="696" y="142"/>
                </a:lnTo>
                <a:lnTo>
                  <a:pt x="686" y="142"/>
                </a:lnTo>
                <a:lnTo>
                  <a:pt x="684" y="140"/>
                </a:lnTo>
                <a:lnTo>
                  <a:pt x="677" y="140"/>
                </a:lnTo>
                <a:lnTo>
                  <a:pt x="677" y="140"/>
                </a:lnTo>
                <a:lnTo>
                  <a:pt x="677" y="138"/>
                </a:lnTo>
                <a:lnTo>
                  <a:pt x="679" y="138"/>
                </a:lnTo>
                <a:lnTo>
                  <a:pt x="679" y="138"/>
                </a:lnTo>
                <a:lnTo>
                  <a:pt x="677" y="138"/>
                </a:lnTo>
                <a:lnTo>
                  <a:pt x="677" y="138"/>
                </a:lnTo>
                <a:lnTo>
                  <a:pt x="674" y="135"/>
                </a:lnTo>
                <a:lnTo>
                  <a:pt x="674" y="135"/>
                </a:lnTo>
                <a:lnTo>
                  <a:pt x="670" y="138"/>
                </a:lnTo>
                <a:lnTo>
                  <a:pt x="670" y="138"/>
                </a:lnTo>
                <a:lnTo>
                  <a:pt x="670" y="135"/>
                </a:lnTo>
                <a:lnTo>
                  <a:pt x="670" y="135"/>
                </a:lnTo>
                <a:lnTo>
                  <a:pt x="670" y="133"/>
                </a:lnTo>
                <a:lnTo>
                  <a:pt x="670" y="133"/>
                </a:lnTo>
                <a:lnTo>
                  <a:pt x="670" y="131"/>
                </a:lnTo>
                <a:lnTo>
                  <a:pt x="665" y="128"/>
                </a:lnTo>
                <a:lnTo>
                  <a:pt x="662" y="128"/>
                </a:lnTo>
                <a:lnTo>
                  <a:pt x="662" y="128"/>
                </a:lnTo>
                <a:lnTo>
                  <a:pt x="660" y="123"/>
                </a:lnTo>
                <a:lnTo>
                  <a:pt x="660" y="123"/>
                </a:lnTo>
                <a:lnTo>
                  <a:pt x="660" y="123"/>
                </a:lnTo>
                <a:lnTo>
                  <a:pt x="658" y="123"/>
                </a:lnTo>
                <a:lnTo>
                  <a:pt x="658" y="126"/>
                </a:lnTo>
                <a:lnTo>
                  <a:pt x="655" y="126"/>
                </a:lnTo>
                <a:lnTo>
                  <a:pt x="655" y="126"/>
                </a:lnTo>
                <a:lnTo>
                  <a:pt x="653" y="126"/>
                </a:lnTo>
                <a:lnTo>
                  <a:pt x="653" y="123"/>
                </a:lnTo>
                <a:lnTo>
                  <a:pt x="653" y="123"/>
                </a:lnTo>
                <a:lnTo>
                  <a:pt x="651" y="126"/>
                </a:lnTo>
                <a:lnTo>
                  <a:pt x="648" y="128"/>
                </a:lnTo>
                <a:lnTo>
                  <a:pt x="646" y="128"/>
                </a:lnTo>
                <a:lnTo>
                  <a:pt x="646" y="128"/>
                </a:lnTo>
                <a:lnTo>
                  <a:pt x="644" y="126"/>
                </a:lnTo>
                <a:lnTo>
                  <a:pt x="644" y="126"/>
                </a:lnTo>
                <a:lnTo>
                  <a:pt x="641" y="126"/>
                </a:lnTo>
                <a:lnTo>
                  <a:pt x="639" y="126"/>
                </a:lnTo>
                <a:lnTo>
                  <a:pt x="634" y="126"/>
                </a:lnTo>
                <a:lnTo>
                  <a:pt x="629" y="126"/>
                </a:lnTo>
                <a:lnTo>
                  <a:pt x="625" y="123"/>
                </a:lnTo>
                <a:lnTo>
                  <a:pt x="625" y="121"/>
                </a:lnTo>
                <a:lnTo>
                  <a:pt x="625" y="121"/>
                </a:lnTo>
                <a:lnTo>
                  <a:pt x="625" y="119"/>
                </a:lnTo>
                <a:lnTo>
                  <a:pt x="625" y="119"/>
                </a:lnTo>
                <a:lnTo>
                  <a:pt x="622" y="116"/>
                </a:lnTo>
                <a:lnTo>
                  <a:pt x="622" y="116"/>
                </a:lnTo>
                <a:lnTo>
                  <a:pt x="620" y="116"/>
                </a:lnTo>
                <a:lnTo>
                  <a:pt x="620" y="116"/>
                </a:lnTo>
                <a:lnTo>
                  <a:pt x="615" y="112"/>
                </a:lnTo>
                <a:lnTo>
                  <a:pt x="615" y="112"/>
                </a:lnTo>
                <a:lnTo>
                  <a:pt x="613" y="112"/>
                </a:lnTo>
                <a:lnTo>
                  <a:pt x="613" y="112"/>
                </a:lnTo>
                <a:lnTo>
                  <a:pt x="613" y="112"/>
                </a:lnTo>
                <a:lnTo>
                  <a:pt x="615" y="112"/>
                </a:lnTo>
                <a:lnTo>
                  <a:pt x="615" y="109"/>
                </a:lnTo>
                <a:lnTo>
                  <a:pt x="615" y="109"/>
                </a:lnTo>
                <a:lnTo>
                  <a:pt x="617" y="107"/>
                </a:lnTo>
                <a:lnTo>
                  <a:pt x="615" y="107"/>
                </a:lnTo>
                <a:lnTo>
                  <a:pt x="615" y="105"/>
                </a:lnTo>
                <a:lnTo>
                  <a:pt x="615" y="102"/>
                </a:lnTo>
                <a:lnTo>
                  <a:pt x="613" y="102"/>
                </a:lnTo>
                <a:lnTo>
                  <a:pt x="610" y="105"/>
                </a:lnTo>
                <a:lnTo>
                  <a:pt x="608" y="107"/>
                </a:lnTo>
                <a:lnTo>
                  <a:pt x="603" y="109"/>
                </a:lnTo>
                <a:lnTo>
                  <a:pt x="601" y="112"/>
                </a:lnTo>
                <a:lnTo>
                  <a:pt x="599" y="112"/>
                </a:lnTo>
                <a:lnTo>
                  <a:pt x="591" y="114"/>
                </a:lnTo>
                <a:lnTo>
                  <a:pt x="589" y="114"/>
                </a:lnTo>
                <a:lnTo>
                  <a:pt x="584" y="114"/>
                </a:lnTo>
                <a:lnTo>
                  <a:pt x="584" y="114"/>
                </a:lnTo>
                <a:lnTo>
                  <a:pt x="584" y="114"/>
                </a:lnTo>
                <a:lnTo>
                  <a:pt x="587" y="112"/>
                </a:lnTo>
                <a:lnTo>
                  <a:pt x="589" y="112"/>
                </a:lnTo>
                <a:lnTo>
                  <a:pt x="589" y="112"/>
                </a:lnTo>
                <a:lnTo>
                  <a:pt x="587" y="109"/>
                </a:lnTo>
                <a:lnTo>
                  <a:pt x="587" y="109"/>
                </a:lnTo>
                <a:lnTo>
                  <a:pt x="582" y="107"/>
                </a:lnTo>
                <a:lnTo>
                  <a:pt x="580" y="105"/>
                </a:lnTo>
                <a:lnTo>
                  <a:pt x="582" y="105"/>
                </a:lnTo>
                <a:lnTo>
                  <a:pt x="582" y="105"/>
                </a:lnTo>
                <a:lnTo>
                  <a:pt x="584" y="107"/>
                </a:lnTo>
                <a:lnTo>
                  <a:pt x="584" y="102"/>
                </a:lnTo>
                <a:lnTo>
                  <a:pt x="584" y="97"/>
                </a:lnTo>
                <a:lnTo>
                  <a:pt x="584" y="93"/>
                </a:lnTo>
                <a:lnTo>
                  <a:pt x="584" y="90"/>
                </a:lnTo>
                <a:lnTo>
                  <a:pt x="584" y="88"/>
                </a:lnTo>
                <a:lnTo>
                  <a:pt x="584" y="88"/>
                </a:lnTo>
                <a:lnTo>
                  <a:pt x="587" y="86"/>
                </a:lnTo>
                <a:lnTo>
                  <a:pt x="584" y="86"/>
                </a:lnTo>
                <a:lnTo>
                  <a:pt x="584" y="86"/>
                </a:lnTo>
                <a:lnTo>
                  <a:pt x="584" y="86"/>
                </a:lnTo>
                <a:lnTo>
                  <a:pt x="584" y="83"/>
                </a:lnTo>
                <a:lnTo>
                  <a:pt x="587" y="81"/>
                </a:lnTo>
                <a:lnTo>
                  <a:pt x="587" y="79"/>
                </a:lnTo>
                <a:lnTo>
                  <a:pt x="587" y="76"/>
                </a:lnTo>
                <a:lnTo>
                  <a:pt x="587" y="76"/>
                </a:lnTo>
                <a:lnTo>
                  <a:pt x="587" y="74"/>
                </a:lnTo>
                <a:lnTo>
                  <a:pt x="589" y="74"/>
                </a:lnTo>
                <a:lnTo>
                  <a:pt x="589" y="74"/>
                </a:lnTo>
                <a:lnTo>
                  <a:pt x="589" y="76"/>
                </a:lnTo>
                <a:lnTo>
                  <a:pt x="591" y="79"/>
                </a:lnTo>
                <a:lnTo>
                  <a:pt x="591" y="76"/>
                </a:lnTo>
                <a:lnTo>
                  <a:pt x="594" y="76"/>
                </a:lnTo>
                <a:lnTo>
                  <a:pt x="594" y="74"/>
                </a:lnTo>
                <a:lnTo>
                  <a:pt x="596" y="74"/>
                </a:lnTo>
                <a:lnTo>
                  <a:pt x="594" y="71"/>
                </a:lnTo>
                <a:lnTo>
                  <a:pt x="594" y="71"/>
                </a:lnTo>
                <a:lnTo>
                  <a:pt x="591" y="71"/>
                </a:lnTo>
                <a:lnTo>
                  <a:pt x="591" y="69"/>
                </a:lnTo>
                <a:lnTo>
                  <a:pt x="594" y="67"/>
                </a:lnTo>
                <a:lnTo>
                  <a:pt x="594" y="67"/>
                </a:lnTo>
                <a:lnTo>
                  <a:pt x="594" y="69"/>
                </a:lnTo>
                <a:lnTo>
                  <a:pt x="594" y="69"/>
                </a:lnTo>
                <a:lnTo>
                  <a:pt x="596" y="69"/>
                </a:lnTo>
                <a:lnTo>
                  <a:pt x="596" y="67"/>
                </a:lnTo>
                <a:lnTo>
                  <a:pt x="596" y="67"/>
                </a:lnTo>
                <a:lnTo>
                  <a:pt x="599" y="67"/>
                </a:lnTo>
                <a:lnTo>
                  <a:pt x="599" y="67"/>
                </a:lnTo>
                <a:lnTo>
                  <a:pt x="601" y="64"/>
                </a:lnTo>
                <a:lnTo>
                  <a:pt x="601" y="64"/>
                </a:lnTo>
                <a:lnTo>
                  <a:pt x="603" y="62"/>
                </a:lnTo>
                <a:lnTo>
                  <a:pt x="603" y="60"/>
                </a:lnTo>
                <a:lnTo>
                  <a:pt x="599" y="45"/>
                </a:lnTo>
                <a:lnTo>
                  <a:pt x="599" y="45"/>
                </a:lnTo>
                <a:lnTo>
                  <a:pt x="599" y="45"/>
                </a:lnTo>
                <a:lnTo>
                  <a:pt x="599" y="43"/>
                </a:lnTo>
                <a:lnTo>
                  <a:pt x="596" y="41"/>
                </a:lnTo>
                <a:lnTo>
                  <a:pt x="596" y="41"/>
                </a:lnTo>
                <a:lnTo>
                  <a:pt x="596" y="41"/>
                </a:lnTo>
                <a:lnTo>
                  <a:pt x="594" y="41"/>
                </a:lnTo>
                <a:lnTo>
                  <a:pt x="591" y="38"/>
                </a:lnTo>
                <a:lnTo>
                  <a:pt x="589" y="38"/>
                </a:lnTo>
                <a:lnTo>
                  <a:pt x="589" y="36"/>
                </a:lnTo>
                <a:lnTo>
                  <a:pt x="587" y="36"/>
                </a:lnTo>
                <a:lnTo>
                  <a:pt x="584" y="36"/>
                </a:lnTo>
                <a:lnTo>
                  <a:pt x="580" y="36"/>
                </a:lnTo>
                <a:lnTo>
                  <a:pt x="580" y="36"/>
                </a:lnTo>
                <a:lnTo>
                  <a:pt x="577" y="36"/>
                </a:lnTo>
                <a:lnTo>
                  <a:pt x="577" y="34"/>
                </a:lnTo>
                <a:lnTo>
                  <a:pt x="575" y="31"/>
                </a:lnTo>
                <a:lnTo>
                  <a:pt x="575" y="31"/>
                </a:lnTo>
                <a:lnTo>
                  <a:pt x="573" y="29"/>
                </a:lnTo>
                <a:lnTo>
                  <a:pt x="570" y="29"/>
                </a:lnTo>
                <a:lnTo>
                  <a:pt x="565" y="26"/>
                </a:lnTo>
                <a:lnTo>
                  <a:pt x="558" y="29"/>
                </a:lnTo>
                <a:lnTo>
                  <a:pt x="556" y="29"/>
                </a:lnTo>
                <a:lnTo>
                  <a:pt x="551" y="24"/>
                </a:lnTo>
                <a:lnTo>
                  <a:pt x="549" y="24"/>
                </a:lnTo>
                <a:lnTo>
                  <a:pt x="547" y="22"/>
                </a:lnTo>
                <a:lnTo>
                  <a:pt x="547" y="22"/>
                </a:lnTo>
                <a:lnTo>
                  <a:pt x="547" y="19"/>
                </a:lnTo>
                <a:lnTo>
                  <a:pt x="549" y="15"/>
                </a:lnTo>
                <a:lnTo>
                  <a:pt x="551" y="12"/>
                </a:lnTo>
                <a:lnTo>
                  <a:pt x="551" y="10"/>
                </a:lnTo>
                <a:lnTo>
                  <a:pt x="549" y="10"/>
                </a:lnTo>
                <a:lnTo>
                  <a:pt x="547" y="8"/>
                </a:lnTo>
                <a:lnTo>
                  <a:pt x="544" y="8"/>
                </a:lnTo>
                <a:lnTo>
                  <a:pt x="542" y="8"/>
                </a:lnTo>
                <a:lnTo>
                  <a:pt x="539" y="5"/>
                </a:lnTo>
                <a:lnTo>
                  <a:pt x="539" y="5"/>
                </a:lnTo>
                <a:lnTo>
                  <a:pt x="535" y="3"/>
                </a:lnTo>
                <a:lnTo>
                  <a:pt x="530" y="3"/>
                </a:lnTo>
                <a:lnTo>
                  <a:pt x="528" y="3"/>
                </a:lnTo>
                <a:lnTo>
                  <a:pt x="523" y="5"/>
                </a:lnTo>
                <a:lnTo>
                  <a:pt x="521" y="3"/>
                </a:lnTo>
                <a:lnTo>
                  <a:pt x="521" y="5"/>
                </a:lnTo>
                <a:lnTo>
                  <a:pt x="521" y="5"/>
                </a:lnTo>
                <a:lnTo>
                  <a:pt x="521" y="10"/>
                </a:lnTo>
                <a:lnTo>
                  <a:pt x="518" y="15"/>
                </a:lnTo>
                <a:lnTo>
                  <a:pt x="518" y="22"/>
                </a:lnTo>
                <a:lnTo>
                  <a:pt x="516" y="24"/>
                </a:lnTo>
                <a:lnTo>
                  <a:pt x="516" y="26"/>
                </a:lnTo>
                <a:lnTo>
                  <a:pt x="516" y="29"/>
                </a:lnTo>
                <a:lnTo>
                  <a:pt x="516" y="26"/>
                </a:lnTo>
                <a:lnTo>
                  <a:pt x="513" y="26"/>
                </a:lnTo>
                <a:lnTo>
                  <a:pt x="509" y="24"/>
                </a:lnTo>
                <a:lnTo>
                  <a:pt x="502" y="22"/>
                </a:lnTo>
                <a:lnTo>
                  <a:pt x="494" y="17"/>
                </a:lnTo>
                <a:lnTo>
                  <a:pt x="490" y="15"/>
                </a:lnTo>
                <a:lnTo>
                  <a:pt x="483" y="10"/>
                </a:lnTo>
                <a:lnTo>
                  <a:pt x="476" y="8"/>
                </a:lnTo>
                <a:lnTo>
                  <a:pt x="471" y="5"/>
                </a:lnTo>
                <a:lnTo>
                  <a:pt x="464" y="0"/>
                </a:lnTo>
                <a:lnTo>
                  <a:pt x="461" y="0"/>
                </a:lnTo>
                <a:lnTo>
                  <a:pt x="461" y="0"/>
                </a:lnTo>
                <a:lnTo>
                  <a:pt x="459" y="3"/>
                </a:lnTo>
                <a:lnTo>
                  <a:pt x="459" y="5"/>
                </a:lnTo>
                <a:lnTo>
                  <a:pt x="459" y="5"/>
                </a:lnTo>
                <a:lnTo>
                  <a:pt x="459" y="8"/>
                </a:lnTo>
                <a:lnTo>
                  <a:pt x="461" y="10"/>
                </a:lnTo>
                <a:lnTo>
                  <a:pt x="461" y="12"/>
                </a:lnTo>
                <a:lnTo>
                  <a:pt x="461" y="15"/>
                </a:lnTo>
                <a:lnTo>
                  <a:pt x="461" y="15"/>
                </a:lnTo>
                <a:lnTo>
                  <a:pt x="461" y="15"/>
                </a:lnTo>
                <a:lnTo>
                  <a:pt x="461" y="19"/>
                </a:lnTo>
                <a:lnTo>
                  <a:pt x="459" y="22"/>
                </a:lnTo>
                <a:lnTo>
                  <a:pt x="459" y="24"/>
                </a:lnTo>
                <a:lnTo>
                  <a:pt x="459" y="24"/>
                </a:lnTo>
                <a:lnTo>
                  <a:pt x="459" y="24"/>
                </a:lnTo>
                <a:lnTo>
                  <a:pt x="459" y="24"/>
                </a:lnTo>
                <a:lnTo>
                  <a:pt x="459" y="26"/>
                </a:lnTo>
                <a:lnTo>
                  <a:pt x="459" y="26"/>
                </a:lnTo>
                <a:lnTo>
                  <a:pt x="459" y="26"/>
                </a:lnTo>
                <a:lnTo>
                  <a:pt x="459" y="29"/>
                </a:lnTo>
                <a:lnTo>
                  <a:pt x="459" y="29"/>
                </a:lnTo>
                <a:lnTo>
                  <a:pt x="459" y="31"/>
                </a:lnTo>
                <a:lnTo>
                  <a:pt x="459" y="31"/>
                </a:lnTo>
                <a:lnTo>
                  <a:pt x="459" y="34"/>
                </a:lnTo>
                <a:lnTo>
                  <a:pt x="459" y="34"/>
                </a:lnTo>
                <a:lnTo>
                  <a:pt x="459" y="34"/>
                </a:lnTo>
                <a:lnTo>
                  <a:pt x="459" y="36"/>
                </a:lnTo>
                <a:lnTo>
                  <a:pt x="459" y="36"/>
                </a:lnTo>
                <a:lnTo>
                  <a:pt x="459" y="36"/>
                </a:lnTo>
                <a:lnTo>
                  <a:pt x="459" y="36"/>
                </a:lnTo>
                <a:lnTo>
                  <a:pt x="459" y="38"/>
                </a:lnTo>
                <a:lnTo>
                  <a:pt x="457" y="43"/>
                </a:lnTo>
                <a:lnTo>
                  <a:pt x="454" y="45"/>
                </a:lnTo>
                <a:lnTo>
                  <a:pt x="452" y="50"/>
                </a:lnTo>
                <a:lnTo>
                  <a:pt x="450" y="55"/>
                </a:lnTo>
                <a:lnTo>
                  <a:pt x="450" y="55"/>
                </a:lnTo>
                <a:lnTo>
                  <a:pt x="450" y="55"/>
                </a:lnTo>
                <a:lnTo>
                  <a:pt x="450" y="55"/>
                </a:lnTo>
                <a:lnTo>
                  <a:pt x="450" y="55"/>
                </a:lnTo>
                <a:lnTo>
                  <a:pt x="450" y="57"/>
                </a:lnTo>
                <a:lnTo>
                  <a:pt x="450" y="57"/>
                </a:lnTo>
                <a:lnTo>
                  <a:pt x="447" y="62"/>
                </a:lnTo>
                <a:lnTo>
                  <a:pt x="447" y="62"/>
                </a:lnTo>
                <a:lnTo>
                  <a:pt x="447" y="62"/>
                </a:lnTo>
                <a:lnTo>
                  <a:pt x="445" y="64"/>
                </a:lnTo>
                <a:lnTo>
                  <a:pt x="445" y="64"/>
                </a:lnTo>
                <a:lnTo>
                  <a:pt x="445" y="64"/>
                </a:lnTo>
                <a:lnTo>
                  <a:pt x="442" y="64"/>
                </a:lnTo>
                <a:lnTo>
                  <a:pt x="442" y="67"/>
                </a:lnTo>
                <a:lnTo>
                  <a:pt x="442" y="69"/>
                </a:lnTo>
                <a:lnTo>
                  <a:pt x="442" y="69"/>
                </a:lnTo>
                <a:lnTo>
                  <a:pt x="442" y="69"/>
                </a:lnTo>
                <a:lnTo>
                  <a:pt x="440" y="71"/>
                </a:lnTo>
                <a:lnTo>
                  <a:pt x="438" y="71"/>
                </a:lnTo>
                <a:lnTo>
                  <a:pt x="438" y="71"/>
                </a:lnTo>
                <a:lnTo>
                  <a:pt x="438" y="74"/>
                </a:lnTo>
                <a:lnTo>
                  <a:pt x="438" y="71"/>
                </a:lnTo>
                <a:lnTo>
                  <a:pt x="435" y="71"/>
                </a:lnTo>
                <a:lnTo>
                  <a:pt x="435" y="71"/>
                </a:lnTo>
                <a:lnTo>
                  <a:pt x="435" y="71"/>
                </a:lnTo>
                <a:lnTo>
                  <a:pt x="435" y="71"/>
                </a:lnTo>
                <a:lnTo>
                  <a:pt x="435" y="71"/>
                </a:lnTo>
                <a:lnTo>
                  <a:pt x="435" y="71"/>
                </a:lnTo>
                <a:lnTo>
                  <a:pt x="433" y="71"/>
                </a:lnTo>
                <a:lnTo>
                  <a:pt x="433" y="76"/>
                </a:lnTo>
                <a:lnTo>
                  <a:pt x="431" y="81"/>
                </a:lnTo>
                <a:lnTo>
                  <a:pt x="428" y="86"/>
                </a:lnTo>
                <a:lnTo>
                  <a:pt x="426" y="90"/>
                </a:lnTo>
                <a:lnTo>
                  <a:pt x="426" y="90"/>
                </a:lnTo>
                <a:lnTo>
                  <a:pt x="426" y="90"/>
                </a:lnTo>
                <a:lnTo>
                  <a:pt x="424" y="90"/>
                </a:lnTo>
                <a:lnTo>
                  <a:pt x="421" y="90"/>
                </a:lnTo>
                <a:lnTo>
                  <a:pt x="416" y="88"/>
                </a:lnTo>
                <a:lnTo>
                  <a:pt x="412" y="86"/>
                </a:lnTo>
                <a:lnTo>
                  <a:pt x="412" y="86"/>
                </a:lnTo>
                <a:lnTo>
                  <a:pt x="412" y="88"/>
                </a:lnTo>
                <a:lnTo>
                  <a:pt x="409" y="93"/>
                </a:lnTo>
                <a:lnTo>
                  <a:pt x="407" y="95"/>
                </a:lnTo>
                <a:lnTo>
                  <a:pt x="407" y="95"/>
                </a:lnTo>
                <a:lnTo>
                  <a:pt x="407" y="95"/>
                </a:lnTo>
                <a:lnTo>
                  <a:pt x="407" y="97"/>
                </a:lnTo>
                <a:lnTo>
                  <a:pt x="407" y="97"/>
                </a:lnTo>
                <a:lnTo>
                  <a:pt x="407" y="100"/>
                </a:lnTo>
                <a:lnTo>
                  <a:pt x="407" y="102"/>
                </a:lnTo>
                <a:lnTo>
                  <a:pt x="405" y="102"/>
                </a:lnTo>
                <a:lnTo>
                  <a:pt x="407" y="109"/>
                </a:lnTo>
                <a:lnTo>
                  <a:pt x="407" y="109"/>
                </a:lnTo>
                <a:lnTo>
                  <a:pt x="405" y="109"/>
                </a:lnTo>
                <a:lnTo>
                  <a:pt x="405" y="112"/>
                </a:lnTo>
                <a:lnTo>
                  <a:pt x="405" y="112"/>
                </a:lnTo>
                <a:lnTo>
                  <a:pt x="402" y="114"/>
                </a:lnTo>
                <a:lnTo>
                  <a:pt x="402" y="114"/>
                </a:lnTo>
                <a:lnTo>
                  <a:pt x="402" y="116"/>
                </a:lnTo>
                <a:lnTo>
                  <a:pt x="402" y="116"/>
                </a:lnTo>
                <a:lnTo>
                  <a:pt x="402" y="119"/>
                </a:lnTo>
                <a:lnTo>
                  <a:pt x="400" y="121"/>
                </a:lnTo>
                <a:lnTo>
                  <a:pt x="400" y="123"/>
                </a:lnTo>
                <a:lnTo>
                  <a:pt x="400" y="123"/>
                </a:lnTo>
                <a:lnTo>
                  <a:pt x="400" y="123"/>
                </a:lnTo>
                <a:lnTo>
                  <a:pt x="400" y="123"/>
                </a:lnTo>
                <a:lnTo>
                  <a:pt x="400" y="128"/>
                </a:lnTo>
                <a:lnTo>
                  <a:pt x="400" y="128"/>
                </a:lnTo>
                <a:lnTo>
                  <a:pt x="400" y="131"/>
                </a:lnTo>
                <a:lnTo>
                  <a:pt x="398" y="133"/>
                </a:lnTo>
                <a:lnTo>
                  <a:pt x="398" y="138"/>
                </a:lnTo>
                <a:lnTo>
                  <a:pt x="393" y="142"/>
                </a:lnTo>
                <a:lnTo>
                  <a:pt x="393" y="142"/>
                </a:lnTo>
                <a:lnTo>
                  <a:pt x="393" y="142"/>
                </a:lnTo>
                <a:lnTo>
                  <a:pt x="393" y="142"/>
                </a:lnTo>
                <a:lnTo>
                  <a:pt x="386" y="142"/>
                </a:lnTo>
                <a:lnTo>
                  <a:pt x="381" y="142"/>
                </a:lnTo>
                <a:lnTo>
                  <a:pt x="376" y="140"/>
                </a:lnTo>
                <a:lnTo>
                  <a:pt x="371" y="140"/>
                </a:lnTo>
                <a:lnTo>
                  <a:pt x="371" y="140"/>
                </a:lnTo>
                <a:lnTo>
                  <a:pt x="371" y="140"/>
                </a:lnTo>
                <a:lnTo>
                  <a:pt x="371" y="140"/>
                </a:lnTo>
                <a:lnTo>
                  <a:pt x="371" y="138"/>
                </a:lnTo>
                <a:lnTo>
                  <a:pt x="371" y="138"/>
                </a:lnTo>
                <a:lnTo>
                  <a:pt x="371" y="138"/>
                </a:lnTo>
                <a:lnTo>
                  <a:pt x="371" y="138"/>
                </a:lnTo>
                <a:lnTo>
                  <a:pt x="371" y="138"/>
                </a:lnTo>
                <a:lnTo>
                  <a:pt x="364" y="131"/>
                </a:lnTo>
                <a:lnTo>
                  <a:pt x="364" y="131"/>
                </a:lnTo>
                <a:lnTo>
                  <a:pt x="364" y="131"/>
                </a:lnTo>
                <a:lnTo>
                  <a:pt x="364" y="131"/>
                </a:lnTo>
                <a:lnTo>
                  <a:pt x="355" y="128"/>
                </a:lnTo>
                <a:lnTo>
                  <a:pt x="355" y="128"/>
                </a:lnTo>
                <a:lnTo>
                  <a:pt x="355" y="131"/>
                </a:lnTo>
                <a:lnTo>
                  <a:pt x="355" y="131"/>
                </a:lnTo>
                <a:lnTo>
                  <a:pt x="355" y="133"/>
                </a:lnTo>
                <a:lnTo>
                  <a:pt x="355" y="133"/>
                </a:lnTo>
                <a:lnTo>
                  <a:pt x="355" y="135"/>
                </a:lnTo>
                <a:lnTo>
                  <a:pt x="355" y="135"/>
                </a:lnTo>
                <a:lnTo>
                  <a:pt x="355" y="135"/>
                </a:lnTo>
                <a:lnTo>
                  <a:pt x="355" y="138"/>
                </a:lnTo>
                <a:lnTo>
                  <a:pt x="355" y="138"/>
                </a:lnTo>
                <a:lnTo>
                  <a:pt x="353" y="140"/>
                </a:lnTo>
                <a:lnTo>
                  <a:pt x="353" y="142"/>
                </a:lnTo>
                <a:lnTo>
                  <a:pt x="353" y="142"/>
                </a:lnTo>
                <a:lnTo>
                  <a:pt x="353" y="147"/>
                </a:lnTo>
                <a:lnTo>
                  <a:pt x="353" y="150"/>
                </a:lnTo>
                <a:lnTo>
                  <a:pt x="353" y="150"/>
                </a:lnTo>
                <a:lnTo>
                  <a:pt x="353" y="152"/>
                </a:lnTo>
                <a:lnTo>
                  <a:pt x="353" y="154"/>
                </a:lnTo>
                <a:lnTo>
                  <a:pt x="353" y="157"/>
                </a:lnTo>
                <a:lnTo>
                  <a:pt x="350" y="159"/>
                </a:lnTo>
                <a:lnTo>
                  <a:pt x="350" y="159"/>
                </a:lnTo>
                <a:lnTo>
                  <a:pt x="348" y="159"/>
                </a:lnTo>
                <a:lnTo>
                  <a:pt x="348" y="159"/>
                </a:lnTo>
                <a:lnTo>
                  <a:pt x="348" y="161"/>
                </a:lnTo>
                <a:lnTo>
                  <a:pt x="348" y="161"/>
                </a:lnTo>
                <a:lnTo>
                  <a:pt x="348" y="164"/>
                </a:lnTo>
                <a:lnTo>
                  <a:pt x="348" y="164"/>
                </a:lnTo>
                <a:lnTo>
                  <a:pt x="345" y="166"/>
                </a:lnTo>
                <a:lnTo>
                  <a:pt x="345" y="166"/>
                </a:lnTo>
                <a:lnTo>
                  <a:pt x="348" y="168"/>
                </a:lnTo>
                <a:lnTo>
                  <a:pt x="348" y="168"/>
                </a:lnTo>
                <a:lnTo>
                  <a:pt x="348" y="168"/>
                </a:lnTo>
                <a:lnTo>
                  <a:pt x="348" y="171"/>
                </a:lnTo>
                <a:lnTo>
                  <a:pt x="348" y="171"/>
                </a:lnTo>
                <a:lnTo>
                  <a:pt x="348" y="171"/>
                </a:lnTo>
                <a:lnTo>
                  <a:pt x="345" y="173"/>
                </a:lnTo>
                <a:lnTo>
                  <a:pt x="343" y="176"/>
                </a:lnTo>
                <a:lnTo>
                  <a:pt x="343" y="176"/>
                </a:lnTo>
                <a:lnTo>
                  <a:pt x="341" y="180"/>
                </a:lnTo>
                <a:lnTo>
                  <a:pt x="338" y="185"/>
                </a:lnTo>
                <a:lnTo>
                  <a:pt x="338" y="185"/>
                </a:lnTo>
                <a:lnTo>
                  <a:pt x="338" y="185"/>
                </a:lnTo>
                <a:lnTo>
                  <a:pt x="338" y="187"/>
                </a:lnTo>
                <a:lnTo>
                  <a:pt x="338" y="187"/>
                </a:lnTo>
                <a:lnTo>
                  <a:pt x="338" y="187"/>
                </a:lnTo>
                <a:lnTo>
                  <a:pt x="338" y="197"/>
                </a:lnTo>
                <a:lnTo>
                  <a:pt x="336" y="202"/>
                </a:lnTo>
                <a:lnTo>
                  <a:pt x="334" y="206"/>
                </a:lnTo>
                <a:lnTo>
                  <a:pt x="331" y="211"/>
                </a:lnTo>
                <a:lnTo>
                  <a:pt x="327" y="218"/>
                </a:lnTo>
                <a:lnTo>
                  <a:pt x="324" y="223"/>
                </a:lnTo>
                <a:lnTo>
                  <a:pt x="322" y="228"/>
                </a:lnTo>
                <a:lnTo>
                  <a:pt x="317" y="235"/>
                </a:lnTo>
                <a:lnTo>
                  <a:pt x="317" y="235"/>
                </a:lnTo>
                <a:lnTo>
                  <a:pt x="317" y="237"/>
                </a:lnTo>
                <a:lnTo>
                  <a:pt x="317" y="237"/>
                </a:lnTo>
                <a:lnTo>
                  <a:pt x="315" y="244"/>
                </a:lnTo>
                <a:lnTo>
                  <a:pt x="312" y="251"/>
                </a:lnTo>
                <a:lnTo>
                  <a:pt x="312" y="251"/>
                </a:lnTo>
                <a:lnTo>
                  <a:pt x="312" y="254"/>
                </a:lnTo>
                <a:lnTo>
                  <a:pt x="312" y="254"/>
                </a:lnTo>
                <a:lnTo>
                  <a:pt x="312" y="254"/>
                </a:lnTo>
                <a:lnTo>
                  <a:pt x="315" y="254"/>
                </a:lnTo>
                <a:lnTo>
                  <a:pt x="315" y="254"/>
                </a:lnTo>
                <a:lnTo>
                  <a:pt x="319" y="256"/>
                </a:lnTo>
                <a:lnTo>
                  <a:pt x="319" y="256"/>
                </a:lnTo>
                <a:lnTo>
                  <a:pt x="319" y="256"/>
                </a:lnTo>
                <a:lnTo>
                  <a:pt x="319" y="258"/>
                </a:lnTo>
                <a:lnTo>
                  <a:pt x="319" y="258"/>
                </a:lnTo>
                <a:lnTo>
                  <a:pt x="319" y="258"/>
                </a:lnTo>
                <a:lnTo>
                  <a:pt x="319" y="261"/>
                </a:lnTo>
                <a:lnTo>
                  <a:pt x="317" y="261"/>
                </a:lnTo>
                <a:lnTo>
                  <a:pt x="315" y="263"/>
                </a:lnTo>
                <a:lnTo>
                  <a:pt x="315" y="263"/>
                </a:lnTo>
                <a:lnTo>
                  <a:pt x="315" y="263"/>
                </a:lnTo>
                <a:lnTo>
                  <a:pt x="315" y="265"/>
                </a:lnTo>
                <a:lnTo>
                  <a:pt x="312" y="265"/>
                </a:lnTo>
                <a:lnTo>
                  <a:pt x="312" y="268"/>
                </a:lnTo>
                <a:lnTo>
                  <a:pt x="312" y="268"/>
                </a:lnTo>
                <a:lnTo>
                  <a:pt x="315" y="268"/>
                </a:lnTo>
                <a:lnTo>
                  <a:pt x="315" y="268"/>
                </a:lnTo>
                <a:lnTo>
                  <a:pt x="315" y="268"/>
                </a:lnTo>
                <a:lnTo>
                  <a:pt x="315" y="270"/>
                </a:lnTo>
                <a:lnTo>
                  <a:pt x="317" y="270"/>
                </a:lnTo>
                <a:lnTo>
                  <a:pt x="317" y="270"/>
                </a:lnTo>
                <a:lnTo>
                  <a:pt x="317" y="273"/>
                </a:lnTo>
                <a:lnTo>
                  <a:pt x="315" y="273"/>
                </a:lnTo>
                <a:lnTo>
                  <a:pt x="305" y="282"/>
                </a:lnTo>
                <a:lnTo>
                  <a:pt x="303" y="284"/>
                </a:lnTo>
                <a:lnTo>
                  <a:pt x="303" y="284"/>
                </a:lnTo>
                <a:lnTo>
                  <a:pt x="301" y="284"/>
                </a:lnTo>
                <a:lnTo>
                  <a:pt x="301" y="284"/>
                </a:lnTo>
                <a:lnTo>
                  <a:pt x="301" y="284"/>
                </a:lnTo>
                <a:lnTo>
                  <a:pt x="301" y="284"/>
                </a:lnTo>
                <a:lnTo>
                  <a:pt x="301" y="284"/>
                </a:lnTo>
                <a:lnTo>
                  <a:pt x="298" y="284"/>
                </a:lnTo>
                <a:lnTo>
                  <a:pt x="298" y="284"/>
                </a:lnTo>
                <a:lnTo>
                  <a:pt x="298" y="284"/>
                </a:lnTo>
                <a:lnTo>
                  <a:pt x="298" y="282"/>
                </a:lnTo>
                <a:lnTo>
                  <a:pt x="298" y="282"/>
                </a:lnTo>
                <a:lnTo>
                  <a:pt x="298" y="282"/>
                </a:lnTo>
                <a:lnTo>
                  <a:pt x="298" y="282"/>
                </a:lnTo>
                <a:lnTo>
                  <a:pt x="296" y="282"/>
                </a:lnTo>
                <a:lnTo>
                  <a:pt x="296" y="282"/>
                </a:lnTo>
                <a:lnTo>
                  <a:pt x="293" y="282"/>
                </a:lnTo>
                <a:lnTo>
                  <a:pt x="291" y="282"/>
                </a:lnTo>
                <a:lnTo>
                  <a:pt x="289" y="284"/>
                </a:lnTo>
                <a:lnTo>
                  <a:pt x="284" y="289"/>
                </a:lnTo>
                <a:lnTo>
                  <a:pt x="279" y="292"/>
                </a:lnTo>
                <a:lnTo>
                  <a:pt x="275" y="296"/>
                </a:lnTo>
                <a:lnTo>
                  <a:pt x="275" y="296"/>
                </a:lnTo>
                <a:lnTo>
                  <a:pt x="275" y="296"/>
                </a:lnTo>
                <a:lnTo>
                  <a:pt x="275" y="296"/>
                </a:lnTo>
                <a:lnTo>
                  <a:pt x="275" y="296"/>
                </a:lnTo>
                <a:lnTo>
                  <a:pt x="275" y="296"/>
                </a:lnTo>
                <a:lnTo>
                  <a:pt x="272" y="296"/>
                </a:lnTo>
                <a:lnTo>
                  <a:pt x="272" y="294"/>
                </a:lnTo>
                <a:lnTo>
                  <a:pt x="272" y="294"/>
                </a:lnTo>
                <a:lnTo>
                  <a:pt x="272" y="294"/>
                </a:lnTo>
                <a:lnTo>
                  <a:pt x="270" y="294"/>
                </a:lnTo>
                <a:lnTo>
                  <a:pt x="270" y="294"/>
                </a:lnTo>
                <a:lnTo>
                  <a:pt x="270" y="294"/>
                </a:lnTo>
                <a:lnTo>
                  <a:pt x="270" y="294"/>
                </a:lnTo>
                <a:lnTo>
                  <a:pt x="270" y="292"/>
                </a:lnTo>
                <a:lnTo>
                  <a:pt x="267" y="292"/>
                </a:lnTo>
                <a:lnTo>
                  <a:pt x="267" y="292"/>
                </a:lnTo>
                <a:lnTo>
                  <a:pt x="265" y="292"/>
                </a:lnTo>
                <a:lnTo>
                  <a:pt x="265" y="292"/>
                </a:lnTo>
                <a:lnTo>
                  <a:pt x="263" y="292"/>
                </a:lnTo>
                <a:lnTo>
                  <a:pt x="263" y="294"/>
                </a:lnTo>
                <a:lnTo>
                  <a:pt x="263" y="294"/>
                </a:lnTo>
                <a:lnTo>
                  <a:pt x="260" y="294"/>
                </a:lnTo>
                <a:lnTo>
                  <a:pt x="260" y="296"/>
                </a:lnTo>
                <a:lnTo>
                  <a:pt x="260" y="296"/>
                </a:lnTo>
                <a:lnTo>
                  <a:pt x="260" y="296"/>
                </a:lnTo>
                <a:lnTo>
                  <a:pt x="260" y="296"/>
                </a:lnTo>
                <a:lnTo>
                  <a:pt x="260" y="299"/>
                </a:lnTo>
                <a:lnTo>
                  <a:pt x="260" y="299"/>
                </a:lnTo>
                <a:lnTo>
                  <a:pt x="263" y="301"/>
                </a:lnTo>
                <a:lnTo>
                  <a:pt x="263" y="301"/>
                </a:lnTo>
                <a:lnTo>
                  <a:pt x="263" y="303"/>
                </a:lnTo>
                <a:lnTo>
                  <a:pt x="263" y="303"/>
                </a:lnTo>
                <a:lnTo>
                  <a:pt x="263" y="306"/>
                </a:lnTo>
                <a:lnTo>
                  <a:pt x="263" y="306"/>
                </a:lnTo>
                <a:lnTo>
                  <a:pt x="256" y="310"/>
                </a:lnTo>
                <a:lnTo>
                  <a:pt x="256" y="310"/>
                </a:lnTo>
                <a:lnTo>
                  <a:pt x="256" y="310"/>
                </a:lnTo>
                <a:lnTo>
                  <a:pt x="253" y="310"/>
                </a:lnTo>
                <a:lnTo>
                  <a:pt x="253" y="310"/>
                </a:lnTo>
                <a:lnTo>
                  <a:pt x="251" y="310"/>
                </a:lnTo>
                <a:lnTo>
                  <a:pt x="248" y="313"/>
                </a:lnTo>
                <a:lnTo>
                  <a:pt x="248" y="313"/>
                </a:lnTo>
                <a:lnTo>
                  <a:pt x="239" y="315"/>
                </a:lnTo>
                <a:lnTo>
                  <a:pt x="232" y="320"/>
                </a:lnTo>
                <a:lnTo>
                  <a:pt x="230" y="322"/>
                </a:lnTo>
                <a:lnTo>
                  <a:pt x="230" y="320"/>
                </a:lnTo>
                <a:lnTo>
                  <a:pt x="230" y="320"/>
                </a:lnTo>
                <a:lnTo>
                  <a:pt x="230" y="320"/>
                </a:lnTo>
                <a:lnTo>
                  <a:pt x="230" y="320"/>
                </a:lnTo>
                <a:lnTo>
                  <a:pt x="230" y="320"/>
                </a:lnTo>
                <a:lnTo>
                  <a:pt x="227" y="320"/>
                </a:lnTo>
                <a:lnTo>
                  <a:pt x="227" y="318"/>
                </a:lnTo>
                <a:lnTo>
                  <a:pt x="222" y="315"/>
                </a:lnTo>
                <a:lnTo>
                  <a:pt x="220" y="315"/>
                </a:lnTo>
                <a:lnTo>
                  <a:pt x="220" y="315"/>
                </a:lnTo>
                <a:lnTo>
                  <a:pt x="218" y="313"/>
                </a:lnTo>
                <a:lnTo>
                  <a:pt x="218" y="313"/>
                </a:lnTo>
                <a:lnTo>
                  <a:pt x="218" y="313"/>
                </a:lnTo>
                <a:lnTo>
                  <a:pt x="215" y="313"/>
                </a:lnTo>
                <a:lnTo>
                  <a:pt x="215" y="313"/>
                </a:lnTo>
                <a:lnTo>
                  <a:pt x="213" y="313"/>
                </a:lnTo>
                <a:lnTo>
                  <a:pt x="213" y="313"/>
                </a:lnTo>
                <a:lnTo>
                  <a:pt x="213" y="315"/>
                </a:lnTo>
                <a:lnTo>
                  <a:pt x="213" y="315"/>
                </a:lnTo>
                <a:lnTo>
                  <a:pt x="213" y="318"/>
                </a:lnTo>
                <a:lnTo>
                  <a:pt x="213" y="318"/>
                </a:lnTo>
                <a:lnTo>
                  <a:pt x="211" y="320"/>
                </a:lnTo>
                <a:lnTo>
                  <a:pt x="211" y="320"/>
                </a:lnTo>
                <a:lnTo>
                  <a:pt x="211" y="322"/>
                </a:lnTo>
                <a:lnTo>
                  <a:pt x="206" y="322"/>
                </a:lnTo>
                <a:lnTo>
                  <a:pt x="204" y="322"/>
                </a:lnTo>
                <a:lnTo>
                  <a:pt x="204" y="322"/>
                </a:lnTo>
                <a:lnTo>
                  <a:pt x="204" y="325"/>
                </a:lnTo>
                <a:lnTo>
                  <a:pt x="199" y="329"/>
                </a:lnTo>
                <a:lnTo>
                  <a:pt x="199" y="332"/>
                </a:lnTo>
                <a:lnTo>
                  <a:pt x="199" y="332"/>
                </a:lnTo>
                <a:lnTo>
                  <a:pt x="196" y="332"/>
                </a:lnTo>
                <a:lnTo>
                  <a:pt x="189" y="332"/>
                </a:lnTo>
                <a:lnTo>
                  <a:pt x="189" y="332"/>
                </a:lnTo>
                <a:lnTo>
                  <a:pt x="185" y="332"/>
                </a:lnTo>
                <a:lnTo>
                  <a:pt x="182" y="329"/>
                </a:lnTo>
                <a:lnTo>
                  <a:pt x="182" y="329"/>
                </a:lnTo>
                <a:lnTo>
                  <a:pt x="180" y="329"/>
                </a:lnTo>
                <a:lnTo>
                  <a:pt x="178" y="327"/>
                </a:lnTo>
                <a:lnTo>
                  <a:pt x="178" y="327"/>
                </a:lnTo>
                <a:lnTo>
                  <a:pt x="178" y="327"/>
                </a:lnTo>
                <a:lnTo>
                  <a:pt x="178" y="325"/>
                </a:lnTo>
                <a:lnTo>
                  <a:pt x="178" y="325"/>
                </a:lnTo>
                <a:lnTo>
                  <a:pt x="175" y="325"/>
                </a:lnTo>
                <a:lnTo>
                  <a:pt x="173" y="325"/>
                </a:lnTo>
                <a:lnTo>
                  <a:pt x="173" y="325"/>
                </a:lnTo>
                <a:lnTo>
                  <a:pt x="170" y="327"/>
                </a:lnTo>
                <a:lnTo>
                  <a:pt x="170" y="325"/>
                </a:lnTo>
                <a:lnTo>
                  <a:pt x="168" y="325"/>
                </a:lnTo>
                <a:lnTo>
                  <a:pt x="168" y="325"/>
                </a:lnTo>
                <a:lnTo>
                  <a:pt x="168" y="325"/>
                </a:lnTo>
                <a:lnTo>
                  <a:pt x="168" y="325"/>
                </a:lnTo>
                <a:lnTo>
                  <a:pt x="166" y="322"/>
                </a:lnTo>
                <a:lnTo>
                  <a:pt x="166" y="322"/>
                </a:lnTo>
                <a:lnTo>
                  <a:pt x="166" y="320"/>
                </a:lnTo>
                <a:lnTo>
                  <a:pt x="163" y="320"/>
                </a:lnTo>
                <a:lnTo>
                  <a:pt x="159" y="318"/>
                </a:lnTo>
                <a:lnTo>
                  <a:pt x="159" y="318"/>
                </a:lnTo>
                <a:lnTo>
                  <a:pt x="159" y="318"/>
                </a:lnTo>
                <a:lnTo>
                  <a:pt x="159" y="315"/>
                </a:lnTo>
                <a:lnTo>
                  <a:pt x="159" y="315"/>
                </a:lnTo>
                <a:lnTo>
                  <a:pt x="156" y="315"/>
                </a:lnTo>
                <a:lnTo>
                  <a:pt x="156" y="313"/>
                </a:lnTo>
                <a:lnTo>
                  <a:pt x="156" y="310"/>
                </a:lnTo>
                <a:lnTo>
                  <a:pt x="156" y="310"/>
                </a:lnTo>
                <a:lnTo>
                  <a:pt x="156" y="310"/>
                </a:lnTo>
                <a:lnTo>
                  <a:pt x="156" y="310"/>
                </a:lnTo>
                <a:lnTo>
                  <a:pt x="156" y="308"/>
                </a:lnTo>
                <a:lnTo>
                  <a:pt x="156" y="308"/>
                </a:lnTo>
                <a:lnTo>
                  <a:pt x="156" y="308"/>
                </a:lnTo>
                <a:lnTo>
                  <a:pt x="152" y="306"/>
                </a:lnTo>
                <a:lnTo>
                  <a:pt x="152" y="306"/>
                </a:lnTo>
                <a:lnTo>
                  <a:pt x="152" y="306"/>
                </a:lnTo>
                <a:lnTo>
                  <a:pt x="152" y="306"/>
                </a:lnTo>
                <a:lnTo>
                  <a:pt x="152" y="303"/>
                </a:lnTo>
                <a:lnTo>
                  <a:pt x="152" y="303"/>
                </a:lnTo>
                <a:lnTo>
                  <a:pt x="154" y="301"/>
                </a:lnTo>
                <a:lnTo>
                  <a:pt x="154" y="301"/>
                </a:lnTo>
                <a:lnTo>
                  <a:pt x="154" y="301"/>
                </a:lnTo>
                <a:lnTo>
                  <a:pt x="154" y="301"/>
                </a:lnTo>
                <a:lnTo>
                  <a:pt x="154" y="301"/>
                </a:lnTo>
                <a:lnTo>
                  <a:pt x="154" y="299"/>
                </a:lnTo>
                <a:lnTo>
                  <a:pt x="154" y="299"/>
                </a:lnTo>
                <a:lnTo>
                  <a:pt x="152" y="299"/>
                </a:lnTo>
                <a:lnTo>
                  <a:pt x="152" y="299"/>
                </a:lnTo>
                <a:lnTo>
                  <a:pt x="152" y="296"/>
                </a:lnTo>
                <a:lnTo>
                  <a:pt x="147" y="303"/>
                </a:lnTo>
                <a:lnTo>
                  <a:pt x="140" y="310"/>
                </a:lnTo>
                <a:lnTo>
                  <a:pt x="135" y="318"/>
                </a:lnTo>
                <a:lnTo>
                  <a:pt x="125" y="327"/>
                </a:lnTo>
                <a:lnTo>
                  <a:pt x="118" y="336"/>
                </a:lnTo>
                <a:lnTo>
                  <a:pt x="116" y="336"/>
                </a:lnTo>
                <a:lnTo>
                  <a:pt x="109" y="341"/>
                </a:lnTo>
                <a:lnTo>
                  <a:pt x="102" y="346"/>
                </a:lnTo>
                <a:lnTo>
                  <a:pt x="92" y="353"/>
                </a:lnTo>
                <a:lnTo>
                  <a:pt x="88" y="358"/>
                </a:lnTo>
                <a:lnTo>
                  <a:pt x="88" y="360"/>
                </a:lnTo>
                <a:lnTo>
                  <a:pt x="85" y="360"/>
                </a:lnTo>
                <a:lnTo>
                  <a:pt x="88" y="363"/>
                </a:lnTo>
                <a:lnTo>
                  <a:pt x="88" y="365"/>
                </a:lnTo>
                <a:lnTo>
                  <a:pt x="88" y="367"/>
                </a:lnTo>
                <a:lnTo>
                  <a:pt x="88" y="367"/>
                </a:lnTo>
                <a:lnTo>
                  <a:pt x="88" y="367"/>
                </a:lnTo>
                <a:lnTo>
                  <a:pt x="88" y="370"/>
                </a:lnTo>
                <a:lnTo>
                  <a:pt x="88" y="370"/>
                </a:lnTo>
                <a:lnTo>
                  <a:pt x="88" y="370"/>
                </a:lnTo>
                <a:lnTo>
                  <a:pt x="85" y="370"/>
                </a:lnTo>
                <a:lnTo>
                  <a:pt x="78" y="377"/>
                </a:lnTo>
                <a:lnTo>
                  <a:pt x="76" y="379"/>
                </a:lnTo>
                <a:lnTo>
                  <a:pt x="76" y="379"/>
                </a:lnTo>
                <a:lnTo>
                  <a:pt x="73" y="381"/>
                </a:lnTo>
                <a:lnTo>
                  <a:pt x="76" y="384"/>
                </a:lnTo>
                <a:lnTo>
                  <a:pt x="76" y="384"/>
                </a:lnTo>
                <a:lnTo>
                  <a:pt x="76" y="384"/>
                </a:lnTo>
                <a:lnTo>
                  <a:pt x="76" y="386"/>
                </a:lnTo>
                <a:lnTo>
                  <a:pt x="76" y="386"/>
                </a:lnTo>
                <a:lnTo>
                  <a:pt x="76" y="389"/>
                </a:lnTo>
                <a:lnTo>
                  <a:pt x="76" y="389"/>
                </a:lnTo>
                <a:lnTo>
                  <a:pt x="76" y="389"/>
                </a:lnTo>
                <a:lnTo>
                  <a:pt x="73" y="391"/>
                </a:lnTo>
                <a:lnTo>
                  <a:pt x="73" y="391"/>
                </a:lnTo>
                <a:lnTo>
                  <a:pt x="66" y="393"/>
                </a:lnTo>
                <a:lnTo>
                  <a:pt x="62" y="398"/>
                </a:lnTo>
                <a:lnTo>
                  <a:pt x="57" y="398"/>
                </a:lnTo>
                <a:lnTo>
                  <a:pt x="57" y="398"/>
                </a:lnTo>
                <a:lnTo>
                  <a:pt x="57" y="398"/>
                </a:lnTo>
                <a:lnTo>
                  <a:pt x="55" y="400"/>
                </a:lnTo>
                <a:lnTo>
                  <a:pt x="55" y="405"/>
                </a:lnTo>
                <a:lnTo>
                  <a:pt x="52" y="407"/>
                </a:lnTo>
                <a:lnTo>
                  <a:pt x="52" y="407"/>
                </a:lnTo>
                <a:lnTo>
                  <a:pt x="52" y="407"/>
                </a:lnTo>
                <a:lnTo>
                  <a:pt x="52" y="410"/>
                </a:lnTo>
                <a:lnTo>
                  <a:pt x="52" y="410"/>
                </a:lnTo>
                <a:lnTo>
                  <a:pt x="52" y="410"/>
                </a:lnTo>
                <a:lnTo>
                  <a:pt x="52" y="412"/>
                </a:lnTo>
                <a:lnTo>
                  <a:pt x="52" y="412"/>
                </a:lnTo>
                <a:lnTo>
                  <a:pt x="50" y="412"/>
                </a:lnTo>
                <a:lnTo>
                  <a:pt x="40" y="415"/>
                </a:lnTo>
                <a:lnTo>
                  <a:pt x="31" y="419"/>
                </a:lnTo>
                <a:lnTo>
                  <a:pt x="29" y="424"/>
                </a:lnTo>
                <a:lnTo>
                  <a:pt x="26" y="424"/>
                </a:lnTo>
                <a:lnTo>
                  <a:pt x="26" y="424"/>
                </a:lnTo>
                <a:lnTo>
                  <a:pt x="24" y="426"/>
                </a:lnTo>
                <a:lnTo>
                  <a:pt x="14" y="429"/>
                </a:lnTo>
                <a:lnTo>
                  <a:pt x="7" y="434"/>
                </a:lnTo>
                <a:lnTo>
                  <a:pt x="7" y="434"/>
                </a:lnTo>
                <a:lnTo>
                  <a:pt x="5" y="434"/>
                </a:lnTo>
                <a:lnTo>
                  <a:pt x="0" y="438"/>
                </a:lnTo>
                <a:lnTo>
                  <a:pt x="12" y="436"/>
                </a:lnTo>
                <a:lnTo>
                  <a:pt x="21" y="436"/>
                </a:lnTo>
                <a:lnTo>
                  <a:pt x="43" y="431"/>
                </a:lnTo>
                <a:lnTo>
                  <a:pt x="52" y="431"/>
                </a:lnTo>
                <a:lnTo>
                  <a:pt x="64" y="429"/>
                </a:lnTo>
                <a:lnTo>
                  <a:pt x="73" y="429"/>
                </a:lnTo>
                <a:lnTo>
                  <a:pt x="83" y="426"/>
                </a:lnTo>
                <a:lnTo>
                  <a:pt x="95" y="424"/>
                </a:lnTo>
                <a:lnTo>
                  <a:pt x="104" y="424"/>
                </a:lnTo>
                <a:lnTo>
                  <a:pt x="116" y="422"/>
                </a:lnTo>
                <a:lnTo>
                  <a:pt x="125" y="419"/>
                </a:lnTo>
                <a:lnTo>
                  <a:pt x="135" y="417"/>
                </a:lnTo>
                <a:lnTo>
                  <a:pt x="147" y="417"/>
                </a:lnTo>
                <a:lnTo>
                  <a:pt x="156" y="415"/>
                </a:lnTo>
                <a:lnTo>
                  <a:pt x="166" y="412"/>
                </a:lnTo>
                <a:lnTo>
                  <a:pt x="170" y="412"/>
                </a:lnTo>
                <a:lnTo>
                  <a:pt x="173" y="412"/>
                </a:lnTo>
                <a:lnTo>
                  <a:pt x="175" y="410"/>
                </a:lnTo>
                <a:lnTo>
                  <a:pt x="175" y="410"/>
                </a:lnTo>
                <a:lnTo>
                  <a:pt x="175" y="410"/>
                </a:lnTo>
                <a:lnTo>
                  <a:pt x="182" y="407"/>
                </a:lnTo>
                <a:lnTo>
                  <a:pt x="192" y="407"/>
                </a:lnTo>
                <a:lnTo>
                  <a:pt x="201" y="405"/>
                </a:lnTo>
                <a:lnTo>
                  <a:pt x="201" y="407"/>
                </a:lnTo>
                <a:lnTo>
                  <a:pt x="201" y="407"/>
                </a:lnTo>
                <a:lnTo>
                  <a:pt x="204" y="407"/>
                </a:lnTo>
                <a:lnTo>
                  <a:pt x="204" y="407"/>
                </a:lnTo>
                <a:lnTo>
                  <a:pt x="222" y="405"/>
                </a:lnTo>
                <a:lnTo>
                  <a:pt x="239" y="403"/>
                </a:lnTo>
                <a:lnTo>
                  <a:pt x="256" y="398"/>
                </a:lnTo>
                <a:lnTo>
                  <a:pt x="275" y="396"/>
                </a:lnTo>
                <a:lnTo>
                  <a:pt x="291" y="393"/>
                </a:lnTo>
                <a:lnTo>
                  <a:pt x="308" y="391"/>
                </a:lnTo>
                <a:lnTo>
                  <a:pt x="327" y="389"/>
                </a:lnTo>
                <a:lnTo>
                  <a:pt x="343" y="384"/>
                </a:lnTo>
                <a:lnTo>
                  <a:pt x="360" y="381"/>
                </a:lnTo>
                <a:lnTo>
                  <a:pt x="379" y="379"/>
                </a:lnTo>
                <a:lnTo>
                  <a:pt x="395" y="377"/>
                </a:lnTo>
                <a:lnTo>
                  <a:pt x="412" y="372"/>
                </a:lnTo>
                <a:lnTo>
                  <a:pt x="431" y="370"/>
                </a:lnTo>
                <a:lnTo>
                  <a:pt x="447" y="367"/>
                </a:lnTo>
                <a:lnTo>
                  <a:pt x="464" y="363"/>
                </a:lnTo>
                <a:lnTo>
                  <a:pt x="483" y="360"/>
                </a:lnTo>
                <a:lnTo>
                  <a:pt x="499" y="358"/>
                </a:lnTo>
                <a:lnTo>
                  <a:pt x="516" y="353"/>
                </a:lnTo>
                <a:lnTo>
                  <a:pt x="532" y="351"/>
                </a:lnTo>
                <a:lnTo>
                  <a:pt x="551" y="348"/>
                </a:lnTo>
                <a:lnTo>
                  <a:pt x="568" y="344"/>
                </a:lnTo>
                <a:lnTo>
                  <a:pt x="584" y="341"/>
                </a:lnTo>
                <a:lnTo>
                  <a:pt x="603" y="336"/>
                </a:lnTo>
                <a:lnTo>
                  <a:pt x="620" y="334"/>
                </a:lnTo>
                <a:lnTo>
                  <a:pt x="636" y="329"/>
                </a:lnTo>
                <a:lnTo>
                  <a:pt x="655" y="327"/>
                </a:lnTo>
                <a:lnTo>
                  <a:pt x="672" y="322"/>
                </a:lnTo>
                <a:lnTo>
                  <a:pt x="688" y="320"/>
                </a:lnTo>
                <a:lnTo>
                  <a:pt x="705" y="318"/>
                </a:lnTo>
                <a:lnTo>
                  <a:pt x="724" y="313"/>
                </a:lnTo>
                <a:lnTo>
                  <a:pt x="740" y="310"/>
                </a:lnTo>
                <a:lnTo>
                  <a:pt x="755" y="306"/>
                </a:lnTo>
                <a:lnTo>
                  <a:pt x="757" y="306"/>
                </a:lnTo>
                <a:lnTo>
                  <a:pt x="757" y="306"/>
                </a:lnTo>
                <a:lnTo>
                  <a:pt x="757" y="303"/>
                </a:lnTo>
                <a:lnTo>
                  <a:pt x="755" y="303"/>
                </a:lnTo>
                <a:lnTo>
                  <a:pt x="755" y="301"/>
                </a:lnTo>
                <a:lnTo>
                  <a:pt x="759" y="306"/>
                </a:lnTo>
                <a:lnTo>
                  <a:pt x="764" y="303"/>
                </a:lnTo>
                <a:lnTo>
                  <a:pt x="764" y="303"/>
                </a:lnTo>
                <a:lnTo>
                  <a:pt x="762" y="299"/>
                </a:lnTo>
                <a:lnTo>
                  <a:pt x="759" y="284"/>
                </a:lnTo>
                <a:lnTo>
                  <a:pt x="759" y="284"/>
                </a:lnTo>
                <a:lnTo>
                  <a:pt x="762" y="284"/>
                </a:lnTo>
                <a:lnTo>
                  <a:pt x="762" y="284"/>
                </a:lnTo>
                <a:lnTo>
                  <a:pt x="764" y="284"/>
                </a:lnTo>
                <a:lnTo>
                  <a:pt x="764" y="287"/>
                </a:lnTo>
                <a:lnTo>
                  <a:pt x="769" y="294"/>
                </a:lnTo>
                <a:lnTo>
                  <a:pt x="769" y="294"/>
                </a:lnTo>
                <a:lnTo>
                  <a:pt x="771" y="296"/>
                </a:lnTo>
                <a:lnTo>
                  <a:pt x="771" y="296"/>
                </a:lnTo>
                <a:lnTo>
                  <a:pt x="771" y="299"/>
                </a:lnTo>
                <a:lnTo>
                  <a:pt x="771" y="299"/>
                </a:lnTo>
                <a:lnTo>
                  <a:pt x="771" y="301"/>
                </a:lnTo>
                <a:lnTo>
                  <a:pt x="774" y="303"/>
                </a:lnTo>
                <a:lnTo>
                  <a:pt x="774" y="303"/>
                </a:lnTo>
                <a:lnTo>
                  <a:pt x="776" y="301"/>
                </a:lnTo>
                <a:lnTo>
                  <a:pt x="774" y="296"/>
                </a:lnTo>
                <a:lnTo>
                  <a:pt x="757" y="27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34BE55AD-9EBC-44F5-B824-29D20A976485}"/>
              </a:ext>
            </a:extLst>
          </p:cNvPr>
          <p:cNvSpPr>
            <a:spLocks/>
          </p:cNvSpPr>
          <p:nvPr/>
        </p:nvSpPr>
        <p:spPr bwMode="auto">
          <a:xfrm>
            <a:off x="5978072" y="2773114"/>
            <a:ext cx="641747" cy="791766"/>
          </a:xfrm>
          <a:custGeom>
            <a:avLst/>
            <a:gdLst>
              <a:gd name="T0" fmla="*/ 357 w 539"/>
              <a:gd name="T1" fmla="*/ 47 h 665"/>
              <a:gd name="T2" fmla="*/ 354 w 539"/>
              <a:gd name="T3" fmla="*/ 71 h 665"/>
              <a:gd name="T4" fmla="*/ 354 w 539"/>
              <a:gd name="T5" fmla="*/ 92 h 665"/>
              <a:gd name="T6" fmla="*/ 352 w 539"/>
              <a:gd name="T7" fmla="*/ 116 h 665"/>
              <a:gd name="T8" fmla="*/ 350 w 539"/>
              <a:gd name="T9" fmla="*/ 139 h 665"/>
              <a:gd name="T10" fmla="*/ 347 w 539"/>
              <a:gd name="T11" fmla="*/ 154 h 665"/>
              <a:gd name="T12" fmla="*/ 347 w 539"/>
              <a:gd name="T13" fmla="*/ 154 h 665"/>
              <a:gd name="T14" fmla="*/ 347 w 539"/>
              <a:gd name="T15" fmla="*/ 154 h 665"/>
              <a:gd name="T16" fmla="*/ 383 w 539"/>
              <a:gd name="T17" fmla="*/ 158 h 665"/>
              <a:gd name="T18" fmla="*/ 418 w 539"/>
              <a:gd name="T19" fmla="*/ 161 h 665"/>
              <a:gd name="T20" fmla="*/ 454 w 539"/>
              <a:gd name="T21" fmla="*/ 163 h 665"/>
              <a:gd name="T22" fmla="*/ 489 w 539"/>
              <a:gd name="T23" fmla="*/ 168 h 665"/>
              <a:gd name="T24" fmla="*/ 527 w 539"/>
              <a:gd name="T25" fmla="*/ 170 h 665"/>
              <a:gd name="T26" fmla="*/ 537 w 539"/>
              <a:gd name="T27" fmla="*/ 201 h 665"/>
              <a:gd name="T28" fmla="*/ 532 w 539"/>
              <a:gd name="T29" fmla="*/ 248 h 665"/>
              <a:gd name="T30" fmla="*/ 527 w 539"/>
              <a:gd name="T31" fmla="*/ 293 h 665"/>
              <a:gd name="T32" fmla="*/ 525 w 539"/>
              <a:gd name="T33" fmla="*/ 341 h 665"/>
              <a:gd name="T34" fmla="*/ 520 w 539"/>
              <a:gd name="T35" fmla="*/ 385 h 665"/>
              <a:gd name="T36" fmla="*/ 518 w 539"/>
              <a:gd name="T37" fmla="*/ 433 h 665"/>
              <a:gd name="T38" fmla="*/ 513 w 539"/>
              <a:gd name="T39" fmla="*/ 478 h 665"/>
              <a:gd name="T40" fmla="*/ 508 w 539"/>
              <a:gd name="T41" fmla="*/ 525 h 665"/>
              <a:gd name="T42" fmla="*/ 506 w 539"/>
              <a:gd name="T43" fmla="*/ 572 h 665"/>
              <a:gd name="T44" fmla="*/ 501 w 539"/>
              <a:gd name="T45" fmla="*/ 617 h 665"/>
              <a:gd name="T46" fmla="*/ 499 w 539"/>
              <a:gd name="T47" fmla="*/ 665 h 665"/>
              <a:gd name="T48" fmla="*/ 451 w 539"/>
              <a:gd name="T49" fmla="*/ 660 h 665"/>
              <a:gd name="T50" fmla="*/ 404 w 539"/>
              <a:gd name="T51" fmla="*/ 655 h 665"/>
              <a:gd name="T52" fmla="*/ 357 w 539"/>
              <a:gd name="T53" fmla="*/ 651 h 665"/>
              <a:gd name="T54" fmla="*/ 312 w 539"/>
              <a:gd name="T55" fmla="*/ 648 h 665"/>
              <a:gd name="T56" fmla="*/ 265 w 539"/>
              <a:gd name="T57" fmla="*/ 643 h 665"/>
              <a:gd name="T58" fmla="*/ 217 w 539"/>
              <a:gd name="T59" fmla="*/ 636 h 665"/>
              <a:gd name="T60" fmla="*/ 172 w 539"/>
              <a:gd name="T61" fmla="*/ 632 h 665"/>
              <a:gd name="T62" fmla="*/ 125 w 539"/>
              <a:gd name="T63" fmla="*/ 627 h 665"/>
              <a:gd name="T64" fmla="*/ 78 w 539"/>
              <a:gd name="T65" fmla="*/ 622 h 665"/>
              <a:gd name="T66" fmla="*/ 30 w 539"/>
              <a:gd name="T67" fmla="*/ 615 h 665"/>
              <a:gd name="T68" fmla="*/ 2 w 539"/>
              <a:gd name="T69" fmla="*/ 591 h 665"/>
              <a:gd name="T70" fmla="*/ 9 w 539"/>
              <a:gd name="T71" fmla="*/ 535 h 665"/>
              <a:gd name="T72" fmla="*/ 19 w 539"/>
              <a:gd name="T73" fmla="*/ 478 h 665"/>
              <a:gd name="T74" fmla="*/ 26 w 539"/>
              <a:gd name="T75" fmla="*/ 419 h 665"/>
              <a:gd name="T76" fmla="*/ 33 w 539"/>
              <a:gd name="T77" fmla="*/ 362 h 665"/>
              <a:gd name="T78" fmla="*/ 40 w 539"/>
              <a:gd name="T79" fmla="*/ 305 h 665"/>
              <a:gd name="T80" fmla="*/ 47 w 539"/>
              <a:gd name="T81" fmla="*/ 248 h 665"/>
              <a:gd name="T82" fmla="*/ 54 w 539"/>
              <a:gd name="T83" fmla="*/ 189 h 665"/>
              <a:gd name="T84" fmla="*/ 61 w 539"/>
              <a:gd name="T85" fmla="*/ 132 h 665"/>
              <a:gd name="T86" fmla="*/ 68 w 539"/>
              <a:gd name="T87" fmla="*/ 75 h 665"/>
              <a:gd name="T88" fmla="*/ 75 w 539"/>
              <a:gd name="T89" fmla="*/ 19 h 665"/>
              <a:gd name="T90" fmla="*/ 113 w 539"/>
              <a:gd name="T91" fmla="*/ 4 h 665"/>
              <a:gd name="T92" fmla="*/ 165 w 539"/>
              <a:gd name="T93" fmla="*/ 12 h 665"/>
              <a:gd name="T94" fmla="*/ 220 w 539"/>
              <a:gd name="T95" fmla="*/ 16 h 665"/>
              <a:gd name="T96" fmla="*/ 272 w 539"/>
              <a:gd name="T97" fmla="*/ 23 h 665"/>
              <a:gd name="T98" fmla="*/ 324 w 539"/>
              <a:gd name="T99" fmla="*/ 28 h 665"/>
              <a:gd name="T100" fmla="*/ 359 w 539"/>
              <a:gd name="T101" fmla="*/ 33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39" h="665">
                <a:moveTo>
                  <a:pt x="359" y="33"/>
                </a:moveTo>
                <a:lnTo>
                  <a:pt x="359" y="40"/>
                </a:lnTo>
                <a:lnTo>
                  <a:pt x="357" y="47"/>
                </a:lnTo>
                <a:lnTo>
                  <a:pt x="357" y="54"/>
                </a:lnTo>
                <a:lnTo>
                  <a:pt x="357" y="61"/>
                </a:lnTo>
                <a:lnTo>
                  <a:pt x="354" y="71"/>
                </a:lnTo>
                <a:lnTo>
                  <a:pt x="354" y="78"/>
                </a:lnTo>
                <a:lnTo>
                  <a:pt x="354" y="85"/>
                </a:lnTo>
                <a:lnTo>
                  <a:pt x="354" y="92"/>
                </a:lnTo>
                <a:lnTo>
                  <a:pt x="352" y="101"/>
                </a:lnTo>
                <a:lnTo>
                  <a:pt x="352" y="109"/>
                </a:lnTo>
                <a:lnTo>
                  <a:pt x="352" y="116"/>
                </a:lnTo>
                <a:lnTo>
                  <a:pt x="350" y="123"/>
                </a:lnTo>
                <a:lnTo>
                  <a:pt x="350" y="130"/>
                </a:lnTo>
                <a:lnTo>
                  <a:pt x="350" y="139"/>
                </a:lnTo>
                <a:lnTo>
                  <a:pt x="347" y="146"/>
                </a:lnTo>
                <a:lnTo>
                  <a:pt x="347" y="154"/>
                </a:lnTo>
                <a:lnTo>
                  <a:pt x="347" y="154"/>
                </a:lnTo>
                <a:lnTo>
                  <a:pt x="347" y="154"/>
                </a:lnTo>
                <a:lnTo>
                  <a:pt x="347" y="154"/>
                </a:lnTo>
                <a:lnTo>
                  <a:pt x="347" y="154"/>
                </a:lnTo>
                <a:lnTo>
                  <a:pt x="347" y="154"/>
                </a:lnTo>
                <a:lnTo>
                  <a:pt x="347" y="154"/>
                </a:lnTo>
                <a:lnTo>
                  <a:pt x="347" y="154"/>
                </a:lnTo>
                <a:lnTo>
                  <a:pt x="359" y="156"/>
                </a:lnTo>
                <a:lnTo>
                  <a:pt x="371" y="156"/>
                </a:lnTo>
                <a:lnTo>
                  <a:pt x="383" y="158"/>
                </a:lnTo>
                <a:lnTo>
                  <a:pt x="395" y="158"/>
                </a:lnTo>
                <a:lnTo>
                  <a:pt x="406" y="161"/>
                </a:lnTo>
                <a:lnTo>
                  <a:pt x="418" y="161"/>
                </a:lnTo>
                <a:lnTo>
                  <a:pt x="430" y="163"/>
                </a:lnTo>
                <a:lnTo>
                  <a:pt x="442" y="163"/>
                </a:lnTo>
                <a:lnTo>
                  <a:pt x="454" y="163"/>
                </a:lnTo>
                <a:lnTo>
                  <a:pt x="466" y="165"/>
                </a:lnTo>
                <a:lnTo>
                  <a:pt x="477" y="165"/>
                </a:lnTo>
                <a:lnTo>
                  <a:pt x="489" y="168"/>
                </a:lnTo>
                <a:lnTo>
                  <a:pt x="503" y="168"/>
                </a:lnTo>
                <a:lnTo>
                  <a:pt x="515" y="170"/>
                </a:lnTo>
                <a:lnTo>
                  <a:pt x="527" y="170"/>
                </a:lnTo>
                <a:lnTo>
                  <a:pt x="539" y="172"/>
                </a:lnTo>
                <a:lnTo>
                  <a:pt x="537" y="187"/>
                </a:lnTo>
                <a:lnTo>
                  <a:pt x="537" y="201"/>
                </a:lnTo>
                <a:lnTo>
                  <a:pt x="534" y="217"/>
                </a:lnTo>
                <a:lnTo>
                  <a:pt x="534" y="232"/>
                </a:lnTo>
                <a:lnTo>
                  <a:pt x="532" y="248"/>
                </a:lnTo>
                <a:lnTo>
                  <a:pt x="529" y="262"/>
                </a:lnTo>
                <a:lnTo>
                  <a:pt x="529" y="279"/>
                </a:lnTo>
                <a:lnTo>
                  <a:pt x="527" y="293"/>
                </a:lnTo>
                <a:lnTo>
                  <a:pt x="527" y="310"/>
                </a:lnTo>
                <a:lnTo>
                  <a:pt x="525" y="324"/>
                </a:lnTo>
                <a:lnTo>
                  <a:pt x="525" y="341"/>
                </a:lnTo>
                <a:lnTo>
                  <a:pt x="522" y="355"/>
                </a:lnTo>
                <a:lnTo>
                  <a:pt x="522" y="371"/>
                </a:lnTo>
                <a:lnTo>
                  <a:pt x="520" y="385"/>
                </a:lnTo>
                <a:lnTo>
                  <a:pt x="520" y="402"/>
                </a:lnTo>
                <a:lnTo>
                  <a:pt x="518" y="416"/>
                </a:lnTo>
                <a:lnTo>
                  <a:pt x="518" y="433"/>
                </a:lnTo>
                <a:lnTo>
                  <a:pt x="515" y="447"/>
                </a:lnTo>
                <a:lnTo>
                  <a:pt x="515" y="464"/>
                </a:lnTo>
                <a:lnTo>
                  <a:pt x="513" y="478"/>
                </a:lnTo>
                <a:lnTo>
                  <a:pt x="511" y="494"/>
                </a:lnTo>
                <a:lnTo>
                  <a:pt x="511" y="509"/>
                </a:lnTo>
                <a:lnTo>
                  <a:pt x="508" y="525"/>
                </a:lnTo>
                <a:lnTo>
                  <a:pt x="508" y="542"/>
                </a:lnTo>
                <a:lnTo>
                  <a:pt x="506" y="556"/>
                </a:lnTo>
                <a:lnTo>
                  <a:pt x="506" y="572"/>
                </a:lnTo>
                <a:lnTo>
                  <a:pt x="503" y="587"/>
                </a:lnTo>
                <a:lnTo>
                  <a:pt x="503" y="603"/>
                </a:lnTo>
                <a:lnTo>
                  <a:pt x="501" y="617"/>
                </a:lnTo>
                <a:lnTo>
                  <a:pt x="501" y="634"/>
                </a:lnTo>
                <a:lnTo>
                  <a:pt x="499" y="648"/>
                </a:lnTo>
                <a:lnTo>
                  <a:pt x="499" y="665"/>
                </a:lnTo>
                <a:lnTo>
                  <a:pt x="482" y="662"/>
                </a:lnTo>
                <a:lnTo>
                  <a:pt x="466" y="662"/>
                </a:lnTo>
                <a:lnTo>
                  <a:pt x="451" y="660"/>
                </a:lnTo>
                <a:lnTo>
                  <a:pt x="435" y="658"/>
                </a:lnTo>
                <a:lnTo>
                  <a:pt x="421" y="658"/>
                </a:lnTo>
                <a:lnTo>
                  <a:pt x="404" y="655"/>
                </a:lnTo>
                <a:lnTo>
                  <a:pt x="390" y="655"/>
                </a:lnTo>
                <a:lnTo>
                  <a:pt x="373" y="653"/>
                </a:lnTo>
                <a:lnTo>
                  <a:pt x="357" y="651"/>
                </a:lnTo>
                <a:lnTo>
                  <a:pt x="343" y="651"/>
                </a:lnTo>
                <a:lnTo>
                  <a:pt x="326" y="648"/>
                </a:lnTo>
                <a:lnTo>
                  <a:pt x="312" y="648"/>
                </a:lnTo>
                <a:lnTo>
                  <a:pt x="295" y="646"/>
                </a:lnTo>
                <a:lnTo>
                  <a:pt x="279" y="643"/>
                </a:lnTo>
                <a:lnTo>
                  <a:pt x="265" y="643"/>
                </a:lnTo>
                <a:lnTo>
                  <a:pt x="248" y="641"/>
                </a:lnTo>
                <a:lnTo>
                  <a:pt x="234" y="639"/>
                </a:lnTo>
                <a:lnTo>
                  <a:pt x="217" y="636"/>
                </a:lnTo>
                <a:lnTo>
                  <a:pt x="203" y="636"/>
                </a:lnTo>
                <a:lnTo>
                  <a:pt x="187" y="634"/>
                </a:lnTo>
                <a:lnTo>
                  <a:pt x="172" y="632"/>
                </a:lnTo>
                <a:lnTo>
                  <a:pt x="156" y="632"/>
                </a:lnTo>
                <a:lnTo>
                  <a:pt x="139" y="629"/>
                </a:lnTo>
                <a:lnTo>
                  <a:pt x="125" y="627"/>
                </a:lnTo>
                <a:lnTo>
                  <a:pt x="108" y="625"/>
                </a:lnTo>
                <a:lnTo>
                  <a:pt x="94" y="622"/>
                </a:lnTo>
                <a:lnTo>
                  <a:pt x="78" y="622"/>
                </a:lnTo>
                <a:lnTo>
                  <a:pt x="64" y="620"/>
                </a:lnTo>
                <a:lnTo>
                  <a:pt x="47" y="617"/>
                </a:lnTo>
                <a:lnTo>
                  <a:pt x="30" y="615"/>
                </a:lnTo>
                <a:lnTo>
                  <a:pt x="16" y="613"/>
                </a:lnTo>
                <a:lnTo>
                  <a:pt x="0" y="613"/>
                </a:lnTo>
                <a:lnTo>
                  <a:pt x="2" y="591"/>
                </a:lnTo>
                <a:lnTo>
                  <a:pt x="4" y="572"/>
                </a:lnTo>
                <a:lnTo>
                  <a:pt x="7" y="554"/>
                </a:lnTo>
                <a:lnTo>
                  <a:pt x="9" y="535"/>
                </a:lnTo>
                <a:lnTo>
                  <a:pt x="14" y="516"/>
                </a:lnTo>
                <a:lnTo>
                  <a:pt x="16" y="497"/>
                </a:lnTo>
                <a:lnTo>
                  <a:pt x="19" y="478"/>
                </a:lnTo>
                <a:lnTo>
                  <a:pt x="21" y="459"/>
                </a:lnTo>
                <a:lnTo>
                  <a:pt x="23" y="440"/>
                </a:lnTo>
                <a:lnTo>
                  <a:pt x="26" y="419"/>
                </a:lnTo>
                <a:lnTo>
                  <a:pt x="28" y="400"/>
                </a:lnTo>
                <a:lnTo>
                  <a:pt x="30" y="381"/>
                </a:lnTo>
                <a:lnTo>
                  <a:pt x="33" y="362"/>
                </a:lnTo>
                <a:lnTo>
                  <a:pt x="35" y="343"/>
                </a:lnTo>
                <a:lnTo>
                  <a:pt x="37" y="324"/>
                </a:lnTo>
                <a:lnTo>
                  <a:pt x="40" y="305"/>
                </a:lnTo>
                <a:lnTo>
                  <a:pt x="42" y="286"/>
                </a:lnTo>
                <a:lnTo>
                  <a:pt x="45" y="267"/>
                </a:lnTo>
                <a:lnTo>
                  <a:pt x="47" y="248"/>
                </a:lnTo>
                <a:lnTo>
                  <a:pt x="49" y="229"/>
                </a:lnTo>
                <a:lnTo>
                  <a:pt x="52" y="210"/>
                </a:lnTo>
                <a:lnTo>
                  <a:pt x="54" y="189"/>
                </a:lnTo>
                <a:lnTo>
                  <a:pt x="56" y="170"/>
                </a:lnTo>
                <a:lnTo>
                  <a:pt x="59" y="151"/>
                </a:lnTo>
                <a:lnTo>
                  <a:pt x="61" y="132"/>
                </a:lnTo>
                <a:lnTo>
                  <a:pt x="64" y="113"/>
                </a:lnTo>
                <a:lnTo>
                  <a:pt x="66" y="94"/>
                </a:lnTo>
                <a:lnTo>
                  <a:pt x="68" y="75"/>
                </a:lnTo>
                <a:lnTo>
                  <a:pt x="71" y="56"/>
                </a:lnTo>
                <a:lnTo>
                  <a:pt x="73" y="38"/>
                </a:lnTo>
                <a:lnTo>
                  <a:pt x="75" y="19"/>
                </a:lnTo>
                <a:lnTo>
                  <a:pt x="78" y="0"/>
                </a:lnTo>
                <a:lnTo>
                  <a:pt x="97" y="2"/>
                </a:lnTo>
                <a:lnTo>
                  <a:pt x="113" y="4"/>
                </a:lnTo>
                <a:lnTo>
                  <a:pt x="130" y="7"/>
                </a:lnTo>
                <a:lnTo>
                  <a:pt x="149" y="9"/>
                </a:lnTo>
                <a:lnTo>
                  <a:pt x="165" y="12"/>
                </a:lnTo>
                <a:lnTo>
                  <a:pt x="184" y="14"/>
                </a:lnTo>
                <a:lnTo>
                  <a:pt x="201" y="14"/>
                </a:lnTo>
                <a:lnTo>
                  <a:pt x="220" y="16"/>
                </a:lnTo>
                <a:lnTo>
                  <a:pt x="236" y="19"/>
                </a:lnTo>
                <a:lnTo>
                  <a:pt x="253" y="21"/>
                </a:lnTo>
                <a:lnTo>
                  <a:pt x="272" y="23"/>
                </a:lnTo>
                <a:lnTo>
                  <a:pt x="288" y="26"/>
                </a:lnTo>
                <a:lnTo>
                  <a:pt x="307" y="26"/>
                </a:lnTo>
                <a:lnTo>
                  <a:pt x="324" y="28"/>
                </a:lnTo>
                <a:lnTo>
                  <a:pt x="343" y="30"/>
                </a:lnTo>
                <a:lnTo>
                  <a:pt x="359" y="33"/>
                </a:lnTo>
                <a:lnTo>
                  <a:pt x="359" y="3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109DF659-9DCB-453A-8916-09FA5EE72237}"/>
              </a:ext>
            </a:extLst>
          </p:cNvPr>
          <p:cNvSpPr>
            <a:spLocks noEditPoints="1"/>
          </p:cNvSpPr>
          <p:nvPr/>
        </p:nvSpPr>
        <p:spPr bwMode="auto">
          <a:xfrm>
            <a:off x="6807938" y="3676799"/>
            <a:ext cx="1664494" cy="1581150"/>
          </a:xfrm>
          <a:custGeom>
            <a:avLst/>
            <a:gdLst>
              <a:gd name="T0" fmla="*/ 996 w 1398"/>
              <a:gd name="T1" fmla="*/ 1174 h 1328"/>
              <a:gd name="T2" fmla="*/ 1006 w 1398"/>
              <a:gd name="T3" fmla="*/ 1118 h 1328"/>
              <a:gd name="T4" fmla="*/ 1034 w 1398"/>
              <a:gd name="T5" fmla="*/ 1075 h 1328"/>
              <a:gd name="T6" fmla="*/ 1058 w 1398"/>
              <a:gd name="T7" fmla="*/ 1042 h 1328"/>
              <a:gd name="T8" fmla="*/ 1119 w 1398"/>
              <a:gd name="T9" fmla="*/ 997 h 1328"/>
              <a:gd name="T10" fmla="*/ 1275 w 1398"/>
              <a:gd name="T11" fmla="*/ 883 h 1328"/>
              <a:gd name="T12" fmla="*/ 1379 w 1398"/>
              <a:gd name="T13" fmla="*/ 625 h 1328"/>
              <a:gd name="T14" fmla="*/ 1361 w 1398"/>
              <a:gd name="T15" fmla="*/ 597 h 1328"/>
              <a:gd name="T16" fmla="*/ 1337 w 1398"/>
              <a:gd name="T17" fmla="*/ 550 h 1328"/>
              <a:gd name="T18" fmla="*/ 1290 w 1398"/>
              <a:gd name="T19" fmla="*/ 353 h 1328"/>
              <a:gd name="T20" fmla="*/ 1230 w 1398"/>
              <a:gd name="T21" fmla="*/ 325 h 1328"/>
              <a:gd name="T22" fmla="*/ 1178 w 1398"/>
              <a:gd name="T23" fmla="*/ 322 h 1328"/>
              <a:gd name="T24" fmla="*/ 1141 w 1398"/>
              <a:gd name="T25" fmla="*/ 325 h 1328"/>
              <a:gd name="T26" fmla="*/ 1070 w 1398"/>
              <a:gd name="T27" fmla="*/ 337 h 1328"/>
              <a:gd name="T28" fmla="*/ 1034 w 1398"/>
              <a:gd name="T29" fmla="*/ 327 h 1328"/>
              <a:gd name="T30" fmla="*/ 996 w 1398"/>
              <a:gd name="T31" fmla="*/ 339 h 1328"/>
              <a:gd name="T32" fmla="*/ 956 w 1398"/>
              <a:gd name="T33" fmla="*/ 318 h 1328"/>
              <a:gd name="T34" fmla="*/ 869 w 1398"/>
              <a:gd name="T35" fmla="*/ 303 h 1328"/>
              <a:gd name="T36" fmla="*/ 779 w 1398"/>
              <a:gd name="T37" fmla="*/ 263 h 1328"/>
              <a:gd name="T38" fmla="*/ 705 w 1398"/>
              <a:gd name="T39" fmla="*/ 180 h 1328"/>
              <a:gd name="T40" fmla="*/ 395 w 1398"/>
              <a:gd name="T41" fmla="*/ 93 h 1328"/>
              <a:gd name="T42" fmla="*/ 147 w 1398"/>
              <a:gd name="T43" fmla="*/ 552 h 1328"/>
              <a:gd name="T44" fmla="*/ 50 w 1398"/>
              <a:gd name="T45" fmla="*/ 616 h 1328"/>
              <a:gd name="T46" fmla="*/ 142 w 1398"/>
              <a:gd name="T47" fmla="*/ 699 h 1328"/>
              <a:gd name="T48" fmla="*/ 180 w 1398"/>
              <a:gd name="T49" fmla="*/ 734 h 1328"/>
              <a:gd name="T50" fmla="*/ 199 w 1398"/>
              <a:gd name="T51" fmla="*/ 800 h 1328"/>
              <a:gd name="T52" fmla="*/ 249 w 1398"/>
              <a:gd name="T53" fmla="*/ 869 h 1328"/>
              <a:gd name="T54" fmla="*/ 346 w 1398"/>
              <a:gd name="T55" fmla="*/ 931 h 1328"/>
              <a:gd name="T56" fmla="*/ 393 w 1398"/>
              <a:gd name="T57" fmla="*/ 890 h 1328"/>
              <a:gd name="T58" fmla="*/ 414 w 1398"/>
              <a:gd name="T59" fmla="*/ 843 h 1328"/>
              <a:gd name="T60" fmla="*/ 474 w 1398"/>
              <a:gd name="T61" fmla="*/ 836 h 1328"/>
              <a:gd name="T62" fmla="*/ 547 w 1398"/>
              <a:gd name="T63" fmla="*/ 838 h 1328"/>
              <a:gd name="T64" fmla="*/ 594 w 1398"/>
              <a:gd name="T65" fmla="*/ 881 h 1328"/>
              <a:gd name="T66" fmla="*/ 641 w 1398"/>
              <a:gd name="T67" fmla="*/ 954 h 1328"/>
              <a:gd name="T68" fmla="*/ 675 w 1398"/>
              <a:gd name="T69" fmla="*/ 1025 h 1328"/>
              <a:gd name="T70" fmla="*/ 717 w 1398"/>
              <a:gd name="T71" fmla="*/ 1080 h 1328"/>
              <a:gd name="T72" fmla="*/ 760 w 1398"/>
              <a:gd name="T73" fmla="*/ 1115 h 1328"/>
              <a:gd name="T74" fmla="*/ 767 w 1398"/>
              <a:gd name="T75" fmla="*/ 1174 h 1328"/>
              <a:gd name="T76" fmla="*/ 809 w 1398"/>
              <a:gd name="T77" fmla="*/ 1262 h 1328"/>
              <a:gd name="T78" fmla="*/ 857 w 1398"/>
              <a:gd name="T79" fmla="*/ 1281 h 1328"/>
              <a:gd name="T80" fmla="*/ 970 w 1398"/>
              <a:gd name="T81" fmla="*/ 1307 h 1328"/>
              <a:gd name="T82" fmla="*/ 1013 w 1398"/>
              <a:gd name="T83" fmla="*/ 1314 h 1328"/>
              <a:gd name="T84" fmla="*/ 1010 w 1398"/>
              <a:gd name="T85" fmla="*/ 1295 h 1328"/>
              <a:gd name="T86" fmla="*/ 994 w 1398"/>
              <a:gd name="T87" fmla="*/ 1257 h 1328"/>
              <a:gd name="T88" fmla="*/ 977 w 1398"/>
              <a:gd name="T89" fmla="*/ 1191 h 1328"/>
              <a:gd name="T90" fmla="*/ 956 w 1398"/>
              <a:gd name="T91" fmla="*/ 1151 h 1328"/>
              <a:gd name="T92" fmla="*/ 980 w 1398"/>
              <a:gd name="T93" fmla="*/ 1141 h 1328"/>
              <a:gd name="T94" fmla="*/ 1006 w 1398"/>
              <a:gd name="T95" fmla="*/ 1106 h 1328"/>
              <a:gd name="T96" fmla="*/ 999 w 1398"/>
              <a:gd name="T97" fmla="*/ 1075 h 1328"/>
              <a:gd name="T98" fmla="*/ 1025 w 1398"/>
              <a:gd name="T99" fmla="*/ 1051 h 1328"/>
              <a:gd name="T100" fmla="*/ 1039 w 1398"/>
              <a:gd name="T101" fmla="*/ 1042 h 1328"/>
              <a:gd name="T102" fmla="*/ 1058 w 1398"/>
              <a:gd name="T103" fmla="*/ 1002 h 1328"/>
              <a:gd name="T104" fmla="*/ 1091 w 1398"/>
              <a:gd name="T105" fmla="*/ 995 h 1328"/>
              <a:gd name="T106" fmla="*/ 1086 w 1398"/>
              <a:gd name="T107" fmla="*/ 978 h 1328"/>
              <a:gd name="T108" fmla="*/ 1098 w 1398"/>
              <a:gd name="T109" fmla="*/ 966 h 1328"/>
              <a:gd name="T110" fmla="*/ 1122 w 1398"/>
              <a:gd name="T111" fmla="*/ 983 h 1328"/>
              <a:gd name="T112" fmla="*/ 1167 w 1398"/>
              <a:gd name="T113" fmla="*/ 964 h 1328"/>
              <a:gd name="T114" fmla="*/ 1254 w 1398"/>
              <a:gd name="T115" fmla="*/ 886 h 1328"/>
              <a:gd name="T116" fmla="*/ 1247 w 1398"/>
              <a:gd name="T117" fmla="*/ 855 h 1328"/>
              <a:gd name="T118" fmla="*/ 1275 w 1398"/>
              <a:gd name="T119" fmla="*/ 850 h 1328"/>
              <a:gd name="T120" fmla="*/ 1287 w 1398"/>
              <a:gd name="T121" fmla="*/ 869 h 1328"/>
              <a:gd name="T122" fmla="*/ 1382 w 1398"/>
              <a:gd name="T123" fmla="*/ 760 h 1328"/>
              <a:gd name="T124" fmla="*/ 1396 w 1398"/>
              <a:gd name="T125" fmla="*/ 677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98" h="1328">
                <a:moveTo>
                  <a:pt x="1001" y="1222"/>
                </a:moveTo>
                <a:lnTo>
                  <a:pt x="1003" y="1226"/>
                </a:lnTo>
                <a:lnTo>
                  <a:pt x="1003" y="1229"/>
                </a:lnTo>
                <a:lnTo>
                  <a:pt x="1006" y="1231"/>
                </a:lnTo>
                <a:lnTo>
                  <a:pt x="1006" y="1234"/>
                </a:lnTo>
                <a:lnTo>
                  <a:pt x="1008" y="1241"/>
                </a:lnTo>
                <a:lnTo>
                  <a:pt x="1008" y="1243"/>
                </a:lnTo>
                <a:lnTo>
                  <a:pt x="1013" y="1248"/>
                </a:lnTo>
                <a:lnTo>
                  <a:pt x="1013" y="1250"/>
                </a:lnTo>
                <a:lnTo>
                  <a:pt x="1015" y="1260"/>
                </a:lnTo>
                <a:lnTo>
                  <a:pt x="1015" y="1262"/>
                </a:lnTo>
                <a:lnTo>
                  <a:pt x="1018" y="1267"/>
                </a:lnTo>
                <a:lnTo>
                  <a:pt x="1018" y="1269"/>
                </a:lnTo>
                <a:lnTo>
                  <a:pt x="1020" y="1293"/>
                </a:lnTo>
                <a:lnTo>
                  <a:pt x="1022" y="1295"/>
                </a:lnTo>
                <a:lnTo>
                  <a:pt x="1022" y="1295"/>
                </a:lnTo>
                <a:lnTo>
                  <a:pt x="1025" y="1295"/>
                </a:lnTo>
                <a:lnTo>
                  <a:pt x="1025" y="1293"/>
                </a:lnTo>
                <a:lnTo>
                  <a:pt x="1022" y="1286"/>
                </a:lnTo>
                <a:lnTo>
                  <a:pt x="1020" y="1281"/>
                </a:lnTo>
                <a:lnTo>
                  <a:pt x="1020" y="1279"/>
                </a:lnTo>
                <a:lnTo>
                  <a:pt x="1020" y="1274"/>
                </a:lnTo>
                <a:lnTo>
                  <a:pt x="1020" y="1271"/>
                </a:lnTo>
                <a:lnTo>
                  <a:pt x="1018" y="1267"/>
                </a:lnTo>
                <a:lnTo>
                  <a:pt x="1018" y="1260"/>
                </a:lnTo>
                <a:lnTo>
                  <a:pt x="1015" y="1255"/>
                </a:lnTo>
                <a:lnTo>
                  <a:pt x="1015" y="1255"/>
                </a:lnTo>
                <a:lnTo>
                  <a:pt x="1015" y="1252"/>
                </a:lnTo>
                <a:lnTo>
                  <a:pt x="1003" y="1215"/>
                </a:lnTo>
                <a:lnTo>
                  <a:pt x="999" y="1193"/>
                </a:lnTo>
                <a:lnTo>
                  <a:pt x="996" y="1160"/>
                </a:lnTo>
                <a:lnTo>
                  <a:pt x="996" y="1158"/>
                </a:lnTo>
                <a:lnTo>
                  <a:pt x="996" y="1160"/>
                </a:lnTo>
                <a:lnTo>
                  <a:pt x="996" y="1167"/>
                </a:lnTo>
                <a:lnTo>
                  <a:pt x="994" y="1170"/>
                </a:lnTo>
                <a:lnTo>
                  <a:pt x="996" y="1172"/>
                </a:lnTo>
                <a:lnTo>
                  <a:pt x="996" y="1174"/>
                </a:lnTo>
                <a:lnTo>
                  <a:pt x="994" y="1179"/>
                </a:lnTo>
                <a:lnTo>
                  <a:pt x="994" y="1181"/>
                </a:lnTo>
                <a:lnTo>
                  <a:pt x="996" y="1184"/>
                </a:lnTo>
                <a:lnTo>
                  <a:pt x="996" y="1196"/>
                </a:lnTo>
                <a:lnTo>
                  <a:pt x="996" y="1200"/>
                </a:lnTo>
                <a:lnTo>
                  <a:pt x="996" y="1205"/>
                </a:lnTo>
                <a:lnTo>
                  <a:pt x="999" y="1210"/>
                </a:lnTo>
                <a:lnTo>
                  <a:pt x="1001" y="1212"/>
                </a:lnTo>
                <a:lnTo>
                  <a:pt x="1001" y="1212"/>
                </a:lnTo>
                <a:lnTo>
                  <a:pt x="1001" y="1212"/>
                </a:lnTo>
                <a:lnTo>
                  <a:pt x="1001" y="1212"/>
                </a:lnTo>
                <a:lnTo>
                  <a:pt x="1001" y="1215"/>
                </a:lnTo>
                <a:lnTo>
                  <a:pt x="999" y="1215"/>
                </a:lnTo>
                <a:lnTo>
                  <a:pt x="999" y="1215"/>
                </a:lnTo>
                <a:lnTo>
                  <a:pt x="999" y="1215"/>
                </a:lnTo>
                <a:lnTo>
                  <a:pt x="1001" y="1217"/>
                </a:lnTo>
                <a:lnTo>
                  <a:pt x="1001" y="1217"/>
                </a:lnTo>
                <a:lnTo>
                  <a:pt x="1001" y="1217"/>
                </a:lnTo>
                <a:lnTo>
                  <a:pt x="1001" y="1219"/>
                </a:lnTo>
                <a:lnTo>
                  <a:pt x="1001" y="1222"/>
                </a:lnTo>
                <a:close/>
                <a:moveTo>
                  <a:pt x="1029" y="1080"/>
                </a:moveTo>
                <a:lnTo>
                  <a:pt x="1029" y="1082"/>
                </a:lnTo>
                <a:lnTo>
                  <a:pt x="1029" y="1084"/>
                </a:lnTo>
                <a:lnTo>
                  <a:pt x="1025" y="1087"/>
                </a:lnTo>
                <a:lnTo>
                  <a:pt x="1020" y="1092"/>
                </a:lnTo>
                <a:lnTo>
                  <a:pt x="1015" y="1106"/>
                </a:lnTo>
                <a:lnTo>
                  <a:pt x="1015" y="1106"/>
                </a:lnTo>
                <a:lnTo>
                  <a:pt x="1013" y="1103"/>
                </a:lnTo>
                <a:lnTo>
                  <a:pt x="1013" y="1103"/>
                </a:lnTo>
                <a:lnTo>
                  <a:pt x="1010" y="1101"/>
                </a:lnTo>
                <a:lnTo>
                  <a:pt x="1010" y="1103"/>
                </a:lnTo>
                <a:lnTo>
                  <a:pt x="1010" y="1106"/>
                </a:lnTo>
                <a:lnTo>
                  <a:pt x="1010" y="1106"/>
                </a:lnTo>
                <a:lnTo>
                  <a:pt x="1008" y="1108"/>
                </a:lnTo>
                <a:lnTo>
                  <a:pt x="1010" y="1110"/>
                </a:lnTo>
                <a:lnTo>
                  <a:pt x="1008" y="1113"/>
                </a:lnTo>
                <a:lnTo>
                  <a:pt x="1006" y="1118"/>
                </a:lnTo>
                <a:lnTo>
                  <a:pt x="1003" y="1120"/>
                </a:lnTo>
                <a:lnTo>
                  <a:pt x="1003" y="1120"/>
                </a:lnTo>
                <a:lnTo>
                  <a:pt x="1001" y="1125"/>
                </a:lnTo>
                <a:lnTo>
                  <a:pt x="1001" y="1127"/>
                </a:lnTo>
                <a:lnTo>
                  <a:pt x="1001" y="1132"/>
                </a:lnTo>
                <a:lnTo>
                  <a:pt x="996" y="1141"/>
                </a:lnTo>
                <a:lnTo>
                  <a:pt x="996" y="1153"/>
                </a:lnTo>
                <a:lnTo>
                  <a:pt x="996" y="1155"/>
                </a:lnTo>
                <a:lnTo>
                  <a:pt x="996" y="1155"/>
                </a:lnTo>
                <a:lnTo>
                  <a:pt x="996" y="1155"/>
                </a:lnTo>
                <a:lnTo>
                  <a:pt x="999" y="1153"/>
                </a:lnTo>
                <a:lnTo>
                  <a:pt x="999" y="1151"/>
                </a:lnTo>
                <a:lnTo>
                  <a:pt x="1001" y="1139"/>
                </a:lnTo>
                <a:lnTo>
                  <a:pt x="1008" y="1122"/>
                </a:lnTo>
                <a:lnTo>
                  <a:pt x="1018" y="1101"/>
                </a:lnTo>
                <a:lnTo>
                  <a:pt x="1032" y="1080"/>
                </a:lnTo>
                <a:lnTo>
                  <a:pt x="1032" y="1080"/>
                </a:lnTo>
                <a:lnTo>
                  <a:pt x="1032" y="1077"/>
                </a:lnTo>
                <a:lnTo>
                  <a:pt x="1029" y="1080"/>
                </a:lnTo>
                <a:close/>
                <a:moveTo>
                  <a:pt x="1053" y="1042"/>
                </a:moveTo>
                <a:lnTo>
                  <a:pt x="1051" y="1042"/>
                </a:lnTo>
                <a:lnTo>
                  <a:pt x="1048" y="1042"/>
                </a:lnTo>
                <a:lnTo>
                  <a:pt x="1048" y="1044"/>
                </a:lnTo>
                <a:lnTo>
                  <a:pt x="1048" y="1044"/>
                </a:lnTo>
                <a:lnTo>
                  <a:pt x="1048" y="1047"/>
                </a:lnTo>
                <a:lnTo>
                  <a:pt x="1046" y="1047"/>
                </a:lnTo>
                <a:lnTo>
                  <a:pt x="1039" y="1058"/>
                </a:lnTo>
                <a:lnTo>
                  <a:pt x="1039" y="1058"/>
                </a:lnTo>
                <a:lnTo>
                  <a:pt x="1041" y="1058"/>
                </a:lnTo>
                <a:lnTo>
                  <a:pt x="1041" y="1058"/>
                </a:lnTo>
                <a:lnTo>
                  <a:pt x="1041" y="1061"/>
                </a:lnTo>
                <a:lnTo>
                  <a:pt x="1041" y="1061"/>
                </a:lnTo>
                <a:lnTo>
                  <a:pt x="1036" y="1066"/>
                </a:lnTo>
                <a:lnTo>
                  <a:pt x="1034" y="1070"/>
                </a:lnTo>
                <a:lnTo>
                  <a:pt x="1032" y="1075"/>
                </a:lnTo>
                <a:lnTo>
                  <a:pt x="1034" y="1077"/>
                </a:lnTo>
                <a:lnTo>
                  <a:pt x="1034" y="1075"/>
                </a:lnTo>
                <a:lnTo>
                  <a:pt x="1036" y="1073"/>
                </a:lnTo>
                <a:lnTo>
                  <a:pt x="1039" y="1068"/>
                </a:lnTo>
                <a:lnTo>
                  <a:pt x="1044" y="1061"/>
                </a:lnTo>
                <a:lnTo>
                  <a:pt x="1053" y="1049"/>
                </a:lnTo>
                <a:lnTo>
                  <a:pt x="1053" y="1049"/>
                </a:lnTo>
                <a:lnTo>
                  <a:pt x="1053" y="1047"/>
                </a:lnTo>
                <a:lnTo>
                  <a:pt x="1053" y="1044"/>
                </a:lnTo>
                <a:lnTo>
                  <a:pt x="1053" y="1044"/>
                </a:lnTo>
                <a:lnTo>
                  <a:pt x="1053" y="1042"/>
                </a:lnTo>
                <a:close/>
                <a:moveTo>
                  <a:pt x="1100" y="1009"/>
                </a:moveTo>
                <a:lnTo>
                  <a:pt x="1100" y="1009"/>
                </a:lnTo>
                <a:lnTo>
                  <a:pt x="1098" y="1009"/>
                </a:lnTo>
                <a:lnTo>
                  <a:pt x="1098" y="1009"/>
                </a:lnTo>
                <a:lnTo>
                  <a:pt x="1098" y="1009"/>
                </a:lnTo>
                <a:lnTo>
                  <a:pt x="1098" y="1011"/>
                </a:lnTo>
                <a:lnTo>
                  <a:pt x="1098" y="1013"/>
                </a:lnTo>
                <a:lnTo>
                  <a:pt x="1096" y="1013"/>
                </a:lnTo>
                <a:lnTo>
                  <a:pt x="1096" y="1016"/>
                </a:lnTo>
                <a:lnTo>
                  <a:pt x="1091" y="1016"/>
                </a:lnTo>
                <a:lnTo>
                  <a:pt x="1088" y="1016"/>
                </a:lnTo>
                <a:lnTo>
                  <a:pt x="1088" y="1016"/>
                </a:lnTo>
                <a:lnTo>
                  <a:pt x="1086" y="1018"/>
                </a:lnTo>
                <a:lnTo>
                  <a:pt x="1079" y="1021"/>
                </a:lnTo>
                <a:lnTo>
                  <a:pt x="1079" y="1023"/>
                </a:lnTo>
                <a:lnTo>
                  <a:pt x="1079" y="1023"/>
                </a:lnTo>
                <a:lnTo>
                  <a:pt x="1074" y="1025"/>
                </a:lnTo>
                <a:lnTo>
                  <a:pt x="1072" y="1028"/>
                </a:lnTo>
                <a:lnTo>
                  <a:pt x="1072" y="1028"/>
                </a:lnTo>
                <a:lnTo>
                  <a:pt x="1067" y="1032"/>
                </a:lnTo>
                <a:lnTo>
                  <a:pt x="1067" y="1032"/>
                </a:lnTo>
                <a:lnTo>
                  <a:pt x="1065" y="1032"/>
                </a:lnTo>
                <a:lnTo>
                  <a:pt x="1060" y="1035"/>
                </a:lnTo>
                <a:lnTo>
                  <a:pt x="1060" y="1035"/>
                </a:lnTo>
                <a:lnTo>
                  <a:pt x="1058" y="1035"/>
                </a:lnTo>
                <a:lnTo>
                  <a:pt x="1058" y="1037"/>
                </a:lnTo>
                <a:lnTo>
                  <a:pt x="1058" y="1039"/>
                </a:lnTo>
                <a:lnTo>
                  <a:pt x="1058" y="1042"/>
                </a:lnTo>
                <a:lnTo>
                  <a:pt x="1058" y="1042"/>
                </a:lnTo>
                <a:lnTo>
                  <a:pt x="1058" y="1042"/>
                </a:lnTo>
                <a:lnTo>
                  <a:pt x="1055" y="1044"/>
                </a:lnTo>
                <a:lnTo>
                  <a:pt x="1055" y="1047"/>
                </a:lnTo>
                <a:lnTo>
                  <a:pt x="1055" y="1049"/>
                </a:lnTo>
                <a:lnTo>
                  <a:pt x="1055" y="1049"/>
                </a:lnTo>
                <a:lnTo>
                  <a:pt x="1055" y="1047"/>
                </a:lnTo>
                <a:lnTo>
                  <a:pt x="1058" y="1047"/>
                </a:lnTo>
                <a:lnTo>
                  <a:pt x="1060" y="1042"/>
                </a:lnTo>
                <a:lnTo>
                  <a:pt x="1067" y="1037"/>
                </a:lnTo>
                <a:lnTo>
                  <a:pt x="1070" y="1035"/>
                </a:lnTo>
                <a:lnTo>
                  <a:pt x="1079" y="1030"/>
                </a:lnTo>
                <a:lnTo>
                  <a:pt x="1084" y="1023"/>
                </a:lnTo>
                <a:lnTo>
                  <a:pt x="1088" y="1021"/>
                </a:lnTo>
                <a:lnTo>
                  <a:pt x="1091" y="1021"/>
                </a:lnTo>
                <a:lnTo>
                  <a:pt x="1100" y="1016"/>
                </a:lnTo>
                <a:lnTo>
                  <a:pt x="1100" y="1016"/>
                </a:lnTo>
                <a:lnTo>
                  <a:pt x="1100" y="1013"/>
                </a:lnTo>
                <a:lnTo>
                  <a:pt x="1100" y="1013"/>
                </a:lnTo>
                <a:lnTo>
                  <a:pt x="1100" y="1011"/>
                </a:lnTo>
                <a:lnTo>
                  <a:pt x="1100" y="1009"/>
                </a:lnTo>
                <a:lnTo>
                  <a:pt x="1100" y="1009"/>
                </a:lnTo>
                <a:close/>
                <a:moveTo>
                  <a:pt x="1115" y="997"/>
                </a:moveTo>
                <a:lnTo>
                  <a:pt x="1110" y="999"/>
                </a:lnTo>
                <a:lnTo>
                  <a:pt x="1105" y="1006"/>
                </a:lnTo>
                <a:lnTo>
                  <a:pt x="1105" y="1006"/>
                </a:lnTo>
                <a:lnTo>
                  <a:pt x="1107" y="1006"/>
                </a:lnTo>
                <a:lnTo>
                  <a:pt x="1107" y="1004"/>
                </a:lnTo>
                <a:lnTo>
                  <a:pt x="1112" y="1002"/>
                </a:lnTo>
                <a:lnTo>
                  <a:pt x="1115" y="1002"/>
                </a:lnTo>
                <a:lnTo>
                  <a:pt x="1115" y="999"/>
                </a:lnTo>
                <a:lnTo>
                  <a:pt x="1117" y="997"/>
                </a:lnTo>
                <a:lnTo>
                  <a:pt x="1117" y="997"/>
                </a:lnTo>
                <a:lnTo>
                  <a:pt x="1117" y="997"/>
                </a:lnTo>
                <a:lnTo>
                  <a:pt x="1117" y="997"/>
                </a:lnTo>
                <a:lnTo>
                  <a:pt x="1119" y="997"/>
                </a:lnTo>
                <a:lnTo>
                  <a:pt x="1119" y="997"/>
                </a:lnTo>
                <a:lnTo>
                  <a:pt x="1119" y="995"/>
                </a:lnTo>
                <a:lnTo>
                  <a:pt x="1115" y="997"/>
                </a:lnTo>
                <a:close/>
                <a:moveTo>
                  <a:pt x="1268" y="881"/>
                </a:moveTo>
                <a:lnTo>
                  <a:pt x="1268" y="881"/>
                </a:lnTo>
                <a:lnTo>
                  <a:pt x="1268" y="881"/>
                </a:lnTo>
                <a:lnTo>
                  <a:pt x="1268" y="881"/>
                </a:lnTo>
                <a:lnTo>
                  <a:pt x="1268" y="881"/>
                </a:lnTo>
                <a:lnTo>
                  <a:pt x="1268" y="881"/>
                </a:lnTo>
                <a:lnTo>
                  <a:pt x="1268" y="881"/>
                </a:lnTo>
                <a:lnTo>
                  <a:pt x="1268" y="881"/>
                </a:lnTo>
                <a:lnTo>
                  <a:pt x="1268" y="881"/>
                </a:lnTo>
                <a:lnTo>
                  <a:pt x="1266" y="881"/>
                </a:lnTo>
                <a:lnTo>
                  <a:pt x="1266" y="883"/>
                </a:lnTo>
                <a:lnTo>
                  <a:pt x="1268" y="883"/>
                </a:lnTo>
                <a:lnTo>
                  <a:pt x="1268" y="886"/>
                </a:lnTo>
                <a:lnTo>
                  <a:pt x="1268" y="886"/>
                </a:lnTo>
                <a:lnTo>
                  <a:pt x="1268" y="888"/>
                </a:lnTo>
                <a:lnTo>
                  <a:pt x="1266" y="888"/>
                </a:lnTo>
                <a:lnTo>
                  <a:pt x="1264" y="888"/>
                </a:lnTo>
                <a:lnTo>
                  <a:pt x="1264" y="888"/>
                </a:lnTo>
                <a:lnTo>
                  <a:pt x="1264" y="890"/>
                </a:lnTo>
                <a:lnTo>
                  <a:pt x="1259" y="895"/>
                </a:lnTo>
                <a:lnTo>
                  <a:pt x="1259" y="895"/>
                </a:lnTo>
                <a:lnTo>
                  <a:pt x="1256" y="895"/>
                </a:lnTo>
                <a:lnTo>
                  <a:pt x="1256" y="895"/>
                </a:lnTo>
                <a:lnTo>
                  <a:pt x="1254" y="897"/>
                </a:lnTo>
                <a:lnTo>
                  <a:pt x="1254" y="897"/>
                </a:lnTo>
                <a:lnTo>
                  <a:pt x="1254" y="900"/>
                </a:lnTo>
                <a:lnTo>
                  <a:pt x="1245" y="905"/>
                </a:lnTo>
                <a:lnTo>
                  <a:pt x="1242" y="909"/>
                </a:lnTo>
                <a:lnTo>
                  <a:pt x="1240" y="912"/>
                </a:lnTo>
                <a:lnTo>
                  <a:pt x="1238" y="914"/>
                </a:lnTo>
                <a:lnTo>
                  <a:pt x="1240" y="914"/>
                </a:lnTo>
                <a:lnTo>
                  <a:pt x="1240" y="912"/>
                </a:lnTo>
                <a:lnTo>
                  <a:pt x="1256" y="900"/>
                </a:lnTo>
                <a:lnTo>
                  <a:pt x="1261" y="897"/>
                </a:lnTo>
                <a:lnTo>
                  <a:pt x="1275" y="883"/>
                </a:lnTo>
                <a:lnTo>
                  <a:pt x="1271" y="881"/>
                </a:lnTo>
                <a:lnTo>
                  <a:pt x="1268" y="881"/>
                </a:lnTo>
                <a:close/>
                <a:moveTo>
                  <a:pt x="1398" y="663"/>
                </a:moveTo>
                <a:lnTo>
                  <a:pt x="1396" y="661"/>
                </a:lnTo>
                <a:lnTo>
                  <a:pt x="1394" y="658"/>
                </a:lnTo>
                <a:lnTo>
                  <a:pt x="1394" y="656"/>
                </a:lnTo>
                <a:lnTo>
                  <a:pt x="1394" y="654"/>
                </a:lnTo>
                <a:lnTo>
                  <a:pt x="1394" y="654"/>
                </a:lnTo>
                <a:lnTo>
                  <a:pt x="1394" y="647"/>
                </a:lnTo>
                <a:lnTo>
                  <a:pt x="1394" y="647"/>
                </a:lnTo>
                <a:lnTo>
                  <a:pt x="1391" y="644"/>
                </a:lnTo>
                <a:lnTo>
                  <a:pt x="1389" y="647"/>
                </a:lnTo>
                <a:lnTo>
                  <a:pt x="1389" y="647"/>
                </a:lnTo>
                <a:lnTo>
                  <a:pt x="1389" y="647"/>
                </a:lnTo>
                <a:lnTo>
                  <a:pt x="1389" y="647"/>
                </a:lnTo>
                <a:lnTo>
                  <a:pt x="1389" y="647"/>
                </a:lnTo>
                <a:lnTo>
                  <a:pt x="1389" y="644"/>
                </a:lnTo>
                <a:lnTo>
                  <a:pt x="1389" y="644"/>
                </a:lnTo>
                <a:lnTo>
                  <a:pt x="1387" y="644"/>
                </a:lnTo>
                <a:lnTo>
                  <a:pt x="1387" y="642"/>
                </a:lnTo>
                <a:lnTo>
                  <a:pt x="1387" y="639"/>
                </a:lnTo>
                <a:lnTo>
                  <a:pt x="1387" y="639"/>
                </a:lnTo>
                <a:lnTo>
                  <a:pt x="1387" y="639"/>
                </a:lnTo>
                <a:lnTo>
                  <a:pt x="1387" y="637"/>
                </a:lnTo>
                <a:lnTo>
                  <a:pt x="1384" y="637"/>
                </a:lnTo>
                <a:lnTo>
                  <a:pt x="1384" y="637"/>
                </a:lnTo>
                <a:lnTo>
                  <a:pt x="1384" y="635"/>
                </a:lnTo>
                <a:lnTo>
                  <a:pt x="1384" y="635"/>
                </a:lnTo>
                <a:lnTo>
                  <a:pt x="1384" y="635"/>
                </a:lnTo>
                <a:lnTo>
                  <a:pt x="1379" y="632"/>
                </a:lnTo>
                <a:lnTo>
                  <a:pt x="1379" y="630"/>
                </a:lnTo>
                <a:lnTo>
                  <a:pt x="1379" y="630"/>
                </a:lnTo>
                <a:lnTo>
                  <a:pt x="1379" y="630"/>
                </a:lnTo>
                <a:lnTo>
                  <a:pt x="1379" y="628"/>
                </a:lnTo>
                <a:lnTo>
                  <a:pt x="1379" y="628"/>
                </a:lnTo>
                <a:lnTo>
                  <a:pt x="1379" y="625"/>
                </a:lnTo>
                <a:lnTo>
                  <a:pt x="1379" y="625"/>
                </a:lnTo>
                <a:lnTo>
                  <a:pt x="1382" y="623"/>
                </a:lnTo>
                <a:lnTo>
                  <a:pt x="1382" y="623"/>
                </a:lnTo>
                <a:lnTo>
                  <a:pt x="1382" y="623"/>
                </a:lnTo>
                <a:lnTo>
                  <a:pt x="1379" y="623"/>
                </a:lnTo>
                <a:lnTo>
                  <a:pt x="1377" y="621"/>
                </a:lnTo>
                <a:lnTo>
                  <a:pt x="1377" y="618"/>
                </a:lnTo>
                <a:lnTo>
                  <a:pt x="1377" y="618"/>
                </a:lnTo>
                <a:lnTo>
                  <a:pt x="1375" y="618"/>
                </a:lnTo>
                <a:lnTo>
                  <a:pt x="1375" y="616"/>
                </a:lnTo>
                <a:lnTo>
                  <a:pt x="1375" y="613"/>
                </a:lnTo>
                <a:lnTo>
                  <a:pt x="1375" y="613"/>
                </a:lnTo>
                <a:lnTo>
                  <a:pt x="1375" y="613"/>
                </a:lnTo>
                <a:lnTo>
                  <a:pt x="1375" y="613"/>
                </a:lnTo>
                <a:lnTo>
                  <a:pt x="1372" y="613"/>
                </a:lnTo>
                <a:lnTo>
                  <a:pt x="1372" y="613"/>
                </a:lnTo>
                <a:lnTo>
                  <a:pt x="1372" y="613"/>
                </a:lnTo>
                <a:lnTo>
                  <a:pt x="1370" y="611"/>
                </a:lnTo>
                <a:lnTo>
                  <a:pt x="1370" y="611"/>
                </a:lnTo>
                <a:lnTo>
                  <a:pt x="1370" y="611"/>
                </a:lnTo>
                <a:lnTo>
                  <a:pt x="1370" y="609"/>
                </a:lnTo>
                <a:lnTo>
                  <a:pt x="1370" y="609"/>
                </a:lnTo>
                <a:lnTo>
                  <a:pt x="1372" y="609"/>
                </a:lnTo>
                <a:lnTo>
                  <a:pt x="1372" y="609"/>
                </a:lnTo>
                <a:lnTo>
                  <a:pt x="1372" y="609"/>
                </a:lnTo>
                <a:lnTo>
                  <a:pt x="1372" y="609"/>
                </a:lnTo>
                <a:lnTo>
                  <a:pt x="1372" y="606"/>
                </a:lnTo>
                <a:lnTo>
                  <a:pt x="1372" y="606"/>
                </a:lnTo>
                <a:lnTo>
                  <a:pt x="1372" y="606"/>
                </a:lnTo>
                <a:lnTo>
                  <a:pt x="1372" y="606"/>
                </a:lnTo>
                <a:lnTo>
                  <a:pt x="1370" y="606"/>
                </a:lnTo>
                <a:lnTo>
                  <a:pt x="1368" y="604"/>
                </a:lnTo>
                <a:lnTo>
                  <a:pt x="1368" y="604"/>
                </a:lnTo>
                <a:lnTo>
                  <a:pt x="1368" y="604"/>
                </a:lnTo>
                <a:lnTo>
                  <a:pt x="1365" y="604"/>
                </a:lnTo>
                <a:lnTo>
                  <a:pt x="1363" y="602"/>
                </a:lnTo>
                <a:lnTo>
                  <a:pt x="1363" y="599"/>
                </a:lnTo>
                <a:lnTo>
                  <a:pt x="1361" y="597"/>
                </a:lnTo>
                <a:lnTo>
                  <a:pt x="1361" y="597"/>
                </a:lnTo>
                <a:lnTo>
                  <a:pt x="1361" y="597"/>
                </a:lnTo>
                <a:lnTo>
                  <a:pt x="1361" y="595"/>
                </a:lnTo>
                <a:lnTo>
                  <a:pt x="1361" y="595"/>
                </a:lnTo>
                <a:lnTo>
                  <a:pt x="1361" y="592"/>
                </a:lnTo>
                <a:lnTo>
                  <a:pt x="1361" y="592"/>
                </a:lnTo>
                <a:lnTo>
                  <a:pt x="1361" y="592"/>
                </a:lnTo>
                <a:lnTo>
                  <a:pt x="1361" y="590"/>
                </a:lnTo>
                <a:lnTo>
                  <a:pt x="1361" y="587"/>
                </a:lnTo>
                <a:lnTo>
                  <a:pt x="1361" y="585"/>
                </a:lnTo>
                <a:lnTo>
                  <a:pt x="1363" y="583"/>
                </a:lnTo>
                <a:lnTo>
                  <a:pt x="1363" y="583"/>
                </a:lnTo>
                <a:lnTo>
                  <a:pt x="1363" y="583"/>
                </a:lnTo>
                <a:lnTo>
                  <a:pt x="1361" y="583"/>
                </a:lnTo>
                <a:lnTo>
                  <a:pt x="1361" y="580"/>
                </a:lnTo>
                <a:lnTo>
                  <a:pt x="1361" y="580"/>
                </a:lnTo>
                <a:lnTo>
                  <a:pt x="1361" y="580"/>
                </a:lnTo>
                <a:lnTo>
                  <a:pt x="1361" y="578"/>
                </a:lnTo>
                <a:lnTo>
                  <a:pt x="1358" y="573"/>
                </a:lnTo>
                <a:lnTo>
                  <a:pt x="1358" y="573"/>
                </a:lnTo>
                <a:lnTo>
                  <a:pt x="1356" y="568"/>
                </a:lnTo>
                <a:lnTo>
                  <a:pt x="1356" y="568"/>
                </a:lnTo>
                <a:lnTo>
                  <a:pt x="1353" y="566"/>
                </a:lnTo>
                <a:lnTo>
                  <a:pt x="1353" y="566"/>
                </a:lnTo>
                <a:lnTo>
                  <a:pt x="1353" y="564"/>
                </a:lnTo>
                <a:lnTo>
                  <a:pt x="1351" y="561"/>
                </a:lnTo>
                <a:lnTo>
                  <a:pt x="1349" y="559"/>
                </a:lnTo>
                <a:lnTo>
                  <a:pt x="1349" y="559"/>
                </a:lnTo>
                <a:lnTo>
                  <a:pt x="1344" y="557"/>
                </a:lnTo>
                <a:lnTo>
                  <a:pt x="1344" y="557"/>
                </a:lnTo>
                <a:lnTo>
                  <a:pt x="1344" y="557"/>
                </a:lnTo>
                <a:lnTo>
                  <a:pt x="1344" y="557"/>
                </a:lnTo>
                <a:lnTo>
                  <a:pt x="1342" y="552"/>
                </a:lnTo>
                <a:lnTo>
                  <a:pt x="1339" y="552"/>
                </a:lnTo>
                <a:lnTo>
                  <a:pt x="1339" y="552"/>
                </a:lnTo>
                <a:lnTo>
                  <a:pt x="1337" y="550"/>
                </a:lnTo>
                <a:lnTo>
                  <a:pt x="1337" y="550"/>
                </a:lnTo>
                <a:lnTo>
                  <a:pt x="1337" y="550"/>
                </a:lnTo>
                <a:lnTo>
                  <a:pt x="1337" y="550"/>
                </a:lnTo>
                <a:lnTo>
                  <a:pt x="1334" y="547"/>
                </a:lnTo>
                <a:lnTo>
                  <a:pt x="1334" y="540"/>
                </a:lnTo>
                <a:lnTo>
                  <a:pt x="1334" y="524"/>
                </a:lnTo>
                <a:lnTo>
                  <a:pt x="1334" y="509"/>
                </a:lnTo>
                <a:lnTo>
                  <a:pt x="1332" y="495"/>
                </a:lnTo>
                <a:lnTo>
                  <a:pt x="1332" y="481"/>
                </a:lnTo>
                <a:lnTo>
                  <a:pt x="1332" y="467"/>
                </a:lnTo>
                <a:lnTo>
                  <a:pt x="1330" y="436"/>
                </a:lnTo>
                <a:lnTo>
                  <a:pt x="1330" y="422"/>
                </a:lnTo>
                <a:lnTo>
                  <a:pt x="1327" y="408"/>
                </a:lnTo>
                <a:lnTo>
                  <a:pt x="1327" y="393"/>
                </a:lnTo>
                <a:lnTo>
                  <a:pt x="1325" y="377"/>
                </a:lnTo>
                <a:lnTo>
                  <a:pt x="1325" y="363"/>
                </a:lnTo>
                <a:lnTo>
                  <a:pt x="1325" y="355"/>
                </a:lnTo>
                <a:lnTo>
                  <a:pt x="1325" y="355"/>
                </a:lnTo>
                <a:lnTo>
                  <a:pt x="1323" y="353"/>
                </a:lnTo>
                <a:lnTo>
                  <a:pt x="1323" y="353"/>
                </a:lnTo>
                <a:lnTo>
                  <a:pt x="1318" y="351"/>
                </a:lnTo>
                <a:lnTo>
                  <a:pt x="1318" y="353"/>
                </a:lnTo>
                <a:lnTo>
                  <a:pt x="1316" y="353"/>
                </a:lnTo>
                <a:lnTo>
                  <a:pt x="1313" y="353"/>
                </a:lnTo>
                <a:lnTo>
                  <a:pt x="1308" y="351"/>
                </a:lnTo>
                <a:lnTo>
                  <a:pt x="1308" y="351"/>
                </a:lnTo>
                <a:lnTo>
                  <a:pt x="1306" y="353"/>
                </a:lnTo>
                <a:lnTo>
                  <a:pt x="1306" y="353"/>
                </a:lnTo>
                <a:lnTo>
                  <a:pt x="1299" y="351"/>
                </a:lnTo>
                <a:lnTo>
                  <a:pt x="1299" y="351"/>
                </a:lnTo>
                <a:lnTo>
                  <a:pt x="1297" y="353"/>
                </a:lnTo>
                <a:lnTo>
                  <a:pt x="1297" y="355"/>
                </a:lnTo>
                <a:lnTo>
                  <a:pt x="1297" y="355"/>
                </a:lnTo>
                <a:lnTo>
                  <a:pt x="1294" y="355"/>
                </a:lnTo>
                <a:lnTo>
                  <a:pt x="1292" y="355"/>
                </a:lnTo>
                <a:lnTo>
                  <a:pt x="1290" y="355"/>
                </a:lnTo>
                <a:lnTo>
                  <a:pt x="1290" y="353"/>
                </a:lnTo>
                <a:lnTo>
                  <a:pt x="1290" y="353"/>
                </a:lnTo>
                <a:lnTo>
                  <a:pt x="1290" y="353"/>
                </a:lnTo>
                <a:lnTo>
                  <a:pt x="1287" y="353"/>
                </a:lnTo>
                <a:lnTo>
                  <a:pt x="1285" y="351"/>
                </a:lnTo>
                <a:lnTo>
                  <a:pt x="1282" y="351"/>
                </a:lnTo>
                <a:lnTo>
                  <a:pt x="1282" y="348"/>
                </a:lnTo>
                <a:lnTo>
                  <a:pt x="1280" y="346"/>
                </a:lnTo>
                <a:lnTo>
                  <a:pt x="1278" y="346"/>
                </a:lnTo>
                <a:lnTo>
                  <a:pt x="1278" y="346"/>
                </a:lnTo>
                <a:lnTo>
                  <a:pt x="1275" y="346"/>
                </a:lnTo>
                <a:lnTo>
                  <a:pt x="1273" y="344"/>
                </a:lnTo>
                <a:lnTo>
                  <a:pt x="1273" y="346"/>
                </a:lnTo>
                <a:lnTo>
                  <a:pt x="1268" y="344"/>
                </a:lnTo>
                <a:lnTo>
                  <a:pt x="1268" y="344"/>
                </a:lnTo>
                <a:lnTo>
                  <a:pt x="1268" y="341"/>
                </a:lnTo>
                <a:lnTo>
                  <a:pt x="1268" y="341"/>
                </a:lnTo>
                <a:lnTo>
                  <a:pt x="1266" y="341"/>
                </a:lnTo>
                <a:lnTo>
                  <a:pt x="1264" y="341"/>
                </a:lnTo>
                <a:lnTo>
                  <a:pt x="1261" y="341"/>
                </a:lnTo>
                <a:lnTo>
                  <a:pt x="1261" y="341"/>
                </a:lnTo>
                <a:lnTo>
                  <a:pt x="1259" y="341"/>
                </a:lnTo>
                <a:lnTo>
                  <a:pt x="1259" y="339"/>
                </a:lnTo>
                <a:lnTo>
                  <a:pt x="1256" y="339"/>
                </a:lnTo>
                <a:lnTo>
                  <a:pt x="1256" y="341"/>
                </a:lnTo>
                <a:lnTo>
                  <a:pt x="1256" y="341"/>
                </a:lnTo>
                <a:lnTo>
                  <a:pt x="1254" y="341"/>
                </a:lnTo>
                <a:lnTo>
                  <a:pt x="1254" y="339"/>
                </a:lnTo>
                <a:lnTo>
                  <a:pt x="1252" y="339"/>
                </a:lnTo>
                <a:lnTo>
                  <a:pt x="1249" y="337"/>
                </a:lnTo>
                <a:lnTo>
                  <a:pt x="1249" y="334"/>
                </a:lnTo>
                <a:lnTo>
                  <a:pt x="1247" y="334"/>
                </a:lnTo>
                <a:lnTo>
                  <a:pt x="1245" y="334"/>
                </a:lnTo>
                <a:lnTo>
                  <a:pt x="1238" y="334"/>
                </a:lnTo>
                <a:lnTo>
                  <a:pt x="1233" y="329"/>
                </a:lnTo>
                <a:lnTo>
                  <a:pt x="1233" y="327"/>
                </a:lnTo>
                <a:lnTo>
                  <a:pt x="1230" y="327"/>
                </a:lnTo>
                <a:lnTo>
                  <a:pt x="1230" y="325"/>
                </a:lnTo>
                <a:lnTo>
                  <a:pt x="1230" y="325"/>
                </a:lnTo>
                <a:lnTo>
                  <a:pt x="1228" y="325"/>
                </a:lnTo>
                <a:lnTo>
                  <a:pt x="1228" y="322"/>
                </a:lnTo>
                <a:lnTo>
                  <a:pt x="1228" y="322"/>
                </a:lnTo>
                <a:lnTo>
                  <a:pt x="1228" y="322"/>
                </a:lnTo>
                <a:lnTo>
                  <a:pt x="1226" y="322"/>
                </a:lnTo>
                <a:lnTo>
                  <a:pt x="1226" y="320"/>
                </a:lnTo>
                <a:lnTo>
                  <a:pt x="1223" y="320"/>
                </a:lnTo>
                <a:lnTo>
                  <a:pt x="1221" y="320"/>
                </a:lnTo>
                <a:lnTo>
                  <a:pt x="1219" y="320"/>
                </a:lnTo>
                <a:lnTo>
                  <a:pt x="1216" y="315"/>
                </a:lnTo>
                <a:lnTo>
                  <a:pt x="1214" y="315"/>
                </a:lnTo>
                <a:lnTo>
                  <a:pt x="1211" y="315"/>
                </a:lnTo>
                <a:lnTo>
                  <a:pt x="1209" y="313"/>
                </a:lnTo>
                <a:lnTo>
                  <a:pt x="1209" y="313"/>
                </a:lnTo>
                <a:lnTo>
                  <a:pt x="1209" y="313"/>
                </a:lnTo>
                <a:lnTo>
                  <a:pt x="1207" y="310"/>
                </a:lnTo>
                <a:lnTo>
                  <a:pt x="1200" y="310"/>
                </a:lnTo>
                <a:lnTo>
                  <a:pt x="1200" y="310"/>
                </a:lnTo>
                <a:lnTo>
                  <a:pt x="1197" y="310"/>
                </a:lnTo>
                <a:lnTo>
                  <a:pt x="1197" y="313"/>
                </a:lnTo>
                <a:lnTo>
                  <a:pt x="1197" y="315"/>
                </a:lnTo>
                <a:lnTo>
                  <a:pt x="1195" y="318"/>
                </a:lnTo>
                <a:lnTo>
                  <a:pt x="1195" y="315"/>
                </a:lnTo>
                <a:lnTo>
                  <a:pt x="1195" y="318"/>
                </a:lnTo>
                <a:lnTo>
                  <a:pt x="1193" y="318"/>
                </a:lnTo>
                <a:lnTo>
                  <a:pt x="1193" y="318"/>
                </a:lnTo>
                <a:lnTo>
                  <a:pt x="1193" y="320"/>
                </a:lnTo>
                <a:lnTo>
                  <a:pt x="1190" y="318"/>
                </a:lnTo>
                <a:lnTo>
                  <a:pt x="1190" y="318"/>
                </a:lnTo>
                <a:lnTo>
                  <a:pt x="1190" y="320"/>
                </a:lnTo>
                <a:lnTo>
                  <a:pt x="1190" y="320"/>
                </a:lnTo>
                <a:lnTo>
                  <a:pt x="1188" y="320"/>
                </a:lnTo>
                <a:lnTo>
                  <a:pt x="1188" y="322"/>
                </a:lnTo>
                <a:lnTo>
                  <a:pt x="1188" y="322"/>
                </a:lnTo>
                <a:lnTo>
                  <a:pt x="1188" y="322"/>
                </a:lnTo>
                <a:lnTo>
                  <a:pt x="1178" y="322"/>
                </a:lnTo>
                <a:lnTo>
                  <a:pt x="1178" y="322"/>
                </a:lnTo>
                <a:lnTo>
                  <a:pt x="1176" y="322"/>
                </a:lnTo>
                <a:lnTo>
                  <a:pt x="1176" y="320"/>
                </a:lnTo>
                <a:lnTo>
                  <a:pt x="1176" y="320"/>
                </a:lnTo>
                <a:lnTo>
                  <a:pt x="1174" y="320"/>
                </a:lnTo>
                <a:lnTo>
                  <a:pt x="1174" y="320"/>
                </a:lnTo>
                <a:lnTo>
                  <a:pt x="1174" y="322"/>
                </a:lnTo>
                <a:lnTo>
                  <a:pt x="1174" y="322"/>
                </a:lnTo>
                <a:lnTo>
                  <a:pt x="1171" y="320"/>
                </a:lnTo>
                <a:lnTo>
                  <a:pt x="1171" y="320"/>
                </a:lnTo>
                <a:lnTo>
                  <a:pt x="1171" y="320"/>
                </a:lnTo>
                <a:lnTo>
                  <a:pt x="1171" y="320"/>
                </a:lnTo>
                <a:lnTo>
                  <a:pt x="1169" y="320"/>
                </a:lnTo>
                <a:lnTo>
                  <a:pt x="1167" y="320"/>
                </a:lnTo>
                <a:lnTo>
                  <a:pt x="1169" y="318"/>
                </a:lnTo>
                <a:lnTo>
                  <a:pt x="1167" y="315"/>
                </a:lnTo>
                <a:lnTo>
                  <a:pt x="1167" y="315"/>
                </a:lnTo>
                <a:lnTo>
                  <a:pt x="1164" y="313"/>
                </a:lnTo>
                <a:lnTo>
                  <a:pt x="1162" y="313"/>
                </a:lnTo>
                <a:lnTo>
                  <a:pt x="1162" y="313"/>
                </a:lnTo>
                <a:lnTo>
                  <a:pt x="1159" y="313"/>
                </a:lnTo>
                <a:lnTo>
                  <a:pt x="1159" y="315"/>
                </a:lnTo>
                <a:lnTo>
                  <a:pt x="1159" y="315"/>
                </a:lnTo>
                <a:lnTo>
                  <a:pt x="1157" y="315"/>
                </a:lnTo>
                <a:lnTo>
                  <a:pt x="1157" y="315"/>
                </a:lnTo>
                <a:lnTo>
                  <a:pt x="1155" y="318"/>
                </a:lnTo>
                <a:lnTo>
                  <a:pt x="1152" y="318"/>
                </a:lnTo>
                <a:lnTo>
                  <a:pt x="1152" y="318"/>
                </a:lnTo>
                <a:lnTo>
                  <a:pt x="1150" y="320"/>
                </a:lnTo>
                <a:lnTo>
                  <a:pt x="1150" y="320"/>
                </a:lnTo>
                <a:lnTo>
                  <a:pt x="1150" y="320"/>
                </a:lnTo>
                <a:lnTo>
                  <a:pt x="1148" y="320"/>
                </a:lnTo>
                <a:lnTo>
                  <a:pt x="1145" y="320"/>
                </a:lnTo>
                <a:lnTo>
                  <a:pt x="1143" y="320"/>
                </a:lnTo>
                <a:lnTo>
                  <a:pt x="1143" y="325"/>
                </a:lnTo>
                <a:lnTo>
                  <a:pt x="1143" y="325"/>
                </a:lnTo>
                <a:lnTo>
                  <a:pt x="1143" y="325"/>
                </a:lnTo>
                <a:lnTo>
                  <a:pt x="1141" y="325"/>
                </a:lnTo>
                <a:lnTo>
                  <a:pt x="1141" y="325"/>
                </a:lnTo>
                <a:lnTo>
                  <a:pt x="1141" y="325"/>
                </a:lnTo>
                <a:lnTo>
                  <a:pt x="1141" y="325"/>
                </a:lnTo>
                <a:lnTo>
                  <a:pt x="1138" y="325"/>
                </a:lnTo>
                <a:lnTo>
                  <a:pt x="1136" y="327"/>
                </a:lnTo>
                <a:lnTo>
                  <a:pt x="1136" y="325"/>
                </a:lnTo>
                <a:lnTo>
                  <a:pt x="1129" y="322"/>
                </a:lnTo>
                <a:lnTo>
                  <a:pt x="1129" y="320"/>
                </a:lnTo>
                <a:lnTo>
                  <a:pt x="1126" y="320"/>
                </a:lnTo>
                <a:lnTo>
                  <a:pt x="1126" y="322"/>
                </a:lnTo>
                <a:lnTo>
                  <a:pt x="1124" y="322"/>
                </a:lnTo>
                <a:lnTo>
                  <a:pt x="1124" y="325"/>
                </a:lnTo>
                <a:lnTo>
                  <a:pt x="1124" y="325"/>
                </a:lnTo>
                <a:lnTo>
                  <a:pt x="1122" y="325"/>
                </a:lnTo>
                <a:lnTo>
                  <a:pt x="1119" y="327"/>
                </a:lnTo>
                <a:lnTo>
                  <a:pt x="1117" y="327"/>
                </a:lnTo>
                <a:lnTo>
                  <a:pt x="1115" y="327"/>
                </a:lnTo>
                <a:lnTo>
                  <a:pt x="1110" y="327"/>
                </a:lnTo>
                <a:lnTo>
                  <a:pt x="1107" y="329"/>
                </a:lnTo>
                <a:lnTo>
                  <a:pt x="1107" y="329"/>
                </a:lnTo>
                <a:lnTo>
                  <a:pt x="1105" y="329"/>
                </a:lnTo>
                <a:lnTo>
                  <a:pt x="1105" y="332"/>
                </a:lnTo>
                <a:lnTo>
                  <a:pt x="1103" y="334"/>
                </a:lnTo>
                <a:lnTo>
                  <a:pt x="1103" y="337"/>
                </a:lnTo>
                <a:lnTo>
                  <a:pt x="1100" y="339"/>
                </a:lnTo>
                <a:lnTo>
                  <a:pt x="1098" y="339"/>
                </a:lnTo>
                <a:lnTo>
                  <a:pt x="1093" y="339"/>
                </a:lnTo>
                <a:lnTo>
                  <a:pt x="1091" y="339"/>
                </a:lnTo>
                <a:lnTo>
                  <a:pt x="1091" y="339"/>
                </a:lnTo>
                <a:lnTo>
                  <a:pt x="1091" y="341"/>
                </a:lnTo>
                <a:lnTo>
                  <a:pt x="1091" y="344"/>
                </a:lnTo>
                <a:lnTo>
                  <a:pt x="1086" y="346"/>
                </a:lnTo>
                <a:lnTo>
                  <a:pt x="1084" y="344"/>
                </a:lnTo>
                <a:lnTo>
                  <a:pt x="1081" y="339"/>
                </a:lnTo>
                <a:lnTo>
                  <a:pt x="1079" y="337"/>
                </a:lnTo>
                <a:lnTo>
                  <a:pt x="1077" y="337"/>
                </a:lnTo>
                <a:lnTo>
                  <a:pt x="1070" y="337"/>
                </a:lnTo>
                <a:lnTo>
                  <a:pt x="1070" y="337"/>
                </a:lnTo>
                <a:lnTo>
                  <a:pt x="1067" y="334"/>
                </a:lnTo>
                <a:lnTo>
                  <a:pt x="1067" y="334"/>
                </a:lnTo>
                <a:lnTo>
                  <a:pt x="1067" y="332"/>
                </a:lnTo>
                <a:lnTo>
                  <a:pt x="1067" y="332"/>
                </a:lnTo>
                <a:lnTo>
                  <a:pt x="1065" y="332"/>
                </a:lnTo>
                <a:lnTo>
                  <a:pt x="1060" y="329"/>
                </a:lnTo>
                <a:lnTo>
                  <a:pt x="1060" y="329"/>
                </a:lnTo>
                <a:lnTo>
                  <a:pt x="1058" y="329"/>
                </a:lnTo>
                <a:lnTo>
                  <a:pt x="1058" y="327"/>
                </a:lnTo>
                <a:lnTo>
                  <a:pt x="1058" y="327"/>
                </a:lnTo>
                <a:lnTo>
                  <a:pt x="1058" y="327"/>
                </a:lnTo>
                <a:lnTo>
                  <a:pt x="1058" y="325"/>
                </a:lnTo>
                <a:lnTo>
                  <a:pt x="1060" y="325"/>
                </a:lnTo>
                <a:lnTo>
                  <a:pt x="1060" y="322"/>
                </a:lnTo>
                <a:lnTo>
                  <a:pt x="1058" y="322"/>
                </a:lnTo>
                <a:lnTo>
                  <a:pt x="1055" y="320"/>
                </a:lnTo>
                <a:lnTo>
                  <a:pt x="1053" y="320"/>
                </a:lnTo>
                <a:lnTo>
                  <a:pt x="1053" y="320"/>
                </a:lnTo>
                <a:lnTo>
                  <a:pt x="1053" y="320"/>
                </a:lnTo>
                <a:lnTo>
                  <a:pt x="1053" y="322"/>
                </a:lnTo>
                <a:lnTo>
                  <a:pt x="1051" y="322"/>
                </a:lnTo>
                <a:lnTo>
                  <a:pt x="1051" y="327"/>
                </a:lnTo>
                <a:lnTo>
                  <a:pt x="1051" y="327"/>
                </a:lnTo>
                <a:lnTo>
                  <a:pt x="1051" y="327"/>
                </a:lnTo>
                <a:lnTo>
                  <a:pt x="1048" y="327"/>
                </a:lnTo>
                <a:lnTo>
                  <a:pt x="1048" y="329"/>
                </a:lnTo>
                <a:lnTo>
                  <a:pt x="1048" y="329"/>
                </a:lnTo>
                <a:lnTo>
                  <a:pt x="1046" y="329"/>
                </a:lnTo>
                <a:lnTo>
                  <a:pt x="1046" y="329"/>
                </a:lnTo>
                <a:lnTo>
                  <a:pt x="1044" y="329"/>
                </a:lnTo>
                <a:lnTo>
                  <a:pt x="1044" y="329"/>
                </a:lnTo>
                <a:lnTo>
                  <a:pt x="1044" y="329"/>
                </a:lnTo>
                <a:lnTo>
                  <a:pt x="1039" y="327"/>
                </a:lnTo>
                <a:lnTo>
                  <a:pt x="1039" y="327"/>
                </a:lnTo>
                <a:lnTo>
                  <a:pt x="1039" y="327"/>
                </a:lnTo>
                <a:lnTo>
                  <a:pt x="1034" y="327"/>
                </a:lnTo>
                <a:lnTo>
                  <a:pt x="1034" y="327"/>
                </a:lnTo>
                <a:lnTo>
                  <a:pt x="1032" y="327"/>
                </a:lnTo>
                <a:lnTo>
                  <a:pt x="1032" y="327"/>
                </a:lnTo>
                <a:lnTo>
                  <a:pt x="1029" y="325"/>
                </a:lnTo>
                <a:lnTo>
                  <a:pt x="1029" y="325"/>
                </a:lnTo>
                <a:lnTo>
                  <a:pt x="1029" y="322"/>
                </a:lnTo>
                <a:lnTo>
                  <a:pt x="1029" y="320"/>
                </a:lnTo>
                <a:lnTo>
                  <a:pt x="1027" y="318"/>
                </a:lnTo>
                <a:lnTo>
                  <a:pt x="1027" y="318"/>
                </a:lnTo>
                <a:lnTo>
                  <a:pt x="1027" y="318"/>
                </a:lnTo>
                <a:lnTo>
                  <a:pt x="1025" y="318"/>
                </a:lnTo>
                <a:lnTo>
                  <a:pt x="1025" y="318"/>
                </a:lnTo>
                <a:lnTo>
                  <a:pt x="1025" y="318"/>
                </a:lnTo>
                <a:lnTo>
                  <a:pt x="1020" y="318"/>
                </a:lnTo>
                <a:lnTo>
                  <a:pt x="1020" y="318"/>
                </a:lnTo>
                <a:lnTo>
                  <a:pt x="1020" y="318"/>
                </a:lnTo>
                <a:lnTo>
                  <a:pt x="1018" y="318"/>
                </a:lnTo>
                <a:lnTo>
                  <a:pt x="1018" y="320"/>
                </a:lnTo>
                <a:lnTo>
                  <a:pt x="1018" y="322"/>
                </a:lnTo>
                <a:lnTo>
                  <a:pt x="1018" y="327"/>
                </a:lnTo>
                <a:lnTo>
                  <a:pt x="1015" y="329"/>
                </a:lnTo>
                <a:lnTo>
                  <a:pt x="1013" y="329"/>
                </a:lnTo>
                <a:lnTo>
                  <a:pt x="1008" y="329"/>
                </a:lnTo>
                <a:lnTo>
                  <a:pt x="1008" y="332"/>
                </a:lnTo>
                <a:lnTo>
                  <a:pt x="1010" y="332"/>
                </a:lnTo>
                <a:lnTo>
                  <a:pt x="1010" y="332"/>
                </a:lnTo>
                <a:lnTo>
                  <a:pt x="1010" y="334"/>
                </a:lnTo>
                <a:lnTo>
                  <a:pt x="1010" y="334"/>
                </a:lnTo>
                <a:lnTo>
                  <a:pt x="1008" y="337"/>
                </a:lnTo>
                <a:lnTo>
                  <a:pt x="1008" y="337"/>
                </a:lnTo>
                <a:lnTo>
                  <a:pt x="1008" y="341"/>
                </a:lnTo>
                <a:lnTo>
                  <a:pt x="1008" y="344"/>
                </a:lnTo>
                <a:lnTo>
                  <a:pt x="1006" y="346"/>
                </a:lnTo>
                <a:lnTo>
                  <a:pt x="1003" y="346"/>
                </a:lnTo>
                <a:lnTo>
                  <a:pt x="999" y="344"/>
                </a:lnTo>
                <a:lnTo>
                  <a:pt x="999" y="341"/>
                </a:lnTo>
                <a:lnTo>
                  <a:pt x="996" y="339"/>
                </a:lnTo>
                <a:lnTo>
                  <a:pt x="996" y="337"/>
                </a:lnTo>
                <a:lnTo>
                  <a:pt x="996" y="334"/>
                </a:lnTo>
                <a:lnTo>
                  <a:pt x="999" y="329"/>
                </a:lnTo>
                <a:lnTo>
                  <a:pt x="999" y="327"/>
                </a:lnTo>
                <a:lnTo>
                  <a:pt x="999" y="327"/>
                </a:lnTo>
                <a:lnTo>
                  <a:pt x="996" y="325"/>
                </a:lnTo>
                <a:lnTo>
                  <a:pt x="996" y="325"/>
                </a:lnTo>
                <a:lnTo>
                  <a:pt x="994" y="322"/>
                </a:lnTo>
                <a:lnTo>
                  <a:pt x="994" y="322"/>
                </a:lnTo>
                <a:lnTo>
                  <a:pt x="994" y="325"/>
                </a:lnTo>
                <a:lnTo>
                  <a:pt x="992" y="325"/>
                </a:lnTo>
                <a:lnTo>
                  <a:pt x="992" y="325"/>
                </a:lnTo>
                <a:lnTo>
                  <a:pt x="992" y="327"/>
                </a:lnTo>
                <a:lnTo>
                  <a:pt x="989" y="329"/>
                </a:lnTo>
                <a:lnTo>
                  <a:pt x="989" y="329"/>
                </a:lnTo>
                <a:lnTo>
                  <a:pt x="987" y="327"/>
                </a:lnTo>
                <a:lnTo>
                  <a:pt x="984" y="327"/>
                </a:lnTo>
                <a:lnTo>
                  <a:pt x="984" y="329"/>
                </a:lnTo>
                <a:lnTo>
                  <a:pt x="982" y="329"/>
                </a:lnTo>
                <a:lnTo>
                  <a:pt x="982" y="329"/>
                </a:lnTo>
                <a:lnTo>
                  <a:pt x="982" y="329"/>
                </a:lnTo>
                <a:lnTo>
                  <a:pt x="982" y="332"/>
                </a:lnTo>
                <a:lnTo>
                  <a:pt x="980" y="332"/>
                </a:lnTo>
                <a:lnTo>
                  <a:pt x="980" y="332"/>
                </a:lnTo>
                <a:lnTo>
                  <a:pt x="980" y="334"/>
                </a:lnTo>
                <a:lnTo>
                  <a:pt x="977" y="334"/>
                </a:lnTo>
                <a:lnTo>
                  <a:pt x="973" y="334"/>
                </a:lnTo>
                <a:lnTo>
                  <a:pt x="970" y="334"/>
                </a:lnTo>
                <a:lnTo>
                  <a:pt x="970" y="329"/>
                </a:lnTo>
                <a:lnTo>
                  <a:pt x="968" y="327"/>
                </a:lnTo>
                <a:lnTo>
                  <a:pt x="968" y="327"/>
                </a:lnTo>
                <a:lnTo>
                  <a:pt x="965" y="325"/>
                </a:lnTo>
                <a:lnTo>
                  <a:pt x="963" y="325"/>
                </a:lnTo>
                <a:lnTo>
                  <a:pt x="958" y="325"/>
                </a:lnTo>
                <a:lnTo>
                  <a:pt x="956" y="325"/>
                </a:lnTo>
                <a:lnTo>
                  <a:pt x="956" y="322"/>
                </a:lnTo>
                <a:lnTo>
                  <a:pt x="956" y="318"/>
                </a:lnTo>
                <a:lnTo>
                  <a:pt x="954" y="315"/>
                </a:lnTo>
                <a:lnTo>
                  <a:pt x="949" y="313"/>
                </a:lnTo>
                <a:lnTo>
                  <a:pt x="947" y="315"/>
                </a:lnTo>
                <a:lnTo>
                  <a:pt x="942" y="318"/>
                </a:lnTo>
                <a:lnTo>
                  <a:pt x="935" y="327"/>
                </a:lnTo>
                <a:lnTo>
                  <a:pt x="930" y="329"/>
                </a:lnTo>
                <a:lnTo>
                  <a:pt x="925" y="329"/>
                </a:lnTo>
                <a:lnTo>
                  <a:pt x="921" y="329"/>
                </a:lnTo>
                <a:lnTo>
                  <a:pt x="918" y="327"/>
                </a:lnTo>
                <a:lnTo>
                  <a:pt x="918" y="327"/>
                </a:lnTo>
                <a:lnTo>
                  <a:pt x="918" y="325"/>
                </a:lnTo>
                <a:lnTo>
                  <a:pt x="918" y="325"/>
                </a:lnTo>
                <a:lnTo>
                  <a:pt x="918" y="322"/>
                </a:lnTo>
                <a:lnTo>
                  <a:pt x="918" y="320"/>
                </a:lnTo>
                <a:lnTo>
                  <a:pt x="918" y="320"/>
                </a:lnTo>
                <a:lnTo>
                  <a:pt x="918" y="318"/>
                </a:lnTo>
                <a:lnTo>
                  <a:pt x="918" y="318"/>
                </a:lnTo>
                <a:lnTo>
                  <a:pt x="918" y="315"/>
                </a:lnTo>
                <a:lnTo>
                  <a:pt x="918" y="315"/>
                </a:lnTo>
                <a:lnTo>
                  <a:pt x="916" y="315"/>
                </a:lnTo>
                <a:lnTo>
                  <a:pt x="913" y="313"/>
                </a:lnTo>
                <a:lnTo>
                  <a:pt x="909" y="313"/>
                </a:lnTo>
                <a:lnTo>
                  <a:pt x="904" y="310"/>
                </a:lnTo>
                <a:lnTo>
                  <a:pt x="904" y="306"/>
                </a:lnTo>
                <a:lnTo>
                  <a:pt x="902" y="303"/>
                </a:lnTo>
                <a:lnTo>
                  <a:pt x="904" y="301"/>
                </a:lnTo>
                <a:lnTo>
                  <a:pt x="904" y="296"/>
                </a:lnTo>
                <a:lnTo>
                  <a:pt x="902" y="296"/>
                </a:lnTo>
                <a:lnTo>
                  <a:pt x="899" y="296"/>
                </a:lnTo>
                <a:lnTo>
                  <a:pt x="895" y="296"/>
                </a:lnTo>
                <a:lnTo>
                  <a:pt x="890" y="299"/>
                </a:lnTo>
                <a:lnTo>
                  <a:pt x="878" y="296"/>
                </a:lnTo>
                <a:lnTo>
                  <a:pt x="876" y="296"/>
                </a:lnTo>
                <a:lnTo>
                  <a:pt x="873" y="299"/>
                </a:lnTo>
                <a:lnTo>
                  <a:pt x="871" y="301"/>
                </a:lnTo>
                <a:lnTo>
                  <a:pt x="871" y="303"/>
                </a:lnTo>
                <a:lnTo>
                  <a:pt x="869" y="303"/>
                </a:lnTo>
                <a:lnTo>
                  <a:pt x="866" y="306"/>
                </a:lnTo>
                <a:lnTo>
                  <a:pt x="861" y="306"/>
                </a:lnTo>
                <a:lnTo>
                  <a:pt x="861" y="303"/>
                </a:lnTo>
                <a:lnTo>
                  <a:pt x="857" y="301"/>
                </a:lnTo>
                <a:lnTo>
                  <a:pt x="854" y="299"/>
                </a:lnTo>
                <a:lnTo>
                  <a:pt x="854" y="299"/>
                </a:lnTo>
                <a:lnTo>
                  <a:pt x="852" y="296"/>
                </a:lnTo>
                <a:lnTo>
                  <a:pt x="852" y="294"/>
                </a:lnTo>
                <a:lnTo>
                  <a:pt x="850" y="294"/>
                </a:lnTo>
                <a:lnTo>
                  <a:pt x="847" y="294"/>
                </a:lnTo>
                <a:lnTo>
                  <a:pt x="845" y="294"/>
                </a:lnTo>
                <a:lnTo>
                  <a:pt x="838" y="299"/>
                </a:lnTo>
                <a:lnTo>
                  <a:pt x="838" y="296"/>
                </a:lnTo>
                <a:lnTo>
                  <a:pt x="824" y="294"/>
                </a:lnTo>
                <a:lnTo>
                  <a:pt x="821" y="294"/>
                </a:lnTo>
                <a:lnTo>
                  <a:pt x="814" y="289"/>
                </a:lnTo>
                <a:lnTo>
                  <a:pt x="812" y="289"/>
                </a:lnTo>
                <a:lnTo>
                  <a:pt x="809" y="289"/>
                </a:lnTo>
                <a:lnTo>
                  <a:pt x="809" y="289"/>
                </a:lnTo>
                <a:lnTo>
                  <a:pt x="807" y="289"/>
                </a:lnTo>
                <a:lnTo>
                  <a:pt x="805" y="289"/>
                </a:lnTo>
                <a:lnTo>
                  <a:pt x="800" y="289"/>
                </a:lnTo>
                <a:lnTo>
                  <a:pt x="798" y="287"/>
                </a:lnTo>
                <a:lnTo>
                  <a:pt x="793" y="289"/>
                </a:lnTo>
                <a:lnTo>
                  <a:pt x="790" y="287"/>
                </a:lnTo>
                <a:lnTo>
                  <a:pt x="788" y="287"/>
                </a:lnTo>
                <a:lnTo>
                  <a:pt x="788" y="284"/>
                </a:lnTo>
                <a:lnTo>
                  <a:pt x="788" y="277"/>
                </a:lnTo>
                <a:lnTo>
                  <a:pt x="788" y="275"/>
                </a:lnTo>
                <a:lnTo>
                  <a:pt x="788" y="275"/>
                </a:lnTo>
                <a:lnTo>
                  <a:pt x="788" y="273"/>
                </a:lnTo>
                <a:lnTo>
                  <a:pt x="783" y="270"/>
                </a:lnTo>
                <a:lnTo>
                  <a:pt x="783" y="268"/>
                </a:lnTo>
                <a:lnTo>
                  <a:pt x="783" y="266"/>
                </a:lnTo>
                <a:lnTo>
                  <a:pt x="781" y="263"/>
                </a:lnTo>
                <a:lnTo>
                  <a:pt x="779" y="263"/>
                </a:lnTo>
                <a:lnTo>
                  <a:pt x="779" y="263"/>
                </a:lnTo>
                <a:lnTo>
                  <a:pt x="776" y="263"/>
                </a:lnTo>
                <a:lnTo>
                  <a:pt x="776" y="263"/>
                </a:lnTo>
                <a:lnTo>
                  <a:pt x="774" y="261"/>
                </a:lnTo>
                <a:lnTo>
                  <a:pt x="774" y="261"/>
                </a:lnTo>
                <a:lnTo>
                  <a:pt x="774" y="261"/>
                </a:lnTo>
                <a:lnTo>
                  <a:pt x="774" y="258"/>
                </a:lnTo>
                <a:lnTo>
                  <a:pt x="772" y="258"/>
                </a:lnTo>
                <a:lnTo>
                  <a:pt x="769" y="258"/>
                </a:lnTo>
                <a:lnTo>
                  <a:pt x="769" y="258"/>
                </a:lnTo>
                <a:lnTo>
                  <a:pt x="769" y="266"/>
                </a:lnTo>
                <a:lnTo>
                  <a:pt x="767" y="268"/>
                </a:lnTo>
                <a:lnTo>
                  <a:pt x="767" y="268"/>
                </a:lnTo>
                <a:lnTo>
                  <a:pt x="764" y="268"/>
                </a:lnTo>
                <a:lnTo>
                  <a:pt x="762" y="268"/>
                </a:lnTo>
                <a:lnTo>
                  <a:pt x="757" y="266"/>
                </a:lnTo>
                <a:lnTo>
                  <a:pt x="753" y="263"/>
                </a:lnTo>
                <a:lnTo>
                  <a:pt x="753" y="263"/>
                </a:lnTo>
                <a:lnTo>
                  <a:pt x="750" y="266"/>
                </a:lnTo>
                <a:lnTo>
                  <a:pt x="750" y="266"/>
                </a:lnTo>
                <a:lnTo>
                  <a:pt x="748" y="268"/>
                </a:lnTo>
                <a:lnTo>
                  <a:pt x="748" y="268"/>
                </a:lnTo>
                <a:lnTo>
                  <a:pt x="741" y="268"/>
                </a:lnTo>
                <a:lnTo>
                  <a:pt x="738" y="266"/>
                </a:lnTo>
                <a:lnTo>
                  <a:pt x="738" y="266"/>
                </a:lnTo>
                <a:lnTo>
                  <a:pt x="736" y="261"/>
                </a:lnTo>
                <a:lnTo>
                  <a:pt x="717" y="244"/>
                </a:lnTo>
                <a:lnTo>
                  <a:pt x="717" y="244"/>
                </a:lnTo>
                <a:lnTo>
                  <a:pt x="715" y="244"/>
                </a:lnTo>
                <a:lnTo>
                  <a:pt x="715" y="244"/>
                </a:lnTo>
                <a:lnTo>
                  <a:pt x="712" y="242"/>
                </a:lnTo>
                <a:lnTo>
                  <a:pt x="708" y="244"/>
                </a:lnTo>
                <a:lnTo>
                  <a:pt x="705" y="244"/>
                </a:lnTo>
                <a:lnTo>
                  <a:pt x="705" y="237"/>
                </a:lnTo>
                <a:lnTo>
                  <a:pt x="705" y="223"/>
                </a:lnTo>
                <a:lnTo>
                  <a:pt x="705" y="209"/>
                </a:lnTo>
                <a:lnTo>
                  <a:pt x="705" y="195"/>
                </a:lnTo>
                <a:lnTo>
                  <a:pt x="705" y="180"/>
                </a:lnTo>
                <a:lnTo>
                  <a:pt x="705" y="166"/>
                </a:lnTo>
                <a:lnTo>
                  <a:pt x="705" y="152"/>
                </a:lnTo>
                <a:lnTo>
                  <a:pt x="705" y="138"/>
                </a:lnTo>
                <a:lnTo>
                  <a:pt x="705" y="124"/>
                </a:lnTo>
                <a:lnTo>
                  <a:pt x="705" y="109"/>
                </a:lnTo>
                <a:lnTo>
                  <a:pt x="705" y="95"/>
                </a:lnTo>
                <a:lnTo>
                  <a:pt x="705" y="81"/>
                </a:lnTo>
                <a:lnTo>
                  <a:pt x="705" y="67"/>
                </a:lnTo>
                <a:lnTo>
                  <a:pt x="705" y="53"/>
                </a:lnTo>
                <a:lnTo>
                  <a:pt x="705" y="38"/>
                </a:lnTo>
                <a:lnTo>
                  <a:pt x="705" y="24"/>
                </a:lnTo>
                <a:lnTo>
                  <a:pt x="705" y="10"/>
                </a:lnTo>
                <a:lnTo>
                  <a:pt x="705" y="5"/>
                </a:lnTo>
                <a:lnTo>
                  <a:pt x="705" y="5"/>
                </a:lnTo>
                <a:lnTo>
                  <a:pt x="686" y="5"/>
                </a:lnTo>
                <a:lnTo>
                  <a:pt x="672" y="5"/>
                </a:lnTo>
                <a:lnTo>
                  <a:pt x="653" y="5"/>
                </a:lnTo>
                <a:lnTo>
                  <a:pt x="630" y="5"/>
                </a:lnTo>
                <a:lnTo>
                  <a:pt x="606" y="3"/>
                </a:lnTo>
                <a:lnTo>
                  <a:pt x="580" y="3"/>
                </a:lnTo>
                <a:lnTo>
                  <a:pt x="552" y="3"/>
                </a:lnTo>
                <a:lnTo>
                  <a:pt x="523" y="3"/>
                </a:lnTo>
                <a:lnTo>
                  <a:pt x="497" y="3"/>
                </a:lnTo>
                <a:lnTo>
                  <a:pt x="471" y="3"/>
                </a:lnTo>
                <a:lnTo>
                  <a:pt x="450" y="0"/>
                </a:lnTo>
                <a:lnTo>
                  <a:pt x="431" y="0"/>
                </a:lnTo>
                <a:lnTo>
                  <a:pt x="417" y="0"/>
                </a:lnTo>
                <a:lnTo>
                  <a:pt x="407" y="0"/>
                </a:lnTo>
                <a:lnTo>
                  <a:pt x="403" y="0"/>
                </a:lnTo>
                <a:lnTo>
                  <a:pt x="400" y="0"/>
                </a:lnTo>
                <a:lnTo>
                  <a:pt x="400" y="3"/>
                </a:lnTo>
                <a:lnTo>
                  <a:pt x="400" y="5"/>
                </a:lnTo>
                <a:lnTo>
                  <a:pt x="398" y="24"/>
                </a:lnTo>
                <a:lnTo>
                  <a:pt x="398" y="41"/>
                </a:lnTo>
                <a:lnTo>
                  <a:pt x="398" y="57"/>
                </a:lnTo>
                <a:lnTo>
                  <a:pt x="398" y="76"/>
                </a:lnTo>
                <a:lnTo>
                  <a:pt x="395" y="93"/>
                </a:lnTo>
                <a:lnTo>
                  <a:pt x="395" y="109"/>
                </a:lnTo>
                <a:lnTo>
                  <a:pt x="395" y="128"/>
                </a:lnTo>
                <a:lnTo>
                  <a:pt x="395" y="145"/>
                </a:lnTo>
                <a:lnTo>
                  <a:pt x="395" y="161"/>
                </a:lnTo>
                <a:lnTo>
                  <a:pt x="393" y="180"/>
                </a:lnTo>
                <a:lnTo>
                  <a:pt x="393" y="197"/>
                </a:lnTo>
                <a:lnTo>
                  <a:pt x="393" y="213"/>
                </a:lnTo>
                <a:lnTo>
                  <a:pt x="393" y="230"/>
                </a:lnTo>
                <a:lnTo>
                  <a:pt x="391" y="249"/>
                </a:lnTo>
                <a:lnTo>
                  <a:pt x="391" y="266"/>
                </a:lnTo>
                <a:lnTo>
                  <a:pt x="391" y="282"/>
                </a:lnTo>
                <a:lnTo>
                  <a:pt x="391" y="301"/>
                </a:lnTo>
                <a:lnTo>
                  <a:pt x="388" y="318"/>
                </a:lnTo>
                <a:lnTo>
                  <a:pt x="388" y="334"/>
                </a:lnTo>
                <a:lnTo>
                  <a:pt x="388" y="353"/>
                </a:lnTo>
                <a:lnTo>
                  <a:pt x="388" y="370"/>
                </a:lnTo>
                <a:lnTo>
                  <a:pt x="386" y="386"/>
                </a:lnTo>
                <a:lnTo>
                  <a:pt x="386" y="405"/>
                </a:lnTo>
                <a:lnTo>
                  <a:pt x="386" y="422"/>
                </a:lnTo>
                <a:lnTo>
                  <a:pt x="386" y="438"/>
                </a:lnTo>
                <a:lnTo>
                  <a:pt x="386" y="457"/>
                </a:lnTo>
                <a:lnTo>
                  <a:pt x="384" y="474"/>
                </a:lnTo>
                <a:lnTo>
                  <a:pt x="384" y="490"/>
                </a:lnTo>
                <a:lnTo>
                  <a:pt x="384" y="509"/>
                </a:lnTo>
                <a:lnTo>
                  <a:pt x="384" y="526"/>
                </a:lnTo>
                <a:lnTo>
                  <a:pt x="381" y="542"/>
                </a:lnTo>
                <a:lnTo>
                  <a:pt x="381" y="561"/>
                </a:lnTo>
                <a:lnTo>
                  <a:pt x="358" y="559"/>
                </a:lnTo>
                <a:lnTo>
                  <a:pt x="334" y="559"/>
                </a:lnTo>
                <a:lnTo>
                  <a:pt x="310" y="559"/>
                </a:lnTo>
                <a:lnTo>
                  <a:pt x="287" y="557"/>
                </a:lnTo>
                <a:lnTo>
                  <a:pt x="265" y="557"/>
                </a:lnTo>
                <a:lnTo>
                  <a:pt x="242" y="557"/>
                </a:lnTo>
                <a:lnTo>
                  <a:pt x="218" y="554"/>
                </a:lnTo>
                <a:lnTo>
                  <a:pt x="194" y="554"/>
                </a:lnTo>
                <a:lnTo>
                  <a:pt x="171" y="552"/>
                </a:lnTo>
                <a:lnTo>
                  <a:pt x="147" y="552"/>
                </a:lnTo>
                <a:lnTo>
                  <a:pt x="123" y="550"/>
                </a:lnTo>
                <a:lnTo>
                  <a:pt x="100" y="550"/>
                </a:lnTo>
                <a:lnTo>
                  <a:pt x="76" y="547"/>
                </a:lnTo>
                <a:lnTo>
                  <a:pt x="52" y="547"/>
                </a:lnTo>
                <a:lnTo>
                  <a:pt x="29" y="545"/>
                </a:lnTo>
                <a:lnTo>
                  <a:pt x="5" y="545"/>
                </a:lnTo>
                <a:lnTo>
                  <a:pt x="3" y="545"/>
                </a:lnTo>
                <a:lnTo>
                  <a:pt x="0" y="545"/>
                </a:lnTo>
                <a:lnTo>
                  <a:pt x="0" y="545"/>
                </a:lnTo>
                <a:lnTo>
                  <a:pt x="3" y="550"/>
                </a:lnTo>
                <a:lnTo>
                  <a:pt x="3" y="552"/>
                </a:lnTo>
                <a:lnTo>
                  <a:pt x="5" y="557"/>
                </a:lnTo>
                <a:lnTo>
                  <a:pt x="5" y="559"/>
                </a:lnTo>
                <a:lnTo>
                  <a:pt x="8" y="561"/>
                </a:lnTo>
                <a:lnTo>
                  <a:pt x="5" y="564"/>
                </a:lnTo>
                <a:lnTo>
                  <a:pt x="8" y="564"/>
                </a:lnTo>
                <a:lnTo>
                  <a:pt x="8" y="566"/>
                </a:lnTo>
                <a:lnTo>
                  <a:pt x="10" y="566"/>
                </a:lnTo>
                <a:lnTo>
                  <a:pt x="10" y="566"/>
                </a:lnTo>
                <a:lnTo>
                  <a:pt x="12" y="568"/>
                </a:lnTo>
                <a:lnTo>
                  <a:pt x="17" y="576"/>
                </a:lnTo>
                <a:lnTo>
                  <a:pt x="19" y="576"/>
                </a:lnTo>
                <a:lnTo>
                  <a:pt x="24" y="576"/>
                </a:lnTo>
                <a:lnTo>
                  <a:pt x="29" y="578"/>
                </a:lnTo>
                <a:lnTo>
                  <a:pt x="31" y="580"/>
                </a:lnTo>
                <a:lnTo>
                  <a:pt x="34" y="585"/>
                </a:lnTo>
                <a:lnTo>
                  <a:pt x="36" y="590"/>
                </a:lnTo>
                <a:lnTo>
                  <a:pt x="38" y="599"/>
                </a:lnTo>
                <a:lnTo>
                  <a:pt x="38" y="602"/>
                </a:lnTo>
                <a:lnTo>
                  <a:pt x="43" y="606"/>
                </a:lnTo>
                <a:lnTo>
                  <a:pt x="45" y="609"/>
                </a:lnTo>
                <a:lnTo>
                  <a:pt x="45" y="609"/>
                </a:lnTo>
                <a:lnTo>
                  <a:pt x="45" y="611"/>
                </a:lnTo>
                <a:lnTo>
                  <a:pt x="45" y="611"/>
                </a:lnTo>
                <a:lnTo>
                  <a:pt x="45" y="611"/>
                </a:lnTo>
                <a:lnTo>
                  <a:pt x="50" y="613"/>
                </a:lnTo>
                <a:lnTo>
                  <a:pt x="50" y="616"/>
                </a:lnTo>
                <a:lnTo>
                  <a:pt x="52" y="616"/>
                </a:lnTo>
                <a:lnTo>
                  <a:pt x="57" y="618"/>
                </a:lnTo>
                <a:lnTo>
                  <a:pt x="60" y="621"/>
                </a:lnTo>
                <a:lnTo>
                  <a:pt x="62" y="621"/>
                </a:lnTo>
                <a:lnTo>
                  <a:pt x="64" y="623"/>
                </a:lnTo>
                <a:lnTo>
                  <a:pt x="67" y="623"/>
                </a:lnTo>
                <a:lnTo>
                  <a:pt x="71" y="625"/>
                </a:lnTo>
                <a:lnTo>
                  <a:pt x="71" y="628"/>
                </a:lnTo>
                <a:lnTo>
                  <a:pt x="74" y="628"/>
                </a:lnTo>
                <a:lnTo>
                  <a:pt x="74" y="630"/>
                </a:lnTo>
                <a:lnTo>
                  <a:pt x="74" y="632"/>
                </a:lnTo>
                <a:lnTo>
                  <a:pt x="76" y="632"/>
                </a:lnTo>
                <a:lnTo>
                  <a:pt x="78" y="635"/>
                </a:lnTo>
                <a:lnTo>
                  <a:pt x="78" y="635"/>
                </a:lnTo>
                <a:lnTo>
                  <a:pt x="78" y="635"/>
                </a:lnTo>
                <a:lnTo>
                  <a:pt x="81" y="637"/>
                </a:lnTo>
                <a:lnTo>
                  <a:pt x="88" y="647"/>
                </a:lnTo>
                <a:lnTo>
                  <a:pt x="90" y="649"/>
                </a:lnTo>
                <a:lnTo>
                  <a:pt x="90" y="651"/>
                </a:lnTo>
                <a:lnTo>
                  <a:pt x="97" y="656"/>
                </a:lnTo>
                <a:lnTo>
                  <a:pt x="100" y="658"/>
                </a:lnTo>
                <a:lnTo>
                  <a:pt x="100" y="658"/>
                </a:lnTo>
                <a:lnTo>
                  <a:pt x="105" y="661"/>
                </a:lnTo>
                <a:lnTo>
                  <a:pt x="105" y="663"/>
                </a:lnTo>
                <a:lnTo>
                  <a:pt x="107" y="663"/>
                </a:lnTo>
                <a:lnTo>
                  <a:pt x="109" y="666"/>
                </a:lnTo>
                <a:lnTo>
                  <a:pt x="109" y="668"/>
                </a:lnTo>
                <a:lnTo>
                  <a:pt x="112" y="673"/>
                </a:lnTo>
                <a:lnTo>
                  <a:pt x="112" y="675"/>
                </a:lnTo>
                <a:lnTo>
                  <a:pt x="114" y="675"/>
                </a:lnTo>
                <a:lnTo>
                  <a:pt x="119" y="680"/>
                </a:lnTo>
                <a:lnTo>
                  <a:pt x="126" y="687"/>
                </a:lnTo>
                <a:lnTo>
                  <a:pt x="131" y="694"/>
                </a:lnTo>
                <a:lnTo>
                  <a:pt x="131" y="694"/>
                </a:lnTo>
                <a:lnTo>
                  <a:pt x="135" y="696"/>
                </a:lnTo>
                <a:lnTo>
                  <a:pt x="140" y="699"/>
                </a:lnTo>
                <a:lnTo>
                  <a:pt x="142" y="699"/>
                </a:lnTo>
                <a:lnTo>
                  <a:pt x="142" y="701"/>
                </a:lnTo>
                <a:lnTo>
                  <a:pt x="142" y="701"/>
                </a:lnTo>
                <a:lnTo>
                  <a:pt x="145" y="701"/>
                </a:lnTo>
                <a:lnTo>
                  <a:pt x="145" y="701"/>
                </a:lnTo>
                <a:lnTo>
                  <a:pt x="145" y="701"/>
                </a:lnTo>
                <a:lnTo>
                  <a:pt x="145" y="701"/>
                </a:lnTo>
                <a:lnTo>
                  <a:pt x="145" y="701"/>
                </a:lnTo>
                <a:lnTo>
                  <a:pt x="147" y="701"/>
                </a:lnTo>
                <a:lnTo>
                  <a:pt x="147" y="701"/>
                </a:lnTo>
                <a:lnTo>
                  <a:pt x="149" y="701"/>
                </a:lnTo>
                <a:lnTo>
                  <a:pt x="149" y="703"/>
                </a:lnTo>
                <a:lnTo>
                  <a:pt x="149" y="703"/>
                </a:lnTo>
                <a:lnTo>
                  <a:pt x="152" y="703"/>
                </a:lnTo>
                <a:lnTo>
                  <a:pt x="152" y="703"/>
                </a:lnTo>
                <a:lnTo>
                  <a:pt x="152" y="706"/>
                </a:lnTo>
                <a:lnTo>
                  <a:pt x="152" y="706"/>
                </a:lnTo>
                <a:lnTo>
                  <a:pt x="154" y="706"/>
                </a:lnTo>
                <a:lnTo>
                  <a:pt x="154" y="706"/>
                </a:lnTo>
                <a:lnTo>
                  <a:pt x="154" y="708"/>
                </a:lnTo>
                <a:lnTo>
                  <a:pt x="157" y="708"/>
                </a:lnTo>
                <a:lnTo>
                  <a:pt x="157" y="708"/>
                </a:lnTo>
                <a:lnTo>
                  <a:pt x="161" y="713"/>
                </a:lnTo>
                <a:lnTo>
                  <a:pt x="164" y="715"/>
                </a:lnTo>
                <a:lnTo>
                  <a:pt x="164" y="715"/>
                </a:lnTo>
                <a:lnTo>
                  <a:pt x="166" y="715"/>
                </a:lnTo>
                <a:lnTo>
                  <a:pt x="168" y="718"/>
                </a:lnTo>
                <a:lnTo>
                  <a:pt x="171" y="720"/>
                </a:lnTo>
                <a:lnTo>
                  <a:pt x="171" y="720"/>
                </a:lnTo>
                <a:lnTo>
                  <a:pt x="171" y="722"/>
                </a:lnTo>
                <a:lnTo>
                  <a:pt x="171" y="725"/>
                </a:lnTo>
                <a:lnTo>
                  <a:pt x="171" y="725"/>
                </a:lnTo>
                <a:lnTo>
                  <a:pt x="173" y="725"/>
                </a:lnTo>
                <a:lnTo>
                  <a:pt x="175" y="725"/>
                </a:lnTo>
                <a:lnTo>
                  <a:pt x="175" y="727"/>
                </a:lnTo>
                <a:lnTo>
                  <a:pt x="178" y="727"/>
                </a:lnTo>
                <a:lnTo>
                  <a:pt x="180" y="732"/>
                </a:lnTo>
                <a:lnTo>
                  <a:pt x="180" y="734"/>
                </a:lnTo>
                <a:lnTo>
                  <a:pt x="180" y="734"/>
                </a:lnTo>
                <a:lnTo>
                  <a:pt x="180" y="739"/>
                </a:lnTo>
                <a:lnTo>
                  <a:pt x="183" y="739"/>
                </a:lnTo>
                <a:lnTo>
                  <a:pt x="183" y="741"/>
                </a:lnTo>
                <a:lnTo>
                  <a:pt x="183" y="741"/>
                </a:lnTo>
                <a:lnTo>
                  <a:pt x="183" y="741"/>
                </a:lnTo>
                <a:lnTo>
                  <a:pt x="183" y="744"/>
                </a:lnTo>
                <a:lnTo>
                  <a:pt x="183" y="744"/>
                </a:lnTo>
                <a:lnTo>
                  <a:pt x="183" y="746"/>
                </a:lnTo>
                <a:lnTo>
                  <a:pt x="185" y="746"/>
                </a:lnTo>
                <a:lnTo>
                  <a:pt x="185" y="748"/>
                </a:lnTo>
                <a:lnTo>
                  <a:pt x="185" y="751"/>
                </a:lnTo>
                <a:lnTo>
                  <a:pt x="183" y="751"/>
                </a:lnTo>
                <a:lnTo>
                  <a:pt x="185" y="751"/>
                </a:lnTo>
                <a:lnTo>
                  <a:pt x="185" y="753"/>
                </a:lnTo>
                <a:lnTo>
                  <a:pt x="185" y="753"/>
                </a:lnTo>
                <a:lnTo>
                  <a:pt x="187" y="755"/>
                </a:lnTo>
                <a:lnTo>
                  <a:pt x="187" y="755"/>
                </a:lnTo>
                <a:lnTo>
                  <a:pt x="187" y="755"/>
                </a:lnTo>
                <a:lnTo>
                  <a:pt x="187" y="758"/>
                </a:lnTo>
                <a:lnTo>
                  <a:pt x="187" y="760"/>
                </a:lnTo>
                <a:lnTo>
                  <a:pt x="187" y="760"/>
                </a:lnTo>
                <a:lnTo>
                  <a:pt x="190" y="760"/>
                </a:lnTo>
                <a:lnTo>
                  <a:pt x="192" y="765"/>
                </a:lnTo>
                <a:lnTo>
                  <a:pt x="192" y="767"/>
                </a:lnTo>
                <a:lnTo>
                  <a:pt x="194" y="770"/>
                </a:lnTo>
                <a:lnTo>
                  <a:pt x="194" y="772"/>
                </a:lnTo>
                <a:lnTo>
                  <a:pt x="197" y="772"/>
                </a:lnTo>
                <a:lnTo>
                  <a:pt x="197" y="772"/>
                </a:lnTo>
                <a:lnTo>
                  <a:pt x="199" y="777"/>
                </a:lnTo>
                <a:lnTo>
                  <a:pt x="201" y="779"/>
                </a:lnTo>
                <a:lnTo>
                  <a:pt x="201" y="781"/>
                </a:lnTo>
                <a:lnTo>
                  <a:pt x="201" y="786"/>
                </a:lnTo>
                <a:lnTo>
                  <a:pt x="201" y="789"/>
                </a:lnTo>
                <a:lnTo>
                  <a:pt x="199" y="793"/>
                </a:lnTo>
                <a:lnTo>
                  <a:pt x="199" y="796"/>
                </a:lnTo>
                <a:lnTo>
                  <a:pt x="199" y="800"/>
                </a:lnTo>
                <a:lnTo>
                  <a:pt x="199" y="808"/>
                </a:lnTo>
                <a:lnTo>
                  <a:pt x="199" y="808"/>
                </a:lnTo>
                <a:lnTo>
                  <a:pt x="199" y="810"/>
                </a:lnTo>
                <a:lnTo>
                  <a:pt x="199" y="810"/>
                </a:lnTo>
                <a:lnTo>
                  <a:pt x="201" y="812"/>
                </a:lnTo>
                <a:lnTo>
                  <a:pt x="201" y="812"/>
                </a:lnTo>
                <a:lnTo>
                  <a:pt x="201" y="815"/>
                </a:lnTo>
                <a:lnTo>
                  <a:pt x="201" y="815"/>
                </a:lnTo>
                <a:lnTo>
                  <a:pt x="204" y="817"/>
                </a:lnTo>
                <a:lnTo>
                  <a:pt x="206" y="824"/>
                </a:lnTo>
                <a:lnTo>
                  <a:pt x="206" y="824"/>
                </a:lnTo>
                <a:lnTo>
                  <a:pt x="209" y="826"/>
                </a:lnTo>
                <a:lnTo>
                  <a:pt x="209" y="829"/>
                </a:lnTo>
                <a:lnTo>
                  <a:pt x="211" y="831"/>
                </a:lnTo>
                <a:lnTo>
                  <a:pt x="211" y="836"/>
                </a:lnTo>
                <a:lnTo>
                  <a:pt x="213" y="838"/>
                </a:lnTo>
                <a:lnTo>
                  <a:pt x="213" y="841"/>
                </a:lnTo>
                <a:lnTo>
                  <a:pt x="213" y="843"/>
                </a:lnTo>
                <a:lnTo>
                  <a:pt x="213" y="845"/>
                </a:lnTo>
                <a:lnTo>
                  <a:pt x="216" y="845"/>
                </a:lnTo>
                <a:lnTo>
                  <a:pt x="216" y="848"/>
                </a:lnTo>
                <a:lnTo>
                  <a:pt x="220" y="850"/>
                </a:lnTo>
                <a:lnTo>
                  <a:pt x="223" y="852"/>
                </a:lnTo>
                <a:lnTo>
                  <a:pt x="223" y="852"/>
                </a:lnTo>
                <a:lnTo>
                  <a:pt x="223" y="855"/>
                </a:lnTo>
                <a:lnTo>
                  <a:pt x="223" y="855"/>
                </a:lnTo>
                <a:lnTo>
                  <a:pt x="225" y="857"/>
                </a:lnTo>
                <a:lnTo>
                  <a:pt x="225" y="857"/>
                </a:lnTo>
                <a:lnTo>
                  <a:pt x="235" y="862"/>
                </a:lnTo>
                <a:lnTo>
                  <a:pt x="235" y="864"/>
                </a:lnTo>
                <a:lnTo>
                  <a:pt x="237" y="864"/>
                </a:lnTo>
                <a:lnTo>
                  <a:pt x="239" y="864"/>
                </a:lnTo>
                <a:lnTo>
                  <a:pt x="242" y="864"/>
                </a:lnTo>
                <a:lnTo>
                  <a:pt x="244" y="867"/>
                </a:lnTo>
                <a:lnTo>
                  <a:pt x="246" y="869"/>
                </a:lnTo>
                <a:lnTo>
                  <a:pt x="249" y="869"/>
                </a:lnTo>
                <a:lnTo>
                  <a:pt x="249" y="869"/>
                </a:lnTo>
                <a:lnTo>
                  <a:pt x="251" y="874"/>
                </a:lnTo>
                <a:lnTo>
                  <a:pt x="254" y="879"/>
                </a:lnTo>
                <a:lnTo>
                  <a:pt x="256" y="881"/>
                </a:lnTo>
                <a:lnTo>
                  <a:pt x="261" y="883"/>
                </a:lnTo>
                <a:lnTo>
                  <a:pt x="265" y="888"/>
                </a:lnTo>
                <a:lnTo>
                  <a:pt x="268" y="890"/>
                </a:lnTo>
                <a:lnTo>
                  <a:pt x="280" y="895"/>
                </a:lnTo>
                <a:lnTo>
                  <a:pt x="284" y="897"/>
                </a:lnTo>
                <a:lnTo>
                  <a:pt x="294" y="897"/>
                </a:lnTo>
                <a:lnTo>
                  <a:pt x="294" y="897"/>
                </a:lnTo>
                <a:lnTo>
                  <a:pt x="296" y="897"/>
                </a:lnTo>
                <a:lnTo>
                  <a:pt x="296" y="900"/>
                </a:lnTo>
                <a:lnTo>
                  <a:pt x="294" y="902"/>
                </a:lnTo>
                <a:lnTo>
                  <a:pt x="296" y="902"/>
                </a:lnTo>
                <a:lnTo>
                  <a:pt x="296" y="905"/>
                </a:lnTo>
                <a:lnTo>
                  <a:pt x="298" y="905"/>
                </a:lnTo>
                <a:lnTo>
                  <a:pt x="303" y="909"/>
                </a:lnTo>
                <a:lnTo>
                  <a:pt x="306" y="912"/>
                </a:lnTo>
                <a:lnTo>
                  <a:pt x="315" y="914"/>
                </a:lnTo>
                <a:lnTo>
                  <a:pt x="317" y="914"/>
                </a:lnTo>
                <a:lnTo>
                  <a:pt x="320" y="914"/>
                </a:lnTo>
                <a:lnTo>
                  <a:pt x="320" y="914"/>
                </a:lnTo>
                <a:lnTo>
                  <a:pt x="320" y="914"/>
                </a:lnTo>
                <a:lnTo>
                  <a:pt x="320" y="916"/>
                </a:lnTo>
                <a:lnTo>
                  <a:pt x="322" y="916"/>
                </a:lnTo>
                <a:lnTo>
                  <a:pt x="327" y="924"/>
                </a:lnTo>
                <a:lnTo>
                  <a:pt x="332" y="926"/>
                </a:lnTo>
                <a:lnTo>
                  <a:pt x="332" y="926"/>
                </a:lnTo>
                <a:lnTo>
                  <a:pt x="334" y="926"/>
                </a:lnTo>
                <a:lnTo>
                  <a:pt x="336" y="931"/>
                </a:lnTo>
                <a:lnTo>
                  <a:pt x="339" y="931"/>
                </a:lnTo>
                <a:lnTo>
                  <a:pt x="339" y="931"/>
                </a:lnTo>
                <a:lnTo>
                  <a:pt x="341" y="928"/>
                </a:lnTo>
                <a:lnTo>
                  <a:pt x="341" y="928"/>
                </a:lnTo>
                <a:lnTo>
                  <a:pt x="343" y="931"/>
                </a:lnTo>
                <a:lnTo>
                  <a:pt x="343" y="931"/>
                </a:lnTo>
                <a:lnTo>
                  <a:pt x="346" y="931"/>
                </a:lnTo>
                <a:lnTo>
                  <a:pt x="343" y="933"/>
                </a:lnTo>
                <a:lnTo>
                  <a:pt x="346" y="933"/>
                </a:lnTo>
                <a:lnTo>
                  <a:pt x="353" y="933"/>
                </a:lnTo>
                <a:lnTo>
                  <a:pt x="358" y="935"/>
                </a:lnTo>
                <a:lnTo>
                  <a:pt x="362" y="935"/>
                </a:lnTo>
                <a:lnTo>
                  <a:pt x="365" y="935"/>
                </a:lnTo>
                <a:lnTo>
                  <a:pt x="367" y="931"/>
                </a:lnTo>
                <a:lnTo>
                  <a:pt x="367" y="926"/>
                </a:lnTo>
                <a:lnTo>
                  <a:pt x="367" y="926"/>
                </a:lnTo>
                <a:lnTo>
                  <a:pt x="367" y="926"/>
                </a:lnTo>
                <a:lnTo>
                  <a:pt x="369" y="926"/>
                </a:lnTo>
                <a:lnTo>
                  <a:pt x="369" y="926"/>
                </a:lnTo>
                <a:lnTo>
                  <a:pt x="369" y="924"/>
                </a:lnTo>
                <a:lnTo>
                  <a:pt x="372" y="924"/>
                </a:lnTo>
                <a:lnTo>
                  <a:pt x="374" y="921"/>
                </a:lnTo>
                <a:lnTo>
                  <a:pt x="377" y="919"/>
                </a:lnTo>
                <a:lnTo>
                  <a:pt x="377" y="919"/>
                </a:lnTo>
                <a:lnTo>
                  <a:pt x="377" y="919"/>
                </a:lnTo>
                <a:lnTo>
                  <a:pt x="381" y="912"/>
                </a:lnTo>
                <a:lnTo>
                  <a:pt x="381" y="912"/>
                </a:lnTo>
                <a:lnTo>
                  <a:pt x="381" y="912"/>
                </a:lnTo>
                <a:lnTo>
                  <a:pt x="381" y="912"/>
                </a:lnTo>
                <a:lnTo>
                  <a:pt x="384" y="912"/>
                </a:lnTo>
                <a:lnTo>
                  <a:pt x="386" y="912"/>
                </a:lnTo>
                <a:lnTo>
                  <a:pt x="391" y="907"/>
                </a:lnTo>
                <a:lnTo>
                  <a:pt x="393" y="907"/>
                </a:lnTo>
                <a:lnTo>
                  <a:pt x="395" y="907"/>
                </a:lnTo>
                <a:lnTo>
                  <a:pt x="395" y="907"/>
                </a:lnTo>
                <a:lnTo>
                  <a:pt x="393" y="905"/>
                </a:lnTo>
                <a:lnTo>
                  <a:pt x="391" y="902"/>
                </a:lnTo>
                <a:lnTo>
                  <a:pt x="391" y="902"/>
                </a:lnTo>
                <a:lnTo>
                  <a:pt x="391" y="900"/>
                </a:lnTo>
                <a:lnTo>
                  <a:pt x="391" y="895"/>
                </a:lnTo>
                <a:lnTo>
                  <a:pt x="393" y="893"/>
                </a:lnTo>
                <a:lnTo>
                  <a:pt x="393" y="893"/>
                </a:lnTo>
                <a:lnTo>
                  <a:pt x="393" y="890"/>
                </a:lnTo>
                <a:lnTo>
                  <a:pt x="393" y="890"/>
                </a:lnTo>
                <a:lnTo>
                  <a:pt x="395" y="890"/>
                </a:lnTo>
                <a:lnTo>
                  <a:pt x="395" y="890"/>
                </a:lnTo>
                <a:lnTo>
                  <a:pt x="395" y="890"/>
                </a:lnTo>
                <a:lnTo>
                  <a:pt x="398" y="890"/>
                </a:lnTo>
                <a:lnTo>
                  <a:pt x="398" y="890"/>
                </a:lnTo>
                <a:lnTo>
                  <a:pt x="398" y="888"/>
                </a:lnTo>
                <a:lnTo>
                  <a:pt x="395" y="888"/>
                </a:lnTo>
                <a:lnTo>
                  <a:pt x="395" y="886"/>
                </a:lnTo>
                <a:lnTo>
                  <a:pt x="398" y="886"/>
                </a:lnTo>
                <a:lnTo>
                  <a:pt x="398" y="883"/>
                </a:lnTo>
                <a:lnTo>
                  <a:pt x="398" y="881"/>
                </a:lnTo>
                <a:lnTo>
                  <a:pt x="398" y="881"/>
                </a:lnTo>
                <a:lnTo>
                  <a:pt x="398" y="879"/>
                </a:lnTo>
                <a:lnTo>
                  <a:pt x="398" y="879"/>
                </a:lnTo>
                <a:lnTo>
                  <a:pt x="398" y="876"/>
                </a:lnTo>
                <a:lnTo>
                  <a:pt x="403" y="867"/>
                </a:lnTo>
                <a:lnTo>
                  <a:pt x="403" y="867"/>
                </a:lnTo>
                <a:lnTo>
                  <a:pt x="403" y="867"/>
                </a:lnTo>
                <a:lnTo>
                  <a:pt x="403" y="867"/>
                </a:lnTo>
                <a:lnTo>
                  <a:pt x="405" y="864"/>
                </a:lnTo>
                <a:lnTo>
                  <a:pt x="403" y="864"/>
                </a:lnTo>
                <a:lnTo>
                  <a:pt x="405" y="864"/>
                </a:lnTo>
                <a:lnTo>
                  <a:pt x="405" y="862"/>
                </a:lnTo>
                <a:lnTo>
                  <a:pt x="405" y="862"/>
                </a:lnTo>
                <a:lnTo>
                  <a:pt x="405" y="860"/>
                </a:lnTo>
                <a:lnTo>
                  <a:pt x="407" y="860"/>
                </a:lnTo>
                <a:lnTo>
                  <a:pt x="407" y="860"/>
                </a:lnTo>
                <a:lnTo>
                  <a:pt x="407" y="857"/>
                </a:lnTo>
                <a:lnTo>
                  <a:pt x="407" y="857"/>
                </a:lnTo>
                <a:lnTo>
                  <a:pt x="410" y="855"/>
                </a:lnTo>
                <a:lnTo>
                  <a:pt x="410" y="855"/>
                </a:lnTo>
                <a:lnTo>
                  <a:pt x="410" y="852"/>
                </a:lnTo>
                <a:lnTo>
                  <a:pt x="414" y="848"/>
                </a:lnTo>
                <a:lnTo>
                  <a:pt x="414" y="845"/>
                </a:lnTo>
                <a:lnTo>
                  <a:pt x="414" y="845"/>
                </a:lnTo>
                <a:lnTo>
                  <a:pt x="414" y="843"/>
                </a:lnTo>
                <a:lnTo>
                  <a:pt x="414" y="843"/>
                </a:lnTo>
                <a:lnTo>
                  <a:pt x="417" y="843"/>
                </a:lnTo>
                <a:lnTo>
                  <a:pt x="419" y="843"/>
                </a:lnTo>
                <a:lnTo>
                  <a:pt x="421" y="843"/>
                </a:lnTo>
                <a:lnTo>
                  <a:pt x="426" y="841"/>
                </a:lnTo>
                <a:lnTo>
                  <a:pt x="429" y="841"/>
                </a:lnTo>
                <a:lnTo>
                  <a:pt x="429" y="841"/>
                </a:lnTo>
                <a:lnTo>
                  <a:pt x="429" y="841"/>
                </a:lnTo>
                <a:lnTo>
                  <a:pt x="429" y="841"/>
                </a:lnTo>
                <a:lnTo>
                  <a:pt x="431" y="841"/>
                </a:lnTo>
                <a:lnTo>
                  <a:pt x="431" y="841"/>
                </a:lnTo>
                <a:lnTo>
                  <a:pt x="431" y="841"/>
                </a:lnTo>
                <a:lnTo>
                  <a:pt x="431" y="841"/>
                </a:lnTo>
                <a:lnTo>
                  <a:pt x="431" y="841"/>
                </a:lnTo>
                <a:lnTo>
                  <a:pt x="431" y="841"/>
                </a:lnTo>
                <a:lnTo>
                  <a:pt x="433" y="838"/>
                </a:lnTo>
                <a:lnTo>
                  <a:pt x="433" y="838"/>
                </a:lnTo>
                <a:lnTo>
                  <a:pt x="445" y="838"/>
                </a:lnTo>
                <a:lnTo>
                  <a:pt x="445" y="838"/>
                </a:lnTo>
                <a:lnTo>
                  <a:pt x="445" y="838"/>
                </a:lnTo>
                <a:lnTo>
                  <a:pt x="447" y="836"/>
                </a:lnTo>
                <a:lnTo>
                  <a:pt x="447" y="834"/>
                </a:lnTo>
                <a:lnTo>
                  <a:pt x="450" y="831"/>
                </a:lnTo>
                <a:lnTo>
                  <a:pt x="450" y="829"/>
                </a:lnTo>
                <a:lnTo>
                  <a:pt x="450" y="829"/>
                </a:lnTo>
                <a:lnTo>
                  <a:pt x="452" y="829"/>
                </a:lnTo>
                <a:lnTo>
                  <a:pt x="452" y="829"/>
                </a:lnTo>
                <a:lnTo>
                  <a:pt x="455" y="826"/>
                </a:lnTo>
                <a:lnTo>
                  <a:pt x="455" y="824"/>
                </a:lnTo>
                <a:lnTo>
                  <a:pt x="457" y="826"/>
                </a:lnTo>
                <a:lnTo>
                  <a:pt x="457" y="826"/>
                </a:lnTo>
                <a:lnTo>
                  <a:pt x="459" y="829"/>
                </a:lnTo>
                <a:lnTo>
                  <a:pt x="462" y="826"/>
                </a:lnTo>
                <a:lnTo>
                  <a:pt x="462" y="829"/>
                </a:lnTo>
                <a:lnTo>
                  <a:pt x="464" y="831"/>
                </a:lnTo>
                <a:lnTo>
                  <a:pt x="466" y="831"/>
                </a:lnTo>
                <a:lnTo>
                  <a:pt x="471" y="834"/>
                </a:lnTo>
                <a:lnTo>
                  <a:pt x="474" y="836"/>
                </a:lnTo>
                <a:lnTo>
                  <a:pt x="478" y="836"/>
                </a:lnTo>
                <a:lnTo>
                  <a:pt x="488" y="836"/>
                </a:lnTo>
                <a:lnTo>
                  <a:pt x="490" y="836"/>
                </a:lnTo>
                <a:lnTo>
                  <a:pt x="492" y="836"/>
                </a:lnTo>
                <a:lnTo>
                  <a:pt x="495" y="836"/>
                </a:lnTo>
                <a:lnTo>
                  <a:pt x="495" y="836"/>
                </a:lnTo>
                <a:lnTo>
                  <a:pt x="497" y="838"/>
                </a:lnTo>
                <a:lnTo>
                  <a:pt x="497" y="838"/>
                </a:lnTo>
                <a:lnTo>
                  <a:pt x="500" y="838"/>
                </a:lnTo>
                <a:lnTo>
                  <a:pt x="500" y="836"/>
                </a:lnTo>
                <a:lnTo>
                  <a:pt x="500" y="836"/>
                </a:lnTo>
                <a:lnTo>
                  <a:pt x="502" y="836"/>
                </a:lnTo>
                <a:lnTo>
                  <a:pt x="502" y="836"/>
                </a:lnTo>
                <a:lnTo>
                  <a:pt x="504" y="836"/>
                </a:lnTo>
                <a:lnTo>
                  <a:pt x="509" y="836"/>
                </a:lnTo>
                <a:lnTo>
                  <a:pt x="509" y="836"/>
                </a:lnTo>
                <a:lnTo>
                  <a:pt x="511" y="836"/>
                </a:lnTo>
                <a:lnTo>
                  <a:pt x="511" y="838"/>
                </a:lnTo>
                <a:lnTo>
                  <a:pt x="511" y="838"/>
                </a:lnTo>
                <a:lnTo>
                  <a:pt x="528" y="841"/>
                </a:lnTo>
                <a:lnTo>
                  <a:pt x="535" y="841"/>
                </a:lnTo>
                <a:lnTo>
                  <a:pt x="537" y="841"/>
                </a:lnTo>
                <a:lnTo>
                  <a:pt x="537" y="838"/>
                </a:lnTo>
                <a:lnTo>
                  <a:pt x="537" y="838"/>
                </a:lnTo>
                <a:lnTo>
                  <a:pt x="537" y="836"/>
                </a:lnTo>
                <a:lnTo>
                  <a:pt x="537" y="836"/>
                </a:lnTo>
                <a:lnTo>
                  <a:pt x="537" y="836"/>
                </a:lnTo>
                <a:lnTo>
                  <a:pt x="540" y="836"/>
                </a:lnTo>
                <a:lnTo>
                  <a:pt x="540" y="836"/>
                </a:lnTo>
                <a:lnTo>
                  <a:pt x="540" y="838"/>
                </a:lnTo>
                <a:lnTo>
                  <a:pt x="540" y="838"/>
                </a:lnTo>
                <a:lnTo>
                  <a:pt x="540" y="841"/>
                </a:lnTo>
                <a:lnTo>
                  <a:pt x="540" y="841"/>
                </a:lnTo>
                <a:lnTo>
                  <a:pt x="542" y="843"/>
                </a:lnTo>
                <a:lnTo>
                  <a:pt x="542" y="841"/>
                </a:lnTo>
                <a:lnTo>
                  <a:pt x="544" y="841"/>
                </a:lnTo>
                <a:lnTo>
                  <a:pt x="547" y="838"/>
                </a:lnTo>
                <a:lnTo>
                  <a:pt x="547" y="841"/>
                </a:lnTo>
                <a:lnTo>
                  <a:pt x="549" y="841"/>
                </a:lnTo>
                <a:lnTo>
                  <a:pt x="549" y="841"/>
                </a:lnTo>
                <a:lnTo>
                  <a:pt x="549" y="843"/>
                </a:lnTo>
                <a:lnTo>
                  <a:pt x="552" y="841"/>
                </a:lnTo>
                <a:lnTo>
                  <a:pt x="552" y="841"/>
                </a:lnTo>
                <a:lnTo>
                  <a:pt x="554" y="841"/>
                </a:lnTo>
                <a:lnTo>
                  <a:pt x="554" y="843"/>
                </a:lnTo>
                <a:lnTo>
                  <a:pt x="554" y="843"/>
                </a:lnTo>
                <a:lnTo>
                  <a:pt x="554" y="845"/>
                </a:lnTo>
                <a:lnTo>
                  <a:pt x="556" y="848"/>
                </a:lnTo>
                <a:lnTo>
                  <a:pt x="556" y="850"/>
                </a:lnTo>
                <a:lnTo>
                  <a:pt x="559" y="852"/>
                </a:lnTo>
                <a:lnTo>
                  <a:pt x="559" y="855"/>
                </a:lnTo>
                <a:lnTo>
                  <a:pt x="559" y="855"/>
                </a:lnTo>
                <a:lnTo>
                  <a:pt x="561" y="857"/>
                </a:lnTo>
                <a:lnTo>
                  <a:pt x="563" y="857"/>
                </a:lnTo>
                <a:lnTo>
                  <a:pt x="566" y="857"/>
                </a:lnTo>
                <a:lnTo>
                  <a:pt x="563" y="860"/>
                </a:lnTo>
                <a:lnTo>
                  <a:pt x="563" y="862"/>
                </a:lnTo>
                <a:lnTo>
                  <a:pt x="563" y="864"/>
                </a:lnTo>
                <a:lnTo>
                  <a:pt x="563" y="864"/>
                </a:lnTo>
                <a:lnTo>
                  <a:pt x="566" y="862"/>
                </a:lnTo>
                <a:lnTo>
                  <a:pt x="568" y="860"/>
                </a:lnTo>
                <a:lnTo>
                  <a:pt x="573" y="860"/>
                </a:lnTo>
                <a:lnTo>
                  <a:pt x="573" y="862"/>
                </a:lnTo>
                <a:lnTo>
                  <a:pt x="573" y="864"/>
                </a:lnTo>
                <a:lnTo>
                  <a:pt x="573" y="869"/>
                </a:lnTo>
                <a:lnTo>
                  <a:pt x="573" y="871"/>
                </a:lnTo>
                <a:lnTo>
                  <a:pt x="575" y="871"/>
                </a:lnTo>
                <a:lnTo>
                  <a:pt x="575" y="871"/>
                </a:lnTo>
                <a:lnTo>
                  <a:pt x="578" y="871"/>
                </a:lnTo>
                <a:lnTo>
                  <a:pt x="578" y="874"/>
                </a:lnTo>
                <a:lnTo>
                  <a:pt x="580" y="876"/>
                </a:lnTo>
                <a:lnTo>
                  <a:pt x="582" y="879"/>
                </a:lnTo>
                <a:lnTo>
                  <a:pt x="589" y="881"/>
                </a:lnTo>
                <a:lnTo>
                  <a:pt x="594" y="881"/>
                </a:lnTo>
                <a:lnTo>
                  <a:pt x="594" y="883"/>
                </a:lnTo>
                <a:lnTo>
                  <a:pt x="594" y="886"/>
                </a:lnTo>
                <a:lnTo>
                  <a:pt x="594" y="888"/>
                </a:lnTo>
                <a:lnTo>
                  <a:pt x="594" y="890"/>
                </a:lnTo>
                <a:lnTo>
                  <a:pt x="596" y="890"/>
                </a:lnTo>
                <a:lnTo>
                  <a:pt x="596" y="893"/>
                </a:lnTo>
                <a:lnTo>
                  <a:pt x="599" y="893"/>
                </a:lnTo>
                <a:lnTo>
                  <a:pt x="606" y="897"/>
                </a:lnTo>
                <a:lnTo>
                  <a:pt x="608" y="900"/>
                </a:lnTo>
                <a:lnTo>
                  <a:pt x="611" y="902"/>
                </a:lnTo>
                <a:lnTo>
                  <a:pt x="611" y="902"/>
                </a:lnTo>
                <a:lnTo>
                  <a:pt x="618" y="905"/>
                </a:lnTo>
                <a:lnTo>
                  <a:pt x="620" y="907"/>
                </a:lnTo>
                <a:lnTo>
                  <a:pt x="620" y="909"/>
                </a:lnTo>
                <a:lnTo>
                  <a:pt x="623" y="912"/>
                </a:lnTo>
                <a:lnTo>
                  <a:pt x="623" y="916"/>
                </a:lnTo>
                <a:lnTo>
                  <a:pt x="623" y="916"/>
                </a:lnTo>
                <a:lnTo>
                  <a:pt x="627" y="921"/>
                </a:lnTo>
                <a:lnTo>
                  <a:pt x="630" y="924"/>
                </a:lnTo>
                <a:lnTo>
                  <a:pt x="630" y="924"/>
                </a:lnTo>
                <a:lnTo>
                  <a:pt x="630" y="924"/>
                </a:lnTo>
                <a:lnTo>
                  <a:pt x="632" y="924"/>
                </a:lnTo>
                <a:lnTo>
                  <a:pt x="632" y="924"/>
                </a:lnTo>
                <a:lnTo>
                  <a:pt x="634" y="926"/>
                </a:lnTo>
                <a:lnTo>
                  <a:pt x="634" y="933"/>
                </a:lnTo>
                <a:lnTo>
                  <a:pt x="637" y="938"/>
                </a:lnTo>
                <a:lnTo>
                  <a:pt x="637" y="940"/>
                </a:lnTo>
                <a:lnTo>
                  <a:pt x="637" y="942"/>
                </a:lnTo>
                <a:lnTo>
                  <a:pt x="637" y="945"/>
                </a:lnTo>
                <a:lnTo>
                  <a:pt x="637" y="945"/>
                </a:lnTo>
                <a:lnTo>
                  <a:pt x="637" y="947"/>
                </a:lnTo>
                <a:lnTo>
                  <a:pt x="637" y="947"/>
                </a:lnTo>
                <a:lnTo>
                  <a:pt x="639" y="950"/>
                </a:lnTo>
                <a:lnTo>
                  <a:pt x="639" y="950"/>
                </a:lnTo>
                <a:lnTo>
                  <a:pt x="641" y="952"/>
                </a:lnTo>
                <a:lnTo>
                  <a:pt x="641" y="954"/>
                </a:lnTo>
                <a:lnTo>
                  <a:pt x="641" y="954"/>
                </a:lnTo>
                <a:lnTo>
                  <a:pt x="644" y="954"/>
                </a:lnTo>
                <a:lnTo>
                  <a:pt x="644" y="954"/>
                </a:lnTo>
                <a:lnTo>
                  <a:pt x="644" y="957"/>
                </a:lnTo>
                <a:lnTo>
                  <a:pt x="644" y="957"/>
                </a:lnTo>
                <a:lnTo>
                  <a:pt x="644" y="959"/>
                </a:lnTo>
                <a:lnTo>
                  <a:pt x="644" y="959"/>
                </a:lnTo>
                <a:lnTo>
                  <a:pt x="646" y="959"/>
                </a:lnTo>
                <a:lnTo>
                  <a:pt x="646" y="959"/>
                </a:lnTo>
                <a:lnTo>
                  <a:pt x="646" y="959"/>
                </a:lnTo>
                <a:lnTo>
                  <a:pt x="649" y="961"/>
                </a:lnTo>
                <a:lnTo>
                  <a:pt x="649" y="961"/>
                </a:lnTo>
                <a:lnTo>
                  <a:pt x="649" y="964"/>
                </a:lnTo>
                <a:lnTo>
                  <a:pt x="651" y="976"/>
                </a:lnTo>
                <a:lnTo>
                  <a:pt x="653" y="978"/>
                </a:lnTo>
                <a:lnTo>
                  <a:pt x="658" y="983"/>
                </a:lnTo>
                <a:lnTo>
                  <a:pt x="658" y="985"/>
                </a:lnTo>
                <a:lnTo>
                  <a:pt x="658" y="985"/>
                </a:lnTo>
                <a:lnTo>
                  <a:pt x="660" y="987"/>
                </a:lnTo>
                <a:lnTo>
                  <a:pt x="663" y="987"/>
                </a:lnTo>
                <a:lnTo>
                  <a:pt x="663" y="990"/>
                </a:lnTo>
                <a:lnTo>
                  <a:pt x="663" y="992"/>
                </a:lnTo>
                <a:lnTo>
                  <a:pt x="663" y="995"/>
                </a:lnTo>
                <a:lnTo>
                  <a:pt x="663" y="997"/>
                </a:lnTo>
                <a:lnTo>
                  <a:pt x="665" y="997"/>
                </a:lnTo>
                <a:lnTo>
                  <a:pt x="670" y="999"/>
                </a:lnTo>
                <a:lnTo>
                  <a:pt x="670" y="999"/>
                </a:lnTo>
                <a:lnTo>
                  <a:pt x="667" y="1002"/>
                </a:lnTo>
                <a:lnTo>
                  <a:pt x="667" y="1002"/>
                </a:lnTo>
                <a:lnTo>
                  <a:pt x="667" y="1004"/>
                </a:lnTo>
                <a:lnTo>
                  <a:pt x="667" y="1004"/>
                </a:lnTo>
                <a:lnTo>
                  <a:pt x="667" y="1006"/>
                </a:lnTo>
                <a:lnTo>
                  <a:pt x="670" y="1006"/>
                </a:lnTo>
                <a:lnTo>
                  <a:pt x="670" y="1011"/>
                </a:lnTo>
                <a:lnTo>
                  <a:pt x="670" y="1016"/>
                </a:lnTo>
                <a:lnTo>
                  <a:pt x="675" y="1018"/>
                </a:lnTo>
                <a:lnTo>
                  <a:pt x="675" y="1023"/>
                </a:lnTo>
                <a:lnTo>
                  <a:pt x="675" y="1025"/>
                </a:lnTo>
                <a:lnTo>
                  <a:pt x="675" y="1028"/>
                </a:lnTo>
                <a:lnTo>
                  <a:pt x="675" y="1030"/>
                </a:lnTo>
                <a:lnTo>
                  <a:pt x="677" y="1030"/>
                </a:lnTo>
                <a:lnTo>
                  <a:pt x="679" y="1032"/>
                </a:lnTo>
                <a:lnTo>
                  <a:pt x="682" y="1032"/>
                </a:lnTo>
                <a:lnTo>
                  <a:pt x="684" y="1032"/>
                </a:lnTo>
                <a:lnTo>
                  <a:pt x="684" y="1035"/>
                </a:lnTo>
                <a:lnTo>
                  <a:pt x="684" y="1035"/>
                </a:lnTo>
                <a:lnTo>
                  <a:pt x="684" y="1037"/>
                </a:lnTo>
                <a:lnTo>
                  <a:pt x="684" y="1039"/>
                </a:lnTo>
                <a:lnTo>
                  <a:pt x="686" y="1039"/>
                </a:lnTo>
                <a:lnTo>
                  <a:pt x="698" y="1044"/>
                </a:lnTo>
                <a:lnTo>
                  <a:pt x="701" y="1047"/>
                </a:lnTo>
                <a:lnTo>
                  <a:pt x="701" y="1049"/>
                </a:lnTo>
                <a:lnTo>
                  <a:pt x="701" y="1051"/>
                </a:lnTo>
                <a:lnTo>
                  <a:pt x="701" y="1051"/>
                </a:lnTo>
                <a:lnTo>
                  <a:pt x="703" y="1054"/>
                </a:lnTo>
                <a:lnTo>
                  <a:pt x="703" y="1054"/>
                </a:lnTo>
                <a:lnTo>
                  <a:pt x="705" y="1054"/>
                </a:lnTo>
                <a:lnTo>
                  <a:pt x="705" y="1056"/>
                </a:lnTo>
                <a:lnTo>
                  <a:pt x="705" y="1056"/>
                </a:lnTo>
                <a:lnTo>
                  <a:pt x="705" y="1056"/>
                </a:lnTo>
                <a:lnTo>
                  <a:pt x="705" y="1058"/>
                </a:lnTo>
                <a:lnTo>
                  <a:pt x="705" y="1061"/>
                </a:lnTo>
                <a:lnTo>
                  <a:pt x="708" y="1063"/>
                </a:lnTo>
                <a:lnTo>
                  <a:pt x="708" y="1066"/>
                </a:lnTo>
                <a:lnTo>
                  <a:pt x="710" y="1066"/>
                </a:lnTo>
                <a:lnTo>
                  <a:pt x="712" y="1066"/>
                </a:lnTo>
                <a:lnTo>
                  <a:pt x="715" y="1066"/>
                </a:lnTo>
                <a:lnTo>
                  <a:pt x="712" y="1068"/>
                </a:lnTo>
                <a:lnTo>
                  <a:pt x="712" y="1070"/>
                </a:lnTo>
                <a:lnTo>
                  <a:pt x="715" y="1073"/>
                </a:lnTo>
                <a:lnTo>
                  <a:pt x="717" y="1075"/>
                </a:lnTo>
                <a:lnTo>
                  <a:pt x="719" y="1075"/>
                </a:lnTo>
                <a:lnTo>
                  <a:pt x="719" y="1075"/>
                </a:lnTo>
                <a:lnTo>
                  <a:pt x="719" y="1077"/>
                </a:lnTo>
                <a:lnTo>
                  <a:pt x="717" y="1080"/>
                </a:lnTo>
                <a:lnTo>
                  <a:pt x="717" y="1080"/>
                </a:lnTo>
                <a:lnTo>
                  <a:pt x="719" y="1082"/>
                </a:lnTo>
                <a:lnTo>
                  <a:pt x="719" y="1082"/>
                </a:lnTo>
                <a:lnTo>
                  <a:pt x="722" y="1082"/>
                </a:lnTo>
                <a:lnTo>
                  <a:pt x="722" y="1084"/>
                </a:lnTo>
                <a:lnTo>
                  <a:pt x="722" y="1087"/>
                </a:lnTo>
                <a:lnTo>
                  <a:pt x="722" y="1087"/>
                </a:lnTo>
                <a:lnTo>
                  <a:pt x="722" y="1087"/>
                </a:lnTo>
                <a:lnTo>
                  <a:pt x="722" y="1089"/>
                </a:lnTo>
                <a:lnTo>
                  <a:pt x="724" y="1092"/>
                </a:lnTo>
                <a:lnTo>
                  <a:pt x="724" y="1092"/>
                </a:lnTo>
                <a:lnTo>
                  <a:pt x="727" y="1092"/>
                </a:lnTo>
                <a:lnTo>
                  <a:pt x="729" y="1094"/>
                </a:lnTo>
                <a:lnTo>
                  <a:pt x="729" y="1094"/>
                </a:lnTo>
                <a:lnTo>
                  <a:pt x="731" y="1096"/>
                </a:lnTo>
                <a:lnTo>
                  <a:pt x="731" y="1096"/>
                </a:lnTo>
                <a:lnTo>
                  <a:pt x="734" y="1096"/>
                </a:lnTo>
                <a:lnTo>
                  <a:pt x="734" y="1099"/>
                </a:lnTo>
                <a:lnTo>
                  <a:pt x="736" y="1099"/>
                </a:lnTo>
                <a:lnTo>
                  <a:pt x="736" y="1101"/>
                </a:lnTo>
                <a:lnTo>
                  <a:pt x="736" y="1101"/>
                </a:lnTo>
                <a:lnTo>
                  <a:pt x="736" y="1103"/>
                </a:lnTo>
                <a:lnTo>
                  <a:pt x="738" y="1106"/>
                </a:lnTo>
                <a:lnTo>
                  <a:pt x="738" y="1106"/>
                </a:lnTo>
                <a:lnTo>
                  <a:pt x="743" y="1106"/>
                </a:lnTo>
                <a:lnTo>
                  <a:pt x="743" y="1106"/>
                </a:lnTo>
                <a:lnTo>
                  <a:pt x="746" y="1108"/>
                </a:lnTo>
                <a:lnTo>
                  <a:pt x="746" y="1108"/>
                </a:lnTo>
                <a:lnTo>
                  <a:pt x="746" y="1108"/>
                </a:lnTo>
                <a:lnTo>
                  <a:pt x="748" y="1108"/>
                </a:lnTo>
                <a:lnTo>
                  <a:pt x="750" y="1108"/>
                </a:lnTo>
                <a:lnTo>
                  <a:pt x="750" y="1108"/>
                </a:lnTo>
                <a:lnTo>
                  <a:pt x="753" y="1110"/>
                </a:lnTo>
                <a:lnTo>
                  <a:pt x="753" y="1110"/>
                </a:lnTo>
                <a:lnTo>
                  <a:pt x="755" y="1110"/>
                </a:lnTo>
                <a:lnTo>
                  <a:pt x="757" y="1113"/>
                </a:lnTo>
                <a:lnTo>
                  <a:pt x="760" y="1115"/>
                </a:lnTo>
                <a:lnTo>
                  <a:pt x="760" y="1115"/>
                </a:lnTo>
                <a:lnTo>
                  <a:pt x="760" y="1122"/>
                </a:lnTo>
                <a:lnTo>
                  <a:pt x="760" y="1125"/>
                </a:lnTo>
                <a:lnTo>
                  <a:pt x="760" y="1125"/>
                </a:lnTo>
                <a:lnTo>
                  <a:pt x="760" y="1127"/>
                </a:lnTo>
                <a:lnTo>
                  <a:pt x="762" y="1127"/>
                </a:lnTo>
                <a:lnTo>
                  <a:pt x="764" y="1127"/>
                </a:lnTo>
                <a:lnTo>
                  <a:pt x="764" y="1127"/>
                </a:lnTo>
                <a:lnTo>
                  <a:pt x="764" y="1129"/>
                </a:lnTo>
                <a:lnTo>
                  <a:pt x="764" y="1129"/>
                </a:lnTo>
                <a:lnTo>
                  <a:pt x="764" y="1134"/>
                </a:lnTo>
                <a:lnTo>
                  <a:pt x="764" y="1137"/>
                </a:lnTo>
                <a:lnTo>
                  <a:pt x="762" y="1139"/>
                </a:lnTo>
                <a:lnTo>
                  <a:pt x="762" y="1141"/>
                </a:lnTo>
                <a:lnTo>
                  <a:pt x="762" y="1144"/>
                </a:lnTo>
                <a:lnTo>
                  <a:pt x="762" y="1144"/>
                </a:lnTo>
                <a:lnTo>
                  <a:pt x="762" y="1146"/>
                </a:lnTo>
                <a:lnTo>
                  <a:pt x="760" y="1148"/>
                </a:lnTo>
                <a:lnTo>
                  <a:pt x="760" y="1148"/>
                </a:lnTo>
                <a:lnTo>
                  <a:pt x="760" y="1148"/>
                </a:lnTo>
                <a:lnTo>
                  <a:pt x="762" y="1151"/>
                </a:lnTo>
                <a:lnTo>
                  <a:pt x="762" y="1151"/>
                </a:lnTo>
                <a:lnTo>
                  <a:pt x="762" y="1151"/>
                </a:lnTo>
                <a:lnTo>
                  <a:pt x="762" y="1153"/>
                </a:lnTo>
                <a:lnTo>
                  <a:pt x="764" y="1153"/>
                </a:lnTo>
                <a:lnTo>
                  <a:pt x="764" y="1153"/>
                </a:lnTo>
                <a:lnTo>
                  <a:pt x="764" y="1153"/>
                </a:lnTo>
                <a:lnTo>
                  <a:pt x="767" y="1155"/>
                </a:lnTo>
                <a:lnTo>
                  <a:pt x="767" y="1158"/>
                </a:lnTo>
                <a:lnTo>
                  <a:pt x="769" y="1160"/>
                </a:lnTo>
                <a:lnTo>
                  <a:pt x="769" y="1163"/>
                </a:lnTo>
                <a:lnTo>
                  <a:pt x="769" y="1165"/>
                </a:lnTo>
                <a:lnTo>
                  <a:pt x="767" y="1170"/>
                </a:lnTo>
                <a:lnTo>
                  <a:pt x="767" y="1172"/>
                </a:lnTo>
                <a:lnTo>
                  <a:pt x="767" y="1172"/>
                </a:lnTo>
                <a:lnTo>
                  <a:pt x="767" y="1174"/>
                </a:lnTo>
                <a:lnTo>
                  <a:pt x="767" y="1174"/>
                </a:lnTo>
                <a:lnTo>
                  <a:pt x="769" y="1174"/>
                </a:lnTo>
                <a:lnTo>
                  <a:pt x="767" y="1177"/>
                </a:lnTo>
                <a:lnTo>
                  <a:pt x="764" y="1181"/>
                </a:lnTo>
                <a:lnTo>
                  <a:pt x="767" y="1184"/>
                </a:lnTo>
                <a:lnTo>
                  <a:pt x="769" y="1184"/>
                </a:lnTo>
                <a:lnTo>
                  <a:pt x="769" y="1186"/>
                </a:lnTo>
                <a:lnTo>
                  <a:pt x="772" y="1186"/>
                </a:lnTo>
                <a:lnTo>
                  <a:pt x="772" y="1186"/>
                </a:lnTo>
                <a:lnTo>
                  <a:pt x="772" y="1186"/>
                </a:lnTo>
                <a:lnTo>
                  <a:pt x="774" y="1186"/>
                </a:lnTo>
                <a:lnTo>
                  <a:pt x="774" y="1189"/>
                </a:lnTo>
                <a:lnTo>
                  <a:pt x="774" y="1191"/>
                </a:lnTo>
                <a:lnTo>
                  <a:pt x="774" y="1193"/>
                </a:lnTo>
                <a:lnTo>
                  <a:pt x="776" y="1193"/>
                </a:lnTo>
                <a:lnTo>
                  <a:pt x="779" y="1198"/>
                </a:lnTo>
                <a:lnTo>
                  <a:pt x="781" y="1198"/>
                </a:lnTo>
                <a:lnTo>
                  <a:pt x="783" y="1203"/>
                </a:lnTo>
                <a:lnTo>
                  <a:pt x="786" y="1205"/>
                </a:lnTo>
                <a:lnTo>
                  <a:pt x="788" y="1208"/>
                </a:lnTo>
                <a:lnTo>
                  <a:pt x="790" y="1210"/>
                </a:lnTo>
                <a:lnTo>
                  <a:pt x="790" y="1215"/>
                </a:lnTo>
                <a:lnTo>
                  <a:pt x="793" y="1219"/>
                </a:lnTo>
                <a:lnTo>
                  <a:pt x="798" y="1234"/>
                </a:lnTo>
                <a:lnTo>
                  <a:pt x="798" y="1236"/>
                </a:lnTo>
                <a:lnTo>
                  <a:pt x="798" y="1241"/>
                </a:lnTo>
                <a:lnTo>
                  <a:pt x="800" y="1245"/>
                </a:lnTo>
                <a:lnTo>
                  <a:pt x="802" y="1245"/>
                </a:lnTo>
                <a:lnTo>
                  <a:pt x="805" y="1245"/>
                </a:lnTo>
                <a:lnTo>
                  <a:pt x="807" y="1248"/>
                </a:lnTo>
                <a:lnTo>
                  <a:pt x="807" y="1252"/>
                </a:lnTo>
                <a:lnTo>
                  <a:pt x="807" y="1252"/>
                </a:lnTo>
                <a:lnTo>
                  <a:pt x="807" y="1255"/>
                </a:lnTo>
                <a:lnTo>
                  <a:pt x="807" y="1257"/>
                </a:lnTo>
                <a:lnTo>
                  <a:pt x="805" y="1257"/>
                </a:lnTo>
                <a:lnTo>
                  <a:pt x="807" y="1260"/>
                </a:lnTo>
                <a:lnTo>
                  <a:pt x="807" y="1262"/>
                </a:lnTo>
                <a:lnTo>
                  <a:pt x="809" y="1262"/>
                </a:lnTo>
                <a:lnTo>
                  <a:pt x="812" y="1262"/>
                </a:lnTo>
                <a:lnTo>
                  <a:pt x="814" y="1262"/>
                </a:lnTo>
                <a:lnTo>
                  <a:pt x="814" y="1262"/>
                </a:lnTo>
                <a:lnTo>
                  <a:pt x="816" y="1262"/>
                </a:lnTo>
                <a:lnTo>
                  <a:pt x="816" y="1262"/>
                </a:lnTo>
                <a:lnTo>
                  <a:pt x="816" y="1262"/>
                </a:lnTo>
                <a:lnTo>
                  <a:pt x="819" y="1262"/>
                </a:lnTo>
                <a:lnTo>
                  <a:pt x="821" y="1262"/>
                </a:lnTo>
                <a:lnTo>
                  <a:pt x="824" y="1262"/>
                </a:lnTo>
                <a:lnTo>
                  <a:pt x="824" y="1264"/>
                </a:lnTo>
                <a:lnTo>
                  <a:pt x="826" y="1262"/>
                </a:lnTo>
                <a:lnTo>
                  <a:pt x="831" y="1267"/>
                </a:lnTo>
                <a:lnTo>
                  <a:pt x="833" y="1264"/>
                </a:lnTo>
                <a:lnTo>
                  <a:pt x="833" y="1267"/>
                </a:lnTo>
                <a:lnTo>
                  <a:pt x="835" y="1267"/>
                </a:lnTo>
                <a:lnTo>
                  <a:pt x="835" y="1267"/>
                </a:lnTo>
                <a:lnTo>
                  <a:pt x="835" y="1264"/>
                </a:lnTo>
                <a:lnTo>
                  <a:pt x="835" y="1264"/>
                </a:lnTo>
                <a:lnTo>
                  <a:pt x="838" y="1267"/>
                </a:lnTo>
                <a:lnTo>
                  <a:pt x="838" y="1267"/>
                </a:lnTo>
                <a:lnTo>
                  <a:pt x="840" y="1264"/>
                </a:lnTo>
                <a:lnTo>
                  <a:pt x="840" y="1264"/>
                </a:lnTo>
                <a:lnTo>
                  <a:pt x="840" y="1267"/>
                </a:lnTo>
                <a:lnTo>
                  <a:pt x="842" y="1267"/>
                </a:lnTo>
                <a:lnTo>
                  <a:pt x="847" y="1269"/>
                </a:lnTo>
                <a:lnTo>
                  <a:pt x="847" y="1271"/>
                </a:lnTo>
                <a:lnTo>
                  <a:pt x="847" y="1274"/>
                </a:lnTo>
                <a:lnTo>
                  <a:pt x="850" y="1274"/>
                </a:lnTo>
                <a:lnTo>
                  <a:pt x="850" y="1274"/>
                </a:lnTo>
                <a:lnTo>
                  <a:pt x="852" y="1274"/>
                </a:lnTo>
                <a:lnTo>
                  <a:pt x="852" y="1276"/>
                </a:lnTo>
                <a:lnTo>
                  <a:pt x="852" y="1276"/>
                </a:lnTo>
                <a:lnTo>
                  <a:pt x="852" y="1279"/>
                </a:lnTo>
                <a:lnTo>
                  <a:pt x="852" y="1279"/>
                </a:lnTo>
                <a:lnTo>
                  <a:pt x="854" y="1279"/>
                </a:lnTo>
                <a:lnTo>
                  <a:pt x="857" y="1281"/>
                </a:lnTo>
                <a:lnTo>
                  <a:pt x="857" y="1281"/>
                </a:lnTo>
                <a:lnTo>
                  <a:pt x="859" y="1281"/>
                </a:lnTo>
                <a:lnTo>
                  <a:pt x="864" y="1279"/>
                </a:lnTo>
                <a:lnTo>
                  <a:pt x="869" y="1281"/>
                </a:lnTo>
                <a:lnTo>
                  <a:pt x="871" y="1281"/>
                </a:lnTo>
                <a:lnTo>
                  <a:pt x="876" y="1283"/>
                </a:lnTo>
                <a:lnTo>
                  <a:pt x="878" y="1286"/>
                </a:lnTo>
                <a:lnTo>
                  <a:pt x="878" y="1283"/>
                </a:lnTo>
                <a:lnTo>
                  <a:pt x="878" y="1283"/>
                </a:lnTo>
                <a:lnTo>
                  <a:pt x="883" y="1283"/>
                </a:lnTo>
                <a:lnTo>
                  <a:pt x="885" y="1286"/>
                </a:lnTo>
                <a:lnTo>
                  <a:pt x="890" y="1286"/>
                </a:lnTo>
                <a:lnTo>
                  <a:pt x="887" y="1288"/>
                </a:lnTo>
                <a:lnTo>
                  <a:pt x="887" y="1290"/>
                </a:lnTo>
                <a:lnTo>
                  <a:pt x="890" y="1290"/>
                </a:lnTo>
                <a:lnTo>
                  <a:pt x="892" y="1290"/>
                </a:lnTo>
                <a:lnTo>
                  <a:pt x="892" y="1293"/>
                </a:lnTo>
                <a:lnTo>
                  <a:pt x="895" y="1295"/>
                </a:lnTo>
                <a:lnTo>
                  <a:pt x="897" y="1297"/>
                </a:lnTo>
                <a:lnTo>
                  <a:pt x="906" y="1300"/>
                </a:lnTo>
                <a:lnTo>
                  <a:pt x="909" y="1302"/>
                </a:lnTo>
                <a:lnTo>
                  <a:pt x="913" y="1302"/>
                </a:lnTo>
                <a:lnTo>
                  <a:pt x="918" y="1300"/>
                </a:lnTo>
                <a:lnTo>
                  <a:pt x="921" y="1302"/>
                </a:lnTo>
                <a:lnTo>
                  <a:pt x="923" y="1305"/>
                </a:lnTo>
                <a:lnTo>
                  <a:pt x="923" y="1305"/>
                </a:lnTo>
                <a:lnTo>
                  <a:pt x="925" y="1305"/>
                </a:lnTo>
                <a:lnTo>
                  <a:pt x="930" y="1302"/>
                </a:lnTo>
                <a:lnTo>
                  <a:pt x="930" y="1302"/>
                </a:lnTo>
                <a:lnTo>
                  <a:pt x="937" y="1302"/>
                </a:lnTo>
                <a:lnTo>
                  <a:pt x="944" y="1302"/>
                </a:lnTo>
                <a:lnTo>
                  <a:pt x="954" y="1302"/>
                </a:lnTo>
                <a:lnTo>
                  <a:pt x="956" y="1302"/>
                </a:lnTo>
                <a:lnTo>
                  <a:pt x="956" y="1305"/>
                </a:lnTo>
                <a:lnTo>
                  <a:pt x="956" y="1305"/>
                </a:lnTo>
                <a:lnTo>
                  <a:pt x="968" y="1305"/>
                </a:lnTo>
                <a:lnTo>
                  <a:pt x="968" y="1305"/>
                </a:lnTo>
                <a:lnTo>
                  <a:pt x="970" y="1307"/>
                </a:lnTo>
                <a:lnTo>
                  <a:pt x="973" y="1307"/>
                </a:lnTo>
                <a:lnTo>
                  <a:pt x="975" y="1309"/>
                </a:lnTo>
                <a:lnTo>
                  <a:pt x="975" y="1312"/>
                </a:lnTo>
                <a:lnTo>
                  <a:pt x="977" y="1314"/>
                </a:lnTo>
                <a:lnTo>
                  <a:pt x="980" y="1314"/>
                </a:lnTo>
                <a:lnTo>
                  <a:pt x="984" y="1319"/>
                </a:lnTo>
                <a:lnTo>
                  <a:pt x="987" y="1321"/>
                </a:lnTo>
                <a:lnTo>
                  <a:pt x="989" y="1321"/>
                </a:lnTo>
                <a:lnTo>
                  <a:pt x="992" y="1321"/>
                </a:lnTo>
                <a:lnTo>
                  <a:pt x="994" y="1321"/>
                </a:lnTo>
                <a:lnTo>
                  <a:pt x="994" y="1323"/>
                </a:lnTo>
                <a:lnTo>
                  <a:pt x="994" y="1326"/>
                </a:lnTo>
                <a:lnTo>
                  <a:pt x="996" y="1326"/>
                </a:lnTo>
                <a:lnTo>
                  <a:pt x="999" y="1326"/>
                </a:lnTo>
                <a:lnTo>
                  <a:pt x="999" y="1326"/>
                </a:lnTo>
                <a:lnTo>
                  <a:pt x="999" y="1326"/>
                </a:lnTo>
                <a:lnTo>
                  <a:pt x="999" y="1326"/>
                </a:lnTo>
                <a:lnTo>
                  <a:pt x="999" y="1326"/>
                </a:lnTo>
                <a:lnTo>
                  <a:pt x="999" y="1326"/>
                </a:lnTo>
                <a:lnTo>
                  <a:pt x="999" y="1326"/>
                </a:lnTo>
                <a:lnTo>
                  <a:pt x="1001" y="1326"/>
                </a:lnTo>
                <a:lnTo>
                  <a:pt x="1001" y="1326"/>
                </a:lnTo>
                <a:lnTo>
                  <a:pt x="1001" y="1328"/>
                </a:lnTo>
                <a:lnTo>
                  <a:pt x="1003" y="1328"/>
                </a:lnTo>
                <a:lnTo>
                  <a:pt x="1006" y="1326"/>
                </a:lnTo>
                <a:lnTo>
                  <a:pt x="1006" y="1323"/>
                </a:lnTo>
                <a:lnTo>
                  <a:pt x="1003" y="1321"/>
                </a:lnTo>
                <a:lnTo>
                  <a:pt x="1003" y="1319"/>
                </a:lnTo>
                <a:lnTo>
                  <a:pt x="1003" y="1319"/>
                </a:lnTo>
                <a:lnTo>
                  <a:pt x="1003" y="1319"/>
                </a:lnTo>
                <a:lnTo>
                  <a:pt x="1006" y="1316"/>
                </a:lnTo>
                <a:lnTo>
                  <a:pt x="1008" y="1319"/>
                </a:lnTo>
                <a:lnTo>
                  <a:pt x="1010" y="1316"/>
                </a:lnTo>
                <a:lnTo>
                  <a:pt x="1013" y="1316"/>
                </a:lnTo>
                <a:lnTo>
                  <a:pt x="1013" y="1314"/>
                </a:lnTo>
                <a:lnTo>
                  <a:pt x="1013" y="1314"/>
                </a:lnTo>
                <a:lnTo>
                  <a:pt x="1013" y="1314"/>
                </a:lnTo>
                <a:lnTo>
                  <a:pt x="1013" y="1314"/>
                </a:lnTo>
                <a:lnTo>
                  <a:pt x="1015" y="1312"/>
                </a:lnTo>
                <a:lnTo>
                  <a:pt x="1020" y="1314"/>
                </a:lnTo>
                <a:lnTo>
                  <a:pt x="1027" y="1312"/>
                </a:lnTo>
                <a:lnTo>
                  <a:pt x="1027" y="1312"/>
                </a:lnTo>
                <a:lnTo>
                  <a:pt x="1027" y="1305"/>
                </a:lnTo>
                <a:lnTo>
                  <a:pt x="1027" y="1302"/>
                </a:lnTo>
                <a:lnTo>
                  <a:pt x="1027" y="1297"/>
                </a:lnTo>
                <a:lnTo>
                  <a:pt x="1025" y="1297"/>
                </a:lnTo>
                <a:lnTo>
                  <a:pt x="1022" y="1300"/>
                </a:lnTo>
                <a:lnTo>
                  <a:pt x="1022" y="1300"/>
                </a:lnTo>
                <a:lnTo>
                  <a:pt x="1022" y="1302"/>
                </a:lnTo>
                <a:lnTo>
                  <a:pt x="1022" y="1305"/>
                </a:lnTo>
                <a:lnTo>
                  <a:pt x="1022" y="1307"/>
                </a:lnTo>
                <a:lnTo>
                  <a:pt x="1020" y="1307"/>
                </a:lnTo>
                <a:lnTo>
                  <a:pt x="1018" y="1309"/>
                </a:lnTo>
                <a:lnTo>
                  <a:pt x="1018" y="1309"/>
                </a:lnTo>
                <a:lnTo>
                  <a:pt x="1018" y="1309"/>
                </a:lnTo>
                <a:lnTo>
                  <a:pt x="1018" y="1309"/>
                </a:lnTo>
                <a:lnTo>
                  <a:pt x="1015" y="1309"/>
                </a:lnTo>
                <a:lnTo>
                  <a:pt x="1015" y="1309"/>
                </a:lnTo>
                <a:lnTo>
                  <a:pt x="1015" y="1309"/>
                </a:lnTo>
                <a:lnTo>
                  <a:pt x="1015" y="1307"/>
                </a:lnTo>
                <a:lnTo>
                  <a:pt x="1015" y="1305"/>
                </a:lnTo>
                <a:lnTo>
                  <a:pt x="1015" y="1302"/>
                </a:lnTo>
                <a:lnTo>
                  <a:pt x="1015" y="1300"/>
                </a:lnTo>
                <a:lnTo>
                  <a:pt x="1018" y="1300"/>
                </a:lnTo>
                <a:lnTo>
                  <a:pt x="1018" y="1300"/>
                </a:lnTo>
                <a:lnTo>
                  <a:pt x="1020" y="1297"/>
                </a:lnTo>
                <a:lnTo>
                  <a:pt x="1020" y="1297"/>
                </a:lnTo>
                <a:lnTo>
                  <a:pt x="1018" y="1295"/>
                </a:lnTo>
                <a:lnTo>
                  <a:pt x="1018" y="1295"/>
                </a:lnTo>
                <a:lnTo>
                  <a:pt x="1013" y="1295"/>
                </a:lnTo>
                <a:lnTo>
                  <a:pt x="1013" y="1295"/>
                </a:lnTo>
                <a:lnTo>
                  <a:pt x="1010" y="1295"/>
                </a:lnTo>
                <a:lnTo>
                  <a:pt x="1010" y="1295"/>
                </a:lnTo>
                <a:lnTo>
                  <a:pt x="1010" y="1295"/>
                </a:lnTo>
                <a:lnTo>
                  <a:pt x="1008" y="1293"/>
                </a:lnTo>
                <a:lnTo>
                  <a:pt x="1008" y="1290"/>
                </a:lnTo>
                <a:lnTo>
                  <a:pt x="1008" y="1286"/>
                </a:lnTo>
                <a:lnTo>
                  <a:pt x="1008" y="1283"/>
                </a:lnTo>
                <a:lnTo>
                  <a:pt x="1006" y="1281"/>
                </a:lnTo>
                <a:lnTo>
                  <a:pt x="1006" y="1281"/>
                </a:lnTo>
                <a:lnTo>
                  <a:pt x="1006" y="1279"/>
                </a:lnTo>
                <a:lnTo>
                  <a:pt x="1006" y="1276"/>
                </a:lnTo>
                <a:lnTo>
                  <a:pt x="1006" y="1276"/>
                </a:lnTo>
                <a:lnTo>
                  <a:pt x="1008" y="1276"/>
                </a:lnTo>
                <a:lnTo>
                  <a:pt x="1006" y="1274"/>
                </a:lnTo>
                <a:lnTo>
                  <a:pt x="1006" y="1274"/>
                </a:lnTo>
                <a:lnTo>
                  <a:pt x="1006" y="1274"/>
                </a:lnTo>
                <a:lnTo>
                  <a:pt x="1003" y="1274"/>
                </a:lnTo>
                <a:lnTo>
                  <a:pt x="1003" y="1274"/>
                </a:lnTo>
                <a:lnTo>
                  <a:pt x="1001" y="1274"/>
                </a:lnTo>
                <a:lnTo>
                  <a:pt x="1001" y="1271"/>
                </a:lnTo>
                <a:lnTo>
                  <a:pt x="1003" y="1267"/>
                </a:lnTo>
                <a:lnTo>
                  <a:pt x="1003" y="1267"/>
                </a:lnTo>
                <a:lnTo>
                  <a:pt x="1003" y="1267"/>
                </a:lnTo>
                <a:lnTo>
                  <a:pt x="1003" y="1264"/>
                </a:lnTo>
                <a:lnTo>
                  <a:pt x="1003" y="1264"/>
                </a:lnTo>
                <a:lnTo>
                  <a:pt x="1003" y="1264"/>
                </a:lnTo>
                <a:lnTo>
                  <a:pt x="1001" y="1267"/>
                </a:lnTo>
                <a:lnTo>
                  <a:pt x="1001" y="1267"/>
                </a:lnTo>
                <a:lnTo>
                  <a:pt x="1001" y="1267"/>
                </a:lnTo>
                <a:lnTo>
                  <a:pt x="1001" y="1267"/>
                </a:lnTo>
                <a:lnTo>
                  <a:pt x="999" y="1267"/>
                </a:lnTo>
                <a:lnTo>
                  <a:pt x="1001" y="1264"/>
                </a:lnTo>
                <a:lnTo>
                  <a:pt x="1001" y="1262"/>
                </a:lnTo>
                <a:lnTo>
                  <a:pt x="1001" y="1262"/>
                </a:lnTo>
                <a:lnTo>
                  <a:pt x="999" y="1262"/>
                </a:lnTo>
                <a:lnTo>
                  <a:pt x="996" y="1262"/>
                </a:lnTo>
                <a:lnTo>
                  <a:pt x="996" y="1260"/>
                </a:lnTo>
                <a:lnTo>
                  <a:pt x="996" y="1257"/>
                </a:lnTo>
                <a:lnTo>
                  <a:pt x="996" y="1257"/>
                </a:lnTo>
                <a:lnTo>
                  <a:pt x="994" y="1257"/>
                </a:lnTo>
                <a:lnTo>
                  <a:pt x="992" y="1257"/>
                </a:lnTo>
                <a:lnTo>
                  <a:pt x="992" y="1257"/>
                </a:lnTo>
                <a:lnTo>
                  <a:pt x="992" y="1255"/>
                </a:lnTo>
                <a:lnTo>
                  <a:pt x="992" y="1252"/>
                </a:lnTo>
                <a:lnTo>
                  <a:pt x="992" y="1250"/>
                </a:lnTo>
                <a:lnTo>
                  <a:pt x="992" y="1248"/>
                </a:lnTo>
                <a:lnTo>
                  <a:pt x="989" y="1248"/>
                </a:lnTo>
                <a:lnTo>
                  <a:pt x="992" y="1245"/>
                </a:lnTo>
                <a:lnTo>
                  <a:pt x="994" y="1245"/>
                </a:lnTo>
                <a:lnTo>
                  <a:pt x="994" y="1243"/>
                </a:lnTo>
                <a:lnTo>
                  <a:pt x="994" y="1245"/>
                </a:lnTo>
                <a:lnTo>
                  <a:pt x="994" y="1245"/>
                </a:lnTo>
                <a:lnTo>
                  <a:pt x="994" y="1245"/>
                </a:lnTo>
                <a:lnTo>
                  <a:pt x="994" y="1243"/>
                </a:lnTo>
                <a:lnTo>
                  <a:pt x="992" y="1234"/>
                </a:lnTo>
                <a:lnTo>
                  <a:pt x="989" y="1226"/>
                </a:lnTo>
                <a:lnTo>
                  <a:pt x="987" y="1217"/>
                </a:lnTo>
                <a:lnTo>
                  <a:pt x="987" y="1212"/>
                </a:lnTo>
                <a:lnTo>
                  <a:pt x="987" y="1210"/>
                </a:lnTo>
                <a:lnTo>
                  <a:pt x="984" y="1208"/>
                </a:lnTo>
                <a:lnTo>
                  <a:pt x="984" y="1208"/>
                </a:lnTo>
                <a:lnTo>
                  <a:pt x="982" y="1208"/>
                </a:lnTo>
                <a:lnTo>
                  <a:pt x="980" y="1208"/>
                </a:lnTo>
                <a:lnTo>
                  <a:pt x="980" y="1208"/>
                </a:lnTo>
                <a:lnTo>
                  <a:pt x="977" y="1205"/>
                </a:lnTo>
                <a:lnTo>
                  <a:pt x="977" y="1203"/>
                </a:lnTo>
                <a:lnTo>
                  <a:pt x="977" y="1200"/>
                </a:lnTo>
                <a:lnTo>
                  <a:pt x="977" y="1198"/>
                </a:lnTo>
                <a:lnTo>
                  <a:pt x="980" y="1198"/>
                </a:lnTo>
                <a:lnTo>
                  <a:pt x="980" y="1198"/>
                </a:lnTo>
                <a:lnTo>
                  <a:pt x="984" y="1203"/>
                </a:lnTo>
                <a:lnTo>
                  <a:pt x="987" y="1200"/>
                </a:lnTo>
                <a:lnTo>
                  <a:pt x="984" y="1198"/>
                </a:lnTo>
                <a:lnTo>
                  <a:pt x="980" y="1196"/>
                </a:lnTo>
                <a:lnTo>
                  <a:pt x="980" y="1196"/>
                </a:lnTo>
                <a:lnTo>
                  <a:pt x="977" y="1193"/>
                </a:lnTo>
                <a:lnTo>
                  <a:pt x="977" y="1191"/>
                </a:lnTo>
                <a:lnTo>
                  <a:pt x="977" y="1186"/>
                </a:lnTo>
                <a:lnTo>
                  <a:pt x="977" y="1184"/>
                </a:lnTo>
                <a:lnTo>
                  <a:pt x="980" y="1184"/>
                </a:lnTo>
                <a:lnTo>
                  <a:pt x="984" y="1184"/>
                </a:lnTo>
                <a:lnTo>
                  <a:pt x="987" y="1181"/>
                </a:lnTo>
                <a:lnTo>
                  <a:pt x="987" y="1179"/>
                </a:lnTo>
                <a:lnTo>
                  <a:pt x="984" y="1177"/>
                </a:lnTo>
                <a:lnTo>
                  <a:pt x="987" y="1174"/>
                </a:lnTo>
                <a:lnTo>
                  <a:pt x="984" y="1174"/>
                </a:lnTo>
                <a:lnTo>
                  <a:pt x="984" y="1172"/>
                </a:lnTo>
                <a:lnTo>
                  <a:pt x="984" y="1172"/>
                </a:lnTo>
                <a:lnTo>
                  <a:pt x="987" y="1172"/>
                </a:lnTo>
                <a:lnTo>
                  <a:pt x="987" y="1170"/>
                </a:lnTo>
                <a:lnTo>
                  <a:pt x="989" y="1170"/>
                </a:lnTo>
                <a:lnTo>
                  <a:pt x="989" y="1167"/>
                </a:lnTo>
                <a:lnTo>
                  <a:pt x="989" y="1167"/>
                </a:lnTo>
                <a:lnTo>
                  <a:pt x="989" y="1165"/>
                </a:lnTo>
                <a:lnTo>
                  <a:pt x="989" y="1163"/>
                </a:lnTo>
                <a:lnTo>
                  <a:pt x="989" y="1163"/>
                </a:lnTo>
                <a:lnTo>
                  <a:pt x="989" y="1160"/>
                </a:lnTo>
                <a:lnTo>
                  <a:pt x="989" y="1158"/>
                </a:lnTo>
                <a:lnTo>
                  <a:pt x="989" y="1155"/>
                </a:lnTo>
                <a:lnTo>
                  <a:pt x="989" y="1155"/>
                </a:lnTo>
                <a:lnTo>
                  <a:pt x="992" y="1155"/>
                </a:lnTo>
                <a:lnTo>
                  <a:pt x="992" y="1153"/>
                </a:lnTo>
                <a:lnTo>
                  <a:pt x="992" y="1151"/>
                </a:lnTo>
                <a:lnTo>
                  <a:pt x="992" y="1151"/>
                </a:lnTo>
                <a:lnTo>
                  <a:pt x="984" y="1153"/>
                </a:lnTo>
                <a:lnTo>
                  <a:pt x="982" y="1153"/>
                </a:lnTo>
                <a:lnTo>
                  <a:pt x="980" y="1155"/>
                </a:lnTo>
                <a:lnTo>
                  <a:pt x="977" y="1155"/>
                </a:lnTo>
                <a:lnTo>
                  <a:pt x="970" y="1153"/>
                </a:lnTo>
                <a:lnTo>
                  <a:pt x="968" y="1153"/>
                </a:lnTo>
                <a:lnTo>
                  <a:pt x="968" y="1151"/>
                </a:lnTo>
                <a:lnTo>
                  <a:pt x="965" y="1151"/>
                </a:lnTo>
                <a:lnTo>
                  <a:pt x="963" y="1151"/>
                </a:lnTo>
                <a:lnTo>
                  <a:pt x="956" y="1151"/>
                </a:lnTo>
                <a:lnTo>
                  <a:pt x="954" y="1151"/>
                </a:lnTo>
                <a:lnTo>
                  <a:pt x="954" y="1148"/>
                </a:lnTo>
                <a:lnTo>
                  <a:pt x="956" y="1148"/>
                </a:lnTo>
                <a:lnTo>
                  <a:pt x="958" y="1148"/>
                </a:lnTo>
                <a:lnTo>
                  <a:pt x="961" y="1148"/>
                </a:lnTo>
                <a:lnTo>
                  <a:pt x="963" y="1148"/>
                </a:lnTo>
                <a:lnTo>
                  <a:pt x="965" y="1146"/>
                </a:lnTo>
                <a:lnTo>
                  <a:pt x="963" y="1146"/>
                </a:lnTo>
                <a:lnTo>
                  <a:pt x="963" y="1144"/>
                </a:lnTo>
                <a:lnTo>
                  <a:pt x="961" y="1146"/>
                </a:lnTo>
                <a:lnTo>
                  <a:pt x="961" y="1146"/>
                </a:lnTo>
                <a:lnTo>
                  <a:pt x="961" y="1146"/>
                </a:lnTo>
                <a:lnTo>
                  <a:pt x="961" y="1144"/>
                </a:lnTo>
                <a:lnTo>
                  <a:pt x="963" y="1144"/>
                </a:lnTo>
                <a:lnTo>
                  <a:pt x="961" y="1141"/>
                </a:lnTo>
                <a:lnTo>
                  <a:pt x="956" y="1137"/>
                </a:lnTo>
                <a:lnTo>
                  <a:pt x="958" y="1137"/>
                </a:lnTo>
                <a:lnTo>
                  <a:pt x="956" y="1134"/>
                </a:lnTo>
                <a:lnTo>
                  <a:pt x="954" y="1129"/>
                </a:lnTo>
                <a:lnTo>
                  <a:pt x="954" y="1127"/>
                </a:lnTo>
                <a:lnTo>
                  <a:pt x="956" y="1129"/>
                </a:lnTo>
                <a:lnTo>
                  <a:pt x="958" y="1132"/>
                </a:lnTo>
                <a:lnTo>
                  <a:pt x="968" y="1144"/>
                </a:lnTo>
                <a:lnTo>
                  <a:pt x="968" y="1146"/>
                </a:lnTo>
                <a:lnTo>
                  <a:pt x="968" y="1146"/>
                </a:lnTo>
                <a:lnTo>
                  <a:pt x="968" y="1148"/>
                </a:lnTo>
                <a:lnTo>
                  <a:pt x="970" y="1148"/>
                </a:lnTo>
                <a:lnTo>
                  <a:pt x="973" y="1148"/>
                </a:lnTo>
                <a:lnTo>
                  <a:pt x="973" y="1146"/>
                </a:lnTo>
                <a:lnTo>
                  <a:pt x="973" y="1146"/>
                </a:lnTo>
                <a:lnTo>
                  <a:pt x="973" y="1146"/>
                </a:lnTo>
                <a:lnTo>
                  <a:pt x="975" y="1141"/>
                </a:lnTo>
                <a:lnTo>
                  <a:pt x="975" y="1141"/>
                </a:lnTo>
                <a:lnTo>
                  <a:pt x="975" y="1144"/>
                </a:lnTo>
                <a:lnTo>
                  <a:pt x="977" y="1141"/>
                </a:lnTo>
                <a:lnTo>
                  <a:pt x="977" y="1141"/>
                </a:lnTo>
                <a:lnTo>
                  <a:pt x="980" y="1141"/>
                </a:lnTo>
                <a:lnTo>
                  <a:pt x="980" y="1139"/>
                </a:lnTo>
                <a:lnTo>
                  <a:pt x="980" y="1139"/>
                </a:lnTo>
                <a:lnTo>
                  <a:pt x="982" y="1137"/>
                </a:lnTo>
                <a:lnTo>
                  <a:pt x="984" y="1134"/>
                </a:lnTo>
                <a:lnTo>
                  <a:pt x="984" y="1137"/>
                </a:lnTo>
                <a:lnTo>
                  <a:pt x="984" y="1139"/>
                </a:lnTo>
                <a:lnTo>
                  <a:pt x="984" y="1141"/>
                </a:lnTo>
                <a:lnTo>
                  <a:pt x="984" y="1141"/>
                </a:lnTo>
                <a:lnTo>
                  <a:pt x="987" y="1141"/>
                </a:lnTo>
                <a:lnTo>
                  <a:pt x="987" y="1141"/>
                </a:lnTo>
                <a:lnTo>
                  <a:pt x="987" y="1141"/>
                </a:lnTo>
                <a:lnTo>
                  <a:pt x="987" y="1141"/>
                </a:lnTo>
                <a:lnTo>
                  <a:pt x="987" y="1141"/>
                </a:lnTo>
                <a:lnTo>
                  <a:pt x="987" y="1144"/>
                </a:lnTo>
                <a:lnTo>
                  <a:pt x="987" y="1144"/>
                </a:lnTo>
                <a:lnTo>
                  <a:pt x="984" y="1144"/>
                </a:lnTo>
                <a:lnTo>
                  <a:pt x="982" y="1144"/>
                </a:lnTo>
                <a:lnTo>
                  <a:pt x="982" y="1144"/>
                </a:lnTo>
                <a:lnTo>
                  <a:pt x="982" y="1144"/>
                </a:lnTo>
                <a:lnTo>
                  <a:pt x="984" y="1144"/>
                </a:lnTo>
                <a:lnTo>
                  <a:pt x="984" y="1146"/>
                </a:lnTo>
                <a:lnTo>
                  <a:pt x="982" y="1146"/>
                </a:lnTo>
                <a:lnTo>
                  <a:pt x="980" y="1148"/>
                </a:lnTo>
                <a:lnTo>
                  <a:pt x="982" y="1151"/>
                </a:lnTo>
                <a:lnTo>
                  <a:pt x="982" y="1151"/>
                </a:lnTo>
                <a:lnTo>
                  <a:pt x="984" y="1146"/>
                </a:lnTo>
                <a:lnTo>
                  <a:pt x="992" y="1144"/>
                </a:lnTo>
                <a:lnTo>
                  <a:pt x="994" y="1144"/>
                </a:lnTo>
                <a:lnTo>
                  <a:pt x="994" y="1139"/>
                </a:lnTo>
                <a:lnTo>
                  <a:pt x="999" y="1127"/>
                </a:lnTo>
                <a:lnTo>
                  <a:pt x="999" y="1125"/>
                </a:lnTo>
                <a:lnTo>
                  <a:pt x="999" y="1125"/>
                </a:lnTo>
                <a:lnTo>
                  <a:pt x="1001" y="1122"/>
                </a:lnTo>
                <a:lnTo>
                  <a:pt x="1001" y="1115"/>
                </a:lnTo>
                <a:lnTo>
                  <a:pt x="1006" y="1110"/>
                </a:lnTo>
                <a:lnTo>
                  <a:pt x="1006" y="1108"/>
                </a:lnTo>
                <a:lnTo>
                  <a:pt x="1006" y="1106"/>
                </a:lnTo>
                <a:lnTo>
                  <a:pt x="1006" y="1103"/>
                </a:lnTo>
                <a:lnTo>
                  <a:pt x="1006" y="1103"/>
                </a:lnTo>
                <a:lnTo>
                  <a:pt x="1008" y="1101"/>
                </a:lnTo>
                <a:lnTo>
                  <a:pt x="1008" y="1099"/>
                </a:lnTo>
                <a:lnTo>
                  <a:pt x="1008" y="1099"/>
                </a:lnTo>
                <a:lnTo>
                  <a:pt x="1008" y="1096"/>
                </a:lnTo>
                <a:lnTo>
                  <a:pt x="999" y="1092"/>
                </a:lnTo>
                <a:lnTo>
                  <a:pt x="996" y="1092"/>
                </a:lnTo>
                <a:lnTo>
                  <a:pt x="994" y="1087"/>
                </a:lnTo>
                <a:lnTo>
                  <a:pt x="994" y="1087"/>
                </a:lnTo>
                <a:lnTo>
                  <a:pt x="994" y="1084"/>
                </a:lnTo>
                <a:lnTo>
                  <a:pt x="994" y="1082"/>
                </a:lnTo>
                <a:lnTo>
                  <a:pt x="994" y="1080"/>
                </a:lnTo>
                <a:lnTo>
                  <a:pt x="994" y="1080"/>
                </a:lnTo>
                <a:lnTo>
                  <a:pt x="992" y="1082"/>
                </a:lnTo>
                <a:lnTo>
                  <a:pt x="992" y="1082"/>
                </a:lnTo>
                <a:lnTo>
                  <a:pt x="989" y="1080"/>
                </a:lnTo>
                <a:lnTo>
                  <a:pt x="987" y="1082"/>
                </a:lnTo>
                <a:lnTo>
                  <a:pt x="984" y="1080"/>
                </a:lnTo>
                <a:lnTo>
                  <a:pt x="982" y="1080"/>
                </a:lnTo>
                <a:lnTo>
                  <a:pt x="980" y="1075"/>
                </a:lnTo>
                <a:lnTo>
                  <a:pt x="982" y="1075"/>
                </a:lnTo>
                <a:lnTo>
                  <a:pt x="982" y="1075"/>
                </a:lnTo>
                <a:lnTo>
                  <a:pt x="982" y="1075"/>
                </a:lnTo>
                <a:lnTo>
                  <a:pt x="982" y="1075"/>
                </a:lnTo>
                <a:lnTo>
                  <a:pt x="982" y="1077"/>
                </a:lnTo>
                <a:lnTo>
                  <a:pt x="984" y="1077"/>
                </a:lnTo>
                <a:lnTo>
                  <a:pt x="984" y="1077"/>
                </a:lnTo>
                <a:lnTo>
                  <a:pt x="984" y="1077"/>
                </a:lnTo>
                <a:lnTo>
                  <a:pt x="987" y="1077"/>
                </a:lnTo>
                <a:lnTo>
                  <a:pt x="987" y="1077"/>
                </a:lnTo>
                <a:lnTo>
                  <a:pt x="987" y="1077"/>
                </a:lnTo>
                <a:lnTo>
                  <a:pt x="987" y="1075"/>
                </a:lnTo>
                <a:lnTo>
                  <a:pt x="989" y="1075"/>
                </a:lnTo>
                <a:lnTo>
                  <a:pt x="996" y="1075"/>
                </a:lnTo>
                <a:lnTo>
                  <a:pt x="999" y="1075"/>
                </a:lnTo>
                <a:lnTo>
                  <a:pt x="999" y="1075"/>
                </a:lnTo>
                <a:lnTo>
                  <a:pt x="999" y="1077"/>
                </a:lnTo>
                <a:lnTo>
                  <a:pt x="999" y="1077"/>
                </a:lnTo>
                <a:lnTo>
                  <a:pt x="999" y="1077"/>
                </a:lnTo>
                <a:lnTo>
                  <a:pt x="1001" y="1077"/>
                </a:lnTo>
                <a:lnTo>
                  <a:pt x="1006" y="1075"/>
                </a:lnTo>
                <a:lnTo>
                  <a:pt x="1008" y="1075"/>
                </a:lnTo>
                <a:lnTo>
                  <a:pt x="1010" y="1075"/>
                </a:lnTo>
                <a:lnTo>
                  <a:pt x="1010" y="1077"/>
                </a:lnTo>
                <a:lnTo>
                  <a:pt x="1013" y="1077"/>
                </a:lnTo>
                <a:lnTo>
                  <a:pt x="1013" y="1080"/>
                </a:lnTo>
                <a:lnTo>
                  <a:pt x="1010" y="1080"/>
                </a:lnTo>
                <a:lnTo>
                  <a:pt x="1010" y="1082"/>
                </a:lnTo>
                <a:lnTo>
                  <a:pt x="1015" y="1082"/>
                </a:lnTo>
                <a:lnTo>
                  <a:pt x="1018" y="1080"/>
                </a:lnTo>
                <a:lnTo>
                  <a:pt x="1025" y="1068"/>
                </a:lnTo>
                <a:lnTo>
                  <a:pt x="1029" y="1061"/>
                </a:lnTo>
                <a:lnTo>
                  <a:pt x="1029" y="1061"/>
                </a:lnTo>
                <a:lnTo>
                  <a:pt x="1029" y="1061"/>
                </a:lnTo>
                <a:lnTo>
                  <a:pt x="1029" y="1061"/>
                </a:lnTo>
                <a:lnTo>
                  <a:pt x="1029" y="1061"/>
                </a:lnTo>
                <a:lnTo>
                  <a:pt x="1032" y="1056"/>
                </a:lnTo>
                <a:lnTo>
                  <a:pt x="1032" y="1056"/>
                </a:lnTo>
                <a:lnTo>
                  <a:pt x="1034" y="1054"/>
                </a:lnTo>
                <a:lnTo>
                  <a:pt x="1034" y="1054"/>
                </a:lnTo>
                <a:lnTo>
                  <a:pt x="1034" y="1054"/>
                </a:lnTo>
                <a:lnTo>
                  <a:pt x="1034" y="1051"/>
                </a:lnTo>
                <a:lnTo>
                  <a:pt x="1034" y="1047"/>
                </a:lnTo>
                <a:lnTo>
                  <a:pt x="1034" y="1044"/>
                </a:lnTo>
                <a:lnTo>
                  <a:pt x="1032" y="1044"/>
                </a:lnTo>
                <a:lnTo>
                  <a:pt x="1032" y="1044"/>
                </a:lnTo>
                <a:lnTo>
                  <a:pt x="1032" y="1044"/>
                </a:lnTo>
                <a:lnTo>
                  <a:pt x="1032" y="1044"/>
                </a:lnTo>
                <a:lnTo>
                  <a:pt x="1032" y="1044"/>
                </a:lnTo>
                <a:lnTo>
                  <a:pt x="1032" y="1047"/>
                </a:lnTo>
                <a:lnTo>
                  <a:pt x="1029" y="1049"/>
                </a:lnTo>
                <a:lnTo>
                  <a:pt x="1025" y="1051"/>
                </a:lnTo>
                <a:lnTo>
                  <a:pt x="1025" y="1051"/>
                </a:lnTo>
                <a:lnTo>
                  <a:pt x="1025" y="1054"/>
                </a:lnTo>
                <a:lnTo>
                  <a:pt x="1022" y="1056"/>
                </a:lnTo>
                <a:lnTo>
                  <a:pt x="1022" y="1056"/>
                </a:lnTo>
                <a:lnTo>
                  <a:pt x="1022" y="1058"/>
                </a:lnTo>
                <a:lnTo>
                  <a:pt x="1020" y="1058"/>
                </a:lnTo>
                <a:lnTo>
                  <a:pt x="1020" y="1058"/>
                </a:lnTo>
                <a:lnTo>
                  <a:pt x="1020" y="1056"/>
                </a:lnTo>
                <a:lnTo>
                  <a:pt x="1020" y="1056"/>
                </a:lnTo>
                <a:lnTo>
                  <a:pt x="1020" y="1054"/>
                </a:lnTo>
                <a:lnTo>
                  <a:pt x="1018" y="1051"/>
                </a:lnTo>
                <a:lnTo>
                  <a:pt x="1015" y="1051"/>
                </a:lnTo>
                <a:lnTo>
                  <a:pt x="1013" y="1051"/>
                </a:lnTo>
                <a:lnTo>
                  <a:pt x="1013" y="1051"/>
                </a:lnTo>
                <a:lnTo>
                  <a:pt x="1015" y="1047"/>
                </a:lnTo>
                <a:lnTo>
                  <a:pt x="1020" y="1042"/>
                </a:lnTo>
                <a:lnTo>
                  <a:pt x="1018" y="1042"/>
                </a:lnTo>
                <a:lnTo>
                  <a:pt x="1018" y="1042"/>
                </a:lnTo>
                <a:lnTo>
                  <a:pt x="1018" y="1039"/>
                </a:lnTo>
                <a:lnTo>
                  <a:pt x="1018" y="1039"/>
                </a:lnTo>
                <a:lnTo>
                  <a:pt x="1020" y="1039"/>
                </a:lnTo>
                <a:lnTo>
                  <a:pt x="1020" y="1039"/>
                </a:lnTo>
                <a:lnTo>
                  <a:pt x="1022" y="1039"/>
                </a:lnTo>
                <a:lnTo>
                  <a:pt x="1020" y="1042"/>
                </a:lnTo>
                <a:lnTo>
                  <a:pt x="1025" y="1039"/>
                </a:lnTo>
                <a:lnTo>
                  <a:pt x="1029" y="1037"/>
                </a:lnTo>
                <a:lnTo>
                  <a:pt x="1032" y="1035"/>
                </a:lnTo>
                <a:lnTo>
                  <a:pt x="1034" y="1032"/>
                </a:lnTo>
                <a:lnTo>
                  <a:pt x="1034" y="1032"/>
                </a:lnTo>
                <a:lnTo>
                  <a:pt x="1034" y="1035"/>
                </a:lnTo>
                <a:lnTo>
                  <a:pt x="1034" y="1039"/>
                </a:lnTo>
                <a:lnTo>
                  <a:pt x="1036" y="1039"/>
                </a:lnTo>
                <a:lnTo>
                  <a:pt x="1034" y="1039"/>
                </a:lnTo>
                <a:lnTo>
                  <a:pt x="1034" y="1042"/>
                </a:lnTo>
                <a:lnTo>
                  <a:pt x="1034" y="1042"/>
                </a:lnTo>
                <a:lnTo>
                  <a:pt x="1034" y="1042"/>
                </a:lnTo>
                <a:lnTo>
                  <a:pt x="1039" y="1042"/>
                </a:lnTo>
                <a:lnTo>
                  <a:pt x="1039" y="1042"/>
                </a:lnTo>
                <a:lnTo>
                  <a:pt x="1041" y="1039"/>
                </a:lnTo>
                <a:lnTo>
                  <a:pt x="1041" y="1037"/>
                </a:lnTo>
                <a:lnTo>
                  <a:pt x="1041" y="1035"/>
                </a:lnTo>
                <a:lnTo>
                  <a:pt x="1041" y="1032"/>
                </a:lnTo>
                <a:lnTo>
                  <a:pt x="1041" y="1032"/>
                </a:lnTo>
                <a:lnTo>
                  <a:pt x="1044" y="1028"/>
                </a:lnTo>
                <a:lnTo>
                  <a:pt x="1044" y="1025"/>
                </a:lnTo>
                <a:lnTo>
                  <a:pt x="1046" y="1025"/>
                </a:lnTo>
                <a:lnTo>
                  <a:pt x="1046" y="1028"/>
                </a:lnTo>
                <a:lnTo>
                  <a:pt x="1046" y="1030"/>
                </a:lnTo>
                <a:lnTo>
                  <a:pt x="1044" y="1032"/>
                </a:lnTo>
                <a:lnTo>
                  <a:pt x="1046" y="1035"/>
                </a:lnTo>
                <a:lnTo>
                  <a:pt x="1044" y="1037"/>
                </a:lnTo>
                <a:lnTo>
                  <a:pt x="1044" y="1039"/>
                </a:lnTo>
                <a:lnTo>
                  <a:pt x="1041" y="1044"/>
                </a:lnTo>
                <a:lnTo>
                  <a:pt x="1044" y="1042"/>
                </a:lnTo>
                <a:lnTo>
                  <a:pt x="1048" y="1042"/>
                </a:lnTo>
                <a:lnTo>
                  <a:pt x="1048" y="1039"/>
                </a:lnTo>
                <a:lnTo>
                  <a:pt x="1053" y="1035"/>
                </a:lnTo>
                <a:lnTo>
                  <a:pt x="1055" y="1032"/>
                </a:lnTo>
                <a:lnTo>
                  <a:pt x="1058" y="1030"/>
                </a:lnTo>
                <a:lnTo>
                  <a:pt x="1060" y="1028"/>
                </a:lnTo>
                <a:lnTo>
                  <a:pt x="1058" y="1023"/>
                </a:lnTo>
                <a:lnTo>
                  <a:pt x="1058" y="1021"/>
                </a:lnTo>
                <a:lnTo>
                  <a:pt x="1060" y="1018"/>
                </a:lnTo>
                <a:lnTo>
                  <a:pt x="1060" y="1016"/>
                </a:lnTo>
                <a:lnTo>
                  <a:pt x="1058" y="1013"/>
                </a:lnTo>
                <a:lnTo>
                  <a:pt x="1055" y="1011"/>
                </a:lnTo>
                <a:lnTo>
                  <a:pt x="1053" y="1006"/>
                </a:lnTo>
                <a:lnTo>
                  <a:pt x="1053" y="1004"/>
                </a:lnTo>
                <a:lnTo>
                  <a:pt x="1055" y="1006"/>
                </a:lnTo>
                <a:lnTo>
                  <a:pt x="1058" y="1006"/>
                </a:lnTo>
                <a:lnTo>
                  <a:pt x="1060" y="1009"/>
                </a:lnTo>
                <a:lnTo>
                  <a:pt x="1060" y="1006"/>
                </a:lnTo>
                <a:lnTo>
                  <a:pt x="1060" y="1006"/>
                </a:lnTo>
                <a:lnTo>
                  <a:pt x="1060" y="1004"/>
                </a:lnTo>
                <a:lnTo>
                  <a:pt x="1058" y="1002"/>
                </a:lnTo>
                <a:lnTo>
                  <a:pt x="1055" y="1002"/>
                </a:lnTo>
                <a:lnTo>
                  <a:pt x="1055" y="1002"/>
                </a:lnTo>
                <a:lnTo>
                  <a:pt x="1055" y="999"/>
                </a:lnTo>
                <a:lnTo>
                  <a:pt x="1058" y="999"/>
                </a:lnTo>
                <a:lnTo>
                  <a:pt x="1058" y="999"/>
                </a:lnTo>
                <a:lnTo>
                  <a:pt x="1058" y="999"/>
                </a:lnTo>
                <a:lnTo>
                  <a:pt x="1060" y="1002"/>
                </a:lnTo>
                <a:lnTo>
                  <a:pt x="1060" y="1004"/>
                </a:lnTo>
                <a:lnTo>
                  <a:pt x="1062" y="1004"/>
                </a:lnTo>
                <a:lnTo>
                  <a:pt x="1062" y="1004"/>
                </a:lnTo>
                <a:lnTo>
                  <a:pt x="1062" y="1004"/>
                </a:lnTo>
                <a:lnTo>
                  <a:pt x="1062" y="1006"/>
                </a:lnTo>
                <a:lnTo>
                  <a:pt x="1062" y="1006"/>
                </a:lnTo>
                <a:lnTo>
                  <a:pt x="1065" y="1006"/>
                </a:lnTo>
                <a:lnTo>
                  <a:pt x="1067" y="1009"/>
                </a:lnTo>
                <a:lnTo>
                  <a:pt x="1067" y="1009"/>
                </a:lnTo>
                <a:lnTo>
                  <a:pt x="1067" y="1009"/>
                </a:lnTo>
                <a:lnTo>
                  <a:pt x="1067" y="1013"/>
                </a:lnTo>
                <a:lnTo>
                  <a:pt x="1070" y="1016"/>
                </a:lnTo>
                <a:lnTo>
                  <a:pt x="1070" y="1018"/>
                </a:lnTo>
                <a:lnTo>
                  <a:pt x="1072" y="1016"/>
                </a:lnTo>
                <a:lnTo>
                  <a:pt x="1074" y="1018"/>
                </a:lnTo>
                <a:lnTo>
                  <a:pt x="1086" y="1011"/>
                </a:lnTo>
                <a:lnTo>
                  <a:pt x="1086" y="1011"/>
                </a:lnTo>
                <a:lnTo>
                  <a:pt x="1091" y="1009"/>
                </a:lnTo>
                <a:lnTo>
                  <a:pt x="1093" y="1006"/>
                </a:lnTo>
                <a:lnTo>
                  <a:pt x="1100" y="1004"/>
                </a:lnTo>
                <a:lnTo>
                  <a:pt x="1100" y="999"/>
                </a:lnTo>
                <a:lnTo>
                  <a:pt x="1098" y="997"/>
                </a:lnTo>
                <a:lnTo>
                  <a:pt x="1093" y="997"/>
                </a:lnTo>
                <a:lnTo>
                  <a:pt x="1088" y="997"/>
                </a:lnTo>
                <a:lnTo>
                  <a:pt x="1088" y="997"/>
                </a:lnTo>
                <a:lnTo>
                  <a:pt x="1086" y="999"/>
                </a:lnTo>
                <a:lnTo>
                  <a:pt x="1084" y="999"/>
                </a:lnTo>
                <a:lnTo>
                  <a:pt x="1084" y="997"/>
                </a:lnTo>
                <a:lnTo>
                  <a:pt x="1084" y="997"/>
                </a:lnTo>
                <a:lnTo>
                  <a:pt x="1091" y="995"/>
                </a:lnTo>
                <a:lnTo>
                  <a:pt x="1088" y="992"/>
                </a:lnTo>
                <a:lnTo>
                  <a:pt x="1088" y="990"/>
                </a:lnTo>
                <a:lnTo>
                  <a:pt x="1088" y="990"/>
                </a:lnTo>
                <a:lnTo>
                  <a:pt x="1088" y="990"/>
                </a:lnTo>
                <a:lnTo>
                  <a:pt x="1086" y="987"/>
                </a:lnTo>
                <a:lnTo>
                  <a:pt x="1081" y="985"/>
                </a:lnTo>
                <a:lnTo>
                  <a:pt x="1081" y="985"/>
                </a:lnTo>
                <a:lnTo>
                  <a:pt x="1079" y="987"/>
                </a:lnTo>
                <a:lnTo>
                  <a:pt x="1079" y="987"/>
                </a:lnTo>
                <a:lnTo>
                  <a:pt x="1077" y="985"/>
                </a:lnTo>
                <a:lnTo>
                  <a:pt x="1077" y="985"/>
                </a:lnTo>
                <a:lnTo>
                  <a:pt x="1079" y="983"/>
                </a:lnTo>
                <a:lnTo>
                  <a:pt x="1079" y="980"/>
                </a:lnTo>
                <a:lnTo>
                  <a:pt x="1077" y="980"/>
                </a:lnTo>
                <a:lnTo>
                  <a:pt x="1077" y="978"/>
                </a:lnTo>
                <a:lnTo>
                  <a:pt x="1074" y="973"/>
                </a:lnTo>
                <a:lnTo>
                  <a:pt x="1072" y="973"/>
                </a:lnTo>
                <a:lnTo>
                  <a:pt x="1072" y="971"/>
                </a:lnTo>
                <a:lnTo>
                  <a:pt x="1072" y="966"/>
                </a:lnTo>
                <a:lnTo>
                  <a:pt x="1074" y="968"/>
                </a:lnTo>
                <a:lnTo>
                  <a:pt x="1074" y="968"/>
                </a:lnTo>
                <a:lnTo>
                  <a:pt x="1074" y="968"/>
                </a:lnTo>
                <a:lnTo>
                  <a:pt x="1077" y="968"/>
                </a:lnTo>
                <a:lnTo>
                  <a:pt x="1077" y="968"/>
                </a:lnTo>
                <a:lnTo>
                  <a:pt x="1079" y="968"/>
                </a:lnTo>
                <a:lnTo>
                  <a:pt x="1081" y="968"/>
                </a:lnTo>
                <a:lnTo>
                  <a:pt x="1081" y="971"/>
                </a:lnTo>
                <a:lnTo>
                  <a:pt x="1081" y="971"/>
                </a:lnTo>
                <a:lnTo>
                  <a:pt x="1081" y="971"/>
                </a:lnTo>
                <a:lnTo>
                  <a:pt x="1081" y="973"/>
                </a:lnTo>
                <a:lnTo>
                  <a:pt x="1081" y="976"/>
                </a:lnTo>
                <a:lnTo>
                  <a:pt x="1081" y="976"/>
                </a:lnTo>
                <a:lnTo>
                  <a:pt x="1084" y="976"/>
                </a:lnTo>
                <a:lnTo>
                  <a:pt x="1084" y="978"/>
                </a:lnTo>
                <a:lnTo>
                  <a:pt x="1084" y="978"/>
                </a:lnTo>
                <a:lnTo>
                  <a:pt x="1086" y="978"/>
                </a:lnTo>
                <a:lnTo>
                  <a:pt x="1086" y="978"/>
                </a:lnTo>
                <a:lnTo>
                  <a:pt x="1086" y="978"/>
                </a:lnTo>
                <a:lnTo>
                  <a:pt x="1088" y="978"/>
                </a:lnTo>
                <a:lnTo>
                  <a:pt x="1088" y="978"/>
                </a:lnTo>
                <a:lnTo>
                  <a:pt x="1091" y="978"/>
                </a:lnTo>
                <a:lnTo>
                  <a:pt x="1091" y="980"/>
                </a:lnTo>
                <a:lnTo>
                  <a:pt x="1096" y="978"/>
                </a:lnTo>
                <a:lnTo>
                  <a:pt x="1096" y="980"/>
                </a:lnTo>
                <a:lnTo>
                  <a:pt x="1096" y="983"/>
                </a:lnTo>
                <a:lnTo>
                  <a:pt x="1093" y="983"/>
                </a:lnTo>
                <a:lnTo>
                  <a:pt x="1091" y="983"/>
                </a:lnTo>
                <a:lnTo>
                  <a:pt x="1091" y="985"/>
                </a:lnTo>
                <a:lnTo>
                  <a:pt x="1093" y="985"/>
                </a:lnTo>
                <a:lnTo>
                  <a:pt x="1098" y="983"/>
                </a:lnTo>
                <a:lnTo>
                  <a:pt x="1103" y="978"/>
                </a:lnTo>
                <a:lnTo>
                  <a:pt x="1100" y="978"/>
                </a:lnTo>
                <a:lnTo>
                  <a:pt x="1098" y="978"/>
                </a:lnTo>
                <a:lnTo>
                  <a:pt x="1098" y="976"/>
                </a:lnTo>
                <a:lnTo>
                  <a:pt x="1098" y="973"/>
                </a:lnTo>
                <a:lnTo>
                  <a:pt x="1098" y="973"/>
                </a:lnTo>
                <a:lnTo>
                  <a:pt x="1098" y="973"/>
                </a:lnTo>
                <a:lnTo>
                  <a:pt x="1098" y="971"/>
                </a:lnTo>
                <a:lnTo>
                  <a:pt x="1098" y="971"/>
                </a:lnTo>
                <a:lnTo>
                  <a:pt x="1100" y="971"/>
                </a:lnTo>
                <a:lnTo>
                  <a:pt x="1100" y="968"/>
                </a:lnTo>
                <a:lnTo>
                  <a:pt x="1100" y="968"/>
                </a:lnTo>
                <a:lnTo>
                  <a:pt x="1100" y="968"/>
                </a:lnTo>
                <a:lnTo>
                  <a:pt x="1098" y="968"/>
                </a:lnTo>
                <a:lnTo>
                  <a:pt x="1098" y="968"/>
                </a:lnTo>
                <a:lnTo>
                  <a:pt x="1098" y="968"/>
                </a:lnTo>
                <a:lnTo>
                  <a:pt x="1096" y="968"/>
                </a:lnTo>
                <a:lnTo>
                  <a:pt x="1096" y="966"/>
                </a:lnTo>
                <a:lnTo>
                  <a:pt x="1096" y="964"/>
                </a:lnTo>
                <a:lnTo>
                  <a:pt x="1096" y="961"/>
                </a:lnTo>
                <a:lnTo>
                  <a:pt x="1096" y="961"/>
                </a:lnTo>
                <a:lnTo>
                  <a:pt x="1096" y="964"/>
                </a:lnTo>
                <a:lnTo>
                  <a:pt x="1098" y="966"/>
                </a:lnTo>
                <a:lnTo>
                  <a:pt x="1098" y="966"/>
                </a:lnTo>
                <a:lnTo>
                  <a:pt x="1100" y="966"/>
                </a:lnTo>
                <a:lnTo>
                  <a:pt x="1100" y="964"/>
                </a:lnTo>
                <a:lnTo>
                  <a:pt x="1103" y="966"/>
                </a:lnTo>
                <a:lnTo>
                  <a:pt x="1103" y="968"/>
                </a:lnTo>
                <a:lnTo>
                  <a:pt x="1103" y="971"/>
                </a:lnTo>
                <a:lnTo>
                  <a:pt x="1100" y="971"/>
                </a:lnTo>
                <a:lnTo>
                  <a:pt x="1103" y="973"/>
                </a:lnTo>
                <a:lnTo>
                  <a:pt x="1105" y="976"/>
                </a:lnTo>
                <a:lnTo>
                  <a:pt x="1105" y="976"/>
                </a:lnTo>
                <a:lnTo>
                  <a:pt x="1105" y="978"/>
                </a:lnTo>
                <a:lnTo>
                  <a:pt x="1105" y="978"/>
                </a:lnTo>
                <a:lnTo>
                  <a:pt x="1107" y="978"/>
                </a:lnTo>
                <a:lnTo>
                  <a:pt x="1110" y="976"/>
                </a:lnTo>
                <a:lnTo>
                  <a:pt x="1112" y="971"/>
                </a:lnTo>
                <a:lnTo>
                  <a:pt x="1115" y="971"/>
                </a:lnTo>
                <a:lnTo>
                  <a:pt x="1115" y="973"/>
                </a:lnTo>
                <a:lnTo>
                  <a:pt x="1117" y="971"/>
                </a:lnTo>
                <a:lnTo>
                  <a:pt x="1119" y="971"/>
                </a:lnTo>
                <a:lnTo>
                  <a:pt x="1119" y="971"/>
                </a:lnTo>
                <a:lnTo>
                  <a:pt x="1122" y="971"/>
                </a:lnTo>
                <a:lnTo>
                  <a:pt x="1124" y="971"/>
                </a:lnTo>
                <a:lnTo>
                  <a:pt x="1122" y="971"/>
                </a:lnTo>
                <a:lnTo>
                  <a:pt x="1119" y="976"/>
                </a:lnTo>
                <a:lnTo>
                  <a:pt x="1119" y="978"/>
                </a:lnTo>
                <a:lnTo>
                  <a:pt x="1119" y="978"/>
                </a:lnTo>
                <a:lnTo>
                  <a:pt x="1122" y="978"/>
                </a:lnTo>
                <a:lnTo>
                  <a:pt x="1124" y="978"/>
                </a:lnTo>
                <a:lnTo>
                  <a:pt x="1126" y="978"/>
                </a:lnTo>
                <a:lnTo>
                  <a:pt x="1126" y="978"/>
                </a:lnTo>
                <a:lnTo>
                  <a:pt x="1129" y="978"/>
                </a:lnTo>
                <a:lnTo>
                  <a:pt x="1129" y="978"/>
                </a:lnTo>
                <a:lnTo>
                  <a:pt x="1129" y="978"/>
                </a:lnTo>
                <a:lnTo>
                  <a:pt x="1126" y="980"/>
                </a:lnTo>
                <a:lnTo>
                  <a:pt x="1122" y="980"/>
                </a:lnTo>
                <a:lnTo>
                  <a:pt x="1119" y="980"/>
                </a:lnTo>
                <a:lnTo>
                  <a:pt x="1119" y="983"/>
                </a:lnTo>
                <a:lnTo>
                  <a:pt x="1122" y="983"/>
                </a:lnTo>
                <a:lnTo>
                  <a:pt x="1126" y="983"/>
                </a:lnTo>
                <a:lnTo>
                  <a:pt x="1133" y="978"/>
                </a:lnTo>
                <a:lnTo>
                  <a:pt x="1136" y="978"/>
                </a:lnTo>
                <a:lnTo>
                  <a:pt x="1136" y="978"/>
                </a:lnTo>
                <a:lnTo>
                  <a:pt x="1141" y="976"/>
                </a:lnTo>
                <a:lnTo>
                  <a:pt x="1143" y="973"/>
                </a:lnTo>
                <a:lnTo>
                  <a:pt x="1145" y="976"/>
                </a:lnTo>
                <a:lnTo>
                  <a:pt x="1145" y="978"/>
                </a:lnTo>
                <a:lnTo>
                  <a:pt x="1145" y="978"/>
                </a:lnTo>
                <a:lnTo>
                  <a:pt x="1145" y="980"/>
                </a:lnTo>
                <a:lnTo>
                  <a:pt x="1143" y="980"/>
                </a:lnTo>
                <a:lnTo>
                  <a:pt x="1126" y="990"/>
                </a:lnTo>
                <a:lnTo>
                  <a:pt x="1124" y="992"/>
                </a:lnTo>
                <a:lnTo>
                  <a:pt x="1122" y="995"/>
                </a:lnTo>
                <a:lnTo>
                  <a:pt x="1124" y="995"/>
                </a:lnTo>
                <a:lnTo>
                  <a:pt x="1131" y="990"/>
                </a:lnTo>
                <a:lnTo>
                  <a:pt x="1138" y="987"/>
                </a:lnTo>
                <a:lnTo>
                  <a:pt x="1143" y="980"/>
                </a:lnTo>
                <a:lnTo>
                  <a:pt x="1155" y="978"/>
                </a:lnTo>
                <a:lnTo>
                  <a:pt x="1162" y="973"/>
                </a:lnTo>
                <a:lnTo>
                  <a:pt x="1174" y="966"/>
                </a:lnTo>
                <a:lnTo>
                  <a:pt x="1171" y="966"/>
                </a:lnTo>
                <a:lnTo>
                  <a:pt x="1167" y="968"/>
                </a:lnTo>
                <a:lnTo>
                  <a:pt x="1152" y="976"/>
                </a:lnTo>
                <a:lnTo>
                  <a:pt x="1152" y="978"/>
                </a:lnTo>
                <a:lnTo>
                  <a:pt x="1150" y="978"/>
                </a:lnTo>
                <a:lnTo>
                  <a:pt x="1150" y="978"/>
                </a:lnTo>
                <a:lnTo>
                  <a:pt x="1150" y="978"/>
                </a:lnTo>
                <a:lnTo>
                  <a:pt x="1150" y="976"/>
                </a:lnTo>
                <a:lnTo>
                  <a:pt x="1150" y="976"/>
                </a:lnTo>
                <a:lnTo>
                  <a:pt x="1150" y="976"/>
                </a:lnTo>
                <a:lnTo>
                  <a:pt x="1150" y="973"/>
                </a:lnTo>
                <a:lnTo>
                  <a:pt x="1150" y="973"/>
                </a:lnTo>
                <a:lnTo>
                  <a:pt x="1150" y="971"/>
                </a:lnTo>
                <a:lnTo>
                  <a:pt x="1150" y="968"/>
                </a:lnTo>
                <a:lnTo>
                  <a:pt x="1164" y="964"/>
                </a:lnTo>
                <a:lnTo>
                  <a:pt x="1167" y="964"/>
                </a:lnTo>
                <a:lnTo>
                  <a:pt x="1174" y="964"/>
                </a:lnTo>
                <a:lnTo>
                  <a:pt x="1178" y="964"/>
                </a:lnTo>
                <a:lnTo>
                  <a:pt x="1183" y="961"/>
                </a:lnTo>
                <a:lnTo>
                  <a:pt x="1188" y="959"/>
                </a:lnTo>
                <a:lnTo>
                  <a:pt x="1200" y="950"/>
                </a:lnTo>
                <a:lnTo>
                  <a:pt x="1207" y="945"/>
                </a:lnTo>
                <a:lnTo>
                  <a:pt x="1209" y="942"/>
                </a:lnTo>
                <a:lnTo>
                  <a:pt x="1211" y="942"/>
                </a:lnTo>
                <a:lnTo>
                  <a:pt x="1211" y="942"/>
                </a:lnTo>
                <a:lnTo>
                  <a:pt x="1219" y="938"/>
                </a:lnTo>
                <a:lnTo>
                  <a:pt x="1223" y="931"/>
                </a:lnTo>
                <a:lnTo>
                  <a:pt x="1226" y="928"/>
                </a:lnTo>
                <a:lnTo>
                  <a:pt x="1233" y="921"/>
                </a:lnTo>
                <a:lnTo>
                  <a:pt x="1235" y="921"/>
                </a:lnTo>
                <a:lnTo>
                  <a:pt x="1235" y="919"/>
                </a:lnTo>
                <a:lnTo>
                  <a:pt x="1235" y="916"/>
                </a:lnTo>
                <a:lnTo>
                  <a:pt x="1233" y="912"/>
                </a:lnTo>
                <a:lnTo>
                  <a:pt x="1233" y="909"/>
                </a:lnTo>
                <a:lnTo>
                  <a:pt x="1235" y="905"/>
                </a:lnTo>
                <a:lnTo>
                  <a:pt x="1233" y="902"/>
                </a:lnTo>
                <a:lnTo>
                  <a:pt x="1233" y="902"/>
                </a:lnTo>
                <a:lnTo>
                  <a:pt x="1233" y="902"/>
                </a:lnTo>
                <a:lnTo>
                  <a:pt x="1235" y="902"/>
                </a:lnTo>
                <a:lnTo>
                  <a:pt x="1238" y="902"/>
                </a:lnTo>
                <a:lnTo>
                  <a:pt x="1238" y="905"/>
                </a:lnTo>
                <a:lnTo>
                  <a:pt x="1240" y="905"/>
                </a:lnTo>
                <a:lnTo>
                  <a:pt x="1242" y="902"/>
                </a:lnTo>
                <a:lnTo>
                  <a:pt x="1249" y="893"/>
                </a:lnTo>
                <a:lnTo>
                  <a:pt x="1249" y="893"/>
                </a:lnTo>
                <a:lnTo>
                  <a:pt x="1249" y="890"/>
                </a:lnTo>
                <a:lnTo>
                  <a:pt x="1249" y="890"/>
                </a:lnTo>
                <a:lnTo>
                  <a:pt x="1249" y="890"/>
                </a:lnTo>
                <a:lnTo>
                  <a:pt x="1252" y="890"/>
                </a:lnTo>
                <a:lnTo>
                  <a:pt x="1252" y="890"/>
                </a:lnTo>
                <a:lnTo>
                  <a:pt x="1254" y="890"/>
                </a:lnTo>
                <a:lnTo>
                  <a:pt x="1254" y="888"/>
                </a:lnTo>
                <a:lnTo>
                  <a:pt x="1254" y="886"/>
                </a:lnTo>
                <a:lnTo>
                  <a:pt x="1256" y="886"/>
                </a:lnTo>
                <a:lnTo>
                  <a:pt x="1256" y="888"/>
                </a:lnTo>
                <a:lnTo>
                  <a:pt x="1259" y="888"/>
                </a:lnTo>
                <a:lnTo>
                  <a:pt x="1261" y="883"/>
                </a:lnTo>
                <a:lnTo>
                  <a:pt x="1261" y="881"/>
                </a:lnTo>
                <a:lnTo>
                  <a:pt x="1261" y="879"/>
                </a:lnTo>
                <a:lnTo>
                  <a:pt x="1264" y="879"/>
                </a:lnTo>
                <a:lnTo>
                  <a:pt x="1266" y="879"/>
                </a:lnTo>
                <a:lnTo>
                  <a:pt x="1268" y="881"/>
                </a:lnTo>
                <a:lnTo>
                  <a:pt x="1268" y="879"/>
                </a:lnTo>
                <a:lnTo>
                  <a:pt x="1268" y="879"/>
                </a:lnTo>
                <a:lnTo>
                  <a:pt x="1268" y="879"/>
                </a:lnTo>
                <a:lnTo>
                  <a:pt x="1268" y="879"/>
                </a:lnTo>
                <a:lnTo>
                  <a:pt x="1264" y="876"/>
                </a:lnTo>
                <a:lnTo>
                  <a:pt x="1261" y="876"/>
                </a:lnTo>
                <a:lnTo>
                  <a:pt x="1261" y="876"/>
                </a:lnTo>
                <a:lnTo>
                  <a:pt x="1259" y="871"/>
                </a:lnTo>
                <a:lnTo>
                  <a:pt x="1259" y="871"/>
                </a:lnTo>
                <a:lnTo>
                  <a:pt x="1259" y="871"/>
                </a:lnTo>
                <a:lnTo>
                  <a:pt x="1259" y="871"/>
                </a:lnTo>
                <a:lnTo>
                  <a:pt x="1256" y="871"/>
                </a:lnTo>
                <a:lnTo>
                  <a:pt x="1256" y="871"/>
                </a:lnTo>
                <a:lnTo>
                  <a:pt x="1256" y="871"/>
                </a:lnTo>
                <a:lnTo>
                  <a:pt x="1259" y="874"/>
                </a:lnTo>
                <a:lnTo>
                  <a:pt x="1259" y="874"/>
                </a:lnTo>
                <a:lnTo>
                  <a:pt x="1256" y="874"/>
                </a:lnTo>
                <a:lnTo>
                  <a:pt x="1254" y="871"/>
                </a:lnTo>
                <a:lnTo>
                  <a:pt x="1254" y="869"/>
                </a:lnTo>
                <a:lnTo>
                  <a:pt x="1252" y="869"/>
                </a:lnTo>
                <a:lnTo>
                  <a:pt x="1252" y="869"/>
                </a:lnTo>
                <a:lnTo>
                  <a:pt x="1254" y="867"/>
                </a:lnTo>
                <a:lnTo>
                  <a:pt x="1256" y="867"/>
                </a:lnTo>
                <a:lnTo>
                  <a:pt x="1256" y="864"/>
                </a:lnTo>
                <a:lnTo>
                  <a:pt x="1256" y="864"/>
                </a:lnTo>
                <a:lnTo>
                  <a:pt x="1249" y="862"/>
                </a:lnTo>
                <a:lnTo>
                  <a:pt x="1245" y="860"/>
                </a:lnTo>
                <a:lnTo>
                  <a:pt x="1247" y="855"/>
                </a:lnTo>
                <a:lnTo>
                  <a:pt x="1247" y="855"/>
                </a:lnTo>
                <a:lnTo>
                  <a:pt x="1249" y="852"/>
                </a:lnTo>
                <a:lnTo>
                  <a:pt x="1249" y="850"/>
                </a:lnTo>
                <a:lnTo>
                  <a:pt x="1247" y="848"/>
                </a:lnTo>
                <a:lnTo>
                  <a:pt x="1245" y="845"/>
                </a:lnTo>
                <a:lnTo>
                  <a:pt x="1245" y="843"/>
                </a:lnTo>
                <a:lnTo>
                  <a:pt x="1247" y="843"/>
                </a:lnTo>
                <a:lnTo>
                  <a:pt x="1247" y="841"/>
                </a:lnTo>
                <a:lnTo>
                  <a:pt x="1247" y="841"/>
                </a:lnTo>
                <a:lnTo>
                  <a:pt x="1245" y="841"/>
                </a:lnTo>
                <a:lnTo>
                  <a:pt x="1245" y="841"/>
                </a:lnTo>
                <a:lnTo>
                  <a:pt x="1242" y="841"/>
                </a:lnTo>
                <a:lnTo>
                  <a:pt x="1242" y="841"/>
                </a:lnTo>
                <a:lnTo>
                  <a:pt x="1240" y="838"/>
                </a:lnTo>
                <a:lnTo>
                  <a:pt x="1240" y="838"/>
                </a:lnTo>
                <a:lnTo>
                  <a:pt x="1247" y="838"/>
                </a:lnTo>
                <a:lnTo>
                  <a:pt x="1252" y="838"/>
                </a:lnTo>
                <a:lnTo>
                  <a:pt x="1254" y="843"/>
                </a:lnTo>
                <a:lnTo>
                  <a:pt x="1259" y="843"/>
                </a:lnTo>
                <a:lnTo>
                  <a:pt x="1261" y="841"/>
                </a:lnTo>
                <a:lnTo>
                  <a:pt x="1264" y="836"/>
                </a:lnTo>
                <a:lnTo>
                  <a:pt x="1264" y="834"/>
                </a:lnTo>
                <a:lnTo>
                  <a:pt x="1264" y="831"/>
                </a:lnTo>
                <a:lnTo>
                  <a:pt x="1266" y="831"/>
                </a:lnTo>
                <a:lnTo>
                  <a:pt x="1271" y="829"/>
                </a:lnTo>
                <a:lnTo>
                  <a:pt x="1273" y="826"/>
                </a:lnTo>
                <a:lnTo>
                  <a:pt x="1273" y="826"/>
                </a:lnTo>
                <a:lnTo>
                  <a:pt x="1275" y="826"/>
                </a:lnTo>
                <a:lnTo>
                  <a:pt x="1275" y="829"/>
                </a:lnTo>
                <a:lnTo>
                  <a:pt x="1275" y="831"/>
                </a:lnTo>
                <a:lnTo>
                  <a:pt x="1278" y="831"/>
                </a:lnTo>
                <a:lnTo>
                  <a:pt x="1278" y="831"/>
                </a:lnTo>
                <a:lnTo>
                  <a:pt x="1278" y="834"/>
                </a:lnTo>
                <a:lnTo>
                  <a:pt x="1280" y="836"/>
                </a:lnTo>
                <a:lnTo>
                  <a:pt x="1278" y="838"/>
                </a:lnTo>
                <a:lnTo>
                  <a:pt x="1278" y="845"/>
                </a:lnTo>
                <a:lnTo>
                  <a:pt x="1275" y="850"/>
                </a:lnTo>
                <a:lnTo>
                  <a:pt x="1275" y="852"/>
                </a:lnTo>
                <a:lnTo>
                  <a:pt x="1273" y="855"/>
                </a:lnTo>
                <a:lnTo>
                  <a:pt x="1273" y="855"/>
                </a:lnTo>
                <a:lnTo>
                  <a:pt x="1271" y="857"/>
                </a:lnTo>
                <a:lnTo>
                  <a:pt x="1268" y="857"/>
                </a:lnTo>
                <a:lnTo>
                  <a:pt x="1268" y="857"/>
                </a:lnTo>
                <a:lnTo>
                  <a:pt x="1271" y="860"/>
                </a:lnTo>
                <a:lnTo>
                  <a:pt x="1271" y="860"/>
                </a:lnTo>
                <a:lnTo>
                  <a:pt x="1273" y="860"/>
                </a:lnTo>
                <a:lnTo>
                  <a:pt x="1278" y="857"/>
                </a:lnTo>
                <a:lnTo>
                  <a:pt x="1294" y="852"/>
                </a:lnTo>
                <a:lnTo>
                  <a:pt x="1297" y="852"/>
                </a:lnTo>
                <a:lnTo>
                  <a:pt x="1297" y="852"/>
                </a:lnTo>
                <a:lnTo>
                  <a:pt x="1299" y="855"/>
                </a:lnTo>
                <a:lnTo>
                  <a:pt x="1301" y="855"/>
                </a:lnTo>
                <a:lnTo>
                  <a:pt x="1304" y="855"/>
                </a:lnTo>
                <a:lnTo>
                  <a:pt x="1304" y="852"/>
                </a:lnTo>
                <a:lnTo>
                  <a:pt x="1304" y="855"/>
                </a:lnTo>
                <a:lnTo>
                  <a:pt x="1304" y="857"/>
                </a:lnTo>
                <a:lnTo>
                  <a:pt x="1301" y="860"/>
                </a:lnTo>
                <a:lnTo>
                  <a:pt x="1301" y="860"/>
                </a:lnTo>
                <a:lnTo>
                  <a:pt x="1294" y="860"/>
                </a:lnTo>
                <a:lnTo>
                  <a:pt x="1294" y="860"/>
                </a:lnTo>
                <a:lnTo>
                  <a:pt x="1292" y="860"/>
                </a:lnTo>
                <a:lnTo>
                  <a:pt x="1290" y="864"/>
                </a:lnTo>
                <a:lnTo>
                  <a:pt x="1290" y="864"/>
                </a:lnTo>
                <a:lnTo>
                  <a:pt x="1287" y="864"/>
                </a:lnTo>
                <a:lnTo>
                  <a:pt x="1287" y="864"/>
                </a:lnTo>
                <a:lnTo>
                  <a:pt x="1285" y="867"/>
                </a:lnTo>
                <a:lnTo>
                  <a:pt x="1282" y="867"/>
                </a:lnTo>
                <a:lnTo>
                  <a:pt x="1273" y="876"/>
                </a:lnTo>
                <a:lnTo>
                  <a:pt x="1273" y="879"/>
                </a:lnTo>
                <a:lnTo>
                  <a:pt x="1273" y="879"/>
                </a:lnTo>
                <a:lnTo>
                  <a:pt x="1275" y="881"/>
                </a:lnTo>
                <a:lnTo>
                  <a:pt x="1278" y="879"/>
                </a:lnTo>
                <a:lnTo>
                  <a:pt x="1282" y="871"/>
                </a:lnTo>
                <a:lnTo>
                  <a:pt x="1287" y="869"/>
                </a:lnTo>
                <a:lnTo>
                  <a:pt x="1320" y="850"/>
                </a:lnTo>
                <a:lnTo>
                  <a:pt x="1332" y="845"/>
                </a:lnTo>
                <a:lnTo>
                  <a:pt x="1342" y="841"/>
                </a:lnTo>
                <a:lnTo>
                  <a:pt x="1344" y="838"/>
                </a:lnTo>
                <a:lnTo>
                  <a:pt x="1349" y="836"/>
                </a:lnTo>
                <a:lnTo>
                  <a:pt x="1351" y="836"/>
                </a:lnTo>
                <a:lnTo>
                  <a:pt x="1365" y="836"/>
                </a:lnTo>
                <a:lnTo>
                  <a:pt x="1368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0" y="831"/>
                </a:lnTo>
                <a:lnTo>
                  <a:pt x="1363" y="824"/>
                </a:lnTo>
                <a:lnTo>
                  <a:pt x="1361" y="819"/>
                </a:lnTo>
                <a:lnTo>
                  <a:pt x="1361" y="815"/>
                </a:lnTo>
                <a:lnTo>
                  <a:pt x="1368" y="803"/>
                </a:lnTo>
                <a:lnTo>
                  <a:pt x="1370" y="800"/>
                </a:lnTo>
                <a:lnTo>
                  <a:pt x="1370" y="798"/>
                </a:lnTo>
                <a:lnTo>
                  <a:pt x="1370" y="796"/>
                </a:lnTo>
                <a:lnTo>
                  <a:pt x="1375" y="796"/>
                </a:lnTo>
                <a:lnTo>
                  <a:pt x="1375" y="796"/>
                </a:lnTo>
                <a:lnTo>
                  <a:pt x="1375" y="796"/>
                </a:lnTo>
                <a:lnTo>
                  <a:pt x="1377" y="793"/>
                </a:lnTo>
                <a:lnTo>
                  <a:pt x="1384" y="786"/>
                </a:lnTo>
                <a:lnTo>
                  <a:pt x="1382" y="784"/>
                </a:lnTo>
                <a:lnTo>
                  <a:pt x="1382" y="781"/>
                </a:lnTo>
                <a:lnTo>
                  <a:pt x="1384" y="779"/>
                </a:lnTo>
                <a:lnTo>
                  <a:pt x="1384" y="777"/>
                </a:lnTo>
                <a:lnTo>
                  <a:pt x="1384" y="774"/>
                </a:lnTo>
                <a:lnTo>
                  <a:pt x="1384" y="774"/>
                </a:lnTo>
                <a:lnTo>
                  <a:pt x="1384" y="772"/>
                </a:lnTo>
                <a:lnTo>
                  <a:pt x="1384" y="770"/>
                </a:lnTo>
                <a:lnTo>
                  <a:pt x="1382" y="767"/>
                </a:lnTo>
                <a:lnTo>
                  <a:pt x="1382" y="767"/>
                </a:lnTo>
                <a:lnTo>
                  <a:pt x="1382" y="765"/>
                </a:lnTo>
                <a:lnTo>
                  <a:pt x="1382" y="763"/>
                </a:lnTo>
                <a:lnTo>
                  <a:pt x="1384" y="763"/>
                </a:lnTo>
                <a:lnTo>
                  <a:pt x="1382" y="760"/>
                </a:lnTo>
                <a:lnTo>
                  <a:pt x="1382" y="758"/>
                </a:lnTo>
                <a:lnTo>
                  <a:pt x="1379" y="755"/>
                </a:lnTo>
                <a:lnTo>
                  <a:pt x="1377" y="753"/>
                </a:lnTo>
                <a:lnTo>
                  <a:pt x="1377" y="748"/>
                </a:lnTo>
                <a:lnTo>
                  <a:pt x="1377" y="746"/>
                </a:lnTo>
                <a:lnTo>
                  <a:pt x="1379" y="744"/>
                </a:lnTo>
                <a:lnTo>
                  <a:pt x="1382" y="741"/>
                </a:lnTo>
                <a:lnTo>
                  <a:pt x="1382" y="739"/>
                </a:lnTo>
                <a:lnTo>
                  <a:pt x="1382" y="737"/>
                </a:lnTo>
                <a:lnTo>
                  <a:pt x="1382" y="734"/>
                </a:lnTo>
                <a:lnTo>
                  <a:pt x="1379" y="732"/>
                </a:lnTo>
                <a:lnTo>
                  <a:pt x="1379" y="732"/>
                </a:lnTo>
                <a:lnTo>
                  <a:pt x="1379" y="729"/>
                </a:lnTo>
                <a:lnTo>
                  <a:pt x="1379" y="727"/>
                </a:lnTo>
                <a:lnTo>
                  <a:pt x="1379" y="727"/>
                </a:lnTo>
                <a:lnTo>
                  <a:pt x="1379" y="727"/>
                </a:lnTo>
                <a:lnTo>
                  <a:pt x="1379" y="725"/>
                </a:lnTo>
                <a:lnTo>
                  <a:pt x="1379" y="722"/>
                </a:lnTo>
                <a:lnTo>
                  <a:pt x="1382" y="720"/>
                </a:lnTo>
                <a:lnTo>
                  <a:pt x="1384" y="720"/>
                </a:lnTo>
                <a:lnTo>
                  <a:pt x="1384" y="718"/>
                </a:lnTo>
                <a:lnTo>
                  <a:pt x="1384" y="713"/>
                </a:lnTo>
                <a:lnTo>
                  <a:pt x="1384" y="710"/>
                </a:lnTo>
                <a:lnTo>
                  <a:pt x="1389" y="708"/>
                </a:lnTo>
                <a:lnTo>
                  <a:pt x="1389" y="706"/>
                </a:lnTo>
                <a:lnTo>
                  <a:pt x="1391" y="699"/>
                </a:lnTo>
                <a:lnTo>
                  <a:pt x="1394" y="692"/>
                </a:lnTo>
                <a:lnTo>
                  <a:pt x="1394" y="689"/>
                </a:lnTo>
                <a:lnTo>
                  <a:pt x="1394" y="689"/>
                </a:lnTo>
                <a:lnTo>
                  <a:pt x="1394" y="687"/>
                </a:lnTo>
                <a:lnTo>
                  <a:pt x="1394" y="687"/>
                </a:lnTo>
                <a:lnTo>
                  <a:pt x="1394" y="684"/>
                </a:lnTo>
                <a:lnTo>
                  <a:pt x="1394" y="682"/>
                </a:lnTo>
                <a:lnTo>
                  <a:pt x="1394" y="682"/>
                </a:lnTo>
                <a:lnTo>
                  <a:pt x="1394" y="680"/>
                </a:lnTo>
                <a:lnTo>
                  <a:pt x="1396" y="677"/>
                </a:lnTo>
                <a:lnTo>
                  <a:pt x="1396" y="677"/>
                </a:lnTo>
                <a:lnTo>
                  <a:pt x="1396" y="677"/>
                </a:lnTo>
                <a:lnTo>
                  <a:pt x="1396" y="675"/>
                </a:lnTo>
                <a:lnTo>
                  <a:pt x="1396" y="675"/>
                </a:lnTo>
                <a:lnTo>
                  <a:pt x="1394" y="673"/>
                </a:lnTo>
                <a:lnTo>
                  <a:pt x="1391" y="668"/>
                </a:lnTo>
                <a:lnTo>
                  <a:pt x="1394" y="668"/>
                </a:lnTo>
                <a:lnTo>
                  <a:pt x="1394" y="668"/>
                </a:lnTo>
                <a:lnTo>
                  <a:pt x="1398" y="666"/>
                </a:lnTo>
                <a:lnTo>
                  <a:pt x="1398" y="666"/>
                </a:lnTo>
                <a:lnTo>
                  <a:pt x="1398" y="663"/>
                </a:lnTo>
                <a:lnTo>
                  <a:pt x="1398" y="663"/>
                </a:lnTo>
                <a:close/>
              </a:path>
            </a:pathLst>
          </a:custGeom>
          <a:solidFill>
            <a:schemeClr val="accent2"/>
          </a:solidFill>
          <a:ln w="4763">
            <a:solidFill>
              <a:srgbClr val="FFFFFF"/>
            </a:solidFill>
          </a:ln>
          <a:effectLst>
            <a:outerShdw blurRad="431800" dist="38100" dir="5400000" algn="t" rotWithShape="0">
              <a:prstClr val="black">
                <a:alpha val="30000"/>
              </a:prstClr>
            </a:outerShdw>
          </a:effectLst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8EC24991-02DF-4879-8335-581548AB37A8}"/>
              </a:ext>
            </a:extLst>
          </p:cNvPr>
          <p:cNvSpPr>
            <a:spLocks/>
          </p:cNvSpPr>
          <p:nvPr/>
        </p:nvSpPr>
        <p:spPr bwMode="auto">
          <a:xfrm>
            <a:off x="8827238" y="3482726"/>
            <a:ext cx="1008460" cy="369094"/>
          </a:xfrm>
          <a:custGeom>
            <a:avLst/>
            <a:gdLst>
              <a:gd name="T0" fmla="*/ 719 w 847"/>
              <a:gd name="T1" fmla="*/ 24 h 310"/>
              <a:gd name="T2" fmla="*/ 802 w 847"/>
              <a:gd name="T3" fmla="*/ 10 h 310"/>
              <a:gd name="T4" fmla="*/ 838 w 847"/>
              <a:gd name="T5" fmla="*/ 2 h 310"/>
              <a:gd name="T6" fmla="*/ 842 w 847"/>
              <a:gd name="T7" fmla="*/ 26 h 310"/>
              <a:gd name="T8" fmla="*/ 847 w 847"/>
              <a:gd name="T9" fmla="*/ 36 h 310"/>
              <a:gd name="T10" fmla="*/ 826 w 847"/>
              <a:gd name="T11" fmla="*/ 45 h 310"/>
              <a:gd name="T12" fmla="*/ 814 w 847"/>
              <a:gd name="T13" fmla="*/ 71 h 310"/>
              <a:gd name="T14" fmla="*/ 809 w 847"/>
              <a:gd name="T15" fmla="*/ 69 h 310"/>
              <a:gd name="T16" fmla="*/ 805 w 847"/>
              <a:gd name="T17" fmla="*/ 66 h 310"/>
              <a:gd name="T18" fmla="*/ 798 w 847"/>
              <a:gd name="T19" fmla="*/ 69 h 310"/>
              <a:gd name="T20" fmla="*/ 783 w 847"/>
              <a:gd name="T21" fmla="*/ 76 h 310"/>
              <a:gd name="T22" fmla="*/ 776 w 847"/>
              <a:gd name="T23" fmla="*/ 90 h 310"/>
              <a:gd name="T24" fmla="*/ 767 w 847"/>
              <a:gd name="T25" fmla="*/ 95 h 310"/>
              <a:gd name="T26" fmla="*/ 764 w 847"/>
              <a:gd name="T27" fmla="*/ 88 h 310"/>
              <a:gd name="T28" fmla="*/ 757 w 847"/>
              <a:gd name="T29" fmla="*/ 88 h 310"/>
              <a:gd name="T30" fmla="*/ 748 w 847"/>
              <a:gd name="T31" fmla="*/ 97 h 310"/>
              <a:gd name="T32" fmla="*/ 743 w 847"/>
              <a:gd name="T33" fmla="*/ 102 h 310"/>
              <a:gd name="T34" fmla="*/ 734 w 847"/>
              <a:gd name="T35" fmla="*/ 104 h 310"/>
              <a:gd name="T36" fmla="*/ 736 w 847"/>
              <a:gd name="T37" fmla="*/ 109 h 310"/>
              <a:gd name="T38" fmla="*/ 731 w 847"/>
              <a:gd name="T39" fmla="*/ 123 h 310"/>
              <a:gd name="T40" fmla="*/ 717 w 847"/>
              <a:gd name="T41" fmla="*/ 128 h 310"/>
              <a:gd name="T42" fmla="*/ 705 w 847"/>
              <a:gd name="T43" fmla="*/ 137 h 310"/>
              <a:gd name="T44" fmla="*/ 698 w 847"/>
              <a:gd name="T45" fmla="*/ 145 h 310"/>
              <a:gd name="T46" fmla="*/ 686 w 847"/>
              <a:gd name="T47" fmla="*/ 154 h 310"/>
              <a:gd name="T48" fmla="*/ 675 w 847"/>
              <a:gd name="T49" fmla="*/ 159 h 310"/>
              <a:gd name="T50" fmla="*/ 667 w 847"/>
              <a:gd name="T51" fmla="*/ 161 h 310"/>
              <a:gd name="T52" fmla="*/ 658 w 847"/>
              <a:gd name="T53" fmla="*/ 163 h 310"/>
              <a:gd name="T54" fmla="*/ 644 w 847"/>
              <a:gd name="T55" fmla="*/ 171 h 310"/>
              <a:gd name="T56" fmla="*/ 637 w 847"/>
              <a:gd name="T57" fmla="*/ 180 h 310"/>
              <a:gd name="T58" fmla="*/ 634 w 847"/>
              <a:gd name="T59" fmla="*/ 189 h 310"/>
              <a:gd name="T60" fmla="*/ 632 w 847"/>
              <a:gd name="T61" fmla="*/ 201 h 310"/>
              <a:gd name="T62" fmla="*/ 618 w 847"/>
              <a:gd name="T63" fmla="*/ 208 h 310"/>
              <a:gd name="T64" fmla="*/ 613 w 847"/>
              <a:gd name="T65" fmla="*/ 208 h 310"/>
              <a:gd name="T66" fmla="*/ 608 w 847"/>
              <a:gd name="T67" fmla="*/ 223 h 310"/>
              <a:gd name="T68" fmla="*/ 580 w 847"/>
              <a:gd name="T69" fmla="*/ 244 h 310"/>
              <a:gd name="T70" fmla="*/ 478 w 847"/>
              <a:gd name="T71" fmla="*/ 258 h 310"/>
              <a:gd name="T72" fmla="*/ 350 w 847"/>
              <a:gd name="T73" fmla="*/ 272 h 310"/>
              <a:gd name="T74" fmla="*/ 220 w 847"/>
              <a:gd name="T75" fmla="*/ 287 h 310"/>
              <a:gd name="T76" fmla="*/ 173 w 847"/>
              <a:gd name="T77" fmla="*/ 294 h 310"/>
              <a:gd name="T78" fmla="*/ 67 w 847"/>
              <a:gd name="T79" fmla="*/ 305 h 310"/>
              <a:gd name="T80" fmla="*/ 3 w 847"/>
              <a:gd name="T81" fmla="*/ 308 h 310"/>
              <a:gd name="T82" fmla="*/ 15 w 847"/>
              <a:gd name="T83" fmla="*/ 294 h 310"/>
              <a:gd name="T84" fmla="*/ 17 w 847"/>
              <a:gd name="T85" fmla="*/ 265 h 310"/>
              <a:gd name="T86" fmla="*/ 26 w 847"/>
              <a:gd name="T87" fmla="*/ 244 h 310"/>
              <a:gd name="T88" fmla="*/ 31 w 847"/>
              <a:gd name="T89" fmla="*/ 232 h 310"/>
              <a:gd name="T90" fmla="*/ 31 w 847"/>
              <a:gd name="T91" fmla="*/ 216 h 310"/>
              <a:gd name="T92" fmla="*/ 48 w 847"/>
              <a:gd name="T93" fmla="*/ 192 h 310"/>
              <a:gd name="T94" fmla="*/ 50 w 847"/>
              <a:gd name="T95" fmla="*/ 180 h 310"/>
              <a:gd name="T96" fmla="*/ 60 w 847"/>
              <a:gd name="T97" fmla="*/ 163 h 310"/>
              <a:gd name="T98" fmla="*/ 62 w 847"/>
              <a:gd name="T99" fmla="*/ 145 h 310"/>
              <a:gd name="T100" fmla="*/ 64 w 847"/>
              <a:gd name="T101" fmla="*/ 135 h 310"/>
              <a:gd name="T102" fmla="*/ 67 w 847"/>
              <a:gd name="T103" fmla="*/ 116 h 310"/>
              <a:gd name="T104" fmla="*/ 74 w 847"/>
              <a:gd name="T105" fmla="*/ 116 h 310"/>
              <a:gd name="T106" fmla="*/ 211 w 847"/>
              <a:gd name="T107" fmla="*/ 102 h 310"/>
              <a:gd name="T108" fmla="*/ 206 w 847"/>
              <a:gd name="T109" fmla="*/ 78 h 310"/>
              <a:gd name="T110" fmla="*/ 230 w 847"/>
              <a:gd name="T111" fmla="*/ 83 h 310"/>
              <a:gd name="T112" fmla="*/ 263 w 847"/>
              <a:gd name="T113" fmla="*/ 78 h 310"/>
              <a:gd name="T114" fmla="*/ 343 w 847"/>
              <a:gd name="T115" fmla="*/ 69 h 310"/>
              <a:gd name="T116" fmla="*/ 369 w 847"/>
              <a:gd name="T117" fmla="*/ 64 h 310"/>
              <a:gd name="T118" fmla="*/ 528 w 847"/>
              <a:gd name="T119" fmla="*/ 50 h 310"/>
              <a:gd name="T120" fmla="*/ 641 w 847"/>
              <a:gd name="T121" fmla="*/ 36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47" h="310">
                <a:moveTo>
                  <a:pt x="646" y="33"/>
                </a:moveTo>
                <a:lnTo>
                  <a:pt x="658" y="31"/>
                </a:lnTo>
                <a:lnTo>
                  <a:pt x="667" y="31"/>
                </a:lnTo>
                <a:lnTo>
                  <a:pt x="677" y="29"/>
                </a:lnTo>
                <a:lnTo>
                  <a:pt x="689" y="26"/>
                </a:lnTo>
                <a:lnTo>
                  <a:pt x="698" y="26"/>
                </a:lnTo>
                <a:lnTo>
                  <a:pt x="710" y="24"/>
                </a:lnTo>
                <a:lnTo>
                  <a:pt x="719" y="24"/>
                </a:lnTo>
                <a:lnTo>
                  <a:pt x="729" y="21"/>
                </a:lnTo>
                <a:lnTo>
                  <a:pt x="741" y="19"/>
                </a:lnTo>
                <a:lnTo>
                  <a:pt x="750" y="19"/>
                </a:lnTo>
                <a:lnTo>
                  <a:pt x="762" y="17"/>
                </a:lnTo>
                <a:lnTo>
                  <a:pt x="771" y="14"/>
                </a:lnTo>
                <a:lnTo>
                  <a:pt x="781" y="12"/>
                </a:lnTo>
                <a:lnTo>
                  <a:pt x="793" y="12"/>
                </a:lnTo>
                <a:lnTo>
                  <a:pt x="802" y="10"/>
                </a:lnTo>
                <a:lnTo>
                  <a:pt x="812" y="7"/>
                </a:lnTo>
                <a:lnTo>
                  <a:pt x="816" y="7"/>
                </a:lnTo>
                <a:lnTo>
                  <a:pt x="819" y="7"/>
                </a:lnTo>
                <a:lnTo>
                  <a:pt x="821" y="5"/>
                </a:lnTo>
                <a:lnTo>
                  <a:pt x="821" y="5"/>
                </a:lnTo>
                <a:lnTo>
                  <a:pt x="821" y="5"/>
                </a:lnTo>
                <a:lnTo>
                  <a:pt x="828" y="2"/>
                </a:lnTo>
                <a:lnTo>
                  <a:pt x="838" y="2"/>
                </a:lnTo>
                <a:lnTo>
                  <a:pt x="847" y="0"/>
                </a:lnTo>
                <a:lnTo>
                  <a:pt x="842" y="10"/>
                </a:lnTo>
                <a:lnTo>
                  <a:pt x="842" y="12"/>
                </a:lnTo>
                <a:lnTo>
                  <a:pt x="842" y="12"/>
                </a:lnTo>
                <a:lnTo>
                  <a:pt x="845" y="14"/>
                </a:lnTo>
                <a:lnTo>
                  <a:pt x="845" y="17"/>
                </a:lnTo>
                <a:lnTo>
                  <a:pt x="845" y="21"/>
                </a:lnTo>
                <a:lnTo>
                  <a:pt x="842" y="26"/>
                </a:lnTo>
                <a:lnTo>
                  <a:pt x="842" y="29"/>
                </a:lnTo>
                <a:lnTo>
                  <a:pt x="842" y="29"/>
                </a:lnTo>
                <a:lnTo>
                  <a:pt x="842" y="29"/>
                </a:lnTo>
                <a:lnTo>
                  <a:pt x="845" y="31"/>
                </a:lnTo>
                <a:lnTo>
                  <a:pt x="845" y="33"/>
                </a:lnTo>
                <a:lnTo>
                  <a:pt x="845" y="33"/>
                </a:lnTo>
                <a:lnTo>
                  <a:pt x="847" y="33"/>
                </a:lnTo>
                <a:lnTo>
                  <a:pt x="847" y="36"/>
                </a:lnTo>
                <a:lnTo>
                  <a:pt x="845" y="36"/>
                </a:lnTo>
                <a:lnTo>
                  <a:pt x="842" y="36"/>
                </a:lnTo>
                <a:lnTo>
                  <a:pt x="838" y="33"/>
                </a:lnTo>
                <a:lnTo>
                  <a:pt x="835" y="33"/>
                </a:lnTo>
                <a:lnTo>
                  <a:pt x="835" y="33"/>
                </a:lnTo>
                <a:lnTo>
                  <a:pt x="828" y="40"/>
                </a:lnTo>
                <a:lnTo>
                  <a:pt x="826" y="43"/>
                </a:lnTo>
                <a:lnTo>
                  <a:pt x="826" y="45"/>
                </a:lnTo>
                <a:lnTo>
                  <a:pt x="819" y="64"/>
                </a:lnTo>
                <a:lnTo>
                  <a:pt x="819" y="66"/>
                </a:lnTo>
                <a:lnTo>
                  <a:pt x="819" y="66"/>
                </a:lnTo>
                <a:lnTo>
                  <a:pt x="816" y="66"/>
                </a:lnTo>
                <a:lnTo>
                  <a:pt x="816" y="69"/>
                </a:lnTo>
                <a:lnTo>
                  <a:pt x="814" y="71"/>
                </a:lnTo>
                <a:lnTo>
                  <a:pt x="814" y="71"/>
                </a:lnTo>
                <a:lnTo>
                  <a:pt x="814" y="71"/>
                </a:lnTo>
                <a:lnTo>
                  <a:pt x="812" y="71"/>
                </a:lnTo>
                <a:lnTo>
                  <a:pt x="812" y="71"/>
                </a:lnTo>
                <a:lnTo>
                  <a:pt x="809" y="71"/>
                </a:lnTo>
                <a:lnTo>
                  <a:pt x="809" y="71"/>
                </a:lnTo>
                <a:lnTo>
                  <a:pt x="809" y="69"/>
                </a:lnTo>
                <a:lnTo>
                  <a:pt x="809" y="69"/>
                </a:lnTo>
                <a:lnTo>
                  <a:pt x="809" y="69"/>
                </a:lnTo>
                <a:lnTo>
                  <a:pt x="809" y="69"/>
                </a:lnTo>
                <a:lnTo>
                  <a:pt x="807" y="69"/>
                </a:lnTo>
                <a:lnTo>
                  <a:pt x="807" y="66"/>
                </a:lnTo>
                <a:lnTo>
                  <a:pt x="807" y="66"/>
                </a:lnTo>
                <a:lnTo>
                  <a:pt x="807" y="66"/>
                </a:lnTo>
                <a:lnTo>
                  <a:pt x="807" y="66"/>
                </a:lnTo>
                <a:lnTo>
                  <a:pt x="807" y="66"/>
                </a:lnTo>
                <a:lnTo>
                  <a:pt x="805" y="66"/>
                </a:lnTo>
                <a:lnTo>
                  <a:pt x="805" y="66"/>
                </a:lnTo>
                <a:lnTo>
                  <a:pt x="802" y="66"/>
                </a:lnTo>
                <a:lnTo>
                  <a:pt x="802" y="66"/>
                </a:lnTo>
                <a:lnTo>
                  <a:pt x="802" y="66"/>
                </a:lnTo>
                <a:lnTo>
                  <a:pt x="802" y="64"/>
                </a:lnTo>
                <a:lnTo>
                  <a:pt x="800" y="66"/>
                </a:lnTo>
                <a:lnTo>
                  <a:pt x="800" y="66"/>
                </a:lnTo>
                <a:lnTo>
                  <a:pt x="800" y="66"/>
                </a:lnTo>
                <a:lnTo>
                  <a:pt x="798" y="69"/>
                </a:lnTo>
                <a:lnTo>
                  <a:pt x="795" y="69"/>
                </a:lnTo>
                <a:lnTo>
                  <a:pt x="793" y="69"/>
                </a:lnTo>
                <a:lnTo>
                  <a:pt x="793" y="69"/>
                </a:lnTo>
                <a:lnTo>
                  <a:pt x="790" y="71"/>
                </a:lnTo>
                <a:lnTo>
                  <a:pt x="788" y="74"/>
                </a:lnTo>
                <a:lnTo>
                  <a:pt x="786" y="74"/>
                </a:lnTo>
                <a:lnTo>
                  <a:pt x="786" y="74"/>
                </a:lnTo>
                <a:lnTo>
                  <a:pt x="783" y="76"/>
                </a:lnTo>
                <a:lnTo>
                  <a:pt x="781" y="81"/>
                </a:lnTo>
                <a:lnTo>
                  <a:pt x="779" y="83"/>
                </a:lnTo>
                <a:lnTo>
                  <a:pt x="779" y="85"/>
                </a:lnTo>
                <a:lnTo>
                  <a:pt x="779" y="85"/>
                </a:lnTo>
                <a:lnTo>
                  <a:pt x="776" y="88"/>
                </a:lnTo>
                <a:lnTo>
                  <a:pt x="776" y="90"/>
                </a:lnTo>
                <a:lnTo>
                  <a:pt x="776" y="90"/>
                </a:lnTo>
                <a:lnTo>
                  <a:pt x="776" y="90"/>
                </a:lnTo>
                <a:lnTo>
                  <a:pt x="776" y="90"/>
                </a:lnTo>
                <a:lnTo>
                  <a:pt x="771" y="95"/>
                </a:lnTo>
                <a:lnTo>
                  <a:pt x="769" y="95"/>
                </a:lnTo>
                <a:lnTo>
                  <a:pt x="769" y="95"/>
                </a:lnTo>
                <a:lnTo>
                  <a:pt x="769" y="95"/>
                </a:lnTo>
                <a:lnTo>
                  <a:pt x="769" y="95"/>
                </a:lnTo>
                <a:lnTo>
                  <a:pt x="767" y="95"/>
                </a:lnTo>
                <a:lnTo>
                  <a:pt x="767" y="95"/>
                </a:lnTo>
                <a:lnTo>
                  <a:pt x="767" y="95"/>
                </a:lnTo>
                <a:lnTo>
                  <a:pt x="767" y="95"/>
                </a:lnTo>
                <a:lnTo>
                  <a:pt x="767" y="92"/>
                </a:lnTo>
                <a:lnTo>
                  <a:pt x="764" y="92"/>
                </a:lnTo>
                <a:lnTo>
                  <a:pt x="764" y="92"/>
                </a:lnTo>
                <a:lnTo>
                  <a:pt x="764" y="90"/>
                </a:lnTo>
                <a:lnTo>
                  <a:pt x="764" y="90"/>
                </a:lnTo>
                <a:lnTo>
                  <a:pt x="764" y="88"/>
                </a:lnTo>
                <a:lnTo>
                  <a:pt x="764" y="88"/>
                </a:lnTo>
                <a:lnTo>
                  <a:pt x="764" y="88"/>
                </a:lnTo>
                <a:lnTo>
                  <a:pt x="764" y="88"/>
                </a:lnTo>
                <a:lnTo>
                  <a:pt x="762" y="85"/>
                </a:lnTo>
                <a:lnTo>
                  <a:pt x="762" y="85"/>
                </a:lnTo>
                <a:lnTo>
                  <a:pt x="762" y="85"/>
                </a:lnTo>
                <a:lnTo>
                  <a:pt x="760" y="85"/>
                </a:lnTo>
                <a:lnTo>
                  <a:pt x="757" y="88"/>
                </a:lnTo>
                <a:lnTo>
                  <a:pt x="755" y="90"/>
                </a:lnTo>
                <a:lnTo>
                  <a:pt x="748" y="95"/>
                </a:lnTo>
                <a:lnTo>
                  <a:pt x="748" y="95"/>
                </a:lnTo>
                <a:lnTo>
                  <a:pt x="748" y="95"/>
                </a:lnTo>
                <a:lnTo>
                  <a:pt x="748" y="95"/>
                </a:lnTo>
                <a:lnTo>
                  <a:pt x="748" y="97"/>
                </a:lnTo>
                <a:lnTo>
                  <a:pt x="748" y="97"/>
                </a:lnTo>
                <a:lnTo>
                  <a:pt x="748" y="97"/>
                </a:lnTo>
                <a:lnTo>
                  <a:pt x="745" y="100"/>
                </a:lnTo>
                <a:lnTo>
                  <a:pt x="745" y="100"/>
                </a:lnTo>
                <a:lnTo>
                  <a:pt x="745" y="102"/>
                </a:lnTo>
                <a:lnTo>
                  <a:pt x="745" y="102"/>
                </a:lnTo>
                <a:lnTo>
                  <a:pt x="745" y="102"/>
                </a:lnTo>
                <a:lnTo>
                  <a:pt x="745" y="102"/>
                </a:lnTo>
                <a:lnTo>
                  <a:pt x="743" y="102"/>
                </a:lnTo>
                <a:lnTo>
                  <a:pt x="743" y="102"/>
                </a:lnTo>
                <a:lnTo>
                  <a:pt x="741" y="102"/>
                </a:lnTo>
                <a:lnTo>
                  <a:pt x="741" y="102"/>
                </a:lnTo>
                <a:lnTo>
                  <a:pt x="738" y="102"/>
                </a:lnTo>
                <a:lnTo>
                  <a:pt x="738" y="102"/>
                </a:lnTo>
                <a:lnTo>
                  <a:pt x="736" y="102"/>
                </a:lnTo>
                <a:lnTo>
                  <a:pt x="736" y="102"/>
                </a:lnTo>
                <a:lnTo>
                  <a:pt x="736" y="102"/>
                </a:lnTo>
                <a:lnTo>
                  <a:pt x="734" y="104"/>
                </a:lnTo>
                <a:lnTo>
                  <a:pt x="734" y="104"/>
                </a:lnTo>
                <a:lnTo>
                  <a:pt x="734" y="104"/>
                </a:lnTo>
                <a:lnTo>
                  <a:pt x="734" y="104"/>
                </a:lnTo>
                <a:lnTo>
                  <a:pt x="734" y="107"/>
                </a:lnTo>
                <a:lnTo>
                  <a:pt x="734" y="107"/>
                </a:lnTo>
                <a:lnTo>
                  <a:pt x="736" y="107"/>
                </a:lnTo>
                <a:lnTo>
                  <a:pt x="736" y="109"/>
                </a:lnTo>
                <a:lnTo>
                  <a:pt x="736" y="109"/>
                </a:lnTo>
                <a:lnTo>
                  <a:pt x="736" y="111"/>
                </a:lnTo>
                <a:lnTo>
                  <a:pt x="736" y="111"/>
                </a:lnTo>
                <a:lnTo>
                  <a:pt x="736" y="114"/>
                </a:lnTo>
                <a:lnTo>
                  <a:pt x="736" y="114"/>
                </a:lnTo>
                <a:lnTo>
                  <a:pt x="736" y="114"/>
                </a:lnTo>
                <a:lnTo>
                  <a:pt x="734" y="116"/>
                </a:lnTo>
                <a:lnTo>
                  <a:pt x="734" y="121"/>
                </a:lnTo>
                <a:lnTo>
                  <a:pt x="731" y="123"/>
                </a:lnTo>
                <a:lnTo>
                  <a:pt x="729" y="123"/>
                </a:lnTo>
                <a:lnTo>
                  <a:pt x="729" y="123"/>
                </a:lnTo>
                <a:lnTo>
                  <a:pt x="727" y="123"/>
                </a:lnTo>
                <a:lnTo>
                  <a:pt x="724" y="123"/>
                </a:lnTo>
                <a:lnTo>
                  <a:pt x="722" y="123"/>
                </a:lnTo>
                <a:lnTo>
                  <a:pt x="722" y="123"/>
                </a:lnTo>
                <a:lnTo>
                  <a:pt x="722" y="126"/>
                </a:lnTo>
                <a:lnTo>
                  <a:pt x="717" y="128"/>
                </a:lnTo>
                <a:lnTo>
                  <a:pt x="712" y="130"/>
                </a:lnTo>
                <a:lnTo>
                  <a:pt x="712" y="130"/>
                </a:lnTo>
                <a:lnTo>
                  <a:pt x="712" y="130"/>
                </a:lnTo>
                <a:lnTo>
                  <a:pt x="710" y="133"/>
                </a:lnTo>
                <a:lnTo>
                  <a:pt x="708" y="135"/>
                </a:lnTo>
                <a:lnTo>
                  <a:pt x="705" y="135"/>
                </a:lnTo>
                <a:lnTo>
                  <a:pt x="705" y="135"/>
                </a:lnTo>
                <a:lnTo>
                  <a:pt x="705" y="137"/>
                </a:lnTo>
                <a:lnTo>
                  <a:pt x="705" y="137"/>
                </a:lnTo>
                <a:lnTo>
                  <a:pt x="703" y="140"/>
                </a:lnTo>
                <a:lnTo>
                  <a:pt x="701" y="142"/>
                </a:lnTo>
                <a:lnTo>
                  <a:pt x="701" y="142"/>
                </a:lnTo>
                <a:lnTo>
                  <a:pt x="701" y="142"/>
                </a:lnTo>
                <a:lnTo>
                  <a:pt x="698" y="142"/>
                </a:lnTo>
                <a:lnTo>
                  <a:pt x="698" y="142"/>
                </a:lnTo>
                <a:lnTo>
                  <a:pt x="698" y="145"/>
                </a:lnTo>
                <a:lnTo>
                  <a:pt x="696" y="145"/>
                </a:lnTo>
                <a:lnTo>
                  <a:pt x="696" y="147"/>
                </a:lnTo>
                <a:lnTo>
                  <a:pt x="693" y="147"/>
                </a:lnTo>
                <a:lnTo>
                  <a:pt x="693" y="149"/>
                </a:lnTo>
                <a:lnTo>
                  <a:pt x="689" y="152"/>
                </a:lnTo>
                <a:lnTo>
                  <a:pt x="686" y="152"/>
                </a:lnTo>
                <a:lnTo>
                  <a:pt x="686" y="154"/>
                </a:lnTo>
                <a:lnTo>
                  <a:pt x="686" y="154"/>
                </a:lnTo>
                <a:lnTo>
                  <a:pt x="684" y="156"/>
                </a:lnTo>
                <a:lnTo>
                  <a:pt x="684" y="159"/>
                </a:lnTo>
                <a:lnTo>
                  <a:pt x="682" y="159"/>
                </a:lnTo>
                <a:lnTo>
                  <a:pt x="677" y="161"/>
                </a:lnTo>
                <a:lnTo>
                  <a:pt x="675" y="161"/>
                </a:lnTo>
                <a:lnTo>
                  <a:pt x="675" y="161"/>
                </a:lnTo>
                <a:lnTo>
                  <a:pt x="675" y="161"/>
                </a:lnTo>
                <a:lnTo>
                  <a:pt x="675" y="159"/>
                </a:lnTo>
                <a:lnTo>
                  <a:pt x="672" y="159"/>
                </a:lnTo>
                <a:lnTo>
                  <a:pt x="672" y="159"/>
                </a:lnTo>
                <a:lnTo>
                  <a:pt x="672" y="159"/>
                </a:lnTo>
                <a:lnTo>
                  <a:pt x="670" y="161"/>
                </a:lnTo>
                <a:lnTo>
                  <a:pt x="667" y="161"/>
                </a:lnTo>
                <a:lnTo>
                  <a:pt x="667" y="161"/>
                </a:lnTo>
                <a:lnTo>
                  <a:pt x="667" y="161"/>
                </a:lnTo>
                <a:lnTo>
                  <a:pt x="667" y="161"/>
                </a:lnTo>
                <a:lnTo>
                  <a:pt x="665" y="161"/>
                </a:lnTo>
                <a:lnTo>
                  <a:pt x="665" y="161"/>
                </a:lnTo>
                <a:lnTo>
                  <a:pt x="665" y="161"/>
                </a:lnTo>
                <a:lnTo>
                  <a:pt x="663" y="161"/>
                </a:lnTo>
                <a:lnTo>
                  <a:pt x="663" y="161"/>
                </a:lnTo>
                <a:lnTo>
                  <a:pt x="660" y="161"/>
                </a:lnTo>
                <a:lnTo>
                  <a:pt x="658" y="161"/>
                </a:lnTo>
                <a:lnTo>
                  <a:pt x="658" y="163"/>
                </a:lnTo>
                <a:lnTo>
                  <a:pt x="656" y="163"/>
                </a:lnTo>
                <a:lnTo>
                  <a:pt x="653" y="166"/>
                </a:lnTo>
                <a:lnTo>
                  <a:pt x="651" y="168"/>
                </a:lnTo>
                <a:lnTo>
                  <a:pt x="651" y="168"/>
                </a:lnTo>
                <a:lnTo>
                  <a:pt x="651" y="168"/>
                </a:lnTo>
                <a:lnTo>
                  <a:pt x="646" y="171"/>
                </a:lnTo>
                <a:lnTo>
                  <a:pt x="646" y="171"/>
                </a:lnTo>
                <a:lnTo>
                  <a:pt x="644" y="171"/>
                </a:lnTo>
                <a:lnTo>
                  <a:pt x="644" y="171"/>
                </a:lnTo>
                <a:lnTo>
                  <a:pt x="644" y="175"/>
                </a:lnTo>
                <a:lnTo>
                  <a:pt x="641" y="175"/>
                </a:lnTo>
                <a:lnTo>
                  <a:pt x="641" y="178"/>
                </a:lnTo>
                <a:lnTo>
                  <a:pt x="641" y="178"/>
                </a:lnTo>
                <a:lnTo>
                  <a:pt x="637" y="180"/>
                </a:lnTo>
                <a:lnTo>
                  <a:pt x="637" y="180"/>
                </a:lnTo>
                <a:lnTo>
                  <a:pt x="637" y="180"/>
                </a:lnTo>
                <a:lnTo>
                  <a:pt x="634" y="182"/>
                </a:lnTo>
                <a:lnTo>
                  <a:pt x="634" y="185"/>
                </a:lnTo>
                <a:lnTo>
                  <a:pt x="634" y="185"/>
                </a:lnTo>
                <a:lnTo>
                  <a:pt x="634" y="185"/>
                </a:lnTo>
                <a:lnTo>
                  <a:pt x="634" y="185"/>
                </a:lnTo>
                <a:lnTo>
                  <a:pt x="634" y="187"/>
                </a:lnTo>
                <a:lnTo>
                  <a:pt x="634" y="187"/>
                </a:lnTo>
                <a:lnTo>
                  <a:pt x="634" y="189"/>
                </a:lnTo>
                <a:lnTo>
                  <a:pt x="634" y="189"/>
                </a:lnTo>
                <a:lnTo>
                  <a:pt x="634" y="189"/>
                </a:lnTo>
                <a:lnTo>
                  <a:pt x="632" y="192"/>
                </a:lnTo>
                <a:lnTo>
                  <a:pt x="632" y="194"/>
                </a:lnTo>
                <a:lnTo>
                  <a:pt x="632" y="194"/>
                </a:lnTo>
                <a:lnTo>
                  <a:pt x="632" y="194"/>
                </a:lnTo>
                <a:lnTo>
                  <a:pt x="632" y="199"/>
                </a:lnTo>
                <a:lnTo>
                  <a:pt x="632" y="201"/>
                </a:lnTo>
                <a:lnTo>
                  <a:pt x="632" y="201"/>
                </a:lnTo>
                <a:lnTo>
                  <a:pt x="630" y="204"/>
                </a:lnTo>
                <a:lnTo>
                  <a:pt x="630" y="204"/>
                </a:lnTo>
                <a:lnTo>
                  <a:pt x="627" y="206"/>
                </a:lnTo>
                <a:lnTo>
                  <a:pt x="627" y="206"/>
                </a:lnTo>
                <a:lnTo>
                  <a:pt x="625" y="206"/>
                </a:lnTo>
                <a:lnTo>
                  <a:pt x="620" y="206"/>
                </a:lnTo>
                <a:lnTo>
                  <a:pt x="618" y="208"/>
                </a:lnTo>
                <a:lnTo>
                  <a:pt x="618" y="208"/>
                </a:lnTo>
                <a:lnTo>
                  <a:pt x="618" y="206"/>
                </a:lnTo>
                <a:lnTo>
                  <a:pt x="618" y="206"/>
                </a:lnTo>
                <a:lnTo>
                  <a:pt x="615" y="206"/>
                </a:lnTo>
                <a:lnTo>
                  <a:pt x="615" y="206"/>
                </a:lnTo>
                <a:lnTo>
                  <a:pt x="615" y="206"/>
                </a:lnTo>
                <a:lnTo>
                  <a:pt x="613" y="206"/>
                </a:lnTo>
                <a:lnTo>
                  <a:pt x="613" y="208"/>
                </a:lnTo>
                <a:lnTo>
                  <a:pt x="611" y="208"/>
                </a:lnTo>
                <a:lnTo>
                  <a:pt x="611" y="211"/>
                </a:lnTo>
                <a:lnTo>
                  <a:pt x="608" y="211"/>
                </a:lnTo>
                <a:lnTo>
                  <a:pt x="608" y="213"/>
                </a:lnTo>
                <a:lnTo>
                  <a:pt x="608" y="213"/>
                </a:lnTo>
                <a:lnTo>
                  <a:pt x="608" y="216"/>
                </a:lnTo>
                <a:lnTo>
                  <a:pt x="608" y="218"/>
                </a:lnTo>
                <a:lnTo>
                  <a:pt x="608" y="223"/>
                </a:lnTo>
                <a:lnTo>
                  <a:pt x="608" y="230"/>
                </a:lnTo>
                <a:lnTo>
                  <a:pt x="608" y="237"/>
                </a:lnTo>
                <a:lnTo>
                  <a:pt x="611" y="242"/>
                </a:lnTo>
                <a:lnTo>
                  <a:pt x="601" y="244"/>
                </a:lnTo>
                <a:lnTo>
                  <a:pt x="592" y="244"/>
                </a:lnTo>
                <a:lnTo>
                  <a:pt x="585" y="244"/>
                </a:lnTo>
                <a:lnTo>
                  <a:pt x="582" y="244"/>
                </a:lnTo>
                <a:lnTo>
                  <a:pt x="580" y="244"/>
                </a:lnTo>
                <a:lnTo>
                  <a:pt x="568" y="246"/>
                </a:lnTo>
                <a:lnTo>
                  <a:pt x="554" y="249"/>
                </a:lnTo>
                <a:lnTo>
                  <a:pt x="542" y="251"/>
                </a:lnTo>
                <a:lnTo>
                  <a:pt x="528" y="251"/>
                </a:lnTo>
                <a:lnTo>
                  <a:pt x="516" y="253"/>
                </a:lnTo>
                <a:lnTo>
                  <a:pt x="504" y="256"/>
                </a:lnTo>
                <a:lnTo>
                  <a:pt x="490" y="256"/>
                </a:lnTo>
                <a:lnTo>
                  <a:pt x="478" y="258"/>
                </a:lnTo>
                <a:lnTo>
                  <a:pt x="462" y="260"/>
                </a:lnTo>
                <a:lnTo>
                  <a:pt x="445" y="263"/>
                </a:lnTo>
                <a:lnTo>
                  <a:pt x="431" y="263"/>
                </a:lnTo>
                <a:lnTo>
                  <a:pt x="414" y="265"/>
                </a:lnTo>
                <a:lnTo>
                  <a:pt x="398" y="268"/>
                </a:lnTo>
                <a:lnTo>
                  <a:pt x="381" y="270"/>
                </a:lnTo>
                <a:lnTo>
                  <a:pt x="365" y="272"/>
                </a:lnTo>
                <a:lnTo>
                  <a:pt x="350" y="272"/>
                </a:lnTo>
                <a:lnTo>
                  <a:pt x="334" y="275"/>
                </a:lnTo>
                <a:lnTo>
                  <a:pt x="317" y="277"/>
                </a:lnTo>
                <a:lnTo>
                  <a:pt x="301" y="277"/>
                </a:lnTo>
                <a:lnTo>
                  <a:pt x="284" y="279"/>
                </a:lnTo>
                <a:lnTo>
                  <a:pt x="270" y="282"/>
                </a:lnTo>
                <a:lnTo>
                  <a:pt x="253" y="282"/>
                </a:lnTo>
                <a:lnTo>
                  <a:pt x="237" y="284"/>
                </a:lnTo>
                <a:lnTo>
                  <a:pt x="220" y="287"/>
                </a:lnTo>
                <a:lnTo>
                  <a:pt x="218" y="287"/>
                </a:lnTo>
                <a:lnTo>
                  <a:pt x="216" y="287"/>
                </a:lnTo>
                <a:lnTo>
                  <a:pt x="218" y="289"/>
                </a:lnTo>
                <a:lnTo>
                  <a:pt x="218" y="289"/>
                </a:lnTo>
                <a:lnTo>
                  <a:pt x="213" y="289"/>
                </a:lnTo>
                <a:lnTo>
                  <a:pt x="199" y="291"/>
                </a:lnTo>
                <a:lnTo>
                  <a:pt x="187" y="294"/>
                </a:lnTo>
                <a:lnTo>
                  <a:pt x="173" y="294"/>
                </a:lnTo>
                <a:lnTo>
                  <a:pt x="161" y="296"/>
                </a:lnTo>
                <a:lnTo>
                  <a:pt x="147" y="296"/>
                </a:lnTo>
                <a:lnTo>
                  <a:pt x="133" y="298"/>
                </a:lnTo>
                <a:lnTo>
                  <a:pt x="121" y="298"/>
                </a:lnTo>
                <a:lnTo>
                  <a:pt x="107" y="301"/>
                </a:lnTo>
                <a:lnTo>
                  <a:pt x="95" y="303"/>
                </a:lnTo>
                <a:lnTo>
                  <a:pt x="81" y="303"/>
                </a:lnTo>
                <a:lnTo>
                  <a:pt x="67" y="305"/>
                </a:lnTo>
                <a:lnTo>
                  <a:pt x="55" y="305"/>
                </a:lnTo>
                <a:lnTo>
                  <a:pt x="41" y="308"/>
                </a:lnTo>
                <a:lnTo>
                  <a:pt x="29" y="308"/>
                </a:lnTo>
                <a:lnTo>
                  <a:pt x="15" y="310"/>
                </a:lnTo>
                <a:lnTo>
                  <a:pt x="0" y="310"/>
                </a:lnTo>
                <a:lnTo>
                  <a:pt x="0" y="310"/>
                </a:lnTo>
                <a:lnTo>
                  <a:pt x="0" y="308"/>
                </a:lnTo>
                <a:lnTo>
                  <a:pt x="3" y="308"/>
                </a:lnTo>
                <a:lnTo>
                  <a:pt x="5" y="305"/>
                </a:lnTo>
                <a:lnTo>
                  <a:pt x="10" y="303"/>
                </a:lnTo>
                <a:lnTo>
                  <a:pt x="10" y="303"/>
                </a:lnTo>
                <a:lnTo>
                  <a:pt x="12" y="301"/>
                </a:lnTo>
                <a:lnTo>
                  <a:pt x="12" y="298"/>
                </a:lnTo>
                <a:lnTo>
                  <a:pt x="12" y="296"/>
                </a:lnTo>
                <a:lnTo>
                  <a:pt x="12" y="294"/>
                </a:lnTo>
                <a:lnTo>
                  <a:pt x="15" y="294"/>
                </a:lnTo>
                <a:lnTo>
                  <a:pt x="17" y="294"/>
                </a:lnTo>
                <a:lnTo>
                  <a:pt x="19" y="294"/>
                </a:lnTo>
                <a:lnTo>
                  <a:pt x="22" y="289"/>
                </a:lnTo>
                <a:lnTo>
                  <a:pt x="22" y="284"/>
                </a:lnTo>
                <a:lnTo>
                  <a:pt x="19" y="279"/>
                </a:lnTo>
                <a:lnTo>
                  <a:pt x="17" y="275"/>
                </a:lnTo>
                <a:lnTo>
                  <a:pt x="17" y="272"/>
                </a:lnTo>
                <a:lnTo>
                  <a:pt x="17" y="265"/>
                </a:lnTo>
                <a:lnTo>
                  <a:pt x="17" y="263"/>
                </a:lnTo>
                <a:lnTo>
                  <a:pt x="17" y="260"/>
                </a:lnTo>
                <a:lnTo>
                  <a:pt x="22" y="256"/>
                </a:lnTo>
                <a:lnTo>
                  <a:pt x="24" y="253"/>
                </a:lnTo>
                <a:lnTo>
                  <a:pt x="24" y="251"/>
                </a:lnTo>
                <a:lnTo>
                  <a:pt x="26" y="249"/>
                </a:lnTo>
                <a:lnTo>
                  <a:pt x="24" y="246"/>
                </a:lnTo>
                <a:lnTo>
                  <a:pt x="26" y="244"/>
                </a:lnTo>
                <a:lnTo>
                  <a:pt x="26" y="244"/>
                </a:lnTo>
                <a:lnTo>
                  <a:pt x="29" y="242"/>
                </a:lnTo>
                <a:lnTo>
                  <a:pt x="31" y="242"/>
                </a:lnTo>
                <a:lnTo>
                  <a:pt x="34" y="242"/>
                </a:lnTo>
                <a:lnTo>
                  <a:pt x="34" y="239"/>
                </a:lnTo>
                <a:lnTo>
                  <a:pt x="34" y="237"/>
                </a:lnTo>
                <a:lnTo>
                  <a:pt x="31" y="234"/>
                </a:lnTo>
                <a:lnTo>
                  <a:pt x="31" y="232"/>
                </a:lnTo>
                <a:lnTo>
                  <a:pt x="31" y="232"/>
                </a:lnTo>
                <a:lnTo>
                  <a:pt x="34" y="230"/>
                </a:lnTo>
                <a:lnTo>
                  <a:pt x="34" y="227"/>
                </a:lnTo>
                <a:lnTo>
                  <a:pt x="34" y="225"/>
                </a:lnTo>
                <a:lnTo>
                  <a:pt x="31" y="223"/>
                </a:lnTo>
                <a:lnTo>
                  <a:pt x="29" y="220"/>
                </a:lnTo>
                <a:lnTo>
                  <a:pt x="29" y="218"/>
                </a:lnTo>
                <a:lnTo>
                  <a:pt x="31" y="216"/>
                </a:lnTo>
                <a:lnTo>
                  <a:pt x="45" y="208"/>
                </a:lnTo>
                <a:lnTo>
                  <a:pt x="50" y="201"/>
                </a:lnTo>
                <a:lnTo>
                  <a:pt x="50" y="199"/>
                </a:lnTo>
                <a:lnTo>
                  <a:pt x="48" y="199"/>
                </a:lnTo>
                <a:lnTo>
                  <a:pt x="45" y="197"/>
                </a:lnTo>
                <a:lnTo>
                  <a:pt x="45" y="194"/>
                </a:lnTo>
                <a:lnTo>
                  <a:pt x="45" y="192"/>
                </a:lnTo>
                <a:lnTo>
                  <a:pt x="48" y="192"/>
                </a:lnTo>
                <a:lnTo>
                  <a:pt x="50" y="192"/>
                </a:lnTo>
                <a:lnTo>
                  <a:pt x="55" y="194"/>
                </a:lnTo>
                <a:lnTo>
                  <a:pt x="55" y="194"/>
                </a:lnTo>
                <a:lnTo>
                  <a:pt x="55" y="192"/>
                </a:lnTo>
                <a:lnTo>
                  <a:pt x="55" y="187"/>
                </a:lnTo>
                <a:lnTo>
                  <a:pt x="50" y="185"/>
                </a:lnTo>
                <a:lnTo>
                  <a:pt x="50" y="182"/>
                </a:lnTo>
                <a:lnTo>
                  <a:pt x="50" y="180"/>
                </a:lnTo>
                <a:lnTo>
                  <a:pt x="50" y="178"/>
                </a:lnTo>
                <a:lnTo>
                  <a:pt x="52" y="171"/>
                </a:lnTo>
                <a:lnTo>
                  <a:pt x="52" y="168"/>
                </a:lnTo>
                <a:lnTo>
                  <a:pt x="52" y="168"/>
                </a:lnTo>
                <a:lnTo>
                  <a:pt x="55" y="166"/>
                </a:lnTo>
                <a:lnTo>
                  <a:pt x="57" y="166"/>
                </a:lnTo>
                <a:lnTo>
                  <a:pt x="57" y="166"/>
                </a:lnTo>
                <a:lnTo>
                  <a:pt x="60" y="163"/>
                </a:lnTo>
                <a:lnTo>
                  <a:pt x="55" y="159"/>
                </a:lnTo>
                <a:lnTo>
                  <a:pt x="50" y="149"/>
                </a:lnTo>
                <a:lnTo>
                  <a:pt x="50" y="149"/>
                </a:lnTo>
                <a:lnTo>
                  <a:pt x="60" y="149"/>
                </a:lnTo>
                <a:lnTo>
                  <a:pt x="62" y="147"/>
                </a:lnTo>
                <a:lnTo>
                  <a:pt x="62" y="147"/>
                </a:lnTo>
                <a:lnTo>
                  <a:pt x="62" y="145"/>
                </a:lnTo>
                <a:lnTo>
                  <a:pt x="62" y="145"/>
                </a:lnTo>
                <a:lnTo>
                  <a:pt x="60" y="145"/>
                </a:lnTo>
                <a:lnTo>
                  <a:pt x="57" y="142"/>
                </a:lnTo>
                <a:lnTo>
                  <a:pt x="55" y="140"/>
                </a:lnTo>
                <a:lnTo>
                  <a:pt x="55" y="137"/>
                </a:lnTo>
                <a:lnTo>
                  <a:pt x="57" y="137"/>
                </a:lnTo>
                <a:lnTo>
                  <a:pt x="60" y="137"/>
                </a:lnTo>
                <a:lnTo>
                  <a:pt x="62" y="135"/>
                </a:lnTo>
                <a:lnTo>
                  <a:pt x="64" y="135"/>
                </a:lnTo>
                <a:lnTo>
                  <a:pt x="64" y="133"/>
                </a:lnTo>
                <a:lnTo>
                  <a:pt x="64" y="130"/>
                </a:lnTo>
                <a:lnTo>
                  <a:pt x="62" y="123"/>
                </a:lnTo>
                <a:lnTo>
                  <a:pt x="60" y="123"/>
                </a:lnTo>
                <a:lnTo>
                  <a:pt x="62" y="121"/>
                </a:lnTo>
                <a:lnTo>
                  <a:pt x="60" y="118"/>
                </a:lnTo>
                <a:lnTo>
                  <a:pt x="60" y="118"/>
                </a:lnTo>
                <a:lnTo>
                  <a:pt x="67" y="116"/>
                </a:lnTo>
                <a:lnTo>
                  <a:pt x="67" y="118"/>
                </a:lnTo>
                <a:lnTo>
                  <a:pt x="64" y="121"/>
                </a:lnTo>
                <a:lnTo>
                  <a:pt x="67" y="123"/>
                </a:lnTo>
                <a:lnTo>
                  <a:pt x="69" y="123"/>
                </a:lnTo>
                <a:lnTo>
                  <a:pt x="69" y="121"/>
                </a:lnTo>
                <a:lnTo>
                  <a:pt x="71" y="121"/>
                </a:lnTo>
                <a:lnTo>
                  <a:pt x="74" y="118"/>
                </a:lnTo>
                <a:lnTo>
                  <a:pt x="74" y="116"/>
                </a:lnTo>
                <a:lnTo>
                  <a:pt x="90" y="114"/>
                </a:lnTo>
                <a:lnTo>
                  <a:pt x="107" y="114"/>
                </a:lnTo>
                <a:lnTo>
                  <a:pt x="126" y="111"/>
                </a:lnTo>
                <a:lnTo>
                  <a:pt x="142" y="109"/>
                </a:lnTo>
                <a:lnTo>
                  <a:pt x="159" y="109"/>
                </a:lnTo>
                <a:lnTo>
                  <a:pt x="178" y="107"/>
                </a:lnTo>
                <a:lnTo>
                  <a:pt x="194" y="104"/>
                </a:lnTo>
                <a:lnTo>
                  <a:pt x="211" y="102"/>
                </a:lnTo>
                <a:lnTo>
                  <a:pt x="211" y="100"/>
                </a:lnTo>
                <a:lnTo>
                  <a:pt x="211" y="95"/>
                </a:lnTo>
                <a:lnTo>
                  <a:pt x="211" y="92"/>
                </a:lnTo>
                <a:lnTo>
                  <a:pt x="209" y="88"/>
                </a:lnTo>
                <a:lnTo>
                  <a:pt x="206" y="81"/>
                </a:lnTo>
                <a:lnTo>
                  <a:pt x="206" y="81"/>
                </a:lnTo>
                <a:lnTo>
                  <a:pt x="206" y="78"/>
                </a:lnTo>
                <a:lnTo>
                  <a:pt x="206" y="78"/>
                </a:lnTo>
                <a:lnTo>
                  <a:pt x="206" y="78"/>
                </a:lnTo>
                <a:lnTo>
                  <a:pt x="213" y="78"/>
                </a:lnTo>
                <a:lnTo>
                  <a:pt x="220" y="78"/>
                </a:lnTo>
                <a:lnTo>
                  <a:pt x="227" y="78"/>
                </a:lnTo>
                <a:lnTo>
                  <a:pt x="227" y="78"/>
                </a:lnTo>
                <a:lnTo>
                  <a:pt x="227" y="81"/>
                </a:lnTo>
                <a:lnTo>
                  <a:pt x="230" y="81"/>
                </a:lnTo>
                <a:lnTo>
                  <a:pt x="230" y="83"/>
                </a:lnTo>
                <a:lnTo>
                  <a:pt x="230" y="83"/>
                </a:lnTo>
                <a:lnTo>
                  <a:pt x="230" y="83"/>
                </a:lnTo>
                <a:lnTo>
                  <a:pt x="235" y="81"/>
                </a:lnTo>
                <a:lnTo>
                  <a:pt x="237" y="81"/>
                </a:lnTo>
                <a:lnTo>
                  <a:pt x="239" y="81"/>
                </a:lnTo>
                <a:lnTo>
                  <a:pt x="246" y="81"/>
                </a:lnTo>
                <a:lnTo>
                  <a:pt x="253" y="78"/>
                </a:lnTo>
                <a:lnTo>
                  <a:pt x="263" y="78"/>
                </a:lnTo>
                <a:lnTo>
                  <a:pt x="272" y="76"/>
                </a:lnTo>
                <a:lnTo>
                  <a:pt x="284" y="76"/>
                </a:lnTo>
                <a:lnTo>
                  <a:pt x="294" y="74"/>
                </a:lnTo>
                <a:lnTo>
                  <a:pt x="306" y="74"/>
                </a:lnTo>
                <a:lnTo>
                  <a:pt x="317" y="71"/>
                </a:lnTo>
                <a:lnTo>
                  <a:pt x="327" y="71"/>
                </a:lnTo>
                <a:lnTo>
                  <a:pt x="336" y="69"/>
                </a:lnTo>
                <a:lnTo>
                  <a:pt x="343" y="69"/>
                </a:lnTo>
                <a:lnTo>
                  <a:pt x="348" y="66"/>
                </a:lnTo>
                <a:lnTo>
                  <a:pt x="353" y="66"/>
                </a:lnTo>
                <a:lnTo>
                  <a:pt x="355" y="66"/>
                </a:lnTo>
                <a:lnTo>
                  <a:pt x="358" y="66"/>
                </a:lnTo>
                <a:lnTo>
                  <a:pt x="362" y="64"/>
                </a:lnTo>
                <a:lnTo>
                  <a:pt x="362" y="64"/>
                </a:lnTo>
                <a:lnTo>
                  <a:pt x="367" y="64"/>
                </a:lnTo>
                <a:lnTo>
                  <a:pt x="369" y="64"/>
                </a:lnTo>
                <a:lnTo>
                  <a:pt x="379" y="64"/>
                </a:lnTo>
                <a:lnTo>
                  <a:pt x="393" y="62"/>
                </a:lnTo>
                <a:lnTo>
                  <a:pt x="410" y="59"/>
                </a:lnTo>
                <a:lnTo>
                  <a:pt x="429" y="59"/>
                </a:lnTo>
                <a:lnTo>
                  <a:pt x="452" y="57"/>
                </a:lnTo>
                <a:lnTo>
                  <a:pt x="476" y="55"/>
                </a:lnTo>
                <a:lnTo>
                  <a:pt x="502" y="52"/>
                </a:lnTo>
                <a:lnTo>
                  <a:pt x="528" y="50"/>
                </a:lnTo>
                <a:lnTo>
                  <a:pt x="552" y="45"/>
                </a:lnTo>
                <a:lnTo>
                  <a:pt x="573" y="43"/>
                </a:lnTo>
                <a:lnTo>
                  <a:pt x="594" y="43"/>
                </a:lnTo>
                <a:lnTo>
                  <a:pt x="611" y="40"/>
                </a:lnTo>
                <a:lnTo>
                  <a:pt x="625" y="38"/>
                </a:lnTo>
                <a:lnTo>
                  <a:pt x="632" y="38"/>
                </a:lnTo>
                <a:lnTo>
                  <a:pt x="637" y="38"/>
                </a:lnTo>
                <a:lnTo>
                  <a:pt x="641" y="36"/>
                </a:lnTo>
                <a:lnTo>
                  <a:pt x="644" y="36"/>
                </a:lnTo>
                <a:lnTo>
                  <a:pt x="646" y="33"/>
                </a:lnTo>
                <a:lnTo>
                  <a:pt x="646" y="3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440394A-D974-4D1E-9686-13162B93DF07}"/>
              </a:ext>
            </a:extLst>
          </p:cNvPr>
          <p:cNvSpPr>
            <a:spLocks/>
          </p:cNvSpPr>
          <p:nvPr/>
        </p:nvSpPr>
        <p:spPr bwMode="auto">
          <a:xfrm>
            <a:off x="7199654" y="2296864"/>
            <a:ext cx="841772" cy="495300"/>
          </a:xfrm>
          <a:custGeom>
            <a:avLst/>
            <a:gdLst>
              <a:gd name="T0" fmla="*/ 686 w 707"/>
              <a:gd name="T1" fmla="*/ 12 h 416"/>
              <a:gd name="T2" fmla="*/ 679 w 707"/>
              <a:gd name="T3" fmla="*/ 23 h 416"/>
              <a:gd name="T4" fmla="*/ 663 w 707"/>
              <a:gd name="T5" fmla="*/ 38 h 416"/>
              <a:gd name="T6" fmla="*/ 670 w 707"/>
              <a:gd name="T7" fmla="*/ 52 h 416"/>
              <a:gd name="T8" fmla="*/ 691 w 707"/>
              <a:gd name="T9" fmla="*/ 68 h 416"/>
              <a:gd name="T10" fmla="*/ 700 w 707"/>
              <a:gd name="T11" fmla="*/ 78 h 416"/>
              <a:gd name="T12" fmla="*/ 703 w 707"/>
              <a:gd name="T13" fmla="*/ 189 h 416"/>
              <a:gd name="T14" fmla="*/ 693 w 707"/>
              <a:gd name="T15" fmla="*/ 296 h 416"/>
              <a:gd name="T16" fmla="*/ 693 w 707"/>
              <a:gd name="T17" fmla="*/ 303 h 416"/>
              <a:gd name="T18" fmla="*/ 698 w 707"/>
              <a:gd name="T19" fmla="*/ 310 h 416"/>
              <a:gd name="T20" fmla="*/ 698 w 707"/>
              <a:gd name="T21" fmla="*/ 322 h 416"/>
              <a:gd name="T22" fmla="*/ 696 w 707"/>
              <a:gd name="T23" fmla="*/ 324 h 416"/>
              <a:gd name="T24" fmla="*/ 696 w 707"/>
              <a:gd name="T25" fmla="*/ 326 h 416"/>
              <a:gd name="T26" fmla="*/ 698 w 707"/>
              <a:gd name="T27" fmla="*/ 329 h 416"/>
              <a:gd name="T28" fmla="*/ 705 w 707"/>
              <a:gd name="T29" fmla="*/ 331 h 416"/>
              <a:gd name="T30" fmla="*/ 707 w 707"/>
              <a:gd name="T31" fmla="*/ 341 h 416"/>
              <a:gd name="T32" fmla="*/ 703 w 707"/>
              <a:gd name="T33" fmla="*/ 350 h 416"/>
              <a:gd name="T34" fmla="*/ 705 w 707"/>
              <a:gd name="T35" fmla="*/ 355 h 416"/>
              <a:gd name="T36" fmla="*/ 703 w 707"/>
              <a:gd name="T37" fmla="*/ 359 h 416"/>
              <a:gd name="T38" fmla="*/ 700 w 707"/>
              <a:gd name="T39" fmla="*/ 367 h 416"/>
              <a:gd name="T40" fmla="*/ 698 w 707"/>
              <a:gd name="T41" fmla="*/ 371 h 416"/>
              <a:gd name="T42" fmla="*/ 696 w 707"/>
              <a:gd name="T43" fmla="*/ 376 h 416"/>
              <a:gd name="T44" fmla="*/ 696 w 707"/>
              <a:gd name="T45" fmla="*/ 378 h 416"/>
              <a:gd name="T46" fmla="*/ 691 w 707"/>
              <a:gd name="T47" fmla="*/ 388 h 416"/>
              <a:gd name="T48" fmla="*/ 700 w 707"/>
              <a:gd name="T49" fmla="*/ 397 h 416"/>
              <a:gd name="T50" fmla="*/ 703 w 707"/>
              <a:gd name="T51" fmla="*/ 400 h 416"/>
              <a:gd name="T52" fmla="*/ 703 w 707"/>
              <a:gd name="T53" fmla="*/ 404 h 416"/>
              <a:gd name="T54" fmla="*/ 705 w 707"/>
              <a:gd name="T55" fmla="*/ 407 h 416"/>
              <a:gd name="T56" fmla="*/ 696 w 707"/>
              <a:gd name="T57" fmla="*/ 414 h 416"/>
              <a:gd name="T58" fmla="*/ 686 w 707"/>
              <a:gd name="T59" fmla="*/ 402 h 416"/>
              <a:gd name="T60" fmla="*/ 686 w 707"/>
              <a:gd name="T61" fmla="*/ 397 h 416"/>
              <a:gd name="T62" fmla="*/ 677 w 707"/>
              <a:gd name="T63" fmla="*/ 395 h 416"/>
              <a:gd name="T64" fmla="*/ 663 w 707"/>
              <a:gd name="T65" fmla="*/ 388 h 416"/>
              <a:gd name="T66" fmla="*/ 653 w 707"/>
              <a:gd name="T67" fmla="*/ 385 h 416"/>
              <a:gd name="T68" fmla="*/ 639 w 707"/>
              <a:gd name="T69" fmla="*/ 378 h 416"/>
              <a:gd name="T70" fmla="*/ 608 w 707"/>
              <a:gd name="T71" fmla="*/ 376 h 416"/>
              <a:gd name="T72" fmla="*/ 592 w 707"/>
              <a:gd name="T73" fmla="*/ 376 h 416"/>
              <a:gd name="T74" fmla="*/ 575 w 707"/>
              <a:gd name="T75" fmla="*/ 378 h 416"/>
              <a:gd name="T76" fmla="*/ 570 w 707"/>
              <a:gd name="T77" fmla="*/ 385 h 416"/>
              <a:gd name="T78" fmla="*/ 556 w 707"/>
              <a:gd name="T79" fmla="*/ 383 h 416"/>
              <a:gd name="T80" fmla="*/ 532 w 707"/>
              <a:gd name="T81" fmla="*/ 369 h 416"/>
              <a:gd name="T82" fmla="*/ 518 w 707"/>
              <a:gd name="T83" fmla="*/ 362 h 416"/>
              <a:gd name="T84" fmla="*/ 431 w 707"/>
              <a:gd name="T85" fmla="*/ 362 h 416"/>
              <a:gd name="T86" fmla="*/ 334 w 707"/>
              <a:gd name="T87" fmla="*/ 362 h 416"/>
              <a:gd name="T88" fmla="*/ 239 w 707"/>
              <a:gd name="T89" fmla="*/ 362 h 416"/>
              <a:gd name="T90" fmla="*/ 145 w 707"/>
              <a:gd name="T91" fmla="*/ 359 h 416"/>
              <a:gd name="T92" fmla="*/ 48 w 707"/>
              <a:gd name="T93" fmla="*/ 357 h 416"/>
              <a:gd name="T94" fmla="*/ 3 w 707"/>
              <a:gd name="T95" fmla="*/ 310 h 416"/>
              <a:gd name="T96" fmla="*/ 5 w 707"/>
              <a:gd name="T97" fmla="*/ 217 h 416"/>
              <a:gd name="T98" fmla="*/ 7 w 707"/>
              <a:gd name="T99" fmla="*/ 128 h 416"/>
              <a:gd name="T100" fmla="*/ 12 w 707"/>
              <a:gd name="T101" fmla="*/ 78 h 416"/>
              <a:gd name="T102" fmla="*/ 14 w 707"/>
              <a:gd name="T103" fmla="*/ 0 h 416"/>
              <a:gd name="T104" fmla="*/ 142 w 707"/>
              <a:gd name="T105" fmla="*/ 2 h 416"/>
              <a:gd name="T106" fmla="*/ 267 w 707"/>
              <a:gd name="T107" fmla="*/ 4 h 416"/>
              <a:gd name="T108" fmla="*/ 393 w 707"/>
              <a:gd name="T109" fmla="*/ 4 h 416"/>
              <a:gd name="T110" fmla="*/ 518 w 707"/>
              <a:gd name="T111" fmla="*/ 4 h 416"/>
              <a:gd name="T112" fmla="*/ 646 w 707"/>
              <a:gd name="T113" fmla="*/ 2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07" h="416">
                <a:moveTo>
                  <a:pt x="689" y="0"/>
                </a:moveTo>
                <a:lnTo>
                  <a:pt x="686" y="2"/>
                </a:lnTo>
                <a:lnTo>
                  <a:pt x="686" y="2"/>
                </a:lnTo>
                <a:lnTo>
                  <a:pt x="686" y="2"/>
                </a:lnTo>
                <a:lnTo>
                  <a:pt x="686" y="4"/>
                </a:lnTo>
                <a:lnTo>
                  <a:pt x="686" y="12"/>
                </a:lnTo>
                <a:lnTo>
                  <a:pt x="686" y="14"/>
                </a:lnTo>
                <a:lnTo>
                  <a:pt x="684" y="16"/>
                </a:lnTo>
                <a:lnTo>
                  <a:pt x="681" y="21"/>
                </a:lnTo>
                <a:lnTo>
                  <a:pt x="681" y="23"/>
                </a:lnTo>
                <a:lnTo>
                  <a:pt x="679" y="23"/>
                </a:lnTo>
                <a:lnTo>
                  <a:pt x="679" y="23"/>
                </a:lnTo>
                <a:lnTo>
                  <a:pt x="677" y="26"/>
                </a:lnTo>
                <a:lnTo>
                  <a:pt x="670" y="30"/>
                </a:lnTo>
                <a:lnTo>
                  <a:pt x="670" y="30"/>
                </a:lnTo>
                <a:lnTo>
                  <a:pt x="667" y="33"/>
                </a:lnTo>
                <a:lnTo>
                  <a:pt x="665" y="35"/>
                </a:lnTo>
                <a:lnTo>
                  <a:pt x="663" y="38"/>
                </a:lnTo>
                <a:lnTo>
                  <a:pt x="663" y="38"/>
                </a:lnTo>
                <a:lnTo>
                  <a:pt x="663" y="40"/>
                </a:lnTo>
                <a:lnTo>
                  <a:pt x="660" y="42"/>
                </a:lnTo>
                <a:lnTo>
                  <a:pt x="663" y="45"/>
                </a:lnTo>
                <a:lnTo>
                  <a:pt x="667" y="49"/>
                </a:lnTo>
                <a:lnTo>
                  <a:pt x="670" y="52"/>
                </a:lnTo>
                <a:lnTo>
                  <a:pt x="674" y="59"/>
                </a:lnTo>
                <a:lnTo>
                  <a:pt x="677" y="64"/>
                </a:lnTo>
                <a:lnTo>
                  <a:pt x="677" y="66"/>
                </a:lnTo>
                <a:lnTo>
                  <a:pt x="684" y="66"/>
                </a:lnTo>
                <a:lnTo>
                  <a:pt x="689" y="66"/>
                </a:lnTo>
                <a:lnTo>
                  <a:pt x="691" y="68"/>
                </a:lnTo>
                <a:lnTo>
                  <a:pt x="693" y="68"/>
                </a:lnTo>
                <a:lnTo>
                  <a:pt x="696" y="71"/>
                </a:lnTo>
                <a:lnTo>
                  <a:pt x="696" y="71"/>
                </a:lnTo>
                <a:lnTo>
                  <a:pt x="698" y="75"/>
                </a:lnTo>
                <a:lnTo>
                  <a:pt x="698" y="78"/>
                </a:lnTo>
                <a:lnTo>
                  <a:pt x="700" y="78"/>
                </a:lnTo>
                <a:lnTo>
                  <a:pt x="700" y="78"/>
                </a:lnTo>
                <a:lnTo>
                  <a:pt x="700" y="83"/>
                </a:lnTo>
                <a:lnTo>
                  <a:pt x="700" y="109"/>
                </a:lnTo>
                <a:lnTo>
                  <a:pt x="700" y="135"/>
                </a:lnTo>
                <a:lnTo>
                  <a:pt x="703" y="163"/>
                </a:lnTo>
                <a:lnTo>
                  <a:pt x="703" y="189"/>
                </a:lnTo>
                <a:lnTo>
                  <a:pt x="703" y="215"/>
                </a:lnTo>
                <a:lnTo>
                  <a:pt x="705" y="241"/>
                </a:lnTo>
                <a:lnTo>
                  <a:pt x="705" y="270"/>
                </a:lnTo>
                <a:lnTo>
                  <a:pt x="707" y="296"/>
                </a:lnTo>
                <a:lnTo>
                  <a:pt x="693" y="296"/>
                </a:lnTo>
                <a:lnTo>
                  <a:pt x="693" y="296"/>
                </a:lnTo>
                <a:lnTo>
                  <a:pt x="693" y="298"/>
                </a:lnTo>
                <a:lnTo>
                  <a:pt x="693" y="298"/>
                </a:lnTo>
                <a:lnTo>
                  <a:pt x="693" y="298"/>
                </a:lnTo>
                <a:lnTo>
                  <a:pt x="693" y="300"/>
                </a:lnTo>
                <a:lnTo>
                  <a:pt x="693" y="300"/>
                </a:lnTo>
                <a:lnTo>
                  <a:pt x="693" y="303"/>
                </a:lnTo>
                <a:lnTo>
                  <a:pt x="693" y="303"/>
                </a:lnTo>
                <a:lnTo>
                  <a:pt x="693" y="305"/>
                </a:lnTo>
                <a:lnTo>
                  <a:pt x="696" y="305"/>
                </a:lnTo>
                <a:lnTo>
                  <a:pt x="696" y="307"/>
                </a:lnTo>
                <a:lnTo>
                  <a:pt x="698" y="307"/>
                </a:lnTo>
                <a:lnTo>
                  <a:pt x="698" y="310"/>
                </a:lnTo>
                <a:lnTo>
                  <a:pt x="698" y="310"/>
                </a:lnTo>
                <a:lnTo>
                  <a:pt x="700" y="310"/>
                </a:lnTo>
                <a:lnTo>
                  <a:pt x="700" y="317"/>
                </a:lnTo>
                <a:lnTo>
                  <a:pt x="700" y="319"/>
                </a:lnTo>
                <a:lnTo>
                  <a:pt x="698" y="322"/>
                </a:lnTo>
                <a:lnTo>
                  <a:pt x="698" y="322"/>
                </a:lnTo>
                <a:lnTo>
                  <a:pt x="698" y="322"/>
                </a:lnTo>
                <a:lnTo>
                  <a:pt x="698" y="322"/>
                </a:lnTo>
                <a:lnTo>
                  <a:pt x="696" y="322"/>
                </a:lnTo>
                <a:lnTo>
                  <a:pt x="696" y="322"/>
                </a:lnTo>
                <a:lnTo>
                  <a:pt x="696" y="322"/>
                </a:lnTo>
                <a:lnTo>
                  <a:pt x="696" y="324"/>
                </a:lnTo>
                <a:lnTo>
                  <a:pt x="696" y="324"/>
                </a:lnTo>
                <a:lnTo>
                  <a:pt x="698" y="324"/>
                </a:lnTo>
                <a:lnTo>
                  <a:pt x="698" y="326"/>
                </a:lnTo>
                <a:lnTo>
                  <a:pt x="698" y="326"/>
                </a:lnTo>
                <a:lnTo>
                  <a:pt x="698" y="326"/>
                </a:lnTo>
                <a:lnTo>
                  <a:pt x="696" y="326"/>
                </a:lnTo>
                <a:lnTo>
                  <a:pt x="696" y="329"/>
                </a:lnTo>
                <a:lnTo>
                  <a:pt x="696" y="329"/>
                </a:lnTo>
                <a:lnTo>
                  <a:pt x="696" y="329"/>
                </a:lnTo>
                <a:lnTo>
                  <a:pt x="698" y="329"/>
                </a:lnTo>
                <a:lnTo>
                  <a:pt x="698" y="329"/>
                </a:lnTo>
                <a:lnTo>
                  <a:pt x="698" y="329"/>
                </a:lnTo>
                <a:lnTo>
                  <a:pt x="700" y="329"/>
                </a:lnTo>
                <a:lnTo>
                  <a:pt x="703" y="331"/>
                </a:lnTo>
                <a:lnTo>
                  <a:pt x="703" y="331"/>
                </a:lnTo>
                <a:lnTo>
                  <a:pt x="703" y="329"/>
                </a:lnTo>
                <a:lnTo>
                  <a:pt x="705" y="329"/>
                </a:lnTo>
                <a:lnTo>
                  <a:pt x="705" y="331"/>
                </a:lnTo>
                <a:lnTo>
                  <a:pt x="705" y="331"/>
                </a:lnTo>
                <a:lnTo>
                  <a:pt x="705" y="331"/>
                </a:lnTo>
                <a:lnTo>
                  <a:pt x="705" y="333"/>
                </a:lnTo>
                <a:lnTo>
                  <a:pt x="707" y="338"/>
                </a:lnTo>
                <a:lnTo>
                  <a:pt x="707" y="338"/>
                </a:lnTo>
                <a:lnTo>
                  <a:pt x="707" y="341"/>
                </a:lnTo>
                <a:lnTo>
                  <a:pt x="707" y="341"/>
                </a:lnTo>
                <a:lnTo>
                  <a:pt x="707" y="341"/>
                </a:lnTo>
                <a:lnTo>
                  <a:pt x="707" y="348"/>
                </a:lnTo>
                <a:lnTo>
                  <a:pt x="707" y="348"/>
                </a:lnTo>
                <a:lnTo>
                  <a:pt x="705" y="348"/>
                </a:lnTo>
                <a:lnTo>
                  <a:pt x="703" y="350"/>
                </a:lnTo>
                <a:lnTo>
                  <a:pt x="703" y="352"/>
                </a:lnTo>
                <a:lnTo>
                  <a:pt x="703" y="352"/>
                </a:lnTo>
                <a:lnTo>
                  <a:pt x="703" y="352"/>
                </a:lnTo>
                <a:lnTo>
                  <a:pt x="703" y="352"/>
                </a:lnTo>
                <a:lnTo>
                  <a:pt x="703" y="355"/>
                </a:lnTo>
                <a:lnTo>
                  <a:pt x="705" y="355"/>
                </a:lnTo>
                <a:lnTo>
                  <a:pt x="703" y="355"/>
                </a:lnTo>
                <a:lnTo>
                  <a:pt x="703" y="357"/>
                </a:lnTo>
                <a:lnTo>
                  <a:pt x="703" y="357"/>
                </a:lnTo>
                <a:lnTo>
                  <a:pt x="703" y="357"/>
                </a:lnTo>
                <a:lnTo>
                  <a:pt x="703" y="357"/>
                </a:lnTo>
                <a:lnTo>
                  <a:pt x="703" y="359"/>
                </a:lnTo>
                <a:lnTo>
                  <a:pt x="703" y="362"/>
                </a:lnTo>
                <a:lnTo>
                  <a:pt x="703" y="362"/>
                </a:lnTo>
                <a:lnTo>
                  <a:pt x="703" y="362"/>
                </a:lnTo>
                <a:lnTo>
                  <a:pt x="700" y="364"/>
                </a:lnTo>
                <a:lnTo>
                  <a:pt x="700" y="364"/>
                </a:lnTo>
                <a:lnTo>
                  <a:pt x="700" y="367"/>
                </a:lnTo>
                <a:lnTo>
                  <a:pt x="700" y="369"/>
                </a:lnTo>
                <a:lnTo>
                  <a:pt x="700" y="371"/>
                </a:lnTo>
                <a:lnTo>
                  <a:pt x="700" y="371"/>
                </a:lnTo>
                <a:lnTo>
                  <a:pt x="700" y="371"/>
                </a:lnTo>
                <a:lnTo>
                  <a:pt x="700" y="371"/>
                </a:lnTo>
                <a:lnTo>
                  <a:pt x="698" y="371"/>
                </a:lnTo>
                <a:lnTo>
                  <a:pt x="698" y="374"/>
                </a:lnTo>
                <a:lnTo>
                  <a:pt x="698" y="374"/>
                </a:lnTo>
                <a:lnTo>
                  <a:pt x="698" y="376"/>
                </a:lnTo>
                <a:lnTo>
                  <a:pt x="698" y="376"/>
                </a:lnTo>
                <a:lnTo>
                  <a:pt x="698" y="376"/>
                </a:lnTo>
                <a:lnTo>
                  <a:pt x="696" y="376"/>
                </a:lnTo>
                <a:lnTo>
                  <a:pt x="696" y="376"/>
                </a:lnTo>
                <a:lnTo>
                  <a:pt x="696" y="376"/>
                </a:lnTo>
                <a:lnTo>
                  <a:pt x="696" y="378"/>
                </a:lnTo>
                <a:lnTo>
                  <a:pt x="696" y="378"/>
                </a:lnTo>
                <a:lnTo>
                  <a:pt x="696" y="378"/>
                </a:lnTo>
                <a:lnTo>
                  <a:pt x="696" y="378"/>
                </a:lnTo>
                <a:lnTo>
                  <a:pt x="696" y="381"/>
                </a:lnTo>
                <a:lnTo>
                  <a:pt x="696" y="381"/>
                </a:lnTo>
                <a:lnTo>
                  <a:pt x="693" y="383"/>
                </a:lnTo>
                <a:lnTo>
                  <a:pt x="693" y="385"/>
                </a:lnTo>
                <a:lnTo>
                  <a:pt x="693" y="385"/>
                </a:lnTo>
                <a:lnTo>
                  <a:pt x="691" y="388"/>
                </a:lnTo>
                <a:lnTo>
                  <a:pt x="693" y="388"/>
                </a:lnTo>
                <a:lnTo>
                  <a:pt x="693" y="390"/>
                </a:lnTo>
                <a:lnTo>
                  <a:pt x="693" y="393"/>
                </a:lnTo>
                <a:lnTo>
                  <a:pt x="696" y="393"/>
                </a:lnTo>
                <a:lnTo>
                  <a:pt x="696" y="393"/>
                </a:lnTo>
                <a:lnTo>
                  <a:pt x="700" y="397"/>
                </a:lnTo>
                <a:lnTo>
                  <a:pt x="703" y="397"/>
                </a:lnTo>
                <a:lnTo>
                  <a:pt x="703" y="397"/>
                </a:lnTo>
                <a:lnTo>
                  <a:pt x="703" y="400"/>
                </a:lnTo>
                <a:lnTo>
                  <a:pt x="703" y="400"/>
                </a:lnTo>
                <a:lnTo>
                  <a:pt x="703" y="400"/>
                </a:lnTo>
                <a:lnTo>
                  <a:pt x="703" y="400"/>
                </a:lnTo>
                <a:lnTo>
                  <a:pt x="703" y="402"/>
                </a:lnTo>
                <a:lnTo>
                  <a:pt x="700" y="402"/>
                </a:lnTo>
                <a:lnTo>
                  <a:pt x="700" y="402"/>
                </a:lnTo>
                <a:lnTo>
                  <a:pt x="703" y="402"/>
                </a:lnTo>
                <a:lnTo>
                  <a:pt x="703" y="402"/>
                </a:lnTo>
                <a:lnTo>
                  <a:pt x="703" y="404"/>
                </a:lnTo>
                <a:lnTo>
                  <a:pt x="705" y="404"/>
                </a:lnTo>
                <a:lnTo>
                  <a:pt x="705" y="404"/>
                </a:lnTo>
                <a:lnTo>
                  <a:pt x="705" y="404"/>
                </a:lnTo>
                <a:lnTo>
                  <a:pt x="705" y="407"/>
                </a:lnTo>
                <a:lnTo>
                  <a:pt x="705" y="407"/>
                </a:lnTo>
                <a:lnTo>
                  <a:pt x="705" y="407"/>
                </a:lnTo>
                <a:lnTo>
                  <a:pt x="705" y="409"/>
                </a:lnTo>
                <a:lnTo>
                  <a:pt x="705" y="409"/>
                </a:lnTo>
                <a:lnTo>
                  <a:pt x="707" y="409"/>
                </a:lnTo>
                <a:lnTo>
                  <a:pt x="707" y="412"/>
                </a:lnTo>
                <a:lnTo>
                  <a:pt x="707" y="416"/>
                </a:lnTo>
                <a:lnTo>
                  <a:pt x="696" y="414"/>
                </a:lnTo>
                <a:lnTo>
                  <a:pt x="693" y="414"/>
                </a:lnTo>
                <a:lnTo>
                  <a:pt x="693" y="412"/>
                </a:lnTo>
                <a:lnTo>
                  <a:pt x="693" y="409"/>
                </a:lnTo>
                <a:lnTo>
                  <a:pt x="691" y="407"/>
                </a:lnTo>
                <a:lnTo>
                  <a:pt x="686" y="404"/>
                </a:lnTo>
                <a:lnTo>
                  <a:pt x="686" y="402"/>
                </a:lnTo>
                <a:lnTo>
                  <a:pt x="686" y="402"/>
                </a:lnTo>
                <a:lnTo>
                  <a:pt x="686" y="400"/>
                </a:lnTo>
                <a:lnTo>
                  <a:pt x="686" y="400"/>
                </a:lnTo>
                <a:lnTo>
                  <a:pt x="686" y="397"/>
                </a:lnTo>
                <a:lnTo>
                  <a:pt x="686" y="397"/>
                </a:lnTo>
                <a:lnTo>
                  <a:pt x="686" y="397"/>
                </a:lnTo>
                <a:lnTo>
                  <a:pt x="684" y="395"/>
                </a:lnTo>
                <a:lnTo>
                  <a:pt x="684" y="395"/>
                </a:lnTo>
                <a:lnTo>
                  <a:pt x="679" y="397"/>
                </a:lnTo>
                <a:lnTo>
                  <a:pt x="679" y="397"/>
                </a:lnTo>
                <a:lnTo>
                  <a:pt x="677" y="395"/>
                </a:lnTo>
                <a:lnTo>
                  <a:pt x="677" y="395"/>
                </a:lnTo>
                <a:lnTo>
                  <a:pt x="677" y="395"/>
                </a:lnTo>
                <a:lnTo>
                  <a:pt x="674" y="393"/>
                </a:lnTo>
                <a:lnTo>
                  <a:pt x="674" y="393"/>
                </a:lnTo>
                <a:lnTo>
                  <a:pt x="674" y="390"/>
                </a:lnTo>
                <a:lnTo>
                  <a:pt x="672" y="390"/>
                </a:lnTo>
                <a:lnTo>
                  <a:pt x="663" y="388"/>
                </a:lnTo>
                <a:lnTo>
                  <a:pt x="660" y="388"/>
                </a:lnTo>
                <a:lnTo>
                  <a:pt x="660" y="388"/>
                </a:lnTo>
                <a:lnTo>
                  <a:pt x="660" y="388"/>
                </a:lnTo>
                <a:lnTo>
                  <a:pt x="658" y="385"/>
                </a:lnTo>
                <a:lnTo>
                  <a:pt x="655" y="385"/>
                </a:lnTo>
                <a:lnTo>
                  <a:pt x="653" y="385"/>
                </a:lnTo>
                <a:lnTo>
                  <a:pt x="653" y="385"/>
                </a:lnTo>
                <a:lnTo>
                  <a:pt x="648" y="385"/>
                </a:lnTo>
                <a:lnTo>
                  <a:pt x="646" y="383"/>
                </a:lnTo>
                <a:lnTo>
                  <a:pt x="644" y="383"/>
                </a:lnTo>
                <a:lnTo>
                  <a:pt x="641" y="381"/>
                </a:lnTo>
                <a:lnTo>
                  <a:pt x="639" y="378"/>
                </a:lnTo>
                <a:lnTo>
                  <a:pt x="636" y="376"/>
                </a:lnTo>
                <a:lnTo>
                  <a:pt x="634" y="374"/>
                </a:lnTo>
                <a:lnTo>
                  <a:pt x="632" y="374"/>
                </a:lnTo>
                <a:lnTo>
                  <a:pt x="629" y="371"/>
                </a:lnTo>
                <a:lnTo>
                  <a:pt x="610" y="376"/>
                </a:lnTo>
                <a:lnTo>
                  <a:pt x="608" y="376"/>
                </a:lnTo>
                <a:lnTo>
                  <a:pt x="601" y="374"/>
                </a:lnTo>
                <a:lnTo>
                  <a:pt x="599" y="376"/>
                </a:lnTo>
                <a:lnTo>
                  <a:pt x="596" y="378"/>
                </a:lnTo>
                <a:lnTo>
                  <a:pt x="594" y="378"/>
                </a:lnTo>
                <a:lnTo>
                  <a:pt x="592" y="376"/>
                </a:lnTo>
                <a:lnTo>
                  <a:pt x="592" y="376"/>
                </a:lnTo>
                <a:lnTo>
                  <a:pt x="589" y="376"/>
                </a:lnTo>
                <a:lnTo>
                  <a:pt x="584" y="376"/>
                </a:lnTo>
                <a:lnTo>
                  <a:pt x="580" y="376"/>
                </a:lnTo>
                <a:lnTo>
                  <a:pt x="577" y="376"/>
                </a:lnTo>
                <a:lnTo>
                  <a:pt x="575" y="376"/>
                </a:lnTo>
                <a:lnTo>
                  <a:pt x="575" y="378"/>
                </a:lnTo>
                <a:lnTo>
                  <a:pt x="575" y="378"/>
                </a:lnTo>
                <a:lnTo>
                  <a:pt x="573" y="381"/>
                </a:lnTo>
                <a:lnTo>
                  <a:pt x="573" y="383"/>
                </a:lnTo>
                <a:lnTo>
                  <a:pt x="573" y="383"/>
                </a:lnTo>
                <a:lnTo>
                  <a:pt x="573" y="383"/>
                </a:lnTo>
                <a:lnTo>
                  <a:pt x="570" y="385"/>
                </a:lnTo>
                <a:lnTo>
                  <a:pt x="568" y="385"/>
                </a:lnTo>
                <a:lnTo>
                  <a:pt x="566" y="385"/>
                </a:lnTo>
                <a:lnTo>
                  <a:pt x="563" y="385"/>
                </a:lnTo>
                <a:lnTo>
                  <a:pt x="556" y="383"/>
                </a:lnTo>
                <a:lnTo>
                  <a:pt x="556" y="383"/>
                </a:lnTo>
                <a:lnTo>
                  <a:pt x="556" y="383"/>
                </a:lnTo>
                <a:lnTo>
                  <a:pt x="554" y="381"/>
                </a:lnTo>
                <a:lnTo>
                  <a:pt x="542" y="376"/>
                </a:lnTo>
                <a:lnTo>
                  <a:pt x="537" y="374"/>
                </a:lnTo>
                <a:lnTo>
                  <a:pt x="532" y="371"/>
                </a:lnTo>
                <a:lnTo>
                  <a:pt x="532" y="369"/>
                </a:lnTo>
                <a:lnTo>
                  <a:pt x="532" y="369"/>
                </a:lnTo>
                <a:lnTo>
                  <a:pt x="530" y="369"/>
                </a:lnTo>
                <a:lnTo>
                  <a:pt x="521" y="364"/>
                </a:lnTo>
                <a:lnTo>
                  <a:pt x="521" y="364"/>
                </a:lnTo>
                <a:lnTo>
                  <a:pt x="518" y="362"/>
                </a:lnTo>
                <a:lnTo>
                  <a:pt x="518" y="362"/>
                </a:lnTo>
                <a:lnTo>
                  <a:pt x="518" y="362"/>
                </a:lnTo>
                <a:lnTo>
                  <a:pt x="509" y="362"/>
                </a:lnTo>
                <a:lnTo>
                  <a:pt x="495" y="362"/>
                </a:lnTo>
                <a:lnTo>
                  <a:pt x="478" y="362"/>
                </a:lnTo>
                <a:lnTo>
                  <a:pt x="461" y="362"/>
                </a:lnTo>
                <a:lnTo>
                  <a:pt x="447" y="362"/>
                </a:lnTo>
                <a:lnTo>
                  <a:pt x="431" y="362"/>
                </a:lnTo>
                <a:lnTo>
                  <a:pt x="414" y="362"/>
                </a:lnTo>
                <a:lnTo>
                  <a:pt x="398" y="362"/>
                </a:lnTo>
                <a:lnTo>
                  <a:pt x="383" y="362"/>
                </a:lnTo>
                <a:lnTo>
                  <a:pt x="367" y="362"/>
                </a:lnTo>
                <a:lnTo>
                  <a:pt x="350" y="362"/>
                </a:lnTo>
                <a:lnTo>
                  <a:pt x="334" y="362"/>
                </a:lnTo>
                <a:lnTo>
                  <a:pt x="320" y="362"/>
                </a:lnTo>
                <a:lnTo>
                  <a:pt x="303" y="362"/>
                </a:lnTo>
                <a:lnTo>
                  <a:pt x="286" y="362"/>
                </a:lnTo>
                <a:lnTo>
                  <a:pt x="270" y="362"/>
                </a:lnTo>
                <a:lnTo>
                  <a:pt x="256" y="362"/>
                </a:lnTo>
                <a:lnTo>
                  <a:pt x="239" y="362"/>
                </a:lnTo>
                <a:lnTo>
                  <a:pt x="223" y="359"/>
                </a:lnTo>
                <a:lnTo>
                  <a:pt x="208" y="359"/>
                </a:lnTo>
                <a:lnTo>
                  <a:pt x="192" y="359"/>
                </a:lnTo>
                <a:lnTo>
                  <a:pt x="175" y="359"/>
                </a:lnTo>
                <a:lnTo>
                  <a:pt x="159" y="359"/>
                </a:lnTo>
                <a:lnTo>
                  <a:pt x="145" y="359"/>
                </a:lnTo>
                <a:lnTo>
                  <a:pt x="128" y="359"/>
                </a:lnTo>
                <a:lnTo>
                  <a:pt x="111" y="357"/>
                </a:lnTo>
                <a:lnTo>
                  <a:pt x="95" y="357"/>
                </a:lnTo>
                <a:lnTo>
                  <a:pt x="81" y="357"/>
                </a:lnTo>
                <a:lnTo>
                  <a:pt x="64" y="357"/>
                </a:lnTo>
                <a:lnTo>
                  <a:pt x="48" y="357"/>
                </a:lnTo>
                <a:lnTo>
                  <a:pt x="31" y="357"/>
                </a:lnTo>
                <a:lnTo>
                  <a:pt x="17" y="355"/>
                </a:lnTo>
                <a:lnTo>
                  <a:pt x="0" y="355"/>
                </a:lnTo>
                <a:lnTo>
                  <a:pt x="0" y="341"/>
                </a:lnTo>
                <a:lnTo>
                  <a:pt x="0" y="324"/>
                </a:lnTo>
                <a:lnTo>
                  <a:pt x="3" y="310"/>
                </a:lnTo>
                <a:lnTo>
                  <a:pt x="3" y="293"/>
                </a:lnTo>
                <a:lnTo>
                  <a:pt x="3" y="279"/>
                </a:lnTo>
                <a:lnTo>
                  <a:pt x="3" y="262"/>
                </a:lnTo>
                <a:lnTo>
                  <a:pt x="5" y="248"/>
                </a:lnTo>
                <a:lnTo>
                  <a:pt x="5" y="234"/>
                </a:lnTo>
                <a:lnTo>
                  <a:pt x="5" y="217"/>
                </a:lnTo>
                <a:lnTo>
                  <a:pt x="5" y="203"/>
                </a:lnTo>
                <a:lnTo>
                  <a:pt x="5" y="187"/>
                </a:lnTo>
                <a:lnTo>
                  <a:pt x="7" y="172"/>
                </a:lnTo>
                <a:lnTo>
                  <a:pt x="7" y="158"/>
                </a:lnTo>
                <a:lnTo>
                  <a:pt x="7" y="142"/>
                </a:lnTo>
                <a:lnTo>
                  <a:pt x="7" y="128"/>
                </a:lnTo>
                <a:lnTo>
                  <a:pt x="7" y="111"/>
                </a:lnTo>
                <a:lnTo>
                  <a:pt x="12" y="113"/>
                </a:lnTo>
                <a:lnTo>
                  <a:pt x="12" y="111"/>
                </a:lnTo>
                <a:lnTo>
                  <a:pt x="12" y="104"/>
                </a:lnTo>
                <a:lnTo>
                  <a:pt x="12" y="90"/>
                </a:lnTo>
                <a:lnTo>
                  <a:pt x="12" y="78"/>
                </a:lnTo>
                <a:lnTo>
                  <a:pt x="12" y="64"/>
                </a:lnTo>
                <a:lnTo>
                  <a:pt x="14" y="52"/>
                </a:lnTo>
                <a:lnTo>
                  <a:pt x="14" y="38"/>
                </a:lnTo>
                <a:lnTo>
                  <a:pt x="14" y="26"/>
                </a:lnTo>
                <a:lnTo>
                  <a:pt x="14" y="12"/>
                </a:lnTo>
                <a:lnTo>
                  <a:pt x="14" y="0"/>
                </a:lnTo>
                <a:lnTo>
                  <a:pt x="36" y="0"/>
                </a:lnTo>
                <a:lnTo>
                  <a:pt x="57" y="0"/>
                </a:lnTo>
                <a:lnTo>
                  <a:pt x="78" y="0"/>
                </a:lnTo>
                <a:lnTo>
                  <a:pt x="100" y="2"/>
                </a:lnTo>
                <a:lnTo>
                  <a:pt x="121" y="2"/>
                </a:lnTo>
                <a:lnTo>
                  <a:pt x="142" y="2"/>
                </a:lnTo>
                <a:lnTo>
                  <a:pt x="161" y="2"/>
                </a:lnTo>
                <a:lnTo>
                  <a:pt x="182" y="4"/>
                </a:lnTo>
                <a:lnTo>
                  <a:pt x="204" y="4"/>
                </a:lnTo>
                <a:lnTo>
                  <a:pt x="225" y="4"/>
                </a:lnTo>
                <a:lnTo>
                  <a:pt x="246" y="4"/>
                </a:lnTo>
                <a:lnTo>
                  <a:pt x="267" y="4"/>
                </a:lnTo>
                <a:lnTo>
                  <a:pt x="289" y="4"/>
                </a:lnTo>
                <a:lnTo>
                  <a:pt x="310" y="4"/>
                </a:lnTo>
                <a:lnTo>
                  <a:pt x="329" y="4"/>
                </a:lnTo>
                <a:lnTo>
                  <a:pt x="350" y="4"/>
                </a:lnTo>
                <a:lnTo>
                  <a:pt x="372" y="4"/>
                </a:lnTo>
                <a:lnTo>
                  <a:pt x="393" y="4"/>
                </a:lnTo>
                <a:lnTo>
                  <a:pt x="414" y="4"/>
                </a:lnTo>
                <a:lnTo>
                  <a:pt x="435" y="4"/>
                </a:lnTo>
                <a:lnTo>
                  <a:pt x="457" y="4"/>
                </a:lnTo>
                <a:lnTo>
                  <a:pt x="478" y="4"/>
                </a:lnTo>
                <a:lnTo>
                  <a:pt x="499" y="4"/>
                </a:lnTo>
                <a:lnTo>
                  <a:pt x="518" y="4"/>
                </a:lnTo>
                <a:lnTo>
                  <a:pt x="540" y="4"/>
                </a:lnTo>
                <a:lnTo>
                  <a:pt x="561" y="4"/>
                </a:lnTo>
                <a:lnTo>
                  <a:pt x="582" y="2"/>
                </a:lnTo>
                <a:lnTo>
                  <a:pt x="603" y="2"/>
                </a:lnTo>
                <a:lnTo>
                  <a:pt x="625" y="2"/>
                </a:lnTo>
                <a:lnTo>
                  <a:pt x="646" y="2"/>
                </a:lnTo>
                <a:lnTo>
                  <a:pt x="667" y="2"/>
                </a:lnTo>
                <a:lnTo>
                  <a:pt x="689" y="0"/>
                </a:lnTo>
                <a:lnTo>
                  <a:pt x="689" y="0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C6E44E08-D0C2-4B20-BF8A-42C2713FDAB0}"/>
              </a:ext>
            </a:extLst>
          </p:cNvPr>
          <p:cNvSpPr>
            <a:spLocks noEditPoints="1"/>
          </p:cNvSpPr>
          <p:nvPr/>
        </p:nvSpPr>
        <p:spPr bwMode="auto">
          <a:xfrm>
            <a:off x="9674963" y="3686324"/>
            <a:ext cx="603647" cy="450056"/>
          </a:xfrm>
          <a:custGeom>
            <a:avLst/>
            <a:gdLst>
              <a:gd name="T0" fmla="*/ 447 w 507"/>
              <a:gd name="T1" fmla="*/ 222 h 378"/>
              <a:gd name="T2" fmla="*/ 473 w 507"/>
              <a:gd name="T3" fmla="*/ 85 h 378"/>
              <a:gd name="T4" fmla="*/ 374 w 507"/>
              <a:gd name="T5" fmla="*/ 16 h 378"/>
              <a:gd name="T6" fmla="*/ 315 w 507"/>
              <a:gd name="T7" fmla="*/ 26 h 378"/>
              <a:gd name="T8" fmla="*/ 258 w 507"/>
              <a:gd name="T9" fmla="*/ 33 h 378"/>
              <a:gd name="T10" fmla="*/ 237 w 507"/>
              <a:gd name="T11" fmla="*/ 2 h 378"/>
              <a:gd name="T12" fmla="*/ 227 w 507"/>
              <a:gd name="T13" fmla="*/ 7 h 378"/>
              <a:gd name="T14" fmla="*/ 225 w 507"/>
              <a:gd name="T15" fmla="*/ 0 h 378"/>
              <a:gd name="T16" fmla="*/ 145 w 507"/>
              <a:gd name="T17" fmla="*/ 7 h 378"/>
              <a:gd name="T18" fmla="*/ 90 w 507"/>
              <a:gd name="T19" fmla="*/ 14 h 378"/>
              <a:gd name="T20" fmla="*/ 86 w 507"/>
              <a:gd name="T21" fmla="*/ 18 h 378"/>
              <a:gd name="T22" fmla="*/ 67 w 507"/>
              <a:gd name="T23" fmla="*/ 28 h 378"/>
              <a:gd name="T24" fmla="*/ 57 w 507"/>
              <a:gd name="T25" fmla="*/ 35 h 378"/>
              <a:gd name="T26" fmla="*/ 19 w 507"/>
              <a:gd name="T27" fmla="*/ 54 h 378"/>
              <a:gd name="T28" fmla="*/ 5 w 507"/>
              <a:gd name="T29" fmla="*/ 75 h 378"/>
              <a:gd name="T30" fmla="*/ 15 w 507"/>
              <a:gd name="T31" fmla="*/ 99 h 378"/>
              <a:gd name="T32" fmla="*/ 41 w 507"/>
              <a:gd name="T33" fmla="*/ 113 h 378"/>
              <a:gd name="T34" fmla="*/ 76 w 507"/>
              <a:gd name="T35" fmla="*/ 146 h 378"/>
              <a:gd name="T36" fmla="*/ 93 w 507"/>
              <a:gd name="T37" fmla="*/ 163 h 378"/>
              <a:gd name="T38" fmla="*/ 119 w 507"/>
              <a:gd name="T39" fmla="*/ 182 h 378"/>
              <a:gd name="T40" fmla="*/ 154 w 507"/>
              <a:gd name="T41" fmla="*/ 208 h 378"/>
              <a:gd name="T42" fmla="*/ 171 w 507"/>
              <a:gd name="T43" fmla="*/ 229 h 378"/>
              <a:gd name="T44" fmla="*/ 182 w 507"/>
              <a:gd name="T45" fmla="*/ 239 h 378"/>
              <a:gd name="T46" fmla="*/ 194 w 507"/>
              <a:gd name="T47" fmla="*/ 255 h 378"/>
              <a:gd name="T48" fmla="*/ 225 w 507"/>
              <a:gd name="T49" fmla="*/ 272 h 378"/>
              <a:gd name="T50" fmla="*/ 239 w 507"/>
              <a:gd name="T51" fmla="*/ 302 h 378"/>
              <a:gd name="T52" fmla="*/ 242 w 507"/>
              <a:gd name="T53" fmla="*/ 314 h 378"/>
              <a:gd name="T54" fmla="*/ 258 w 507"/>
              <a:gd name="T55" fmla="*/ 324 h 378"/>
              <a:gd name="T56" fmla="*/ 275 w 507"/>
              <a:gd name="T57" fmla="*/ 345 h 378"/>
              <a:gd name="T58" fmla="*/ 277 w 507"/>
              <a:gd name="T59" fmla="*/ 364 h 378"/>
              <a:gd name="T60" fmla="*/ 287 w 507"/>
              <a:gd name="T61" fmla="*/ 376 h 378"/>
              <a:gd name="T62" fmla="*/ 308 w 507"/>
              <a:gd name="T63" fmla="*/ 376 h 378"/>
              <a:gd name="T64" fmla="*/ 315 w 507"/>
              <a:gd name="T65" fmla="*/ 350 h 378"/>
              <a:gd name="T66" fmla="*/ 320 w 507"/>
              <a:gd name="T67" fmla="*/ 347 h 378"/>
              <a:gd name="T68" fmla="*/ 305 w 507"/>
              <a:gd name="T69" fmla="*/ 321 h 378"/>
              <a:gd name="T70" fmla="*/ 310 w 507"/>
              <a:gd name="T71" fmla="*/ 321 h 378"/>
              <a:gd name="T72" fmla="*/ 324 w 507"/>
              <a:gd name="T73" fmla="*/ 336 h 378"/>
              <a:gd name="T74" fmla="*/ 324 w 507"/>
              <a:gd name="T75" fmla="*/ 324 h 378"/>
              <a:gd name="T76" fmla="*/ 339 w 507"/>
              <a:gd name="T77" fmla="*/ 343 h 378"/>
              <a:gd name="T78" fmla="*/ 348 w 507"/>
              <a:gd name="T79" fmla="*/ 326 h 378"/>
              <a:gd name="T80" fmla="*/ 339 w 507"/>
              <a:gd name="T81" fmla="*/ 331 h 378"/>
              <a:gd name="T82" fmla="*/ 341 w 507"/>
              <a:gd name="T83" fmla="*/ 317 h 378"/>
              <a:gd name="T84" fmla="*/ 320 w 507"/>
              <a:gd name="T85" fmla="*/ 314 h 378"/>
              <a:gd name="T86" fmla="*/ 336 w 507"/>
              <a:gd name="T87" fmla="*/ 310 h 378"/>
              <a:gd name="T88" fmla="*/ 353 w 507"/>
              <a:gd name="T89" fmla="*/ 310 h 378"/>
              <a:gd name="T90" fmla="*/ 367 w 507"/>
              <a:gd name="T91" fmla="*/ 302 h 378"/>
              <a:gd name="T92" fmla="*/ 372 w 507"/>
              <a:gd name="T93" fmla="*/ 300 h 378"/>
              <a:gd name="T94" fmla="*/ 386 w 507"/>
              <a:gd name="T95" fmla="*/ 286 h 378"/>
              <a:gd name="T96" fmla="*/ 395 w 507"/>
              <a:gd name="T97" fmla="*/ 274 h 378"/>
              <a:gd name="T98" fmla="*/ 391 w 507"/>
              <a:gd name="T99" fmla="*/ 265 h 378"/>
              <a:gd name="T100" fmla="*/ 393 w 507"/>
              <a:gd name="T101" fmla="*/ 267 h 378"/>
              <a:gd name="T102" fmla="*/ 414 w 507"/>
              <a:gd name="T103" fmla="*/ 255 h 378"/>
              <a:gd name="T104" fmla="*/ 424 w 507"/>
              <a:gd name="T105" fmla="*/ 243 h 378"/>
              <a:gd name="T106" fmla="*/ 428 w 507"/>
              <a:gd name="T107" fmla="*/ 231 h 378"/>
              <a:gd name="T108" fmla="*/ 443 w 507"/>
              <a:gd name="T109" fmla="*/ 224 h 378"/>
              <a:gd name="T110" fmla="*/ 452 w 507"/>
              <a:gd name="T111" fmla="*/ 215 h 378"/>
              <a:gd name="T112" fmla="*/ 455 w 507"/>
              <a:gd name="T113" fmla="*/ 210 h 378"/>
              <a:gd name="T114" fmla="*/ 452 w 507"/>
              <a:gd name="T115" fmla="*/ 198 h 378"/>
              <a:gd name="T116" fmla="*/ 452 w 507"/>
              <a:gd name="T117" fmla="*/ 177 h 378"/>
              <a:gd name="T118" fmla="*/ 459 w 507"/>
              <a:gd name="T119" fmla="*/ 201 h 378"/>
              <a:gd name="T120" fmla="*/ 502 w 507"/>
              <a:gd name="T121" fmla="*/ 113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07" h="378">
                <a:moveTo>
                  <a:pt x="445" y="222"/>
                </a:moveTo>
                <a:lnTo>
                  <a:pt x="445" y="224"/>
                </a:lnTo>
                <a:lnTo>
                  <a:pt x="445" y="227"/>
                </a:lnTo>
                <a:lnTo>
                  <a:pt x="443" y="229"/>
                </a:lnTo>
                <a:lnTo>
                  <a:pt x="445" y="231"/>
                </a:lnTo>
                <a:lnTo>
                  <a:pt x="445" y="231"/>
                </a:lnTo>
                <a:lnTo>
                  <a:pt x="445" y="224"/>
                </a:lnTo>
                <a:lnTo>
                  <a:pt x="445" y="224"/>
                </a:lnTo>
                <a:lnTo>
                  <a:pt x="447" y="224"/>
                </a:lnTo>
                <a:lnTo>
                  <a:pt x="447" y="222"/>
                </a:lnTo>
                <a:lnTo>
                  <a:pt x="447" y="222"/>
                </a:lnTo>
                <a:lnTo>
                  <a:pt x="445" y="222"/>
                </a:lnTo>
                <a:close/>
                <a:moveTo>
                  <a:pt x="504" y="111"/>
                </a:moveTo>
                <a:lnTo>
                  <a:pt x="504" y="111"/>
                </a:lnTo>
                <a:lnTo>
                  <a:pt x="504" y="111"/>
                </a:lnTo>
                <a:lnTo>
                  <a:pt x="502" y="111"/>
                </a:lnTo>
                <a:lnTo>
                  <a:pt x="502" y="108"/>
                </a:lnTo>
                <a:lnTo>
                  <a:pt x="504" y="108"/>
                </a:lnTo>
                <a:lnTo>
                  <a:pt x="497" y="101"/>
                </a:lnTo>
                <a:lnTo>
                  <a:pt x="490" y="97"/>
                </a:lnTo>
                <a:lnTo>
                  <a:pt x="481" y="92"/>
                </a:lnTo>
                <a:lnTo>
                  <a:pt x="473" y="85"/>
                </a:lnTo>
                <a:lnTo>
                  <a:pt x="464" y="80"/>
                </a:lnTo>
                <a:lnTo>
                  <a:pt x="457" y="75"/>
                </a:lnTo>
                <a:lnTo>
                  <a:pt x="450" y="68"/>
                </a:lnTo>
                <a:lnTo>
                  <a:pt x="440" y="63"/>
                </a:lnTo>
                <a:lnTo>
                  <a:pt x="433" y="59"/>
                </a:lnTo>
                <a:lnTo>
                  <a:pt x="417" y="47"/>
                </a:lnTo>
                <a:lnTo>
                  <a:pt x="402" y="35"/>
                </a:lnTo>
                <a:lnTo>
                  <a:pt x="393" y="30"/>
                </a:lnTo>
                <a:lnTo>
                  <a:pt x="386" y="26"/>
                </a:lnTo>
                <a:lnTo>
                  <a:pt x="379" y="18"/>
                </a:lnTo>
                <a:lnTo>
                  <a:pt x="374" y="16"/>
                </a:lnTo>
                <a:lnTo>
                  <a:pt x="372" y="16"/>
                </a:lnTo>
                <a:lnTo>
                  <a:pt x="369" y="16"/>
                </a:lnTo>
                <a:lnTo>
                  <a:pt x="365" y="16"/>
                </a:lnTo>
                <a:lnTo>
                  <a:pt x="365" y="18"/>
                </a:lnTo>
                <a:lnTo>
                  <a:pt x="360" y="18"/>
                </a:lnTo>
                <a:lnTo>
                  <a:pt x="355" y="18"/>
                </a:lnTo>
                <a:lnTo>
                  <a:pt x="350" y="21"/>
                </a:lnTo>
                <a:lnTo>
                  <a:pt x="341" y="21"/>
                </a:lnTo>
                <a:lnTo>
                  <a:pt x="334" y="23"/>
                </a:lnTo>
                <a:lnTo>
                  <a:pt x="324" y="23"/>
                </a:lnTo>
                <a:lnTo>
                  <a:pt x="315" y="26"/>
                </a:lnTo>
                <a:lnTo>
                  <a:pt x="305" y="26"/>
                </a:lnTo>
                <a:lnTo>
                  <a:pt x="296" y="28"/>
                </a:lnTo>
                <a:lnTo>
                  <a:pt x="287" y="30"/>
                </a:lnTo>
                <a:lnTo>
                  <a:pt x="279" y="30"/>
                </a:lnTo>
                <a:lnTo>
                  <a:pt x="272" y="33"/>
                </a:lnTo>
                <a:lnTo>
                  <a:pt x="268" y="33"/>
                </a:lnTo>
                <a:lnTo>
                  <a:pt x="265" y="33"/>
                </a:lnTo>
                <a:lnTo>
                  <a:pt x="265" y="33"/>
                </a:lnTo>
                <a:lnTo>
                  <a:pt x="261" y="33"/>
                </a:lnTo>
                <a:lnTo>
                  <a:pt x="258" y="33"/>
                </a:lnTo>
                <a:lnTo>
                  <a:pt x="258" y="33"/>
                </a:lnTo>
                <a:lnTo>
                  <a:pt x="258" y="33"/>
                </a:lnTo>
                <a:lnTo>
                  <a:pt x="258" y="33"/>
                </a:lnTo>
                <a:lnTo>
                  <a:pt x="256" y="18"/>
                </a:lnTo>
                <a:lnTo>
                  <a:pt x="256" y="18"/>
                </a:lnTo>
                <a:lnTo>
                  <a:pt x="256" y="18"/>
                </a:lnTo>
                <a:lnTo>
                  <a:pt x="251" y="11"/>
                </a:lnTo>
                <a:lnTo>
                  <a:pt x="244" y="7"/>
                </a:lnTo>
                <a:lnTo>
                  <a:pt x="239" y="2"/>
                </a:lnTo>
                <a:lnTo>
                  <a:pt x="239" y="2"/>
                </a:lnTo>
                <a:lnTo>
                  <a:pt x="239" y="2"/>
                </a:lnTo>
                <a:lnTo>
                  <a:pt x="237" y="2"/>
                </a:lnTo>
                <a:lnTo>
                  <a:pt x="237" y="2"/>
                </a:lnTo>
                <a:lnTo>
                  <a:pt x="230" y="9"/>
                </a:lnTo>
                <a:lnTo>
                  <a:pt x="230" y="9"/>
                </a:lnTo>
                <a:lnTo>
                  <a:pt x="230" y="9"/>
                </a:lnTo>
                <a:lnTo>
                  <a:pt x="227" y="9"/>
                </a:lnTo>
                <a:lnTo>
                  <a:pt x="227" y="9"/>
                </a:lnTo>
                <a:lnTo>
                  <a:pt x="227" y="9"/>
                </a:lnTo>
                <a:lnTo>
                  <a:pt x="227" y="7"/>
                </a:lnTo>
                <a:lnTo>
                  <a:pt x="227" y="7"/>
                </a:lnTo>
                <a:lnTo>
                  <a:pt x="227" y="7"/>
                </a:lnTo>
                <a:lnTo>
                  <a:pt x="227" y="7"/>
                </a:lnTo>
                <a:lnTo>
                  <a:pt x="227" y="7"/>
                </a:lnTo>
                <a:lnTo>
                  <a:pt x="227" y="2"/>
                </a:lnTo>
                <a:lnTo>
                  <a:pt x="227" y="2"/>
                </a:lnTo>
                <a:lnTo>
                  <a:pt x="227" y="2"/>
                </a:lnTo>
                <a:lnTo>
                  <a:pt x="227" y="2"/>
                </a:lnTo>
                <a:lnTo>
                  <a:pt x="227" y="0"/>
                </a:lnTo>
                <a:lnTo>
                  <a:pt x="227" y="0"/>
                </a:lnTo>
                <a:lnTo>
                  <a:pt x="227" y="0"/>
                </a:lnTo>
                <a:lnTo>
                  <a:pt x="225" y="0"/>
                </a:lnTo>
                <a:lnTo>
                  <a:pt x="225" y="0"/>
                </a:lnTo>
                <a:lnTo>
                  <a:pt x="225" y="0"/>
                </a:lnTo>
                <a:lnTo>
                  <a:pt x="223" y="0"/>
                </a:lnTo>
                <a:lnTo>
                  <a:pt x="218" y="0"/>
                </a:lnTo>
                <a:lnTo>
                  <a:pt x="211" y="0"/>
                </a:lnTo>
                <a:lnTo>
                  <a:pt x="206" y="2"/>
                </a:lnTo>
                <a:lnTo>
                  <a:pt x="197" y="2"/>
                </a:lnTo>
                <a:lnTo>
                  <a:pt x="190" y="2"/>
                </a:lnTo>
                <a:lnTo>
                  <a:pt x="180" y="4"/>
                </a:lnTo>
                <a:lnTo>
                  <a:pt x="171" y="4"/>
                </a:lnTo>
                <a:lnTo>
                  <a:pt x="161" y="7"/>
                </a:lnTo>
                <a:lnTo>
                  <a:pt x="154" y="7"/>
                </a:lnTo>
                <a:lnTo>
                  <a:pt x="145" y="7"/>
                </a:lnTo>
                <a:lnTo>
                  <a:pt x="135" y="9"/>
                </a:lnTo>
                <a:lnTo>
                  <a:pt x="128" y="9"/>
                </a:lnTo>
                <a:lnTo>
                  <a:pt x="121" y="11"/>
                </a:lnTo>
                <a:lnTo>
                  <a:pt x="116" y="11"/>
                </a:lnTo>
                <a:lnTo>
                  <a:pt x="112" y="11"/>
                </a:lnTo>
                <a:lnTo>
                  <a:pt x="107" y="11"/>
                </a:lnTo>
                <a:lnTo>
                  <a:pt x="107" y="11"/>
                </a:lnTo>
                <a:lnTo>
                  <a:pt x="100" y="14"/>
                </a:lnTo>
                <a:lnTo>
                  <a:pt x="93" y="14"/>
                </a:lnTo>
                <a:lnTo>
                  <a:pt x="93" y="14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88" y="14"/>
                </a:lnTo>
                <a:lnTo>
                  <a:pt x="88" y="14"/>
                </a:lnTo>
                <a:lnTo>
                  <a:pt x="86" y="16"/>
                </a:lnTo>
                <a:lnTo>
                  <a:pt x="86" y="16"/>
                </a:lnTo>
                <a:lnTo>
                  <a:pt x="86" y="18"/>
                </a:lnTo>
                <a:lnTo>
                  <a:pt x="86" y="18"/>
                </a:lnTo>
                <a:lnTo>
                  <a:pt x="86" y="18"/>
                </a:lnTo>
                <a:lnTo>
                  <a:pt x="81" y="18"/>
                </a:lnTo>
                <a:lnTo>
                  <a:pt x="81" y="21"/>
                </a:lnTo>
                <a:lnTo>
                  <a:pt x="81" y="21"/>
                </a:lnTo>
                <a:lnTo>
                  <a:pt x="78" y="21"/>
                </a:lnTo>
                <a:lnTo>
                  <a:pt x="78" y="21"/>
                </a:lnTo>
                <a:lnTo>
                  <a:pt x="78" y="21"/>
                </a:lnTo>
                <a:lnTo>
                  <a:pt x="74" y="23"/>
                </a:lnTo>
                <a:lnTo>
                  <a:pt x="74" y="23"/>
                </a:lnTo>
                <a:lnTo>
                  <a:pt x="69" y="26"/>
                </a:lnTo>
                <a:lnTo>
                  <a:pt x="67" y="28"/>
                </a:lnTo>
                <a:lnTo>
                  <a:pt x="64" y="28"/>
                </a:lnTo>
                <a:lnTo>
                  <a:pt x="64" y="28"/>
                </a:lnTo>
                <a:lnTo>
                  <a:pt x="62" y="28"/>
                </a:lnTo>
                <a:lnTo>
                  <a:pt x="62" y="28"/>
                </a:lnTo>
                <a:lnTo>
                  <a:pt x="62" y="30"/>
                </a:lnTo>
                <a:lnTo>
                  <a:pt x="62" y="30"/>
                </a:lnTo>
                <a:lnTo>
                  <a:pt x="62" y="30"/>
                </a:lnTo>
                <a:lnTo>
                  <a:pt x="59" y="33"/>
                </a:lnTo>
                <a:lnTo>
                  <a:pt x="59" y="33"/>
                </a:lnTo>
                <a:lnTo>
                  <a:pt x="57" y="35"/>
                </a:lnTo>
                <a:lnTo>
                  <a:pt x="57" y="35"/>
                </a:lnTo>
                <a:lnTo>
                  <a:pt x="55" y="37"/>
                </a:lnTo>
                <a:lnTo>
                  <a:pt x="55" y="37"/>
                </a:lnTo>
                <a:lnTo>
                  <a:pt x="55" y="37"/>
                </a:lnTo>
                <a:lnTo>
                  <a:pt x="55" y="35"/>
                </a:lnTo>
                <a:lnTo>
                  <a:pt x="52" y="35"/>
                </a:lnTo>
                <a:lnTo>
                  <a:pt x="50" y="37"/>
                </a:lnTo>
                <a:lnTo>
                  <a:pt x="22" y="52"/>
                </a:lnTo>
                <a:lnTo>
                  <a:pt x="19" y="52"/>
                </a:lnTo>
                <a:lnTo>
                  <a:pt x="19" y="52"/>
                </a:lnTo>
                <a:lnTo>
                  <a:pt x="19" y="54"/>
                </a:lnTo>
                <a:lnTo>
                  <a:pt x="19" y="54"/>
                </a:lnTo>
                <a:lnTo>
                  <a:pt x="19" y="56"/>
                </a:lnTo>
                <a:lnTo>
                  <a:pt x="19" y="56"/>
                </a:lnTo>
                <a:lnTo>
                  <a:pt x="15" y="59"/>
                </a:lnTo>
                <a:lnTo>
                  <a:pt x="15" y="59"/>
                </a:lnTo>
                <a:lnTo>
                  <a:pt x="10" y="63"/>
                </a:lnTo>
                <a:lnTo>
                  <a:pt x="10" y="63"/>
                </a:lnTo>
                <a:lnTo>
                  <a:pt x="10" y="66"/>
                </a:lnTo>
                <a:lnTo>
                  <a:pt x="7" y="71"/>
                </a:lnTo>
                <a:lnTo>
                  <a:pt x="7" y="73"/>
                </a:lnTo>
                <a:lnTo>
                  <a:pt x="7" y="73"/>
                </a:lnTo>
                <a:lnTo>
                  <a:pt x="5" y="75"/>
                </a:lnTo>
                <a:lnTo>
                  <a:pt x="5" y="75"/>
                </a:lnTo>
                <a:lnTo>
                  <a:pt x="3" y="78"/>
                </a:lnTo>
                <a:lnTo>
                  <a:pt x="3" y="80"/>
                </a:lnTo>
                <a:lnTo>
                  <a:pt x="3" y="80"/>
                </a:lnTo>
                <a:lnTo>
                  <a:pt x="3" y="80"/>
                </a:lnTo>
                <a:lnTo>
                  <a:pt x="3" y="82"/>
                </a:lnTo>
                <a:lnTo>
                  <a:pt x="3" y="82"/>
                </a:lnTo>
                <a:lnTo>
                  <a:pt x="0" y="85"/>
                </a:lnTo>
                <a:lnTo>
                  <a:pt x="0" y="92"/>
                </a:lnTo>
                <a:lnTo>
                  <a:pt x="5" y="94"/>
                </a:lnTo>
                <a:lnTo>
                  <a:pt x="15" y="99"/>
                </a:lnTo>
                <a:lnTo>
                  <a:pt x="19" y="101"/>
                </a:lnTo>
                <a:lnTo>
                  <a:pt x="22" y="99"/>
                </a:lnTo>
                <a:lnTo>
                  <a:pt x="22" y="99"/>
                </a:lnTo>
                <a:lnTo>
                  <a:pt x="22" y="101"/>
                </a:lnTo>
                <a:lnTo>
                  <a:pt x="24" y="104"/>
                </a:lnTo>
                <a:lnTo>
                  <a:pt x="26" y="104"/>
                </a:lnTo>
                <a:lnTo>
                  <a:pt x="31" y="106"/>
                </a:lnTo>
                <a:lnTo>
                  <a:pt x="33" y="108"/>
                </a:lnTo>
                <a:lnTo>
                  <a:pt x="33" y="111"/>
                </a:lnTo>
                <a:lnTo>
                  <a:pt x="36" y="113"/>
                </a:lnTo>
                <a:lnTo>
                  <a:pt x="41" y="113"/>
                </a:lnTo>
                <a:lnTo>
                  <a:pt x="45" y="113"/>
                </a:lnTo>
                <a:lnTo>
                  <a:pt x="52" y="111"/>
                </a:lnTo>
                <a:lnTo>
                  <a:pt x="57" y="113"/>
                </a:lnTo>
                <a:lnTo>
                  <a:pt x="57" y="116"/>
                </a:lnTo>
                <a:lnTo>
                  <a:pt x="59" y="120"/>
                </a:lnTo>
                <a:lnTo>
                  <a:pt x="62" y="123"/>
                </a:lnTo>
                <a:lnTo>
                  <a:pt x="62" y="125"/>
                </a:lnTo>
                <a:lnTo>
                  <a:pt x="69" y="132"/>
                </a:lnTo>
                <a:lnTo>
                  <a:pt x="71" y="134"/>
                </a:lnTo>
                <a:lnTo>
                  <a:pt x="74" y="146"/>
                </a:lnTo>
                <a:lnTo>
                  <a:pt x="76" y="146"/>
                </a:lnTo>
                <a:lnTo>
                  <a:pt x="76" y="149"/>
                </a:lnTo>
                <a:lnTo>
                  <a:pt x="78" y="149"/>
                </a:lnTo>
                <a:lnTo>
                  <a:pt x="81" y="151"/>
                </a:lnTo>
                <a:lnTo>
                  <a:pt x="83" y="151"/>
                </a:lnTo>
                <a:lnTo>
                  <a:pt x="83" y="153"/>
                </a:lnTo>
                <a:lnTo>
                  <a:pt x="86" y="153"/>
                </a:lnTo>
                <a:lnTo>
                  <a:pt x="86" y="156"/>
                </a:lnTo>
                <a:lnTo>
                  <a:pt x="88" y="158"/>
                </a:lnTo>
                <a:lnTo>
                  <a:pt x="90" y="160"/>
                </a:lnTo>
                <a:lnTo>
                  <a:pt x="90" y="160"/>
                </a:lnTo>
                <a:lnTo>
                  <a:pt x="93" y="163"/>
                </a:lnTo>
                <a:lnTo>
                  <a:pt x="95" y="168"/>
                </a:lnTo>
                <a:lnTo>
                  <a:pt x="95" y="170"/>
                </a:lnTo>
                <a:lnTo>
                  <a:pt x="97" y="170"/>
                </a:lnTo>
                <a:lnTo>
                  <a:pt x="100" y="170"/>
                </a:lnTo>
                <a:lnTo>
                  <a:pt x="100" y="170"/>
                </a:lnTo>
                <a:lnTo>
                  <a:pt x="102" y="172"/>
                </a:lnTo>
                <a:lnTo>
                  <a:pt x="104" y="175"/>
                </a:lnTo>
                <a:lnTo>
                  <a:pt x="107" y="177"/>
                </a:lnTo>
                <a:lnTo>
                  <a:pt x="112" y="179"/>
                </a:lnTo>
                <a:lnTo>
                  <a:pt x="114" y="179"/>
                </a:lnTo>
                <a:lnTo>
                  <a:pt x="119" y="182"/>
                </a:lnTo>
                <a:lnTo>
                  <a:pt x="123" y="184"/>
                </a:lnTo>
                <a:lnTo>
                  <a:pt x="130" y="189"/>
                </a:lnTo>
                <a:lnTo>
                  <a:pt x="133" y="191"/>
                </a:lnTo>
                <a:lnTo>
                  <a:pt x="135" y="196"/>
                </a:lnTo>
                <a:lnTo>
                  <a:pt x="138" y="198"/>
                </a:lnTo>
                <a:lnTo>
                  <a:pt x="138" y="201"/>
                </a:lnTo>
                <a:lnTo>
                  <a:pt x="140" y="205"/>
                </a:lnTo>
                <a:lnTo>
                  <a:pt x="142" y="205"/>
                </a:lnTo>
                <a:lnTo>
                  <a:pt x="145" y="208"/>
                </a:lnTo>
                <a:lnTo>
                  <a:pt x="147" y="208"/>
                </a:lnTo>
                <a:lnTo>
                  <a:pt x="154" y="208"/>
                </a:lnTo>
                <a:lnTo>
                  <a:pt x="154" y="210"/>
                </a:lnTo>
                <a:lnTo>
                  <a:pt x="159" y="210"/>
                </a:lnTo>
                <a:lnTo>
                  <a:pt x="164" y="215"/>
                </a:lnTo>
                <a:lnTo>
                  <a:pt x="166" y="217"/>
                </a:lnTo>
                <a:lnTo>
                  <a:pt x="171" y="220"/>
                </a:lnTo>
                <a:lnTo>
                  <a:pt x="171" y="222"/>
                </a:lnTo>
                <a:lnTo>
                  <a:pt x="171" y="224"/>
                </a:lnTo>
                <a:lnTo>
                  <a:pt x="173" y="224"/>
                </a:lnTo>
                <a:lnTo>
                  <a:pt x="173" y="227"/>
                </a:lnTo>
                <a:lnTo>
                  <a:pt x="171" y="227"/>
                </a:lnTo>
                <a:lnTo>
                  <a:pt x="171" y="229"/>
                </a:lnTo>
                <a:lnTo>
                  <a:pt x="173" y="231"/>
                </a:lnTo>
                <a:lnTo>
                  <a:pt x="173" y="231"/>
                </a:lnTo>
                <a:lnTo>
                  <a:pt x="173" y="234"/>
                </a:lnTo>
                <a:lnTo>
                  <a:pt x="178" y="239"/>
                </a:lnTo>
                <a:lnTo>
                  <a:pt x="180" y="239"/>
                </a:lnTo>
                <a:lnTo>
                  <a:pt x="180" y="239"/>
                </a:lnTo>
                <a:lnTo>
                  <a:pt x="180" y="239"/>
                </a:lnTo>
                <a:lnTo>
                  <a:pt x="180" y="236"/>
                </a:lnTo>
                <a:lnTo>
                  <a:pt x="182" y="239"/>
                </a:lnTo>
                <a:lnTo>
                  <a:pt x="182" y="239"/>
                </a:lnTo>
                <a:lnTo>
                  <a:pt x="182" y="239"/>
                </a:lnTo>
                <a:lnTo>
                  <a:pt x="182" y="241"/>
                </a:lnTo>
                <a:lnTo>
                  <a:pt x="185" y="241"/>
                </a:lnTo>
                <a:lnTo>
                  <a:pt x="185" y="243"/>
                </a:lnTo>
                <a:lnTo>
                  <a:pt x="185" y="243"/>
                </a:lnTo>
                <a:lnTo>
                  <a:pt x="182" y="246"/>
                </a:lnTo>
                <a:lnTo>
                  <a:pt x="185" y="248"/>
                </a:lnTo>
                <a:lnTo>
                  <a:pt x="187" y="248"/>
                </a:lnTo>
                <a:lnTo>
                  <a:pt x="190" y="248"/>
                </a:lnTo>
                <a:lnTo>
                  <a:pt x="192" y="248"/>
                </a:lnTo>
                <a:lnTo>
                  <a:pt x="192" y="250"/>
                </a:lnTo>
                <a:lnTo>
                  <a:pt x="194" y="255"/>
                </a:lnTo>
                <a:lnTo>
                  <a:pt x="194" y="255"/>
                </a:lnTo>
                <a:lnTo>
                  <a:pt x="199" y="258"/>
                </a:lnTo>
                <a:lnTo>
                  <a:pt x="209" y="260"/>
                </a:lnTo>
                <a:lnTo>
                  <a:pt x="213" y="262"/>
                </a:lnTo>
                <a:lnTo>
                  <a:pt x="216" y="265"/>
                </a:lnTo>
                <a:lnTo>
                  <a:pt x="218" y="265"/>
                </a:lnTo>
                <a:lnTo>
                  <a:pt x="220" y="265"/>
                </a:lnTo>
                <a:lnTo>
                  <a:pt x="223" y="267"/>
                </a:lnTo>
                <a:lnTo>
                  <a:pt x="223" y="267"/>
                </a:lnTo>
                <a:lnTo>
                  <a:pt x="225" y="269"/>
                </a:lnTo>
                <a:lnTo>
                  <a:pt x="225" y="272"/>
                </a:lnTo>
                <a:lnTo>
                  <a:pt x="225" y="276"/>
                </a:lnTo>
                <a:lnTo>
                  <a:pt x="225" y="279"/>
                </a:lnTo>
                <a:lnTo>
                  <a:pt x="227" y="279"/>
                </a:lnTo>
                <a:lnTo>
                  <a:pt x="235" y="288"/>
                </a:lnTo>
                <a:lnTo>
                  <a:pt x="237" y="291"/>
                </a:lnTo>
                <a:lnTo>
                  <a:pt x="237" y="293"/>
                </a:lnTo>
                <a:lnTo>
                  <a:pt x="237" y="295"/>
                </a:lnTo>
                <a:lnTo>
                  <a:pt x="237" y="298"/>
                </a:lnTo>
                <a:lnTo>
                  <a:pt x="239" y="298"/>
                </a:lnTo>
                <a:lnTo>
                  <a:pt x="239" y="300"/>
                </a:lnTo>
                <a:lnTo>
                  <a:pt x="239" y="302"/>
                </a:lnTo>
                <a:lnTo>
                  <a:pt x="239" y="302"/>
                </a:lnTo>
                <a:lnTo>
                  <a:pt x="239" y="305"/>
                </a:lnTo>
                <a:lnTo>
                  <a:pt x="239" y="305"/>
                </a:lnTo>
                <a:lnTo>
                  <a:pt x="239" y="307"/>
                </a:lnTo>
                <a:lnTo>
                  <a:pt x="242" y="307"/>
                </a:lnTo>
                <a:lnTo>
                  <a:pt x="242" y="307"/>
                </a:lnTo>
                <a:lnTo>
                  <a:pt x="242" y="307"/>
                </a:lnTo>
                <a:lnTo>
                  <a:pt x="242" y="310"/>
                </a:lnTo>
                <a:lnTo>
                  <a:pt x="242" y="312"/>
                </a:lnTo>
                <a:lnTo>
                  <a:pt x="242" y="314"/>
                </a:lnTo>
                <a:lnTo>
                  <a:pt x="242" y="314"/>
                </a:lnTo>
                <a:lnTo>
                  <a:pt x="244" y="317"/>
                </a:lnTo>
                <a:lnTo>
                  <a:pt x="246" y="319"/>
                </a:lnTo>
                <a:lnTo>
                  <a:pt x="246" y="319"/>
                </a:lnTo>
                <a:lnTo>
                  <a:pt x="249" y="319"/>
                </a:lnTo>
                <a:lnTo>
                  <a:pt x="253" y="319"/>
                </a:lnTo>
                <a:lnTo>
                  <a:pt x="253" y="319"/>
                </a:lnTo>
                <a:lnTo>
                  <a:pt x="256" y="321"/>
                </a:lnTo>
                <a:lnTo>
                  <a:pt x="256" y="321"/>
                </a:lnTo>
                <a:lnTo>
                  <a:pt x="258" y="324"/>
                </a:lnTo>
                <a:lnTo>
                  <a:pt x="258" y="324"/>
                </a:lnTo>
                <a:lnTo>
                  <a:pt x="258" y="324"/>
                </a:lnTo>
                <a:lnTo>
                  <a:pt x="261" y="324"/>
                </a:lnTo>
                <a:lnTo>
                  <a:pt x="261" y="324"/>
                </a:lnTo>
                <a:lnTo>
                  <a:pt x="263" y="326"/>
                </a:lnTo>
                <a:lnTo>
                  <a:pt x="263" y="326"/>
                </a:lnTo>
                <a:lnTo>
                  <a:pt x="263" y="329"/>
                </a:lnTo>
                <a:lnTo>
                  <a:pt x="265" y="329"/>
                </a:lnTo>
                <a:lnTo>
                  <a:pt x="268" y="329"/>
                </a:lnTo>
                <a:lnTo>
                  <a:pt x="268" y="331"/>
                </a:lnTo>
                <a:lnTo>
                  <a:pt x="268" y="336"/>
                </a:lnTo>
                <a:lnTo>
                  <a:pt x="272" y="345"/>
                </a:lnTo>
                <a:lnTo>
                  <a:pt x="275" y="345"/>
                </a:lnTo>
                <a:lnTo>
                  <a:pt x="277" y="345"/>
                </a:lnTo>
                <a:lnTo>
                  <a:pt x="277" y="347"/>
                </a:lnTo>
                <a:lnTo>
                  <a:pt x="277" y="350"/>
                </a:lnTo>
                <a:lnTo>
                  <a:pt x="277" y="352"/>
                </a:lnTo>
                <a:lnTo>
                  <a:pt x="277" y="355"/>
                </a:lnTo>
                <a:lnTo>
                  <a:pt x="277" y="355"/>
                </a:lnTo>
                <a:lnTo>
                  <a:pt x="277" y="357"/>
                </a:lnTo>
                <a:lnTo>
                  <a:pt x="277" y="359"/>
                </a:lnTo>
                <a:lnTo>
                  <a:pt x="277" y="359"/>
                </a:lnTo>
                <a:lnTo>
                  <a:pt x="277" y="362"/>
                </a:lnTo>
                <a:lnTo>
                  <a:pt x="277" y="364"/>
                </a:lnTo>
                <a:lnTo>
                  <a:pt x="277" y="364"/>
                </a:lnTo>
                <a:lnTo>
                  <a:pt x="279" y="369"/>
                </a:lnTo>
                <a:lnTo>
                  <a:pt x="279" y="369"/>
                </a:lnTo>
                <a:lnTo>
                  <a:pt x="279" y="369"/>
                </a:lnTo>
                <a:lnTo>
                  <a:pt x="279" y="369"/>
                </a:lnTo>
                <a:lnTo>
                  <a:pt x="282" y="371"/>
                </a:lnTo>
                <a:lnTo>
                  <a:pt x="282" y="371"/>
                </a:lnTo>
                <a:lnTo>
                  <a:pt x="282" y="371"/>
                </a:lnTo>
                <a:lnTo>
                  <a:pt x="284" y="371"/>
                </a:lnTo>
                <a:lnTo>
                  <a:pt x="287" y="376"/>
                </a:lnTo>
                <a:lnTo>
                  <a:pt x="287" y="376"/>
                </a:lnTo>
                <a:lnTo>
                  <a:pt x="294" y="374"/>
                </a:lnTo>
                <a:lnTo>
                  <a:pt x="296" y="374"/>
                </a:lnTo>
                <a:lnTo>
                  <a:pt x="301" y="376"/>
                </a:lnTo>
                <a:lnTo>
                  <a:pt x="301" y="376"/>
                </a:lnTo>
                <a:lnTo>
                  <a:pt x="303" y="378"/>
                </a:lnTo>
                <a:lnTo>
                  <a:pt x="303" y="378"/>
                </a:lnTo>
                <a:lnTo>
                  <a:pt x="305" y="378"/>
                </a:lnTo>
                <a:lnTo>
                  <a:pt x="308" y="378"/>
                </a:lnTo>
                <a:lnTo>
                  <a:pt x="308" y="378"/>
                </a:lnTo>
                <a:lnTo>
                  <a:pt x="308" y="378"/>
                </a:lnTo>
                <a:lnTo>
                  <a:pt x="308" y="376"/>
                </a:lnTo>
                <a:lnTo>
                  <a:pt x="308" y="374"/>
                </a:lnTo>
                <a:lnTo>
                  <a:pt x="313" y="369"/>
                </a:lnTo>
                <a:lnTo>
                  <a:pt x="313" y="364"/>
                </a:lnTo>
                <a:lnTo>
                  <a:pt x="313" y="362"/>
                </a:lnTo>
                <a:lnTo>
                  <a:pt x="313" y="362"/>
                </a:lnTo>
                <a:lnTo>
                  <a:pt x="315" y="359"/>
                </a:lnTo>
                <a:lnTo>
                  <a:pt x="315" y="357"/>
                </a:lnTo>
                <a:lnTo>
                  <a:pt x="315" y="355"/>
                </a:lnTo>
                <a:lnTo>
                  <a:pt x="315" y="352"/>
                </a:lnTo>
                <a:lnTo>
                  <a:pt x="315" y="352"/>
                </a:lnTo>
                <a:lnTo>
                  <a:pt x="315" y="350"/>
                </a:lnTo>
                <a:lnTo>
                  <a:pt x="317" y="355"/>
                </a:lnTo>
                <a:lnTo>
                  <a:pt x="315" y="364"/>
                </a:lnTo>
                <a:lnTo>
                  <a:pt x="315" y="369"/>
                </a:lnTo>
                <a:lnTo>
                  <a:pt x="322" y="362"/>
                </a:lnTo>
                <a:lnTo>
                  <a:pt x="324" y="357"/>
                </a:lnTo>
                <a:lnTo>
                  <a:pt x="327" y="352"/>
                </a:lnTo>
                <a:lnTo>
                  <a:pt x="327" y="352"/>
                </a:lnTo>
                <a:lnTo>
                  <a:pt x="324" y="350"/>
                </a:lnTo>
                <a:lnTo>
                  <a:pt x="324" y="347"/>
                </a:lnTo>
                <a:lnTo>
                  <a:pt x="322" y="347"/>
                </a:lnTo>
                <a:lnTo>
                  <a:pt x="320" y="347"/>
                </a:lnTo>
                <a:lnTo>
                  <a:pt x="320" y="347"/>
                </a:lnTo>
                <a:lnTo>
                  <a:pt x="315" y="343"/>
                </a:lnTo>
                <a:lnTo>
                  <a:pt x="313" y="343"/>
                </a:lnTo>
                <a:lnTo>
                  <a:pt x="313" y="343"/>
                </a:lnTo>
                <a:lnTo>
                  <a:pt x="313" y="340"/>
                </a:lnTo>
                <a:lnTo>
                  <a:pt x="313" y="338"/>
                </a:lnTo>
                <a:lnTo>
                  <a:pt x="310" y="333"/>
                </a:lnTo>
                <a:lnTo>
                  <a:pt x="308" y="331"/>
                </a:lnTo>
                <a:lnTo>
                  <a:pt x="305" y="326"/>
                </a:lnTo>
                <a:lnTo>
                  <a:pt x="305" y="324"/>
                </a:lnTo>
                <a:lnTo>
                  <a:pt x="305" y="321"/>
                </a:lnTo>
                <a:lnTo>
                  <a:pt x="305" y="321"/>
                </a:lnTo>
                <a:lnTo>
                  <a:pt x="303" y="317"/>
                </a:lnTo>
                <a:lnTo>
                  <a:pt x="301" y="317"/>
                </a:lnTo>
                <a:lnTo>
                  <a:pt x="301" y="317"/>
                </a:lnTo>
                <a:lnTo>
                  <a:pt x="303" y="314"/>
                </a:lnTo>
                <a:lnTo>
                  <a:pt x="303" y="317"/>
                </a:lnTo>
                <a:lnTo>
                  <a:pt x="305" y="317"/>
                </a:lnTo>
                <a:lnTo>
                  <a:pt x="305" y="319"/>
                </a:lnTo>
                <a:lnTo>
                  <a:pt x="308" y="319"/>
                </a:lnTo>
                <a:lnTo>
                  <a:pt x="310" y="319"/>
                </a:lnTo>
                <a:lnTo>
                  <a:pt x="310" y="321"/>
                </a:lnTo>
                <a:lnTo>
                  <a:pt x="308" y="324"/>
                </a:lnTo>
                <a:lnTo>
                  <a:pt x="310" y="326"/>
                </a:lnTo>
                <a:lnTo>
                  <a:pt x="310" y="329"/>
                </a:lnTo>
                <a:lnTo>
                  <a:pt x="315" y="336"/>
                </a:lnTo>
                <a:lnTo>
                  <a:pt x="322" y="340"/>
                </a:lnTo>
                <a:lnTo>
                  <a:pt x="324" y="343"/>
                </a:lnTo>
                <a:lnTo>
                  <a:pt x="327" y="340"/>
                </a:lnTo>
                <a:lnTo>
                  <a:pt x="327" y="338"/>
                </a:lnTo>
                <a:lnTo>
                  <a:pt x="324" y="338"/>
                </a:lnTo>
                <a:lnTo>
                  <a:pt x="324" y="336"/>
                </a:lnTo>
                <a:lnTo>
                  <a:pt x="324" y="336"/>
                </a:lnTo>
                <a:lnTo>
                  <a:pt x="322" y="326"/>
                </a:lnTo>
                <a:lnTo>
                  <a:pt x="322" y="324"/>
                </a:lnTo>
                <a:lnTo>
                  <a:pt x="322" y="324"/>
                </a:lnTo>
                <a:lnTo>
                  <a:pt x="322" y="324"/>
                </a:lnTo>
                <a:lnTo>
                  <a:pt x="322" y="321"/>
                </a:lnTo>
                <a:lnTo>
                  <a:pt x="322" y="324"/>
                </a:lnTo>
                <a:lnTo>
                  <a:pt x="322" y="324"/>
                </a:lnTo>
                <a:lnTo>
                  <a:pt x="322" y="324"/>
                </a:lnTo>
                <a:lnTo>
                  <a:pt x="320" y="321"/>
                </a:lnTo>
                <a:lnTo>
                  <a:pt x="324" y="321"/>
                </a:lnTo>
                <a:lnTo>
                  <a:pt x="324" y="324"/>
                </a:lnTo>
                <a:lnTo>
                  <a:pt x="324" y="333"/>
                </a:lnTo>
                <a:lnTo>
                  <a:pt x="324" y="333"/>
                </a:lnTo>
                <a:lnTo>
                  <a:pt x="329" y="331"/>
                </a:lnTo>
                <a:lnTo>
                  <a:pt x="329" y="338"/>
                </a:lnTo>
                <a:lnTo>
                  <a:pt x="329" y="343"/>
                </a:lnTo>
                <a:lnTo>
                  <a:pt x="329" y="345"/>
                </a:lnTo>
                <a:lnTo>
                  <a:pt x="332" y="345"/>
                </a:lnTo>
                <a:lnTo>
                  <a:pt x="334" y="343"/>
                </a:lnTo>
                <a:lnTo>
                  <a:pt x="336" y="343"/>
                </a:lnTo>
                <a:lnTo>
                  <a:pt x="336" y="343"/>
                </a:lnTo>
                <a:lnTo>
                  <a:pt x="339" y="343"/>
                </a:lnTo>
                <a:lnTo>
                  <a:pt x="346" y="336"/>
                </a:lnTo>
                <a:lnTo>
                  <a:pt x="346" y="333"/>
                </a:lnTo>
                <a:lnTo>
                  <a:pt x="343" y="333"/>
                </a:lnTo>
                <a:lnTo>
                  <a:pt x="346" y="333"/>
                </a:lnTo>
                <a:lnTo>
                  <a:pt x="346" y="333"/>
                </a:lnTo>
                <a:lnTo>
                  <a:pt x="346" y="331"/>
                </a:lnTo>
                <a:lnTo>
                  <a:pt x="346" y="331"/>
                </a:lnTo>
                <a:lnTo>
                  <a:pt x="346" y="331"/>
                </a:lnTo>
                <a:lnTo>
                  <a:pt x="348" y="331"/>
                </a:lnTo>
                <a:lnTo>
                  <a:pt x="348" y="329"/>
                </a:lnTo>
                <a:lnTo>
                  <a:pt x="348" y="326"/>
                </a:lnTo>
                <a:lnTo>
                  <a:pt x="348" y="324"/>
                </a:lnTo>
                <a:lnTo>
                  <a:pt x="348" y="324"/>
                </a:lnTo>
                <a:lnTo>
                  <a:pt x="348" y="326"/>
                </a:lnTo>
                <a:lnTo>
                  <a:pt x="346" y="326"/>
                </a:lnTo>
                <a:lnTo>
                  <a:pt x="346" y="329"/>
                </a:lnTo>
                <a:lnTo>
                  <a:pt x="343" y="329"/>
                </a:lnTo>
                <a:lnTo>
                  <a:pt x="341" y="331"/>
                </a:lnTo>
                <a:lnTo>
                  <a:pt x="339" y="333"/>
                </a:lnTo>
                <a:lnTo>
                  <a:pt x="336" y="333"/>
                </a:lnTo>
                <a:lnTo>
                  <a:pt x="336" y="333"/>
                </a:lnTo>
                <a:lnTo>
                  <a:pt x="339" y="331"/>
                </a:lnTo>
                <a:lnTo>
                  <a:pt x="341" y="329"/>
                </a:lnTo>
                <a:lnTo>
                  <a:pt x="346" y="326"/>
                </a:lnTo>
                <a:lnTo>
                  <a:pt x="346" y="324"/>
                </a:lnTo>
                <a:lnTo>
                  <a:pt x="343" y="321"/>
                </a:lnTo>
                <a:lnTo>
                  <a:pt x="341" y="319"/>
                </a:lnTo>
                <a:lnTo>
                  <a:pt x="332" y="321"/>
                </a:lnTo>
                <a:lnTo>
                  <a:pt x="334" y="319"/>
                </a:lnTo>
                <a:lnTo>
                  <a:pt x="336" y="319"/>
                </a:lnTo>
                <a:lnTo>
                  <a:pt x="339" y="317"/>
                </a:lnTo>
                <a:lnTo>
                  <a:pt x="341" y="317"/>
                </a:lnTo>
                <a:lnTo>
                  <a:pt x="341" y="317"/>
                </a:lnTo>
                <a:lnTo>
                  <a:pt x="341" y="317"/>
                </a:lnTo>
                <a:lnTo>
                  <a:pt x="336" y="314"/>
                </a:lnTo>
                <a:lnTo>
                  <a:pt x="336" y="314"/>
                </a:lnTo>
                <a:lnTo>
                  <a:pt x="334" y="314"/>
                </a:lnTo>
                <a:lnTo>
                  <a:pt x="334" y="317"/>
                </a:lnTo>
                <a:lnTo>
                  <a:pt x="332" y="317"/>
                </a:lnTo>
                <a:lnTo>
                  <a:pt x="322" y="317"/>
                </a:lnTo>
                <a:lnTo>
                  <a:pt x="320" y="317"/>
                </a:lnTo>
                <a:lnTo>
                  <a:pt x="320" y="317"/>
                </a:lnTo>
                <a:lnTo>
                  <a:pt x="320" y="317"/>
                </a:lnTo>
                <a:lnTo>
                  <a:pt x="320" y="314"/>
                </a:lnTo>
                <a:lnTo>
                  <a:pt x="322" y="314"/>
                </a:lnTo>
                <a:lnTo>
                  <a:pt x="324" y="314"/>
                </a:lnTo>
                <a:lnTo>
                  <a:pt x="332" y="314"/>
                </a:lnTo>
                <a:lnTo>
                  <a:pt x="334" y="312"/>
                </a:lnTo>
                <a:lnTo>
                  <a:pt x="334" y="312"/>
                </a:lnTo>
                <a:lnTo>
                  <a:pt x="334" y="310"/>
                </a:lnTo>
                <a:lnTo>
                  <a:pt x="334" y="310"/>
                </a:lnTo>
                <a:lnTo>
                  <a:pt x="334" y="307"/>
                </a:lnTo>
                <a:lnTo>
                  <a:pt x="334" y="307"/>
                </a:lnTo>
                <a:lnTo>
                  <a:pt x="334" y="310"/>
                </a:lnTo>
                <a:lnTo>
                  <a:pt x="336" y="310"/>
                </a:lnTo>
                <a:lnTo>
                  <a:pt x="341" y="312"/>
                </a:lnTo>
                <a:lnTo>
                  <a:pt x="341" y="312"/>
                </a:lnTo>
                <a:lnTo>
                  <a:pt x="343" y="312"/>
                </a:lnTo>
                <a:lnTo>
                  <a:pt x="346" y="312"/>
                </a:lnTo>
                <a:lnTo>
                  <a:pt x="346" y="314"/>
                </a:lnTo>
                <a:lnTo>
                  <a:pt x="348" y="314"/>
                </a:lnTo>
                <a:lnTo>
                  <a:pt x="348" y="314"/>
                </a:lnTo>
                <a:lnTo>
                  <a:pt x="350" y="314"/>
                </a:lnTo>
                <a:lnTo>
                  <a:pt x="353" y="314"/>
                </a:lnTo>
                <a:lnTo>
                  <a:pt x="353" y="312"/>
                </a:lnTo>
                <a:lnTo>
                  <a:pt x="353" y="310"/>
                </a:lnTo>
                <a:lnTo>
                  <a:pt x="353" y="307"/>
                </a:lnTo>
                <a:lnTo>
                  <a:pt x="353" y="307"/>
                </a:lnTo>
                <a:lnTo>
                  <a:pt x="353" y="310"/>
                </a:lnTo>
                <a:lnTo>
                  <a:pt x="355" y="310"/>
                </a:lnTo>
                <a:lnTo>
                  <a:pt x="355" y="312"/>
                </a:lnTo>
                <a:lnTo>
                  <a:pt x="358" y="312"/>
                </a:lnTo>
                <a:lnTo>
                  <a:pt x="358" y="312"/>
                </a:lnTo>
                <a:lnTo>
                  <a:pt x="358" y="312"/>
                </a:lnTo>
                <a:lnTo>
                  <a:pt x="360" y="310"/>
                </a:lnTo>
                <a:lnTo>
                  <a:pt x="365" y="305"/>
                </a:lnTo>
                <a:lnTo>
                  <a:pt x="367" y="302"/>
                </a:lnTo>
                <a:lnTo>
                  <a:pt x="367" y="302"/>
                </a:lnTo>
                <a:lnTo>
                  <a:pt x="367" y="300"/>
                </a:lnTo>
                <a:lnTo>
                  <a:pt x="369" y="300"/>
                </a:lnTo>
                <a:lnTo>
                  <a:pt x="367" y="300"/>
                </a:lnTo>
                <a:lnTo>
                  <a:pt x="367" y="300"/>
                </a:lnTo>
                <a:lnTo>
                  <a:pt x="362" y="295"/>
                </a:lnTo>
                <a:lnTo>
                  <a:pt x="360" y="295"/>
                </a:lnTo>
                <a:lnTo>
                  <a:pt x="362" y="295"/>
                </a:lnTo>
                <a:lnTo>
                  <a:pt x="365" y="295"/>
                </a:lnTo>
                <a:lnTo>
                  <a:pt x="367" y="298"/>
                </a:lnTo>
                <a:lnTo>
                  <a:pt x="372" y="300"/>
                </a:lnTo>
                <a:lnTo>
                  <a:pt x="372" y="300"/>
                </a:lnTo>
                <a:lnTo>
                  <a:pt x="374" y="298"/>
                </a:lnTo>
                <a:lnTo>
                  <a:pt x="376" y="295"/>
                </a:lnTo>
                <a:lnTo>
                  <a:pt x="379" y="295"/>
                </a:lnTo>
                <a:lnTo>
                  <a:pt x="381" y="293"/>
                </a:lnTo>
                <a:lnTo>
                  <a:pt x="388" y="291"/>
                </a:lnTo>
                <a:lnTo>
                  <a:pt x="388" y="291"/>
                </a:lnTo>
                <a:lnTo>
                  <a:pt x="388" y="288"/>
                </a:lnTo>
                <a:lnTo>
                  <a:pt x="386" y="288"/>
                </a:lnTo>
                <a:lnTo>
                  <a:pt x="384" y="286"/>
                </a:lnTo>
                <a:lnTo>
                  <a:pt x="386" y="286"/>
                </a:lnTo>
                <a:lnTo>
                  <a:pt x="386" y="286"/>
                </a:lnTo>
                <a:lnTo>
                  <a:pt x="388" y="286"/>
                </a:lnTo>
                <a:lnTo>
                  <a:pt x="393" y="286"/>
                </a:lnTo>
                <a:lnTo>
                  <a:pt x="393" y="286"/>
                </a:lnTo>
                <a:lnTo>
                  <a:pt x="398" y="279"/>
                </a:lnTo>
                <a:lnTo>
                  <a:pt x="400" y="276"/>
                </a:lnTo>
                <a:lnTo>
                  <a:pt x="398" y="274"/>
                </a:lnTo>
                <a:lnTo>
                  <a:pt x="398" y="274"/>
                </a:lnTo>
                <a:lnTo>
                  <a:pt x="398" y="274"/>
                </a:lnTo>
                <a:lnTo>
                  <a:pt x="398" y="274"/>
                </a:lnTo>
                <a:lnTo>
                  <a:pt x="395" y="274"/>
                </a:lnTo>
                <a:lnTo>
                  <a:pt x="395" y="272"/>
                </a:lnTo>
                <a:lnTo>
                  <a:pt x="395" y="272"/>
                </a:lnTo>
                <a:lnTo>
                  <a:pt x="391" y="272"/>
                </a:lnTo>
                <a:lnTo>
                  <a:pt x="388" y="272"/>
                </a:lnTo>
                <a:lnTo>
                  <a:pt x="388" y="269"/>
                </a:lnTo>
                <a:lnTo>
                  <a:pt x="386" y="267"/>
                </a:lnTo>
                <a:lnTo>
                  <a:pt x="388" y="269"/>
                </a:lnTo>
                <a:lnTo>
                  <a:pt x="391" y="269"/>
                </a:lnTo>
                <a:lnTo>
                  <a:pt x="391" y="269"/>
                </a:lnTo>
                <a:lnTo>
                  <a:pt x="391" y="267"/>
                </a:lnTo>
                <a:lnTo>
                  <a:pt x="391" y="265"/>
                </a:lnTo>
                <a:lnTo>
                  <a:pt x="388" y="262"/>
                </a:lnTo>
                <a:lnTo>
                  <a:pt x="388" y="260"/>
                </a:lnTo>
                <a:lnTo>
                  <a:pt x="388" y="260"/>
                </a:lnTo>
                <a:lnTo>
                  <a:pt x="393" y="262"/>
                </a:lnTo>
                <a:lnTo>
                  <a:pt x="393" y="262"/>
                </a:lnTo>
                <a:lnTo>
                  <a:pt x="393" y="260"/>
                </a:lnTo>
                <a:lnTo>
                  <a:pt x="393" y="260"/>
                </a:lnTo>
                <a:lnTo>
                  <a:pt x="393" y="260"/>
                </a:lnTo>
                <a:lnTo>
                  <a:pt x="395" y="260"/>
                </a:lnTo>
                <a:lnTo>
                  <a:pt x="393" y="265"/>
                </a:lnTo>
                <a:lnTo>
                  <a:pt x="393" y="267"/>
                </a:lnTo>
                <a:lnTo>
                  <a:pt x="395" y="267"/>
                </a:lnTo>
                <a:lnTo>
                  <a:pt x="395" y="267"/>
                </a:lnTo>
                <a:lnTo>
                  <a:pt x="398" y="269"/>
                </a:lnTo>
                <a:lnTo>
                  <a:pt x="400" y="269"/>
                </a:lnTo>
                <a:lnTo>
                  <a:pt x="400" y="269"/>
                </a:lnTo>
                <a:lnTo>
                  <a:pt x="402" y="269"/>
                </a:lnTo>
                <a:lnTo>
                  <a:pt x="405" y="267"/>
                </a:lnTo>
                <a:lnTo>
                  <a:pt x="410" y="262"/>
                </a:lnTo>
                <a:lnTo>
                  <a:pt x="412" y="260"/>
                </a:lnTo>
                <a:lnTo>
                  <a:pt x="412" y="258"/>
                </a:lnTo>
                <a:lnTo>
                  <a:pt x="414" y="255"/>
                </a:lnTo>
                <a:lnTo>
                  <a:pt x="417" y="253"/>
                </a:lnTo>
                <a:lnTo>
                  <a:pt x="417" y="253"/>
                </a:lnTo>
                <a:lnTo>
                  <a:pt x="417" y="253"/>
                </a:lnTo>
                <a:lnTo>
                  <a:pt x="417" y="250"/>
                </a:lnTo>
                <a:lnTo>
                  <a:pt x="419" y="250"/>
                </a:lnTo>
                <a:lnTo>
                  <a:pt x="419" y="250"/>
                </a:lnTo>
                <a:lnTo>
                  <a:pt x="424" y="246"/>
                </a:lnTo>
                <a:lnTo>
                  <a:pt x="424" y="246"/>
                </a:lnTo>
                <a:lnTo>
                  <a:pt x="424" y="243"/>
                </a:lnTo>
                <a:lnTo>
                  <a:pt x="424" y="243"/>
                </a:lnTo>
                <a:lnTo>
                  <a:pt x="424" y="243"/>
                </a:lnTo>
                <a:lnTo>
                  <a:pt x="421" y="246"/>
                </a:lnTo>
                <a:lnTo>
                  <a:pt x="421" y="246"/>
                </a:lnTo>
                <a:lnTo>
                  <a:pt x="419" y="246"/>
                </a:lnTo>
                <a:lnTo>
                  <a:pt x="419" y="243"/>
                </a:lnTo>
                <a:lnTo>
                  <a:pt x="419" y="241"/>
                </a:lnTo>
                <a:lnTo>
                  <a:pt x="421" y="236"/>
                </a:lnTo>
                <a:lnTo>
                  <a:pt x="421" y="234"/>
                </a:lnTo>
                <a:lnTo>
                  <a:pt x="424" y="234"/>
                </a:lnTo>
                <a:lnTo>
                  <a:pt x="426" y="229"/>
                </a:lnTo>
                <a:lnTo>
                  <a:pt x="428" y="229"/>
                </a:lnTo>
                <a:lnTo>
                  <a:pt x="428" y="231"/>
                </a:lnTo>
                <a:lnTo>
                  <a:pt x="428" y="231"/>
                </a:lnTo>
                <a:lnTo>
                  <a:pt x="431" y="234"/>
                </a:lnTo>
                <a:lnTo>
                  <a:pt x="431" y="234"/>
                </a:lnTo>
                <a:lnTo>
                  <a:pt x="433" y="234"/>
                </a:lnTo>
                <a:lnTo>
                  <a:pt x="436" y="231"/>
                </a:lnTo>
                <a:lnTo>
                  <a:pt x="438" y="231"/>
                </a:lnTo>
                <a:lnTo>
                  <a:pt x="440" y="231"/>
                </a:lnTo>
                <a:lnTo>
                  <a:pt x="443" y="229"/>
                </a:lnTo>
                <a:lnTo>
                  <a:pt x="443" y="229"/>
                </a:lnTo>
                <a:lnTo>
                  <a:pt x="443" y="227"/>
                </a:lnTo>
                <a:lnTo>
                  <a:pt x="443" y="224"/>
                </a:lnTo>
                <a:lnTo>
                  <a:pt x="445" y="222"/>
                </a:lnTo>
                <a:lnTo>
                  <a:pt x="447" y="220"/>
                </a:lnTo>
                <a:lnTo>
                  <a:pt x="450" y="217"/>
                </a:lnTo>
                <a:lnTo>
                  <a:pt x="450" y="215"/>
                </a:lnTo>
                <a:lnTo>
                  <a:pt x="447" y="213"/>
                </a:lnTo>
                <a:lnTo>
                  <a:pt x="445" y="213"/>
                </a:lnTo>
                <a:lnTo>
                  <a:pt x="443" y="213"/>
                </a:lnTo>
                <a:lnTo>
                  <a:pt x="445" y="213"/>
                </a:lnTo>
                <a:lnTo>
                  <a:pt x="447" y="213"/>
                </a:lnTo>
                <a:lnTo>
                  <a:pt x="450" y="213"/>
                </a:lnTo>
                <a:lnTo>
                  <a:pt x="452" y="215"/>
                </a:lnTo>
                <a:lnTo>
                  <a:pt x="452" y="215"/>
                </a:lnTo>
                <a:lnTo>
                  <a:pt x="452" y="215"/>
                </a:lnTo>
                <a:lnTo>
                  <a:pt x="452" y="213"/>
                </a:lnTo>
                <a:lnTo>
                  <a:pt x="452" y="213"/>
                </a:lnTo>
                <a:lnTo>
                  <a:pt x="452" y="213"/>
                </a:lnTo>
                <a:lnTo>
                  <a:pt x="450" y="210"/>
                </a:lnTo>
                <a:lnTo>
                  <a:pt x="450" y="210"/>
                </a:lnTo>
                <a:lnTo>
                  <a:pt x="452" y="208"/>
                </a:lnTo>
                <a:lnTo>
                  <a:pt x="452" y="208"/>
                </a:lnTo>
                <a:lnTo>
                  <a:pt x="455" y="210"/>
                </a:lnTo>
                <a:lnTo>
                  <a:pt x="455" y="210"/>
                </a:lnTo>
                <a:lnTo>
                  <a:pt x="457" y="210"/>
                </a:lnTo>
                <a:lnTo>
                  <a:pt x="457" y="208"/>
                </a:lnTo>
                <a:lnTo>
                  <a:pt x="457" y="205"/>
                </a:lnTo>
                <a:lnTo>
                  <a:pt x="459" y="205"/>
                </a:lnTo>
                <a:lnTo>
                  <a:pt x="457" y="205"/>
                </a:lnTo>
                <a:lnTo>
                  <a:pt x="457" y="205"/>
                </a:lnTo>
                <a:lnTo>
                  <a:pt x="457" y="203"/>
                </a:lnTo>
                <a:lnTo>
                  <a:pt x="455" y="201"/>
                </a:lnTo>
                <a:lnTo>
                  <a:pt x="455" y="201"/>
                </a:lnTo>
                <a:lnTo>
                  <a:pt x="455" y="198"/>
                </a:lnTo>
                <a:lnTo>
                  <a:pt x="452" y="198"/>
                </a:lnTo>
                <a:lnTo>
                  <a:pt x="447" y="198"/>
                </a:lnTo>
                <a:lnTo>
                  <a:pt x="445" y="196"/>
                </a:lnTo>
                <a:lnTo>
                  <a:pt x="445" y="194"/>
                </a:lnTo>
                <a:lnTo>
                  <a:pt x="445" y="191"/>
                </a:lnTo>
                <a:lnTo>
                  <a:pt x="445" y="189"/>
                </a:lnTo>
                <a:lnTo>
                  <a:pt x="445" y="187"/>
                </a:lnTo>
                <a:lnTo>
                  <a:pt x="450" y="177"/>
                </a:lnTo>
                <a:lnTo>
                  <a:pt x="450" y="177"/>
                </a:lnTo>
                <a:lnTo>
                  <a:pt x="452" y="175"/>
                </a:lnTo>
                <a:lnTo>
                  <a:pt x="452" y="175"/>
                </a:lnTo>
                <a:lnTo>
                  <a:pt x="452" y="177"/>
                </a:lnTo>
                <a:lnTo>
                  <a:pt x="450" y="182"/>
                </a:lnTo>
                <a:lnTo>
                  <a:pt x="447" y="187"/>
                </a:lnTo>
                <a:lnTo>
                  <a:pt x="447" y="191"/>
                </a:lnTo>
                <a:lnTo>
                  <a:pt x="447" y="191"/>
                </a:lnTo>
                <a:lnTo>
                  <a:pt x="452" y="191"/>
                </a:lnTo>
                <a:lnTo>
                  <a:pt x="452" y="191"/>
                </a:lnTo>
                <a:lnTo>
                  <a:pt x="455" y="194"/>
                </a:lnTo>
                <a:lnTo>
                  <a:pt x="455" y="196"/>
                </a:lnTo>
                <a:lnTo>
                  <a:pt x="457" y="201"/>
                </a:lnTo>
                <a:lnTo>
                  <a:pt x="457" y="201"/>
                </a:lnTo>
                <a:lnTo>
                  <a:pt x="459" y="201"/>
                </a:lnTo>
                <a:lnTo>
                  <a:pt x="457" y="198"/>
                </a:lnTo>
                <a:lnTo>
                  <a:pt x="457" y="184"/>
                </a:lnTo>
                <a:lnTo>
                  <a:pt x="459" y="182"/>
                </a:lnTo>
                <a:lnTo>
                  <a:pt x="457" y="182"/>
                </a:lnTo>
                <a:lnTo>
                  <a:pt x="459" y="175"/>
                </a:lnTo>
                <a:lnTo>
                  <a:pt x="466" y="160"/>
                </a:lnTo>
                <a:lnTo>
                  <a:pt x="473" y="144"/>
                </a:lnTo>
                <a:lnTo>
                  <a:pt x="478" y="134"/>
                </a:lnTo>
                <a:lnTo>
                  <a:pt x="488" y="125"/>
                </a:lnTo>
                <a:lnTo>
                  <a:pt x="497" y="116"/>
                </a:lnTo>
                <a:lnTo>
                  <a:pt x="502" y="113"/>
                </a:lnTo>
                <a:lnTo>
                  <a:pt x="507" y="111"/>
                </a:lnTo>
                <a:lnTo>
                  <a:pt x="504" y="111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1409C3A-6FF0-4AB5-BD38-7C0C4C1EB24A}"/>
              </a:ext>
            </a:extLst>
          </p:cNvPr>
          <p:cNvSpPr>
            <a:spLocks noEditPoints="1"/>
          </p:cNvSpPr>
          <p:nvPr/>
        </p:nvSpPr>
        <p:spPr bwMode="auto">
          <a:xfrm>
            <a:off x="10788197" y="2457599"/>
            <a:ext cx="80963" cy="126206"/>
          </a:xfrm>
          <a:custGeom>
            <a:avLst/>
            <a:gdLst>
              <a:gd name="T0" fmla="*/ 47 w 68"/>
              <a:gd name="T1" fmla="*/ 99 h 106"/>
              <a:gd name="T2" fmla="*/ 45 w 68"/>
              <a:gd name="T3" fmla="*/ 99 h 106"/>
              <a:gd name="T4" fmla="*/ 42 w 68"/>
              <a:gd name="T5" fmla="*/ 104 h 106"/>
              <a:gd name="T6" fmla="*/ 49 w 68"/>
              <a:gd name="T7" fmla="*/ 106 h 106"/>
              <a:gd name="T8" fmla="*/ 49 w 68"/>
              <a:gd name="T9" fmla="*/ 101 h 106"/>
              <a:gd name="T10" fmla="*/ 54 w 68"/>
              <a:gd name="T11" fmla="*/ 52 h 106"/>
              <a:gd name="T12" fmla="*/ 54 w 68"/>
              <a:gd name="T13" fmla="*/ 56 h 106"/>
              <a:gd name="T14" fmla="*/ 54 w 68"/>
              <a:gd name="T15" fmla="*/ 59 h 106"/>
              <a:gd name="T16" fmla="*/ 54 w 68"/>
              <a:gd name="T17" fmla="*/ 66 h 106"/>
              <a:gd name="T18" fmla="*/ 56 w 68"/>
              <a:gd name="T19" fmla="*/ 61 h 106"/>
              <a:gd name="T20" fmla="*/ 68 w 68"/>
              <a:gd name="T21" fmla="*/ 56 h 106"/>
              <a:gd name="T22" fmla="*/ 66 w 68"/>
              <a:gd name="T23" fmla="*/ 45 h 106"/>
              <a:gd name="T24" fmla="*/ 61 w 68"/>
              <a:gd name="T25" fmla="*/ 40 h 106"/>
              <a:gd name="T26" fmla="*/ 61 w 68"/>
              <a:gd name="T27" fmla="*/ 47 h 106"/>
              <a:gd name="T28" fmla="*/ 61 w 68"/>
              <a:gd name="T29" fmla="*/ 52 h 106"/>
              <a:gd name="T30" fmla="*/ 59 w 68"/>
              <a:gd name="T31" fmla="*/ 56 h 106"/>
              <a:gd name="T32" fmla="*/ 59 w 68"/>
              <a:gd name="T33" fmla="*/ 61 h 106"/>
              <a:gd name="T34" fmla="*/ 61 w 68"/>
              <a:gd name="T35" fmla="*/ 64 h 106"/>
              <a:gd name="T36" fmla="*/ 66 w 68"/>
              <a:gd name="T37" fmla="*/ 59 h 106"/>
              <a:gd name="T38" fmla="*/ 61 w 68"/>
              <a:gd name="T39" fmla="*/ 35 h 106"/>
              <a:gd name="T40" fmla="*/ 61 w 68"/>
              <a:gd name="T41" fmla="*/ 33 h 106"/>
              <a:gd name="T42" fmla="*/ 54 w 68"/>
              <a:gd name="T43" fmla="*/ 26 h 106"/>
              <a:gd name="T44" fmla="*/ 49 w 68"/>
              <a:gd name="T45" fmla="*/ 23 h 106"/>
              <a:gd name="T46" fmla="*/ 47 w 68"/>
              <a:gd name="T47" fmla="*/ 16 h 106"/>
              <a:gd name="T48" fmla="*/ 47 w 68"/>
              <a:gd name="T49" fmla="*/ 14 h 106"/>
              <a:gd name="T50" fmla="*/ 45 w 68"/>
              <a:gd name="T51" fmla="*/ 14 h 106"/>
              <a:gd name="T52" fmla="*/ 40 w 68"/>
              <a:gd name="T53" fmla="*/ 4 h 106"/>
              <a:gd name="T54" fmla="*/ 26 w 68"/>
              <a:gd name="T55" fmla="*/ 2 h 106"/>
              <a:gd name="T56" fmla="*/ 2 w 68"/>
              <a:gd name="T57" fmla="*/ 16 h 106"/>
              <a:gd name="T58" fmla="*/ 9 w 68"/>
              <a:gd name="T59" fmla="*/ 45 h 106"/>
              <a:gd name="T60" fmla="*/ 16 w 68"/>
              <a:gd name="T61" fmla="*/ 68 h 106"/>
              <a:gd name="T62" fmla="*/ 16 w 68"/>
              <a:gd name="T63" fmla="*/ 82 h 106"/>
              <a:gd name="T64" fmla="*/ 26 w 68"/>
              <a:gd name="T65" fmla="*/ 90 h 106"/>
              <a:gd name="T66" fmla="*/ 47 w 68"/>
              <a:gd name="T67" fmla="*/ 78 h 106"/>
              <a:gd name="T68" fmla="*/ 49 w 68"/>
              <a:gd name="T69" fmla="*/ 75 h 106"/>
              <a:gd name="T70" fmla="*/ 49 w 68"/>
              <a:gd name="T71" fmla="*/ 56 h 106"/>
              <a:gd name="T72" fmla="*/ 49 w 68"/>
              <a:gd name="T73" fmla="*/ 49 h 106"/>
              <a:gd name="T74" fmla="*/ 47 w 68"/>
              <a:gd name="T75" fmla="*/ 42 h 106"/>
              <a:gd name="T76" fmla="*/ 45 w 68"/>
              <a:gd name="T77" fmla="*/ 37 h 106"/>
              <a:gd name="T78" fmla="*/ 49 w 68"/>
              <a:gd name="T79" fmla="*/ 40 h 106"/>
              <a:gd name="T80" fmla="*/ 49 w 68"/>
              <a:gd name="T81" fmla="*/ 33 h 106"/>
              <a:gd name="T82" fmla="*/ 47 w 68"/>
              <a:gd name="T83" fmla="*/ 30 h 106"/>
              <a:gd name="T84" fmla="*/ 47 w 68"/>
              <a:gd name="T85" fmla="*/ 23 h 106"/>
              <a:gd name="T86" fmla="*/ 49 w 68"/>
              <a:gd name="T87" fmla="*/ 30 h 106"/>
              <a:gd name="T88" fmla="*/ 54 w 68"/>
              <a:gd name="T89" fmla="*/ 30 h 106"/>
              <a:gd name="T90" fmla="*/ 56 w 68"/>
              <a:gd name="T91" fmla="*/ 28 h 106"/>
              <a:gd name="T92" fmla="*/ 56 w 68"/>
              <a:gd name="T93" fmla="*/ 37 h 106"/>
              <a:gd name="T94" fmla="*/ 61 w 68"/>
              <a:gd name="T95" fmla="*/ 3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8" h="106">
                <a:moveTo>
                  <a:pt x="49" y="101"/>
                </a:moveTo>
                <a:lnTo>
                  <a:pt x="47" y="101"/>
                </a:lnTo>
                <a:lnTo>
                  <a:pt x="47" y="99"/>
                </a:lnTo>
                <a:lnTo>
                  <a:pt x="47" y="99"/>
                </a:lnTo>
                <a:lnTo>
                  <a:pt x="47" y="97"/>
                </a:lnTo>
                <a:lnTo>
                  <a:pt x="47" y="97"/>
                </a:lnTo>
                <a:lnTo>
                  <a:pt x="45" y="97"/>
                </a:lnTo>
                <a:lnTo>
                  <a:pt x="45" y="99"/>
                </a:lnTo>
                <a:lnTo>
                  <a:pt x="47" y="99"/>
                </a:lnTo>
                <a:lnTo>
                  <a:pt x="45" y="101"/>
                </a:lnTo>
                <a:lnTo>
                  <a:pt x="45" y="101"/>
                </a:lnTo>
                <a:lnTo>
                  <a:pt x="42" y="104"/>
                </a:lnTo>
                <a:lnTo>
                  <a:pt x="45" y="104"/>
                </a:lnTo>
                <a:lnTo>
                  <a:pt x="45" y="106"/>
                </a:lnTo>
                <a:lnTo>
                  <a:pt x="47" y="106"/>
                </a:lnTo>
                <a:lnTo>
                  <a:pt x="49" y="106"/>
                </a:lnTo>
                <a:lnTo>
                  <a:pt x="49" y="104"/>
                </a:lnTo>
                <a:lnTo>
                  <a:pt x="49" y="104"/>
                </a:lnTo>
                <a:lnTo>
                  <a:pt x="49" y="104"/>
                </a:lnTo>
                <a:lnTo>
                  <a:pt x="49" y="101"/>
                </a:lnTo>
                <a:close/>
                <a:moveTo>
                  <a:pt x="56" y="54"/>
                </a:moveTo>
                <a:lnTo>
                  <a:pt x="56" y="52"/>
                </a:lnTo>
                <a:lnTo>
                  <a:pt x="54" y="52"/>
                </a:lnTo>
                <a:lnTo>
                  <a:pt x="54" y="52"/>
                </a:lnTo>
                <a:lnTo>
                  <a:pt x="54" y="52"/>
                </a:lnTo>
                <a:lnTo>
                  <a:pt x="54" y="52"/>
                </a:lnTo>
                <a:lnTo>
                  <a:pt x="52" y="56"/>
                </a:lnTo>
                <a:lnTo>
                  <a:pt x="54" y="56"/>
                </a:lnTo>
                <a:lnTo>
                  <a:pt x="54" y="59"/>
                </a:lnTo>
                <a:lnTo>
                  <a:pt x="54" y="59"/>
                </a:lnTo>
                <a:lnTo>
                  <a:pt x="54" y="59"/>
                </a:lnTo>
                <a:lnTo>
                  <a:pt x="54" y="59"/>
                </a:lnTo>
                <a:lnTo>
                  <a:pt x="54" y="61"/>
                </a:lnTo>
                <a:lnTo>
                  <a:pt x="54" y="61"/>
                </a:lnTo>
                <a:lnTo>
                  <a:pt x="54" y="64"/>
                </a:lnTo>
                <a:lnTo>
                  <a:pt x="54" y="66"/>
                </a:lnTo>
                <a:lnTo>
                  <a:pt x="54" y="64"/>
                </a:lnTo>
                <a:lnTo>
                  <a:pt x="56" y="64"/>
                </a:lnTo>
                <a:lnTo>
                  <a:pt x="56" y="64"/>
                </a:lnTo>
                <a:lnTo>
                  <a:pt x="56" y="61"/>
                </a:lnTo>
                <a:lnTo>
                  <a:pt x="56" y="61"/>
                </a:lnTo>
                <a:lnTo>
                  <a:pt x="56" y="59"/>
                </a:lnTo>
                <a:lnTo>
                  <a:pt x="56" y="54"/>
                </a:lnTo>
                <a:close/>
                <a:moveTo>
                  <a:pt x="68" y="56"/>
                </a:moveTo>
                <a:lnTo>
                  <a:pt x="68" y="56"/>
                </a:lnTo>
                <a:lnTo>
                  <a:pt x="68" y="54"/>
                </a:lnTo>
                <a:lnTo>
                  <a:pt x="68" y="52"/>
                </a:lnTo>
                <a:lnTo>
                  <a:pt x="66" y="45"/>
                </a:lnTo>
                <a:lnTo>
                  <a:pt x="66" y="40"/>
                </a:lnTo>
                <a:lnTo>
                  <a:pt x="66" y="37"/>
                </a:lnTo>
                <a:lnTo>
                  <a:pt x="64" y="37"/>
                </a:lnTo>
                <a:lnTo>
                  <a:pt x="61" y="40"/>
                </a:lnTo>
                <a:lnTo>
                  <a:pt x="61" y="42"/>
                </a:lnTo>
                <a:lnTo>
                  <a:pt x="61" y="42"/>
                </a:lnTo>
                <a:lnTo>
                  <a:pt x="61" y="47"/>
                </a:lnTo>
                <a:lnTo>
                  <a:pt x="61" y="47"/>
                </a:lnTo>
                <a:lnTo>
                  <a:pt x="61" y="49"/>
                </a:lnTo>
                <a:lnTo>
                  <a:pt x="59" y="49"/>
                </a:lnTo>
                <a:lnTo>
                  <a:pt x="59" y="49"/>
                </a:lnTo>
                <a:lnTo>
                  <a:pt x="61" y="52"/>
                </a:lnTo>
                <a:lnTo>
                  <a:pt x="61" y="52"/>
                </a:lnTo>
                <a:lnTo>
                  <a:pt x="61" y="54"/>
                </a:lnTo>
                <a:lnTo>
                  <a:pt x="59" y="54"/>
                </a:lnTo>
                <a:lnTo>
                  <a:pt x="59" y="56"/>
                </a:lnTo>
                <a:lnTo>
                  <a:pt x="61" y="56"/>
                </a:lnTo>
                <a:lnTo>
                  <a:pt x="61" y="59"/>
                </a:lnTo>
                <a:lnTo>
                  <a:pt x="61" y="59"/>
                </a:lnTo>
                <a:lnTo>
                  <a:pt x="59" y="61"/>
                </a:lnTo>
                <a:lnTo>
                  <a:pt x="59" y="64"/>
                </a:lnTo>
                <a:lnTo>
                  <a:pt x="59" y="64"/>
                </a:lnTo>
                <a:lnTo>
                  <a:pt x="59" y="64"/>
                </a:lnTo>
                <a:lnTo>
                  <a:pt x="61" y="64"/>
                </a:lnTo>
                <a:lnTo>
                  <a:pt x="61" y="61"/>
                </a:lnTo>
                <a:lnTo>
                  <a:pt x="64" y="61"/>
                </a:lnTo>
                <a:lnTo>
                  <a:pt x="64" y="59"/>
                </a:lnTo>
                <a:lnTo>
                  <a:pt x="66" y="59"/>
                </a:lnTo>
                <a:lnTo>
                  <a:pt x="68" y="59"/>
                </a:lnTo>
                <a:lnTo>
                  <a:pt x="68" y="56"/>
                </a:lnTo>
                <a:close/>
                <a:moveTo>
                  <a:pt x="61" y="37"/>
                </a:moveTo>
                <a:lnTo>
                  <a:pt x="61" y="35"/>
                </a:lnTo>
                <a:lnTo>
                  <a:pt x="64" y="35"/>
                </a:lnTo>
                <a:lnTo>
                  <a:pt x="61" y="35"/>
                </a:lnTo>
                <a:lnTo>
                  <a:pt x="61" y="33"/>
                </a:lnTo>
                <a:lnTo>
                  <a:pt x="61" y="33"/>
                </a:lnTo>
                <a:lnTo>
                  <a:pt x="61" y="33"/>
                </a:lnTo>
                <a:lnTo>
                  <a:pt x="59" y="28"/>
                </a:lnTo>
                <a:lnTo>
                  <a:pt x="56" y="26"/>
                </a:lnTo>
                <a:lnTo>
                  <a:pt x="54" y="26"/>
                </a:lnTo>
                <a:lnTo>
                  <a:pt x="54" y="26"/>
                </a:lnTo>
                <a:lnTo>
                  <a:pt x="52" y="26"/>
                </a:lnTo>
                <a:lnTo>
                  <a:pt x="49" y="26"/>
                </a:lnTo>
                <a:lnTo>
                  <a:pt x="49" y="23"/>
                </a:lnTo>
                <a:lnTo>
                  <a:pt x="49" y="23"/>
                </a:lnTo>
                <a:lnTo>
                  <a:pt x="49" y="23"/>
                </a:lnTo>
                <a:lnTo>
                  <a:pt x="49" y="19"/>
                </a:lnTo>
                <a:lnTo>
                  <a:pt x="47" y="16"/>
                </a:lnTo>
                <a:lnTo>
                  <a:pt x="47" y="16"/>
                </a:lnTo>
                <a:lnTo>
                  <a:pt x="47" y="16"/>
                </a:lnTo>
                <a:lnTo>
                  <a:pt x="47" y="14"/>
                </a:lnTo>
                <a:lnTo>
                  <a:pt x="47" y="14"/>
                </a:lnTo>
                <a:lnTo>
                  <a:pt x="47" y="14"/>
                </a:lnTo>
                <a:lnTo>
                  <a:pt x="47" y="11"/>
                </a:lnTo>
                <a:lnTo>
                  <a:pt x="45" y="11"/>
                </a:lnTo>
                <a:lnTo>
                  <a:pt x="45" y="14"/>
                </a:lnTo>
                <a:lnTo>
                  <a:pt x="42" y="14"/>
                </a:lnTo>
                <a:lnTo>
                  <a:pt x="42" y="11"/>
                </a:lnTo>
                <a:lnTo>
                  <a:pt x="42" y="11"/>
                </a:lnTo>
                <a:lnTo>
                  <a:pt x="40" y="4"/>
                </a:lnTo>
                <a:lnTo>
                  <a:pt x="40" y="0"/>
                </a:lnTo>
                <a:lnTo>
                  <a:pt x="38" y="0"/>
                </a:lnTo>
                <a:lnTo>
                  <a:pt x="33" y="0"/>
                </a:lnTo>
                <a:lnTo>
                  <a:pt x="26" y="2"/>
                </a:lnTo>
                <a:lnTo>
                  <a:pt x="16" y="4"/>
                </a:lnTo>
                <a:lnTo>
                  <a:pt x="9" y="7"/>
                </a:lnTo>
                <a:lnTo>
                  <a:pt x="0" y="9"/>
                </a:lnTo>
                <a:lnTo>
                  <a:pt x="2" y="16"/>
                </a:lnTo>
                <a:lnTo>
                  <a:pt x="4" y="23"/>
                </a:lnTo>
                <a:lnTo>
                  <a:pt x="7" y="30"/>
                </a:lnTo>
                <a:lnTo>
                  <a:pt x="9" y="37"/>
                </a:lnTo>
                <a:lnTo>
                  <a:pt x="9" y="45"/>
                </a:lnTo>
                <a:lnTo>
                  <a:pt x="12" y="52"/>
                </a:lnTo>
                <a:lnTo>
                  <a:pt x="14" y="56"/>
                </a:lnTo>
                <a:lnTo>
                  <a:pt x="16" y="64"/>
                </a:lnTo>
                <a:lnTo>
                  <a:pt x="16" y="68"/>
                </a:lnTo>
                <a:lnTo>
                  <a:pt x="16" y="73"/>
                </a:lnTo>
                <a:lnTo>
                  <a:pt x="19" y="80"/>
                </a:lnTo>
                <a:lnTo>
                  <a:pt x="19" y="80"/>
                </a:lnTo>
                <a:lnTo>
                  <a:pt x="16" y="82"/>
                </a:lnTo>
                <a:lnTo>
                  <a:pt x="16" y="85"/>
                </a:lnTo>
                <a:lnTo>
                  <a:pt x="19" y="90"/>
                </a:lnTo>
                <a:lnTo>
                  <a:pt x="19" y="92"/>
                </a:lnTo>
                <a:lnTo>
                  <a:pt x="26" y="90"/>
                </a:lnTo>
                <a:lnTo>
                  <a:pt x="40" y="80"/>
                </a:lnTo>
                <a:lnTo>
                  <a:pt x="45" y="78"/>
                </a:lnTo>
                <a:lnTo>
                  <a:pt x="45" y="78"/>
                </a:lnTo>
                <a:lnTo>
                  <a:pt x="47" y="78"/>
                </a:lnTo>
                <a:lnTo>
                  <a:pt x="49" y="78"/>
                </a:lnTo>
                <a:lnTo>
                  <a:pt x="49" y="78"/>
                </a:lnTo>
                <a:lnTo>
                  <a:pt x="49" y="78"/>
                </a:lnTo>
                <a:lnTo>
                  <a:pt x="49" y="75"/>
                </a:lnTo>
                <a:lnTo>
                  <a:pt x="49" y="75"/>
                </a:lnTo>
                <a:lnTo>
                  <a:pt x="52" y="66"/>
                </a:lnTo>
                <a:lnTo>
                  <a:pt x="52" y="64"/>
                </a:lnTo>
                <a:lnTo>
                  <a:pt x="49" y="56"/>
                </a:lnTo>
                <a:lnTo>
                  <a:pt x="49" y="54"/>
                </a:lnTo>
                <a:lnTo>
                  <a:pt x="47" y="52"/>
                </a:lnTo>
                <a:lnTo>
                  <a:pt x="47" y="52"/>
                </a:lnTo>
                <a:lnTo>
                  <a:pt x="49" y="49"/>
                </a:lnTo>
                <a:lnTo>
                  <a:pt x="49" y="47"/>
                </a:lnTo>
                <a:lnTo>
                  <a:pt x="49" y="45"/>
                </a:lnTo>
                <a:lnTo>
                  <a:pt x="47" y="42"/>
                </a:lnTo>
                <a:lnTo>
                  <a:pt x="47" y="42"/>
                </a:lnTo>
                <a:lnTo>
                  <a:pt x="45" y="40"/>
                </a:lnTo>
                <a:lnTo>
                  <a:pt x="45" y="40"/>
                </a:lnTo>
                <a:lnTo>
                  <a:pt x="45" y="37"/>
                </a:lnTo>
                <a:lnTo>
                  <a:pt x="45" y="37"/>
                </a:lnTo>
                <a:lnTo>
                  <a:pt x="47" y="37"/>
                </a:lnTo>
                <a:lnTo>
                  <a:pt x="47" y="37"/>
                </a:lnTo>
                <a:lnTo>
                  <a:pt x="49" y="37"/>
                </a:lnTo>
                <a:lnTo>
                  <a:pt x="49" y="40"/>
                </a:lnTo>
                <a:lnTo>
                  <a:pt x="49" y="37"/>
                </a:lnTo>
                <a:lnTo>
                  <a:pt x="49" y="35"/>
                </a:lnTo>
                <a:lnTo>
                  <a:pt x="49" y="35"/>
                </a:lnTo>
                <a:lnTo>
                  <a:pt x="49" y="33"/>
                </a:lnTo>
                <a:lnTo>
                  <a:pt x="49" y="33"/>
                </a:lnTo>
                <a:lnTo>
                  <a:pt x="47" y="33"/>
                </a:lnTo>
                <a:lnTo>
                  <a:pt x="47" y="30"/>
                </a:lnTo>
                <a:lnTo>
                  <a:pt x="47" y="30"/>
                </a:lnTo>
                <a:lnTo>
                  <a:pt x="45" y="26"/>
                </a:lnTo>
                <a:lnTo>
                  <a:pt x="45" y="23"/>
                </a:lnTo>
                <a:lnTo>
                  <a:pt x="45" y="23"/>
                </a:lnTo>
                <a:lnTo>
                  <a:pt x="47" y="23"/>
                </a:lnTo>
                <a:lnTo>
                  <a:pt x="47" y="26"/>
                </a:lnTo>
                <a:lnTo>
                  <a:pt x="47" y="26"/>
                </a:lnTo>
                <a:lnTo>
                  <a:pt x="49" y="28"/>
                </a:lnTo>
                <a:lnTo>
                  <a:pt x="49" y="30"/>
                </a:lnTo>
                <a:lnTo>
                  <a:pt x="52" y="30"/>
                </a:lnTo>
                <a:lnTo>
                  <a:pt x="54" y="33"/>
                </a:lnTo>
                <a:lnTo>
                  <a:pt x="54" y="33"/>
                </a:lnTo>
                <a:lnTo>
                  <a:pt x="54" y="30"/>
                </a:lnTo>
                <a:lnTo>
                  <a:pt x="54" y="28"/>
                </a:lnTo>
                <a:lnTo>
                  <a:pt x="54" y="28"/>
                </a:lnTo>
                <a:lnTo>
                  <a:pt x="56" y="28"/>
                </a:lnTo>
                <a:lnTo>
                  <a:pt x="56" y="28"/>
                </a:lnTo>
                <a:lnTo>
                  <a:pt x="56" y="28"/>
                </a:lnTo>
                <a:lnTo>
                  <a:pt x="56" y="33"/>
                </a:lnTo>
                <a:lnTo>
                  <a:pt x="56" y="35"/>
                </a:lnTo>
                <a:lnTo>
                  <a:pt x="56" y="37"/>
                </a:lnTo>
                <a:lnTo>
                  <a:pt x="56" y="37"/>
                </a:lnTo>
                <a:lnTo>
                  <a:pt x="56" y="40"/>
                </a:lnTo>
                <a:lnTo>
                  <a:pt x="59" y="40"/>
                </a:lnTo>
                <a:lnTo>
                  <a:pt x="61" y="37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EB62D46B-8BFF-4296-955D-069D1C6AA64F}"/>
              </a:ext>
            </a:extLst>
          </p:cNvPr>
          <p:cNvSpPr>
            <a:spLocks/>
          </p:cNvSpPr>
          <p:nvPr/>
        </p:nvSpPr>
        <p:spPr bwMode="auto">
          <a:xfrm>
            <a:off x="9829745" y="2564755"/>
            <a:ext cx="701279" cy="445294"/>
          </a:xfrm>
          <a:custGeom>
            <a:avLst/>
            <a:gdLst>
              <a:gd name="T0" fmla="*/ 568 w 589"/>
              <a:gd name="T1" fmla="*/ 191 h 374"/>
              <a:gd name="T2" fmla="*/ 549 w 589"/>
              <a:gd name="T3" fmla="*/ 182 h 374"/>
              <a:gd name="T4" fmla="*/ 535 w 589"/>
              <a:gd name="T5" fmla="*/ 168 h 374"/>
              <a:gd name="T6" fmla="*/ 530 w 589"/>
              <a:gd name="T7" fmla="*/ 156 h 374"/>
              <a:gd name="T8" fmla="*/ 530 w 589"/>
              <a:gd name="T9" fmla="*/ 146 h 374"/>
              <a:gd name="T10" fmla="*/ 530 w 589"/>
              <a:gd name="T11" fmla="*/ 142 h 374"/>
              <a:gd name="T12" fmla="*/ 537 w 589"/>
              <a:gd name="T13" fmla="*/ 132 h 374"/>
              <a:gd name="T14" fmla="*/ 533 w 589"/>
              <a:gd name="T15" fmla="*/ 123 h 374"/>
              <a:gd name="T16" fmla="*/ 530 w 589"/>
              <a:gd name="T17" fmla="*/ 123 h 374"/>
              <a:gd name="T18" fmla="*/ 528 w 589"/>
              <a:gd name="T19" fmla="*/ 116 h 374"/>
              <a:gd name="T20" fmla="*/ 540 w 589"/>
              <a:gd name="T21" fmla="*/ 101 h 374"/>
              <a:gd name="T22" fmla="*/ 540 w 589"/>
              <a:gd name="T23" fmla="*/ 97 h 374"/>
              <a:gd name="T24" fmla="*/ 547 w 589"/>
              <a:gd name="T25" fmla="*/ 78 h 374"/>
              <a:gd name="T26" fmla="*/ 552 w 589"/>
              <a:gd name="T27" fmla="*/ 68 h 374"/>
              <a:gd name="T28" fmla="*/ 559 w 589"/>
              <a:gd name="T29" fmla="*/ 63 h 374"/>
              <a:gd name="T30" fmla="*/ 552 w 589"/>
              <a:gd name="T31" fmla="*/ 54 h 374"/>
              <a:gd name="T32" fmla="*/ 540 w 589"/>
              <a:gd name="T33" fmla="*/ 56 h 374"/>
              <a:gd name="T34" fmla="*/ 528 w 589"/>
              <a:gd name="T35" fmla="*/ 52 h 374"/>
              <a:gd name="T36" fmla="*/ 516 w 589"/>
              <a:gd name="T37" fmla="*/ 30 h 374"/>
              <a:gd name="T38" fmla="*/ 511 w 589"/>
              <a:gd name="T39" fmla="*/ 21 h 374"/>
              <a:gd name="T40" fmla="*/ 507 w 589"/>
              <a:gd name="T41" fmla="*/ 14 h 374"/>
              <a:gd name="T42" fmla="*/ 492 w 589"/>
              <a:gd name="T43" fmla="*/ 11 h 374"/>
              <a:gd name="T44" fmla="*/ 481 w 589"/>
              <a:gd name="T45" fmla="*/ 2 h 374"/>
              <a:gd name="T46" fmla="*/ 440 w 589"/>
              <a:gd name="T47" fmla="*/ 9 h 374"/>
              <a:gd name="T48" fmla="*/ 365 w 589"/>
              <a:gd name="T49" fmla="*/ 26 h 374"/>
              <a:gd name="T50" fmla="*/ 289 w 589"/>
              <a:gd name="T51" fmla="*/ 42 h 374"/>
              <a:gd name="T52" fmla="*/ 213 w 589"/>
              <a:gd name="T53" fmla="*/ 56 h 374"/>
              <a:gd name="T54" fmla="*/ 138 w 589"/>
              <a:gd name="T55" fmla="*/ 73 h 374"/>
              <a:gd name="T56" fmla="*/ 71 w 589"/>
              <a:gd name="T57" fmla="*/ 85 h 374"/>
              <a:gd name="T58" fmla="*/ 67 w 589"/>
              <a:gd name="T59" fmla="*/ 63 h 374"/>
              <a:gd name="T60" fmla="*/ 50 w 589"/>
              <a:gd name="T61" fmla="*/ 63 h 374"/>
              <a:gd name="T62" fmla="*/ 34 w 589"/>
              <a:gd name="T63" fmla="*/ 75 h 374"/>
              <a:gd name="T64" fmla="*/ 38 w 589"/>
              <a:gd name="T65" fmla="*/ 71 h 374"/>
              <a:gd name="T66" fmla="*/ 31 w 589"/>
              <a:gd name="T67" fmla="*/ 78 h 374"/>
              <a:gd name="T68" fmla="*/ 5 w 589"/>
              <a:gd name="T69" fmla="*/ 97 h 374"/>
              <a:gd name="T70" fmla="*/ 17 w 589"/>
              <a:gd name="T71" fmla="*/ 184 h 374"/>
              <a:gd name="T72" fmla="*/ 29 w 589"/>
              <a:gd name="T73" fmla="*/ 260 h 374"/>
              <a:gd name="T74" fmla="*/ 29 w 589"/>
              <a:gd name="T75" fmla="*/ 262 h 374"/>
              <a:gd name="T76" fmla="*/ 38 w 589"/>
              <a:gd name="T77" fmla="*/ 310 h 374"/>
              <a:gd name="T78" fmla="*/ 48 w 589"/>
              <a:gd name="T79" fmla="*/ 364 h 374"/>
              <a:gd name="T80" fmla="*/ 112 w 589"/>
              <a:gd name="T81" fmla="*/ 362 h 374"/>
              <a:gd name="T82" fmla="*/ 183 w 589"/>
              <a:gd name="T83" fmla="*/ 347 h 374"/>
              <a:gd name="T84" fmla="*/ 249 w 589"/>
              <a:gd name="T85" fmla="*/ 336 h 374"/>
              <a:gd name="T86" fmla="*/ 315 w 589"/>
              <a:gd name="T87" fmla="*/ 321 h 374"/>
              <a:gd name="T88" fmla="*/ 381 w 589"/>
              <a:gd name="T89" fmla="*/ 310 h 374"/>
              <a:gd name="T90" fmla="*/ 445 w 589"/>
              <a:gd name="T91" fmla="*/ 295 h 374"/>
              <a:gd name="T92" fmla="*/ 502 w 589"/>
              <a:gd name="T93" fmla="*/ 284 h 374"/>
              <a:gd name="T94" fmla="*/ 509 w 589"/>
              <a:gd name="T95" fmla="*/ 267 h 374"/>
              <a:gd name="T96" fmla="*/ 528 w 589"/>
              <a:gd name="T97" fmla="*/ 262 h 374"/>
              <a:gd name="T98" fmla="*/ 537 w 589"/>
              <a:gd name="T99" fmla="*/ 258 h 374"/>
              <a:gd name="T100" fmla="*/ 556 w 589"/>
              <a:gd name="T101" fmla="*/ 246 h 374"/>
              <a:gd name="T102" fmla="*/ 563 w 589"/>
              <a:gd name="T103" fmla="*/ 231 h 374"/>
              <a:gd name="T104" fmla="*/ 575 w 589"/>
              <a:gd name="T105" fmla="*/ 220 h 374"/>
              <a:gd name="T106" fmla="*/ 587 w 589"/>
              <a:gd name="T107" fmla="*/ 21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89" h="374">
                <a:moveTo>
                  <a:pt x="585" y="203"/>
                </a:moveTo>
                <a:lnTo>
                  <a:pt x="578" y="201"/>
                </a:lnTo>
                <a:lnTo>
                  <a:pt x="573" y="196"/>
                </a:lnTo>
                <a:lnTo>
                  <a:pt x="571" y="194"/>
                </a:lnTo>
                <a:lnTo>
                  <a:pt x="571" y="191"/>
                </a:lnTo>
                <a:lnTo>
                  <a:pt x="568" y="191"/>
                </a:lnTo>
                <a:lnTo>
                  <a:pt x="563" y="189"/>
                </a:lnTo>
                <a:lnTo>
                  <a:pt x="561" y="184"/>
                </a:lnTo>
                <a:lnTo>
                  <a:pt x="559" y="182"/>
                </a:lnTo>
                <a:lnTo>
                  <a:pt x="554" y="184"/>
                </a:lnTo>
                <a:lnTo>
                  <a:pt x="552" y="184"/>
                </a:lnTo>
                <a:lnTo>
                  <a:pt x="549" y="182"/>
                </a:lnTo>
                <a:lnTo>
                  <a:pt x="549" y="179"/>
                </a:lnTo>
                <a:lnTo>
                  <a:pt x="547" y="170"/>
                </a:lnTo>
                <a:lnTo>
                  <a:pt x="544" y="168"/>
                </a:lnTo>
                <a:lnTo>
                  <a:pt x="537" y="168"/>
                </a:lnTo>
                <a:lnTo>
                  <a:pt x="535" y="168"/>
                </a:lnTo>
                <a:lnTo>
                  <a:pt x="535" y="168"/>
                </a:lnTo>
                <a:lnTo>
                  <a:pt x="533" y="165"/>
                </a:lnTo>
                <a:lnTo>
                  <a:pt x="533" y="163"/>
                </a:lnTo>
                <a:lnTo>
                  <a:pt x="533" y="163"/>
                </a:lnTo>
                <a:lnTo>
                  <a:pt x="533" y="160"/>
                </a:lnTo>
                <a:lnTo>
                  <a:pt x="530" y="158"/>
                </a:lnTo>
                <a:lnTo>
                  <a:pt x="530" y="156"/>
                </a:lnTo>
                <a:lnTo>
                  <a:pt x="530" y="156"/>
                </a:lnTo>
                <a:lnTo>
                  <a:pt x="530" y="153"/>
                </a:lnTo>
                <a:lnTo>
                  <a:pt x="530" y="153"/>
                </a:lnTo>
                <a:lnTo>
                  <a:pt x="530" y="151"/>
                </a:lnTo>
                <a:lnTo>
                  <a:pt x="530" y="146"/>
                </a:lnTo>
                <a:lnTo>
                  <a:pt x="530" y="146"/>
                </a:lnTo>
                <a:lnTo>
                  <a:pt x="528" y="146"/>
                </a:lnTo>
                <a:lnTo>
                  <a:pt x="528" y="146"/>
                </a:lnTo>
                <a:lnTo>
                  <a:pt x="528" y="144"/>
                </a:lnTo>
                <a:lnTo>
                  <a:pt x="530" y="144"/>
                </a:lnTo>
                <a:lnTo>
                  <a:pt x="530" y="144"/>
                </a:lnTo>
                <a:lnTo>
                  <a:pt x="530" y="142"/>
                </a:lnTo>
                <a:lnTo>
                  <a:pt x="533" y="142"/>
                </a:lnTo>
                <a:lnTo>
                  <a:pt x="535" y="142"/>
                </a:lnTo>
                <a:lnTo>
                  <a:pt x="535" y="139"/>
                </a:lnTo>
                <a:lnTo>
                  <a:pt x="535" y="137"/>
                </a:lnTo>
                <a:lnTo>
                  <a:pt x="535" y="134"/>
                </a:lnTo>
                <a:lnTo>
                  <a:pt x="537" y="132"/>
                </a:lnTo>
                <a:lnTo>
                  <a:pt x="537" y="132"/>
                </a:lnTo>
                <a:lnTo>
                  <a:pt x="537" y="130"/>
                </a:lnTo>
                <a:lnTo>
                  <a:pt x="537" y="127"/>
                </a:lnTo>
                <a:lnTo>
                  <a:pt x="535" y="125"/>
                </a:lnTo>
                <a:lnTo>
                  <a:pt x="533" y="123"/>
                </a:lnTo>
                <a:lnTo>
                  <a:pt x="533" y="123"/>
                </a:lnTo>
                <a:lnTo>
                  <a:pt x="533" y="123"/>
                </a:lnTo>
                <a:lnTo>
                  <a:pt x="533" y="123"/>
                </a:lnTo>
                <a:lnTo>
                  <a:pt x="530" y="123"/>
                </a:lnTo>
                <a:lnTo>
                  <a:pt x="530" y="123"/>
                </a:lnTo>
                <a:lnTo>
                  <a:pt x="530" y="123"/>
                </a:lnTo>
                <a:lnTo>
                  <a:pt x="530" y="123"/>
                </a:lnTo>
                <a:lnTo>
                  <a:pt x="530" y="120"/>
                </a:lnTo>
                <a:lnTo>
                  <a:pt x="530" y="120"/>
                </a:lnTo>
                <a:lnTo>
                  <a:pt x="528" y="120"/>
                </a:lnTo>
                <a:lnTo>
                  <a:pt x="528" y="118"/>
                </a:lnTo>
                <a:lnTo>
                  <a:pt x="528" y="118"/>
                </a:lnTo>
                <a:lnTo>
                  <a:pt x="528" y="116"/>
                </a:lnTo>
                <a:lnTo>
                  <a:pt x="530" y="113"/>
                </a:lnTo>
                <a:lnTo>
                  <a:pt x="530" y="111"/>
                </a:lnTo>
                <a:lnTo>
                  <a:pt x="533" y="111"/>
                </a:lnTo>
                <a:lnTo>
                  <a:pt x="535" y="108"/>
                </a:lnTo>
                <a:lnTo>
                  <a:pt x="535" y="108"/>
                </a:lnTo>
                <a:lnTo>
                  <a:pt x="540" y="101"/>
                </a:lnTo>
                <a:lnTo>
                  <a:pt x="540" y="101"/>
                </a:lnTo>
                <a:lnTo>
                  <a:pt x="540" y="101"/>
                </a:lnTo>
                <a:lnTo>
                  <a:pt x="537" y="99"/>
                </a:lnTo>
                <a:lnTo>
                  <a:pt x="540" y="99"/>
                </a:lnTo>
                <a:lnTo>
                  <a:pt x="540" y="99"/>
                </a:lnTo>
                <a:lnTo>
                  <a:pt x="540" y="97"/>
                </a:lnTo>
                <a:lnTo>
                  <a:pt x="540" y="97"/>
                </a:lnTo>
                <a:lnTo>
                  <a:pt x="542" y="97"/>
                </a:lnTo>
                <a:lnTo>
                  <a:pt x="544" y="89"/>
                </a:lnTo>
                <a:lnTo>
                  <a:pt x="547" y="82"/>
                </a:lnTo>
                <a:lnTo>
                  <a:pt x="547" y="80"/>
                </a:lnTo>
                <a:lnTo>
                  <a:pt x="547" y="78"/>
                </a:lnTo>
                <a:lnTo>
                  <a:pt x="547" y="78"/>
                </a:lnTo>
                <a:lnTo>
                  <a:pt x="552" y="71"/>
                </a:lnTo>
                <a:lnTo>
                  <a:pt x="552" y="71"/>
                </a:lnTo>
                <a:lnTo>
                  <a:pt x="552" y="68"/>
                </a:lnTo>
                <a:lnTo>
                  <a:pt x="552" y="68"/>
                </a:lnTo>
                <a:lnTo>
                  <a:pt x="552" y="68"/>
                </a:lnTo>
                <a:lnTo>
                  <a:pt x="552" y="68"/>
                </a:lnTo>
                <a:lnTo>
                  <a:pt x="554" y="66"/>
                </a:lnTo>
                <a:lnTo>
                  <a:pt x="554" y="66"/>
                </a:lnTo>
                <a:lnTo>
                  <a:pt x="556" y="66"/>
                </a:lnTo>
                <a:lnTo>
                  <a:pt x="559" y="63"/>
                </a:lnTo>
                <a:lnTo>
                  <a:pt x="559" y="63"/>
                </a:lnTo>
                <a:lnTo>
                  <a:pt x="556" y="61"/>
                </a:lnTo>
                <a:lnTo>
                  <a:pt x="554" y="59"/>
                </a:lnTo>
                <a:lnTo>
                  <a:pt x="554" y="59"/>
                </a:lnTo>
                <a:lnTo>
                  <a:pt x="552" y="56"/>
                </a:lnTo>
                <a:lnTo>
                  <a:pt x="552" y="56"/>
                </a:lnTo>
                <a:lnTo>
                  <a:pt x="552" y="54"/>
                </a:lnTo>
                <a:lnTo>
                  <a:pt x="549" y="56"/>
                </a:lnTo>
                <a:lnTo>
                  <a:pt x="549" y="56"/>
                </a:lnTo>
                <a:lnTo>
                  <a:pt x="549" y="56"/>
                </a:lnTo>
                <a:lnTo>
                  <a:pt x="547" y="56"/>
                </a:lnTo>
                <a:lnTo>
                  <a:pt x="544" y="54"/>
                </a:lnTo>
                <a:lnTo>
                  <a:pt x="540" y="56"/>
                </a:lnTo>
                <a:lnTo>
                  <a:pt x="537" y="56"/>
                </a:lnTo>
                <a:lnTo>
                  <a:pt x="537" y="56"/>
                </a:lnTo>
                <a:lnTo>
                  <a:pt x="535" y="54"/>
                </a:lnTo>
                <a:lnTo>
                  <a:pt x="533" y="54"/>
                </a:lnTo>
                <a:lnTo>
                  <a:pt x="530" y="54"/>
                </a:lnTo>
                <a:lnTo>
                  <a:pt x="528" y="52"/>
                </a:lnTo>
                <a:lnTo>
                  <a:pt x="526" y="52"/>
                </a:lnTo>
                <a:lnTo>
                  <a:pt x="518" y="42"/>
                </a:lnTo>
                <a:lnTo>
                  <a:pt x="518" y="42"/>
                </a:lnTo>
                <a:lnTo>
                  <a:pt x="516" y="40"/>
                </a:lnTo>
                <a:lnTo>
                  <a:pt x="516" y="35"/>
                </a:lnTo>
                <a:lnTo>
                  <a:pt x="516" y="30"/>
                </a:lnTo>
                <a:lnTo>
                  <a:pt x="514" y="28"/>
                </a:lnTo>
                <a:lnTo>
                  <a:pt x="514" y="26"/>
                </a:lnTo>
                <a:lnTo>
                  <a:pt x="514" y="26"/>
                </a:lnTo>
                <a:lnTo>
                  <a:pt x="514" y="23"/>
                </a:lnTo>
                <a:lnTo>
                  <a:pt x="514" y="21"/>
                </a:lnTo>
                <a:lnTo>
                  <a:pt x="511" y="21"/>
                </a:lnTo>
                <a:lnTo>
                  <a:pt x="509" y="21"/>
                </a:lnTo>
                <a:lnTo>
                  <a:pt x="509" y="18"/>
                </a:lnTo>
                <a:lnTo>
                  <a:pt x="509" y="16"/>
                </a:lnTo>
                <a:lnTo>
                  <a:pt x="509" y="16"/>
                </a:lnTo>
                <a:lnTo>
                  <a:pt x="509" y="14"/>
                </a:lnTo>
                <a:lnTo>
                  <a:pt x="507" y="14"/>
                </a:lnTo>
                <a:lnTo>
                  <a:pt x="507" y="14"/>
                </a:lnTo>
                <a:lnTo>
                  <a:pt x="502" y="11"/>
                </a:lnTo>
                <a:lnTo>
                  <a:pt x="500" y="11"/>
                </a:lnTo>
                <a:lnTo>
                  <a:pt x="500" y="11"/>
                </a:lnTo>
                <a:lnTo>
                  <a:pt x="495" y="14"/>
                </a:lnTo>
                <a:lnTo>
                  <a:pt x="492" y="11"/>
                </a:lnTo>
                <a:lnTo>
                  <a:pt x="492" y="9"/>
                </a:lnTo>
                <a:lnTo>
                  <a:pt x="490" y="7"/>
                </a:lnTo>
                <a:lnTo>
                  <a:pt x="490" y="4"/>
                </a:lnTo>
                <a:lnTo>
                  <a:pt x="488" y="4"/>
                </a:lnTo>
                <a:lnTo>
                  <a:pt x="483" y="4"/>
                </a:lnTo>
                <a:lnTo>
                  <a:pt x="481" y="2"/>
                </a:lnTo>
                <a:lnTo>
                  <a:pt x="481" y="0"/>
                </a:lnTo>
                <a:lnTo>
                  <a:pt x="481" y="0"/>
                </a:lnTo>
                <a:lnTo>
                  <a:pt x="478" y="2"/>
                </a:lnTo>
                <a:lnTo>
                  <a:pt x="466" y="4"/>
                </a:lnTo>
                <a:lnTo>
                  <a:pt x="452" y="7"/>
                </a:lnTo>
                <a:lnTo>
                  <a:pt x="440" y="9"/>
                </a:lnTo>
                <a:lnTo>
                  <a:pt x="429" y="11"/>
                </a:lnTo>
                <a:lnTo>
                  <a:pt x="414" y="16"/>
                </a:lnTo>
                <a:lnTo>
                  <a:pt x="403" y="18"/>
                </a:lnTo>
                <a:lnTo>
                  <a:pt x="391" y="21"/>
                </a:lnTo>
                <a:lnTo>
                  <a:pt x="377" y="23"/>
                </a:lnTo>
                <a:lnTo>
                  <a:pt x="365" y="26"/>
                </a:lnTo>
                <a:lnTo>
                  <a:pt x="353" y="28"/>
                </a:lnTo>
                <a:lnTo>
                  <a:pt x="339" y="30"/>
                </a:lnTo>
                <a:lnTo>
                  <a:pt x="327" y="35"/>
                </a:lnTo>
                <a:lnTo>
                  <a:pt x="315" y="37"/>
                </a:lnTo>
                <a:lnTo>
                  <a:pt x="301" y="40"/>
                </a:lnTo>
                <a:lnTo>
                  <a:pt x="289" y="42"/>
                </a:lnTo>
                <a:lnTo>
                  <a:pt x="277" y="45"/>
                </a:lnTo>
                <a:lnTo>
                  <a:pt x="263" y="47"/>
                </a:lnTo>
                <a:lnTo>
                  <a:pt x="251" y="49"/>
                </a:lnTo>
                <a:lnTo>
                  <a:pt x="239" y="52"/>
                </a:lnTo>
                <a:lnTo>
                  <a:pt x="225" y="54"/>
                </a:lnTo>
                <a:lnTo>
                  <a:pt x="213" y="56"/>
                </a:lnTo>
                <a:lnTo>
                  <a:pt x="202" y="59"/>
                </a:lnTo>
                <a:lnTo>
                  <a:pt x="187" y="61"/>
                </a:lnTo>
                <a:lnTo>
                  <a:pt x="175" y="63"/>
                </a:lnTo>
                <a:lnTo>
                  <a:pt x="164" y="68"/>
                </a:lnTo>
                <a:lnTo>
                  <a:pt x="149" y="71"/>
                </a:lnTo>
                <a:lnTo>
                  <a:pt x="138" y="73"/>
                </a:lnTo>
                <a:lnTo>
                  <a:pt x="126" y="75"/>
                </a:lnTo>
                <a:lnTo>
                  <a:pt x="112" y="78"/>
                </a:lnTo>
                <a:lnTo>
                  <a:pt x="100" y="80"/>
                </a:lnTo>
                <a:lnTo>
                  <a:pt x="88" y="82"/>
                </a:lnTo>
                <a:lnTo>
                  <a:pt x="74" y="85"/>
                </a:lnTo>
                <a:lnTo>
                  <a:pt x="71" y="85"/>
                </a:lnTo>
                <a:lnTo>
                  <a:pt x="71" y="80"/>
                </a:lnTo>
                <a:lnTo>
                  <a:pt x="69" y="78"/>
                </a:lnTo>
                <a:lnTo>
                  <a:pt x="69" y="73"/>
                </a:lnTo>
                <a:lnTo>
                  <a:pt x="69" y="71"/>
                </a:lnTo>
                <a:lnTo>
                  <a:pt x="67" y="66"/>
                </a:lnTo>
                <a:lnTo>
                  <a:pt x="67" y="63"/>
                </a:lnTo>
                <a:lnTo>
                  <a:pt x="67" y="59"/>
                </a:lnTo>
                <a:lnTo>
                  <a:pt x="67" y="56"/>
                </a:lnTo>
                <a:lnTo>
                  <a:pt x="64" y="52"/>
                </a:lnTo>
                <a:lnTo>
                  <a:pt x="64" y="52"/>
                </a:lnTo>
                <a:lnTo>
                  <a:pt x="55" y="59"/>
                </a:lnTo>
                <a:lnTo>
                  <a:pt x="50" y="63"/>
                </a:lnTo>
                <a:lnTo>
                  <a:pt x="48" y="63"/>
                </a:lnTo>
                <a:lnTo>
                  <a:pt x="43" y="68"/>
                </a:lnTo>
                <a:lnTo>
                  <a:pt x="41" y="71"/>
                </a:lnTo>
                <a:lnTo>
                  <a:pt x="36" y="75"/>
                </a:lnTo>
                <a:lnTo>
                  <a:pt x="34" y="75"/>
                </a:lnTo>
                <a:lnTo>
                  <a:pt x="34" y="75"/>
                </a:lnTo>
                <a:lnTo>
                  <a:pt x="34" y="73"/>
                </a:lnTo>
                <a:lnTo>
                  <a:pt x="36" y="73"/>
                </a:lnTo>
                <a:lnTo>
                  <a:pt x="36" y="73"/>
                </a:lnTo>
                <a:lnTo>
                  <a:pt x="38" y="71"/>
                </a:lnTo>
                <a:lnTo>
                  <a:pt x="38" y="71"/>
                </a:lnTo>
                <a:lnTo>
                  <a:pt x="38" y="71"/>
                </a:lnTo>
                <a:lnTo>
                  <a:pt x="36" y="68"/>
                </a:lnTo>
                <a:lnTo>
                  <a:pt x="36" y="71"/>
                </a:lnTo>
                <a:lnTo>
                  <a:pt x="34" y="73"/>
                </a:lnTo>
                <a:lnTo>
                  <a:pt x="31" y="73"/>
                </a:lnTo>
                <a:lnTo>
                  <a:pt x="31" y="78"/>
                </a:lnTo>
                <a:lnTo>
                  <a:pt x="31" y="78"/>
                </a:lnTo>
                <a:lnTo>
                  <a:pt x="29" y="78"/>
                </a:lnTo>
                <a:lnTo>
                  <a:pt x="26" y="80"/>
                </a:lnTo>
                <a:lnTo>
                  <a:pt x="15" y="92"/>
                </a:lnTo>
                <a:lnTo>
                  <a:pt x="8" y="94"/>
                </a:lnTo>
                <a:lnTo>
                  <a:pt x="8" y="94"/>
                </a:lnTo>
                <a:lnTo>
                  <a:pt x="5" y="97"/>
                </a:lnTo>
                <a:lnTo>
                  <a:pt x="0" y="99"/>
                </a:lnTo>
                <a:lnTo>
                  <a:pt x="3" y="108"/>
                </a:lnTo>
                <a:lnTo>
                  <a:pt x="8" y="134"/>
                </a:lnTo>
                <a:lnTo>
                  <a:pt x="12" y="158"/>
                </a:lnTo>
                <a:lnTo>
                  <a:pt x="15" y="172"/>
                </a:lnTo>
                <a:lnTo>
                  <a:pt x="17" y="184"/>
                </a:lnTo>
                <a:lnTo>
                  <a:pt x="19" y="198"/>
                </a:lnTo>
                <a:lnTo>
                  <a:pt x="22" y="210"/>
                </a:lnTo>
                <a:lnTo>
                  <a:pt x="24" y="222"/>
                </a:lnTo>
                <a:lnTo>
                  <a:pt x="24" y="236"/>
                </a:lnTo>
                <a:lnTo>
                  <a:pt x="26" y="248"/>
                </a:lnTo>
                <a:lnTo>
                  <a:pt x="29" y="260"/>
                </a:lnTo>
                <a:lnTo>
                  <a:pt x="29" y="260"/>
                </a:lnTo>
                <a:lnTo>
                  <a:pt x="29" y="260"/>
                </a:lnTo>
                <a:lnTo>
                  <a:pt x="29" y="260"/>
                </a:lnTo>
                <a:lnTo>
                  <a:pt x="29" y="260"/>
                </a:lnTo>
                <a:lnTo>
                  <a:pt x="29" y="262"/>
                </a:lnTo>
                <a:lnTo>
                  <a:pt x="29" y="262"/>
                </a:lnTo>
                <a:lnTo>
                  <a:pt x="29" y="262"/>
                </a:lnTo>
                <a:lnTo>
                  <a:pt x="29" y="262"/>
                </a:lnTo>
                <a:lnTo>
                  <a:pt x="34" y="281"/>
                </a:lnTo>
                <a:lnTo>
                  <a:pt x="36" y="291"/>
                </a:lnTo>
                <a:lnTo>
                  <a:pt x="36" y="300"/>
                </a:lnTo>
                <a:lnTo>
                  <a:pt x="38" y="310"/>
                </a:lnTo>
                <a:lnTo>
                  <a:pt x="41" y="319"/>
                </a:lnTo>
                <a:lnTo>
                  <a:pt x="43" y="329"/>
                </a:lnTo>
                <a:lnTo>
                  <a:pt x="43" y="340"/>
                </a:lnTo>
                <a:lnTo>
                  <a:pt x="45" y="347"/>
                </a:lnTo>
                <a:lnTo>
                  <a:pt x="48" y="357"/>
                </a:lnTo>
                <a:lnTo>
                  <a:pt x="48" y="364"/>
                </a:lnTo>
                <a:lnTo>
                  <a:pt x="50" y="374"/>
                </a:lnTo>
                <a:lnTo>
                  <a:pt x="62" y="371"/>
                </a:lnTo>
                <a:lnTo>
                  <a:pt x="74" y="369"/>
                </a:lnTo>
                <a:lnTo>
                  <a:pt x="88" y="366"/>
                </a:lnTo>
                <a:lnTo>
                  <a:pt x="100" y="364"/>
                </a:lnTo>
                <a:lnTo>
                  <a:pt x="112" y="362"/>
                </a:lnTo>
                <a:lnTo>
                  <a:pt x="123" y="359"/>
                </a:lnTo>
                <a:lnTo>
                  <a:pt x="138" y="357"/>
                </a:lnTo>
                <a:lnTo>
                  <a:pt x="149" y="355"/>
                </a:lnTo>
                <a:lnTo>
                  <a:pt x="161" y="352"/>
                </a:lnTo>
                <a:lnTo>
                  <a:pt x="171" y="350"/>
                </a:lnTo>
                <a:lnTo>
                  <a:pt x="183" y="347"/>
                </a:lnTo>
                <a:lnTo>
                  <a:pt x="194" y="347"/>
                </a:lnTo>
                <a:lnTo>
                  <a:pt x="204" y="345"/>
                </a:lnTo>
                <a:lnTo>
                  <a:pt x="216" y="343"/>
                </a:lnTo>
                <a:lnTo>
                  <a:pt x="228" y="340"/>
                </a:lnTo>
                <a:lnTo>
                  <a:pt x="237" y="338"/>
                </a:lnTo>
                <a:lnTo>
                  <a:pt x="249" y="336"/>
                </a:lnTo>
                <a:lnTo>
                  <a:pt x="258" y="333"/>
                </a:lnTo>
                <a:lnTo>
                  <a:pt x="270" y="331"/>
                </a:lnTo>
                <a:lnTo>
                  <a:pt x="282" y="329"/>
                </a:lnTo>
                <a:lnTo>
                  <a:pt x="291" y="326"/>
                </a:lnTo>
                <a:lnTo>
                  <a:pt x="303" y="324"/>
                </a:lnTo>
                <a:lnTo>
                  <a:pt x="315" y="321"/>
                </a:lnTo>
                <a:lnTo>
                  <a:pt x="325" y="321"/>
                </a:lnTo>
                <a:lnTo>
                  <a:pt x="336" y="319"/>
                </a:lnTo>
                <a:lnTo>
                  <a:pt x="348" y="317"/>
                </a:lnTo>
                <a:lnTo>
                  <a:pt x="358" y="314"/>
                </a:lnTo>
                <a:lnTo>
                  <a:pt x="369" y="312"/>
                </a:lnTo>
                <a:lnTo>
                  <a:pt x="381" y="310"/>
                </a:lnTo>
                <a:lnTo>
                  <a:pt x="391" y="307"/>
                </a:lnTo>
                <a:lnTo>
                  <a:pt x="403" y="305"/>
                </a:lnTo>
                <a:lnTo>
                  <a:pt x="412" y="303"/>
                </a:lnTo>
                <a:lnTo>
                  <a:pt x="424" y="300"/>
                </a:lnTo>
                <a:lnTo>
                  <a:pt x="436" y="298"/>
                </a:lnTo>
                <a:lnTo>
                  <a:pt x="445" y="295"/>
                </a:lnTo>
                <a:lnTo>
                  <a:pt x="457" y="293"/>
                </a:lnTo>
                <a:lnTo>
                  <a:pt x="469" y="291"/>
                </a:lnTo>
                <a:lnTo>
                  <a:pt x="478" y="288"/>
                </a:lnTo>
                <a:lnTo>
                  <a:pt x="490" y="286"/>
                </a:lnTo>
                <a:lnTo>
                  <a:pt x="500" y="284"/>
                </a:lnTo>
                <a:lnTo>
                  <a:pt x="502" y="284"/>
                </a:lnTo>
                <a:lnTo>
                  <a:pt x="502" y="284"/>
                </a:lnTo>
                <a:lnTo>
                  <a:pt x="502" y="279"/>
                </a:lnTo>
                <a:lnTo>
                  <a:pt x="504" y="274"/>
                </a:lnTo>
                <a:lnTo>
                  <a:pt x="507" y="269"/>
                </a:lnTo>
                <a:lnTo>
                  <a:pt x="507" y="269"/>
                </a:lnTo>
                <a:lnTo>
                  <a:pt x="509" y="267"/>
                </a:lnTo>
                <a:lnTo>
                  <a:pt x="511" y="265"/>
                </a:lnTo>
                <a:lnTo>
                  <a:pt x="514" y="265"/>
                </a:lnTo>
                <a:lnTo>
                  <a:pt x="516" y="262"/>
                </a:lnTo>
                <a:lnTo>
                  <a:pt x="518" y="262"/>
                </a:lnTo>
                <a:lnTo>
                  <a:pt x="523" y="262"/>
                </a:lnTo>
                <a:lnTo>
                  <a:pt x="528" y="262"/>
                </a:lnTo>
                <a:lnTo>
                  <a:pt x="530" y="262"/>
                </a:lnTo>
                <a:lnTo>
                  <a:pt x="533" y="265"/>
                </a:lnTo>
                <a:lnTo>
                  <a:pt x="533" y="265"/>
                </a:lnTo>
                <a:lnTo>
                  <a:pt x="535" y="260"/>
                </a:lnTo>
                <a:lnTo>
                  <a:pt x="535" y="260"/>
                </a:lnTo>
                <a:lnTo>
                  <a:pt x="537" y="258"/>
                </a:lnTo>
                <a:lnTo>
                  <a:pt x="542" y="255"/>
                </a:lnTo>
                <a:lnTo>
                  <a:pt x="544" y="255"/>
                </a:lnTo>
                <a:lnTo>
                  <a:pt x="547" y="253"/>
                </a:lnTo>
                <a:lnTo>
                  <a:pt x="552" y="250"/>
                </a:lnTo>
                <a:lnTo>
                  <a:pt x="556" y="248"/>
                </a:lnTo>
                <a:lnTo>
                  <a:pt x="556" y="246"/>
                </a:lnTo>
                <a:lnTo>
                  <a:pt x="556" y="243"/>
                </a:lnTo>
                <a:lnTo>
                  <a:pt x="556" y="241"/>
                </a:lnTo>
                <a:lnTo>
                  <a:pt x="556" y="239"/>
                </a:lnTo>
                <a:lnTo>
                  <a:pt x="559" y="236"/>
                </a:lnTo>
                <a:lnTo>
                  <a:pt x="561" y="236"/>
                </a:lnTo>
                <a:lnTo>
                  <a:pt x="563" y="231"/>
                </a:lnTo>
                <a:lnTo>
                  <a:pt x="566" y="231"/>
                </a:lnTo>
                <a:lnTo>
                  <a:pt x="568" y="229"/>
                </a:lnTo>
                <a:lnTo>
                  <a:pt x="568" y="227"/>
                </a:lnTo>
                <a:lnTo>
                  <a:pt x="571" y="222"/>
                </a:lnTo>
                <a:lnTo>
                  <a:pt x="573" y="222"/>
                </a:lnTo>
                <a:lnTo>
                  <a:pt x="575" y="220"/>
                </a:lnTo>
                <a:lnTo>
                  <a:pt x="578" y="220"/>
                </a:lnTo>
                <a:lnTo>
                  <a:pt x="580" y="215"/>
                </a:lnTo>
                <a:lnTo>
                  <a:pt x="580" y="215"/>
                </a:lnTo>
                <a:lnTo>
                  <a:pt x="582" y="213"/>
                </a:lnTo>
                <a:lnTo>
                  <a:pt x="585" y="213"/>
                </a:lnTo>
                <a:lnTo>
                  <a:pt x="587" y="210"/>
                </a:lnTo>
                <a:lnTo>
                  <a:pt x="589" y="208"/>
                </a:lnTo>
                <a:lnTo>
                  <a:pt x="587" y="205"/>
                </a:lnTo>
                <a:lnTo>
                  <a:pt x="585" y="20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B54E629F-65D7-481B-A9B1-8ACC5918BB18}"/>
              </a:ext>
            </a:extLst>
          </p:cNvPr>
          <p:cNvSpPr>
            <a:spLocks/>
          </p:cNvSpPr>
          <p:nvPr/>
        </p:nvSpPr>
        <p:spPr bwMode="auto">
          <a:xfrm>
            <a:off x="4926751" y="1986111"/>
            <a:ext cx="952500" cy="738188"/>
          </a:xfrm>
          <a:custGeom>
            <a:avLst/>
            <a:gdLst>
              <a:gd name="T0" fmla="*/ 237 w 800"/>
              <a:gd name="T1" fmla="*/ 36 h 620"/>
              <a:gd name="T2" fmla="*/ 242 w 800"/>
              <a:gd name="T3" fmla="*/ 67 h 620"/>
              <a:gd name="T4" fmla="*/ 244 w 800"/>
              <a:gd name="T5" fmla="*/ 93 h 620"/>
              <a:gd name="T6" fmla="*/ 284 w 800"/>
              <a:gd name="T7" fmla="*/ 109 h 620"/>
              <a:gd name="T8" fmla="*/ 379 w 800"/>
              <a:gd name="T9" fmla="*/ 114 h 620"/>
              <a:gd name="T10" fmla="*/ 398 w 800"/>
              <a:gd name="T11" fmla="*/ 121 h 620"/>
              <a:gd name="T12" fmla="*/ 426 w 800"/>
              <a:gd name="T13" fmla="*/ 119 h 620"/>
              <a:gd name="T14" fmla="*/ 459 w 800"/>
              <a:gd name="T15" fmla="*/ 123 h 620"/>
              <a:gd name="T16" fmla="*/ 518 w 800"/>
              <a:gd name="T17" fmla="*/ 116 h 620"/>
              <a:gd name="T18" fmla="*/ 582 w 800"/>
              <a:gd name="T19" fmla="*/ 112 h 620"/>
              <a:gd name="T20" fmla="*/ 701 w 800"/>
              <a:gd name="T21" fmla="*/ 133 h 620"/>
              <a:gd name="T22" fmla="*/ 776 w 800"/>
              <a:gd name="T23" fmla="*/ 164 h 620"/>
              <a:gd name="T24" fmla="*/ 800 w 800"/>
              <a:gd name="T25" fmla="*/ 192 h 620"/>
              <a:gd name="T26" fmla="*/ 783 w 800"/>
              <a:gd name="T27" fmla="*/ 218 h 620"/>
              <a:gd name="T28" fmla="*/ 755 w 800"/>
              <a:gd name="T29" fmla="*/ 261 h 620"/>
              <a:gd name="T30" fmla="*/ 741 w 800"/>
              <a:gd name="T31" fmla="*/ 289 h 620"/>
              <a:gd name="T32" fmla="*/ 717 w 800"/>
              <a:gd name="T33" fmla="*/ 315 h 620"/>
              <a:gd name="T34" fmla="*/ 710 w 800"/>
              <a:gd name="T35" fmla="*/ 332 h 620"/>
              <a:gd name="T36" fmla="*/ 717 w 800"/>
              <a:gd name="T37" fmla="*/ 344 h 620"/>
              <a:gd name="T38" fmla="*/ 729 w 800"/>
              <a:gd name="T39" fmla="*/ 351 h 620"/>
              <a:gd name="T40" fmla="*/ 734 w 800"/>
              <a:gd name="T41" fmla="*/ 362 h 620"/>
              <a:gd name="T42" fmla="*/ 729 w 800"/>
              <a:gd name="T43" fmla="*/ 379 h 620"/>
              <a:gd name="T44" fmla="*/ 715 w 800"/>
              <a:gd name="T45" fmla="*/ 400 h 620"/>
              <a:gd name="T46" fmla="*/ 703 w 800"/>
              <a:gd name="T47" fmla="*/ 486 h 620"/>
              <a:gd name="T48" fmla="*/ 682 w 800"/>
              <a:gd name="T49" fmla="*/ 620 h 620"/>
              <a:gd name="T50" fmla="*/ 492 w 800"/>
              <a:gd name="T51" fmla="*/ 590 h 620"/>
              <a:gd name="T52" fmla="*/ 258 w 800"/>
              <a:gd name="T53" fmla="*/ 547 h 620"/>
              <a:gd name="T54" fmla="*/ 17 w 800"/>
              <a:gd name="T55" fmla="*/ 495 h 620"/>
              <a:gd name="T56" fmla="*/ 3 w 800"/>
              <a:gd name="T57" fmla="*/ 457 h 620"/>
              <a:gd name="T58" fmla="*/ 5 w 800"/>
              <a:gd name="T59" fmla="*/ 436 h 620"/>
              <a:gd name="T60" fmla="*/ 10 w 800"/>
              <a:gd name="T61" fmla="*/ 407 h 620"/>
              <a:gd name="T62" fmla="*/ 12 w 800"/>
              <a:gd name="T63" fmla="*/ 377 h 620"/>
              <a:gd name="T64" fmla="*/ 33 w 800"/>
              <a:gd name="T65" fmla="*/ 334 h 620"/>
              <a:gd name="T66" fmla="*/ 41 w 800"/>
              <a:gd name="T67" fmla="*/ 334 h 620"/>
              <a:gd name="T68" fmla="*/ 50 w 800"/>
              <a:gd name="T69" fmla="*/ 327 h 620"/>
              <a:gd name="T70" fmla="*/ 55 w 800"/>
              <a:gd name="T71" fmla="*/ 322 h 620"/>
              <a:gd name="T72" fmla="*/ 57 w 800"/>
              <a:gd name="T73" fmla="*/ 301 h 620"/>
              <a:gd name="T74" fmla="*/ 67 w 800"/>
              <a:gd name="T75" fmla="*/ 294 h 620"/>
              <a:gd name="T76" fmla="*/ 62 w 800"/>
              <a:gd name="T77" fmla="*/ 294 h 620"/>
              <a:gd name="T78" fmla="*/ 76 w 800"/>
              <a:gd name="T79" fmla="*/ 254 h 620"/>
              <a:gd name="T80" fmla="*/ 83 w 800"/>
              <a:gd name="T81" fmla="*/ 223 h 620"/>
              <a:gd name="T82" fmla="*/ 90 w 800"/>
              <a:gd name="T83" fmla="*/ 209 h 620"/>
              <a:gd name="T84" fmla="*/ 97 w 800"/>
              <a:gd name="T85" fmla="*/ 187 h 620"/>
              <a:gd name="T86" fmla="*/ 104 w 800"/>
              <a:gd name="T87" fmla="*/ 159 h 620"/>
              <a:gd name="T88" fmla="*/ 114 w 800"/>
              <a:gd name="T89" fmla="*/ 138 h 620"/>
              <a:gd name="T90" fmla="*/ 121 w 800"/>
              <a:gd name="T91" fmla="*/ 114 h 620"/>
              <a:gd name="T92" fmla="*/ 121 w 800"/>
              <a:gd name="T93" fmla="*/ 102 h 620"/>
              <a:gd name="T94" fmla="*/ 128 w 800"/>
              <a:gd name="T95" fmla="*/ 97 h 620"/>
              <a:gd name="T96" fmla="*/ 130 w 800"/>
              <a:gd name="T97" fmla="*/ 88 h 620"/>
              <a:gd name="T98" fmla="*/ 133 w 800"/>
              <a:gd name="T99" fmla="*/ 78 h 620"/>
              <a:gd name="T100" fmla="*/ 142 w 800"/>
              <a:gd name="T101" fmla="*/ 64 h 620"/>
              <a:gd name="T102" fmla="*/ 135 w 800"/>
              <a:gd name="T103" fmla="*/ 60 h 620"/>
              <a:gd name="T104" fmla="*/ 140 w 800"/>
              <a:gd name="T105" fmla="*/ 31 h 620"/>
              <a:gd name="T106" fmla="*/ 147 w 800"/>
              <a:gd name="T107" fmla="*/ 0 h 620"/>
              <a:gd name="T108" fmla="*/ 159 w 800"/>
              <a:gd name="T109" fmla="*/ 12 h 620"/>
              <a:gd name="T110" fmla="*/ 159 w 800"/>
              <a:gd name="T111" fmla="*/ 10 h 620"/>
              <a:gd name="T112" fmla="*/ 168 w 800"/>
              <a:gd name="T113" fmla="*/ 10 h 620"/>
              <a:gd name="T114" fmla="*/ 187 w 800"/>
              <a:gd name="T115" fmla="*/ 7 h 620"/>
              <a:gd name="T116" fmla="*/ 216 w 800"/>
              <a:gd name="T117" fmla="*/ 19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" h="620">
                <a:moveTo>
                  <a:pt x="216" y="19"/>
                </a:moveTo>
                <a:lnTo>
                  <a:pt x="220" y="19"/>
                </a:lnTo>
                <a:lnTo>
                  <a:pt x="223" y="22"/>
                </a:lnTo>
                <a:lnTo>
                  <a:pt x="223" y="22"/>
                </a:lnTo>
                <a:lnTo>
                  <a:pt x="225" y="26"/>
                </a:lnTo>
                <a:lnTo>
                  <a:pt x="227" y="26"/>
                </a:lnTo>
                <a:lnTo>
                  <a:pt x="230" y="26"/>
                </a:lnTo>
                <a:lnTo>
                  <a:pt x="232" y="29"/>
                </a:lnTo>
                <a:lnTo>
                  <a:pt x="235" y="31"/>
                </a:lnTo>
                <a:lnTo>
                  <a:pt x="237" y="33"/>
                </a:lnTo>
                <a:lnTo>
                  <a:pt x="237" y="36"/>
                </a:lnTo>
                <a:lnTo>
                  <a:pt x="239" y="38"/>
                </a:lnTo>
                <a:lnTo>
                  <a:pt x="239" y="41"/>
                </a:lnTo>
                <a:lnTo>
                  <a:pt x="239" y="45"/>
                </a:lnTo>
                <a:lnTo>
                  <a:pt x="242" y="48"/>
                </a:lnTo>
                <a:lnTo>
                  <a:pt x="242" y="48"/>
                </a:lnTo>
                <a:lnTo>
                  <a:pt x="242" y="50"/>
                </a:lnTo>
                <a:lnTo>
                  <a:pt x="244" y="52"/>
                </a:lnTo>
                <a:lnTo>
                  <a:pt x="242" y="57"/>
                </a:lnTo>
                <a:lnTo>
                  <a:pt x="244" y="62"/>
                </a:lnTo>
                <a:lnTo>
                  <a:pt x="242" y="64"/>
                </a:lnTo>
                <a:lnTo>
                  <a:pt x="242" y="67"/>
                </a:lnTo>
                <a:lnTo>
                  <a:pt x="242" y="69"/>
                </a:lnTo>
                <a:lnTo>
                  <a:pt x="242" y="74"/>
                </a:lnTo>
                <a:lnTo>
                  <a:pt x="242" y="74"/>
                </a:lnTo>
                <a:lnTo>
                  <a:pt x="242" y="76"/>
                </a:lnTo>
                <a:lnTo>
                  <a:pt x="242" y="78"/>
                </a:lnTo>
                <a:lnTo>
                  <a:pt x="242" y="78"/>
                </a:lnTo>
                <a:lnTo>
                  <a:pt x="242" y="83"/>
                </a:lnTo>
                <a:lnTo>
                  <a:pt x="242" y="88"/>
                </a:lnTo>
                <a:lnTo>
                  <a:pt x="242" y="88"/>
                </a:lnTo>
                <a:lnTo>
                  <a:pt x="242" y="90"/>
                </a:lnTo>
                <a:lnTo>
                  <a:pt x="244" y="93"/>
                </a:lnTo>
                <a:lnTo>
                  <a:pt x="246" y="95"/>
                </a:lnTo>
                <a:lnTo>
                  <a:pt x="253" y="97"/>
                </a:lnTo>
                <a:lnTo>
                  <a:pt x="256" y="97"/>
                </a:lnTo>
                <a:lnTo>
                  <a:pt x="258" y="97"/>
                </a:lnTo>
                <a:lnTo>
                  <a:pt x="261" y="100"/>
                </a:lnTo>
                <a:lnTo>
                  <a:pt x="265" y="102"/>
                </a:lnTo>
                <a:lnTo>
                  <a:pt x="268" y="104"/>
                </a:lnTo>
                <a:lnTo>
                  <a:pt x="275" y="104"/>
                </a:lnTo>
                <a:lnTo>
                  <a:pt x="282" y="109"/>
                </a:lnTo>
                <a:lnTo>
                  <a:pt x="282" y="109"/>
                </a:lnTo>
                <a:lnTo>
                  <a:pt x="284" y="109"/>
                </a:lnTo>
                <a:lnTo>
                  <a:pt x="291" y="107"/>
                </a:lnTo>
                <a:lnTo>
                  <a:pt x="308" y="104"/>
                </a:lnTo>
                <a:lnTo>
                  <a:pt x="313" y="104"/>
                </a:lnTo>
                <a:lnTo>
                  <a:pt x="320" y="100"/>
                </a:lnTo>
                <a:lnTo>
                  <a:pt x="324" y="100"/>
                </a:lnTo>
                <a:lnTo>
                  <a:pt x="327" y="100"/>
                </a:lnTo>
                <a:lnTo>
                  <a:pt x="334" y="102"/>
                </a:lnTo>
                <a:lnTo>
                  <a:pt x="346" y="102"/>
                </a:lnTo>
                <a:lnTo>
                  <a:pt x="372" y="109"/>
                </a:lnTo>
                <a:lnTo>
                  <a:pt x="376" y="112"/>
                </a:lnTo>
                <a:lnTo>
                  <a:pt x="379" y="114"/>
                </a:lnTo>
                <a:lnTo>
                  <a:pt x="379" y="116"/>
                </a:lnTo>
                <a:lnTo>
                  <a:pt x="379" y="119"/>
                </a:lnTo>
                <a:lnTo>
                  <a:pt x="379" y="121"/>
                </a:lnTo>
                <a:lnTo>
                  <a:pt x="381" y="121"/>
                </a:lnTo>
                <a:lnTo>
                  <a:pt x="384" y="121"/>
                </a:lnTo>
                <a:lnTo>
                  <a:pt x="391" y="121"/>
                </a:lnTo>
                <a:lnTo>
                  <a:pt x="391" y="121"/>
                </a:lnTo>
                <a:lnTo>
                  <a:pt x="393" y="121"/>
                </a:lnTo>
                <a:lnTo>
                  <a:pt x="395" y="121"/>
                </a:lnTo>
                <a:lnTo>
                  <a:pt x="395" y="121"/>
                </a:lnTo>
                <a:lnTo>
                  <a:pt x="398" y="121"/>
                </a:lnTo>
                <a:lnTo>
                  <a:pt x="400" y="121"/>
                </a:lnTo>
                <a:lnTo>
                  <a:pt x="400" y="123"/>
                </a:lnTo>
                <a:lnTo>
                  <a:pt x="405" y="123"/>
                </a:lnTo>
                <a:lnTo>
                  <a:pt x="407" y="123"/>
                </a:lnTo>
                <a:lnTo>
                  <a:pt x="410" y="123"/>
                </a:lnTo>
                <a:lnTo>
                  <a:pt x="410" y="123"/>
                </a:lnTo>
                <a:lnTo>
                  <a:pt x="414" y="121"/>
                </a:lnTo>
                <a:lnTo>
                  <a:pt x="414" y="121"/>
                </a:lnTo>
                <a:lnTo>
                  <a:pt x="421" y="121"/>
                </a:lnTo>
                <a:lnTo>
                  <a:pt x="426" y="121"/>
                </a:lnTo>
                <a:lnTo>
                  <a:pt x="426" y="119"/>
                </a:lnTo>
                <a:lnTo>
                  <a:pt x="426" y="119"/>
                </a:lnTo>
                <a:lnTo>
                  <a:pt x="429" y="119"/>
                </a:lnTo>
                <a:lnTo>
                  <a:pt x="431" y="119"/>
                </a:lnTo>
                <a:lnTo>
                  <a:pt x="443" y="123"/>
                </a:lnTo>
                <a:lnTo>
                  <a:pt x="445" y="123"/>
                </a:lnTo>
                <a:lnTo>
                  <a:pt x="447" y="123"/>
                </a:lnTo>
                <a:lnTo>
                  <a:pt x="447" y="123"/>
                </a:lnTo>
                <a:lnTo>
                  <a:pt x="452" y="123"/>
                </a:lnTo>
                <a:lnTo>
                  <a:pt x="452" y="123"/>
                </a:lnTo>
                <a:lnTo>
                  <a:pt x="455" y="123"/>
                </a:lnTo>
                <a:lnTo>
                  <a:pt x="459" y="123"/>
                </a:lnTo>
                <a:lnTo>
                  <a:pt x="459" y="123"/>
                </a:lnTo>
                <a:lnTo>
                  <a:pt x="462" y="123"/>
                </a:lnTo>
                <a:lnTo>
                  <a:pt x="464" y="123"/>
                </a:lnTo>
                <a:lnTo>
                  <a:pt x="466" y="123"/>
                </a:lnTo>
                <a:lnTo>
                  <a:pt x="469" y="123"/>
                </a:lnTo>
                <a:lnTo>
                  <a:pt x="471" y="123"/>
                </a:lnTo>
                <a:lnTo>
                  <a:pt x="473" y="121"/>
                </a:lnTo>
                <a:lnTo>
                  <a:pt x="476" y="119"/>
                </a:lnTo>
                <a:lnTo>
                  <a:pt x="481" y="119"/>
                </a:lnTo>
                <a:lnTo>
                  <a:pt x="495" y="116"/>
                </a:lnTo>
                <a:lnTo>
                  <a:pt x="518" y="116"/>
                </a:lnTo>
                <a:lnTo>
                  <a:pt x="523" y="114"/>
                </a:lnTo>
                <a:lnTo>
                  <a:pt x="525" y="112"/>
                </a:lnTo>
                <a:lnTo>
                  <a:pt x="528" y="112"/>
                </a:lnTo>
                <a:lnTo>
                  <a:pt x="530" y="112"/>
                </a:lnTo>
                <a:lnTo>
                  <a:pt x="537" y="114"/>
                </a:lnTo>
                <a:lnTo>
                  <a:pt x="542" y="114"/>
                </a:lnTo>
                <a:lnTo>
                  <a:pt x="549" y="114"/>
                </a:lnTo>
                <a:lnTo>
                  <a:pt x="570" y="116"/>
                </a:lnTo>
                <a:lnTo>
                  <a:pt x="575" y="116"/>
                </a:lnTo>
                <a:lnTo>
                  <a:pt x="580" y="112"/>
                </a:lnTo>
                <a:lnTo>
                  <a:pt x="582" y="112"/>
                </a:lnTo>
                <a:lnTo>
                  <a:pt x="585" y="114"/>
                </a:lnTo>
                <a:lnTo>
                  <a:pt x="596" y="116"/>
                </a:lnTo>
                <a:lnTo>
                  <a:pt x="608" y="116"/>
                </a:lnTo>
                <a:lnTo>
                  <a:pt x="620" y="119"/>
                </a:lnTo>
                <a:lnTo>
                  <a:pt x="632" y="121"/>
                </a:lnTo>
                <a:lnTo>
                  <a:pt x="641" y="123"/>
                </a:lnTo>
                <a:lnTo>
                  <a:pt x="653" y="126"/>
                </a:lnTo>
                <a:lnTo>
                  <a:pt x="665" y="126"/>
                </a:lnTo>
                <a:lnTo>
                  <a:pt x="677" y="128"/>
                </a:lnTo>
                <a:lnTo>
                  <a:pt x="689" y="131"/>
                </a:lnTo>
                <a:lnTo>
                  <a:pt x="701" y="133"/>
                </a:lnTo>
                <a:lnTo>
                  <a:pt x="712" y="135"/>
                </a:lnTo>
                <a:lnTo>
                  <a:pt x="722" y="135"/>
                </a:lnTo>
                <a:lnTo>
                  <a:pt x="734" y="138"/>
                </a:lnTo>
                <a:lnTo>
                  <a:pt x="745" y="140"/>
                </a:lnTo>
                <a:lnTo>
                  <a:pt x="757" y="142"/>
                </a:lnTo>
                <a:lnTo>
                  <a:pt x="769" y="142"/>
                </a:lnTo>
                <a:lnTo>
                  <a:pt x="769" y="145"/>
                </a:lnTo>
                <a:lnTo>
                  <a:pt x="769" y="147"/>
                </a:lnTo>
                <a:lnTo>
                  <a:pt x="771" y="154"/>
                </a:lnTo>
                <a:lnTo>
                  <a:pt x="776" y="161"/>
                </a:lnTo>
                <a:lnTo>
                  <a:pt x="776" y="164"/>
                </a:lnTo>
                <a:lnTo>
                  <a:pt x="776" y="164"/>
                </a:lnTo>
                <a:lnTo>
                  <a:pt x="783" y="166"/>
                </a:lnTo>
                <a:lnTo>
                  <a:pt x="783" y="168"/>
                </a:lnTo>
                <a:lnTo>
                  <a:pt x="786" y="171"/>
                </a:lnTo>
                <a:lnTo>
                  <a:pt x="790" y="173"/>
                </a:lnTo>
                <a:lnTo>
                  <a:pt x="793" y="175"/>
                </a:lnTo>
                <a:lnTo>
                  <a:pt x="795" y="175"/>
                </a:lnTo>
                <a:lnTo>
                  <a:pt x="795" y="178"/>
                </a:lnTo>
                <a:lnTo>
                  <a:pt x="797" y="180"/>
                </a:lnTo>
                <a:lnTo>
                  <a:pt x="797" y="185"/>
                </a:lnTo>
                <a:lnTo>
                  <a:pt x="800" y="192"/>
                </a:lnTo>
                <a:lnTo>
                  <a:pt x="800" y="194"/>
                </a:lnTo>
                <a:lnTo>
                  <a:pt x="800" y="197"/>
                </a:lnTo>
                <a:lnTo>
                  <a:pt x="800" y="199"/>
                </a:lnTo>
                <a:lnTo>
                  <a:pt x="797" y="202"/>
                </a:lnTo>
                <a:lnTo>
                  <a:pt x="795" y="204"/>
                </a:lnTo>
                <a:lnTo>
                  <a:pt x="793" y="204"/>
                </a:lnTo>
                <a:lnTo>
                  <a:pt x="790" y="206"/>
                </a:lnTo>
                <a:lnTo>
                  <a:pt x="790" y="209"/>
                </a:lnTo>
                <a:lnTo>
                  <a:pt x="790" y="211"/>
                </a:lnTo>
                <a:lnTo>
                  <a:pt x="786" y="216"/>
                </a:lnTo>
                <a:lnTo>
                  <a:pt x="783" y="218"/>
                </a:lnTo>
                <a:lnTo>
                  <a:pt x="779" y="223"/>
                </a:lnTo>
                <a:lnTo>
                  <a:pt x="779" y="225"/>
                </a:lnTo>
                <a:lnTo>
                  <a:pt x="776" y="228"/>
                </a:lnTo>
                <a:lnTo>
                  <a:pt x="776" y="232"/>
                </a:lnTo>
                <a:lnTo>
                  <a:pt x="776" y="232"/>
                </a:lnTo>
                <a:lnTo>
                  <a:pt x="774" y="235"/>
                </a:lnTo>
                <a:lnTo>
                  <a:pt x="771" y="242"/>
                </a:lnTo>
                <a:lnTo>
                  <a:pt x="769" y="246"/>
                </a:lnTo>
                <a:lnTo>
                  <a:pt x="757" y="258"/>
                </a:lnTo>
                <a:lnTo>
                  <a:pt x="755" y="261"/>
                </a:lnTo>
                <a:lnTo>
                  <a:pt x="755" y="261"/>
                </a:lnTo>
                <a:lnTo>
                  <a:pt x="755" y="263"/>
                </a:lnTo>
                <a:lnTo>
                  <a:pt x="755" y="263"/>
                </a:lnTo>
                <a:lnTo>
                  <a:pt x="755" y="265"/>
                </a:lnTo>
                <a:lnTo>
                  <a:pt x="755" y="265"/>
                </a:lnTo>
                <a:lnTo>
                  <a:pt x="755" y="268"/>
                </a:lnTo>
                <a:lnTo>
                  <a:pt x="753" y="273"/>
                </a:lnTo>
                <a:lnTo>
                  <a:pt x="753" y="275"/>
                </a:lnTo>
                <a:lnTo>
                  <a:pt x="750" y="280"/>
                </a:lnTo>
                <a:lnTo>
                  <a:pt x="743" y="284"/>
                </a:lnTo>
                <a:lnTo>
                  <a:pt x="743" y="287"/>
                </a:lnTo>
                <a:lnTo>
                  <a:pt x="741" y="289"/>
                </a:lnTo>
                <a:lnTo>
                  <a:pt x="734" y="291"/>
                </a:lnTo>
                <a:lnTo>
                  <a:pt x="734" y="291"/>
                </a:lnTo>
                <a:lnTo>
                  <a:pt x="731" y="294"/>
                </a:lnTo>
                <a:lnTo>
                  <a:pt x="729" y="299"/>
                </a:lnTo>
                <a:lnTo>
                  <a:pt x="724" y="303"/>
                </a:lnTo>
                <a:lnTo>
                  <a:pt x="724" y="306"/>
                </a:lnTo>
                <a:lnTo>
                  <a:pt x="722" y="310"/>
                </a:lnTo>
                <a:lnTo>
                  <a:pt x="722" y="313"/>
                </a:lnTo>
                <a:lnTo>
                  <a:pt x="719" y="315"/>
                </a:lnTo>
                <a:lnTo>
                  <a:pt x="717" y="315"/>
                </a:lnTo>
                <a:lnTo>
                  <a:pt x="717" y="315"/>
                </a:lnTo>
                <a:lnTo>
                  <a:pt x="715" y="315"/>
                </a:lnTo>
                <a:lnTo>
                  <a:pt x="715" y="318"/>
                </a:lnTo>
                <a:lnTo>
                  <a:pt x="715" y="318"/>
                </a:lnTo>
                <a:lnTo>
                  <a:pt x="715" y="318"/>
                </a:lnTo>
                <a:lnTo>
                  <a:pt x="712" y="320"/>
                </a:lnTo>
                <a:lnTo>
                  <a:pt x="712" y="320"/>
                </a:lnTo>
                <a:lnTo>
                  <a:pt x="712" y="322"/>
                </a:lnTo>
                <a:lnTo>
                  <a:pt x="712" y="325"/>
                </a:lnTo>
                <a:lnTo>
                  <a:pt x="710" y="327"/>
                </a:lnTo>
                <a:lnTo>
                  <a:pt x="710" y="329"/>
                </a:lnTo>
                <a:lnTo>
                  <a:pt x="710" y="332"/>
                </a:lnTo>
                <a:lnTo>
                  <a:pt x="710" y="334"/>
                </a:lnTo>
                <a:lnTo>
                  <a:pt x="710" y="336"/>
                </a:lnTo>
                <a:lnTo>
                  <a:pt x="710" y="336"/>
                </a:lnTo>
                <a:lnTo>
                  <a:pt x="710" y="339"/>
                </a:lnTo>
                <a:lnTo>
                  <a:pt x="710" y="339"/>
                </a:lnTo>
                <a:lnTo>
                  <a:pt x="710" y="341"/>
                </a:lnTo>
                <a:lnTo>
                  <a:pt x="710" y="344"/>
                </a:lnTo>
                <a:lnTo>
                  <a:pt x="715" y="346"/>
                </a:lnTo>
                <a:lnTo>
                  <a:pt x="715" y="346"/>
                </a:lnTo>
                <a:lnTo>
                  <a:pt x="715" y="346"/>
                </a:lnTo>
                <a:lnTo>
                  <a:pt x="717" y="344"/>
                </a:lnTo>
                <a:lnTo>
                  <a:pt x="717" y="344"/>
                </a:lnTo>
                <a:lnTo>
                  <a:pt x="719" y="344"/>
                </a:lnTo>
                <a:lnTo>
                  <a:pt x="719" y="346"/>
                </a:lnTo>
                <a:lnTo>
                  <a:pt x="719" y="346"/>
                </a:lnTo>
                <a:lnTo>
                  <a:pt x="719" y="348"/>
                </a:lnTo>
                <a:lnTo>
                  <a:pt x="722" y="348"/>
                </a:lnTo>
                <a:lnTo>
                  <a:pt x="724" y="348"/>
                </a:lnTo>
                <a:lnTo>
                  <a:pt x="727" y="348"/>
                </a:lnTo>
                <a:lnTo>
                  <a:pt x="729" y="348"/>
                </a:lnTo>
                <a:lnTo>
                  <a:pt x="729" y="348"/>
                </a:lnTo>
                <a:lnTo>
                  <a:pt x="729" y="351"/>
                </a:lnTo>
                <a:lnTo>
                  <a:pt x="729" y="351"/>
                </a:lnTo>
                <a:lnTo>
                  <a:pt x="729" y="353"/>
                </a:lnTo>
                <a:lnTo>
                  <a:pt x="729" y="355"/>
                </a:lnTo>
                <a:lnTo>
                  <a:pt x="729" y="355"/>
                </a:lnTo>
                <a:lnTo>
                  <a:pt x="731" y="355"/>
                </a:lnTo>
                <a:lnTo>
                  <a:pt x="734" y="358"/>
                </a:lnTo>
                <a:lnTo>
                  <a:pt x="734" y="360"/>
                </a:lnTo>
                <a:lnTo>
                  <a:pt x="734" y="360"/>
                </a:lnTo>
                <a:lnTo>
                  <a:pt x="734" y="362"/>
                </a:lnTo>
                <a:lnTo>
                  <a:pt x="734" y="362"/>
                </a:lnTo>
                <a:lnTo>
                  <a:pt x="734" y="362"/>
                </a:lnTo>
                <a:lnTo>
                  <a:pt x="734" y="365"/>
                </a:lnTo>
                <a:lnTo>
                  <a:pt x="731" y="365"/>
                </a:lnTo>
                <a:lnTo>
                  <a:pt x="731" y="367"/>
                </a:lnTo>
                <a:lnTo>
                  <a:pt x="731" y="367"/>
                </a:lnTo>
                <a:lnTo>
                  <a:pt x="729" y="367"/>
                </a:lnTo>
                <a:lnTo>
                  <a:pt x="729" y="367"/>
                </a:lnTo>
                <a:lnTo>
                  <a:pt x="727" y="367"/>
                </a:lnTo>
                <a:lnTo>
                  <a:pt x="727" y="370"/>
                </a:lnTo>
                <a:lnTo>
                  <a:pt x="727" y="372"/>
                </a:lnTo>
                <a:lnTo>
                  <a:pt x="729" y="374"/>
                </a:lnTo>
                <a:lnTo>
                  <a:pt x="729" y="379"/>
                </a:lnTo>
                <a:lnTo>
                  <a:pt x="729" y="379"/>
                </a:lnTo>
                <a:lnTo>
                  <a:pt x="727" y="381"/>
                </a:lnTo>
                <a:lnTo>
                  <a:pt x="727" y="381"/>
                </a:lnTo>
                <a:lnTo>
                  <a:pt x="727" y="381"/>
                </a:lnTo>
                <a:lnTo>
                  <a:pt x="724" y="386"/>
                </a:lnTo>
                <a:lnTo>
                  <a:pt x="724" y="391"/>
                </a:lnTo>
                <a:lnTo>
                  <a:pt x="722" y="393"/>
                </a:lnTo>
                <a:lnTo>
                  <a:pt x="722" y="396"/>
                </a:lnTo>
                <a:lnTo>
                  <a:pt x="719" y="398"/>
                </a:lnTo>
                <a:lnTo>
                  <a:pt x="717" y="398"/>
                </a:lnTo>
                <a:lnTo>
                  <a:pt x="715" y="400"/>
                </a:lnTo>
                <a:lnTo>
                  <a:pt x="715" y="403"/>
                </a:lnTo>
                <a:lnTo>
                  <a:pt x="715" y="405"/>
                </a:lnTo>
                <a:lnTo>
                  <a:pt x="715" y="405"/>
                </a:lnTo>
                <a:lnTo>
                  <a:pt x="715" y="405"/>
                </a:lnTo>
                <a:lnTo>
                  <a:pt x="715" y="417"/>
                </a:lnTo>
                <a:lnTo>
                  <a:pt x="712" y="422"/>
                </a:lnTo>
                <a:lnTo>
                  <a:pt x="712" y="433"/>
                </a:lnTo>
                <a:lnTo>
                  <a:pt x="710" y="448"/>
                </a:lnTo>
                <a:lnTo>
                  <a:pt x="708" y="460"/>
                </a:lnTo>
                <a:lnTo>
                  <a:pt x="705" y="471"/>
                </a:lnTo>
                <a:lnTo>
                  <a:pt x="703" y="486"/>
                </a:lnTo>
                <a:lnTo>
                  <a:pt x="703" y="497"/>
                </a:lnTo>
                <a:lnTo>
                  <a:pt x="701" y="509"/>
                </a:lnTo>
                <a:lnTo>
                  <a:pt x="698" y="521"/>
                </a:lnTo>
                <a:lnTo>
                  <a:pt x="696" y="535"/>
                </a:lnTo>
                <a:lnTo>
                  <a:pt x="693" y="547"/>
                </a:lnTo>
                <a:lnTo>
                  <a:pt x="693" y="559"/>
                </a:lnTo>
                <a:lnTo>
                  <a:pt x="691" y="571"/>
                </a:lnTo>
                <a:lnTo>
                  <a:pt x="689" y="585"/>
                </a:lnTo>
                <a:lnTo>
                  <a:pt x="686" y="597"/>
                </a:lnTo>
                <a:lnTo>
                  <a:pt x="684" y="609"/>
                </a:lnTo>
                <a:lnTo>
                  <a:pt x="682" y="620"/>
                </a:lnTo>
                <a:lnTo>
                  <a:pt x="665" y="618"/>
                </a:lnTo>
                <a:lnTo>
                  <a:pt x="648" y="616"/>
                </a:lnTo>
                <a:lnTo>
                  <a:pt x="630" y="613"/>
                </a:lnTo>
                <a:lnTo>
                  <a:pt x="613" y="611"/>
                </a:lnTo>
                <a:lnTo>
                  <a:pt x="596" y="609"/>
                </a:lnTo>
                <a:lnTo>
                  <a:pt x="578" y="604"/>
                </a:lnTo>
                <a:lnTo>
                  <a:pt x="561" y="602"/>
                </a:lnTo>
                <a:lnTo>
                  <a:pt x="544" y="599"/>
                </a:lnTo>
                <a:lnTo>
                  <a:pt x="525" y="597"/>
                </a:lnTo>
                <a:lnTo>
                  <a:pt x="509" y="592"/>
                </a:lnTo>
                <a:lnTo>
                  <a:pt x="492" y="590"/>
                </a:lnTo>
                <a:lnTo>
                  <a:pt x="473" y="587"/>
                </a:lnTo>
                <a:lnTo>
                  <a:pt x="457" y="585"/>
                </a:lnTo>
                <a:lnTo>
                  <a:pt x="440" y="580"/>
                </a:lnTo>
                <a:lnTo>
                  <a:pt x="421" y="578"/>
                </a:lnTo>
                <a:lnTo>
                  <a:pt x="405" y="575"/>
                </a:lnTo>
                <a:lnTo>
                  <a:pt x="381" y="571"/>
                </a:lnTo>
                <a:lnTo>
                  <a:pt x="355" y="566"/>
                </a:lnTo>
                <a:lnTo>
                  <a:pt x="332" y="561"/>
                </a:lnTo>
                <a:lnTo>
                  <a:pt x="308" y="557"/>
                </a:lnTo>
                <a:lnTo>
                  <a:pt x="282" y="552"/>
                </a:lnTo>
                <a:lnTo>
                  <a:pt x="258" y="547"/>
                </a:lnTo>
                <a:lnTo>
                  <a:pt x="235" y="542"/>
                </a:lnTo>
                <a:lnTo>
                  <a:pt x="211" y="538"/>
                </a:lnTo>
                <a:lnTo>
                  <a:pt x="185" y="533"/>
                </a:lnTo>
                <a:lnTo>
                  <a:pt x="161" y="528"/>
                </a:lnTo>
                <a:lnTo>
                  <a:pt x="138" y="521"/>
                </a:lnTo>
                <a:lnTo>
                  <a:pt x="114" y="516"/>
                </a:lnTo>
                <a:lnTo>
                  <a:pt x="88" y="512"/>
                </a:lnTo>
                <a:lnTo>
                  <a:pt x="64" y="507"/>
                </a:lnTo>
                <a:lnTo>
                  <a:pt x="41" y="502"/>
                </a:lnTo>
                <a:lnTo>
                  <a:pt x="17" y="495"/>
                </a:lnTo>
                <a:lnTo>
                  <a:pt x="17" y="495"/>
                </a:lnTo>
                <a:lnTo>
                  <a:pt x="15" y="495"/>
                </a:lnTo>
                <a:lnTo>
                  <a:pt x="12" y="493"/>
                </a:lnTo>
                <a:lnTo>
                  <a:pt x="7" y="488"/>
                </a:lnTo>
                <a:lnTo>
                  <a:pt x="5" y="481"/>
                </a:lnTo>
                <a:lnTo>
                  <a:pt x="3" y="481"/>
                </a:lnTo>
                <a:lnTo>
                  <a:pt x="3" y="478"/>
                </a:lnTo>
                <a:lnTo>
                  <a:pt x="5" y="467"/>
                </a:lnTo>
                <a:lnTo>
                  <a:pt x="3" y="462"/>
                </a:lnTo>
                <a:lnTo>
                  <a:pt x="3" y="462"/>
                </a:lnTo>
                <a:lnTo>
                  <a:pt x="3" y="460"/>
                </a:lnTo>
                <a:lnTo>
                  <a:pt x="3" y="457"/>
                </a:lnTo>
                <a:lnTo>
                  <a:pt x="3" y="452"/>
                </a:lnTo>
                <a:lnTo>
                  <a:pt x="3" y="452"/>
                </a:lnTo>
                <a:lnTo>
                  <a:pt x="3" y="452"/>
                </a:lnTo>
                <a:lnTo>
                  <a:pt x="0" y="450"/>
                </a:lnTo>
                <a:lnTo>
                  <a:pt x="3" y="450"/>
                </a:lnTo>
                <a:lnTo>
                  <a:pt x="3" y="450"/>
                </a:lnTo>
                <a:lnTo>
                  <a:pt x="5" y="448"/>
                </a:lnTo>
                <a:lnTo>
                  <a:pt x="5" y="445"/>
                </a:lnTo>
                <a:lnTo>
                  <a:pt x="5" y="443"/>
                </a:lnTo>
                <a:lnTo>
                  <a:pt x="5" y="441"/>
                </a:lnTo>
                <a:lnTo>
                  <a:pt x="5" y="436"/>
                </a:lnTo>
                <a:lnTo>
                  <a:pt x="5" y="436"/>
                </a:lnTo>
                <a:lnTo>
                  <a:pt x="7" y="433"/>
                </a:lnTo>
                <a:lnTo>
                  <a:pt x="10" y="429"/>
                </a:lnTo>
                <a:lnTo>
                  <a:pt x="10" y="429"/>
                </a:lnTo>
                <a:lnTo>
                  <a:pt x="12" y="424"/>
                </a:lnTo>
                <a:lnTo>
                  <a:pt x="12" y="417"/>
                </a:lnTo>
                <a:lnTo>
                  <a:pt x="12" y="415"/>
                </a:lnTo>
                <a:lnTo>
                  <a:pt x="12" y="412"/>
                </a:lnTo>
                <a:lnTo>
                  <a:pt x="12" y="410"/>
                </a:lnTo>
                <a:lnTo>
                  <a:pt x="12" y="410"/>
                </a:lnTo>
                <a:lnTo>
                  <a:pt x="10" y="407"/>
                </a:lnTo>
                <a:lnTo>
                  <a:pt x="10" y="405"/>
                </a:lnTo>
                <a:lnTo>
                  <a:pt x="10" y="403"/>
                </a:lnTo>
                <a:lnTo>
                  <a:pt x="7" y="400"/>
                </a:lnTo>
                <a:lnTo>
                  <a:pt x="7" y="400"/>
                </a:lnTo>
                <a:lnTo>
                  <a:pt x="5" y="400"/>
                </a:lnTo>
                <a:lnTo>
                  <a:pt x="5" y="393"/>
                </a:lnTo>
                <a:lnTo>
                  <a:pt x="5" y="391"/>
                </a:lnTo>
                <a:lnTo>
                  <a:pt x="5" y="391"/>
                </a:lnTo>
                <a:lnTo>
                  <a:pt x="3" y="389"/>
                </a:lnTo>
                <a:lnTo>
                  <a:pt x="5" y="389"/>
                </a:lnTo>
                <a:lnTo>
                  <a:pt x="12" y="377"/>
                </a:lnTo>
                <a:lnTo>
                  <a:pt x="17" y="372"/>
                </a:lnTo>
                <a:lnTo>
                  <a:pt x="19" y="370"/>
                </a:lnTo>
                <a:lnTo>
                  <a:pt x="19" y="367"/>
                </a:lnTo>
                <a:lnTo>
                  <a:pt x="22" y="367"/>
                </a:lnTo>
                <a:lnTo>
                  <a:pt x="24" y="365"/>
                </a:lnTo>
                <a:lnTo>
                  <a:pt x="24" y="362"/>
                </a:lnTo>
                <a:lnTo>
                  <a:pt x="26" y="358"/>
                </a:lnTo>
                <a:lnTo>
                  <a:pt x="33" y="341"/>
                </a:lnTo>
                <a:lnTo>
                  <a:pt x="33" y="336"/>
                </a:lnTo>
                <a:lnTo>
                  <a:pt x="33" y="334"/>
                </a:lnTo>
                <a:lnTo>
                  <a:pt x="33" y="334"/>
                </a:lnTo>
                <a:lnTo>
                  <a:pt x="36" y="332"/>
                </a:lnTo>
                <a:lnTo>
                  <a:pt x="36" y="332"/>
                </a:lnTo>
                <a:lnTo>
                  <a:pt x="38" y="332"/>
                </a:lnTo>
                <a:lnTo>
                  <a:pt x="38" y="329"/>
                </a:lnTo>
                <a:lnTo>
                  <a:pt x="41" y="329"/>
                </a:lnTo>
                <a:lnTo>
                  <a:pt x="38" y="336"/>
                </a:lnTo>
                <a:lnTo>
                  <a:pt x="41" y="339"/>
                </a:lnTo>
                <a:lnTo>
                  <a:pt x="41" y="339"/>
                </a:lnTo>
                <a:lnTo>
                  <a:pt x="41" y="336"/>
                </a:lnTo>
                <a:lnTo>
                  <a:pt x="43" y="334"/>
                </a:lnTo>
                <a:lnTo>
                  <a:pt x="41" y="334"/>
                </a:lnTo>
                <a:lnTo>
                  <a:pt x="43" y="334"/>
                </a:lnTo>
                <a:lnTo>
                  <a:pt x="43" y="334"/>
                </a:lnTo>
                <a:lnTo>
                  <a:pt x="43" y="332"/>
                </a:lnTo>
                <a:lnTo>
                  <a:pt x="45" y="332"/>
                </a:lnTo>
                <a:lnTo>
                  <a:pt x="43" y="329"/>
                </a:lnTo>
                <a:lnTo>
                  <a:pt x="45" y="327"/>
                </a:lnTo>
                <a:lnTo>
                  <a:pt x="48" y="325"/>
                </a:lnTo>
                <a:lnTo>
                  <a:pt x="50" y="325"/>
                </a:lnTo>
                <a:lnTo>
                  <a:pt x="52" y="325"/>
                </a:lnTo>
                <a:lnTo>
                  <a:pt x="52" y="327"/>
                </a:lnTo>
                <a:lnTo>
                  <a:pt x="50" y="327"/>
                </a:lnTo>
                <a:lnTo>
                  <a:pt x="52" y="329"/>
                </a:lnTo>
                <a:lnTo>
                  <a:pt x="52" y="332"/>
                </a:lnTo>
                <a:lnTo>
                  <a:pt x="55" y="332"/>
                </a:lnTo>
                <a:lnTo>
                  <a:pt x="55" y="334"/>
                </a:lnTo>
                <a:lnTo>
                  <a:pt x="57" y="334"/>
                </a:lnTo>
                <a:lnTo>
                  <a:pt x="55" y="327"/>
                </a:lnTo>
                <a:lnTo>
                  <a:pt x="55" y="325"/>
                </a:lnTo>
                <a:lnTo>
                  <a:pt x="55" y="325"/>
                </a:lnTo>
                <a:lnTo>
                  <a:pt x="55" y="322"/>
                </a:lnTo>
                <a:lnTo>
                  <a:pt x="55" y="322"/>
                </a:lnTo>
                <a:lnTo>
                  <a:pt x="55" y="322"/>
                </a:lnTo>
                <a:lnTo>
                  <a:pt x="55" y="320"/>
                </a:lnTo>
                <a:lnTo>
                  <a:pt x="52" y="320"/>
                </a:lnTo>
                <a:lnTo>
                  <a:pt x="48" y="322"/>
                </a:lnTo>
                <a:lnTo>
                  <a:pt x="45" y="327"/>
                </a:lnTo>
                <a:lnTo>
                  <a:pt x="43" y="329"/>
                </a:lnTo>
                <a:lnTo>
                  <a:pt x="41" y="327"/>
                </a:lnTo>
                <a:lnTo>
                  <a:pt x="43" y="325"/>
                </a:lnTo>
                <a:lnTo>
                  <a:pt x="52" y="310"/>
                </a:lnTo>
                <a:lnTo>
                  <a:pt x="52" y="308"/>
                </a:lnTo>
                <a:lnTo>
                  <a:pt x="55" y="306"/>
                </a:lnTo>
                <a:lnTo>
                  <a:pt x="57" y="301"/>
                </a:lnTo>
                <a:lnTo>
                  <a:pt x="57" y="299"/>
                </a:lnTo>
                <a:lnTo>
                  <a:pt x="60" y="299"/>
                </a:lnTo>
                <a:lnTo>
                  <a:pt x="62" y="296"/>
                </a:lnTo>
                <a:lnTo>
                  <a:pt x="64" y="296"/>
                </a:lnTo>
                <a:lnTo>
                  <a:pt x="64" y="294"/>
                </a:lnTo>
                <a:lnTo>
                  <a:pt x="64" y="291"/>
                </a:lnTo>
                <a:lnTo>
                  <a:pt x="67" y="291"/>
                </a:lnTo>
                <a:lnTo>
                  <a:pt x="67" y="291"/>
                </a:lnTo>
                <a:lnTo>
                  <a:pt x="67" y="291"/>
                </a:lnTo>
                <a:lnTo>
                  <a:pt x="67" y="294"/>
                </a:lnTo>
                <a:lnTo>
                  <a:pt x="67" y="294"/>
                </a:lnTo>
                <a:lnTo>
                  <a:pt x="67" y="294"/>
                </a:lnTo>
                <a:lnTo>
                  <a:pt x="71" y="294"/>
                </a:lnTo>
                <a:lnTo>
                  <a:pt x="71" y="294"/>
                </a:lnTo>
                <a:lnTo>
                  <a:pt x="71" y="294"/>
                </a:lnTo>
                <a:lnTo>
                  <a:pt x="69" y="291"/>
                </a:lnTo>
                <a:lnTo>
                  <a:pt x="67" y="289"/>
                </a:lnTo>
                <a:lnTo>
                  <a:pt x="67" y="289"/>
                </a:lnTo>
                <a:lnTo>
                  <a:pt x="64" y="291"/>
                </a:lnTo>
                <a:lnTo>
                  <a:pt x="62" y="294"/>
                </a:lnTo>
                <a:lnTo>
                  <a:pt x="62" y="296"/>
                </a:lnTo>
                <a:lnTo>
                  <a:pt x="62" y="294"/>
                </a:lnTo>
                <a:lnTo>
                  <a:pt x="62" y="291"/>
                </a:lnTo>
                <a:lnTo>
                  <a:pt x="64" y="287"/>
                </a:lnTo>
                <a:lnTo>
                  <a:pt x="69" y="273"/>
                </a:lnTo>
                <a:lnTo>
                  <a:pt x="71" y="268"/>
                </a:lnTo>
                <a:lnTo>
                  <a:pt x="71" y="265"/>
                </a:lnTo>
                <a:lnTo>
                  <a:pt x="74" y="261"/>
                </a:lnTo>
                <a:lnTo>
                  <a:pt x="74" y="261"/>
                </a:lnTo>
                <a:lnTo>
                  <a:pt x="74" y="258"/>
                </a:lnTo>
                <a:lnTo>
                  <a:pt x="76" y="258"/>
                </a:lnTo>
                <a:lnTo>
                  <a:pt x="76" y="258"/>
                </a:lnTo>
                <a:lnTo>
                  <a:pt x="76" y="254"/>
                </a:lnTo>
                <a:lnTo>
                  <a:pt x="76" y="254"/>
                </a:lnTo>
                <a:lnTo>
                  <a:pt x="76" y="251"/>
                </a:lnTo>
                <a:lnTo>
                  <a:pt x="76" y="251"/>
                </a:lnTo>
                <a:lnTo>
                  <a:pt x="78" y="246"/>
                </a:lnTo>
                <a:lnTo>
                  <a:pt x="81" y="237"/>
                </a:lnTo>
                <a:lnTo>
                  <a:pt x="83" y="230"/>
                </a:lnTo>
                <a:lnTo>
                  <a:pt x="83" y="225"/>
                </a:lnTo>
                <a:lnTo>
                  <a:pt x="83" y="225"/>
                </a:lnTo>
                <a:lnTo>
                  <a:pt x="83" y="223"/>
                </a:lnTo>
                <a:lnTo>
                  <a:pt x="83" y="223"/>
                </a:lnTo>
                <a:lnTo>
                  <a:pt x="83" y="223"/>
                </a:lnTo>
                <a:lnTo>
                  <a:pt x="86" y="220"/>
                </a:lnTo>
                <a:lnTo>
                  <a:pt x="86" y="220"/>
                </a:lnTo>
                <a:lnTo>
                  <a:pt x="88" y="213"/>
                </a:lnTo>
                <a:lnTo>
                  <a:pt x="90" y="211"/>
                </a:lnTo>
                <a:lnTo>
                  <a:pt x="90" y="211"/>
                </a:lnTo>
                <a:lnTo>
                  <a:pt x="93" y="211"/>
                </a:lnTo>
                <a:lnTo>
                  <a:pt x="95" y="213"/>
                </a:lnTo>
                <a:lnTo>
                  <a:pt x="95" y="209"/>
                </a:lnTo>
                <a:lnTo>
                  <a:pt x="93" y="209"/>
                </a:lnTo>
                <a:lnTo>
                  <a:pt x="93" y="209"/>
                </a:lnTo>
                <a:lnTo>
                  <a:pt x="90" y="209"/>
                </a:lnTo>
                <a:lnTo>
                  <a:pt x="90" y="206"/>
                </a:lnTo>
                <a:lnTo>
                  <a:pt x="90" y="202"/>
                </a:lnTo>
                <a:lnTo>
                  <a:pt x="97" y="187"/>
                </a:lnTo>
                <a:lnTo>
                  <a:pt x="97" y="187"/>
                </a:lnTo>
                <a:lnTo>
                  <a:pt x="100" y="190"/>
                </a:lnTo>
                <a:lnTo>
                  <a:pt x="102" y="190"/>
                </a:lnTo>
                <a:lnTo>
                  <a:pt x="102" y="187"/>
                </a:lnTo>
                <a:lnTo>
                  <a:pt x="102" y="187"/>
                </a:lnTo>
                <a:lnTo>
                  <a:pt x="100" y="187"/>
                </a:lnTo>
                <a:lnTo>
                  <a:pt x="100" y="187"/>
                </a:lnTo>
                <a:lnTo>
                  <a:pt x="97" y="187"/>
                </a:lnTo>
                <a:lnTo>
                  <a:pt x="97" y="185"/>
                </a:lnTo>
                <a:lnTo>
                  <a:pt x="97" y="185"/>
                </a:lnTo>
                <a:lnTo>
                  <a:pt x="97" y="183"/>
                </a:lnTo>
                <a:lnTo>
                  <a:pt x="97" y="180"/>
                </a:lnTo>
                <a:lnTo>
                  <a:pt x="97" y="180"/>
                </a:lnTo>
                <a:lnTo>
                  <a:pt x="100" y="173"/>
                </a:lnTo>
                <a:lnTo>
                  <a:pt x="100" y="171"/>
                </a:lnTo>
                <a:lnTo>
                  <a:pt x="100" y="171"/>
                </a:lnTo>
                <a:lnTo>
                  <a:pt x="102" y="161"/>
                </a:lnTo>
                <a:lnTo>
                  <a:pt x="102" y="161"/>
                </a:lnTo>
                <a:lnTo>
                  <a:pt x="104" y="159"/>
                </a:lnTo>
                <a:lnTo>
                  <a:pt x="107" y="157"/>
                </a:lnTo>
                <a:lnTo>
                  <a:pt x="107" y="154"/>
                </a:lnTo>
                <a:lnTo>
                  <a:pt x="107" y="154"/>
                </a:lnTo>
                <a:lnTo>
                  <a:pt x="107" y="154"/>
                </a:lnTo>
                <a:lnTo>
                  <a:pt x="109" y="152"/>
                </a:lnTo>
                <a:lnTo>
                  <a:pt x="109" y="149"/>
                </a:lnTo>
                <a:lnTo>
                  <a:pt x="109" y="149"/>
                </a:lnTo>
                <a:lnTo>
                  <a:pt x="109" y="149"/>
                </a:lnTo>
                <a:lnTo>
                  <a:pt x="109" y="147"/>
                </a:lnTo>
                <a:lnTo>
                  <a:pt x="112" y="142"/>
                </a:lnTo>
                <a:lnTo>
                  <a:pt x="114" y="138"/>
                </a:lnTo>
                <a:lnTo>
                  <a:pt x="112" y="135"/>
                </a:lnTo>
                <a:lnTo>
                  <a:pt x="112" y="135"/>
                </a:lnTo>
                <a:lnTo>
                  <a:pt x="114" y="133"/>
                </a:lnTo>
                <a:lnTo>
                  <a:pt x="116" y="131"/>
                </a:lnTo>
                <a:lnTo>
                  <a:pt x="119" y="128"/>
                </a:lnTo>
                <a:lnTo>
                  <a:pt x="119" y="126"/>
                </a:lnTo>
                <a:lnTo>
                  <a:pt x="119" y="123"/>
                </a:lnTo>
                <a:lnTo>
                  <a:pt x="119" y="121"/>
                </a:lnTo>
                <a:lnTo>
                  <a:pt x="119" y="119"/>
                </a:lnTo>
                <a:lnTo>
                  <a:pt x="121" y="119"/>
                </a:lnTo>
                <a:lnTo>
                  <a:pt x="121" y="114"/>
                </a:lnTo>
                <a:lnTo>
                  <a:pt x="121" y="114"/>
                </a:lnTo>
                <a:lnTo>
                  <a:pt x="121" y="114"/>
                </a:lnTo>
                <a:lnTo>
                  <a:pt x="123" y="114"/>
                </a:lnTo>
                <a:lnTo>
                  <a:pt x="123" y="112"/>
                </a:lnTo>
                <a:lnTo>
                  <a:pt x="123" y="112"/>
                </a:lnTo>
                <a:lnTo>
                  <a:pt x="123" y="109"/>
                </a:lnTo>
                <a:lnTo>
                  <a:pt x="123" y="104"/>
                </a:lnTo>
                <a:lnTo>
                  <a:pt x="123" y="104"/>
                </a:lnTo>
                <a:lnTo>
                  <a:pt x="121" y="104"/>
                </a:lnTo>
                <a:lnTo>
                  <a:pt x="121" y="102"/>
                </a:lnTo>
                <a:lnTo>
                  <a:pt x="121" y="102"/>
                </a:lnTo>
                <a:lnTo>
                  <a:pt x="123" y="102"/>
                </a:lnTo>
                <a:lnTo>
                  <a:pt x="123" y="102"/>
                </a:lnTo>
                <a:lnTo>
                  <a:pt x="126" y="100"/>
                </a:lnTo>
                <a:lnTo>
                  <a:pt x="126" y="97"/>
                </a:lnTo>
                <a:lnTo>
                  <a:pt x="126" y="97"/>
                </a:lnTo>
                <a:lnTo>
                  <a:pt x="126" y="95"/>
                </a:lnTo>
                <a:lnTo>
                  <a:pt x="126" y="95"/>
                </a:lnTo>
                <a:lnTo>
                  <a:pt x="128" y="95"/>
                </a:lnTo>
                <a:lnTo>
                  <a:pt x="126" y="95"/>
                </a:lnTo>
                <a:lnTo>
                  <a:pt x="126" y="100"/>
                </a:lnTo>
                <a:lnTo>
                  <a:pt x="128" y="97"/>
                </a:lnTo>
                <a:lnTo>
                  <a:pt x="128" y="97"/>
                </a:lnTo>
                <a:lnTo>
                  <a:pt x="130" y="95"/>
                </a:lnTo>
                <a:lnTo>
                  <a:pt x="128" y="93"/>
                </a:lnTo>
                <a:lnTo>
                  <a:pt x="126" y="90"/>
                </a:lnTo>
                <a:lnTo>
                  <a:pt x="128" y="86"/>
                </a:lnTo>
                <a:lnTo>
                  <a:pt x="128" y="83"/>
                </a:lnTo>
                <a:lnTo>
                  <a:pt x="130" y="78"/>
                </a:lnTo>
                <a:lnTo>
                  <a:pt x="130" y="78"/>
                </a:lnTo>
                <a:lnTo>
                  <a:pt x="130" y="83"/>
                </a:lnTo>
                <a:lnTo>
                  <a:pt x="130" y="86"/>
                </a:lnTo>
                <a:lnTo>
                  <a:pt x="130" y="88"/>
                </a:lnTo>
                <a:lnTo>
                  <a:pt x="133" y="88"/>
                </a:lnTo>
                <a:lnTo>
                  <a:pt x="135" y="90"/>
                </a:lnTo>
                <a:lnTo>
                  <a:pt x="135" y="88"/>
                </a:lnTo>
                <a:lnTo>
                  <a:pt x="135" y="88"/>
                </a:lnTo>
                <a:lnTo>
                  <a:pt x="138" y="88"/>
                </a:lnTo>
                <a:lnTo>
                  <a:pt x="138" y="86"/>
                </a:lnTo>
                <a:lnTo>
                  <a:pt x="135" y="86"/>
                </a:lnTo>
                <a:lnTo>
                  <a:pt x="135" y="83"/>
                </a:lnTo>
                <a:lnTo>
                  <a:pt x="135" y="81"/>
                </a:lnTo>
                <a:lnTo>
                  <a:pt x="135" y="78"/>
                </a:lnTo>
                <a:lnTo>
                  <a:pt x="133" y="78"/>
                </a:lnTo>
                <a:lnTo>
                  <a:pt x="130" y="76"/>
                </a:lnTo>
                <a:lnTo>
                  <a:pt x="130" y="76"/>
                </a:lnTo>
                <a:lnTo>
                  <a:pt x="130" y="74"/>
                </a:lnTo>
                <a:lnTo>
                  <a:pt x="133" y="71"/>
                </a:lnTo>
                <a:lnTo>
                  <a:pt x="135" y="69"/>
                </a:lnTo>
                <a:lnTo>
                  <a:pt x="138" y="67"/>
                </a:lnTo>
                <a:lnTo>
                  <a:pt x="138" y="67"/>
                </a:lnTo>
                <a:lnTo>
                  <a:pt x="138" y="64"/>
                </a:lnTo>
                <a:lnTo>
                  <a:pt x="140" y="64"/>
                </a:lnTo>
                <a:lnTo>
                  <a:pt x="140" y="64"/>
                </a:lnTo>
                <a:lnTo>
                  <a:pt x="142" y="64"/>
                </a:lnTo>
                <a:lnTo>
                  <a:pt x="140" y="64"/>
                </a:lnTo>
                <a:lnTo>
                  <a:pt x="140" y="64"/>
                </a:lnTo>
                <a:lnTo>
                  <a:pt x="140" y="64"/>
                </a:lnTo>
                <a:lnTo>
                  <a:pt x="140" y="64"/>
                </a:lnTo>
                <a:lnTo>
                  <a:pt x="138" y="62"/>
                </a:lnTo>
                <a:lnTo>
                  <a:pt x="138" y="62"/>
                </a:lnTo>
                <a:lnTo>
                  <a:pt x="138" y="64"/>
                </a:lnTo>
                <a:lnTo>
                  <a:pt x="135" y="64"/>
                </a:lnTo>
                <a:lnTo>
                  <a:pt x="135" y="67"/>
                </a:lnTo>
                <a:lnTo>
                  <a:pt x="135" y="62"/>
                </a:lnTo>
                <a:lnTo>
                  <a:pt x="135" y="60"/>
                </a:lnTo>
                <a:lnTo>
                  <a:pt x="135" y="55"/>
                </a:lnTo>
                <a:lnTo>
                  <a:pt x="133" y="55"/>
                </a:lnTo>
                <a:lnTo>
                  <a:pt x="135" y="50"/>
                </a:lnTo>
                <a:lnTo>
                  <a:pt x="138" y="48"/>
                </a:lnTo>
                <a:lnTo>
                  <a:pt x="138" y="41"/>
                </a:lnTo>
                <a:lnTo>
                  <a:pt x="140" y="38"/>
                </a:lnTo>
                <a:lnTo>
                  <a:pt x="138" y="36"/>
                </a:lnTo>
                <a:lnTo>
                  <a:pt x="138" y="33"/>
                </a:lnTo>
                <a:lnTo>
                  <a:pt x="138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29"/>
                </a:lnTo>
                <a:lnTo>
                  <a:pt x="142" y="29"/>
                </a:lnTo>
                <a:lnTo>
                  <a:pt x="145" y="29"/>
                </a:lnTo>
                <a:lnTo>
                  <a:pt x="145" y="24"/>
                </a:lnTo>
                <a:lnTo>
                  <a:pt x="147" y="22"/>
                </a:lnTo>
                <a:lnTo>
                  <a:pt x="147" y="19"/>
                </a:lnTo>
                <a:lnTo>
                  <a:pt x="147" y="17"/>
                </a:lnTo>
                <a:lnTo>
                  <a:pt x="147" y="12"/>
                </a:lnTo>
                <a:lnTo>
                  <a:pt x="145" y="3"/>
                </a:lnTo>
                <a:lnTo>
                  <a:pt x="145" y="0"/>
                </a:lnTo>
                <a:lnTo>
                  <a:pt x="147" y="0"/>
                </a:lnTo>
                <a:lnTo>
                  <a:pt x="145" y="0"/>
                </a:lnTo>
                <a:lnTo>
                  <a:pt x="145" y="0"/>
                </a:lnTo>
                <a:lnTo>
                  <a:pt x="145" y="0"/>
                </a:lnTo>
                <a:lnTo>
                  <a:pt x="147" y="3"/>
                </a:lnTo>
                <a:lnTo>
                  <a:pt x="149" y="3"/>
                </a:lnTo>
                <a:lnTo>
                  <a:pt x="152" y="5"/>
                </a:lnTo>
                <a:lnTo>
                  <a:pt x="152" y="7"/>
                </a:lnTo>
                <a:lnTo>
                  <a:pt x="154" y="10"/>
                </a:lnTo>
                <a:lnTo>
                  <a:pt x="156" y="10"/>
                </a:lnTo>
                <a:lnTo>
                  <a:pt x="159" y="10"/>
                </a:lnTo>
                <a:lnTo>
                  <a:pt x="159" y="12"/>
                </a:lnTo>
                <a:lnTo>
                  <a:pt x="159" y="15"/>
                </a:lnTo>
                <a:lnTo>
                  <a:pt x="156" y="15"/>
                </a:lnTo>
                <a:lnTo>
                  <a:pt x="159" y="17"/>
                </a:lnTo>
                <a:lnTo>
                  <a:pt x="159" y="15"/>
                </a:lnTo>
                <a:lnTo>
                  <a:pt x="159" y="15"/>
                </a:lnTo>
                <a:lnTo>
                  <a:pt x="159" y="15"/>
                </a:lnTo>
                <a:lnTo>
                  <a:pt x="161" y="15"/>
                </a:lnTo>
                <a:lnTo>
                  <a:pt x="161" y="12"/>
                </a:lnTo>
                <a:lnTo>
                  <a:pt x="161" y="12"/>
                </a:lnTo>
                <a:lnTo>
                  <a:pt x="159" y="10"/>
                </a:lnTo>
                <a:lnTo>
                  <a:pt x="159" y="10"/>
                </a:lnTo>
                <a:lnTo>
                  <a:pt x="159" y="7"/>
                </a:lnTo>
                <a:lnTo>
                  <a:pt x="156" y="7"/>
                </a:lnTo>
                <a:lnTo>
                  <a:pt x="156" y="7"/>
                </a:lnTo>
                <a:lnTo>
                  <a:pt x="156" y="7"/>
                </a:lnTo>
                <a:lnTo>
                  <a:pt x="156" y="5"/>
                </a:lnTo>
                <a:lnTo>
                  <a:pt x="161" y="7"/>
                </a:lnTo>
                <a:lnTo>
                  <a:pt x="164" y="5"/>
                </a:lnTo>
                <a:lnTo>
                  <a:pt x="164" y="5"/>
                </a:lnTo>
                <a:lnTo>
                  <a:pt x="164" y="7"/>
                </a:lnTo>
                <a:lnTo>
                  <a:pt x="166" y="10"/>
                </a:lnTo>
                <a:lnTo>
                  <a:pt x="168" y="10"/>
                </a:lnTo>
                <a:lnTo>
                  <a:pt x="168" y="10"/>
                </a:lnTo>
                <a:lnTo>
                  <a:pt x="178" y="10"/>
                </a:lnTo>
                <a:lnTo>
                  <a:pt x="178" y="10"/>
                </a:lnTo>
                <a:lnTo>
                  <a:pt x="178" y="10"/>
                </a:lnTo>
                <a:lnTo>
                  <a:pt x="178" y="7"/>
                </a:lnTo>
                <a:lnTo>
                  <a:pt x="178" y="7"/>
                </a:lnTo>
                <a:lnTo>
                  <a:pt x="180" y="10"/>
                </a:lnTo>
                <a:lnTo>
                  <a:pt x="183" y="10"/>
                </a:lnTo>
                <a:lnTo>
                  <a:pt x="185" y="7"/>
                </a:lnTo>
                <a:lnTo>
                  <a:pt x="187" y="7"/>
                </a:lnTo>
                <a:lnTo>
                  <a:pt x="187" y="7"/>
                </a:lnTo>
                <a:lnTo>
                  <a:pt x="190" y="7"/>
                </a:lnTo>
                <a:lnTo>
                  <a:pt x="190" y="10"/>
                </a:lnTo>
                <a:lnTo>
                  <a:pt x="194" y="17"/>
                </a:lnTo>
                <a:lnTo>
                  <a:pt x="194" y="17"/>
                </a:lnTo>
                <a:lnTo>
                  <a:pt x="194" y="19"/>
                </a:lnTo>
                <a:lnTo>
                  <a:pt x="204" y="22"/>
                </a:lnTo>
                <a:lnTo>
                  <a:pt x="209" y="24"/>
                </a:lnTo>
                <a:lnTo>
                  <a:pt x="211" y="24"/>
                </a:lnTo>
                <a:lnTo>
                  <a:pt x="213" y="22"/>
                </a:lnTo>
                <a:lnTo>
                  <a:pt x="216" y="19"/>
                </a:lnTo>
                <a:lnTo>
                  <a:pt x="216" y="19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211CB6BC-10DF-40F9-9E5B-36AF277B4C73}"/>
              </a:ext>
            </a:extLst>
          </p:cNvPr>
          <p:cNvSpPr>
            <a:spLocks/>
          </p:cNvSpPr>
          <p:nvPr/>
        </p:nvSpPr>
        <p:spPr bwMode="auto">
          <a:xfrm>
            <a:off x="7287760" y="3592264"/>
            <a:ext cx="1041797" cy="496491"/>
          </a:xfrm>
          <a:custGeom>
            <a:avLst/>
            <a:gdLst>
              <a:gd name="T0" fmla="*/ 865 w 875"/>
              <a:gd name="T1" fmla="*/ 183 h 417"/>
              <a:gd name="T2" fmla="*/ 875 w 875"/>
              <a:gd name="T3" fmla="*/ 389 h 417"/>
              <a:gd name="T4" fmla="*/ 865 w 875"/>
              <a:gd name="T5" fmla="*/ 412 h 417"/>
              <a:gd name="T6" fmla="*/ 853 w 875"/>
              <a:gd name="T7" fmla="*/ 410 h 417"/>
              <a:gd name="T8" fmla="*/ 844 w 875"/>
              <a:gd name="T9" fmla="*/ 405 h 417"/>
              <a:gd name="T10" fmla="*/ 825 w 875"/>
              <a:gd name="T11" fmla="*/ 396 h 417"/>
              <a:gd name="T12" fmla="*/ 816 w 875"/>
              <a:gd name="T13" fmla="*/ 391 h 417"/>
              <a:gd name="T14" fmla="*/ 797 w 875"/>
              <a:gd name="T15" fmla="*/ 381 h 417"/>
              <a:gd name="T16" fmla="*/ 790 w 875"/>
              <a:gd name="T17" fmla="*/ 389 h 417"/>
              <a:gd name="T18" fmla="*/ 785 w 875"/>
              <a:gd name="T19" fmla="*/ 393 h 417"/>
              <a:gd name="T20" fmla="*/ 771 w 875"/>
              <a:gd name="T21" fmla="*/ 391 h 417"/>
              <a:gd name="T22" fmla="*/ 766 w 875"/>
              <a:gd name="T23" fmla="*/ 391 h 417"/>
              <a:gd name="T24" fmla="*/ 756 w 875"/>
              <a:gd name="T25" fmla="*/ 384 h 417"/>
              <a:gd name="T26" fmla="*/ 747 w 875"/>
              <a:gd name="T27" fmla="*/ 391 h 417"/>
              <a:gd name="T28" fmla="*/ 740 w 875"/>
              <a:gd name="T29" fmla="*/ 396 h 417"/>
              <a:gd name="T30" fmla="*/ 726 w 875"/>
              <a:gd name="T31" fmla="*/ 393 h 417"/>
              <a:gd name="T32" fmla="*/ 716 w 875"/>
              <a:gd name="T33" fmla="*/ 398 h 417"/>
              <a:gd name="T34" fmla="*/ 700 w 875"/>
              <a:gd name="T35" fmla="*/ 405 h 417"/>
              <a:gd name="T36" fmla="*/ 688 w 875"/>
              <a:gd name="T37" fmla="*/ 415 h 417"/>
              <a:gd name="T38" fmla="*/ 664 w 875"/>
              <a:gd name="T39" fmla="*/ 405 h 417"/>
              <a:gd name="T40" fmla="*/ 655 w 875"/>
              <a:gd name="T41" fmla="*/ 400 h 417"/>
              <a:gd name="T42" fmla="*/ 652 w 875"/>
              <a:gd name="T43" fmla="*/ 391 h 417"/>
              <a:gd name="T44" fmla="*/ 648 w 875"/>
              <a:gd name="T45" fmla="*/ 398 h 417"/>
              <a:gd name="T46" fmla="*/ 641 w 875"/>
              <a:gd name="T47" fmla="*/ 400 h 417"/>
              <a:gd name="T48" fmla="*/ 626 w 875"/>
              <a:gd name="T49" fmla="*/ 396 h 417"/>
              <a:gd name="T50" fmla="*/ 622 w 875"/>
              <a:gd name="T51" fmla="*/ 389 h 417"/>
              <a:gd name="T52" fmla="*/ 615 w 875"/>
              <a:gd name="T53" fmla="*/ 398 h 417"/>
              <a:gd name="T54" fmla="*/ 607 w 875"/>
              <a:gd name="T55" fmla="*/ 405 h 417"/>
              <a:gd name="T56" fmla="*/ 596 w 875"/>
              <a:gd name="T57" fmla="*/ 412 h 417"/>
              <a:gd name="T58" fmla="*/ 593 w 875"/>
              <a:gd name="T59" fmla="*/ 396 h 417"/>
              <a:gd name="T60" fmla="*/ 586 w 875"/>
              <a:gd name="T61" fmla="*/ 400 h 417"/>
              <a:gd name="T62" fmla="*/ 577 w 875"/>
              <a:gd name="T63" fmla="*/ 403 h 417"/>
              <a:gd name="T64" fmla="*/ 565 w 875"/>
              <a:gd name="T65" fmla="*/ 398 h 417"/>
              <a:gd name="T66" fmla="*/ 546 w 875"/>
              <a:gd name="T67" fmla="*/ 384 h 417"/>
              <a:gd name="T68" fmla="*/ 515 w 875"/>
              <a:gd name="T69" fmla="*/ 398 h 417"/>
              <a:gd name="T70" fmla="*/ 515 w 875"/>
              <a:gd name="T71" fmla="*/ 386 h 417"/>
              <a:gd name="T72" fmla="*/ 501 w 875"/>
              <a:gd name="T73" fmla="*/ 372 h 417"/>
              <a:gd name="T74" fmla="*/ 470 w 875"/>
              <a:gd name="T75" fmla="*/ 370 h 417"/>
              <a:gd name="T76" fmla="*/ 451 w 875"/>
              <a:gd name="T77" fmla="*/ 370 h 417"/>
              <a:gd name="T78" fmla="*/ 435 w 875"/>
              <a:gd name="T79" fmla="*/ 367 h 417"/>
              <a:gd name="T80" fmla="*/ 402 w 875"/>
              <a:gd name="T81" fmla="*/ 360 h 417"/>
              <a:gd name="T82" fmla="*/ 385 w 875"/>
              <a:gd name="T83" fmla="*/ 346 h 417"/>
              <a:gd name="T84" fmla="*/ 376 w 875"/>
              <a:gd name="T85" fmla="*/ 334 h 417"/>
              <a:gd name="T86" fmla="*/ 366 w 875"/>
              <a:gd name="T87" fmla="*/ 329 h 417"/>
              <a:gd name="T88" fmla="*/ 350 w 875"/>
              <a:gd name="T89" fmla="*/ 334 h 417"/>
              <a:gd name="T90" fmla="*/ 335 w 875"/>
              <a:gd name="T91" fmla="*/ 337 h 417"/>
              <a:gd name="T92" fmla="*/ 302 w 875"/>
              <a:gd name="T93" fmla="*/ 315 h 417"/>
              <a:gd name="T94" fmla="*/ 302 w 875"/>
              <a:gd name="T95" fmla="*/ 223 h 417"/>
              <a:gd name="T96" fmla="*/ 302 w 875"/>
              <a:gd name="T97" fmla="*/ 109 h 417"/>
              <a:gd name="T98" fmla="*/ 269 w 875"/>
              <a:gd name="T99" fmla="*/ 76 h 417"/>
              <a:gd name="T100" fmla="*/ 68 w 875"/>
              <a:gd name="T101" fmla="*/ 74 h 417"/>
              <a:gd name="T102" fmla="*/ 2 w 875"/>
              <a:gd name="T103" fmla="*/ 24 h 417"/>
              <a:gd name="T104" fmla="*/ 89 w 875"/>
              <a:gd name="T105" fmla="*/ 12 h 417"/>
              <a:gd name="T106" fmla="*/ 262 w 875"/>
              <a:gd name="T107" fmla="*/ 12 h 417"/>
              <a:gd name="T108" fmla="*/ 449 w 875"/>
              <a:gd name="T109" fmla="*/ 12 h 417"/>
              <a:gd name="T110" fmla="*/ 633 w 875"/>
              <a:gd name="T111" fmla="*/ 8 h 417"/>
              <a:gd name="T112" fmla="*/ 818 w 875"/>
              <a:gd name="T113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75" h="417">
                <a:moveTo>
                  <a:pt x="844" y="62"/>
                </a:moveTo>
                <a:lnTo>
                  <a:pt x="849" y="79"/>
                </a:lnTo>
                <a:lnTo>
                  <a:pt x="851" y="97"/>
                </a:lnTo>
                <a:lnTo>
                  <a:pt x="853" y="114"/>
                </a:lnTo>
                <a:lnTo>
                  <a:pt x="858" y="131"/>
                </a:lnTo>
                <a:lnTo>
                  <a:pt x="861" y="147"/>
                </a:lnTo>
                <a:lnTo>
                  <a:pt x="863" y="166"/>
                </a:lnTo>
                <a:lnTo>
                  <a:pt x="865" y="183"/>
                </a:lnTo>
                <a:lnTo>
                  <a:pt x="870" y="199"/>
                </a:lnTo>
                <a:lnTo>
                  <a:pt x="870" y="228"/>
                </a:lnTo>
                <a:lnTo>
                  <a:pt x="870" y="254"/>
                </a:lnTo>
                <a:lnTo>
                  <a:pt x="872" y="280"/>
                </a:lnTo>
                <a:lnTo>
                  <a:pt x="872" y="308"/>
                </a:lnTo>
                <a:lnTo>
                  <a:pt x="872" y="334"/>
                </a:lnTo>
                <a:lnTo>
                  <a:pt x="875" y="363"/>
                </a:lnTo>
                <a:lnTo>
                  <a:pt x="875" y="389"/>
                </a:lnTo>
                <a:lnTo>
                  <a:pt x="875" y="417"/>
                </a:lnTo>
                <a:lnTo>
                  <a:pt x="875" y="417"/>
                </a:lnTo>
                <a:lnTo>
                  <a:pt x="872" y="417"/>
                </a:lnTo>
                <a:lnTo>
                  <a:pt x="870" y="415"/>
                </a:lnTo>
                <a:lnTo>
                  <a:pt x="870" y="417"/>
                </a:lnTo>
                <a:lnTo>
                  <a:pt x="865" y="415"/>
                </a:lnTo>
                <a:lnTo>
                  <a:pt x="865" y="415"/>
                </a:lnTo>
                <a:lnTo>
                  <a:pt x="865" y="412"/>
                </a:lnTo>
                <a:lnTo>
                  <a:pt x="865" y="412"/>
                </a:lnTo>
                <a:lnTo>
                  <a:pt x="863" y="412"/>
                </a:lnTo>
                <a:lnTo>
                  <a:pt x="861" y="412"/>
                </a:lnTo>
                <a:lnTo>
                  <a:pt x="858" y="412"/>
                </a:lnTo>
                <a:lnTo>
                  <a:pt x="858" y="412"/>
                </a:lnTo>
                <a:lnTo>
                  <a:pt x="856" y="412"/>
                </a:lnTo>
                <a:lnTo>
                  <a:pt x="856" y="410"/>
                </a:lnTo>
                <a:lnTo>
                  <a:pt x="853" y="410"/>
                </a:lnTo>
                <a:lnTo>
                  <a:pt x="853" y="412"/>
                </a:lnTo>
                <a:lnTo>
                  <a:pt x="853" y="412"/>
                </a:lnTo>
                <a:lnTo>
                  <a:pt x="851" y="412"/>
                </a:lnTo>
                <a:lnTo>
                  <a:pt x="851" y="410"/>
                </a:lnTo>
                <a:lnTo>
                  <a:pt x="849" y="410"/>
                </a:lnTo>
                <a:lnTo>
                  <a:pt x="846" y="408"/>
                </a:lnTo>
                <a:lnTo>
                  <a:pt x="846" y="405"/>
                </a:lnTo>
                <a:lnTo>
                  <a:pt x="844" y="405"/>
                </a:lnTo>
                <a:lnTo>
                  <a:pt x="842" y="405"/>
                </a:lnTo>
                <a:lnTo>
                  <a:pt x="835" y="405"/>
                </a:lnTo>
                <a:lnTo>
                  <a:pt x="830" y="400"/>
                </a:lnTo>
                <a:lnTo>
                  <a:pt x="830" y="398"/>
                </a:lnTo>
                <a:lnTo>
                  <a:pt x="827" y="398"/>
                </a:lnTo>
                <a:lnTo>
                  <a:pt x="827" y="396"/>
                </a:lnTo>
                <a:lnTo>
                  <a:pt x="827" y="396"/>
                </a:lnTo>
                <a:lnTo>
                  <a:pt x="825" y="396"/>
                </a:lnTo>
                <a:lnTo>
                  <a:pt x="825" y="393"/>
                </a:lnTo>
                <a:lnTo>
                  <a:pt x="825" y="393"/>
                </a:lnTo>
                <a:lnTo>
                  <a:pt x="825" y="393"/>
                </a:lnTo>
                <a:lnTo>
                  <a:pt x="823" y="393"/>
                </a:lnTo>
                <a:lnTo>
                  <a:pt x="823" y="391"/>
                </a:lnTo>
                <a:lnTo>
                  <a:pt x="820" y="391"/>
                </a:lnTo>
                <a:lnTo>
                  <a:pt x="818" y="391"/>
                </a:lnTo>
                <a:lnTo>
                  <a:pt x="816" y="391"/>
                </a:lnTo>
                <a:lnTo>
                  <a:pt x="813" y="386"/>
                </a:lnTo>
                <a:lnTo>
                  <a:pt x="811" y="386"/>
                </a:lnTo>
                <a:lnTo>
                  <a:pt x="808" y="386"/>
                </a:lnTo>
                <a:lnTo>
                  <a:pt x="806" y="384"/>
                </a:lnTo>
                <a:lnTo>
                  <a:pt x="806" y="384"/>
                </a:lnTo>
                <a:lnTo>
                  <a:pt x="806" y="384"/>
                </a:lnTo>
                <a:lnTo>
                  <a:pt x="804" y="381"/>
                </a:lnTo>
                <a:lnTo>
                  <a:pt x="797" y="381"/>
                </a:lnTo>
                <a:lnTo>
                  <a:pt x="797" y="381"/>
                </a:lnTo>
                <a:lnTo>
                  <a:pt x="794" y="381"/>
                </a:lnTo>
                <a:lnTo>
                  <a:pt x="794" y="384"/>
                </a:lnTo>
                <a:lnTo>
                  <a:pt x="794" y="386"/>
                </a:lnTo>
                <a:lnTo>
                  <a:pt x="792" y="389"/>
                </a:lnTo>
                <a:lnTo>
                  <a:pt x="792" y="386"/>
                </a:lnTo>
                <a:lnTo>
                  <a:pt x="792" y="389"/>
                </a:lnTo>
                <a:lnTo>
                  <a:pt x="790" y="389"/>
                </a:lnTo>
                <a:lnTo>
                  <a:pt x="790" y="389"/>
                </a:lnTo>
                <a:lnTo>
                  <a:pt x="790" y="391"/>
                </a:lnTo>
                <a:lnTo>
                  <a:pt x="787" y="389"/>
                </a:lnTo>
                <a:lnTo>
                  <a:pt x="787" y="389"/>
                </a:lnTo>
                <a:lnTo>
                  <a:pt x="787" y="391"/>
                </a:lnTo>
                <a:lnTo>
                  <a:pt x="787" y="391"/>
                </a:lnTo>
                <a:lnTo>
                  <a:pt x="785" y="391"/>
                </a:lnTo>
                <a:lnTo>
                  <a:pt x="785" y="393"/>
                </a:lnTo>
                <a:lnTo>
                  <a:pt x="785" y="393"/>
                </a:lnTo>
                <a:lnTo>
                  <a:pt x="785" y="393"/>
                </a:lnTo>
                <a:lnTo>
                  <a:pt x="775" y="393"/>
                </a:lnTo>
                <a:lnTo>
                  <a:pt x="775" y="393"/>
                </a:lnTo>
                <a:lnTo>
                  <a:pt x="773" y="393"/>
                </a:lnTo>
                <a:lnTo>
                  <a:pt x="773" y="391"/>
                </a:lnTo>
                <a:lnTo>
                  <a:pt x="773" y="391"/>
                </a:lnTo>
                <a:lnTo>
                  <a:pt x="771" y="391"/>
                </a:lnTo>
                <a:lnTo>
                  <a:pt x="771" y="391"/>
                </a:lnTo>
                <a:lnTo>
                  <a:pt x="771" y="393"/>
                </a:lnTo>
                <a:lnTo>
                  <a:pt x="771" y="393"/>
                </a:lnTo>
                <a:lnTo>
                  <a:pt x="768" y="391"/>
                </a:lnTo>
                <a:lnTo>
                  <a:pt x="768" y="391"/>
                </a:lnTo>
                <a:lnTo>
                  <a:pt x="768" y="391"/>
                </a:lnTo>
                <a:lnTo>
                  <a:pt x="768" y="391"/>
                </a:lnTo>
                <a:lnTo>
                  <a:pt x="766" y="391"/>
                </a:lnTo>
                <a:lnTo>
                  <a:pt x="764" y="391"/>
                </a:lnTo>
                <a:lnTo>
                  <a:pt x="766" y="389"/>
                </a:lnTo>
                <a:lnTo>
                  <a:pt x="764" y="386"/>
                </a:lnTo>
                <a:lnTo>
                  <a:pt x="764" y="386"/>
                </a:lnTo>
                <a:lnTo>
                  <a:pt x="761" y="384"/>
                </a:lnTo>
                <a:lnTo>
                  <a:pt x="759" y="384"/>
                </a:lnTo>
                <a:lnTo>
                  <a:pt x="759" y="384"/>
                </a:lnTo>
                <a:lnTo>
                  <a:pt x="756" y="384"/>
                </a:lnTo>
                <a:lnTo>
                  <a:pt x="756" y="386"/>
                </a:lnTo>
                <a:lnTo>
                  <a:pt x="756" y="386"/>
                </a:lnTo>
                <a:lnTo>
                  <a:pt x="754" y="386"/>
                </a:lnTo>
                <a:lnTo>
                  <a:pt x="754" y="386"/>
                </a:lnTo>
                <a:lnTo>
                  <a:pt x="752" y="389"/>
                </a:lnTo>
                <a:lnTo>
                  <a:pt x="749" y="389"/>
                </a:lnTo>
                <a:lnTo>
                  <a:pt x="749" y="389"/>
                </a:lnTo>
                <a:lnTo>
                  <a:pt x="747" y="391"/>
                </a:lnTo>
                <a:lnTo>
                  <a:pt x="747" y="391"/>
                </a:lnTo>
                <a:lnTo>
                  <a:pt x="747" y="391"/>
                </a:lnTo>
                <a:lnTo>
                  <a:pt x="745" y="391"/>
                </a:lnTo>
                <a:lnTo>
                  <a:pt x="742" y="391"/>
                </a:lnTo>
                <a:lnTo>
                  <a:pt x="740" y="391"/>
                </a:lnTo>
                <a:lnTo>
                  <a:pt x="740" y="396"/>
                </a:lnTo>
                <a:lnTo>
                  <a:pt x="740" y="396"/>
                </a:lnTo>
                <a:lnTo>
                  <a:pt x="740" y="396"/>
                </a:lnTo>
                <a:lnTo>
                  <a:pt x="738" y="396"/>
                </a:lnTo>
                <a:lnTo>
                  <a:pt x="738" y="396"/>
                </a:lnTo>
                <a:lnTo>
                  <a:pt x="738" y="396"/>
                </a:lnTo>
                <a:lnTo>
                  <a:pt x="738" y="396"/>
                </a:lnTo>
                <a:lnTo>
                  <a:pt x="735" y="396"/>
                </a:lnTo>
                <a:lnTo>
                  <a:pt x="733" y="398"/>
                </a:lnTo>
                <a:lnTo>
                  <a:pt x="733" y="396"/>
                </a:lnTo>
                <a:lnTo>
                  <a:pt x="726" y="393"/>
                </a:lnTo>
                <a:lnTo>
                  <a:pt x="726" y="391"/>
                </a:lnTo>
                <a:lnTo>
                  <a:pt x="723" y="391"/>
                </a:lnTo>
                <a:lnTo>
                  <a:pt x="723" y="393"/>
                </a:lnTo>
                <a:lnTo>
                  <a:pt x="721" y="393"/>
                </a:lnTo>
                <a:lnTo>
                  <a:pt x="721" y="396"/>
                </a:lnTo>
                <a:lnTo>
                  <a:pt x="721" y="396"/>
                </a:lnTo>
                <a:lnTo>
                  <a:pt x="719" y="396"/>
                </a:lnTo>
                <a:lnTo>
                  <a:pt x="716" y="398"/>
                </a:lnTo>
                <a:lnTo>
                  <a:pt x="714" y="398"/>
                </a:lnTo>
                <a:lnTo>
                  <a:pt x="712" y="398"/>
                </a:lnTo>
                <a:lnTo>
                  <a:pt x="707" y="398"/>
                </a:lnTo>
                <a:lnTo>
                  <a:pt x="704" y="400"/>
                </a:lnTo>
                <a:lnTo>
                  <a:pt x="704" y="400"/>
                </a:lnTo>
                <a:lnTo>
                  <a:pt x="702" y="400"/>
                </a:lnTo>
                <a:lnTo>
                  <a:pt x="702" y="403"/>
                </a:lnTo>
                <a:lnTo>
                  <a:pt x="700" y="405"/>
                </a:lnTo>
                <a:lnTo>
                  <a:pt x="700" y="408"/>
                </a:lnTo>
                <a:lnTo>
                  <a:pt x="697" y="410"/>
                </a:lnTo>
                <a:lnTo>
                  <a:pt x="695" y="410"/>
                </a:lnTo>
                <a:lnTo>
                  <a:pt x="690" y="410"/>
                </a:lnTo>
                <a:lnTo>
                  <a:pt x="688" y="410"/>
                </a:lnTo>
                <a:lnTo>
                  <a:pt x="688" y="410"/>
                </a:lnTo>
                <a:lnTo>
                  <a:pt x="688" y="412"/>
                </a:lnTo>
                <a:lnTo>
                  <a:pt x="688" y="415"/>
                </a:lnTo>
                <a:lnTo>
                  <a:pt x="683" y="417"/>
                </a:lnTo>
                <a:lnTo>
                  <a:pt x="681" y="415"/>
                </a:lnTo>
                <a:lnTo>
                  <a:pt x="678" y="410"/>
                </a:lnTo>
                <a:lnTo>
                  <a:pt x="676" y="408"/>
                </a:lnTo>
                <a:lnTo>
                  <a:pt x="674" y="408"/>
                </a:lnTo>
                <a:lnTo>
                  <a:pt x="667" y="408"/>
                </a:lnTo>
                <a:lnTo>
                  <a:pt x="667" y="408"/>
                </a:lnTo>
                <a:lnTo>
                  <a:pt x="664" y="405"/>
                </a:lnTo>
                <a:lnTo>
                  <a:pt x="664" y="405"/>
                </a:lnTo>
                <a:lnTo>
                  <a:pt x="664" y="403"/>
                </a:lnTo>
                <a:lnTo>
                  <a:pt x="664" y="403"/>
                </a:lnTo>
                <a:lnTo>
                  <a:pt x="662" y="403"/>
                </a:lnTo>
                <a:lnTo>
                  <a:pt x="662" y="403"/>
                </a:lnTo>
                <a:lnTo>
                  <a:pt x="657" y="400"/>
                </a:lnTo>
                <a:lnTo>
                  <a:pt x="657" y="400"/>
                </a:lnTo>
                <a:lnTo>
                  <a:pt x="655" y="400"/>
                </a:lnTo>
                <a:lnTo>
                  <a:pt x="655" y="398"/>
                </a:lnTo>
                <a:lnTo>
                  <a:pt x="655" y="398"/>
                </a:lnTo>
                <a:lnTo>
                  <a:pt x="655" y="398"/>
                </a:lnTo>
                <a:lnTo>
                  <a:pt x="655" y="396"/>
                </a:lnTo>
                <a:lnTo>
                  <a:pt x="657" y="396"/>
                </a:lnTo>
                <a:lnTo>
                  <a:pt x="657" y="393"/>
                </a:lnTo>
                <a:lnTo>
                  <a:pt x="655" y="393"/>
                </a:lnTo>
                <a:lnTo>
                  <a:pt x="652" y="391"/>
                </a:lnTo>
                <a:lnTo>
                  <a:pt x="650" y="391"/>
                </a:lnTo>
                <a:lnTo>
                  <a:pt x="650" y="391"/>
                </a:lnTo>
                <a:lnTo>
                  <a:pt x="650" y="391"/>
                </a:lnTo>
                <a:lnTo>
                  <a:pt x="650" y="393"/>
                </a:lnTo>
                <a:lnTo>
                  <a:pt x="648" y="393"/>
                </a:lnTo>
                <a:lnTo>
                  <a:pt x="648" y="398"/>
                </a:lnTo>
                <a:lnTo>
                  <a:pt x="648" y="398"/>
                </a:lnTo>
                <a:lnTo>
                  <a:pt x="648" y="398"/>
                </a:lnTo>
                <a:lnTo>
                  <a:pt x="645" y="398"/>
                </a:lnTo>
                <a:lnTo>
                  <a:pt x="645" y="400"/>
                </a:lnTo>
                <a:lnTo>
                  <a:pt x="645" y="400"/>
                </a:lnTo>
                <a:lnTo>
                  <a:pt x="643" y="400"/>
                </a:lnTo>
                <a:lnTo>
                  <a:pt x="643" y="400"/>
                </a:lnTo>
                <a:lnTo>
                  <a:pt x="641" y="400"/>
                </a:lnTo>
                <a:lnTo>
                  <a:pt x="641" y="400"/>
                </a:lnTo>
                <a:lnTo>
                  <a:pt x="641" y="400"/>
                </a:lnTo>
                <a:lnTo>
                  <a:pt x="636" y="398"/>
                </a:lnTo>
                <a:lnTo>
                  <a:pt x="636" y="398"/>
                </a:lnTo>
                <a:lnTo>
                  <a:pt x="636" y="398"/>
                </a:lnTo>
                <a:lnTo>
                  <a:pt x="631" y="398"/>
                </a:lnTo>
                <a:lnTo>
                  <a:pt x="631" y="398"/>
                </a:lnTo>
                <a:lnTo>
                  <a:pt x="629" y="398"/>
                </a:lnTo>
                <a:lnTo>
                  <a:pt x="629" y="398"/>
                </a:lnTo>
                <a:lnTo>
                  <a:pt x="626" y="396"/>
                </a:lnTo>
                <a:lnTo>
                  <a:pt x="626" y="396"/>
                </a:lnTo>
                <a:lnTo>
                  <a:pt x="626" y="393"/>
                </a:lnTo>
                <a:lnTo>
                  <a:pt x="626" y="391"/>
                </a:lnTo>
                <a:lnTo>
                  <a:pt x="624" y="389"/>
                </a:lnTo>
                <a:lnTo>
                  <a:pt x="624" y="389"/>
                </a:lnTo>
                <a:lnTo>
                  <a:pt x="624" y="389"/>
                </a:lnTo>
                <a:lnTo>
                  <a:pt x="622" y="389"/>
                </a:lnTo>
                <a:lnTo>
                  <a:pt x="622" y="389"/>
                </a:lnTo>
                <a:lnTo>
                  <a:pt x="622" y="389"/>
                </a:lnTo>
                <a:lnTo>
                  <a:pt x="617" y="389"/>
                </a:lnTo>
                <a:lnTo>
                  <a:pt x="617" y="389"/>
                </a:lnTo>
                <a:lnTo>
                  <a:pt x="617" y="389"/>
                </a:lnTo>
                <a:lnTo>
                  <a:pt x="615" y="389"/>
                </a:lnTo>
                <a:lnTo>
                  <a:pt x="615" y="391"/>
                </a:lnTo>
                <a:lnTo>
                  <a:pt x="615" y="393"/>
                </a:lnTo>
                <a:lnTo>
                  <a:pt x="615" y="398"/>
                </a:lnTo>
                <a:lnTo>
                  <a:pt x="612" y="400"/>
                </a:lnTo>
                <a:lnTo>
                  <a:pt x="610" y="400"/>
                </a:lnTo>
                <a:lnTo>
                  <a:pt x="605" y="400"/>
                </a:lnTo>
                <a:lnTo>
                  <a:pt x="605" y="403"/>
                </a:lnTo>
                <a:lnTo>
                  <a:pt x="607" y="403"/>
                </a:lnTo>
                <a:lnTo>
                  <a:pt x="607" y="403"/>
                </a:lnTo>
                <a:lnTo>
                  <a:pt x="607" y="405"/>
                </a:lnTo>
                <a:lnTo>
                  <a:pt x="607" y="405"/>
                </a:lnTo>
                <a:lnTo>
                  <a:pt x="605" y="408"/>
                </a:lnTo>
                <a:lnTo>
                  <a:pt x="605" y="408"/>
                </a:lnTo>
                <a:lnTo>
                  <a:pt x="605" y="412"/>
                </a:lnTo>
                <a:lnTo>
                  <a:pt x="605" y="415"/>
                </a:lnTo>
                <a:lnTo>
                  <a:pt x="603" y="417"/>
                </a:lnTo>
                <a:lnTo>
                  <a:pt x="600" y="417"/>
                </a:lnTo>
                <a:lnTo>
                  <a:pt x="596" y="415"/>
                </a:lnTo>
                <a:lnTo>
                  <a:pt x="596" y="412"/>
                </a:lnTo>
                <a:lnTo>
                  <a:pt x="593" y="410"/>
                </a:lnTo>
                <a:lnTo>
                  <a:pt x="593" y="408"/>
                </a:lnTo>
                <a:lnTo>
                  <a:pt x="593" y="405"/>
                </a:lnTo>
                <a:lnTo>
                  <a:pt x="596" y="400"/>
                </a:lnTo>
                <a:lnTo>
                  <a:pt x="596" y="398"/>
                </a:lnTo>
                <a:lnTo>
                  <a:pt x="596" y="398"/>
                </a:lnTo>
                <a:lnTo>
                  <a:pt x="593" y="396"/>
                </a:lnTo>
                <a:lnTo>
                  <a:pt x="593" y="396"/>
                </a:lnTo>
                <a:lnTo>
                  <a:pt x="591" y="393"/>
                </a:lnTo>
                <a:lnTo>
                  <a:pt x="591" y="393"/>
                </a:lnTo>
                <a:lnTo>
                  <a:pt x="591" y="396"/>
                </a:lnTo>
                <a:lnTo>
                  <a:pt x="589" y="396"/>
                </a:lnTo>
                <a:lnTo>
                  <a:pt x="589" y="396"/>
                </a:lnTo>
                <a:lnTo>
                  <a:pt x="589" y="398"/>
                </a:lnTo>
                <a:lnTo>
                  <a:pt x="586" y="400"/>
                </a:lnTo>
                <a:lnTo>
                  <a:pt x="586" y="400"/>
                </a:lnTo>
                <a:lnTo>
                  <a:pt x="584" y="398"/>
                </a:lnTo>
                <a:lnTo>
                  <a:pt x="581" y="398"/>
                </a:lnTo>
                <a:lnTo>
                  <a:pt x="581" y="400"/>
                </a:lnTo>
                <a:lnTo>
                  <a:pt x="579" y="400"/>
                </a:lnTo>
                <a:lnTo>
                  <a:pt x="579" y="400"/>
                </a:lnTo>
                <a:lnTo>
                  <a:pt x="579" y="400"/>
                </a:lnTo>
                <a:lnTo>
                  <a:pt x="579" y="403"/>
                </a:lnTo>
                <a:lnTo>
                  <a:pt x="577" y="403"/>
                </a:lnTo>
                <a:lnTo>
                  <a:pt x="577" y="403"/>
                </a:lnTo>
                <a:lnTo>
                  <a:pt x="577" y="405"/>
                </a:lnTo>
                <a:lnTo>
                  <a:pt x="574" y="405"/>
                </a:lnTo>
                <a:lnTo>
                  <a:pt x="570" y="405"/>
                </a:lnTo>
                <a:lnTo>
                  <a:pt x="567" y="405"/>
                </a:lnTo>
                <a:lnTo>
                  <a:pt x="567" y="400"/>
                </a:lnTo>
                <a:lnTo>
                  <a:pt x="565" y="398"/>
                </a:lnTo>
                <a:lnTo>
                  <a:pt x="565" y="398"/>
                </a:lnTo>
                <a:lnTo>
                  <a:pt x="562" y="396"/>
                </a:lnTo>
                <a:lnTo>
                  <a:pt x="560" y="396"/>
                </a:lnTo>
                <a:lnTo>
                  <a:pt x="555" y="396"/>
                </a:lnTo>
                <a:lnTo>
                  <a:pt x="553" y="396"/>
                </a:lnTo>
                <a:lnTo>
                  <a:pt x="553" y="393"/>
                </a:lnTo>
                <a:lnTo>
                  <a:pt x="553" y="389"/>
                </a:lnTo>
                <a:lnTo>
                  <a:pt x="551" y="386"/>
                </a:lnTo>
                <a:lnTo>
                  <a:pt x="546" y="384"/>
                </a:lnTo>
                <a:lnTo>
                  <a:pt x="544" y="386"/>
                </a:lnTo>
                <a:lnTo>
                  <a:pt x="539" y="389"/>
                </a:lnTo>
                <a:lnTo>
                  <a:pt x="532" y="398"/>
                </a:lnTo>
                <a:lnTo>
                  <a:pt x="527" y="400"/>
                </a:lnTo>
                <a:lnTo>
                  <a:pt x="522" y="400"/>
                </a:lnTo>
                <a:lnTo>
                  <a:pt x="518" y="400"/>
                </a:lnTo>
                <a:lnTo>
                  <a:pt x="515" y="398"/>
                </a:lnTo>
                <a:lnTo>
                  <a:pt x="515" y="398"/>
                </a:lnTo>
                <a:lnTo>
                  <a:pt x="515" y="396"/>
                </a:lnTo>
                <a:lnTo>
                  <a:pt x="515" y="396"/>
                </a:lnTo>
                <a:lnTo>
                  <a:pt x="515" y="393"/>
                </a:lnTo>
                <a:lnTo>
                  <a:pt x="515" y="391"/>
                </a:lnTo>
                <a:lnTo>
                  <a:pt x="515" y="391"/>
                </a:lnTo>
                <a:lnTo>
                  <a:pt x="515" y="389"/>
                </a:lnTo>
                <a:lnTo>
                  <a:pt x="515" y="389"/>
                </a:lnTo>
                <a:lnTo>
                  <a:pt x="515" y="386"/>
                </a:lnTo>
                <a:lnTo>
                  <a:pt x="515" y="386"/>
                </a:lnTo>
                <a:lnTo>
                  <a:pt x="513" y="386"/>
                </a:lnTo>
                <a:lnTo>
                  <a:pt x="510" y="384"/>
                </a:lnTo>
                <a:lnTo>
                  <a:pt x="506" y="384"/>
                </a:lnTo>
                <a:lnTo>
                  <a:pt x="501" y="381"/>
                </a:lnTo>
                <a:lnTo>
                  <a:pt x="501" y="377"/>
                </a:lnTo>
                <a:lnTo>
                  <a:pt x="499" y="374"/>
                </a:lnTo>
                <a:lnTo>
                  <a:pt x="501" y="372"/>
                </a:lnTo>
                <a:lnTo>
                  <a:pt x="501" y="367"/>
                </a:lnTo>
                <a:lnTo>
                  <a:pt x="499" y="367"/>
                </a:lnTo>
                <a:lnTo>
                  <a:pt x="496" y="367"/>
                </a:lnTo>
                <a:lnTo>
                  <a:pt x="492" y="367"/>
                </a:lnTo>
                <a:lnTo>
                  <a:pt x="487" y="370"/>
                </a:lnTo>
                <a:lnTo>
                  <a:pt x="475" y="367"/>
                </a:lnTo>
                <a:lnTo>
                  <a:pt x="473" y="367"/>
                </a:lnTo>
                <a:lnTo>
                  <a:pt x="470" y="370"/>
                </a:lnTo>
                <a:lnTo>
                  <a:pt x="468" y="372"/>
                </a:lnTo>
                <a:lnTo>
                  <a:pt x="468" y="374"/>
                </a:lnTo>
                <a:lnTo>
                  <a:pt x="466" y="374"/>
                </a:lnTo>
                <a:lnTo>
                  <a:pt x="463" y="377"/>
                </a:lnTo>
                <a:lnTo>
                  <a:pt x="458" y="377"/>
                </a:lnTo>
                <a:lnTo>
                  <a:pt x="458" y="374"/>
                </a:lnTo>
                <a:lnTo>
                  <a:pt x="454" y="372"/>
                </a:lnTo>
                <a:lnTo>
                  <a:pt x="451" y="370"/>
                </a:lnTo>
                <a:lnTo>
                  <a:pt x="451" y="370"/>
                </a:lnTo>
                <a:lnTo>
                  <a:pt x="449" y="367"/>
                </a:lnTo>
                <a:lnTo>
                  <a:pt x="449" y="365"/>
                </a:lnTo>
                <a:lnTo>
                  <a:pt x="447" y="365"/>
                </a:lnTo>
                <a:lnTo>
                  <a:pt x="444" y="365"/>
                </a:lnTo>
                <a:lnTo>
                  <a:pt x="442" y="365"/>
                </a:lnTo>
                <a:lnTo>
                  <a:pt x="435" y="370"/>
                </a:lnTo>
                <a:lnTo>
                  <a:pt x="435" y="367"/>
                </a:lnTo>
                <a:lnTo>
                  <a:pt x="421" y="365"/>
                </a:lnTo>
                <a:lnTo>
                  <a:pt x="418" y="365"/>
                </a:lnTo>
                <a:lnTo>
                  <a:pt x="411" y="360"/>
                </a:lnTo>
                <a:lnTo>
                  <a:pt x="409" y="360"/>
                </a:lnTo>
                <a:lnTo>
                  <a:pt x="406" y="360"/>
                </a:lnTo>
                <a:lnTo>
                  <a:pt x="406" y="360"/>
                </a:lnTo>
                <a:lnTo>
                  <a:pt x="404" y="360"/>
                </a:lnTo>
                <a:lnTo>
                  <a:pt x="402" y="360"/>
                </a:lnTo>
                <a:lnTo>
                  <a:pt x="397" y="360"/>
                </a:lnTo>
                <a:lnTo>
                  <a:pt x="395" y="358"/>
                </a:lnTo>
                <a:lnTo>
                  <a:pt x="390" y="360"/>
                </a:lnTo>
                <a:lnTo>
                  <a:pt x="387" y="358"/>
                </a:lnTo>
                <a:lnTo>
                  <a:pt x="385" y="358"/>
                </a:lnTo>
                <a:lnTo>
                  <a:pt x="385" y="355"/>
                </a:lnTo>
                <a:lnTo>
                  <a:pt x="385" y="348"/>
                </a:lnTo>
                <a:lnTo>
                  <a:pt x="385" y="346"/>
                </a:lnTo>
                <a:lnTo>
                  <a:pt x="385" y="346"/>
                </a:lnTo>
                <a:lnTo>
                  <a:pt x="385" y="344"/>
                </a:lnTo>
                <a:lnTo>
                  <a:pt x="380" y="341"/>
                </a:lnTo>
                <a:lnTo>
                  <a:pt x="380" y="339"/>
                </a:lnTo>
                <a:lnTo>
                  <a:pt x="380" y="337"/>
                </a:lnTo>
                <a:lnTo>
                  <a:pt x="378" y="334"/>
                </a:lnTo>
                <a:lnTo>
                  <a:pt x="376" y="334"/>
                </a:lnTo>
                <a:lnTo>
                  <a:pt x="376" y="334"/>
                </a:lnTo>
                <a:lnTo>
                  <a:pt x="373" y="334"/>
                </a:lnTo>
                <a:lnTo>
                  <a:pt x="373" y="334"/>
                </a:lnTo>
                <a:lnTo>
                  <a:pt x="371" y="332"/>
                </a:lnTo>
                <a:lnTo>
                  <a:pt x="371" y="332"/>
                </a:lnTo>
                <a:lnTo>
                  <a:pt x="371" y="332"/>
                </a:lnTo>
                <a:lnTo>
                  <a:pt x="371" y="329"/>
                </a:lnTo>
                <a:lnTo>
                  <a:pt x="369" y="329"/>
                </a:lnTo>
                <a:lnTo>
                  <a:pt x="366" y="329"/>
                </a:lnTo>
                <a:lnTo>
                  <a:pt x="366" y="329"/>
                </a:lnTo>
                <a:lnTo>
                  <a:pt x="366" y="337"/>
                </a:lnTo>
                <a:lnTo>
                  <a:pt x="364" y="339"/>
                </a:lnTo>
                <a:lnTo>
                  <a:pt x="364" y="339"/>
                </a:lnTo>
                <a:lnTo>
                  <a:pt x="361" y="339"/>
                </a:lnTo>
                <a:lnTo>
                  <a:pt x="359" y="339"/>
                </a:lnTo>
                <a:lnTo>
                  <a:pt x="354" y="337"/>
                </a:lnTo>
                <a:lnTo>
                  <a:pt x="350" y="334"/>
                </a:lnTo>
                <a:lnTo>
                  <a:pt x="350" y="334"/>
                </a:lnTo>
                <a:lnTo>
                  <a:pt x="347" y="337"/>
                </a:lnTo>
                <a:lnTo>
                  <a:pt x="347" y="337"/>
                </a:lnTo>
                <a:lnTo>
                  <a:pt x="345" y="339"/>
                </a:lnTo>
                <a:lnTo>
                  <a:pt x="345" y="339"/>
                </a:lnTo>
                <a:lnTo>
                  <a:pt x="338" y="339"/>
                </a:lnTo>
                <a:lnTo>
                  <a:pt x="335" y="337"/>
                </a:lnTo>
                <a:lnTo>
                  <a:pt x="335" y="337"/>
                </a:lnTo>
                <a:lnTo>
                  <a:pt x="333" y="332"/>
                </a:lnTo>
                <a:lnTo>
                  <a:pt x="314" y="315"/>
                </a:lnTo>
                <a:lnTo>
                  <a:pt x="314" y="315"/>
                </a:lnTo>
                <a:lnTo>
                  <a:pt x="312" y="315"/>
                </a:lnTo>
                <a:lnTo>
                  <a:pt x="312" y="315"/>
                </a:lnTo>
                <a:lnTo>
                  <a:pt x="309" y="313"/>
                </a:lnTo>
                <a:lnTo>
                  <a:pt x="305" y="315"/>
                </a:lnTo>
                <a:lnTo>
                  <a:pt x="302" y="315"/>
                </a:lnTo>
                <a:lnTo>
                  <a:pt x="302" y="313"/>
                </a:lnTo>
                <a:lnTo>
                  <a:pt x="302" y="308"/>
                </a:lnTo>
                <a:lnTo>
                  <a:pt x="302" y="294"/>
                </a:lnTo>
                <a:lnTo>
                  <a:pt x="302" y="280"/>
                </a:lnTo>
                <a:lnTo>
                  <a:pt x="302" y="266"/>
                </a:lnTo>
                <a:lnTo>
                  <a:pt x="302" y="251"/>
                </a:lnTo>
                <a:lnTo>
                  <a:pt x="302" y="237"/>
                </a:lnTo>
                <a:lnTo>
                  <a:pt x="302" y="223"/>
                </a:lnTo>
                <a:lnTo>
                  <a:pt x="302" y="209"/>
                </a:lnTo>
                <a:lnTo>
                  <a:pt x="302" y="195"/>
                </a:lnTo>
                <a:lnTo>
                  <a:pt x="302" y="180"/>
                </a:lnTo>
                <a:lnTo>
                  <a:pt x="302" y="166"/>
                </a:lnTo>
                <a:lnTo>
                  <a:pt x="302" y="152"/>
                </a:lnTo>
                <a:lnTo>
                  <a:pt x="302" y="138"/>
                </a:lnTo>
                <a:lnTo>
                  <a:pt x="302" y="124"/>
                </a:lnTo>
                <a:lnTo>
                  <a:pt x="302" y="109"/>
                </a:lnTo>
                <a:lnTo>
                  <a:pt x="302" y="95"/>
                </a:lnTo>
                <a:lnTo>
                  <a:pt x="302" y="81"/>
                </a:lnTo>
                <a:lnTo>
                  <a:pt x="302" y="76"/>
                </a:lnTo>
                <a:lnTo>
                  <a:pt x="302" y="76"/>
                </a:lnTo>
                <a:lnTo>
                  <a:pt x="295" y="76"/>
                </a:lnTo>
                <a:lnTo>
                  <a:pt x="293" y="76"/>
                </a:lnTo>
                <a:lnTo>
                  <a:pt x="283" y="76"/>
                </a:lnTo>
                <a:lnTo>
                  <a:pt x="269" y="76"/>
                </a:lnTo>
                <a:lnTo>
                  <a:pt x="250" y="76"/>
                </a:lnTo>
                <a:lnTo>
                  <a:pt x="227" y="76"/>
                </a:lnTo>
                <a:lnTo>
                  <a:pt x="203" y="74"/>
                </a:lnTo>
                <a:lnTo>
                  <a:pt x="177" y="74"/>
                </a:lnTo>
                <a:lnTo>
                  <a:pt x="149" y="74"/>
                </a:lnTo>
                <a:lnTo>
                  <a:pt x="120" y="74"/>
                </a:lnTo>
                <a:lnTo>
                  <a:pt x="94" y="74"/>
                </a:lnTo>
                <a:lnTo>
                  <a:pt x="68" y="74"/>
                </a:lnTo>
                <a:lnTo>
                  <a:pt x="47" y="71"/>
                </a:lnTo>
                <a:lnTo>
                  <a:pt x="28" y="71"/>
                </a:lnTo>
                <a:lnTo>
                  <a:pt x="14" y="71"/>
                </a:lnTo>
                <a:lnTo>
                  <a:pt x="4" y="71"/>
                </a:lnTo>
                <a:lnTo>
                  <a:pt x="0" y="71"/>
                </a:lnTo>
                <a:lnTo>
                  <a:pt x="2" y="55"/>
                </a:lnTo>
                <a:lnTo>
                  <a:pt x="2" y="41"/>
                </a:lnTo>
                <a:lnTo>
                  <a:pt x="2" y="24"/>
                </a:lnTo>
                <a:lnTo>
                  <a:pt x="2" y="10"/>
                </a:lnTo>
                <a:lnTo>
                  <a:pt x="14" y="10"/>
                </a:lnTo>
                <a:lnTo>
                  <a:pt x="28" y="10"/>
                </a:lnTo>
                <a:lnTo>
                  <a:pt x="40" y="10"/>
                </a:lnTo>
                <a:lnTo>
                  <a:pt x="52" y="10"/>
                </a:lnTo>
                <a:lnTo>
                  <a:pt x="63" y="10"/>
                </a:lnTo>
                <a:lnTo>
                  <a:pt x="78" y="10"/>
                </a:lnTo>
                <a:lnTo>
                  <a:pt x="89" y="12"/>
                </a:lnTo>
                <a:lnTo>
                  <a:pt x="101" y="12"/>
                </a:lnTo>
                <a:lnTo>
                  <a:pt x="125" y="12"/>
                </a:lnTo>
                <a:lnTo>
                  <a:pt x="149" y="12"/>
                </a:lnTo>
                <a:lnTo>
                  <a:pt x="170" y="12"/>
                </a:lnTo>
                <a:lnTo>
                  <a:pt x="193" y="12"/>
                </a:lnTo>
                <a:lnTo>
                  <a:pt x="217" y="12"/>
                </a:lnTo>
                <a:lnTo>
                  <a:pt x="241" y="12"/>
                </a:lnTo>
                <a:lnTo>
                  <a:pt x="262" y="12"/>
                </a:lnTo>
                <a:lnTo>
                  <a:pt x="286" y="12"/>
                </a:lnTo>
                <a:lnTo>
                  <a:pt x="309" y="12"/>
                </a:lnTo>
                <a:lnTo>
                  <a:pt x="333" y="12"/>
                </a:lnTo>
                <a:lnTo>
                  <a:pt x="357" y="12"/>
                </a:lnTo>
                <a:lnTo>
                  <a:pt x="378" y="12"/>
                </a:lnTo>
                <a:lnTo>
                  <a:pt x="402" y="12"/>
                </a:lnTo>
                <a:lnTo>
                  <a:pt x="425" y="12"/>
                </a:lnTo>
                <a:lnTo>
                  <a:pt x="449" y="12"/>
                </a:lnTo>
                <a:lnTo>
                  <a:pt x="473" y="12"/>
                </a:lnTo>
                <a:lnTo>
                  <a:pt x="494" y="12"/>
                </a:lnTo>
                <a:lnTo>
                  <a:pt x="518" y="12"/>
                </a:lnTo>
                <a:lnTo>
                  <a:pt x="541" y="10"/>
                </a:lnTo>
                <a:lnTo>
                  <a:pt x="565" y="10"/>
                </a:lnTo>
                <a:lnTo>
                  <a:pt x="586" y="10"/>
                </a:lnTo>
                <a:lnTo>
                  <a:pt x="610" y="10"/>
                </a:lnTo>
                <a:lnTo>
                  <a:pt x="633" y="8"/>
                </a:lnTo>
                <a:lnTo>
                  <a:pt x="657" y="8"/>
                </a:lnTo>
                <a:lnTo>
                  <a:pt x="681" y="8"/>
                </a:lnTo>
                <a:lnTo>
                  <a:pt x="702" y="5"/>
                </a:lnTo>
                <a:lnTo>
                  <a:pt x="726" y="5"/>
                </a:lnTo>
                <a:lnTo>
                  <a:pt x="749" y="5"/>
                </a:lnTo>
                <a:lnTo>
                  <a:pt x="773" y="3"/>
                </a:lnTo>
                <a:lnTo>
                  <a:pt x="794" y="3"/>
                </a:lnTo>
                <a:lnTo>
                  <a:pt x="818" y="0"/>
                </a:lnTo>
                <a:lnTo>
                  <a:pt x="842" y="0"/>
                </a:lnTo>
                <a:lnTo>
                  <a:pt x="842" y="15"/>
                </a:lnTo>
                <a:lnTo>
                  <a:pt x="844" y="31"/>
                </a:lnTo>
                <a:lnTo>
                  <a:pt x="844" y="48"/>
                </a:lnTo>
                <a:lnTo>
                  <a:pt x="844" y="62"/>
                </a:lnTo>
                <a:lnTo>
                  <a:pt x="844" y="62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FA642979-AD49-4462-B824-C261804EFC8E}"/>
              </a:ext>
            </a:extLst>
          </p:cNvPr>
          <p:cNvSpPr>
            <a:spLocks/>
          </p:cNvSpPr>
          <p:nvPr/>
        </p:nvSpPr>
        <p:spPr bwMode="auto">
          <a:xfrm>
            <a:off x="9359447" y="2682626"/>
            <a:ext cx="504825" cy="558404"/>
          </a:xfrm>
          <a:custGeom>
            <a:avLst/>
            <a:gdLst>
              <a:gd name="T0" fmla="*/ 419 w 424"/>
              <a:gd name="T1" fmla="*/ 137 h 469"/>
              <a:gd name="T2" fmla="*/ 398 w 424"/>
              <a:gd name="T3" fmla="*/ 9 h 469"/>
              <a:gd name="T4" fmla="*/ 362 w 424"/>
              <a:gd name="T5" fmla="*/ 19 h 469"/>
              <a:gd name="T6" fmla="*/ 289 w 424"/>
              <a:gd name="T7" fmla="*/ 78 h 469"/>
              <a:gd name="T8" fmla="*/ 263 w 424"/>
              <a:gd name="T9" fmla="*/ 80 h 469"/>
              <a:gd name="T10" fmla="*/ 228 w 424"/>
              <a:gd name="T11" fmla="*/ 102 h 469"/>
              <a:gd name="T12" fmla="*/ 206 w 424"/>
              <a:gd name="T13" fmla="*/ 95 h 469"/>
              <a:gd name="T14" fmla="*/ 201 w 424"/>
              <a:gd name="T15" fmla="*/ 97 h 469"/>
              <a:gd name="T16" fmla="*/ 187 w 424"/>
              <a:gd name="T17" fmla="*/ 102 h 469"/>
              <a:gd name="T18" fmla="*/ 168 w 424"/>
              <a:gd name="T19" fmla="*/ 102 h 469"/>
              <a:gd name="T20" fmla="*/ 178 w 424"/>
              <a:gd name="T21" fmla="*/ 97 h 469"/>
              <a:gd name="T22" fmla="*/ 201 w 424"/>
              <a:gd name="T23" fmla="*/ 90 h 469"/>
              <a:gd name="T24" fmla="*/ 192 w 424"/>
              <a:gd name="T25" fmla="*/ 88 h 469"/>
              <a:gd name="T26" fmla="*/ 187 w 424"/>
              <a:gd name="T27" fmla="*/ 90 h 469"/>
              <a:gd name="T28" fmla="*/ 166 w 424"/>
              <a:gd name="T29" fmla="*/ 85 h 469"/>
              <a:gd name="T30" fmla="*/ 140 w 424"/>
              <a:gd name="T31" fmla="*/ 76 h 469"/>
              <a:gd name="T32" fmla="*/ 109 w 424"/>
              <a:gd name="T33" fmla="*/ 78 h 469"/>
              <a:gd name="T34" fmla="*/ 48 w 424"/>
              <a:gd name="T35" fmla="*/ 90 h 469"/>
              <a:gd name="T36" fmla="*/ 3 w 424"/>
              <a:gd name="T37" fmla="*/ 118 h 469"/>
              <a:gd name="T38" fmla="*/ 15 w 424"/>
              <a:gd name="T39" fmla="*/ 206 h 469"/>
              <a:gd name="T40" fmla="*/ 26 w 424"/>
              <a:gd name="T41" fmla="*/ 286 h 469"/>
              <a:gd name="T42" fmla="*/ 36 w 424"/>
              <a:gd name="T43" fmla="*/ 367 h 469"/>
              <a:gd name="T44" fmla="*/ 50 w 424"/>
              <a:gd name="T45" fmla="*/ 409 h 469"/>
              <a:gd name="T46" fmla="*/ 74 w 424"/>
              <a:gd name="T47" fmla="*/ 409 h 469"/>
              <a:gd name="T48" fmla="*/ 93 w 424"/>
              <a:gd name="T49" fmla="*/ 417 h 469"/>
              <a:gd name="T50" fmla="*/ 102 w 424"/>
              <a:gd name="T51" fmla="*/ 431 h 469"/>
              <a:gd name="T52" fmla="*/ 121 w 424"/>
              <a:gd name="T53" fmla="*/ 445 h 469"/>
              <a:gd name="T54" fmla="*/ 154 w 424"/>
              <a:gd name="T55" fmla="*/ 454 h 469"/>
              <a:gd name="T56" fmla="*/ 175 w 424"/>
              <a:gd name="T57" fmla="*/ 445 h 469"/>
              <a:gd name="T58" fmla="*/ 192 w 424"/>
              <a:gd name="T59" fmla="*/ 450 h 469"/>
              <a:gd name="T60" fmla="*/ 204 w 424"/>
              <a:gd name="T61" fmla="*/ 452 h 469"/>
              <a:gd name="T62" fmla="*/ 218 w 424"/>
              <a:gd name="T63" fmla="*/ 443 h 469"/>
              <a:gd name="T64" fmla="*/ 235 w 424"/>
              <a:gd name="T65" fmla="*/ 431 h 469"/>
              <a:gd name="T66" fmla="*/ 256 w 424"/>
              <a:gd name="T67" fmla="*/ 452 h 469"/>
              <a:gd name="T68" fmla="*/ 280 w 424"/>
              <a:gd name="T69" fmla="*/ 466 h 469"/>
              <a:gd name="T70" fmla="*/ 301 w 424"/>
              <a:gd name="T71" fmla="*/ 440 h 469"/>
              <a:gd name="T72" fmla="*/ 306 w 424"/>
              <a:gd name="T73" fmla="*/ 428 h 469"/>
              <a:gd name="T74" fmla="*/ 306 w 424"/>
              <a:gd name="T75" fmla="*/ 412 h 469"/>
              <a:gd name="T76" fmla="*/ 315 w 424"/>
              <a:gd name="T77" fmla="*/ 383 h 469"/>
              <a:gd name="T78" fmla="*/ 327 w 424"/>
              <a:gd name="T79" fmla="*/ 393 h 469"/>
              <a:gd name="T80" fmla="*/ 327 w 424"/>
              <a:gd name="T81" fmla="*/ 398 h 469"/>
              <a:gd name="T82" fmla="*/ 334 w 424"/>
              <a:gd name="T83" fmla="*/ 390 h 469"/>
              <a:gd name="T84" fmla="*/ 339 w 424"/>
              <a:gd name="T85" fmla="*/ 386 h 469"/>
              <a:gd name="T86" fmla="*/ 334 w 424"/>
              <a:gd name="T87" fmla="*/ 374 h 469"/>
              <a:gd name="T88" fmla="*/ 339 w 424"/>
              <a:gd name="T89" fmla="*/ 360 h 469"/>
              <a:gd name="T90" fmla="*/ 351 w 424"/>
              <a:gd name="T91" fmla="*/ 346 h 469"/>
              <a:gd name="T92" fmla="*/ 365 w 424"/>
              <a:gd name="T93" fmla="*/ 327 h 469"/>
              <a:gd name="T94" fmla="*/ 381 w 424"/>
              <a:gd name="T95" fmla="*/ 327 h 469"/>
              <a:gd name="T96" fmla="*/ 395 w 424"/>
              <a:gd name="T97" fmla="*/ 310 h 469"/>
              <a:gd name="T98" fmla="*/ 412 w 424"/>
              <a:gd name="T99" fmla="*/ 284 h 469"/>
              <a:gd name="T100" fmla="*/ 410 w 424"/>
              <a:gd name="T101" fmla="*/ 272 h 469"/>
              <a:gd name="T102" fmla="*/ 414 w 424"/>
              <a:gd name="T103" fmla="*/ 260 h 469"/>
              <a:gd name="T104" fmla="*/ 417 w 424"/>
              <a:gd name="T105" fmla="*/ 253 h 469"/>
              <a:gd name="T106" fmla="*/ 417 w 424"/>
              <a:gd name="T107" fmla="*/ 237 h 469"/>
              <a:gd name="T108" fmla="*/ 421 w 424"/>
              <a:gd name="T109" fmla="*/ 211 h 469"/>
              <a:gd name="T110" fmla="*/ 421 w 424"/>
              <a:gd name="T111" fmla="*/ 196 h 469"/>
              <a:gd name="T112" fmla="*/ 421 w 424"/>
              <a:gd name="T113" fmla="*/ 185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24" h="469">
                <a:moveTo>
                  <a:pt x="414" y="168"/>
                </a:moveTo>
                <a:lnTo>
                  <a:pt x="414" y="166"/>
                </a:lnTo>
                <a:lnTo>
                  <a:pt x="419" y="166"/>
                </a:lnTo>
                <a:lnTo>
                  <a:pt x="419" y="166"/>
                </a:lnTo>
                <a:lnTo>
                  <a:pt x="424" y="163"/>
                </a:lnTo>
                <a:lnTo>
                  <a:pt x="424" y="161"/>
                </a:lnTo>
                <a:lnTo>
                  <a:pt x="421" y="149"/>
                </a:lnTo>
                <a:lnTo>
                  <a:pt x="419" y="137"/>
                </a:lnTo>
                <a:lnTo>
                  <a:pt x="419" y="123"/>
                </a:lnTo>
                <a:lnTo>
                  <a:pt x="417" y="111"/>
                </a:lnTo>
                <a:lnTo>
                  <a:pt x="414" y="99"/>
                </a:lnTo>
                <a:lnTo>
                  <a:pt x="412" y="85"/>
                </a:lnTo>
                <a:lnTo>
                  <a:pt x="410" y="73"/>
                </a:lnTo>
                <a:lnTo>
                  <a:pt x="407" y="59"/>
                </a:lnTo>
                <a:lnTo>
                  <a:pt x="403" y="35"/>
                </a:lnTo>
                <a:lnTo>
                  <a:pt x="398" y="9"/>
                </a:lnTo>
                <a:lnTo>
                  <a:pt x="395" y="0"/>
                </a:lnTo>
                <a:lnTo>
                  <a:pt x="374" y="12"/>
                </a:lnTo>
                <a:lnTo>
                  <a:pt x="369" y="14"/>
                </a:lnTo>
                <a:lnTo>
                  <a:pt x="367" y="17"/>
                </a:lnTo>
                <a:lnTo>
                  <a:pt x="365" y="17"/>
                </a:lnTo>
                <a:lnTo>
                  <a:pt x="365" y="17"/>
                </a:lnTo>
                <a:lnTo>
                  <a:pt x="365" y="19"/>
                </a:lnTo>
                <a:lnTo>
                  <a:pt x="362" y="19"/>
                </a:lnTo>
                <a:lnTo>
                  <a:pt x="360" y="21"/>
                </a:lnTo>
                <a:lnTo>
                  <a:pt x="358" y="24"/>
                </a:lnTo>
                <a:lnTo>
                  <a:pt x="353" y="26"/>
                </a:lnTo>
                <a:lnTo>
                  <a:pt x="324" y="45"/>
                </a:lnTo>
                <a:lnTo>
                  <a:pt x="298" y="73"/>
                </a:lnTo>
                <a:lnTo>
                  <a:pt x="294" y="76"/>
                </a:lnTo>
                <a:lnTo>
                  <a:pt x="291" y="78"/>
                </a:lnTo>
                <a:lnTo>
                  <a:pt x="289" y="78"/>
                </a:lnTo>
                <a:lnTo>
                  <a:pt x="287" y="78"/>
                </a:lnTo>
                <a:lnTo>
                  <a:pt x="287" y="78"/>
                </a:lnTo>
                <a:lnTo>
                  <a:pt x="284" y="78"/>
                </a:lnTo>
                <a:lnTo>
                  <a:pt x="282" y="80"/>
                </a:lnTo>
                <a:lnTo>
                  <a:pt x="282" y="80"/>
                </a:lnTo>
                <a:lnTo>
                  <a:pt x="280" y="80"/>
                </a:lnTo>
                <a:lnTo>
                  <a:pt x="268" y="80"/>
                </a:lnTo>
                <a:lnTo>
                  <a:pt x="263" y="80"/>
                </a:lnTo>
                <a:lnTo>
                  <a:pt x="251" y="88"/>
                </a:lnTo>
                <a:lnTo>
                  <a:pt x="244" y="92"/>
                </a:lnTo>
                <a:lnTo>
                  <a:pt x="242" y="95"/>
                </a:lnTo>
                <a:lnTo>
                  <a:pt x="235" y="95"/>
                </a:lnTo>
                <a:lnTo>
                  <a:pt x="232" y="97"/>
                </a:lnTo>
                <a:lnTo>
                  <a:pt x="232" y="97"/>
                </a:lnTo>
                <a:lnTo>
                  <a:pt x="228" y="102"/>
                </a:lnTo>
                <a:lnTo>
                  <a:pt x="228" y="102"/>
                </a:lnTo>
                <a:lnTo>
                  <a:pt x="223" y="102"/>
                </a:lnTo>
                <a:lnTo>
                  <a:pt x="218" y="102"/>
                </a:lnTo>
                <a:lnTo>
                  <a:pt x="211" y="97"/>
                </a:lnTo>
                <a:lnTo>
                  <a:pt x="209" y="97"/>
                </a:lnTo>
                <a:lnTo>
                  <a:pt x="209" y="97"/>
                </a:lnTo>
                <a:lnTo>
                  <a:pt x="206" y="97"/>
                </a:lnTo>
                <a:lnTo>
                  <a:pt x="206" y="95"/>
                </a:lnTo>
                <a:lnTo>
                  <a:pt x="206" y="95"/>
                </a:lnTo>
                <a:lnTo>
                  <a:pt x="204" y="92"/>
                </a:lnTo>
                <a:lnTo>
                  <a:pt x="204" y="92"/>
                </a:lnTo>
                <a:lnTo>
                  <a:pt x="206" y="95"/>
                </a:lnTo>
                <a:lnTo>
                  <a:pt x="209" y="99"/>
                </a:lnTo>
                <a:lnTo>
                  <a:pt x="211" y="99"/>
                </a:lnTo>
                <a:lnTo>
                  <a:pt x="206" y="97"/>
                </a:lnTo>
                <a:lnTo>
                  <a:pt x="204" y="97"/>
                </a:lnTo>
                <a:lnTo>
                  <a:pt x="201" y="97"/>
                </a:lnTo>
                <a:lnTo>
                  <a:pt x="201" y="97"/>
                </a:lnTo>
                <a:lnTo>
                  <a:pt x="199" y="97"/>
                </a:lnTo>
                <a:lnTo>
                  <a:pt x="199" y="97"/>
                </a:lnTo>
                <a:lnTo>
                  <a:pt x="197" y="99"/>
                </a:lnTo>
                <a:lnTo>
                  <a:pt x="197" y="97"/>
                </a:lnTo>
                <a:lnTo>
                  <a:pt x="194" y="97"/>
                </a:lnTo>
                <a:lnTo>
                  <a:pt x="190" y="99"/>
                </a:lnTo>
                <a:lnTo>
                  <a:pt x="187" y="102"/>
                </a:lnTo>
                <a:lnTo>
                  <a:pt x="183" y="104"/>
                </a:lnTo>
                <a:lnTo>
                  <a:pt x="178" y="102"/>
                </a:lnTo>
                <a:lnTo>
                  <a:pt x="178" y="104"/>
                </a:lnTo>
                <a:lnTo>
                  <a:pt x="178" y="104"/>
                </a:lnTo>
                <a:lnTo>
                  <a:pt x="175" y="104"/>
                </a:lnTo>
                <a:lnTo>
                  <a:pt x="175" y="102"/>
                </a:lnTo>
                <a:lnTo>
                  <a:pt x="175" y="102"/>
                </a:lnTo>
                <a:lnTo>
                  <a:pt x="168" y="102"/>
                </a:lnTo>
                <a:lnTo>
                  <a:pt x="171" y="102"/>
                </a:lnTo>
                <a:lnTo>
                  <a:pt x="173" y="102"/>
                </a:lnTo>
                <a:lnTo>
                  <a:pt x="175" y="99"/>
                </a:lnTo>
                <a:lnTo>
                  <a:pt x="175" y="102"/>
                </a:lnTo>
                <a:lnTo>
                  <a:pt x="178" y="99"/>
                </a:lnTo>
                <a:lnTo>
                  <a:pt x="178" y="99"/>
                </a:lnTo>
                <a:lnTo>
                  <a:pt x="178" y="97"/>
                </a:lnTo>
                <a:lnTo>
                  <a:pt x="178" y="97"/>
                </a:lnTo>
                <a:lnTo>
                  <a:pt x="180" y="97"/>
                </a:lnTo>
                <a:lnTo>
                  <a:pt x="183" y="97"/>
                </a:lnTo>
                <a:lnTo>
                  <a:pt x="185" y="95"/>
                </a:lnTo>
                <a:lnTo>
                  <a:pt x="187" y="95"/>
                </a:lnTo>
                <a:lnTo>
                  <a:pt x="190" y="95"/>
                </a:lnTo>
                <a:lnTo>
                  <a:pt x="192" y="92"/>
                </a:lnTo>
                <a:lnTo>
                  <a:pt x="194" y="92"/>
                </a:lnTo>
                <a:lnTo>
                  <a:pt x="201" y="90"/>
                </a:lnTo>
                <a:lnTo>
                  <a:pt x="201" y="90"/>
                </a:lnTo>
                <a:lnTo>
                  <a:pt x="199" y="88"/>
                </a:lnTo>
                <a:lnTo>
                  <a:pt x="199" y="88"/>
                </a:lnTo>
                <a:lnTo>
                  <a:pt x="194" y="88"/>
                </a:lnTo>
                <a:lnTo>
                  <a:pt x="194" y="88"/>
                </a:lnTo>
                <a:lnTo>
                  <a:pt x="192" y="90"/>
                </a:lnTo>
                <a:lnTo>
                  <a:pt x="192" y="88"/>
                </a:lnTo>
                <a:lnTo>
                  <a:pt x="192" y="88"/>
                </a:lnTo>
                <a:lnTo>
                  <a:pt x="192" y="88"/>
                </a:lnTo>
                <a:lnTo>
                  <a:pt x="190" y="85"/>
                </a:lnTo>
                <a:lnTo>
                  <a:pt x="187" y="85"/>
                </a:lnTo>
                <a:lnTo>
                  <a:pt x="187" y="83"/>
                </a:lnTo>
                <a:lnTo>
                  <a:pt x="187" y="85"/>
                </a:lnTo>
                <a:lnTo>
                  <a:pt x="187" y="85"/>
                </a:lnTo>
                <a:lnTo>
                  <a:pt x="187" y="88"/>
                </a:lnTo>
                <a:lnTo>
                  <a:pt x="187" y="90"/>
                </a:lnTo>
                <a:lnTo>
                  <a:pt x="185" y="90"/>
                </a:lnTo>
                <a:lnTo>
                  <a:pt x="185" y="92"/>
                </a:lnTo>
                <a:lnTo>
                  <a:pt x="180" y="92"/>
                </a:lnTo>
                <a:lnTo>
                  <a:pt x="178" y="92"/>
                </a:lnTo>
                <a:lnTo>
                  <a:pt x="175" y="92"/>
                </a:lnTo>
                <a:lnTo>
                  <a:pt x="173" y="92"/>
                </a:lnTo>
                <a:lnTo>
                  <a:pt x="171" y="90"/>
                </a:lnTo>
                <a:lnTo>
                  <a:pt x="166" y="85"/>
                </a:lnTo>
                <a:lnTo>
                  <a:pt x="161" y="85"/>
                </a:lnTo>
                <a:lnTo>
                  <a:pt x="159" y="85"/>
                </a:lnTo>
                <a:lnTo>
                  <a:pt x="157" y="85"/>
                </a:lnTo>
                <a:lnTo>
                  <a:pt x="149" y="83"/>
                </a:lnTo>
                <a:lnTo>
                  <a:pt x="147" y="80"/>
                </a:lnTo>
                <a:lnTo>
                  <a:pt x="142" y="78"/>
                </a:lnTo>
                <a:lnTo>
                  <a:pt x="140" y="76"/>
                </a:lnTo>
                <a:lnTo>
                  <a:pt x="140" y="76"/>
                </a:lnTo>
                <a:lnTo>
                  <a:pt x="138" y="78"/>
                </a:lnTo>
                <a:lnTo>
                  <a:pt x="135" y="78"/>
                </a:lnTo>
                <a:lnTo>
                  <a:pt x="133" y="78"/>
                </a:lnTo>
                <a:lnTo>
                  <a:pt x="126" y="78"/>
                </a:lnTo>
                <a:lnTo>
                  <a:pt x="126" y="76"/>
                </a:lnTo>
                <a:lnTo>
                  <a:pt x="126" y="76"/>
                </a:lnTo>
                <a:lnTo>
                  <a:pt x="119" y="76"/>
                </a:lnTo>
                <a:lnTo>
                  <a:pt x="109" y="78"/>
                </a:lnTo>
                <a:lnTo>
                  <a:pt x="102" y="80"/>
                </a:lnTo>
                <a:lnTo>
                  <a:pt x="95" y="80"/>
                </a:lnTo>
                <a:lnTo>
                  <a:pt x="88" y="83"/>
                </a:lnTo>
                <a:lnTo>
                  <a:pt x="78" y="83"/>
                </a:lnTo>
                <a:lnTo>
                  <a:pt x="71" y="85"/>
                </a:lnTo>
                <a:lnTo>
                  <a:pt x="64" y="88"/>
                </a:lnTo>
                <a:lnTo>
                  <a:pt x="55" y="88"/>
                </a:lnTo>
                <a:lnTo>
                  <a:pt x="48" y="90"/>
                </a:lnTo>
                <a:lnTo>
                  <a:pt x="41" y="90"/>
                </a:lnTo>
                <a:lnTo>
                  <a:pt x="34" y="92"/>
                </a:lnTo>
                <a:lnTo>
                  <a:pt x="24" y="95"/>
                </a:lnTo>
                <a:lnTo>
                  <a:pt x="17" y="95"/>
                </a:lnTo>
                <a:lnTo>
                  <a:pt x="10" y="97"/>
                </a:lnTo>
                <a:lnTo>
                  <a:pt x="0" y="97"/>
                </a:lnTo>
                <a:lnTo>
                  <a:pt x="3" y="106"/>
                </a:lnTo>
                <a:lnTo>
                  <a:pt x="3" y="118"/>
                </a:lnTo>
                <a:lnTo>
                  <a:pt x="8" y="137"/>
                </a:lnTo>
                <a:lnTo>
                  <a:pt x="8" y="147"/>
                </a:lnTo>
                <a:lnTo>
                  <a:pt x="10" y="156"/>
                </a:lnTo>
                <a:lnTo>
                  <a:pt x="10" y="168"/>
                </a:lnTo>
                <a:lnTo>
                  <a:pt x="12" y="177"/>
                </a:lnTo>
                <a:lnTo>
                  <a:pt x="12" y="187"/>
                </a:lnTo>
                <a:lnTo>
                  <a:pt x="15" y="196"/>
                </a:lnTo>
                <a:lnTo>
                  <a:pt x="15" y="206"/>
                </a:lnTo>
                <a:lnTo>
                  <a:pt x="17" y="218"/>
                </a:lnTo>
                <a:lnTo>
                  <a:pt x="17" y="227"/>
                </a:lnTo>
                <a:lnTo>
                  <a:pt x="19" y="237"/>
                </a:lnTo>
                <a:lnTo>
                  <a:pt x="22" y="246"/>
                </a:lnTo>
                <a:lnTo>
                  <a:pt x="22" y="256"/>
                </a:lnTo>
                <a:lnTo>
                  <a:pt x="24" y="267"/>
                </a:lnTo>
                <a:lnTo>
                  <a:pt x="24" y="277"/>
                </a:lnTo>
                <a:lnTo>
                  <a:pt x="26" y="286"/>
                </a:lnTo>
                <a:lnTo>
                  <a:pt x="26" y="296"/>
                </a:lnTo>
                <a:lnTo>
                  <a:pt x="29" y="305"/>
                </a:lnTo>
                <a:lnTo>
                  <a:pt x="29" y="317"/>
                </a:lnTo>
                <a:lnTo>
                  <a:pt x="31" y="327"/>
                </a:lnTo>
                <a:lnTo>
                  <a:pt x="31" y="336"/>
                </a:lnTo>
                <a:lnTo>
                  <a:pt x="34" y="346"/>
                </a:lnTo>
                <a:lnTo>
                  <a:pt x="34" y="355"/>
                </a:lnTo>
                <a:lnTo>
                  <a:pt x="36" y="367"/>
                </a:lnTo>
                <a:lnTo>
                  <a:pt x="38" y="376"/>
                </a:lnTo>
                <a:lnTo>
                  <a:pt x="38" y="386"/>
                </a:lnTo>
                <a:lnTo>
                  <a:pt x="41" y="395"/>
                </a:lnTo>
                <a:lnTo>
                  <a:pt x="41" y="405"/>
                </a:lnTo>
                <a:lnTo>
                  <a:pt x="43" y="417"/>
                </a:lnTo>
                <a:lnTo>
                  <a:pt x="48" y="412"/>
                </a:lnTo>
                <a:lnTo>
                  <a:pt x="48" y="409"/>
                </a:lnTo>
                <a:lnTo>
                  <a:pt x="50" y="409"/>
                </a:lnTo>
                <a:lnTo>
                  <a:pt x="50" y="409"/>
                </a:lnTo>
                <a:lnTo>
                  <a:pt x="52" y="409"/>
                </a:lnTo>
                <a:lnTo>
                  <a:pt x="52" y="409"/>
                </a:lnTo>
                <a:lnTo>
                  <a:pt x="55" y="412"/>
                </a:lnTo>
                <a:lnTo>
                  <a:pt x="55" y="412"/>
                </a:lnTo>
                <a:lnTo>
                  <a:pt x="62" y="417"/>
                </a:lnTo>
                <a:lnTo>
                  <a:pt x="64" y="417"/>
                </a:lnTo>
                <a:lnTo>
                  <a:pt x="74" y="409"/>
                </a:lnTo>
                <a:lnTo>
                  <a:pt x="76" y="409"/>
                </a:lnTo>
                <a:lnTo>
                  <a:pt x="78" y="409"/>
                </a:lnTo>
                <a:lnTo>
                  <a:pt x="81" y="412"/>
                </a:lnTo>
                <a:lnTo>
                  <a:pt x="83" y="414"/>
                </a:lnTo>
                <a:lnTo>
                  <a:pt x="83" y="414"/>
                </a:lnTo>
                <a:lnTo>
                  <a:pt x="86" y="414"/>
                </a:lnTo>
                <a:lnTo>
                  <a:pt x="88" y="417"/>
                </a:lnTo>
                <a:lnTo>
                  <a:pt x="93" y="417"/>
                </a:lnTo>
                <a:lnTo>
                  <a:pt x="95" y="419"/>
                </a:lnTo>
                <a:lnTo>
                  <a:pt x="95" y="421"/>
                </a:lnTo>
                <a:lnTo>
                  <a:pt x="95" y="424"/>
                </a:lnTo>
                <a:lnTo>
                  <a:pt x="97" y="424"/>
                </a:lnTo>
                <a:lnTo>
                  <a:pt x="97" y="426"/>
                </a:lnTo>
                <a:lnTo>
                  <a:pt x="100" y="428"/>
                </a:lnTo>
                <a:lnTo>
                  <a:pt x="100" y="428"/>
                </a:lnTo>
                <a:lnTo>
                  <a:pt x="102" y="431"/>
                </a:lnTo>
                <a:lnTo>
                  <a:pt x="102" y="431"/>
                </a:lnTo>
                <a:lnTo>
                  <a:pt x="105" y="433"/>
                </a:lnTo>
                <a:lnTo>
                  <a:pt x="105" y="435"/>
                </a:lnTo>
                <a:lnTo>
                  <a:pt x="105" y="438"/>
                </a:lnTo>
                <a:lnTo>
                  <a:pt x="107" y="440"/>
                </a:lnTo>
                <a:lnTo>
                  <a:pt x="109" y="443"/>
                </a:lnTo>
                <a:lnTo>
                  <a:pt x="119" y="445"/>
                </a:lnTo>
                <a:lnTo>
                  <a:pt x="121" y="445"/>
                </a:lnTo>
                <a:lnTo>
                  <a:pt x="131" y="443"/>
                </a:lnTo>
                <a:lnTo>
                  <a:pt x="133" y="443"/>
                </a:lnTo>
                <a:lnTo>
                  <a:pt x="138" y="443"/>
                </a:lnTo>
                <a:lnTo>
                  <a:pt x="142" y="443"/>
                </a:lnTo>
                <a:lnTo>
                  <a:pt x="142" y="445"/>
                </a:lnTo>
                <a:lnTo>
                  <a:pt x="145" y="447"/>
                </a:lnTo>
                <a:lnTo>
                  <a:pt x="147" y="450"/>
                </a:lnTo>
                <a:lnTo>
                  <a:pt x="154" y="454"/>
                </a:lnTo>
                <a:lnTo>
                  <a:pt x="159" y="457"/>
                </a:lnTo>
                <a:lnTo>
                  <a:pt x="164" y="457"/>
                </a:lnTo>
                <a:lnTo>
                  <a:pt x="164" y="457"/>
                </a:lnTo>
                <a:lnTo>
                  <a:pt x="166" y="454"/>
                </a:lnTo>
                <a:lnTo>
                  <a:pt x="166" y="452"/>
                </a:lnTo>
                <a:lnTo>
                  <a:pt x="166" y="450"/>
                </a:lnTo>
                <a:lnTo>
                  <a:pt x="168" y="450"/>
                </a:lnTo>
                <a:lnTo>
                  <a:pt x="175" y="445"/>
                </a:lnTo>
                <a:lnTo>
                  <a:pt x="175" y="445"/>
                </a:lnTo>
                <a:lnTo>
                  <a:pt x="178" y="445"/>
                </a:lnTo>
                <a:lnTo>
                  <a:pt x="180" y="447"/>
                </a:lnTo>
                <a:lnTo>
                  <a:pt x="183" y="447"/>
                </a:lnTo>
                <a:lnTo>
                  <a:pt x="183" y="447"/>
                </a:lnTo>
                <a:lnTo>
                  <a:pt x="187" y="447"/>
                </a:lnTo>
                <a:lnTo>
                  <a:pt x="187" y="447"/>
                </a:lnTo>
                <a:lnTo>
                  <a:pt x="192" y="450"/>
                </a:lnTo>
                <a:lnTo>
                  <a:pt x="192" y="450"/>
                </a:lnTo>
                <a:lnTo>
                  <a:pt x="194" y="450"/>
                </a:lnTo>
                <a:lnTo>
                  <a:pt x="197" y="454"/>
                </a:lnTo>
                <a:lnTo>
                  <a:pt x="197" y="454"/>
                </a:lnTo>
                <a:lnTo>
                  <a:pt x="199" y="454"/>
                </a:lnTo>
                <a:lnTo>
                  <a:pt x="201" y="454"/>
                </a:lnTo>
                <a:lnTo>
                  <a:pt x="204" y="452"/>
                </a:lnTo>
                <a:lnTo>
                  <a:pt x="204" y="452"/>
                </a:lnTo>
                <a:lnTo>
                  <a:pt x="206" y="450"/>
                </a:lnTo>
                <a:lnTo>
                  <a:pt x="211" y="452"/>
                </a:lnTo>
                <a:lnTo>
                  <a:pt x="213" y="450"/>
                </a:lnTo>
                <a:lnTo>
                  <a:pt x="216" y="450"/>
                </a:lnTo>
                <a:lnTo>
                  <a:pt x="216" y="447"/>
                </a:lnTo>
                <a:lnTo>
                  <a:pt x="216" y="445"/>
                </a:lnTo>
                <a:lnTo>
                  <a:pt x="216" y="445"/>
                </a:lnTo>
                <a:lnTo>
                  <a:pt x="218" y="443"/>
                </a:lnTo>
                <a:lnTo>
                  <a:pt x="220" y="443"/>
                </a:lnTo>
                <a:lnTo>
                  <a:pt x="220" y="440"/>
                </a:lnTo>
                <a:lnTo>
                  <a:pt x="223" y="438"/>
                </a:lnTo>
                <a:lnTo>
                  <a:pt x="223" y="438"/>
                </a:lnTo>
                <a:lnTo>
                  <a:pt x="225" y="435"/>
                </a:lnTo>
                <a:lnTo>
                  <a:pt x="228" y="435"/>
                </a:lnTo>
                <a:lnTo>
                  <a:pt x="232" y="431"/>
                </a:lnTo>
                <a:lnTo>
                  <a:pt x="235" y="431"/>
                </a:lnTo>
                <a:lnTo>
                  <a:pt x="237" y="431"/>
                </a:lnTo>
                <a:lnTo>
                  <a:pt x="237" y="433"/>
                </a:lnTo>
                <a:lnTo>
                  <a:pt x="237" y="435"/>
                </a:lnTo>
                <a:lnTo>
                  <a:pt x="239" y="438"/>
                </a:lnTo>
                <a:lnTo>
                  <a:pt x="242" y="445"/>
                </a:lnTo>
                <a:lnTo>
                  <a:pt x="246" y="450"/>
                </a:lnTo>
                <a:lnTo>
                  <a:pt x="251" y="452"/>
                </a:lnTo>
                <a:lnTo>
                  <a:pt x="256" y="452"/>
                </a:lnTo>
                <a:lnTo>
                  <a:pt x="258" y="454"/>
                </a:lnTo>
                <a:lnTo>
                  <a:pt x="268" y="459"/>
                </a:lnTo>
                <a:lnTo>
                  <a:pt x="268" y="461"/>
                </a:lnTo>
                <a:lnTo>
                  <a:pt x="270" y="466"/>
                </a:lnTo>
                <a:lnTo>
                  <a:pt x="272" y="466"/>
                </a:lnTo>
                <a:lnTo>
                  <a:pt x="272" y="466"/>
                </a:lnTo>
                <a:lnTo>
                  <a:pt x="275" y="469"/>
                </a:lnTo>
                <a:lnTo>
                  <a:pt x="280" y="466"/>
                </a:lnTo>
                <a:lnTo>
                  <a:pt x="287" y="461"/>
                </a:lnTo>
                <a:lnTo>
                  <a:pt x="294" y="461"/>
                </a:lnTo>
                <a:lnTo>
                  <a:pt x="296" y="459"/>
                </a:lnTo>
                <a:lnTo>
                  <a:pt x="298" y="457"/>
                </a:lnTo>
                <a:lnTo>
                  <a:pt x="298" y="454"/>
                </a:lnTo>
                <a:lnTo>
                  <a:pt x="298" y="443"/>
                </a:lnTo>
                <a:lnTo>
                  <a:pt x="298" y="440"/>
                </a:lnTo>
                <a:lnTo>
                  <a:pt x="301" y="440"/>
                </a:lnTo>
                <a:lnTo>
                  <a:pt x="306" y="440"/>
                </a:lnTo>
                <a:lnTo>
                  <a:pt x="308" y="438"/>
                </a:lnTo>
                <a:lnTo>
                  <a:pt x="308" y="435"/>
                </a:lnTo>
                <a:lnTo>
                  <a:pt x="308" y="435"/>
                </a:lnTo>
                <a:lnTo>
                  <a:pt x="308" y="433"/>
                </a:lnTo>
                <a:lnTo>
                  <a:pt x="308" y="433"/>
                </a:lnTo>
                <a:lnTo>
                  <a:pt x="306" y="431"/>
                </a:lnTo>
                <a:lnTo>
                  <a:pt x="306" y="428"/>
                </a:lnTo>
                <a:lnTo>
                  <a:pt x="306" y="426"/>
                </a:lnTo>
                <a:lnTo>
                  <a:pt x="306" y="424"/>
                </a:lnTo>
                <a:lnTo>
                  <a:pt x="303" y="421"/>
                </a:lnTo>
                <a:lnTo>
                  <a:pt x="303" y="421"/>
                </a:lnTo>
                <a:lnTo>
                  <a:pt x="301" y="419"/>
                </a:lnTo>
                <a:lnTo>
                  <a:pt x="301" y="417"/>
                </a:lnTo>
                <a:lnTo>
                  <a:pt x="303" y="414"/>
                </a:lnTo>
                <a:lnTo>
                  <a:pt x="306" y="412"/>
                </a:lnTo>
                <a:lnTo>
                  <a:pt x="306" y="409"/>
                </a:lnTo>
                <a:lnTo>
                  <a:pt x="306" y="407"/>
                </a:lnTo>
                <a:lnTo>
                  <a:pt x="306" y="405"/>
                </a:lnTo>
                <a:lnTo>
                  <a:pt x="306" y="400"/>
                </a:lnTo>
                <a:lnTo>
                  <a:pt x="308" y="398"/>
                </a:lnTo>
                <a:lnTo>
                  <a:pt x="310" y="390"/>
                </a:lnTo>
                <a:lnTo>
                  <a:pt x="313" y="386"/>
                </a:lnTo>
                <a:lnTo>
                  <a:pt x="315" y="383"/>
                </a:lnTo>
                <a:lnTo>
                  <a:pt x="317" y="383"/>
                </a:lnTo>
                <a:lnTo>
                  <a:pt x="320" y="383"/>
                </a:lnTo>
                <a:lnTo>
                  <a:pt x="320" y="386"/>
                </a:lnTo>
                <a:lnTo>
                  <a:pt x="324" y="386"/>
                </a:lnTo>
                <a:lnTo>
                  <a:pt x="324" y="388"/>
                </a:lnTo>
                <a:lnTo>
                  <a:pt x="327" y="390"/>
                </a:lnTo>
                <a:lnTo>
                  <a:pt x="327" y="390"/>
                </a:lnTo>
                <a:lnTo>
                  <a:pt x="327" y="393"/>
                </a:lnTo>
                <a:lnTo>
                  <a:pt x="329" y="393"/>
                </a:lnTo>
                <a:lnTo>
                  <a:pt x="329" y="393"/>
                </a:lnTo>
                <a:lnTo>
                  <a:pt x="329" y="393"/>
                </a:lnTo>
                <a:lnTo>
                  <a:pt x="327" y="395"/>
                </a:lnTo>
                <a:lnTo>
                  <a:pt x="327" y="395"/>
                </a:lnTo>
                <a:lnTo>
                  <a:pt x="327" y="395"/>
                </a:lnTo>
                <a:lnTo>
                  <a:pt x="327" y="398"/>
                </a:lnTo>
                <a:lnTo>
                  <a:pt x="327" y="398"/>
                </a:lnTo>
                <a:lnTo>
                  <a:pt x="327" y="398"/>
                </a:lnTo>
                <a:lnTo>
                  <a:pt x="327" y="400"/>
                </a:lnTo>
                <a:lnTo>
                  <a:pt x="329" y="400"/>
                </a:lnTo>
                <a:lnTo>
                  <a:pt x="332" y="398"/>
                </a:lnTo>
                <a:lnTo>
                  <a:pt x="334" y="395"/>
                </a:lnTo>
                <a:lnTo>
                  <a:pt x="334" y="395"/>
                </a:lnTo>
                <a:lnTo>
                  <a:pt x="334" y="390"/>
                </a:lnTo>
                <a:lnTo>
                  <a:pt x="334" y="390"/>
                </a:lnTo>
                <a:lnTo>
                  <a:pt x="336" y="388"/>
                </a:lnTo>
                <a:lnTo>
                  <a:pt x="336" y="388"/>
                </a:lnTo>
                <a:lnTo>
                  <a:pt x="339" y="390"/>
                </a:lnTo>
                <a:lnTo>
                  <a:pt x="339" y="390"/>
                </a:lnTo>
                <a:lnTo>
                  <a:pt x="341" y="390"/>
                </a:lnTo>
                <a:lnTo>
                  <a:pt x="341" y="388"/>
                </a:lnTo>
                <a:lnTo>
                  <a:pt x="341" y="388"/>
                </a:lnTo>
                <a:lnTo>
                  <a:pt x="339" y="386"/>
                </a:lnTo>
                <a:lnTo>
                  <a:pt x="339" y="381"/>
                </a:lnTo>
                <a:lnTo>
                  <a:pt x="339" y="379"/>
                </a:lnTo>
                <a:lnTo>
                  <a:pt x="336" y="379"/>
                </a:lnTo>
                <a:lnTo>
                  <a:pt x="336" y="379"/>
                </a:lnTo>
                <a:lnTo>
                  <a:pt x="336" y="376"/>
                </a:lnTo>
                <a:lnTo>
                  <a:pt x="334" y="376"/>
                </a:lnTo>
                <a:lnTo>
                  <a:pt x="334" y="376"/>
                </a:lnTo>
                <a:lnTo>
                  <a:pt x="334" y="374"/>
                </a:lnTo>
                <a:lnTo>
                  <a:pt x="334" y="374"/>
                </a:lnTo>
                <a:lnTo>
                  <a:pt x="334" y="374"/>
                </a:lnTo>
                <a:lnTo>
                  <a:pt x="339" y="372"/>
                </a:lnTo>
                <a:lnTo>
                  <a:pt x="339" y="369"/>
                </a:lnTo>
                <a:lnTo>
                  <a:pt x="339" y="367"/>
                </a:lnTo>
                <a:lnTo>
                  <a:pt x="339" y="362"/>
                </a:lnTo>
                <a:lnTo>
                  <a:pt x="339" y="360"/>
                </a:lnTo>
                <a:lnTo>
                  <a:pt x="339" y="360"/>
                </a:lnTo>
                <a:lnTo>
                  <a:pt x="341" y="353"/>
                </a:lnTo>
                <a:lnTo>
                  <a:pt x="343" y="348"/>
                </a:lnTo>
                <a:lnTo>
                  <a:pt x="343" y="348"/>
                </a:lnTo>
                <a:lnTo>
                  <a:pt x="346" y="348"/>
                </a:lnTo>
                <a:lnTo>
                  <a:pt x="348" y="346"/>
                </a:lnTo>
                <a:lnTo>
                  <a:pt x="351" y="346"/>
                </a:lnTo>
                <a:lnTo>
                  <a:pt x="351" y="346"/>
                </a:lnTo>
                <a:lnTo>
                  <a:pt x="351" y="346"/>
                </a:lnTo>
                <a:lnTo>
                  <a:pt x="351" y="346"/>
                </a:lnTo>
                <a:lnTo>
                  <a:pt x="353" y="346"/>
                </a:lnTo>
                <a:lnTo>
                  <a:pt x="353" y="343"/>
                </a:lnTo>
                <a:lnTo>
                  <a:pt x="353" y="338"/>
                </a:lnTo>
                <a:lnTo>
                  <a:pt x="353" y="336"/>
                </a:lnTo>
                <a:lnTo>
                  <a:pt x="360" y="329"/>
                </a:lnTo>
                <a:lnTo>
                  <a:pt x="360" y="329"/>
                </a:lnTo>
                <a:lnTo>
                  <a:pt x="365" y="327"/>
                </a:lnTo>
                <a:lnTo>
                  <a:pt x="367" y="329"/>
                </a:lnTo>
                <a:lnTo>
                  <a:pt x="367" y="331"/>
                </a:lnTo>
                <a:lnTo>
                  <a:pt x="369" y="331"/>
                </a:lnTo>
                <a:lnTo>
                  <a:pt x="372" y="334"/>
                </a:lnTo>
                <a:lnTo>
                  <a:pt x="374" y="334"/>
                </a:lnTo>
                <a:lnTo>
                  <a:pt x="377" y="329"/>
                </a:lnTo>
                <a:lnTo>
                  <a:pt x="379" y="329"/>
                </a:lnTo>
                <a:lnTo>
                  <a:pt x="381" y="327"/>
                </a:lnTo>
                <a:lnTo>
                  <a:pt x="381" y="327"/>
                </a:lnTo>
                <a:lnTo>
                  <a:pt x="384" y="324"/>
                </a:lnTo>
                <a:lnTo>
                  <a:pt x="386" y="324"/>
                </a:lnTo>
                <a:lnTo>
                  <a:pt x="388" y="319"/>
                </a:lnTo>
                <a:lnTo>
                  <a:pt x="388" y="319"/>
                </a:lnTo>
                <a:lnTo>
                  <a:pt x="393" y="317"/>
                </a:lnTo>
                <a:lnTo>
                  <a:pt x="393" y="315"/>
                </a:lnTo>
                <a:lnTo>
                  <a:pt x="395" y="310"/>
                </a:lnTo>
                <a:lnTo>
                  <a:pt x="398" y="305"/>
                </a:lnTo>
                <a:lnTo>
                  <a:pt x="407" y="296"/>
                </a:lnTo>
                <a:lnTo>
                  <a:pt x="412" y="291"/>
                </a:lnTo>
                <a:lnTo>
                  <a:pt x="412" y="291"/>
                </a:lnTo>
                <a:lnTo>
                  <a:pt x="414" y="286"/>
                </a:lnTo>
                <a:lnTo>
                  <a:pt x="414" y="286"/>
                </a:lnTo>
                <a:lnTo>
                  <a:pt x="412" y="284"/>
                </a:lnTo>
                <a:lnTo>
                  <a:pt x="412" y="284"/>
                </a:lnTo>
                <a:lnTo>
                  <a:pt x="412" y="284"/>
                </a:lnTo>
                <a:lnTo>
                  <a:pt x="414" y="282"/>
                </a:lnTo>
                <a:lnTo>
                  <a:pt x="414" y="279"/>
                </a:lnTo>
                <a:lnTo>
                  <a:pt x="414" y="277"/>
                </a:lnTo>
                <a:lnTo>
                  <a:pt x="412" y="277"/>
                </a:lnTo>
                <a:lnTo>
                  <a:pt x="412" y="275"/>
                </a:lnTo>
                <a:lnTo>
                  <a:pt x="410" y="275"/>
                </a:lnTo>
                <a:lnTo>
                  <a:pt x="410" y="272"/>
                </a:lnTo>
                <a:lnTo>
                  <a:pt x="412" y="272"/>
                </a:lnTo>
                <a:lnTo>
                  <a:pt x="412" y="270"/>
                </a:lnTo>
                <a:lnTo>
                  <a:pt x="412" y="267"/>
                </a:lnTo>
                <a:lnTo>
                  <a:pt x="412" y="265"/>
                </a:lnTo>
                <a:lnTo>
                  <a:pt x="414" y="265"/>
                </a:lnTo>
                <a:lnTo>
                  <a:pt x="414" y="263"/>
                </a:lnTo>
                <a:lnTo>
                  <a:pt x="414" y="260"/>
                </a:lnTo>
                <a:lnTo>
                  <a:pt x="414" y="260"/>
                </a:lnTo>
                <a:lnTo>
                  <a:pt x="414" y="258"/>
                </a:lnTo>
                <a:lnTo>
                  <a:pt x="414" y="258"/>
                </a:lnTo>
                <a:lnTo>
                  <a:pt x="414" y="256"/>
                </a:lnTo>
                <a:lnTo>
                  <a:pt x="414" y="253"/>
                </a:lnTo>
                <a:lnTo>
                  <a:pt x="414" y="253"/>
                </a:lnTo>
                <a:lnTo>
                  <a:pt x="417" y="256"/>
                </a:lnTo>
                <a:lnTo>
                  <a:pt x="417" y="253"/>
                </a:lnTo>
                <a:lnTo>
                  <a:pt x="417" y="253"/>
                </a:lnTo>
                <a:lnTo>
                  <a:pt x="417" y="251"/>
                </a:lnTo>
                <a:lnTo>
                  <a:pt x="417" y="251"/>
                </a:lnTo>
                <a:lnTo>
                  <a:pt x="417" y="251"/>
                </a:lnTo>
                <a:lnTo>
                  <a:pt x="417" y="248"/>
                </a:lnTo>
                <a:lnTo>
                  <a:pt x="417" y="246"/>
                </a:lnTo>
                <a:lnTo>
                  <a:pt x="417" y="244"/>
                </a:lnTo>
                <a:lnTo>
                  <a:pt x="417" y="241"/>
                </a:lnTo>
                <a:lnTo>
                  <a:pt x="417" y="237"/>
                </a:lnTo>
                <a:lnTo>
                  <a:pt x="417" y="234"/>
                </a:lnTo>
                <a:lnTo>
                  <a:pt x="417" y="232"/>
                </a:lnTo>
                <a:lnTo>
                  <a:pt x="419" y="227"/>
                </a:lnTo>
                <a:lnTo>
                  <a:pt x="419" y="225"/>
                </a:lnTo>
                <a:lnTo>
                  <a:pt x="419" y="220"/>
                </a:lnTo>
                <a:lnTo>
                  <a:pt x="419" y="218"/>
                </a:lnTo>
                <a:lnTo>
                  <a:pt x="419" y="211"/>
                </a:lnTo>
                <a:lnTo>
                  <a:pt x="421" y="211"/>
                </a:lnTo>
                <a:lnTo>
                  <a:pt x="424" y="208"/>
                </a:lnTo>
                <a:lnTo>
                  <a:pt x="424" y="208"/>
                </a:lnTo>
                <a:lnTo>
                  <a:pt x="424" y="204"/>
                </a:lnTo>
                <a:lnTo>
                  <a:pt x="424" y="204"/>
                </a:lnTo>
                <a:lnTo>
                  <a:pt x="424" y="201"/>
                </a:lnTo>
                <a:lnTo>
                  <a:pt x="421" y="199"/>
                </a:lnTo>
                <a:lnTo>
                  <a:pt x="421" y="196"/>
                </a:lnTo>
                <a:lnTo>
                  <a:pt x="421" y="196"/>
                </a:lnTo>
                <a:lnTo>
                  <a:pt x="421" y="196"/>
                </a:lnTo>
                <a:lnTo>
                  <a:pt x="421" y="196"/>
                </a:lnTo>
                <a:lnTo>
                  <a:pt x="421" y="194"/>
                </a:lnTo>
                <a:lnTo>
                  <a:pt x="421" y="194"/>
                </a:lnTo>
                <a:lnTo>
                  <a:pt x="419" y="194"/>
                </a:lnTo>
                <a:lnTo>
                  <a:pt x="419" y="192"/>
                </a:lnTo>
                <a:lnTo>
                  <a:pt x="421" y="187"/>
                </a:lnTo>
                <a:lnTo>
                  <a:pt x="421" y="185"/>
                </a:lnTo>
                <a:lnTo>
                  <a:pt x="419" y="182"/>
                </a:lnTo>
                <a:lnTo>
                  <a:pt x="419" y="180"/>
                </a:lnTo>
                <a:lnTo>
                  <a:pt x="417" y="177"/>
                </a:lnTo>
                <a:lnTo>
                  <a:pt x="412" y="173"/>
                </a:lnTo>
                <a:lnTo>
                  <a:pt x="412" y="170"/>
                </a:lnTo>
                <a:lnTo>
                  <a:pt x="412" y="168"/>
                </a:lnTo>
                <a:lnTo>
                  <a:pt x="414" y="168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758A7CA-1626-4161-8C8D-61827B7B0EC4}"/>
              </a:ext>
            </a:extLst>
          </p:cNvPr>
          <p:cNvSpPr>
            <a:spLocks/>
          </p:cNvSpPr>
          <p:nvPr/>
        </p:nvSpPr>
        <p:spPr bwMode="auto">
          <a:xfrm>
            <a:off x="5330372" y="2670720"/>
            <a:ext cx="740569" cy="1113235"/>
          </a:xfrm>
          <a:custGeom>
            <a:avLst/>
            <a:gdLst>
              <a:gd name="T0" fmla="*/ 522 w 622"/>
              <a:gd name="T1" fmla="*/ 810 h 935"/>
              <a:gd name="T2" fmla="*/ 511 w 622"/>
              <a:gd name="T3" fmla="*/ 817 h 935"/>
              <a:gd name="T4" fmla="*/ 503 w 622"/>
              <a:gd name="T5" fmla="*/ 810 h 935"/>
              <a:gd name="T6" fmla="*/ 501 w 622"/>
              <a:gd name="T7" fmla="*/ 800 h 935"/>
              <a:gd name="T8" fmla="*/ 496 w 622"/>
              <a:gd name="T9" fmla="*/ 798 h 935"/>
              <a:gd name="T10" fmla="*/ 492 w 622"/>
              <a:gd name="T11" fmla="*/ 800 h 935"/>
              <a:gd name="T12" fmla="*/ 489 w 622"/>
              <a:gd name="T13" fmla="*/ 800 h 935"/>
              <a:gd name="T14" fmla="*/ 487 w 622"/>
              <a:gd name="T15" fmla="*/ 798 h 935"/>
              <a:gd name="T16" fmla="*/ 480 w 622"/>
              <a:gd name="T17" fmla="*/ 796 h 935"/>
              <a:gd name="T18" fmla="*/ 463 w 622"/>
              <a:gd name="T19" fmla="*/ 798 h 935"/>
              <a:gd name="T20" fmla="*/ 461 w 622"/>
              <a:gd name="T21" fmla="*/ 800 h 935"/>
              <a:gd name="T22" fmla="*/ 461 w 622"/>
              <a:gd name="T23" fmla="*/ 808 h 935"/>
              <a:gd name="T24" fmla="*/ 458 w 622"/>
              <a:gd name="T25" fmla="*/ 817 h 935"/>
              <a:gd name="T26" fmla="*/ 463 w 622"/>
              <a:gd name="T27" fmla="*/ 829 h 935"/>
              <a:gd name="T28" fmla="*/ 458 w 622"/>
              <a:gd name="T29" fmla="*/ 841 h 935"/>
              <a:gd name="T30" fmla="*/ 461 w 622"/>
              <a:gd name="T31" fmla="*/ 860 h 935"/>
              <a:gd name="T32" fmla="*/ 458 w 622"/>
              <a:gd name="T33" fmla="*/ 879 h 935"/>
              <a:gd name="T34" fmla="*/ 463 w 622"/>
              <a:gd name="T35" fmla="*/ 898 h 935"/>
              <a:gd name="T36" fmla="*/ 461 w 622"/>
              <a:gd name="T37" fmla="*/ 914 h 935"/>
              <a:gd name="T38" fmla="*/ 456 w 622"/>
              <a:gd name="T39" fmla="*/ 919 h 935"/>
              <a:gd name="T40" fmla="*/ 454 w 622"/>
              <a:gd name="T41" fmla="*/ 924 h 935"/>
              <a:gd name="T42" fmla="*/ 454 w 622"/>
              <a:gd name="T43" fmla="*/ 931 h 935"/>
              <a:gd name="T44" fmla="*/ 437 w 622"/>
              <a:gd name="T45" fmla="*/ 916 h 935"/>
              <a:gd name="T46" fmla="*/ 373 w 622"/>
              <a:gd name="T47" fmla="*/ 838 h 935"/>
              <a:gd name="T48" fmla="*/ 319 w 622"/>
              <a:gd name="T49" fmla="*/ 765 h 935"/>
              <a:gd name="T50" fmla="*/ 262 w 622"/>
              <a:gd name="T51" fmla="*/ 692 h 935"/>
              <a:gd name="T52" fmla="*/ 198 w 622"/>
              <a:gd name="T53" fmla="*/ 613 h 935"/>
              <a:gd name="T54" fmla="*/ 134 w 622"/>
              <a:gd name="T55" fmla="*/ 531 h 935"/>
              <a:gd name="T56" fmla="*/ 56 w 622"/>
              <a:gd name="T57" fmla="*/ 436 h 935"/>
              <a:gd name="T58" fmla="*/ 0 w 622"/>
              <a:gd name="T59" fmla="*/ 360 h 935"/>
              <a:gd name="T60" fmla="*/ 14 w 622"/>
              <a:gd name="T61" fmla="*/ 287 h 935"/>
              <a:gd name="T62" fmla="*/ 28 w 622"/>
              <a:gd name="T63" fmla="*/ 199 h 935"/>
              <a:gd name="T64" fmla="*/ 45 w 622"/>
              <a:gd name="T65" fmla="*/ 109 h 935"/>
              <a:gd name="T66" fmla="*/ 61 w 622"/>
              <a:gd name="T67" fmla="*/ 22 h 935"/>
              <a:gd name="T68" fmla="*/ 118 w 622"/>
              <a:gd name="T69" fmla="*/ 10 h 935"/>
              <a:gd name="T70" fmla="*/ 186 w 622"/>
              <a:gd name="T71" fmla="*/ 22 h 935"/>
              <a:gd name="T72" fmla="*/ 257 w 622"/>
              <a:gd name="T73" fmla="*/ 34 h 935"/>
              <a:gd name="T74" fmla="*/ 326 w 622"/>
              <a:gd name="T75" fmla="*/ 43 h 935"/>
              <a:gd name="T76" fmla="*/ 397 w 622"/>
              <a:gd name="T77" fmla="*/ 55 h 935"/>
              <a:gd name="T78" fmla="*/ 466 w 622"/>
              <a:gd name="T79" fmla="*/ 64 h 935"/>
              <a:gd name="T80" fmla="*/ 534 w 622"/>
              <a:gd name="T81" fmla="*/ 74 h 935"/>
              <a:gd name="T82" fmla="*/ 605 w 622"/>
              <a:gd name="T83" fmla="*/ 83 h 935"/>
              <a:gd name="T84" fmla="*/ 615 w 622"/>
              <a:gd name="T85" fmla="*/ 142 h 935"/>
              <a:gd name="T86" fmla="*/ 605 w 622"/>
              <a:gd name="T87" fmla="*/ 218 h 935"/>
              <a:gd name="T88" fmla="*/ 596 w 622"/>
              <a:gd name="T89" fmla="*/ 296 h 935"/>
              <a:gd name="T90" fmla="*/ 586 w 622"/>
              <a:gd name="T91" fmla="*/ 372 h 935"/>
              <a:gd name="T92" fmla="*/ 577 w 622"/>
              <a:gd name="T93" fmla="*/ 448 h 935"/>
              <a:gd name="T94" fmla="*/ 567 w 622"/>
              <a:gd name="T95" fmla="*/ 526 h 935"/>
              <a:gd name="T96" fmla="*/ 558 w 622"/>
              <a:gd name="T97" fmla="*/ 602 h 935"/>
              <a:gd name="T98" fmla="*/ 546 w 622"/>
              <a:gd name="T99" fmla="*/ 677 h 935"/>
              <a:gd name="T100" fmla="*/ 544 w 622"/>
              <a:gd name="T101" fmla="*/ 706 h 935"/>
              <a:gd name="T102" fmla="*/ 539 w 622"/>
              <a:gd name="T103" fmla="*/ 734 h 935"/>
              <a:gd name="T104" fmla="*/ 537 w 622"/>
              <a:gd name="T105" fmla="*/ 767 h 935"/>
              <a:gd name="T106" fmla="*/ 532 w 622"/>
              <a:gd name="T107" fmla="*/ 789 h 935"/>
              <a:gd name="T108" fmla="*/ 532 w 622"/>
              <a:gd name="T109" fmla="*/ 796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22" h="935">
                <a:moveTo>
                  <a:pt x="529" y="798"/>
                </a:moveTo>
                <a:lnTo>
                  <a:pt x="527" y="800"/>
                </a:lnTo>
                <a:lnTo>
                  <a:pt x="525" y="805"/>
                </a:lnTo>
                <a:lnTo>
                  <a:pt x="522" y="810"/>
                </a:lnTo>
                <a:lnTo>
                  <a:pt x="520" y="815"/>
                </a:lnTo>
                <a:lnTo>
                  <a:pt x="518" y="817"/>
                </a:lnTo>
                <a:lnTo>
                  <a:pt x="513" y="817"/>
                </a:lnTo>
                <a:lnTo>
                  <a:pt x="511" y="817"/>
                </a:lnTo>
                <a:lnTo>
                  <a:pt x="508" y="815"/>
                </a:lnTo>
                <a:lnTo>
                  <a:pt x="506" y="812"/>
                </a:lnTo>
                <a:lnTo>
                  <a:pt x="506" y="810"/>
                </a:lnTo>
                <a:lnTo>
                  <a:pt x="503" y="810"/>
                </a:lnTo>
                <a:lnTo>
                  <a:pt x="503" y="803"/>
                </a:lnTo>
                <a:lnTo>
                  <a:pt x="501" y="803"/>
                </a:lnTo>
                <a:lnTo>
                  <a:pt x="501" y="800"/>
                </a:lnTo>
                <a:lnTo>
                  <a:pt x="501" y="800"/>
                </a:lnTo>
                <a:lnTo>
                  <a:pt x="499" y="800"/>
                </a:lnTo>
                <a:lnTo>
                  <a:pt x="499" y="798"/>
                </a:lnTo>
                <a:lnTo>
                  <a:pt x="499" y="798"/>
                </a:lnTo>
                <a:lnTo>
                  <a:pt x="496" y="798"/>
                </a:lnTo>
                <a:lnTo>
                  <a:pt x="496" y="798"/>
                </a:lnTo>
                <a:lnTo>
                  <a:pt x="496" y="798"/>
                </a:lnTo>
                <a:lnTo>
                  <a:pt x="496" y="798"/>
                </a:lnTo>
                <a:lnTo>
                  <a:pt x="492" y="800"/>
                </a:lnTo>
                <a:lnTo>
                  <a:pt x="492" y="800"/>
                </a:lnTo>
                <a:lnTo>
                  <a:pt x="492" y="800"/>
                </a:lnTo>
                <a:lnTo>
                  <a:pt x="489" y="800"/>
                </a:lnTo>
                <a:lnTo>
                  <a:pt x="489" y="800"/>
                </a:lnTo>
                <a:lnTo>
                  <a:pt x="489" y="800"/>
                </a:lnTo>
                <a:lnTo>
                  <a:pt x="487" y="798"/>
                </a:lnTo>
                <a:lnTo>
                  <a:pt x="487" y="798"/>
                </a:lnTo>
                <a:lnTo>
                  <a:pt x="487" y="798"/>
                </a:lnTo>
                <a:lnTo>
                  <a:pt x="487" y="798"/>
                </a:lnTo>
                <a:lnTo>
                  <a:pt x="480" y="796"/>
                </a:lnTo>
                <a:lnTo>
                  <a:pt x="480" y="796"/>
                </a:lnTo>
                <a:lnTo>
                  <a:pt x="480" y="796"/>
                </a:lnTo>
                <a:lnTo>
                  <a:pt x="477" y="796"/>
                </a:lnTo>
                <a:lnTo>
                  <a:pt x="470" y="796"/>
                </a:lnTo>
                <a:lnTo>
                  <a:pt x="468" y="798"/>
                </a:lnTo>
                <a:lnTo>
                  <a:pt x="463" y="798"/>
                </a:lnTo>
                <a:lnTo>
                  <a:pt x="463" y="798"/>
                </a:lnTo>
                <a:lnTo>
                  <a:pt x="463" y="800"/>
                </a:lnTo>
                <a:lnTo>
                  <a:pt x="463" y="800"/>
                </a:lnTo>
                <a:lnTo>
                  <a:pt x="461" y="800"/>
                </a:lnTo>
                <a:lnTo>
                  <a:pt x="461" y="803"/>
                </a:lnTo>
                <a:lnTo>
                  <a:pt x="461" y="803"/>
                </a:lnTo>
                <a:lnTo>
                  <a:pt x="461" y="805"/>
                </a:lnTo>
                <a:lnTo>
                  <a:pt x="461" y="808"/>
                </a:lnTo>
                <a:lnTo>
                  <a:pt x="461" y="810"/>
                </a:lnTo>
                <a:lnTo>
                  <a:pt x="458" y="810"/>
                </a:lnTo>
                <a:lnTo>
                  <a:pt x="458" y="815"/>
                </a:lnTo>
                <a:lnTo>
                  <a:pt x="458" y="817"/>
                </a:lnTo>
                <a:lnTo>
                  <a:pt x="461" y="819"/>
                </a:lnTo>
                <a:lnTo>
                  <a:pt x="463" y="827"/>
                </a:lnTo>
                <a:lnTo>
                  <a:pt x="463" y="827"/>
                </a:lnTo>
                <a:lnTo>
                  <a:pt x="463" y="829"/>
                </a:lnTo>
                <a:lnTo>
                  <a:pt x="463" y="829"/>
                </a:lnTo>
                <a:lnTo>
                  <a:pt x="461" y="834"/>
                </a:lnTo>
                <a:lnTo>
                  <a:pt x="461" y="834"/>
                </a:lnTo>
                <a:lnTo>
                  <a:pt x="458" y="841"/>
                </a:lnTo>
                <a:lnTo>
                  <a:pt x="458" y="845"/>
                </a:lnTo>
                <a:lnTo>
                  <a:pt x="458" y="848"/>
                </a:lnTo>
                <a:lnTo>
                  <a:pt x="461" y="857"/>
                </a:lnTo>
                <a:lnTo>
                  <a:pt x="461" y="860"/>
                </a:lnTo>
                <a:lnTo>
                  <a:pt x="461" y="862"/>
                </a:lnTo>
                <a:lnTo>
                  <a:pt x="461" y="867"/>
                </a:lnTo>
                <a:lnTo>
                  <a:pt x="458" y="874"/>
                </a:lnTo>
                <a:lnTo>
                  <a:pt x="458" y="879"/>
                </a:lnTo>
                <a:lnTo>
                  <a:pt x="461" y="883"/>
                </a:lnTo>
                <a:lnTo>
                  <a:pt x="463" y="890"/>
                </a:lnTo>
                <a:lnTo>
                  <a:pt x="463" y="893"/>
                </a:lnTo>
                <a:lnTo>
                  <a:pt x="463" y="898"/>
                </a:lnTo>
                <a:lnTo>
                  <a:pt x="461" y="900"/>
                </a:lnTo>
                <a:lnTo>
                  <a:pt x="463" y="907"/>
                </a:lnTo>
                <a:lnTo>
                  <a:pt x="463" y="912"/>
                </a:lnTo>
                <a:lnTo>
                  <a:pt x="461" y="914"/>
                </a:lnTo>
                <a:lnTo>
                  <a:pt x="461" y="919"/>
                </a:lnTo>
                <a:lnTo>
                  <a:pt x="461" y="919"/>
                </a:lnTo>
                <a:lnTo>
                  <a:pt x="458" y="919"/>
                </a:lnTo>
                <a:lnTo>
                  <a:pt x="456" y="919"/>
                </a:lnTo>
                <a:lnTo>
                  <a:pt x="456" y="919"/>
                </a:lnTo>
                <a:lnTo>
                  <a:pt x="454" y="919"/>
                </a:lnTo>
                <a:lnTo>
                  <a:pt x="454" y="921"/>
                </a:lnTo>
                <a:lnTo>
                  <a:pt x="454" y="924"/>
                </a:lnTo>
                <a:lnTo>
                  <a:pt x="456" y="926"/>
                </a:lnTo>
                <a:lnTo>
                  <a:pt x="456" y="926"/>
                </a:lnTo>
                <a:lnTo>
                  <a:pt x="456" y="928"/>
                </a:lnTo>
                <a:lnTo>
                  <a:pt x="454" y="931"/>
                </a:lnTo>
                <a:lnTo>
                  <a:pt x="454" y="935"/>
                </a:lnTo>
                <a:lnTo>
                  <a:pt x="454" y="935"/>
                </a:lnTo>
                <a:lnTo>
                  <a:pt x="454" y="935"/>
                </a:lnTo>
                <a:lnTo>
                  <a:pt x="437" y="916"/>
                </a:lnTo>
                <a:lnTo>
                  <a:pt x="421" y="895"/>
                </a:lnTo>
                <a:lnTo>
                  <a:pt x="404" y="876"/>
                </a:lnTo>
                <a:lnTo>
                  <a:pt x="388" y="855"/>
                </a:lnTo>
                <a:lnTo>
                  <a:pt x="373" y="838"/>
                </a:lnTo>
                <a:lnTo>
                  <a:pt x="359" y="819"/>
                </a:lnTo>
                <a:lnTo>
                  <a:pt x="345" y="803"/>
                </a:lnTo>
                <a:lnTo>
                  <a:pt x="331" y="784"/>
                </a:lnTo>
                <a:lnTo>
                  <a:pt x="319" y="765"/>
                </a:lnTo>
                <a:lnTo>
                  <a:pt x="305" y="748"/>
                </a:lnTo>
                <a:lnTo>
                  <a:pt x="291" y="729"/>
                </a:lnTo>
                <a:lnTo>
                  <a:pt x="276" y="713"/>
                </a:lnTo>
                <a:lnTo>
                  <a:pt x="262" y="692"/>
                </a:lnTo>
                <a:lnTo>
                  <a:pt x="246" y="673"/>
                </a:lnTo>
                <a:lnTo>
                  <a:pt x="229" y="654"/>
                </a:lnTo>
                <a:lnTo>
                  <a:pt x="215" y="632"/>
                </a:lnTo>
                <a:lnTo>
                  <a:pt x="198" y="613"/>
                </a:lnTo>
                <a:lnTo>
                  <a:pt x="184" y="595"/>
                </a:lnTo>
                <a:lnTo>
                  <a:pt x="168" y="573"/>
                </a:lnTo>
                <a:lnTo>
                  <a:pt x="153" y="554"/>
                </a:lnTo>
                <a:lnTo>
                  <a:pt x="134" y="531"/>
                </a:lnTo>
                <a:lnTo>
                  <a:pt x="116" y="507"/>
                </a:lnTo>
                <a:lnTo>
                  <a:pt x="94" y="483"/>
                </a:lnTo>
                <a:lnTo>
                  <a:pt x="75" y="460"/>
                </a:lnTo>
                <a:lnTo>
                  <a:pt x="56" y="436"/>
                </a:lnTo>
                <a:lnTo>
                  <a:pt x="37" y="410"/>
                </a:lnTo>
                <a:lnTo>
                  <a:pt x="19" y="386"/>
                </a:lnTo>
                <a:lnTo>
                  <a:pt x="0" y="363"/>
                </a:lnTo>
                <a:lnTo>
                  <a:pt x="0" y="360"/>
                </a:lnTo>
                <a:lnTo>
                  <a:pt x="0" y="356"/>
                </a:lnTo>
                <a:lnTo>
                  <a:pt x="4" y="332"/>
                </a:lnTo>
                <a:lnTo>
                  <a:pt x="9" y="311"/>
                </a:lnTo>
                <a:lnTo>
                  <a:pt x="14" y="287"/>
                </a:lnTo>
                <a:lnTo>
                  <a:pt x="16" y="266"/>
                </a:lnTo>
                <a:lnTo>
                  <a:pt x="21" y="244"/>
                </a:lnTo>
                <a:lnTo>
                  <a:pt x="26" y="221"/>
                </a:lnTo>
                <a:lnTo>
                  <a:pt x="28" y="199"/>
                </a:lnTo>
                <a:lnTo>
                  <a:pt x="33" y="176"/>
                </a:lnTo>
                <a:lnTo>
                  <a:pt x="37" y="154"/>
                </a:lnTo>
                <a:lnTo>
                  <a:pt x="42" y="133"/>
                </a:lnTo>
                <a:lnTo>
                  <a:pt x="45" y="109"/>
                </a:lnTo>
                <a:lnTo>
                  <a:pt x="49" y="88"/>
                </a:lnTo>
                <a:lnTo>
                  <a:pt x="54" y="67"/>
                </a:lnTo>
                <a:lnTo>
                  <a:pt x="56" y="43"/>
                </a:lnTo>
                <a:lnTo>
                  <a:pt x="61" y="22"/>
                </a:lnTo>
                <a:lnTo>
                  <a:pt x="66" y="0"/>
                </a:lnTo>
                <a:lnTo>
                  <a:pt x="82" y="3"/>
                </a:lnTo>
                <a:lnTo>
                  <a:pt x="101" y="5"/>
                </a:lnTo>
                <a:lnTo>
                  <a:pt x="118" y="10"/>
                </a:lnTo>
                <a:lnTo>
                  <a:pt x="134" y="12"/>
                </a:lnTo>
                <a:lnTo>
                  <a:pt x="153" y="15"/>
                </a:lnTo>
                <a:lnTo>
                  <a:pt x="170" y="17"/>
                </a:lnTo>
                <a:lnTo>
                  <a:pt x="186" y="22"/>
                </a:lnTo>
                <a:lnTo>
                  <a:pt x="205" y="24"/>
                </a:lnTo>
                <a:lnTo>
                  <a:pt x="222" y="27"/>
                </a:lnTo>
                <a:lnTo>
                  <a:pt x="239" y="29"/>
                </a:lnTo>
                <a:lnTo>
                  <a:pt x="257" y="34"/>
                </a:lnTo>
                <a:lnTo>
                  <a:pt x="274" y="36"/>
                </a:lnTo>
                <a:lnTo>
                  <a:pt x="291" y="38"/>
                </a:lnTo>
                <a:lnTo>
                  <a:pt x="309" y="41"/>
                </a:lnTo>
                <a:lnTo>
                  <a:pt x="326" y="43"/>
                </a:lnTo>
                <a:lnTo>
                  <a:pt x="343" y="45"/>
                </a:lnTo>
                <a:lnTo>
                  <a:pt x="362" y="50"/>
                </a:lnTo>
                <a:lnTo>
                  <a:pt x="378" y="53"/>
                </a:lnTo>
                <a:lnTo>
                  <a:pt x="397" y="55"/>
                </a:lnTo>
                <a:lnTo>
                  <a:pt x="414" y="57"/>
                </a:lnTo>
                <a:lnTo>
                  <a:pt x="430" y="60"/>
                </a:lnTo>
                <a:lnTo>
                  <a:pt x="449" y="62"/>
                </a:lnTo>
                <a:lnTo>
                  <a:pt x="466" y="64"/>
                </a:lnTo>
                <a:lnTo>
                  <a:pt x="482" y="67"/>
                </a:lnTo>
                <a:lnTo>
                  <a:pt x="501" y="69"/>
                </a:lnTo>
                <a:lnTo>
                  <a:pt x="518" y="71"/>
                </a:lnTo>
                <a:lnTo>
                  <a:pt x="534" y="74"/>
                </a:lnTo>
                <a:lnTo>
                  <a:pt x="553" y="76"/>
                </a:lnTo>
                <a:lnTo>
                  <a:pt x="570" y="79"/>
                </a:lnTo>
                <a:lnTo>
                  <a:pt x="586" y="81"/>
                </a:lnTo>
                <a:lnTo>
                  <a:pt x="605" y="83"/>
                </a:lnTo>
                <a:lnTo>
                  <a:pt x="622" y="86"/>
                </a:lnTo>
                <a:lnTo>
                  <a:pt x="619" y="105"/>
                </a:lnTo>
                <a:lnTo>
                  <a:pt x="617" y="124"/>
                </a:lnTo>
                <a:lnTo>
                  <a:pt x="615" y="142"/>
                </a:lnTo>
                <a:lnTo>
                  <a:pt x="612" y="161"/>
                </a:lnTo>
                <a:lnTo>
                  <a:pt x="610" y="180"/>
                </a:lnTo>
                <a:lnTo>
                  <a:pt x="608" y="199"/>
                </a:lnTo>
                <a:lnTo>
                  <a:pt x="605" y="218"/>
                </a:lnTo>
                <a:lnTo>
                  <a:pt x="603" y="237"/>
                </a:lnTo>
                <a:lnTo>
                  <a:pt x="600" y="256"/>
                </a:lnTo>
                <a:lnTo>
                  <a:pt x="598" y="275"/>
                </a:lnTo>
                <a:lnTo>
                  <a:pt x="596" y="296"/>
                </a:lnTo>
                <a:lnTo>
                  <a:pt x="593" y="315"/>
                </a:lnTo>
                <a:lnTo>
                  <a:pt x="591" y="334"/>
                </a:lnTo>
                <a:lnTo>
                  <a:pt x="589" y="353"/>
                </a:lnTo>
                <a:lnTo>
                  <a:pt x="586" y="372"/>
                </a:lnTo>
                <a:lnTo>
                  <a:pt x="584" y="391"/>
                </a:lnTo>
                <a:lnTo>
                  <a:pt x="581" y="410"/>
                </a:lnTo>
                <a:lnTo>
                  <a:pt x="579" y="429"/>
                </a:lnTo>
                <a:lnTo>
                  <a:pt x="577" y="448"/>
                </a:lnTo>
                <a:lnTo>
                  <a:pt x="574" y="467"/>
                </a:lnTo>
                <a:lnTo>
                  <a:pt x="572" y="486"/>
                </a:lnTo>
                <a:lnTo>
                  <a:pt x="570" y="505"/>
                </a:lnTo>
                <a:lnTo>
                  <a:pt x="567" y="526"/>
                </a:lnTo>
                <a:lnTo>
                  <a:pt x="565" y="545"/>
                </a:lnTo>
                <a:lnTo>
                  <a:pt x="563" y="564"/>
                </a:lnTo>
                <a:lnTo>
                  <a:pt x="560" y="583"/>
                </a:lnTo>
                <a:lnTo>
                  <a:pt x="558" y="602"/>
                </a:lnTo>
                <a:lnTo>
                  <a:pt x="553" y="621"/>
                </a:lnTo>
                <a:lnTo>
                  <a:pt x="551" y="640"/>
                </a:lnTo>
                <a:lnTo>
                  <a:pt x="548" y="658"/>
                </a:lnTo>
                <a:lnTo>
                  <a:pt x="546" y="677"/>
                </a:lnTo>
                <a:lnTo>
                  <a:pt x="544" y="699"/>
                </a:lnTo>
                <a:lnTo>
                  <a:pt x="544" y="699"/>
                </a:lnTo>
                <a:lnTo>
                  <a:pt x="544" y="701"/>
                </a:lnTo>
                <a:lnTo>
                  <a:pt x="544" y="706"/>
                </a:lnTo>
                <a:lnTo>
                  <a:pt x="544" y="713"/>
                </a:lnTo>
                <a:lnTo>
                  <a:pt x="541" y="720"/>
                </a:lnTo>
                <a:lnTo>
                  <a:pt x="541" y="727"/>
                </a:lnTo>
                <a:lnTo>
                  <a:pt x="539" y="734"/>
                </a:lnTo>
                <a:lnTo>
                  <a:pt x="539" y="744"/>
                </a:lnTo>
                <a:lnTo>
                  <a:pt x="537" y="751"/>
                </a:lnTo>
                <a:lnTo>
                  <a:pt x="537" y="760"/>
                </a:lnTo>
                <a:lnTo>
                  <a:pt x="537" y="767"/>
                </a:lnTo>
                <a:lnTo>
                  <a:pt x="534" y="774"/>
                </a:lnTo>
                <a:lnTo>
                  <a:pt x="534" y="782"/>
                </a:lnTo>
                <a:lnTo>
                  <a:pt x="534" y="786"/>
                </a:lnTo>
                <a:lnTo>
                  <a:pt x="532" y="789"/>
                </a:lnTo>
                <a:lnTo>
                  <a:pt x="532" y="789"/>
                </a:lnTo>
                <a:lnTo>
                  <a:pt x="532" y="793"/>
                </a:lnTo>
                <a:lnTo>
                  <a:pt x="532" y="796"/>
                </a:lnTo>
                <a:lnTo>
                  <a:pt x="532" y="796"/>
                </a:lnTo>
                <a:lnTo>
                  <a:pt x="529" y="798"/>
                </a:lnTo>
                <a:lnTo>
                  <a:pt x="529" y="798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4369BBE3-5EF1-45E9-A68F-470BABAADBA2}"/>
              </a:ext>
            </a:extLst>
          </p:cNvPr>
          <p:cNvSpPr>
            <a:spLocks/>
          </p:cNvSpPr>
          <p:nvPr/>
        </p:nvSpPr>
        <p:spPr bwMode="auto">
          <a:xfrm>
            <a:off x="6501947" y="3564880"/>
            <a:ext cx="788194" cy="845344"/>
          </a:xfrm>
          <a:custGeom>
            <a:avLst/>
            <a:gdLst>
              <a:gd name="T0" fmla="*/ 265 w 662"/>
              <a:gd name="T1" fmla="*/ 667 h 710"/>
              <a:gd name="T2" fmla="*/ 248 w 662"/>
              <a:gd name="T3" fmla="*/ 665 h 710"/>
              <a:gd name="T4" fmla="*/ 231 w 662"/>
              <a:gd name="T5" fmla="*/ 665 h 710"/>
              <a:gd name="T6" fmla="*/ 215 w 662"/>
              <a:gd name="T7" fmla="*/ 662 h 710"/>
              <a:gd name="T8" fmla="*/ 198 w 662"/>
              <a:gd name="T9" fmla="*/ 662 h 710"/>
              <a:gd name="T10" fmla="*/ 182 w 662"/>
              <a:gd name="T11" fmla="*/ 660 h 710"/>
              <a:gd name="T12" fmla="*/ 168 w 662"/>
              <a:gd name="T13" fmla="*/ 660 h 710"/>
              <a:gd name="T14" fmla="*/ 151 w 662"/>
              <a:gd name="T15" fmla="*/ 658 h 710"/>
              <a:gd name="T16" fmla="*/ 134 w 662"/>
              <a:gd name="T17" fmla="*/ 658 h 710"/>
              <a:gd name="T18" fmla="*/ 118 w 662"/>
              <a:gd name="T19" fmla="*/ 655 h 710"/>
              <a:gd name="T20" fmla="*/ 101 w 662"/>
              <a:gd name="T21" fmla="*/ 655 h 710"/>
              <a:gd name="T22" fmla="*/ 92 w 662"/>
              <a:gd name="T23" fmla="*/ 655 h 710"/>
              <a:gd name="T24" fmla="*/ 92 w 662"/>
              <a:gd name="T25" fmla="*/ 660 h 710"/>
              <a:gd name="T26" fmla="*/ 92 w 662"/>
              <a:gd name="T27" fmla="*/ 667 h 710"/>
              <a:gd name="T28" fmla="*/ 92 w 662"/>
              <a:gd name="T29" fmla="*/ 672 h 710"/>
              <a:gd name="T30" fmla="*/ 92 w 662"/>
              <a:gd name="T31" fmla="*/ 677 h 710"/>
              <a:gd name="T32" fmla="*/ 89 w 662"/>
              <a:gd name="T33" fmla="*/ 681 h 710"/>
              <a:gd name="T34" fmla="*/ 89 w 662"/>
              <a:gd name="T35" fmla="*/ 689 h 710"/>
              <a:gd name="T36" fmla="*/ 89 w 662"/>
              <a:gd name="T37" fmla="*/ 693 h 710"/>
              <a:gd name="T38" fmla="*/ 89 w 662"/>
              <a:gd name="T39" fmla="*/ 698 h 710"/>
              <a:gd name="T40" fmla="*/ 89 w 662"/>
              <a:gd name="T41" fmla="*/ 703 h 710"/>
              <a:gd name="T42" fmla="*/ 89 w 662"/>
              <a:gd name="T43" fmla="*/ 707 h 710"/>
              <a:gd name="T44" fmla="*/ 75 w 662"/>
              <a:gd name="T45" fmla="*/ 710 h 710"/>
              <a:gd name="T46" fmla="*/ 47 w 662"/>
              <a:gd name="T47" fmla="*/ 707 h 710"/>
              <a:gd name="T48" fmla="*/ 21 w 662"/>
              <a:gd name="T49" fmla="*/ 705 h 710"/>
              <a:gd name="T50" fmla="*/ 0 w 662"/>
              <a:gd name="T51" fmla="*/ 703 h 710"/>
              <a:gd name="T52" fmla="*/ 0 w 662"/>
              <a:gd name="T53" fmla="*/ 703 h 710"/>
              <a:gd name="T54" fmla="*/ 0 w 662"/>
              <a:gd name="T55" fmla="*/ 703 h 710"/>
              <a:gd name="T56" fmla="*/ 0 w 662"/>
              <a:gd name="T57" fmla="*/ 703 h 710"/>
              <a:gd name="T58" fmla="*/ 0 w 662"/>
              <a:gd name="T59" fmla="*/ 703 h 710"/>
              <a:gd name="T60" fmla="*/ 0 w 662"/>
              <a:gd name="T61" fmla="*/ 703 h 710"/>
              <a:gd name="T62" fmla="*/ 9 w 662"/>
              <a:gd name="T63" fmla="*/ 591 h 710"/>
              <a:gd name="T64" fmla="*/ 21 w 662"/>
              <a:gd name="T65" fmla="*/ 461 h 710"/>
              <a:gd name="T66" fmla="*/ 30 w 662"/>
              <a:gd name="T67" fmla="*/ 329 h 710"/>
              <a:gd name="T68" fmla="*/ 42 w 662"/>
              <a:gd name="T69" fmla="*/ 196 h 710"/>
              <a:gd name="T70" fmla="*/ 52 w 662"/>
              <a:gd name="T71" fmla="*/ 66 h 710"/>
              <a:gd name="T72" fmla="*/ 116 w 662"/>
              <a:gd name="T73" fmla="*/ 5 h 710"/>
              <a:gd name="T74" fmla="*/ 227 w 662"/>
              <a:gd name="T75" fmla="*/ 12 h 710"/>
              <a:gd name="T76" fmla="*/ 340 w 662"/>
              <a:gd name="T77" fmla="*/ 19 h 710"/>
              <a:gd name="T78" fmla="*/ 454 w 662"/>
              <a:gd name="T79" fmla="*/ 23 h 710"/>
              <a:gd name="T80" fmla="*/ 567 w 662"/>
              <a:gd name="T81" fmla="*/ 28 h 710"/>
              <a:gd name="T82" fmla="*/ 662 w 662"/>
              <a:gd name="T83" fmla="*/ 47 h 710"/>
              <a:gd name="T84" fmla="*/ 657 w 662"/>
              <a:gd name="T85" fmla="*/ 99 h 710"/>
              <a:gd name="T86" fmla="*/ 652 w 662"/>
              <a:gd name="T87" fmla="*/ 203 h 710"/>
              <a:gd name="T88" fmla="*/ 650 w 662"/>
              <a:gd name="T89" fmla="*/ 307 h 710"/>
              <a:gd name="T90" fmla="*/ 645 w 662"/>
              <a:gd name="T91" fmla="*/ 412 h 710"/>
              <a:gd name="T92" fmla="*/ 643 w 662"/>
              <a:gd name="T93" fmla="*/ 516 h 710"/>
              <a:gd name="T94" fmla="*/ 641 w 662"/>
              <a:gd name="T95" fmla="*/ 620 h 710"/>
              <a:gd name="T96" fmla="*/ 544 w 662"/>
              <a:gd name="T97" fmla="*/ 651 h 710"/>
              <a:gd name="T98" fmla="*/ 404 w 662"/>
              <a:gd name="T99" fmla="*/ 646 h 710"/>
              <a:gd name="T100" fmla="*/ 262 w 662"/>
              <a:gd name="T101" fmla="*/ 639 h 710"/>
              <a:gd name="T102" fmla="*/ 262 w 662"/>
              <a:gd name="T103" fmla="*/ 651 h 710"/>
              <a:gd name="T104" fmla="*/ 267 w 662"/>
              <a:gd name="T105" fmla="*/ 660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2" h="710">
                <a:moveTo>
                  <a:pt x="269" y="662"/>
                </a:moveTo>
                <a:lnTo>
                  <a:pt x="274" y="670"/>
                </a:lnTo>
                <a:lnTo>
                  <a:pt x="274" y="667"/>
                </a:lnTo>
                <a:lnTo>
                  <a:pt x="272" y="667"/>
                </a:lnTo>
                <a:lnTo>
                  <a:pt x="267" y="667"/>
                </a:lnTo>
                <a:lnTo>
                  <a:pt x="265" y="667"/>
                </a:lnTo>
                <a:lnTo>
                  <a:pt x="262" y="667"/>
                </a:lnTo>
                <a:lnTo>
                  <a:pt x="260" y="665"/>
                </a:lnTo>
                <a:lnTo>
                  <a:pt x="257" y="665"/>
                </a:lnTo>
                <a:lnTo>
                  <a:pt x="255" y="665"/>
                </a:lnTo>
                <a:lnTo>
                  <a:pt x="250" y="665"/>
                </a:lnTo>
                <a:lnTo>
                  <a:pt x="248" y="665"/>
                </a:lnTo>
                <a:lnTo>
                  <a:pt x="246" y="665"/>
                </a:lnTo>
                <a:lnTo>
                  <a:pt x="243" y="665"/>
                </a:lnTo>
                <a:lnTo>
                  <a:pt x="241" y="665"/>
                </a:lnTo>
                <a:lnTo>
                  <a:pt x="239" y="665"/>
                </a:lnTo>
                <a:lnTo>
                  <a:pt x="234" y="665"/>
                </a:lnTo>
                <a:lnTo>
                  <a:pt x="231" y="665"/>
                </a:lnTo>
                <a:lnTo>
                  <a:pt x="229" y="665"/>
                </a:lnTo>
                <a:lnTo>
                  <a:pt x="227" y="665"/>
                </a:lnTo>
                <a:lnTo>
                  <a:pt x="224" y="662"/>
                </a:lnTo>
                <a:lnTo>
                  <a:pt x="222" y="662"/>
                </a:lnTo>
                <a:lnTo>
                  <a:pt x="220" y="662"/>
                </a:lnTo>
                <a:lnTo>
                  <a:pt x="215" y="662"/>
                </a:lnTo>
                <a:lnTo>
                  <a:pt x="212" y="662"/>
                </a:lnTo>
                <a:lnTo>
                  <a:pt x="210" y="662"/>
                </a:lnTo>
                <a:lnTo>
                  <a:pt x="208" y="662"/>
                </a:lnTo>
                <a:lnTo>
                  <a:pt x="205" y="662"/>
                </a:lnTo>
                <a:lnTo>
                  <a:pt x="203" y="662"/>
                </a:lnTo>
                <a:lnTo>
                  <a:pt x="198" y="662"/>
                </a:lnTo>
                <a:lnTo>
                  <a:pt x="196" y="662"/>
                </a:lnTo>
                <a:lnTo>
                  <a:pt x="194" y="662"/>
                </a:lnTo>
                <a:lnTo>
                  <a:pt x="191" y="662"/>
                </a:lnTo>
                <a:lnTo>
                  <a:pt x="189" y="660"/>
                </a:lnTo>
                <a:lnTo>
                  <a:pt x="186" y="660"/>
                </a:lnTo>
                <a:lnTo>
                  <a:pt x="182" y="660"/>
                </a:lnTo>
                <a:lnTo>
                  <a:pt x="179" y="660"/>
                </a:lnTo>
                <a:lnTo>
                  <a:pt x="177" y="660"/>
                </a:lnTo>
                <a:lnTo>
                  <a:pt x="175" y="660"/>
                </a:lnTo>
                <a:lnTo>
                  <a:pt x="172" y="660"/>
                </a:lnTo>
                <a:lnTo>
                  <a:pt x="170" y="660"/>
                </a:lnTo>
                <a:lnTo>
                  <a:pt x="168" y="660"/>
                </a:lnTo>
                <a:lnTo>
                  <a:pt x="163" y="660"/>
                </a:lnTo>
                <a:lnTo>
                  <a:pt x="160" y="660"/>
                </a:lnTo>
                <a:lnTo>
                  <a:pt x="158" y="660"/>
                </a:lnTo>
                <a:lnTo>
                  <a:pt x="156" y="660"/>
                </a:lnTo>
                <a:lnTo>
                  <a:pt x="153" y="658"/>
                </a:lnTo>
                <a:lnTo>
                  <a:pt x="151" y="658"/>
                </a:lnTo>
                <a:lnTo>
                  <a:pt x="146" y="658"/>
                </a:lnTo>
                <a:lnTo>
                  <a:pt x="144" y="658"/>
                </a:lnTo>
                <a:lnTo>
                  <a:pt x="142" y="658"/>
                </a:lnTo>
                <a:lnTo>
                  <a:pt x="139" y="658"/>
                </a:lnTo>
                <a:lnTo>
                  <a:pt x="137" y="658"/>
                </a:lnTo>
                <a:lnTo>
                  <a:pt x="134" y="658"/>
                </a:lnTo>
                <a:lnTo>
                  <a:pt x="130" y="658"/>
                </a:lnTo>
                <a:lnTo>
                  <a:pt x="127" y="658"/>
                </a:lnTo>
                <a:lnTo>
                  <a:pt x="125" y="658"/>
                </a:lnTo>
                <a:lnTo>
                  <a:pt x="123" y="655"/>
                </a:lnTo>
                <a:lnTo>
                  <a:pt x="120" y="655"/>
                </a:lnTo>
                <a:lnTo>
                  <a:pt x="118" y="655"/>
                </a:lnTo>
                <a:lnTo>
                  <a:pt x="116" y="655"/>
                </a:lnTo>
                <a:lnTo>
                  <a:pt x="111" y="655"/>
                </a:lnTo>
                <a:lnTo>
                  <a:pt x="108" y="655"/>
                </a:lnTo>
                <a:lnTo>
                  <a:pt x="106" y="655"/>
                </a:lnTo>
                <a:lnTo>
                  <a:pt x="104" y="655"/>
                </a:lnTo>
                <a:lnTo>
                  <a:pt x="101" y="655"/>
                </a:lnTo>
                <a:lnTo>
                  <a:pt x="99" y="655"/>
                </a:lnTo>
                <a:lnTo>
                  <a:pt x="94" y="655"/>
                </a:lnTo>
                <a:lnTo>
                  <a:pt x="92" y="655"/>
                </a:lnTo>
                <a:lnTo>
                  <a:pt x="92" y="655"/>
                </a:lnTo>
                <a:lnTo>
                  <a:pt x="92" y="655"/>
                </a:lnTo>
                <a:lnTo>
                  <a:pt x="92" y="655"/>
                </a:lnTo>
                <a:lnTo>
                  <a:pt x="92" y="658"/>
                </a:lnTo>
                <a:lnTo>
                  <a:pt x="92" y="658"/>
                </a:lnTo>
                <a:lnTo>
                  <a:pt x="92" y="658"/>
                </a:lnTo>
                <a:lnTo>
                  <a:pt x="92" y="660"/>
                </a:lnTo>
                <a:lnTo>
                  <a:pt x="92" y="660"/>
                </a:lnTo>
                <a:lnTo>
                  <a:pt x="92" y="660"/>
                </a:lnTo>
                <a:lnTo>
                  <a:pt x="92" y="662"/>
                </a:lnTo>
                <a:lnTo>
                  <a:pt x="92" y="662"/>
                </a:lnTo>
                <a:lnTo>
                  <a:pt x="92" y="665"/>
                </a:lnTo>
                <a:lnTo>
                  <a:pt x="92" y="665"/>
                </a:lnTo>
                <a:lnTo>
                  <a:pt x="92" y="665"/>
                </a:lnTo>
                <a:lnTo>
                  <a:pt x="92" y="667"/>
                </a:lnTo>
                <a:lnTo>
                  <a:pt x="92" y="667"/>
                </a:lnTo>
                <a:lnTo>
                  <a:pt x="92" y="667"/>
                </a:lnTo>
                <a:lnTo>
                  <a:pt x="92" y="670"/>
                </a:lnTo>
                <a:lnTo>
                  <a:pt x="92" y="670"/>
                </a:lnTo>
                <a:lnTo>
                  <a:pt x="92" y="672"/>
                </a:lnTo>
                <a:lnTo>
                  <a:pt x="92" y="672"/>
                </a:lnTo>
                <a:lnTo>
                  <a:pt x="92" y="672"/>
                </a:lnTo>
                <a:lnTo>
                  <a:pt x="92" y="674"/>
                </a:lnTo>
                <a:lnTo>
                  <a:pt x="92" y="674"/>
                </a:lnTo>
                <a:lnTo>
                  <a:pt x="92" y="674"/>
                </a:lnTo>
                <a:lnTo>
                  <a:pt x="92" y="677"/>
                </a:lnTo>
                <a:lnTo>
                  <a:pt x="92" y="677"/>
                </a:lnTo>
                <a:lnTo>
                  <a:pt x="92" y="677"/>
                </a:lnTo>
                <a:lnTo>
                  <a:pt x="92" y="679"/>
                </a:lnTo>
                <a:lnTo>
                  <a:pt x="89" y="679"/>
                </a:lnTo>
                <a:lnTo>
                  <a:pt x="89" y="681"/>
                </a:lnTo>
                <a:lnTo>
                  <a:pt x="89" y="681"/>
                </a:lnTo>
                <a:lnTo>
                  <a:pt x="89" y="681"/>
                </a:lnTo>
                <a:lnTo>
                  <a:pt x="89" y="684"/>
                </a:lnTo>
                <a:lnTo>
                  <a:pt x="89" y="684"/>
                </a:lnTo>
                <a:lnTo>
                  <a:pt x="89" y="684"/>
                </a:lnTo>
                <a:lnTo>
                  <a:pt x="89" y="686"/>
                </a:lnTo>
                <a:lnTo>
                  <a:pt x="89" y="686"/>
                </a:lnTo>
                <a:lnTo>
                  <a:pt x="89" y="689"/>
                </a:lnTo>
                <a:lnTo>
                  <a:pt x="89" y="689"/>
                </a:lnTo>
                <a:lnTo>
                  <a:pt x="89" y="689"/>
                </a:lnTo>
                <a:lnTo>
                  <a:pt x="89" y="691"/>
                </a:lnTo>
                <a:lnTo>
                  <a:pt x="89" y="691"/>
                </a:lnTo>
                <a:lnTo>
                  <a:pt x="89" y="691"/>
                </a:lnTo>
                <a:lnTo>
                  <a:pt x="89" y="693"/>
                </a:lnTo>
                <a:lnTo>
                  <a:pt x="89" y="693"/>
                </a:lnTo>
                <a:lnTo>
                  <a:pt x="89" y="696"/>
                </a:lnTo>
                <a:lnTo>
                  <a:pt x="89" y="696"/>
                </a:lnTo>
                <a:lnTo>
                  <a:pt x="89" y="696"/>
                </a:lnTo>
                <a:lnTo>
                  <a:pt x="89" y="698"/>
                </a:lnTo>
                <a:lnTo>
                  <a:pt x="89" y="698"/>
                </a:lnTo>
                <a:lnTo>
                  <a:pt x="89" y="698"/>
                </a:lnTo>
                <a:lnTo>
                  <a:pt x="89" y="700"/>
                </a:lnTo>
                <a:lnTo>
                  <a:pt x="89" y="700"/>
                </a:lnTo>
                <a:lnTo>
                  <a:pt x="89" y="700"/>
                </a:lnTo>
                <a:lnTo>
                  <a:pt x="89" y="703"/>
                </a:lnTo>
                <a:lnTo>
                  <a:pt x="89" y="703"/>
                </a:lnTo>
                <a:lnTo>
                  <a:pt x="89" y="705"/>
                </a:lnTo>
                <a:lnTo>
                  <a:pt x="89" y="705"/>
                </a:lnTo>
                <a:lnTo>
                  <a:pt x="89" y="705"/>
                </a:lnTo>
                <a:lnTo>
                  <a:pt x="89" y="707"/>
                </a:lnTo>
                <a:lnTo>
                  <a:pt x="89" y="707"/>
                </a:lnTo>
                <a:lnTo>
                  <a:pt x="89" y="707"/>
                </a:lnTo>
                <a:lnTo>
                  <a:pt x="89" y="710"/>
                </a:lnTo>
                <a:lnTo>
                  <a:pt x="89" y="710"/>
                </a:lnTo>
                <a:lnTo>
                  <a:pt x="89" y="710"/>
                </a:lnTo>
                <a:lnTo>
                  <a:pt x="85" y="710"/>
                </a:lnTo>
                <a:lnTo>
                  <a:pt x="80" y="710"/>
                </a:lnTo>
                <a:lnTo>
                  <a:pt x="75" y="710"/>
                </a:lnTo>
                <a:lnTo>
                  <a:pt x="71" y="710"/>
                </a:lnTo>
                <a:lnTo>
                  <a:pt x="66" y="707"/>
                </a:lnTo>
                <a:lnTo>
                  <a:pt x="61" y="707"/>
                </a:lnTo>
                <a:lnTo>
                  <a:pt x="56" y="707"/>
                </a:lnTo>
                <a:lnTo>
                  <a:pt x="52" y="707"/>
                </a:lnTo>
                <a:lnTo>
                  <a:pt x="47" y="707"/>
                </a:lnTo>
                <a:lnTo>
                  <a:pt x="42" y="707"/>
                </a:lnTo>
                <a:lnTo>
                  <a:pt x="37" y="707"/>
                </a:lnTo>
                <a:lnTo>
                  <a:pt x="35" y="705"/>
                </a:lnTo>
                <a:lnTo>
                  <a:pt x="30" y="705"/>
                </a:lnTo>
                <a:lnTo>
                  <a:pt x="26" y="705"/>
                </a:lnTo>
                <a:lnTo>
                  <a:pt x="21" y="705"/>
                </a:lnTo>
                <a:lnTo>
                  <a:pt x="16" y="705"/>
                </a:lnTo>
                <a:lnTo>
                  <a:pt x="11" y="705"/>
                </a:lnTo>
                <a:lnTo>
                  <a:pt x="7" y="703"/>
                </a:lnTo>
                <a:lnTo>
                  <a:pt x="2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0" y="703"/>
                </a:lnTo>
                <a:lnTo>
                  <a:pt x="2" y="681"/>
                </a:lnTo>
                <a:lnTo>
                  <a:pt x="4" y="658"/>
                </a:lnTo>
                <a:lnTo>
                  <a:pt x="7" y="636"/>
                </a:lnTo>
                <a:lnTo>
                  <a:pt x="7" y="615"/>
                </a:lnTo>
                <a:lnTo>
                  <a:pt x="9" y="591"/>
                </a:lnTo>
                <a:lnTo>
                  <a:pt x="11" y="570"/>
                </a:lnTo>
                <a:lnTo>
                  <a:pt x="14" y="549"/>
                </a:lnTo>
                <a:lnTo>
                  <a:pt x="14" y="528"/>
                </a:lnTo>
                <a:lnTo>
                  <a:pt x="16" y="504"/>
                </a:lnTo>
                <a:lnTo>
                  <a:pt x="19" y="483"/>
                </a:lnTo>
                <a:lnTo>
                  <a:pt x="21" y="461"/>
                </a:lnTo>
                <a:lnTo>
                  <a:pt x="21" y="438"/>
                </a:lnTo>
                <a:lnTo>
                  <a:pt x="23" y="416"/>
                </a:lnTo>
                <a:lnTo>
                  <a:pt x="26" y="395"/>
                </a:lnTo>
                <a:lnTo>
                  <a:pt x="28" y="374"/>
                </a:lnTo>
                <a:lnTo>
                  <a:pt x="28" y="350"/>
                </a:lnTo>
                <a:lnTo>
                  <a:pt x="30" y="329"/>
                </a:lnTo>
                <a:lnTo>
                  <a:pt x="33" y="307"/>
                </a:lnTo>
                <a:lnTo>
                  <a:pt x="35" y="284"/>
                </a:lnTo>
                <a:lnTo>
                  <a:pt x="35" y="262"/>
                </a:lnTo>
                <a:lnTo>
                  <a:pt x="37" y="241"/>
                </a:lnTo>
                <a:lnTo>
                  <a:pt x="40" y="220"/>
                </a:lnTo>
                <a:lnTo>
                  <a:pt x="42" y="196"/>
                </a:lnTo>
                <a:lnTo>
                  <a:pt x="45" y="175"/>
                </a:lnTo>
                <a:lnTo>
                  <a:pt x="45" y="154"/>
                </a:lnTo>
                <a:lnTo>
                  <a:pt x="47" y="130"/>
                </a:lnTo>
                <a:lnTo>
                  <a:pt x="49" y="109"/>
                </a:lnTo>
                <a:lnTo>
                  <a:pt x="52" y="87"/>
                </a:lnTo>
                <a:lnTo>
                  <a:pt x="52" y="66"/>
                </a:lnTo>
                <a:lnTo>
                  <a:pt x="54" y="42"/>
                </a:lnTo>
                <a:lnTo>
                  <a:pt x="56" y="21"/>
                </a:lnTo>
                <a:lnTo>
                  <a:pt x="59" y="0"/>
                </a:lnTo>
                <a:lnTo>
                  <a:pt x="78" y="0"/>
                </a:lnTo>
                <a:lnTo>
                  <a:pt x="97" y="2"/>
                </a:lnTo>
                <a:lnTo>
                  <a:pt x="116" y="5"/>
                </a:lnTo>
                <a:lnTo>
                  <a:pt x="134" y="5"/>
                </a:lnTo>
                <a:lnTo>
                  <a:pt x="151" y="7"/>
                </a:lnTo>
                <a:lnTo>
                  <a:pt x="170" y="7"/>
                </a:lnTo>
                <a:lnTo>
                  <a:pt x="189" y="9"/>
                </a:lnTo>
                <a:lnTo>
                  <a:pt x="208" y="12"/>
                </a:lnTo>
                <a:lnTo>
                  <a:pt x="227" y="12"/>
                </a:lnTo>
                <a:lnTo>
                  <a:pt x="246" y="14"/>
                </a:lnTo>
                <a:lnTo>
                  <a:pt x="265" y="14"/>
                </a:lnTo>
                <a:lnTo>
                  <a:pt x="283" y="16"/>
                </a:lnTo>
                <a:lnTo>
                  <a:pt x="302" y="16"/>
                </a:lnTo>
                <a:lnTo>
                  <a:pt x="321" y="19"/>
                </a:lnTo>
                <a:lnTo>
                  <a:pt x="340" y="19"/>
                </a:lnTo>
                <a:lnTo>
                  <a:pt x="359" y="19"/>
                </a:lnTo>
                <a:lnTo>
                  <a:pt x="378" y="21"/>
                </a:lnTo>
                <a:lnTo>
                  <a:pt x="397" y="21"/>
                </a:lnTo>
                <a:lnTo>
                  <a:pt x="416" y="23"/>
                </a:lnTo>
                <a:lnTo>
                  <a:pt x="435" y="23"/>
                </a:lnTo>
                <a:lnTo>
                  <a:pt x="454" y="23"/>
                </a:lnTo>
                <a:lnTo>
                  <a:pt x="473" y="26"/>
                </a:lnTo>
                <a:lnTo>
                  <a:pt x="492" y="26"/>
                </a:lnTo>
                <a:lnTo>
                  <a:pt x="511" y="26"/>
                </a:lnTo>
                <a:lnTo>
                  <a:pt x="529" y="28"/>
                </a:lnTo>
                <a:lnTo>
                  <a:pt x="548" y="28"/>
                </a:lnTo>
                <a:lnTo>
                  <a:pt x="567" y="28"/>
                </a:lnTo>
                <a:lnTo>
                  <a:pt x="586" y="31"/>
                </a:lnTo>
                <a:lnTo>
                  <a:pt x="605" y="31"/>
                </a:lnTo>
                <a:lnTo>
                  <a:pt x="624" y="31"/>
                </a:lnTo>
                <a:lnTo>
                  <a:pt x="643" y="31"/>
                </a:lnTo>
                <a:lnTo>
                  <a:pt x="662" y="33"/>
                </a:lnTo>
                <a:lnTo>
                  <a:pt x="662" y="47"/>
                </a:lnTo>
                <a:lnTo>
                  <a:pt x="662" y="64"/>
                </a:lnTo>
                <a:lnTo>
                  <a:pt x="662" y="78"/>
                </a:lnTo>
                <a:lnTo>
                  <a:pt x="660" y="94"/>
                </a:lnTo>
                <a:lnTo>
                  <a:pt x="657" y="94"/>
                </a:lnTo>
                <a:lnTo>
                  <a:pt x="657" y="97"/>
                </a:lnTo>
                <a:lnTo>
                  <a:pt x="657" y="99"/>
                </a:lnTo>
                <a:lnTo>
                  <a:pt x="655" y="118"/>
                </a:lnTo>
                <a:lnTo>
                  <a:pt x="655" y="135"/>
                </a:lnTo>
                <a:lnTo>
                  <a:pt x="655" y="151"/>
                </a:lnTo>
                <a:lnTo>
                  <a:pt x="655" y="170"/>
                </a:lnTo>
                <a:lnTo>
                  <a:pt x="652" y="187"/>
                </a:lnTo>
                <a:lnTo>
                  <a:pt x="652" y="203"/>
                </a:lnTo>
                <a:lnTo>
                  <a:pt x="652" y="222"/>
                </a:lnTo>
                <a:lnTo>
                  <a:pt x="652" y="239"/>
                </a:lnTo>
                <a:lnTo>
                  <a:pt x="652" y="255"/>
                </a:lnTo>
                <a:lnTo>
                  <a:pt x="650" y="274"/>
                </a:lnTo>
                <a:lnTo>
                  <a:pt x="650" y="291"/>
                </a:lnTo>
                <a:lnTo>
                  <a:pt x="650" y="307"/>
                </a:lnTo>
                <a:lnTo>
                  <a:pt x="650" y="324"/>
                </a:lnTo>
                <a:lnTo>
                  <a:pt x="648" y="343"/>
                </a:lnTo>
                <a:lnTo>
                  <a:pt x="648" y="360"/>
                </a:lnTo>
                <a:lnTo>
                  <a:pt x="648" y="376"/>
                </a:lnTo>
                <a:lnTo>
                  <a:pt x="648" y="395"/>
                </a:lnTo>
                <a:lnTo>
                  <a:pt x="645" y="412"/>
                </a:lnTo>
                <a:lnTo>
                  <a:pt x="645" y="428"/>
                </a:lnTo>
                <a:lnTo>
                  <a:pt x="645" y="447"/>
                </a:lnTo>
                <a:lnTo>
                  <a:pt x="645" y="464"/>
                </a:lnTo>
                <a:lnTo>
                  <a:pt x="643" y="480"/>
                </a:lnTo>
                <a:lnTo>
                  <a:pt x="643" y="499"/>
                </a:lnTo>
                <a:lnTo>
                  <a:pt x="643" y="516"/>
                </a:lnTo>
                <a:lnTo>
                  <a:pt x="643" y="532"/>
                </a:lnTo>
                <a:lnTo>
                  <a:pt x="643" y="551"/>
                </a:lnTo>
                <a:lnTo>
                  <a:pt x="641" y="568"/>
                </a:lnTo>
                <a:lnTo>
                  <a:pt x="641" y="584"/>
                </a:lnTo>
                <a:lnTo>
                  <a:pt x="641" y="603"/>
                </a:lnTo>
                <a:lnTo>
                  <a:pt x="641" y="620"/>
                </a:lnTo>
                <a:lnTo>
                  <a:pt x="638" y="636"/>
                </a:lnTo>
                <a:lnTo>
                  <a:pt x="638" y="655"/>
                </a:lnTo>
                <a:lnTo>
                  <a:pt x="615" y="653"/>
                </a:lnTo>
                <a:lnTo>
                  <a:pt x="591" y="653"/>
                </a:lnTo>
                <a:lnTo>
                  <a:pt x="567" y="653"/>
                </a:lnTo>
                <a:lnTo>
                  <a:pt x="544" y="651"/>
                </a:lnTo>
                <a:lnTo>
                  <a:pt x="522" y="651"/>
                </a:lnTo>
                <a:lnTo>
                  <a:pt x="499" y="651"/>
                </a:lnTo>
                <a:lnTo>
                  <a:pt x="475" y="648"/>
                </a:lnTo>
                <a:lnTo>
                  <a:pt x="451" y="648"/>
                </a:lnTo>
                <a:lnTo>
                  <a:pt x="428" y="646"/>
                </a:lnTo>
                <a:lnTo>
                  <a:pt x="404" y="646"/>
                </a:lnTo>
                <a:lnTo>
                  <a:pt x="380" y="644"/>
                </a:lnTo>
                <a:lnTo>
                  <a:pt x="357" y="644"/>
                </a:lnTo>
                <a:lnTo>
                  <a:pt x="333" y="641"/>
                </a:lnTo>
                <a:lnTo>
                  <a:pt x="309" y="641"/>
                </a:lnTo>
                <a:lnTo>
                  <a:pt x="286" y="639"/>
                </a:lnTo>
                <a:lnTo>
                  <a:pt x="262" y="639"/>
                </a:lnTo>
                <a:lnTo>
                  <a:pt x="260" y="639"/>
                </a:lnTo>
                <a:lnTo>
                  <a:pt x="257" y="639"/>
                </a:lnTo>
                <a:lnTo>
                  <a:pt x="257" y="639"/>
                </a:lnTo>
                <a:lnTo>
                  <a:pt x="260" y="644"/>
                </a:lnTo>
                <a:lnTo>
                  <a:pt x="260" y="646"/>
                </a:lnTo>
                <a:lnTo>
                  <a:pt x="262" y="651"/>
                </a:lnTo>
                <a:lnTo>
                  <a:pt x="262" y="653"/>
                </a:lnTo>
                <a:lnTo>
                  <a:pt x="265" y="655"/>
                </a:lnTo>
                <a:lnTo>
                  <a:pt x="262" y="658"/>
                </a:lnTo>
                <a:lnTo>
                  <a:pt x="265" y="658"/>
                </a:lnTo>
                <a:lnTo>
                  <a:pt x="265" y="660"/>
                </a:lnTo>
                <a:lnTo>
                  <a:pt x="267" y="660"/>
                </a:lnTo>
                <a:lnTo>
                  <a:pt x="267" y="660"/>
                </a:lnTo>
                <a:lnTo>
                  <a:pt x="267" y="660"/>
                </a:lnTo>
                <a:lnTo>
                  <a:pt x="269" y="662"/>
                </a:lnTo>
                <a:lnTo>
                  <a:pt x="269" y="662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CDC39F9F-451C-4BCD-8D5E-4A4331EE0E64}"/>
              </a:ext>
            </a:extLst>
          </p:cNvPr>
          <p:cNvSpPr>
            <a:spLocks noEditPoints="1"/>
          </p:cNvSpPr>
          <p:nvPr/>
        </p:nvSpPr>
        <p:spPr bwMode="auto">
          <a:xfrm>
            <a:off x="9905945" y="2090886"/>
            <a:ext cx="909638" cy="659606"/>
          </a:xfrm>
          <a:custGeom>
            <a:avLst/>
            <a:gdLst>
              <a:gd name="T0" fmla="*/ 561 w 764"/>
              <a:gd name="T1" fmla="*/ 554 h 554"/>
              <a:gd name="T2" fmla="*/ 634 w 764"/>
              <a:gd name="T3" fmla="*/ 518 h 554"/>
              <a:gd name="T4" fmla="*/ 663 w 764"/>
              <a:gd name="T5" fmla="*/ 509 h 554"/>
              <a:gd name="T6" fmla="*/ 689 w 764"/>
              <a:gd name="T7" fmla="*/ 487 h 554"/>
              <a:gd name="T8" fmla="*/ 738 w 764"/>
              <a:gd name="T9" fmla="*/ 438 h 554"/>
              <a:gd name="T10" fmla="*/ 724 w 764"/>
              <a:gd name="T11" fmla="*/ 447 h 554"/>
              <a:gd name="T12" fmla="*/ 698 w 764"/>
              <a:gd name="T13" fmla="*/ 469 h 554"/>
              <a:gd name="T14" fmla="*/ 715 w 764"/>
              <a:gd name="T15" fmla="*/ 454 h 554"/>
              <a:gd name="T16" fmla="*/ 726 w 764"/>
              <a:gd name="T17" fmla="*/ 433 h 554"/>
              <a:gd name="T18" fmla="*/ 686 w 764"/>
              <a:gd name="T19" fmla="*/ 464 h 554"/>
              <a:gd name="T20" fmla="*/ 639 w 764"/>
              <a:gd name="T21" fmla="*/ 480 h 554"/>
              <a:gd name="T22" fmla="*/ 622 w 764"/>
              <a:gd name="T23" fmla="*/ 483 h 554"/>
              <a:gd name="T24" fmla="*/ 603 w 764"/>
              <a:gd name="T25" fmla="*/ 499 h 554"/>
              <a:gd name="T26" fmla="*/ 594 w 764"/>
              <a:gd name="T27" fmla="*/ 506 h 554"/>
              <a:gd name="T28" fmla="*/ 580 w 764"/>
              <a:gd name="T29" fmla="*/ 540 h 554"/>
              <a:gd name="T30" fmla="*/ 596 w 764"/>
              <a:gd name="T31" fmla="*/ 525 h 554"/>
              <a:gd name="T32" fmla="*/ 608 w 764"/>
              <a:gd name="T33" fmla="*/ 525 h 554"/>
              <a:gd name="T34" fmla="*/ 656 w 764"/>
              <a:gd name="T35" fmla="*/ 499 h 554"/>
              <a:gd name="T36" fmla="*/ 686 w 764"/>
              <a:gd name="T37" fmla="*/ 487 h 554"/>
              <a:gd name="T38" fmla="*/ 710 w 764"/>
              <a:gd name="T39" fmla="*/ 476 h 554"/>
              <a:gd name="T40" fmla="*/ 741 w 764"/>
              <a:gd name="T41" fmla="*/ 452 h 554"/>
              <a:gd name="T42" fmla="*/ 743 w 764"/>
              <a:gd name="T43" fmla="*/ 409 h 554"/>
              <a:gd name="T44" fmla="*/ 289 w 764"/>
              <a:gd name="T45" fmla="*/ 137 h 554"/>
              <a:gd name="T46" fmla="*/ 301 w 764"/>
              <a:gd name="T47" fmla="*/ 130 h 554"/>
              <a:gd name="T48" fmla="*/ 294 w 764"/>
              <a:gd name="T49" fmla="*/ 132 h 554"/>
              <a:gd name="T50" fmla="*/ 279 w 764"/>
              <a:gd name="T51" fmla="*/ 182 h 554"/>
              <a:gd name="T52" fmla="*/ 563 w 764"/>
              <a:gd name="T53" fmla="*/ 452 h 554"/>
              <a:gd name="T54" fmla="*/ 580 w 764"/>
              <a:gd name="T55" fmla="*/ 504 h 554"/>
              <a:gd name="T56" fmla="*/ 592 w 764"/>
              <a:gd name="T57" fmla="*/ 499 h 554"/>
              <a:gd name="T58" fmla="*/ 599 w 764"/>
              <a:gd name="T59" fmla="*/ 478 h 554"/>
              <a:gd name="T60" fmla="*/ 601 w 764"/>
              <a:gd name="T61" fmla="*/ 440 h 554"/>
              <a:gd name="T62" fmla="*/ 582 w 764"/>
              <a:gd name="T63" fmla="*/ 348 h 554"/>
              <a:gd name="T64" fmla="*/ 582 w 764"/>
              <a:gd name="T65" fmla="*/ 248 h 554"/>
              <a:gd name="T66" fmla="*/ 563 w 764"/>
              <a:gd name="T67" fmla="*/ 168 h 554"/>
              <a:gd name="T68" fmla="*/ 551 w 764"/>
              <a:gd name="T69" fmla="*/ 168 h 554"/>
              <a:gd name="T70" fmla="*/ 547 w 764"/>
              <a:gd name="T71" fmla="*/ 142 h 554"/>
              <a:gd name="T72" fmla="*/ 533 w 764"/>
              <a:gd name="T73" fmla="*/ 116 h 554"/>
              <a:gd name="T74" fmla="*/ 525 w 764"/>
              <a:gd name="T75" fmla="*/ 66 h 554"/>
              <a:gd name="T76" fmla="*/ 518 w 764"/>
              <a:gd name="T77" fmla="*/ 52 h 554"/>
              <a:gd name="T78" fmla="*/ 518 w 764"/>
              <a:gd name="T79" fmla="*/ 35 h 554"/>
              <a:gd name="T80" fmla="*/ 514 w 764"/>
              <a:gd name="T81" fmla="*/ 19 h 554"/>
              <a:gd name="T82" fmla="*/ 473 w 764"/>
              <a:gd name="T83" fmla="*/ 9 h 554"/>
              <a:gd name="T84" fmla="*/ 367 w 764"/>
              <a:gd name="T85" fmla="*/ 40 h 554"/>
              <a:gd name="T86" fmla="*/ 308 w 764"/>
              <a:gd name="T87" fmla="*/ 123 h 554"/>
              <a:gd name="T88" fmla="*/ 275 w 764"/>
              <a:gd name="T89" fmla="*/ 173 h 554"/>
              <a:gd name="T90" fmla="*/ 289 w 764"/>
              <a:gd name="T91" fmla="*/ 170 h 554"/>
              <a:gd name="T92" fmla="*/ 298 w 764"/>
              <a:gd name="T93" fmla="*/ 177 h 554"/>
              <a:gd name="T94" fmla="*/ 282 w 764"/>
              <a:gd name="T95" fmla="*/ 196 h 554"/>
              <a:gd name="T96" fmla="*/ 296 w 764"/>
              <a:gd name="T97" fmla="*/ 215 h 554"/>
              <a:gd name="T98" fmla="*/ 256 w 764"/>
              <a:gd name="T99" fmla="*/ 265 h 554"/>
              <a:gd name="T100" fmla="*/ 234 w 764"/>
              <a:gd name="T101" fmla="*/ 282 h 554"/>
              <a:gd name="T102" fmla="*/ 102 w 764"/>
              <a:gd name="T103" fmla="*/ 291 h 554"/>
              <a:gd name="T104" fmla="*/ 64 w 764"/>
              <a:gd name="T105" fmla="*/ 341 h 554"/>
              <a:gd name="T106" fmla="*/ 62 w 764"/>
              <a:gd name="T107" fmla="*/ 381 h 554"/>
              <a:gd name="T108" fmla="*/ 31 w 764"/>
              <a:gd name="T109" fmla="*/ 419 h 554"/>
              <a:gd name="T110" fmla="*/ 5 w 764"/>
              <a:gd name="T111" fmla="*/ 469 h 554"/>
              <a:gd name="T112" fmla="*/ 161 w 764"/>
              <a:gd name="T113" fmla="*/ 452 h 554"/>
              <a:gd name="T114" fmla="*/ 376 w 764"/>
              <a:gd name="T115" fmla="*/ 407 h 554"/>
              <a:gd name="T116" fmla="*/ 443 w 764"/>
              <a:gd name="T117" fmla="*/ 412 h 554"/>
              <a:gd name="T118" fmla="*/ 454 w 764"/>
              <a:gd name="T119" fmla="*/ 440 h 554"/>
              <a:gd name="T120" fmla="*/ 490 w 764"/>
              <a:gd name="T121" fmla="*/ 457 h 554"/>
              <a:gd name="T122" fmla="*/ 62 w 764"/>
              <a:gd name="T123" fmla="*/ 343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64" h="554">
                <a:moveTo>
                  <a:pt x="570" y="532"/>
                </a:moveTo>
                <a:lnTo>
                  <a:pt x="570" y="532"/>
                </a:lnTo>
                <a:lnTo>
                  <a:pt x="568" y="535"/>
                </a:lnTo>
                <a:lnTo>
                  <a:pt x="568" y="535"/>
                </a:lnTo>
                <a:lnTo>
                  <a:pt x="566" y="535"/>
                </a:lnTo>
                <a:lnTo>
                  <a:pt x="563" y="535"/>
                </a:lnTo>
                <a:lnTo>
                  <a:pt x="563" y="535"/>
                </a:lnTo>
                <a:lnTo>
                  <a:pt x="561" y="537"/>
                </a:lnTo>
                <a:lnTo>
                  <a:pt x="563" y="540"/>
                </a:lnTo>
                <a:lnTo>
                  <a:pt x="563" y="544"/>
                </a:lnTo>
                <a:lnTo>
                  <a:pt x="563" y="544"/>
                </a:lnTo>
                <a:lnTo>
                  <a:pt x="561" y="547"/>
                </a:lnTo>
                <a:lnTo>
                  <a:pt x="561" y="547"/>
                </a:lnTo>
                <a:lnTo>
                  <a:pt x="561" y="547"/>
                </a:lnTo>
                <a:lnTo>
                  <a:pt x="561" y="549"/>
                </a:lnTo>
                <a:lnTo>
                  <a:pt x="561" y="549"/>
                </a:lnTo>
                <a:lnTo>
                  <a:pt x="561" y="554"/>
                </a:lnTo>
                <a:lnTo>
                  <a:pt x="570" y="544"/>
                </a:lnTo>
                <a:lnTo>
                  <a:pt x="575" y="540"/>
                </a:lnTo>
                <a:lnTo>
                  <a:pt x="573" y="532"/>
                </a:lnTo>
                <a:lnTo>
                  <a:pt x="570" y="532"/>
                </a:lnTo>
                <a:close/>
                <a:moveTo>
                  <a:pt x="648" y="514"/>
                </a:moveTo>
                <a:lnTo>
                  <a:pt x="648" y="514"/>
                </a:lnTo>
                <a:lnTo>
                  <a:pt x="648" y="511"/>
                </a:lnTo>
                <a:lnTo>
                  <a:pt x="648" y="511"/>
                </a:lnTo>
                <a:lnTo>
                  <a:pt x="648" y="511"/>
                </a:lnTo>
                <a:lnTo>
                  <a:pt x="646" y="514"/>
                </a:lnTo>
                <a:lnTo>
                  <a:pt x="641" y="514"/>
                </a:lnTo>
                <a:lnTo>
                  <a:pt x="639" y="514"/>
                </a:lnTo>
                <a:lnTo>
                  <a:pt x="639" y="516"/>
                </a:lnTo>
                <a:lnTo>
                  <a:pt x="639" y="516"/>
                </a:lnTo>
                <a:lnTo>
                  <a:pt x="637" y="518"/>
                </a:lnTo>
                <a:lnTo>
                  <a:pt x="637" y="518"/>
                </a:lnTo>
                <a:lnTo>
                  <a:pt x="634" y="518"/>
                </a:lnTo>
                <a:lnTo>
                  <a:pt x="622" y="525"/>
                </a:lnTo>
                <a:lnTo>
                  <a:pt x="625" y="525"/>
                </a:lnTo>
                <a:lnTo>
                  <a:pt x="637" y="521"/>
                </a:lnTo>
                <a:lnTo>
                  <a:pt x="641" y="516"/>
                </a:lnTo>
                <a:lnTo>
                  <a:pt x="648" y="514"/>
                </a:lnTo>
                <a:lnTo>
                  <a:pt x="648" y="514"/>
                </a:lnTo>
                <a:close/>
                <a:moveTo>
                  <a:pt x="689" y="487"/>
                </a:moveTo>
                <a:lnTo>
                  <a:pt x="684" y="492"/>
                </a:lnTo>
                <a:lnTo>
                  <a:pt x="679" y="495"/>
                </a:lnTo>
                <a:lnTo>
                  <a:pt x="679" y="495"/>
                </a:lnTo>
                <a:lnTo>
                  <a:pt x="677" y="497"/>
                </a:lnTo>
                <a:lnTo>
                  <a:pt x="674" y="497"/>
                </a:lnTo>
                <a:lnTo>
                  <a:pt x="672" y="499"/>
                </a:lnTo>
                <a:lnTo>
                  <a:pt x="672" y="499"/>
                </a:lnTo>
                <a:lnTo>
                  <a:pt x="670" y="502"/>
                </a:lnTo>
                <a:lnTo>
                  <a:pt x="667" y="504"/>
                </a:lnTo>
                <a:lnTo>
                  <a:pt x="663" y="509"/>
                </a:lnTo>
                <a:lnTo>
                  <a:pt x="653" y="511"/>
                </a:lnTo>
                <a:lnTo>
                  <a:pt x="651" y="514"/>
                </a:lnTo>
                <a:lnTo>
                  <a:pt x="648" y="516"/>
                </a:lnTo>
                <a:lnTo>
                  <a:pt x="646" y="516"/>
                </a:lnTo>
                <a:lnTo>
                  <a:pt x="646" y="516"/>
                </a:lnTo>
                <a:lnTo>
                  <a:pt x="651" y="516"/>
                </a:lnTo>
                <a:lnTo>
                  <a:pt x="658" y="511"/>
                </a:lnTo>
                <a:lnTo>
                  <a:pt x="667" y="504"/>
                </a:lnTo>
                <a:lnTo>
                  <a:pt x="670" y="504"/>
                </a:lnTo>
                <a:lnTo>
                  <a:pt x="672" y="502"/>
                </a:lnTo>
                <a:lnTo>
                  <a:pt x="677" y="497"/>
                </a:lnTo>
                <a:lnTo>
                  <a:pt x="684" y="492"/>
                </a:lnTo>
                <a:lnTo>
                  <a:pt x="686" y="492"/>
                </a:lnTo>
                <a:lnTo>
                  <a:pt x="686" y="490"/>
                </a:lnTo>
                <a:lnTo>
                  <a:pt x="691" y="487"/>
                </a:lnTo>
                <a:lnTo>
                  <a:pt x="691" y="487"/>
                </a:lnTo>
                <a:lnTo>
                  <a:pt x="689" y="487"/>
                </a:lnTo>
                <a:close/>
                <a:moveTo>
                  <a:pt x="764" y="431"/>
                </a:moveTo>
                <a:lnTo>
                  <a:pt x="762" y="431"/>
                </a:lnTo>
                <a:lnTo>
                  <a:pt x="760" y="431"/>
                </a:lnTo>
                <a:lnTo>
                  <a:pt x="760" y="433"/>
                </a:lnTo>
                <a:lnTo>
                  <a:pt x="760" y="433"/>
                </a:lnTo>
                <a:lnTo>
                  <a:pt x="757" y="433"/>
                </a:lnTo>
                <a:lnTo>
                  <a:pt x="757" y="433"/>
                </a:lnTo>
                <a:lnTo>
                  <a:pt x="755" y="433"/>
                </a:lnTo>
                <a:lnTo>
                  <a:pt x="755" y="435"/>
                </a:lnTo>
                <a:lnTo>
                  <a:pt x="753" y="435"/>
                </a:lnTo>
                <a:lnTo>
                  <a:pt x="753" y="438"/>
                </a:lnTo>
                <a:lnTo>
                  <a:pt x="750" y="440"/>
                </a:lnTo>
                <a:lnTo>
                  <a:pt x="745" y="443"/>
                </a:lnTo>
                <a:lnTo>
                  <a:pt x="745" y="445"/>
                </a:lnTo>
                <a:lnTo>
                  <a:pt x="743" y="443"/>
                </a:lnTo>
                <a:lnTo>
                  <a:pt x="743" y="443"/>
                </a:lnTo>
                <a:lnTo>
                  <a:pt x="738" y="438"/>
                </a:lnTo>
                <a:lnTo>
                  <a:pt x="736" y="438"/>
                </a:lnTo>
                <a:lnTo>
                  <a:pt x="736" y="440"/>
                </a:lnTo>
                <a:lnTo>
                  <a:pt x="736" y="443"/>
                </a:lnTo>
                <a:lnTo>
                  <a:pt x="736" y="445"/>
                </a:lnTo>
                <a:lnTo>
                  <a:pt x="731" y="443"/>
                </a:lnTo>
                <a:lnTo>
                  <a:pt x="731" y="443"/>
                </a:lnTo>
                <a:lnTo>
                  <a:pt x="731" y="443"/>
                </a:lnTo>
                <a:lnTo>
                  <a:pt x="731" y="445"/>
                </a:lnTo>
                <a:lnTo>
                  <a:pt x="731" y="445"/>
                </a:lnTo>
                <a:lnTo>
                  <a:pt x="729" y="445"/>
                </a:lnTo>
                <a:lnTo>
                  <a:pt x="726" y="447"/>
                </a:lnTo>
                <a:lnTo>
                  <a:pt x="726" y="447"/>
                </a:lnTo>
                <a:lnTo>
                  <a:pt x="724" y="447"/>
                </a:lnTo>
                <a:lnTo>
                  <a:pt x="724" y="445"/>
                </a:lnTo>
                <a:lnTo>
                  <a:pt x="724" y="445"/>
                </a:lnTo>
                <a:lnTo>
                  <a:pt x="722" y="445"/>
                </a:lnTo>
                <a:lnTo>
                  <a:pt x="724" y="447"/>
                </a:lnTo>
                <a:lnTo>
                  <a:pt x="722" y="450"/>
                </a:lnTo>
                <a:lnTo>
                  <a:pt x="719" y="452"/>
                </a:lnTo>
                <a:lnTo>
                  <a:pt x="717" y="457"/>
                </a:lnTo>
                <a:lnTo>
                  <a:pt x="715" y="459"/>
                </a:lnTo>
                <a:lnTo>
                  <a:pt x="715" y="461"/>
                </a:lnTo>
                <a:lnTo>
                  <a:pt x="717" y="461"/>
                </a:lnTo>
                <a:lnTo>
                  <a:pt x="715" y="464"/>
                </a:lnTo>
                <a:lnTo>
                  <a:pt x="712" y="464"/>
                </a:lnTo>
                <a:lnTo>
                  <a:pt x="710" y="466"/>
                </a:lnTo>
                <a:lnTo>
                  <a:pt x="710" y="466"/>
                </a:lnTo>
                <a:lnTo>
                  <a:pt x="708" y="466"/>
                </a:lnTo>
                <a:lnTo>
                  <a:pt x="705" y="466"/>
                </a:lnTo>
                <a:lnTo>
                  <a:pt x="703" y="469"/>
                </a:lnTo>
                <a:lnTo>
                  <a:pt x="703" y="466"/>
                </a:lnTo>
                <a:lnTo>
                  <a:pt x="700" y="466"/>
                </a:lnTo>
                <a:lnTo>
                  <a:pt x="700" y="466"/>
                </a:lnTo>
                <a:lnTo>
                  <a:pt x="698" y="469"/>
                </a:lnTo>
                <a:lnTo>
                  <a:pt x="700" y="466"/>
                </a:lnTo>
                <a:lnTo>
                  <a:pt x="700" y="464"/>
                </a:lnTo>
                <a:lnTo>
                  <a:pt x="703" y="461"/>
                </a:lnTo>
                <a:lnTo>
                  <a:pt x="705" y="461"/>
                </a:lnTo>
                <a:lnTo>
                  <a:pt x="705" y="459"/>
                </a:lnTo>
                <a:lnTo>
                  <a:pt x="705" y="457"/>
                </a:lnTo>
                <a:lnTo>
                  <a:pt x="705" y="457"/>
                </a:lnTo>
                <a:lnTo>
                  <a:pt x="708" y="457"/>
                </a:lnTo>
                <a:lnTo>
                  <a:pt x="708" y="454"/>
                </a:lnTo>
                <a:lnTo>
                  <a:pt x="708" y="454"/>
                </a:lnTo>
                <a:lnTo>
                  <a:pt x="708" y="454"/>
                </a:lnTo>
                <a:lnTo>
                  <a:pt x="710" y="454"/>
                </a:lnTo>
                <a:lnTo>
                  <a:pt x="710" y="452"/>
                </a:lnTo>
                <a:lnTo>
                  <a:pt x="712" y="452"/>
                </a:lnTo>
                <a:lnTo>
                  <a:pt x="712" y="452"/>
                </a:lnTo>
                <a:lnTo>
                  <a:pt x="712" y="454"/>
                </a:lnTo>
                <a:lnTo>
                  <a:pt x="715" y="454"/>
                </a:lnTo>
                <a:lnTo>
                  <a:pt x="715" y="452"/>
                </a:lnTo>
                <a:lnTo>
                  <a:pt x="715" y="452"/>
                </a:lnTo>
                <a:lnTo>
                  <a:pt x="712" y="450"/>
                </a:lnTo>
                <a:lnTo>
                  <a:pt x="712" y="450"/>
                </a:lnTo>
                <a:lnTo>
                  <a:pt x="715" y="447"/>
                </a:lnTo>
                <a:lnTo>
                  <a:pt x="715" y="447"/>
                </a:lnTo>
                <a:lnTo>
                  <a:pt x="717" y="447"/>
                </a:lnTo>
                <a:lnTo>
                  <a:pt x="717" y="445"/>
                </a:lnTo>
                <a:lnTo>
                  <a:pt x="717" y="445"/>
                </a:lnTo>
                <a:lnTo>
                  <a:pt x="715" y="445"/>
                </a:lnTo>
                <a:lnTo>
                  <a:pt x="715" y="445"/>
                </a:lnTo>
                <a:lnTo>
                  <a:pt x="715" y="445"/>
                </a:lnTo>
                <a:lnTo>
                  <a:pt x="719" y="435"/>
                </a:lnTo>
                <a:lnTo>
                  <a:pt x="722" y="433"/>
                </a:lnTo>
                <a:lnTo>
                  <a:pt x="724" y="435"/>
                </a:lnTo>
                <a:lnTo>
                  <a:pt x="724" y="435"/>
                </a:lnTo>
                <a:lnTo>
                  <a:pt x="726" y="433"/>
                </a:lnTo>
                <a:lnTo>
                  <a:pt x="726" y="431"/>
                </a:lnTo>
                <a:lnTo>
                  <a:pt x="726" y="431"/>
                </a:lnTo>
                <a:lnTo>
                  <a:pt x="726" y="428"/>
                </a:lnTo>
                <a:lnTo>
                  <a:pt x="726" y="428"/>
                </a:lnTo>
                <a:lnTo>
                  <a:pt x="724" y="428"/>
                </a:lnTo>
                <a:lnTo>
                  <a:pt x="722" y="428"/>
                </a:lnTo>
                <a:lnTo>
                  <a:pt x="719" y="433"/>
                </a:lnTo>
                <a:lnTo>
                  <a:pt x="717" y="435"/>
                </a:lnTo>
                <a:lnTo>
                  <a:pt x="715" y="438"/>
                </a:lnTo>
                <a:lnTo>
                  <a:pt x="715" y="440"/>
                </a:lnTo>
                <a:lnTo>
                  <a:pt x="710" y="443"/>
                </a:lnTo>
                <a:lnTo>
                  <a:pt x="710" y="443"/>
                </a:lnTo>
                <a:lnTo>
                  <a:pt x="708" y="447"/>
                </a:lnTo>
                <a:lnTo>
                  <a:pt x="703" y="450"/>
                </a:lnTo>
                <a:lnTo>
                  <a:pt x="698" y="457"/>
                </a:lnTo>
                <a:lnTo>
                  <a:pt x="696" y="459"/>
                </a:lnTo>
                <a:lnTo>
                  <a:pt x="686" y="464"/>
                </a:lnTo>
                <a:lnTo>
                  <a:pt x="670" y="466"/>
                </a:lnTo>
                <a:lnTo>
                  <a:pt x="656" y="471"/>
                </a:lnTo>
                <a:lnTo>
                  <a:pt x="656" y="471"/>
                </a:lnTo>
                <a:lnTo>
                  <a:pt x="656" y="473"/>
                </a:lnTo>
                <a:lnTo>
                  <a:pt x="656" y="473"/>
                </a:lnTo>
                <a:lnTo>
                  <a:pt x="653" y="473"/>
                </a:lnTo>
                <a:lnTo>
                  <a:pt x="653" y="471"/>
                </a:lnTo>
                <a:lnTo>
                  <a:pt x="651" y="471"/>
                </a:lnTo>
                <a:lnTo>
                  <a:pt x="651" y="471"/>
                </a:lnTo>
                <a:lnTo>
                  <a:pt x="648" y="473"/>
                </a:lnTo>
                <a:lnTo>
                  <a:pt x="648" y="476"/>
                </a:lnTo>
                <a:lnTo>
                  <a:pt x="648" y="478"/>
                </a:lnTo>
                <a:lnTo>
                  <a:pt x="648" y="478"/>
                </a:lnTo>
                <a:lnTo>
                  <a:pt x="644" y="480"/>
                </a:lnTo>
                <a:lnTo>
                  <a:pt x="641" y="483"/>
                </a:lnTo>
                <a:lnTo>
                  <a:pt x="641" y="480"/>
                </a:lnTo>
                <a:lnTo>
                  <a:pt x="639" y="480"/>
                </a:lnTo>
                <a:lnTo>
                  <a:pt x="639" y="480"/>
                </a:lnTo>
                <a:lnTo>
                  <a:pt x="637" y="480"/>
                </a:lnTo>
                <a:lnTo>
                  <a:pt x="627" y="480"/>
                </a:lnTo>
                <a:lnTo>
                  <a:pt x="625" y="480"/>
                </a:lnTo>
                <a:lnTo>
                  <a:pt x="625" y="483"/>
                </a:lnTo>
                <a:lnTo>
                  <a:pt x="627" y="483"/>
                </a:lnTo>
                <a:lnTo>
                  <a:pt x="630" y="483"/>
                </a:lnTo>
                <a:lnTo>
                  <a:pt x="630" y="483"/>
                </a:lnTo>
                <a:lnTo>
                  <a:pt x="632" y="483"/>
                </a:lnTo>
                <a:lnTo>
                  <a:pt x="632" y="485"/>
                </a:lnTo>
                <a:lnTo>
                  <a:pt x="630" y="485"/>
                </a:lnTo>
                <a:lnTo>
                  <a:pt x="630" y="485"/>
                </a:lnTo>
                <a:lnTo>
                  <a:pt x="627" y="485"/>
                </a:lnTo>
                <a:lnTo>
                  <a:pt x="625" y="487"/>
                </a:lnTo>
                <a:lnTo>
                  <a:pt x="625" y="485"/>
                </a:lnTo>
                <a:lnTo>
                  <a:pt x="622" y="485"/>
                </a:lnTo>
                <a:lnTo>
                  <a:pt x="622" y="483"/>
                </a:lnTo>
                <a:lnTo>
                  <a:pt x="622" y="483"/>
                </a:lnTo>
                <a:lnTo>
                  <a:pt x="620" y="483"/>
                </a:lnTo>
                <a:lnTo>
                  <a:pt x="618" y="485"/>
                </a:lnTo>
                <a:lnTo>
                  <a:pt x="620" y="485"/>
                </a:lnTo>
                <a:lnTo>
                  <a:pt x="620" y="487"/>
                </a:lnTo>
                <a:lnTo>
                  <a:pt x="622" y="487"/>
                </a:lnTo>
                <a:lnTo>
                  <a:pt x="620" y="490"/>
                </a:lnTo>
                <a:lnTo>
                  <a:pt x="618" y="490"/>
                </a:lnTo>
                <a:lnTo>
                  <a:pt x="618" y="490"/>
                </a:lnTo>
                <a:lnTo>
                  <a:pt x="618" y="487"/>
                </a:lnTo>
                <a:lnTo>
                  <a:pt x="618" y="487"/>
                </a:lnTo>
                <a:lnTo>
                  <a:pt x="613" y="487"/>
                </a:lnTo>
                <a:lnTo>
                  <a:pt x="606" y="490"/>
                </a:lnTo>
                <a:lnTo>
                  <a:pt x="603" y="495"/>
                </a:lnTo>
                <a:lnTo>
                  <a:pt x="608" y="502"/>
                </a:lnTo>
                <a:lnTo>
                  <a:pt x="606" y="502"/>
                </a:lnTo>
                <a:lnTo>
                  <a:pt x="603" y="499"/>
                </a:lnTo>
                <a:lnTo>
                  <a:pt x="601" y="497"/>
                </a:lnTo>
                <a:lnTo>
                  <a:pt x="599" y="497"/>
                </a:lnTo>
                <a:lnTo>
                  <a:pt x="599" y="497"/>
                </a:lnTo>
                <a:lnTo>
                  <a:pt x="599" y="499"/>
                </a:lnTo>
                <a:lnTo>
                  <a:pt x="599" y="502"/>
                </a:lnTo>
                <a:lnTo>
                  <a:pt x="601" y="502"/>
                </a:lnTo>
                <a:lnTo>
                  <a:pt x="601" y="502"/>
                </a:lnTo>
                <a:lnTo>
                  <a:pt x="601" y="504"/>
                </a:lnTo>
                <a:lnTo>
                  <a:pt x="601" y="504"/>
                </a:lnTo>
                <a:lnTo>
                  <a:pt x="601" y="504"/>
                </a:lnTo>
                <a:lnTo>
                  <a:pt x="599" y="504"/>
                </a:lnTo>
                <a:lnTo>
                  <a:pt x="599" y="502"/>
                </a:lnTo>
                <a:lnTo>
                  <a:pt x="596" y="502"/>
                </a:lnTo>
                <a:lnTo>
                  <a:pt x="596" y="504"/>
                </a:lnTo>
                <a:lnTo>
                  <a:pt x="596" y="506"/>
                </a:lnTo>
                <a:lnTo>
                  <a:pt x="596" y="509"/>
                </a:lnTo>
                <a:lnTo>
                  <a:pt x="594" y="506"/>
                </a:lnTo>
                <a:lnTo>
                  <a:pt x="592" y="506"/>
                </a:lnTo>
                <a:lnTo>
                  <a:pt x="589" y="509"/>
                </a:lnTo>
                <a:lnTo>
                  <a:pt x="589" y="511"/>
                </a:lnTo>
                <a:lnTo>
                  <a:pt x="585" y="511"/>
                </a:lnTo>
                <a:lnTo>
                  <a:pt x="582" y="514"/>
                </a:lnTo>
                <a:lnTo>
                  <a:pt x="580" y="523"/>
                </a:lnTo>
                <a:lnTo>
                  <a:pt x="580" y="523"/>
                </a:lnTo>
                <a:lnTo>
                  <a:pt x="577" y="523"/>
                </a:lnTo>
                <a:lnTo>
                  <a:pt x="577" y="525"/>
                </a:lnTo>
                <a:lnTo>
                  <a:pt x="577" y="525"/>
                </a:lnTo>
                <a:lnTo>
                  <a:pt x="577" y="525"/>
                </a:lnTo>
                <a:lnTo>
                  <a:pt x="577" y="525"/>
                </a:lnTo>
                <a:lnTo>
                  <a:pt x="575" y="530"/>
                </a:lnTo>
                <a:lnTo>
                  <a:pt x="575" y="530"/>
                </a:lnTo>
                <a:lnTo>
                  <a:pt x="577" y="535"/>
                </a:lnTo>
                <a:lnTo>
                  <a:pt x="580" y="537"/>
                </a:lnTo>
                <a:lnTo>
                  <a:pt x="580" y="540"/>
                </a:lnTo>
                <a:lnTo>
                  <a:pt x="582" y="537"/>
                </a:lnTo>
                <a:lnTo>
                  <a:pt x="587" y="537"/>
                </a:lnTo>
                <a:lnTo>
                  <a:pt x="587" y="535"/>
                </a:lnTo>
                <a:lnTo>
                  <a:pt x="587" y="535"/>
                </a:lnTo>
                <a:lnTo>
                  <a:pt x="589" y="535"/>
                </a:lnTo>
                <a:lnTo>
                  <a:pt x="589" y="535"/>
                </a:lnTo>
                <a:lnTo>
                  <a:pt x="589" y="535"/>
                </a:lnTo>
                <a:lnTo>
                  <a:pt x="592" y="535"/>
                </a:lnTo>
                <a:lnTo>
                  <a:pt x="592" y="532"/>
                </a:lnTo>
                <a:lnTo>
                  <a:pt x="589" y="530"/>
                </a:lnTo>
                <a:lnTo>
                  <a:pt x="589" y="530"/>
                </a:lnTo>
                <a:lnTo>
                  <a:pt x="589" y="530"/>
                </a:lnTo>
                <a:lnTo>
                  <a:pt x="589" y="530"/>
                </a:lnTo>
                <a:lnTo>
                  <a:pt x="592" y="528"/>
                </a:lnTo>
                <a:lnTo>
                  <a:pt x="592" y="525"/>
                </a:lnTo>
                <a:lnTo>
                  <a:pt x="594" y="525"/>
                </a:lnTo>
                <a:lnTo>
                  <a:pt x="596" y="525"/>
                </a:lnTo>
                <a:lnTo>
                  <a:pt x="599" y="525"/>
                </a:lnTo>
                <a:lnTo>
                  <a:pt x="601" y="525"/>
                </a:lnTo>
                <a:lnTo>
                  <a:pt x="601" y="528"/>
                </a:lnTo>
                <a:lnTo>
                  <a:pt x="601" y="528"/>
                </a:lnTo>
                <a:lnTo>
                  <a:pt x="601" y="528"/>
                </a:lnTo>
                <a:lnTo>
                  <a:pt x="601" y="528"/>
                </a:lnTo>
                <a:lnTo>
                  <a:pt x="601" y="530"/>
                </a:lnTo>
                <a:lnTo>
                  <a:pt x="589" y="537"/>
                </a:lnTo>
                <a:lnTo>
                  <a:pt x="587" y="540"/>
                </a:lnTo>
                <a:lnTo>
                  <a:pt x="592" y="540"/>
                </a:lnTo>
                <a:lnTo>
                  <a:pt x="603" y="530"/>
                </a:lnTo>
                <a:lnTo>
                  <a:pt x="620" y="528"/>
                </a:lnTo>
                <a:lnTo>
                  <a:pt x="620" y="525"/>
                </a:lnTo>
                <a:lnTo>
                  <a:pt x="618" y="525"/>
                </a:lnTo>
                <a:lnTo>
                  <a:pt x="611" y="530"/>
                </a:lnTo>
                <a:lnTo>
                  <a:pt x="608" y="528"/>
                </a:lnTo>
                <a:lnTo>
                  <a:pt x="608" y="525"/>
                </a:lnTo>
                <a:lnTo>
                  <a:pt x="611" y="525"/>
                </a:lnTo>
                <a:lnTo>
                  <a:pt x="615" y="523"/>
                </a:lnTo>
                <a:lnTo>
                  <a:pt x="625" y="518"/>
                </a:lnTo>
                <a:lnTo>
                  <a:pt x="634" y="516"/>
                </a:lnTo>
                <a:lnTo>
                  <a:pt x="637" y="514"/>
                </a:lnTo>
                <a:lnTo>
                  <a:pt x="639" y="511"/>
                </a:lnTo>
                <a:lnTo>
                  <a:pt x="646" y="509"/>
                </a:lnTo>
                <a:lnTo>
                  <a:pt x="646" y="506"/>
                </a:lnTo>
                <a:lnTo>
                  <a:pt x="646" y="506"/>
                </a:lnTo>
                <a:lnTo>
                  <a:pt x="648" y="504"/>
                </a:lnTo>
                <a:lnTo>
                  <a:pt x="648" y="504"/>
                </a:lnTo>
                <a:lnTo>
                  <a:pt x="653" y="504"/>
                </a:lnTo>
                <a:lnTo>
                  <a:pt x="656" y="504"/>
                </a:lnTo>
                <a:lnTo>
                  <a:pt x="658" y="504"/>
                </a:lnTo>
                <a:lnTo>
                  <a:pt x="658" y="502"/>
                </a:lnTo>
                <a:lnTo>
                  <a:pt x="656" y="502"/>
                </a:lnTo>
                <a:lnTo>
                  <a:pt x="656" y="499"/>
                </a:lnTo>
                <a:lnTo>
                  <a:pt x="658" y="499"/>
                </a:lnTo>
                <a:lnTo>
                  <a:pt x="658" y="499"/>
                </a:lnTo>
                <a:lnTo>
                  <a:pt x="660" y="499"/>
                </a:lnTo>
                <a:lnTo>
                  <a:pt x="660" y="499"/>
                </a:lnTo>
                <a:lnTo>
                  <a:pt x="663" y="499"/>
                </a:lnTo>
                <a:lnTo>
                  <a:pt x="665" y="497"/>
                </a:lnTo>
                <a:lnTo>
                  <a:pt x="667" y="497"/>
                </a:lnTo>
                <a:lnTo>
                  <a:pt x="667" y="495"/>
                </a:lnTo>
                <a:lnTo>
                  <a:pt x="674" y="495"/>
                </a:lnTo>
                <a:lnTo>
                  <a:pt x="677" y="492"/>
                </a:lnTo>
                <a:lnTo>
                  <a:pt x="677" y="490"/>
                </a:lnTo>
                <a:lnTo>
                  <a:pt x="679" y="490"/>
                </a:lnTo>
                <a:lnTo>
                  <a:pt x="682" y="490"/>
                </a:lnTo>
                <a:lnTo>
                  <a:pt x="682" y="490"/>
                </a:lnTo>
                <a:lnTo>
                  <a:pt x="684" y="490"/>
                </a:lnTo>
                <a:lnTo>
                  <a:pt x="686" y="487"/>
                </a:lnTo>
                <a:lnTo>
                  <a:pt x="686" y="487"/>
                </a:lnTo>
                <a:lnTo>
                  <a:pt x="684" y="485"/>
                </a:lnTo>
                <a:lnTo>
                  <a:pt x="686" y="485"/>
                </a:lnTo>
                <a:lnTo>
                  <a:pt x="698" y="480"/>
                </a:lnTo>
                <a:lnTo>
                  <a:pt x="700" y="480"/>
                </a:lnTo>
                <a:lnTo>
                  <a:pt x="698" y="480"/>
                </a:lnTo>
                <a:lnTo>
                  <a:pt x="698" y="483"/>
                </a:lnTo>
                <a:lnTo>
                  <a:pt x="693" y="485"/>
                </a:lnTo>
                <a:lnTo>
                  <a:pt x="693" y="485"/>
                </a:lnTo>
                <a:lnTo>
                  <a:pt x="693" y="485"/>
                </a:lnTo>
                <a:lnTo>
                  <a:pt x="693" y="485"/>
                </a:lnTo>
                <a:lnTo>
                  <a:pt x="693" y="487"/>
                </a:lnTo>
                <a:lnTo>
                  <a:pt x="693" y="485"/>
                </a:lnTo>
                <a:lnTo>
                  <a:pt x="693" y="485"/>
                </a:lnTo>
                <a:lnTo>
                  <a:pt x="693" y="485"/>
                </a:lnTo>
                <a:lnTo>
                  <a:pt x="696" y="485"/>
                </a:lnTo>
                <a:lnTo>
                  <a:pt x="705" y="478"/>
                </a:lnTo>
                <a:lnTo>
                  <a:pt x="710" y="476"/>
                </a:lnTo>
                <a:lnTo>
                  <a:pt x="712" y="473"/>
                </a:lnTo>
                <a:lnTo>
                  <a:pt x="715" y="471"/>
                </a:lnTo>
                <a:lnTo>
                  <a:pt x="712" y="471"/>
                </a:lnTo>
                <a:lnTo>
                  <a:pt x="712" y="469"/>
                </a:lnTo>
                <a:lnTo>
                  <a:pt x="712" y="469"/>
                </a:lnTo>
                <a:lnTo>
                  <a:pt x="712" y="466"/>
                </a:lnTo>
                <a:lnTo>
                  <a:pt x="712" y="466"/>
                </a:lnTo>
                <a:lnTo>
                  <a:pt x="715" y="466"/>
                </a:lnTo>
                <a:lnTo>
                  <a:pt x="717" y="466"/>
                </a:lnTo>
                <a:lnTo>
                  <a:pt x="717" y="469"/>
                </a:lnTo>
                <a:lnTo>
                  <a:pt x="717" y="471"/>
                </a:lnTo>
                <a:lnTo>
                  <a:pt x="717" y="469"/>
                </a:lnTo>
                <a:lnTo>
                  <a:pt x="722" y="466"/>
                </a:lnTo>
                <a:lnTo>
                  <a:pt x="724" y="466"/>
                </a:lnTo>
                <a:lnTo>
                  <a:pt x="729" y="461"/>
                </a:lnTo>
                <a:lnTo>
                  <a:pt x="736" y="454"/>
                </a:lnTo>
                <a:lnTo>
                  <a:pt x="741" y="452"/>
                </a:lnTo>
                <a:lnTo>
                  <a:pt x="748" y="445"/>
                </a:lnTo>
                <a:lnTo>
                  <a:pt x="753" y="443"/>
                </a:lnTo>
                <a:lnTo>
                  <a:pt x="762" y="433"/>
                </a:lnTo>
                <a:lnTo>
                  <a:pt x="764" y="433"/>
                </a:lnTo>
                <a:lnTo>
                  <a:pt x="764" y="431"/>
                </a:lnTo>
                <a:lnTo>
                  <a:pt x="764" y="431"/>
                </a:lnTo>
                <a:lnTo>
                  <a:pt x="764" y="431"/>
                </a:lnTo>
                <a:close/>
                <a:moveTo>
                  <a:pt x="745" y="412"/>
                </a:moveTo>
                <a:lnTo>
                  <a:pt x="745" y="412"/>
                </a:lnTo>
                <a:lnTo>
                  <a:pt x="748" y="409"/>
                </a:lnTo>
                <a:lnTo>
                  <a:pt x="748" y="407"/>
                </a:lnTo>
                <a:lnTo>
                  <a:pt x="750" y="407"/>
                </a:lnTo>
                <a:lnTo>
                  <a:pt x="750" y="407"/>
                </a:lnTo>
                <a:lnTo>
                  <a:pt x="750" y="407"/>
                </a:lnTo>
                <a:lnTo>
                  <a:pt x="750" y="405"/>
                </a:lnTo>
                <a:lnTo>
                  <a:pt x="743" y="409"/>
                </a:lnTo>
                <a:lnTo>
                  <a:pt x="743" y="409"/>
                </a:lnTo>
                <a:lnTo>
                  <a:pt x="743" y="412"/>
                </a:lnTo>
                <a:lnTo>
                  <a:pt x="743" y="412"/>
                </a:lnTo>
                <a:lnTo>
                  <a:pt x="745" y="412"/>
                </a:lnTo>
                <a:close/>
                <a:moveTo>
                  <a:pt x="537" y="90"/>
                </a:moveTo>
                <a:lnTo>
                  <a:pt x="537" y="90"/>
                </a:lnTo>
                <a:lnTo>
                  <a:pt x="537" y="90"/>
                </a:lnTo>
                <a:lnTo>
                  <a:pt x="537" y="90"/>
                </a:lnTo>
                <a:close/>
                <a:moveTo>
                  <a:pt x="282" y="144"/>
                </a:moveTo>
                <a:lnTo>
                  <a:pt x="284" y="144"/>
                </a:lnTo>
                <a:lnTo>
                  <a:pt x="284" y="144"/>
                </a:lnTo>
                <a:lnTo>
                  <a:pt x="289" y="142"/>
                </a:lnTo>
                <a:lnTo>
                  <a:pt x="289" y="140"/>
                </a:lnTo>
                <a:lnTo>
                  <a:pt x="289" y="140"/>
                </a:lnTo>
                <a:lnTo>
                  <a:pt x="289" y="137"/>
                </a:lnTo>
                <a:lnTo>
                  <a:pt x="289" y="137"/>
                </a:lnTo>
                <a:lnTo>
                  <a:pt x="289" y="137"/>
                </a:lnTo>
                <a:lnTo>
                  <a:pt x="289" y="137"/>
                </a:lnTo>
                <a:lnTo>
                  <a:pt x="287" y="140"/>
                </a:lnTo>
                <a:lnTo>
                  <a:pt x="287" y="140"/>
                </a:lnTo>
                <a:lnTo>
                  <a:pt x="284" y="140"/>
                </a:lnTo>
                <a:lnTo>
                  <a:pt x="282" y="142"/>
                </a:lnTo>
                <a:lnTo>
                  <a:pt x="282" y="142"/>
                </a:lnTo>
                <a:lnTo>
                  <a:pt x="282" y="142"/>
                </a:lnTo>
                <a:lnTo>
                  <a:pt x="282" y="144"/>
                </a:lnTo>
                <a:lnTo>
                  <a:pt x="282" y="144"/>
                </a:lnTo>
                <a:close/>
                <a:moveTo>
                  <a:pt x="291" y="135"/>
                </a:moveTo>
                <a:lnTo>
                  <a:pt x="291" y="137"/>
                </a:lnTo>
                <a:lnTo>
                  <a:pt x="291" y="137"/>
                </a:lnTo>
                <a:lnTo>
                  <a:pt x="294" y="140"/>
                </a:lnTo>
                <a:lnTo>
                  <a:pt x="294" y="137"/>
                </a:lnTo>
                <a:lnTo>
                  <a:pt x="296" y="135"/>
                </a:lnTo>
                <a:lnTo>
                  <a:pt x="298" y="135"/>
                </a:lnTo>
                <a:lnTo>
                  <a:pt x="298" y="132"/>
                </a:lnTo>
                <a:lnTo>
                  <a:pt x="301" y="130"/>
                </a:lnTo>
                <a:lnTo>
                  <a:pt x="301" y="128"/>
                </a:lnTo>
                <a:lnTo>
                  <a:pt x="301" y="128"/>
                </a:lnTo>
                <a:lnTo>
                  <a:pt x="301" y="128"/>
                </a:lnTo>
                <a:lnTo>
                  <a:pt x="301" y="125"/>
                </a:lnTo>
                <a:lnTo>
                  <a:pt x="301" y="128"/>
                </a:lnTo>
                <a:lnTo>
                  <a:pt x="298" y="128"/>
                </a:lnTo>
                <a:lnTo>
                  <a:pt x="298" y="130"/>
                </a:lnTo>
                <a:lnTo>
                  <a:pt x="298" y="128"/>
                </a:lnTo>
                <a:lnTo>
                  <a:pt x="296" y="130"/>
                </a:lnTo>
                <a:lnTo>
                  <a:pt x="296" y="132"/>
                </a:lnTo>
                <a:lnTo>
                  <a:pt x="294" y="132"/>
                </a:lnTo>
                <a:lnTo>
                  <a:pt x="294" y="132"/>
                </a:lnTo>
                <a:lnTo>
                  <a:pt x="294" y="132"/>
                </a:lnTo>
                <a:lnTo>
                  <a:pt x="294" y="132"/>
                </a:lnTo>
                <a:lnTo>
                  <a:pt x="294" y="132"/>
                </a:lnTo>
                <a:lnTo>
                  <a:pt x="294" y="132"/>
                </a:lnTo>
                <a:lnTo>
                  <a:pt x="294" y="132"/>
                </a:lnTo>
                <a:lnTo>
                  <a:pt x="291" y="132"/>
                </a:lnTo>
                <a:lnTo>
                  <a:pt x="291" y="135"/>
                </a:lnTo>
                <a:lnTo>
                  <a:pt x="291" y="132"/>
                </a:lnTo>
                <a:lnTo>
                  <a:pt x="291" y="135"/>
                </a:lnTo>
                <a:lnTo>
                  <a:pt x="291" y="135"/>
                </a:lnTo>
                <a:lnTo>
                  <a:pt x="289" y="135"/>
                </a:lnTo>
                <a:lnTo>
                  <a:pt x="291" y="135"/>
                </a:lnTo>
                <a:lnTo>
                  <a:pt x="291" y="135"/>
                </a:lnTo>
                <a:close/>
                <a:moveTo>
                  <a:pt x="282" y="177"/>
                </a:moveTo>
                <a:lnTo>
                  <a:pt x="284" y="175"/>
                </a:lnTo>
                <a:lnTo>
                  <a:pt x="284" y="173"/>
                </a:lnTo>
                <a:lnTo>
                  <a:pt x="282" y="173"/>
                </a:lnTo>
                <a:lnTo>
                  <a:pt x="282" y="173"/>
                </a:lnTo>
                <a:lnTo>
                  <a:pt x="279" y="175"/>
                </a:lnTo>
                <a:lnTo>
                  <a:pt x="279" y="177"/>
                </a:lnTo>
                <a:lnTo>
                  <a:pt x="277" y="177"/>
                </a:lnTo>
                <a:lnTo>
                  <a:pt x="279" y="182"/>
                </a:lnTo>
                <a:lnTo>
                  <a:pt x="282" y="177"/>
                </a:lnTo>
                <a:lnTo>
                  <a:pt x="282" y="177"/>
                </a:lnTo>
                <a:close/>
                <a:moveTo>
                  <a:pt x="577" y="487"/>
                </a:moveTo>
                <a:lnTo>
                  <a:pt x="577" y="485"/>
                </a:lnTo>
                <a:lnTo>
                  <a:pt x="573" y="476"/>
                </a:lnTo>
                <a:lnTo>
                  <a:pt x="573" y="469"/>
                </a:lnTo>
                <a:lnTo>
                  <a:pt x="573" y="466"/>
                </a:lnTo>
                <a:lnTo>
                  <a:pt x="570" y="466"/>
                </a:lnTo>
                <a:lnTo>
                  <a:pt x="568" y="464"/>
                </a:lnTo>
                <a:lnTo>
                  <a:pt x="568" y="464"/>
                </a:lnTo>
                <a:lnTo>
                  <a:pt x="566" y="461"/>
                </a:lnTo>
                <a:lnTo>
                  <a:pt x="563" y="457"/>
                </a:lnTo>
                <a:lnTo>
                  <a:pt x="563" y="457"/>
                </a:lnTo>
                <a:lnTo>
                  <a:pt x="563" y="457"/>
                </a:lnTo>
                <a:lnTo>
                  <a:pt x="563" y="454"/>
                </a:lnTo>
                <a:lnTo>
                  <a:pt x="563" y="454"/>
                </a:lnTo>
                <a:lnTo>
                  <a:pt x="563" y="452"/>
                </a:lnTo>
                <a:lnTo>
                  <a:pt x="566" y="450"/>
                </a:lnTo>
                <a:lnTo>
                  <a:pt x="566" y="452"/>
                </a:lnTo>
                <a:lnTo>
                  <a:pt x="566" y="454"/>
                </a:lnTo>
                <a:lnTo>
                  <a:pt x="566" y="457"/>
                </a:lnTo>
                <a:lnTo>
                  <a:pt x="568" y="459"/>
                </a:lnTo>
                <a:lnTo>
                  <a:pt x="570" y="461"/>
                </a:lnTo>
                <a:lnTo>
                  <a:pt x="573" y="461"/>
                </a:lnTo>
                <a:lnTo>
                  <a:pt x="575" y="464"/>
                </a:lnTo>
                <a:lnTo>
                  <a:pt x="575" y="469"/>
                </a:lnTo>
                <a:lnTo>
                  <a:pt x="577" y="471"/>
                </a:lnTo>
                <a:lnTo>
                  <a:pt x="580" y="483"/>
                </a:lnTo>
                <a:lnTo>
                  <a:pt x="580" y="485"/>
                </a:lnTo>
                <a:lnTo>
                  <a:pt x="580" y="490"/>
                </a:lnTo>
                <a:lnTo>
                  <a:pt x="580" y="495"/>
                </a:lnTo>
                <a:lnTo>
                  <a:pt x="580" y="499"/>
                </a:lnTo>
                <a:lnTo>
                  <a:pt x="580" y="502"/>
                </a:lnTo>
                <a:lnTo>
                  <a:pt x="580" y="504"/>
                </a:lnTo>
                <a:lnTo>
                  <a:pt x="575" y="516"/>
                </a:lnTo>
                <a:lnTo>
                  <a:pt x="575" y="518"/>
                </a:lnTo>
                <a:lnTo>
                  <a:pt x="575" y="521"/>
                </a:lnTo>
                <a:lnTo>
                  <a:pt x="577" y="523"/>
                </a:lnTo>
                <a:lnTo>
                  <a:pt x="577" y="521"/>
                </a:lnTo>
                <a:lnTo>
                  <a:pt x="580" y="514"/>
                </a:lnTo>
                <a:lnTo>
                  <a:pt x="582" y="509"/>
                </a:lnTo>
                <a:lnTo>
                  <a:pt x="582" y="509"/>
                </a:lnTo>
                <a:lnTo>
                  <a:pt x="587" y="506"/>
                </a:lnTo>
                <a:lnTo>
                  <a:pt x="589" y="504"/>
                </a:lnTo>
                <a:lnTo>
                  <a:pt x="594" y="504"/>
                </a:lnTo>
                <a:lnTo>
                  <a:pt x="592" y="504"/>
                </a:lnTo>
                <a:lnTo>
                  <a:pt x="589" y="502"/>
                </a:lnTo>
                <a:lnTo>
                  <a:pt x="589" y="502"/>
                </a:lnTo>
                <a:lnTo>
                  <a:pt x="589" y="499"/>
                </a:lnTo>
                <a:lnTo>
                  <a:pt x="592" y="499"/>
                </a:lnTo>
                <a:lnTo>
                  <a:pt x="592" y="499"/>
                </a:lnTo>
                <a:lnTo>
                  <a:pt x="592" y="499"/>
                </a:lnTo>
                <a:lnTo>
                  <a:pt x="592" y="497"/>
                </a:lnTo>
                <a:lnTo>
                  <a:pt x="594" y="495"/>
                </a:lnTo>
                <a:lnTo>
                  <a:pt x="596" y="490"/>
                </a:lnTo>
                <a:lnTo>
                  <a:pt x="596" y="487"/>
                </a:lnTo>
                <a:lnTo>
                  <a:pt x="599" y="487"/>
                </a:lnTo>
                <a:lnTo>
                  <a:pt x="601" y="487"/>
                </a:lnTo>
                <a:lnTo>
                  <a:pt x="601" y="485"/>
                </a:lnTo>
                <a:lnTo>
                  <a:pt x="601" y="483"/>
                </a:lnTo>
                <a:lnTo>
                  <a:pt x="601" y="483"/>
                </a:lnTo>
                <a:lnTo>
                  <a:pt x="601" y="480"/>
                </a:lnTo>
                <a:lnTo>
                  <a:pt x="601" y="480"/>
                </a:lnTo>
                <a:lnTo>
                  <a:pt x="601" y="480"/>
                </a:lnTo>
                <a:lnTo>
                  <a:pt x="601" y="480"/>
                </a:lnTo>
                <a:lnTo>
                  <a:pt x="601" y="478"/>
                </a:lnTo>
                <a:lnTo>
                  <a:pt x="601" y="478"/>
                </a:lnTo>
                <a:lnTo>
                  <a:pt x="599" y="478"/>
                </a:lnTo>
                <a:lnTo>
                  <a:pt x="599" y="478"/>
                </a:lnTo>
                <a:lnTo>
                  <a:pt x="599" y="478"/>
                </a:lnTo>
                <a:lnTo>
                  <a:pt x="599" y="476"/>
                </a:lnTo>
                <a:lnTo>
                  <a:pt x="596" y="473"/>
                </a:lnTo>
                <a:lnTo>
                  <a:pt x="592" y="471"/>
                </a:lnTo>
                <a:lnTo>
                  <a:pt x="592" y="471"/>
                </a:lnTo>
                <a:lnTo>
                  <a:pt x="592" y="469"/>
                </a:lnTo>
                <a:lnTo>
                  <a:pt x="596" y="466"/>
                </a:lnTo>
                <a:lnTo>
                  <a:pt x="601" y="461"/>
                </a:lnTo>
                <a:lnTo>
                  <a:pt x="606" y="457"/>
                </a:lnTo>
                <a:lnTo>
                  <a:pt x="608" y="452"/>
                </a:lnTo>
                <a:lnTo>
                  <a:pt x="611" y="452"/>
                </a:lnTo>
                <a:lnTo>
                  <a:pt x="608" y="450"/>
                </a:lnTo>
                <a:lnTo>
                  <a:pt x="606" y="447"/>
                </a:lnTo>
                <a:lnTo>
                  <a:pt x="606" y="445"/>
                </a:lnTo>
                <a:lnTo>
                  <a:pt x="603" y="443"/>
                </a:lnTo>
                <a:lnTo>
                  <a:pt x="601" y="440"/>
                </a:lnTo>
                <a:lnTo>
                  <a:pt x="601" y="435"/>
                </a:lnTo>
                <a:lnTo>
                  <a:pt x="601" y="431"/>
                </a:lnTo>
                <a:lnTo>
                  <a:pt x="599" y="424"/>
                </a:lnTo>
                <a:lnTo>
                  <a:pt x="599" y="419"/>
                </a:lnTo>
                <a:lnTo>
                  <a:pt x="596" y="412"/>
                </a:lnTo>
                <a:lnTo>
                  <a:pt x="596" y="407"/>
                </a:lnTo>
                <a:lnTo>
                  <a:pt x="596" y="402"/>
                </a:lnTo>
                <a:lnTo>
                  <a:pt x="594" y="395"/>
                </a:lnTo>
                <a:lnTo>
                  <a:pt x="594" y="390"/>
                </a:lnTo>
                <a:lnTo>
                  <a:pt x="592" y="386"/>
                </a:lnTo>
                <a:lnTo>
                  <a:pt x="592" y="379"/>
                </a:lnTo>
                <a:lnTo>
                  <a:pt x="589" y="374"/>
                </a:lnTo>
                <a:lnTo>
                  <a:pt x="589" y="369"/>
                </a:lnTo>
                <a:lnTo>
                  <a:pt x="589" y="362"/>
                </a:lnTo>
                <a:lnTo>
                  <a:pt x="587" y="357"/>
                </a:lnTo>
                <a:lnTo>
                  <a:pt x="587" y="350"/>
                </a:lnTo>
                <a:lnTo>
                  <a:pt x="582" y="348"/>
                </a:lnTo>
                <a:lnTo>
                  <a:pt x="582" y="345"/>
                </a:lnTo>
                <a:lnTo>
                  <a:pt x="585" y="343"/>
                </a:lnTo>
                <a:lnTo>
                  <a:pt x="585" y="334"/>
                </a:lnTo>
                <a:lnTo>
                  <a:pt x="585" y="315"/>
                </a:lnTo>
                <a:lnTo>
                  <a:pt x="585" y="305"/>
                </a:lnTo>
                <a:lnTo>
                  <a:pt x="585" y="296"/>
                </a:lnTo>
                <a:lnTo>
                  <a:pt x="585" y="286"/>
                </a:lnTo>
                <a:lnTo>
                  <a:pt x="585" y="277"/>
                </a:lnTo>
                <a:lnTo>
                  <a:pt x="587" y="270"/>
                </a:lnTo>
                <a:lnTo>
                  <a:pt x="587" y="265"/>
                </a:lnTo>
                <a:lnTo>
                  <a:pt x="587" y="263"/>
                </a:lnTo>
                <a:lnTo>
                  <a:pt x="585" y="260"/>
                </a:lnTo>
                <a:lnTo>
                  <a:pt x="582" y="258"/>
                </a:lnTo>
                <a:lnTo>
                  <a:pt x="582" y="253"/>
                </a:lnTo>
                <a:lnTo>
                  <a:pt x="582" y="251"/>
                </a:lnTo>
                <a:lnTo>
                  <a:pt x="582" y="248"/>
                </a:lnTo>
                <a:lnTo>
                  <a:pt x="582" y="248"/>
                </a:lnTo>
                <a:lnTo>
                  <a:pt x="582" y="246"/>
                </a:lnTo>
                <a:lnTo>
                  <a:pt x="580" y="241"/>
                </a:lnTo>
                <a:lnTo>
                  <a:pt x="580" y="237"/>
                </a:lnTo>
                <a:lnTo>
                  <a:pt x="577" y="232"/>
                </a:lnTo>
                <a:lnTo>
                  <a:pt x="577" y="225"/>
                </a:lnTo>
                <a:lnTo>
                  <a:pt x="575" y="218"/>
                </a:lnTo>
                <a:lnTo>
                  <a:pt x="573" y="203"/>
                </a:lnTo>
                <a:lnTo>
                  <a:pt x="570" y="196"/>
                </a:lnTo>
                <a:lnTo>
                  <a:pt x="568" y="189"/>
                </a:lnTo>
                <a:lnTo>
                  <a:pt x="568" y="182"/>
                </a:lnTo>
                <a:lnTo>
                  <a:pt x="566" y="177"/>
                </a:lnTo>
                <a:lnTo>
                  <a:pt x="566" y="175"/>
                </a:lnTo>
                <a:lnTo>
                  <a:pt x="566" y="173"/>
                </a:lnTo>
                <a:lnTo>
                  <a:pt x="566" y="170"/>
                </a:lnTo>
                <a:lnTo>
                  <a:pt x="563" y="168"/>
                </a:lnTo>
                <a:lnTo>
                  <a:pt x="563" y="168"/>
                </a:lnTo>
                <a:lnTo>
                  <a:pt x="563" y="168"/>
                </a:lnTo>
                <a:lnTo>
                  <a:pt x="561" y="168"/>
                </a:lnTo>
                <a:lnTo>
                  <a:pt x="561" y="166"/>
                </a:lnTo>
                <a:lnTo>
                  <a:pt x="559" y="163"/>
                </a:lnTo>
                <a:lnTo>
                  <a:pt x="559" y="161"/>
                </a:lnTo>
                <a:lnTo>
                  <a:pt x="556" y="161"/>
                </a:lnTo>
                <a:lnTo>
                  <a:pt x="556" y="161"/>
                </a:lnTo>
                <a:lnTo>
                  <a:pt x="554" y="161"/>
                </a:lnTo>
                <a:lnTo>
                  <a:pt x="554" y="161"/>
                </a:lnTo>
                <a:lnTo>
                  <a:pt x="554" y="161"/>
                </a:lnTo>
                <a:lnTo>
                  <a:pt x="554" y="161"/>
                </a:lnTo>
                <a:lnTo>
                  <a:pt x="551" y="163"/>
                </a:lnTo>
                <a:lnTo>
                  <a:pt x="551" y="163"/>
                </a:lnTo>
                <a:lnTo>
                  <a:pt x="551" y="163"/>
                </a:lnTo>
                <a:lnTo>
                  <a:pt x="551" y="163"/>
                </a:lnTo>
                <a:lnTo>
                  <a:pt x="551" y="166"/>
                </a:lnTo>
                <a:lnTo>
                  <a:pt x="551" y="168"/>
                </a:lnTo>
                <a:lnTo>
                  <a:pt x="551" y="168"/>
                </a:lnTo>
                <a:lnTo>
                  <a:pt x="551" y="168"/>
                </a:lnTo>
                <a:lnTo>
                  <a:pt x="551" y="168"/>
                </a:lnTo>
                <a:lnTo>
                  <a:pt x="549" y="170"/>
                </a:lnTo>
                <a:lnTo>
                  <a:pt x="549" y="170"/>
                </a:lnTo>
                <a:lnTo>
                  <a:pt x="549" y="170"/>
                </a:lnTo>
                <a:lnTo>
                  <a:pt x="549" y="170"/>
                </a:lnTo>
                <a:lnTo>
                  <a:pt x="547" y="168"/>
                </a:lnTo>
                <a:lnTo>
                  <a:pt x="547" y="168"/>
                </a:lnTo>
                <a:lnTo>
                  <a:pt x="547" y="166"/>
                </a:lnTo>
                <a:lnTo>
                  <a:pt x="547" y="163"/>
                </a:lnTo>
                <a:lnTo>
                  <a:pt x="547" y="161"/>
                </a:lnTo>
                <a:lnTo>
                  <a:pt x="547" y="161"/>
                </a:lnTo>
                <a:lnTo>
                  <a:pt x="547" y="149"/>
                </a:lnTo>
                <a:lnTo>
                  <a:pt x="547" y="147"/>
                </a:lnTo>
                <a:lnTo>
                  <a:pt x="547" y="147"/>
                </a:lnTo>
                <a:lnTo>
                  <a:pt x="547" y="144"/>
                </a:lnTo>
                <a:lnTo>
                  <a:pt x="547" y="142"/>
                </a:lnTo>
                <a:lnTo>
                  <a:pt x="544" y="142"/>
                </a:lnTo>
                <a:lnTo>
                  <a:pt x="542" y="140"/>
                </a:lnTo>
                <a:lnTo>
                  <a:pt x="542" y="140"/>
                </a:lnTo>
                <a:lnTo>
                  <a:pt x="542" y="137"/>
                </a:lnTo>
                <a:lnTo>
                  <a:pt x="542" y="135"/>
                </a:lnTo>
                <a:lnTo>
                  <a:pt x="542" y="135"/>
                </a:lnTo>
                <a:lnTo>
                  <a:pt x="542" y="132"/>
                </a:lnTo>
                <a:lnTo>
                  <a:pt x="540" y="132"/>
                </a:lnTo>
                <a:lnTo>
                  <a:pt x="540" y="130"/>
                </a:lnTo>
                <a:lnTo>
                  <a:pt x="537" y="128"/>
                </a:lnTo>
                <a:lnTo>
                  <a:pt x="537" y="125"/>
                </a:lnTo>
                <a:lnTo>
                  <a:pt x="535" y="121"/>
                </a:lnTo>
                <a:lnTo>
                  <a:pt x="535" y="118"/>
                </a:lnTo>
                <a:lnTo>
                  <a:pt x="535" y="116"/>
                </a:lnTo>
                <a:lnTo>
                  <a:pt x="535" y="116"/>
                </a:lnTo>
                <a:lnTo>
                  <a:pt x="535" y="116"/>
                </a:lnTo>
                <a:lnTo>
                  <a:pt x="533" y="116"/>
                </a:lnTo>
                <a:lnTo>
                  <a:pt x="533" y="116"/>
                </a:lnTo>
                <a:lnTo>
                  <a:pt x="533" y="118"/>
                </a:lnTo>
                <a:lnTo>
                  <a:pt x="530" y="114"/>
                </a:lnTo>
                <a:lnTo>
                  <a:pt x="530" y="99"/>
                </a:lnTo>
                <a:lnTo>
                  <a:pt x="528" y="97"/>
                </a:lnTo>
                <a:lnTo>
                  <a:pt x="530" y="95"/>
                </a:lnTo>
                <a:lnTo>
                  <a:pt x="535" y="87"/>
                </a:lnTo>
                <a:lnTo>
                  <a:pt x="535" y="85"/>
                </a:lnTo>
                <a:lnTo>
                  <a:pt x="533" y="83"/>
                </a:lnTo>
                <a:lnTo>
                  <a:pt x="533" y="83"/>
                </a:lnTo>
                <a:lnTo>
                  <a:pt x="533" y="78"/>
                </a:lnTo>
                <a:lnTo>
                  <a:pt x="530" y="76"/>
                </a:lnTo>
                <a:lnTo>
                  <a:pt x="530" y="73"/>
                </a:lnTo>
                <a:lnTo>
                  <a:pt x="528" y="73"/>
                </a:lnTo>
                <a:lnTo>
                  <a:pt x="528" y="73"/>
                </a:lnTo>
                <a:lnTo>
                  <a:pt x="528" y="66"/>
                </a:lnTo>
                <a:lnTo>
                  <a:pt x="525" y="66"/>
                </a:lnTo>
                <a:lnTo>
                  <a:pt x="525" y="66"/>
                </a:lnTo>
                <a:lnTo>
                  <a:pt x="525" y="69"/>
                </a:lnTo>
                <a:lnTo>
                  <a:pt x="525" y="71"/>
                </a:lnTo>
                <a:lnTo>
                  <a:pt x="525" y="73"/>
                </a:lnTo>
                <a:lnTo>
                  <a:pt x="525" y="71"/>
                </a:lnTo>
                <a:lnTo>
                  <a:pt x="523" y="69"/>
                </a:lnTo>
                <a:lnTo>
                  <a:pt x="523" y="69"/>
                </a:lnTo>
                <a:lnTo>
                  <a:pt x="525" y="66"/>
                </a:lnTo>
                <a:lnTo>
                  <a:pt x="525" y="64"/>
                </a:lnTo>
                <a:lnTo>
                  <a:pt x="523" y="64"/>
                </a:lnTo>
                <a:lnTo>
                  <a:pt x="521" y="61"/>
                </a:lnTo>
                <a:lnTo>
                  <a:pt x="523" y="59"/>
                </a:lnTo>
                <a:lnTo>
                  <a:pt x="523" y="57"/>
                </a:lnTo>
                <a:lnTo>
                  <a:pt x="521" y="54"/>
                </a:lnTo>
                <a:lnTo>
                  <a:pt x="521" y="54"/>
                </a:lnTo>
                <a:lnTo>
                  <a:pt x="518" y="54"/>
                </a:lnTo>
                <a:lnTo>
                  <a:pt x="518" y="52"/>
                </a:lnTo>
                <a:lnTo>
                  <a:pt x="516" y="50"/>
                </a:lnTo>
                <a:lnTo>
                  <a:pt x="516" y="47"/>
                </a:lnTo>
                <a:lnTo>
                  <a:pt x="516" y="47"/>
                </a:lnTo>
                <a:lnTo>
                  <a:pt x="516" y="47"/>
                </a:lnTo>
                <a:lnTo>
                  <a:pt x="516" y="47"/>
                </a:lnTo>
                <a:lnTo>
                  <a:pt x="516" y="45"/>
                </a:lnTo>
                <a:lnTo>
                  <a:pt x="514" y="45"/>
                </a:lnTo>
                <a:lnTo>
                  <a:pt x="516" y="43"/>
                </a:lnTo>
                <a:lnTo>
                  <a:pt x="516" y="40"/>
                </a:lnTo>
                <a:lnTo>
                  <a:pt x="514" y="38"/>
                </a:lnTo>
                <a:lnTo>
                  <a:pt x="514" y="35"/>
                </a:lnTo>
                <a:lnTo>
                  <a:pt x="514" y="35"/>
                </a:lnTo>
                <a:lnTo>
                  <a:pt x="516" y="35"/>
                </a:lnTo>
                <a:lnTo>
                  <a:pt x="516" y="35"/>
                </a:lnTo>
                <a:lnTo>
                  <a:pt x="518" y="38"/>
                </a:lnTo>
                <a:lnTo>
                  <a:pt x="518" y="38"/>
                </a:lnTo>
                <a:lnTo>
                  <a:pt x="518" y="35"/>
                </a:lnTo>
                <a:lnTo>
                  <a:pt x="518" y="35"/>
                </a:lnTo>
                <a:lnTo>
                  <a:pt x="518" y="33"/>
                </a:lnTo>
                <a:lnTo>
                  <a:pt x="516" y="33"/>
                </a:lnTo>
                <a:lnTo>
                  <a:pt x="516" y="33"/>
                </a:lnTo>
                <a:lnTo>
                  <a:pt x="514" y="31"/>
                </a:lnTo>
                <a:lnTo>
                  <a:pt x="514" y="31"/>
                </a:lnTo>
                <a:lnTo>
                  <a:pt x="514" y="31"/>
                </a:lnTo>
                <a:lnTo>
                  <a:pt x="514" y="28"/>
                </a:lnTo>
                <a:lnTo>
                  <a:pt x="516" y="28"/>
                </a:lnTo>
                <a:lnTo>
                  <a:pt x="516" y="28"/>
                </a:lnTo>
                <a:lnTo>
                  <a:pt x="516" y="28"/>
                </a:lnTo>
                <a:lnTo>
                  <a:pt x="516" y="26"/>
                </a:lnTo>
                <a:lnTo>
                  <a:pt x="516" y="24"/>
                </a:lnTo>
                <a:lnTo>
                  <a:pt x="516" y="24"/>
                </a:lnTo>
                <a:lnTo>
                  <a:pt x="514" y="21"/>
                </a:lnTo>
                <a:lnTo>
                  <a:pt x="514" y="21"/>
                </a:lnTo>
                <a:lnTo>
                  <a:pt x="514" y="19"/>
                </a:lnTo>
                <a:lnTo>
                  <a:pt x="514" y="16"/>
                </a:lnTo>
                <a:lnTo>
                  <a:pt x="514" y="12"/>
                </a:lnTo>
                <a:lnTo>
                  <a:pt x="511" y="9"/>
                </a:lnTo>
                <a:lnTo>
                  <a:pt x="511" y="7"/>
                </a:lnTo>
                <a:lnTo>
                  <a:pt x="511" y="7"/>
                </a:lnTo>
                <a:lnTo>
                  <a:pt x="514" y="7"/>
                </a:lnTo>
                <a:lnTo>
                  <a:pt x="514" y="7"/>
                </a:lnTo>
                <a:lnTo>
                  <a:pt x="514" y="5"/>
                </a:lnTo>
                <a:lnTo>
                  <a:pt x="514" y="5"/>
                </a:lnTo>
                <a:lnTo>
                  <a:pt x="514" y="2"/>
                </a:lnTo>
                <a:lnTo>
                  <a:pt x="511" y="0"/>
                </a:lnTo>
                <a:lnTo>
                  <a:pt x="511" y="0"/>
                </a:lnTo>
                <a:lnTo>
                  <a:pt x="509" y="0"/>
                </a:lnTo>
                <a:lnTo>
                  <a:pt x="499" y="2"/>
                </a:lnTo>
                <a:lnTo>
                  <a:pt x="490" y="5"/>
                </a:lnTo>
                <a:lnTo>
                  <a:pt x="483" y="7"/>
                </a:lnTo>
                <a:lnTo>
                  <a:pt x="473" y="9"/>
                </a:lnTo>
                <a:lnTo>
                  <a:pt x="464" y="12"/>
                </a:lnTo>
                <a:lnTo>
                  <a:pt x="454" y="14"/>
                </a:lnTo>
                <a:lnTo>
                  <a:pt x="447" y="16"/>
                </a:lnTo>
                <a:lnTo>
                  <a:pt x="438" y="19"/>
                </a:lnTo>
                <a:lnTo>
                  <a:pt x="428" y="21"/>
                </a:lnTo>
                <a:lnTo>
                  <a:pt x="419" y="24"/>
                </a:lnTo>
                <a:lnTo>
                  <a:pt x="412" y="24"/>
                </a:lnTo>
                <a:lnTo>
                  <a:pt x="402" y="26"/>
                </a:lnTo>
                <a:lnTo>
                  <a:pt x="393" y="28"/>
                </a:lnTo>
                <a:lnTo>
                  <a:pt x="393" y="28"/>
                </a:lnTo>
                <a:lnTo>
                  <a:pt x="391" y="31"/>
                </a:lnTo>
                <a:lnTo>
                  <a:pt x="379" y="31"/>
                </a:lnTo>
                <a:lnTo>
                  <a:pt x="376" y="31"/>
                </a:lnTo>
                <a:lnTo>
                  <a:pt x="374" y="33"/>
                </a:lnTo>
                <a:lnTo>
                  <a:pt x="372" y="35"/>
                </a:lnTo>
                <a:lnTo>
                  <a:pt x="367" y="38"/>
                </a:lnTo>
                <a:lnTo>
                  <a:pt x="367" y="40"/>
                </a:lnTo>
                <a:lnTo>
                  <a:pt x="362" y="43"/>
                </a:lnTo>
                <a:lnTo>
                  <a:pt x="362" y="45"/>
                </a:lnTo>
                <a:lnTo>
                  <a:pt x="357" y="47"/>
                </a:lnTo>
                <a:lnTo>
                  <a:pt x="346" y="57"/>
                </a:lnTo>
                <a:lnTo>
                  <a:pt x="341" y="64"/>
                </a:lnTo>
                <a:lnTo>
                  <a:pt x="334" y="76"/>
                </a:lnTo>
                <a:lnTo>
                  <a:pt x="324" y="87"/>
                </a:lnTo>
                <a:lnTo>
                  <a:pt x="315" y="99"/>
                </a:lnTo>
                <a:lnTo>
                  <a:pt x="313" y="106"/>
                </a:lnTo>
                <a:lnTo>
                  <a:pt x="310" y="111"/>
                </a:lnTo>
                <a:lnTo>
                  <a:pt x="310" y="111"/>
                </a:lnTo>
                <a:lnTo>
                  <a:pt x="310" y="111"/>
                </a:lnTo>
                <a:lnTo>
                  <a:pt x="310" y="111"/>
                </a:lnTo>
                <a:lnTo>
                  <a:pt x="313" y="114"/>
                </a:lnTo>
                <a:lnTo>
                  <a:pt x="313" y="116"/>
                </a:lnTo>
                <a:lnTo>
                  <a:pt x="313" y="118"/>
                </a:lnTo>
                <a:lnTo>
                  <a:pt x="308" y="123"/>
                </a:lnTo>
                <a:lnTo>
                  <a:pt x="308" y="123"/>
                </a:lnTo>
                <a:lnTo>
                  <a:pt x="308" y="123"/>
                </a:lnTo>
                <a:lnTo>
                  <a:pt x="308" y="125"/>
                </a:lnTo>
                <a:lnTo>
                  <a:pt x="308" y="125"/>
                </a:lnTo>
                <a:lnTo>
                  <a:pt x="305" y="125"/>
                </a:lnTo>
                <a:lnTo>
                  <a:pt x="303" y="128"/>
                </a:lnTo>
                <a:lnTo>
                  <a:pt x="301" y="130"/>
                </a:lnTo>
                <a:lnTo>
                  <a:pt x="301" y="130"/>
                </a:lnTo>
                <a:lnTo>
                  <a:pt x="291" y="142"/>
                </a:lnTo>
                <a:lnTo>
                  <a:pt x="282" y="151"/>
                </a:lnTo>
                <a:lnTo>
                  <a:pt x="268" y="166"/>
                </a:lnTo>
                <a:lnTo>
                  <a:pt x="268" y="166"/>
                </a:lnTo>
                <a:lnTo>
                  <a:pt x="268" y="170"/>
                </a:lnTo>
                <a:lnTo>
                  <a:pt x="270" y="170"/>
                </a:lnTo>
                <a:lnTo>
                  <a:pt x="272" y="170"/>
                </a:lnTo>
                <a:lnTo>
                  <a:pt x="272" y="170"/>
                </a:lnTo>
                <a:lnTo>
                  <a:pt x="275" y="173"/>
                </a:lnTo>
                <a:lnTo>
                  <a:pt x="275" y="173"/>
                </a:lnTo>
                <a:lnTo>
                  <a:pt x="275" y="175"/>
                </a:lnTo>
                <a:lnTo>
                  <a:pt x="275" y="175"/>
                </a:lnTo>
                <a:lnTo>
                  <a:pt x="275" y="175"/>
                </a:lnTo>
                <a:lnTo>
                  <a:pt x="277" y="175"/>
                </a:lnTo>
                <a:lnTo>
                  <a:pt x="277" y="175"/>
                </a:lnTo>
                <a:lnTo>
                  <a:pt x="277" y="173"/>
                </a:lnTo>
                <a:lnTo>
                  <a:pt x="277" y="170"/>
                </a:lnTo>
                <a:lnTo>
                  <a:pt x="282" y="168"/>
                </a:lnTo>
                <a:lnTo>
                  <a:pt x="284" y="168"/>
                </a:lnTo>
                <a:lnTo>
                  <a:pt x="287" y="168"/>
                </a:lnTo>
                <a:lnTo>
                  <a:pt x="289" y="168"/>
                </a:lnTo>
                <a:lnTo>
                  <a:pt x="289" y="170"/>
                </a:lnTo>
                <a:lnTo>
                  <a:pt x="289" y="170"/>
                </a:lnTo>
                <a:lnTo>
                  <a:pt x="289" y="170"/>
                </a:lnTo>
                <a:lnTo>
                  <a:pt x="289" y="170"/>
                </a:lnTo>
                <a:lnTo>
                  <a:pt x="289" y="170"/>
                </a:lnTo>
                <a:lnTo>
                  <a:pt x="289" y="170"/>
                </a:lnTo>
                <a:lnTo>
                  <a:pt x="291" y="168"/>
                </a:lnTo>
                <a:lnTo>
                  <a:pt x="291" y="170"/>
                </a:lnTo>
                <a:lnTo>
                  <a:pt x="289" y="173"/>
                </a:lnTo>
                <a:lnTo>
                  <a:pt x="289" y="175"/>
                </a:lnTo>
                <a:lnTo>
                  <a:pt x="287" y="175"/>
                </a:lnTo>
                <a:lnTo>
                  <a:pt x="284" y="177"/>
                </a:lnTo>
                <a:lnTo>
                  <a:pt x="284" y="180"/>
                </a:lnTo>
                <a:lnTo>
                  <a:pt x="284" y="180"/>
                </a:lnTo>
                <a:lnTo>
                  <a:pt x="291" y="177"/>
                </a:lnTo>
                <a:lnTo>
                  <a:pt x="294" y="177"/>
                </a:lnTo>
                <a:lnTo>
                  <a:pt x="294" y="175"/>
                </a:lnTo>
                <a:lnTo>
                  <a:pt x="296" y="173"/>
                </a:lnTo>
                <a:lnTo>
                  <a:pt x="298" y="173"/>
                </a:lnTo>
                <a:lnTo>
                  <a:pt x="298" y="175"/>
                </a:lnTo>
                <a:lnTo>
                  <a:pt x="298" y="175"/>
                </a:lnTo>
                <a:lnTo>
                  <a:pt x="298" y="177"/>
                </a:lnTo>
                <a:lnTo>
                  <a:pt x="296" y="180"/>
                </a:lnTo>
                <a:lnTo>
                  <a:pt x="294" y="180"/>
                </a:lnTo>
                <a:lnTo>
                  <a:pt x="294" y="182"/>
                </a:lnTo>
                <a:lnTo>
                  <a:pt x="291" y="182"/>
                </a:lnTo>
                <a:lnTo>
                  <a:pt x="294" y="185"/>
                </a:lnTo>
                <a:lnTo>
                  <a:pt x="294" y="187"/>
                </a:lnTo>
                <a:lnTo>
                  <a:pt x="291" y="189"/>
                </a:lnTo>
                <a:lnTo>
                  <a:pt x="289" y="192"/>
                </a:lnTo>
                <a:lnTo>
                  <a:pt x="287" y="194"/>
                </a:lnTo>
                <a:lnTo>
                  <a:pt x="284" y="194"/>
                </a:lnTo>
                <a:lnTo>
                  <a:pt x="284" y="192"/>
                </a:lnTo>
                <a:lnTo>
                  <a:pt x="287" y="189"/>
                </a:lnTo>
                <a:lnTo>
                  <a:pt x="282" y="192"/>
                </a:lnTo>
                <a:lnTo>
                  <a:pt x="279" y="194"/>
                </a:lnTo>
                <a:lnTo>
                  <a:pt x="279" y="196"/>
                </a:lnTo>
                <a:lnTo>
                  <a:pt x="279" y="196"/>
                </a:lnTo>
                <a:lnTo>
                  <a:pt x="282" y="196"/>
                </a:lnTo>
                <a:lnTo>
                  <a:pt x="284" y="199"/>
                </a:lnTo>
                <a:lnTo>
                  <a:pt x="284" y="199"/>
                </a:lnTo>
                <a:lnTo>
                  <a:pt x="287" y="199"/>
                </a:lnTo>
                <a:lnTo>
                  <a:pt x="287" y="199"/>
                </a:lnTo>
                <a:lnTo>
                  <a:pt x="287" y="201"/>
                </a:lnTo>
                <a:lnTo>
                  <a:pt x="287" y="201"/>
                </a:lnTo>
                <a:lnTo>
                  <a:pt x="287" y="201"/>
                </a:lnTo>
                <a:lnTo>
                  <a:pt x="289" y="203"/>
                </a:lnTo>
                <a:lnTo>
                  <a:pt x="291" y="208"/>
                </a:lnTo>
                <a:lnTo>
                  <a:pt x="291" y="208"/>
                </a:lnTo>
                <a:lnTo>
                  <a:pt x="291" y="211"/>
                </a:lnTo>
                <a:lnTo>
                  <a:pt x="291" y="213"/>
                </a:lnTo>
                <a:lnTo>
                  <a:pt x="294" y="218"/>
                </a:lnTo>
                <a:lnTo>
                  <a:pt x="294" y="220"/>
                </a:lnTo>
                <a:lnTo>
                  <a:pt x="294" y="218"/>
                </a:lnTo>
                <a:lnTo>
                  <a:pt x="294" y="215"/>
                </a:lnTo>
                <a:lnTo>
                  <a:pt x="296" y="215"/>
                </a:lnTo>
                <a:lnTo>
                  <a:pt x="296" y="215"/>
                </a:lnTo>
                <a:lnTo>
                  <a:pt x="294" y="222"/>
                </a:lnTo>
                <a:lnTo>
                  <a:pt x="294" y="225"/>
                </a:lnTo>
                <a:lnTo>
                  <a:pt x="298" y="227"/>
                </a:lnTo>
                <a:lnTo>
                  <a:pt x="296" y="227"/>
                </a:lnTo>
                <a:lnTo>
                  <a:pt x="294" y="234"/>
                </a:lnTo>
                <a:lnTo>
                  <a:pt x="291" y="234"/>
                </a:lnTo>
                <a:lnTo>
                  <a:pt x="287" y="237"/>
                </a:lnTo>
                <a:lnTo>
                  <a:pt x="284" y="237"/>
                </a:lnTo>
                <a:lnTo>
                  <a:pt x="279" y="237"/>
                </a:lnTo>
                <a:lnTo>
                  <a:pt x="277" y="237"/>
                </a:lnTo>
                <a:lnTo>
                  <a:pt x="275" y="244"/>
                </a:lnTo>
                <a:lnTo>
                  <a:pt x="272" y="244"/>
                </a:lnTo>
                <a:lnTo>
                  <a:pt x="263" y="251"/>
                </a:lnTo>
                <a:lnTo>
                  <a:pt x="261" y="253"/>
                </a:lnTo>
                <a:lnTo>
                  <a:pt x="258" y="258"/>
                </a:lnTo>
                <a:lnTo>
                  <a:pt x="256" y="265"/>
                </a:lnTo>
                <a:lnTo>
                  <a:pt x="253" y="265"/>
                </a:lnTo>
                <a:lnTo>
                  <a:pt x="251" y="265"/>
                </a:lnTo>
                <a:lnTo>
                  <a:pt x="251" y="267"/>
                </a:lnTo>
                <a:lnTo>
                  <a:pt x="251" y="267"/>
                </a:lnTo>
                <a:lnTo>
                  <a:pt x="246" y="270"/>
                </a:lnTo>
                <a:lnTo>
                  <a:pt x="237" y="274"/>
                </a:lnTo>
                <a:lnTo>
                  <a:pt x="237" y="274"/>
                </a:lnTo>
                <a:lnTo>
                  <a:pt x="237" y="277"/>
                </a:lnTo>
                <a:lnTo>
                  <a:pt x="237" y="277"/>
                </a:lnTo>
                <a:lnTo>
                  <a:pt x="237" y="277"/>
                </a:lnTo>
                <a:lnTo>
                  <a:pt x="237" y="279"/>
                </a:lnTo>
                <a:lnTo>
                  <a:pt x="237" y="279"/>
                </a:lnTo>
                <a:lnTo>
                  <a:pt x="237" y="279"/>
                </a:lnTo>
                <a:lnTo>
                  <a:pt x="237" y="279"/>
                </a:lnTo>
                <a:lnTo>
                  <a:pt x="237" y="282"/>
                </a:lnTo>
                <a:lnTo>
                  <a:pt x="234" y="282"/>
                </a:lnTo>
                <a:lnTo>
                  <a:pt x="234" y="282"/>
                </a:lnTo>
                <a:lnTo>
                  <a:pt x="232" y="279"/>
                </a:lnTo>
                <a:lnTo>
                  <a:pt x="232" y="279"/>
                </a:lnTo>
                <a:lnTo>
                  <a:pt x="232" y="279"/>
                </a:lnTo>
                <a:lnTo>
                  <a:pt x="232" y="277"/>
                </a:lnTo>
                <a:lnTo>
                  <a:pt x="197" y="284"/>
                </a:lnTo>
                <a:lnTo>
                  <a:pt x="194" y="286"/>
                </a:lnTo>
                <a:lnTo>
                  <a:pt x="182" y="291"/>
                </a:lnTo>
                <a:lnTo>
                  <a:pt x="178" y="293"/>
                </a:lnTo>
                <a:lnTo>
                  <a:pt x="175" y="291"/>
                </a:lnTo>
                <a:lnTo>
                  <a:pt x="166" y="286"/>
                </a:lnTo>
                <a:lnTo>
                  <a:pt x="166" y="286"/>
                </a:lnTo>
                <a:lnTo>
                  <a:pt x="164" y="286"/>
                </a:lnTo>
                <a:lnTo>
                  <a:pt x="164" y="286"/>
                </a:lnTo>
                <a:lnTo>
                  <a:pt x="161" y="284"/>
                </a:lnTo>
                <a:lnTo>
                  <a:pt x="128" y="286"/>
                </a:lnTo>
                <a:lnTo>
                  <a:pt x="116" y="289"/>
                </a:lnTo>
                <a:lnTo>
                  <a:pt x="102" y="291"/>
                </a:lnTo>
                <a:lnTo>
                  <a:pt x="76" y="301"/>
                </a:lnTo>
                <a:lnTo>
                  <a:pt x="69" y="305"/>
                </a:lnTo>
                <a:lnTo>
                  <a:pt x="59" y="308"/>
                </a:lnTo>
                <a:lnTo>
                  <a:pt x="50" y="315"/>
                </a:lnTo>
                <a:lnTo>
                  <a:pt x="43" y="317"/>
                </a:lnTo>
                <a:lnTo>
                  <a:pt x="45" y="319"/>
                </a:lnTo>
                <a:lnTo>
                  <a:pt x="48" y="329"/>
                </a:lnTo>
                <a:lnTo>
                  <a:pt x="48" y="331"/>
                </a:lnTo>
                <a:lnTo>
                  <a:pt x="48" y="331"/>
                </a:lnTo>
                <a:lnTo>
                  <a:pt x="48" y="334"/>
                </a:lnTo>
                <a:lnTo>
                  <a:pt x="45" y="334"/>
                </a:lnTo>
                <a:lnTo>
                  <a:pt x="45" y="336"/>
                </a:lnTo>
                <a:lnTo>
                  <a:pt x="48" y="338"/>
                </a:lnTo>
                <a:lnTo>
                  <a:pt x="48" y="338"/>
                </a:lnTo>
                <a:lnTo>
                  <a:pt x="50" y="338"/>
                </a:lnTo>
                <a:lnTo>
                  <a:pt x="62" y="338"/>
                </a:lnTo>
                <a:lnTo>
                  <a:pt x="64" y="341"/>
                </a:lnTo>
                <a:lnTo>
                  <a:pt x="64" y="343"/>
                </a:lnTo>
                <a:lnTo>
                  <a:pt x="62" y="348"/>
                </a:lnTo>
                <a:lnTo>
                  <a:pt x="62" y="350"/>
                </a:lnTo>
                <a:lnTo>
                  <a:pt x="62" y="350"/>
                </a:lnTo>
                <a:lnTo>
                  <a:pt x="64" y="353"/>
                </a:lnTo>
                <a:lnTo>
                  <a:pt x="64" y="353"/>
                </a:lnTo>
                <a:lnTo>
                  <a:pt x="67" y="357"/>
                </a:lnTo>
                <a:lnTo>
                  <a:pt x="67" y="360"/>
                </a:lnTo>
                <a:lnTo>
                  <a:pt x="69" y="362"/>
                </a:lnTo>
                <a:lnTo>
                  <a:pt x="71" y="364"/>
                </a:lnTo>
                <a:lnTo>
                  <a:pt x="71" y="364"/>
                </a:lnTo>
                <a:lnTo>
                  <a:pt x="71" y="367"/>
                </a:lnTo>
                <a:lnTo>
                  <a:pt x="71" y="372"/>
                </a:lnTo>
                <a:lnTo>
                  <a:pt x="71" y="374"/>
                </a:lnTo>
                <a:lnTo>
                  <a:pt x="69" y="374"/>
                </a:lnTo>
                <a:lnTo>
                  <a:pt x="69" y="376"/>
                </a:lnTo>
                <a:lnTo>
                  <a:pt x="62" y="381"/>
                </a:lnTo>
                <a:lnTo>
                  <a:pt x="59" y="383"/>
                </a:lnTo>
                <a:lnTo>
                  <a:pt x="57" y="388"/>
                </a:lnTo>
                <a:lnTo>
                  <a:pt x="55" y="393"/>
                </a:lnTo>
                <a:lnTo>
                  <a:pt x="55" y="395"/>
                </a:lnTo>
                <a:lnTo>
                  <a:pt x="52" y="395"/>
                </a:lnTo>
                <a:lnTo>
                  <a:pt x="52" y="395"/>
                </a:lnTo>
                <a:lnTo>
                  <a:pt x="52" y="400"/>
                </a:lnTo>
                <a:lnTo>
                  <a:pt x="50" y="402"/>
                </a:lnTo>
                <a:lnTo>
                  <a:pt x="50" y="402"/>
                </a:lnTo>
                <a:lnTo>
                  <a:pt x="50" y="402"/>
                </a:lnTo>
                <a:lnTo>
                  <a:pt x="43" y="407"/>
                </a:lnTo>
                <a:lnTo>
                  <a:pt x="43" y="409"/>
                </a:lnTo>
                <a:lnTo>
                  <a:pt x="38" y="414"/>
                </a:lnTo>
                <a:lnTo>
                  <a:pt x="33" y="416"/>
                </a:lnTo>
                <a:lnTo>
                  <a:pt x="33" y="416"/>
                </a:lnTo>
                <a:lnTo>
                  <a:pt x="31" y="416"/>
                </a:lnTo>
                <a:lnTo>
                  <a:pt x="31" y="419"/>
                </a:lnTo>
                <a:lnTo>
                  <a:pt x="31" y="419"/>
                </a:lnTo>
                <a:lnTo>
                  <a:pt x="29" y="421"/>
                </a:lnTo>
                <a:lnTo>
                  <a:pt x="24" y="428"/>
                </a:lnTo>
                <a:lnTo>
                  <a:pt x="22" y="433"/>
                </a:lnTo>
                <a:lnTo>
                  <a:pt x="19" y="433"/>
                </a:lnTo>
                <a:lnTo>
                  <a:pt x="17" y="435"/>
                </a:lnTo>
                <a:lnTo>
                  <a:pt x="12" y="440"/>
                </a:lnTo>
                <a:lnTo>
                  <a:pt x="5" y="445"/>
                </a:lnTo>
                <a:lnTo>
                  <a:pt x="3" y="447"/>
                </a:lnTo>
                <a:lnTo>
                  <a:pt x="3" y="450"/>
                </a:lnTo>
                <a:lnTo>
                  <a:pt x="0" y="450"/>
                </a:lnTo>
                <a:lnTo>
                  <a:pt x="0" y="450"/>
                </a:lnTo>
                <a:lnTo>
                  <a:pt x="3" y="454"/>
                </a:lnTo>
                <a:lnTo>
                  <a:pt x="3" y="457"/>
                </a:lnTo>
                <a:lnTo>
                  <a:pt x="3" y="461"/>
                </a:lnTo>
                <a:lnTo>
                  <a:pt x="3" y="464"/>
                </a:lnTo>
                <a:lnTo>
                  <a:pt x="5" y="469"/>
                </a:lnTo>
                <a:lnTo>
                  <a:pt x="5" y="471"/>
                </a:lnTo>
                <a:lnTo>
                  <a:pt x="5" y="476"/>
                </a:lnTo>
                <a:lnTo>
                  <a:pt x="7" y="478"/>
                </a:lnTo>
                <a:lnTo>
                  <a:pt x="7" y="483"/>
                </a:lnTo>
                <a:lnTo>
                  <a:pt x="10" y="483"/>
                </a:lnTo>
                <a:lnTo>
                  <a:pt x="24" y="480"/>
                </a:lnTo>
                <a:lnTo>
                  <a:pt x="36" y="478"/>
                </a:lnTo>
                <a:lnTo>
                  <a:pt x="48" y="476"/>
                </a:lnTo>
                <a:lnTo>
                  <a:pt x="62" y="473"/>
                </a:lnTo>
                <a:lnTo>
                  <a:pt x="74" y="471"/>
                </a:lnTo>
                <a:lnTo>
                  <a:pt x="85" y="469"/>
                </a:lnTo>
                <a:lnTo>
                  <a:pt x="100" y="466"/>
                </a:lnTo>
                <a:lnTo>
                  <a:pt x="111" y="461"/>
                </a:lnTo>
                <a:lnTo>
                  <a:pt x="123" y="459"/>
                </a:lnTo>
                <a:lnTo>
                  <a:pt x="138" y="457"/>
                </a:lnTo>
                <a:lnTo>
                  <a:pt x="149" y="454"/>
                </a:lnTo>
                <a:lnTo>
                  <a:pt x="161" y="452"/>
                </a:lnTo>
                <a:lnTo>
                  <a:pt x="175" y="450"/>
                </a:lnTo>
                <a:lnTo>
                  <a:pt x="187" y="447"/>
                </a:lnTo>
                <a:lnTo>
                  <a:pt x="199" y="445"/>
                </a:lnTo>
                <a:lnTo>
                  <a:pt x="213" y="443"/>
                </a:lnTo>
                <a:lnTo>
                  <a:pt x="225" y="440"/>
                </a:lnTo>
                <a:lnTo>
                  <a:pt x="237" y="438"/>
                </a:lnTo>
                <a:lnTo>
                  <a:pt x="251" y="435"/>
                </a:lnTo>
                <a:lnTo>
                  <a:pt x="263" y="433"/>
                </a:lnTo>
                <a:lnTo>
                  <a:pt x="275" y="428"/>
                </a:lnTo>
                <a:lnTo>
                  <a:pt x="289" y="426"/>
                </a:lnTo>
                <a:lnTo>
                  <a:pt x="301" y="424"/>
                </a:lnTo>
                <a:lnTo>
                  <a:pt x="313" y="421"/>
                </a:lnTo>
                <a:lnTo>
                  <a:pt x="327" y="419"/>
                </a:lnTo>
                <a:lnTo>
                  <a:pt x="339" y="416"/>
                </a:lnTo>
                <a:lnTo>
                  <a:pt x="350" y="414"/>
                </a:lnTo>
                <a:lnTo>
                  <a:pt x="365" y="409"/>
                </a:lnTo>
                <a:lnTo>
                  <a:pt x="376" y="407"/>
                </a:lnTo>
                <a:lnTo>
                  <a:pt x="388" y="405"/>
                </a:lnTo>
                <a:lnTo>
                  <a:pt x="402" y="402"/>
                </a:lnTo>
                <a:lnTo>
                  <a:pt x="414" y="400"/>
                </a:lnTo>
                <a:lnTo>
                  <a:pt x="417" y="398"/>
                </a:lnTo>
                <a:lnTo>
                  <a:pt x="417" y="398"/>
                </a:lnTo>
                <a:lnTo>
                  <a:pt x="417" y="400"/>
                </a:lnTo>
                <a:lnTo>
                  <a:pt x="419" y="402"/>
                </a:lnTo>
                <a:lnTo>
                  <a:pt x="424" y="402"/>
                </a:lnTo>
                <a:lnTo>
                  <a:pt x="426" y="402"/>
                </a:lnTo>
                <a:lnTo>
                  <a:pt x="426" y="405"/>
                </a:lnTo>
                <a:lnTo>
                  <a:pt x="428" y="407"/>
                </a:lnTo>
                <a:lnTo>
                  <a:pt x="428" y="409"/>
                </a:lnTo>
                <a:lnTo>
                  <a:pt x="431" y="412"/>
                </a:lnTo>
                <a:lnTo>
                  <a:pt x="436" y="409"/>
                </a:lnTo>
                <a:lnTo>
                  <a:pt x="436" y="409"/>
                </a:lnTo>
                <a:lnTo>
                  <a:pt x="438" y="409"/>
                </a:lnTo>
                <a:lnTo>
                  <a:pt x="443" y="412"/>
                </a:lnTo>
                <a:lnTo>
                  <a:pt x="443" y="412"/>
                </a:lnTo>
                <a:lnTo>
                  <a:pt x="445" y="412"/>
                </a:lnTo>
                <a:lnTo>
                  <a:pt x="445" y="414"/>
                </a:lnTo>
                <a:lnTo>
                  <a:pt x="445" y="414"/>
                </a:lnTo>
                <a:lnTo>
                  <a:pt x="445" y="416"/>
                </a:lnTo>
                <a:lnTo>
                  <a:pt x="445" y="419"/>
                </a:lnTo>
                <a:lnTo>
                  <a:pt x="447" y="419"/>
                </a:lnTo>
                <a:lnTo>
                  <a:pt x="450" y="419"/>
                </a:lnTo>
                <a:lnTo>
                  <a:pt x="450" y="421"/>
                </a:lnTo>
                <a:lnTo>
                  <a:pt x="450" y="424"/>
                </a:lnTo>
                <a:lnTo>
                  <a:pt x="450" y="424"/>
                </a:lnTo>
                <a:lnTo>
                  <a:pt x="450" y="426"/>
                </a:lnTo>
                <a:lnTo>
                  <a:pt x="452" y="428"/>
                </a:lnTo>
                <a:lnTo>
                  <a:pt x="452" y="433"/>
                </a:lnTo>
                <a:lnTo>
                  <a:pt x="452" y="438"/>
                </a:lnTo>
                <a:lnTo>
                  <a:pt x="454" y="440"/>
                </a:lnTo>
                <a:lnTo>
                  <a:pt x="454" y="440"/>
                </a:lnTo>
                <a:lnTo>
                  <a:pt x="462" y="450"/>
                </a:lnTo>
                <a:lnTo>
                  <a:pt x="464" y="450"/>
                </a:lnTo>
                <a:lnTo>
                  <a:pt x="466" y="452"/>
                </a:lnTo>
                <a:lnTo>
                  <a:pt x="469" y="452"/>
                </a:lnTo>
                <a:lnTo>
                  <a:pt x="471" y="452"/>
                </a:lnTo>
                <a:lnTo>
                  <a:pt x="473" y="454"/>
                </a:lnTo>
                <a:lnTo>
                  <a:pt x="473" y="454"/>
                </a:lnTo>
                <a:lnTo>
                  <a:pt x="476" y="454"/>
                </a:lnTo>
                <a:lnTo>
                  <a:pt x="480" y="452"/>
                </a:lnTo>
                <a:lnTo>
                  <a:pt x="483" y="454"/>
                </a:lnTo>
                <a:lnTo>
                  <a:pt x="485" y="454"/>
                </a:lnTo>
                <a:lnTo>
                  <a:pt x="485" y="454"/>
                </a:lnTo>
                <a:lnTo>
                  <a:pt x="485" y="454"/>
                </a:lnTo>
                <a:lnTo>
                  <a:pt x="488" y="452"/>
                </a:lnTo>
                <a:lnTo>
                  <a:pt x="488" y="454"/>
                </a:lnTo>
                <a:lnTo>
                  <a:pt x="488" y="454"/>
                </a:lnTo>
                <a:lnTo>
                  <a:pt x="490" y="457"/>
                </a:lnTo>
                <a:lnTo>
                  <a:pt x="490" y="457"/>
                </a:lnTo>
                <a:lnTo>
                  <a:pt x="492" y="459"/>
                </a:lnTo>
                <a:lnTo>
                  <a:pt x="495" y="461"/>
                </a:lnTo>
                <a:lnTo>
                  <a:pt x="504" y="464"/>
                </a:lnTo>
                <a:lnTo>
                  <a:pt x="514" y="469"/>
                </a:lnTo>
                <a:lnTo>
                  <a:pt x="525" y="471"/>
                </a:lnTo>
                <a:lnTo>
                  <a:pt x="535" y="476"/>
                </a:lnTo>
                <a:lnTo>
                  <a:pt x="547" y="478"/>
                </a:lnTo>
                <a:lnTo>
                  <a:pt x="556" y="480"/>
                </a:lnTo>
                <a:lnTo>
                  <a:pt x="568" y="485"/>
                </a:lnTo>
                <a:lnTo>
                  <a:pt x="577" y="487"/>
                </a:lnTo>
                <a:close/>
                <a:moveTo>
                  <a:pt x="52" y="348"/>
                </a:moveTo>
                <a:lnTo>
                  <a:pt x="55" y="348"/>
                </a:lnTo>
                <a:lnTo>
                  <a:pt x="55" y="350"/>
                </a:lnTo>
                <a:lnTo>
                  <a:pt x="57" y="350"/>
                </a:lnTo>
                <a:lnTo>
                  <a:pt x="59" y="350"/>
                </a:lnTo>
                <a:lnTo>
                  <a:pt x="62" y="343"/>
                </a:lnTo>
                <a:lnTo>
                  <a:pt x="62" y="341"/>
                </a:lnTo>
                <a:lnTo>
                  <a:pt x="62" y="341"/>
                </a:lnTo>
                <a:lnTo>
                  <a:pt x="59" y="341"/>
                </a:lnTo>
                <a:lnTo>
                  <a:pt x="57" y="341"/>
                </a:lnTo>
                <a:lnTo>
                  <a:pt x="55" y="341"/>
                </a:lnTo>
                <a:lnTo>
                  <a:pt x="55" y="341"/>
                </a:lnTo>
                <a:lnTo>
                  <a:pt x="52" y="341"/>
                </a:lnTo>
                <a:lnTo>
                  <a:pt x="52" y="343"/>
                </a:lnTo>
                <a:lnTo>
                  <a:pt x="52" y="348"/>
                </a:lnTo>
                <a:lnTo>
                  <a:pt x="52" y="348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83186BA7-E4AB-4D40-B777-EF0138E806FA}"/>
              </a:ext>
            </a:extLst>
          </p:cNvPr>
          <p:cNvSpPr>
            <a:spLocks noEditPoints="1"/>
          </p:cNvSpPr>
          <p:nvPr/>
        </p:nvSpPr>
        <p:spPr bwMode="auto">
          <a:xfrm>
            <a:off x="10456013" y="2639764"/>
            <a:ext cx="159544" cy="355997"/>
          </a:xfrm>
          <a:custGeom>
            <a:avLst/>
            <a:gdLst>
              <a:gd name="T0" fmla="*/ 113 w 134"/>
              <a:gd name="T1" fmla="*/ 228 h 299"/>
              <a:gd name="T2" fmla="*/ 120 w 134"/>
              <a:gd name="T3" fmla="*/ 221 h 299"/>
              <a:gd name="T4" fmla="*/ 132 w 134"/>
              <a:gd name="T5" fmla="*/ 180 h 299"/>
              <a:gd name="T6" fmla="*/ 125 w 134"/>
              <a:gd name="T7" fmla="*/ 211 h 299"/>
              <a:gd name="T8" fmla="*/ 132 w 134"/>
              <a:gd name="T9" fmla="*/ 180 h 299"/>
              <a:gd name="T10" fmla="*/ 132 w 134"/>
              <a:gd name="T11" fmla="*/ 140 h 299"/>
              <a:gd name="T12" fmla="*/ 132 w 134"/>
              <a:gd name="T13" fmla="*/ 114 h 299"/>
              <a:gd name="T14" fmla="*/ 125 w 134"/>
              <a:gd name="T15" fmla="*/ 97 h 299"/>
              <a:gd name="T16" fmla="*/ 104 w 134"/>
              <a:gd name="T17" fmla="*/ 100 h 299"/>
              <a:gd name="T18" fmla="*/ 97 w 134"/>
              <a:gd name="T19" fmla="*/ 88 h 299"/>
              <a:gd name="T20" fmla="*/ 99 w 134"/>
              <a:gd name="T21" fmla="*/ 74 h 299"/>
              <a:gd name="T22" fmla="*/ 104 w 134"/>
              <a:gd name="T23" fmla="*/ 64 h 299"/>
              <a:gd name="T24" fmla="*/ 111 w 134"/>
              <a:gd name="T25" fmla="*/ 64 h 299"/>
              <a:gd name="T26" fmla="*/ 113 w 134"/>
              <a:gd name="T27" fmla="*/ 50 h 299"/>
              <a:gd name="T28" fmla="*/ 85 w 134"/>
              <a:gd name="T29" fmla="*/ 17 h 299"/>
              <a:gd name="T30" fmla="*/ 30 w 134"/>
              <a:gd name="T31" fmla="*/ 3 h 299"/>
              <a:gd name="T32" fmla="*/ 26 w 134"/>
              <a:gd name="T33" fmla="*/ 8 h 299"/>
              <a:gd name="T34" fmla="*/ 16 w 134"/>
              <a:gd name="T35" fmla="*/ 34 h 299"/>
              <a:gd name="T36" fmla="*/ 14 w 134"/>
              <a:gd name="T37" fmla="*/ 38 h 299"/>
              <a:gd name="T38" fmla="*/ 2 w 134"/>
              <a:gd name="T39" fmla="*/ 53 h 299"/>
              <a:gd name="T40" fmla="*/ 4 w 134"/>
              <a:gd name="T41" fmla="*/ 60 h 299"/>
              <a:gd name="T42" fmla="*/ 9 w 134"/>
              <a:gd name="T43" fmla="*/ 62 h 299"/>
              <a:gd name="T44" fmla="*/ 9 w 134"/>
              <a:gd name="T45" fmla="*/ 76 h 299"/>
              <a:gd name="T46" fmla="*/ 2 w 134"/>
              <a:gd name="T47" fmla="*/ 83 h 299"/>
              <a:gd name="T48" fmla="*/ 4 w 134"/>
              <a:gd name="T49" fmla="*/ 93 h 299"/>
              <a:gd name="T50" fmla="*/ 9 w 134"/>
              <a:gd name="T51" fmla="*/ 105 h 299"/>
              <a:gd name="T52" fmla="*/ 26 w 134"/>
              <a:gd name="T53" fmla="*/ 121 h 299"/>
              <a:gd name="T54" fmla="*/ 45 w 134"/>
              <a:gd name="T55" fmla="*/ 131 h 299"/>
              <a:gd name="T56" fmla="*/ 59 w 134"/>
              <a:gd name="T57" fmla="*/ 150 h 299"/>
              <a:gd name="T58" fmla="*/ 45 w 134"/>
              <a:gd name="T59" fmla="*/ 159 h 299"/>
              <a:gd name="T60" fmla="*/ 33 w 134"/>
              <a:gd name="T61" fmla="*/ 178 h 299"/>
              <a:gd name="T62" fmla="*/ 30 w 134"/>
              <a:gd name="T63" fmla="*/ 187 h 299"/>
              <a:gd name="T64" fmla="*/ 23 w 134"/>
              <a:gd name="T65" fmla="*/ 192 h 299"/>
              <a:gd name="T66" fmla="*/ 4 w 134"/>
              <a:gd name="T67" fmla="*/ 213 h 299"/>
              <a:gd name="T68" fmla="*/ 2 w 134"/>
              <a:gd name="T69" fmla="*/ 221 h 299"/>
              <a:gd name="T70" fmla="*/ 4 w 134"/>
              <a:gd name="T71" fmla="*/ 232 h 299"/>
              <a:gd name="T72" fmla="*/ 4 w 134"/>
              <a:gd name="T73" fmla="*/ 244 h 299"/>
              <a:gd name="T74" fmla="*/ 26 w 134"/>
              <a:gd name="T75" fmla="*/ 256 h 299"/>
              <a:gd name="T76" fmla="*/ 33 w 134"/>
              <a:gd name="T77" fmla="*/ 261 h 299"/>
              <a:gd name="T78" fmla="*/ 47 w 134"/>
              <a:gd name="T79" fmla="*/ 266 h 299"/>
              <a:gd name="T80" fmla="*/ 52 w 134"/>
              <a:gd name="T81" fmla="*/ 270 h 299"/>
              <a:gd name="T82" fmla="*/ 61 w 134"/>
              <a:gd name="T83" fmla="*/ 266 h 299"/>
              <a:gd name="T84" fmla="*/ 71 w 134"/>
              <a:gd name="T85" fmla="*/ 266 h 299"/>
              <a:gd name="T86" fmla="*/ 73 w 134"/>
              <a:gd name="T87" fmla="*/ 292 h 299"/>
              <a:gd name="T88" fmla="*/ 78 w 134"/>
              <a:gd name="T89" fmla="*/ 296 h 299"/>
              <a:gd name="T90" fmla="*/ 87 w 134"/>
              <a:gd name="T91" fmla="*/ 280 h 299"/>
              <a:gd name="T92" fmla="*/ 94 w 134"/>
              <a:gd name="T93" fmla="*/ 270 h 299"/>
              <a:gd name="T94" fmla="*/ 89 w 134"/>
              <a:gd name="T95" fmla="*/ 270 h 299"/>
              <a:gd name="T96" fmla="*/ 99 w 134"/>
              <a:gd name="T97" fmla="*/ 254 h 299"/>
              <a:gd name="T98" fmla="*/ 94 w 134"/>
              <a:gd name="T99" fmla="*/ 247 h 299"/>
              <a:gd name="T100" fmla="*/ 104 w 134"/>
              <a:gd name="T101" fmla="*/ 237 h 299"/>
              <a:gd name="T102" fmla="*/ 108 w 134"/>
              <a:gd name="T103" fmla="*/ 240 h 299"/>
              <a:gd name="T104" fmla="*/ 108 w 134"/>
              <a:gd name="T105" fmla="*/ 228 h 299"/>
              <a:gd name="T106" fmla="*/ 113 w 134"/>
              <a:gd name="T107" fmla="*/ 223 h 299"/>
              <a:gd name="T108" fmla="*/ 111 w 134"/>
              <a:gd name="T109" fmla="*/ 211 h 299"/>
              <a:gd name="T110" fmla="*/ 120 w 134"/>
              <a:gd name="T111" fmla="*/ 213 h 299"/>
              <a:gd name="T112" fmla="*/ 120 w 134"/>
              <a:gd name="T113" fmla="*/ 202 h 299"/>
              <a:gd name="T114" fmla="*/ 127 w 134"/>
              <a:gd name="T115" fmla="*/ 192 h 299"/>
              <a:gd name="T116" fmla="*/ 125 w 134"/>
              <a:gd name="T117" fmla="*/ 178 h 299"/>
              <a:gd name="T118" fmla="*/ 127 w 134"/>
              <a:gd name="T119" fmla="*/ 161 h 299"/>
              <a:gd name="T120" fmla="*/ 125 w 134"/>
              <a:gd name="T121" fmla="*/ 152 h 299"/>
              <a:gd name="T122" fmla="*/ 130 w 134"/>
              <a:gd name="T123" fmla="*/ 142 h 299"/>
              <a:gd name="T124" fmla="*/ 132 w 134"/>
              <a:gd name="T125" fmla="*/ 15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4" h="299">
                <a:moveTo>
                  <a:pt x="115" y="221"/>
                </a:moveTo>
                <a:lnTo>
                  <a:pt x="118" y="223"/>
                </a:lnTo>
                <a:lnTo>
                  <a:pt x="115" y="223"/>
                </a:lnTo>
                <a:lnTo>
                  <a:pt x="115" y="228"/>
                </a:lnTo>
                <a:lnTo>
                  <a:pt x="115" y="228"/>
                </a:lnTo>
                <a:lnTo>
                  <a:pt x="113" y="228"/>
                </a:lnTo>
                <a:lnTo>
                  <a:pt x="113" y="228"/>
                </a:lnTo>
                <a:lnTo>
                  <a:pt x="111" y="225"/>
                </a:lnTo>
                <a:lnTo>
                  <a:pt x="111" y="228"/>
                </a:lnTo>
                <a:lnTo>
                  <a:pt x="113" y="230"/>
                </a:lnTo>
                <a:lnTo>
                  <a:pt x="115" y="230"/>
                </a:lnTo>
                <a:lnTo>
                  <a:pt x="118" y="228"/>
                </a:lnTo>
                <a:lnTo>
                  <a:pt x="120" y="223"/>
                </a:lnTo>
                <a:lnTo>
                  <a:pt x="120" y="221"/>
                </a:lnTo>
                <a:lnTo>
                  <a:pt x="123" y="221"/>
                </a:lnTo>
                <a:lnTo>
                  <a:pt x="123" y="218"/>
                </a:lnTo>
                <a:lnTo>
                  <a:pt x="123" y="218"/>
                </a:lnTo>
                <a:lnTo>
                  <a:pt x="118" y="218"/>
                </a:lnTo>
                <a:lnTo>
                  <a:pt x="115" y="221"/>
                </a:lnTo>
                <a:close/>
                <a:moveTo>
                  <a:pt x="132" y="180"/>
                </a:moveTo>
                <a:lnTo>
                  <a:pt x="132" y="180"/>
                </a:lnTo>
                <a:lnTo>
                  <a:pt x="132" y="185"/>
                </a:lnTo>
                <a:lnTo>
                  <a:pt x="132" y="187"/>
                </a:lnTo>
                <a:lnTo>
                  <a:pt x="125" y="204"/>
                </a:lnTo>
                <a:lnTo>
                  <a:pt x="125" y="209"/>
                </a:lnTo>
                <a:lnTo>
                  <a:pt x="125" y="209"/>
                </a:lnTo>
                <a:lnTo>
                  <a:pt x="125" y="209"/>
                </a:lnTo>
                <a:lnTo>
                  <a:pt x="125" y="211"/>
                </a:lnTo>
                <a:lnTo>
                  <a:pt x="127" y="206"/>
                </a:lnTo>
                <a:lnTo>
                  <a:pt x="130" y="197"/>
                </a:lnTo>
                <a:lnTo>
                  <a:pt x="132" y="192"/>
                </a:lnTo>
                <a:lnTo>
                  <a:pt x="132" y="187"/>
                </a:lnTo>
                <a:lnTo>
                  <a:pt x="134" y="183"/>
                </a:lnTo>
                <a:lnTo>
                  <a:pt x="134" y="178"/>
                </a:lnTo>
                <a:lnTo>
                  <a:pt x="132" y="180"/>
                </a:lnTo>
                <a:close/>
                <a:moveTo>
                  <a:pt x="132" y="161"/>
                </a:moveTo>
                <a:lnTo>
                  <a:pt x="134" y="157"/>
                </a:lnTo>
                <a:lnTo>
                  <a:pt x="132" y="157"/>
                </a:lnTo>
                <a:lnTo>
                  <a:pt x="132" y="154"/>
                </a:lnTo>
                <a:lnTo>
                  <a:pt x="132" y="147"/>
                </a:lnTo>
                <a:lnTo>
                  <a:pt x="132" y="142"/>
                </a:lnTo>
                <a:lnTo>
                  <a:pt x="132" y="140"/>
                </a:lnTo>
                <a:lnTo>
                  <a:pt x="130" y="138"/>
                </a:lnTo>
                <a:lnTo>
                  <a:pt x="130" y="138"/>
                </a:lnTo>
                <a:lnTo>
                  <a:pt x="130" y="133"/>
                </a:lnTo>
                <a:lnTo>
                  <a:pt x="130" y="124"/>
                </a:lnTo>
                <a:lnTo>
                  <a:pt x="130" y="121"/>
                </a:lnTo>
                <a:lnTo>
                  <a:pt x="130" y="116"/>
                </a:lnTo>
                <a:lnTo>
                  <a:pt x="132" y="114"/>
                </a:lnTo>
                <a:lnTo>
                  <a:pt x="132" y="112"/>
                </a:lnTo>
                <a:lnTo>
                  <a:pt x="127" y="95"/>
                </a:lnTo>
                <a:lnTo>
                  <a:pt x="125" y="93"/>
                </a:lnTo>
                <a:lnTo>
                  <a:pt x="123" y="90"/>
                </a:lnTo>
                <a:lnTo>
                  <a:pt x="123" y="93"/>
                </a:lnTo>
                <a:lnTo>
                  <a:pt x="123" y="95"/>
                </a:lnTo>
                <a:lnTo>
                  <a:pt x="125" y="97"/>
                </a:lnTo>
                <a:lnTo>
                  <a:pt x="127" y="97"/>
                </a:lnTo>
                <a:lnTo>
                  <a:pt x="125" y="100"/>
                </a:lnTo>
                <a:lnTo>
                  <a:pt x="120" y="97"/>
                </a:lnTo>
                <a:lnTo>
                  <a:pt x="111" y="97"/>
                </a:lnTo>
                <a:lnTo>
                  <a:pt x="108" y="97"/>
                </a:lnTo>
                <a:lnTo>
                  <a:pt x="104" y="100"/>
                </a:lnTo>
                <a:lnTo>
                  <a:pt x="104" y="100"/>
                </a:lnTo>
                <a:lnTo>
                  <a:pt x="101" y="97"/>
                </a:lnTo>
                <a:lnTo>
                  <a:pt x="99" y="97"/>
                </a:lnTo>
                <a:lnTo>
                  <a:pt x="97" y="97"/>
                </a:lnTo>
                <a:lnTo>
                  <a:pt x="97" y="95"/>
                </a:lnTo>
                <a:lnTo>
                  <a:pt x="97" y="93"/>
                </a:lnTo>
                <a:lnTo>
                  <a:pt x="97" y="90"/>
                </a:lnTo>
                <a:lnTo>
                  <a:pt x="97" y="88"/>
                </a:lnTo>
                <a:lnTo>
                  <a:pt x="97" y="88"/>
                </a:lnTo>
                <a:lnTo>
                  <a:pt x="97" y="86"/>
                </a:lnTo>
                <a:lnTo>
                  <a:pt x="97" y="83"/>
                </a:lnTo>
                <a:lnTo>
                  <a:pt x="99" y="83"/>
                </a:lnTo>
                <a:lnTo>
                  <a:pt x="99" y="81"/>
                </a:lnTo>
                <a:lnTo>
                  <a:pt x="99" y="76"/>
                </a:lnTo>
                <a:lnTo>
                  <a:pt x="99" y="74"/>
                </a:lnTo>
                <a:lnTo>
                  <a:pt x="99" y="71"/>
                </a:lnTo>
                <a:lnTo>
                  <a:pt x="101" y="71"/>
                </a:lnTo>
                <a:lnTo>
                  <a:pt x="101" y="69"/>
                </a:lnTo>
                <a:lnTo>
                  <a:pt x="101" y="69"/>
                </a:lnTo>
                <a:lnTo>
                  <a:pt x="101" y="67"/>
                </a:lnTo>
                <a:lnTo>
                  <a:pt x="104" y="64"/>
                </a:lnTo>
                <a:lnTo>
                  <a:pt x="104" y="64"/>
                </a:lnTo>
                <a:lnTo>
                  <a:pt x="106" y="64"/>
                </a:lnTo>
                <a:lnTo>
                  <a:pt x="104" y="71"/>
                </a:lnTo>
                <a:lnTo>
                  <a:pt x="106" y="69"/>
                </a:lnTo>
                <a:lnTo>
                  <a:pt x="106" y="69"/>
                </a:lnTo>
                <a:lnTo>
                  <a:pt x="108" y="69"/>
                </a:lnTo>
                <a:lnTo>
                  <a:pt x="108" y="67"/>
                </a:lnTo>
                <a:lnTo>
                  <a:pt x="111" y="64"/>
                </a:lnTo>
                <a:lnTo>
                  <a:pt x="113" y="62"/>
                </a:lnTo>
                <a:lnTo>
                  <a:pt x="113" y="60"/>
                </a:lnTo>
                <a:lnTo>
                  <a:pt x="113" y="60"/>
                </a:lnTo>
                <a:lnTo>
                  <a:pt x="113" y="57"/>
                </a:lnTo>
                <a:lnTo>
                  <a:pt x="113" y="57"/>
                </a:lnTo>
                <a:lnTo>
                  <a:pt x="113" y="55"/>
                </a:lnTo>
                <a:lnTo>
                  <a:pt x="113" y="50"/>
                </a:lnTo>
                <a:lnTo>
                  <a:pt x="115" y="43"/>
                </a:lnTo>
                <a:lnTo>
                  <a:pt x="115" y="34"/>
                </a:lnTo>
                <a:lnTo>
                  <a:pt x="115" y="29"/>
                </a:lnTo>
                <a:lnTo>
                  <a:pt x="115" y="26"/>
                </a:lnTo>
                <a:lnTo>
                  <a:pt x="106" y="24"/>
                </a:lnTo>
                <a:lnTo>
                  <a:pt x="94" y="19"/>
                </a:lnTo>
                <a:lnTo>
                  <a:pt x="85" y="17"/>
                </a:lnTo>
                <a:lnTo>
                  <a:pt x="73" y="15"/>
                </a:lnTo>
                <a:lnTo>
                  <a:pt x="63" y="10"/>
                </a:lnTo>
                <a:lnTo>
                  <a:pt x="52" y="8"/>
                </a:lnTo>
                <a:lnTo>
                  <a:pt x="42" y="3"/>
                </a:lnTo>
                <a:lnTo>
                  <a:pt x="33" y="0"/>
                </a:lnTo>
                <a:lnTo>
                  <a:pt x="33" y="0"/>
                </a:lnTo>
                <a:lnTo>
                  <a:pt x="30" y="3"/>
                </a:lnTo>
                <a:lnTo>
                  <a:pt x="28" y="3"/>
                </a:lnTo>
                <a:lnTo>
                  <a:pt x="28" y="3"/>
                </a:lnTo>
                <a:lnTo>
                  <a:pt x="26" y="5"/>
                </a:lnTo>
                <a:lnTo>
                  <a:pt x="26" y="5"/>
                </a:lnTo>
                <a:lnTo>
                  <a:pt x="26" y="5"/>
                </a:lnTo>
                <a:lnTo>
                  <a:pt x="26" y="5"/>
                </a:lnTo>
                <a:lnTo>
                  <a:pt x="26" y="8"/>
                </a:lnTo>
                <a:lnTo>
                  <a:pt x="26" y="8"/>
                </a:lnTo>
                <a:lnTo>
                  <a:pt x="21" y="15"/>
                </a:lnTo>
                <a:lnTo>
                  <a:pt x="21" y="15"/>
                </a:lnTo>
                <a:lnTo>
                  <a:pt x="21" y="17"/>
                </a:lnTo>
                <a:lnTo>
                  <a:pt x="21" y="19"/>
                </a:lnTo>
                <a:lnTo>
                  <a:pt x="18" y="26"/>
                </a:lnTo>
                <a:lnTo>
                  <a:pt x="16" y="34"/>
                </a:lnTo>
                <a:lnTo>
                  <a:pt x="14" y="34"/>
                </a:lnTo>
                <a:lnTo>
                  <a:pt x="14" y="34"/>
                </a:lnTo>
                <a:lnTo>
                  <a:pt x="14" y="36"/>
                </a:lnTo>
                <a:lnTo>
                  <a:pt x="14" y="36"/>
                </a:lnTo>
                <a:lnTo>
                  <a:pt x="11" y="36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9" y="45"/>
                </a:lnTo>
                <a:lnTo>
                  <a:pt x="9" y="45"/>
                </a:lnTo>
                <a:lnTo>
                  <a:pt x="7" y="48"/>
                </a:lnTo>
                <a:lnTo>
                  <a:pt x="4" y="48"/>
                </a:lnTo>
                <a:lnTo>
                  <a:pt x="4" y="50"/>
                </a:lnTo>
                <a:lnTo>
                  <a:pt x="2" y="53"/>
                </a:lnTo>
                <a:lnTo>
                  <a:pt x="2" y="55"/>
                </a:lnTo>
                <a:lnTo>
                  <a:pt x="2" y="55"/>
                </a:lnTo>
                <a:lnTo>
                  <a:pt x="2" y="57"/>
                </a:lnTo>
                <a:lnTo>
                  <a:pt x="4" y="57"/>
                </a:lnTo>
                <a:lnTo>
                  <a:pt x="4" y="57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7" y="60"/>
                </a:lnTo>
                <a:lnTo>
                  <a:pt x="7" y="60"/>
                </a:lnTo>
                <a:lnTo>
                  <a:pt x="7" y="60"/>
                </a:lnTo>
                <a:lnTo>
                  <a:pt x="7" y="60"/>
                </a:lnTo>
                <a:lnTo>
                  <a:pt x="9" y="62"/>
                </a:lnTo>
                <a:lnTo>
                  <a:pt x="11" y="64"/>
                </a:lnTo>
                <a:lnTo>
                  <a:pt x="11" y="67"/>
                </a:lnTo>
                <a:lnTo>
                  <a:pt x="11" y="69"/>
                </a:lnTo>
                <a:lnTo>
                  <a:pt x="11" y="69"/>
                </a:lnTo>
                <a:lnTo>
                  <a:pt x="9" y="71"/>
                </a:lnTo>
                <a:lnTo>
                  <a:pt x="9" y="74"/>
                </a:lnTo>
                <a:lnTo>
                  <a:pt x="9" y="76"/>
                </a:lnTo>
                <a:lnTo>
                  <a:pt x="9" y="79"/>
                </a:lnTo>
                <a:lnTo>
                  <a:pt x="7" y="79"/>
                </a:lnTo>
                <a:lnTo>
                  <a:pt x="4" y="79"/>
                </a:lnTo>
                <a:lnTo>
                  <a:pt x="4" y="81"/>
                </a:lnTo>
                <a:lnTo>
                  <a:pt x="4" y="81"/>
                </a:lnTo>
                <a:lnTo>
                  <a:pt x="2" y="81"/>
                </a:lnTo>
                <a:lnTo>
                  <a:pt x="2" y="83"/>
                </a:lnTo>
                <a:lnTo>
                  <a:pt x="2" y="83"/>
                </a:lnTo>
                <a:lnTo>
                  <a:pt x="4" y="83"/>
                </a:lnTo>
                <a:lnTo>
                  <a:pt x="4" y="83"/>
                </a:lnTo>
                <a:lnTo>
                  <a:pt x="4" y="88"/>
                </a:lnTo>
                <a:lnTo>
                  <a:pt x="4" y="90"/>
                </a:lnTo>
                <a:lnTo>
                  <a:pt x="4" y="90"/>
                </a:lnTo>
                <a:lnTo>
                  <a:pt x="4" y="93"/>
                </a:lnTo>
                <a:lnTo>
                  <a:pt x="4" y="93"/>
                </a:lnTo>
                <a:lnTo>
                  <a:pt x="4" y="95"/>
                </a:lnTo>
                <a:lnTo>
                  <a:pt x="7" y="97"/>
                </a:lnTo>
                <a:lnTo>
                  <a:pt x="7" y="100"/>
                </a:lnTo>
                <a:lnTo>
                  <a:pt x="7" y="100"/>
                </a:lnTo>
                <a:lnTo>
                  <a:pt x="7" y="102"/>
                </a:lnTo>
                <a:lnTo>
                  <a:pt x="9" y="105"/>
                </a:lnTo>
                <a:lnTo>
                  <a:pt x="9" y="105"/>
                </a:lnTo>
                <a:lnTo>
                  <a:pt x="11" y="105"/>
                </a:lnTo>
                <a:lnTo>
                  <a:pt x="18" y="105"/>
                </a:lnTo>
                <a:lnTo>
                  <a:pt x="21" y="107"/>
                </a:lnTo>
                <a:lnTo>
                  <a:pt x="23" y="116"/>
                </a:lnTo>
                <a:lnTo>
                  <a:pt x="23" y="119"/>
                </a:lnTo>
                <a:lnTo>
                  <a:pt x="26" y="121"/>
                </a:lnTo>
                <a:lnTo>
                  <a:pt x="28" y="121"/>
                </a:lnTo>
                <a:lnTo>
                  <a:pt x="33" y="119"/>
                </a:lnTo>
                <a:lnTo>
                  <a:pt x="35" y="121"/>
                </a:lnTo>
                <a:lnTo>
                  <a:pt x="37" y="126"/>
                </a:lnTo>
                <a:lnTo>
                  <a:pt x="42" y="128"/>
                </a:lnTo>
                <a:lnTo>
                  <a:pt x="45" y="128"/>
                </a:lnTo>
                <a:lnTo>
                  <a:pt x="45" y="131"/>
                </a:lnTo>
                <a:lnTo>
                  <a:pt x="47" y="133"/>
                </a:lnTo>
                <a:lnTo>
                  <a:pt x="52" y="138"/>
                </a:lnTo>
                <a:lnTo>
                  <a:pt x="59" y="140"/>
                </a:lnTo>
                <a:lnTo>
                  <a:pt x="61" y="142"/>
                </a:lnTo>
                <a:lnTo>
                  <a:pt x="63" y="145"/>
                </a:lnTo>
                <a:lnTo>
                  <a:pt x="61" y="147"/>
                </a:lnTo>
                <a:lnTo>
                  <a:pt x="59" y="150"/>
                </a:lnTo>
                <a:lnTo>
                  <a:pt x="56" y="150"/>
                </a:lnTo>
                <a:lnTo>
                  <a:pt x="54" y="152"/>
                </a:lnTo>
                <a:lnTo>
                  <a:pt x="54" y="152"/>
                </a:lnTo>
                <a:lnTo>
                  <a:pt x="52" y="157"/>
                </a:lnTo>
                <a:lnTo>
                  <a:pt x="49" y="157"/>
                </a:lnTo>
                <a:lnTo>
                  <a:pt x="47" y="159"/>
                </a:lnTo>
                <a:lnTo>
                  <a:pt x="45" y="159"/>
                </a:lnTo>
                <a:lnTo>
                  <a:pt x="42" y="164"/>
                </a:lnTo>
                <a:lnTo>
                  <a:pt x="42" y="166"/>
                </a:lnTo>
                <a:lnTo>
                  <a:pt x="40" y="168"/>
                </a:lnTo>
                <a:lnTo>
                  <a:pt x="37" y="171"/>
                </a:lnTo>
                <a:lnTo>
                  <a:pt x="35" y="176"/>
                </a:lnTo>
                <a:lnTo>
                  <a:pt x="35" y="176"/>
                </a:lnTo>
                <a:lnTo>
                  <a:pt x="33" y="178"/>
                </a:lnTo>
                <a:lnTo>
                  <a:pt x="33" y="178"/>
                </a:lnTo>
                <a:lnTo>
                  <a:pt x="33" y="180"/>
                </a:lnTo>
                <a:lnTo>
                  <a:pt x="33" y="180"/>
                </a:lnTo>
                <a:lnTo>
                  <a:pt x="35" y="183"/>
                </a:lnTo>
                <a:lnTo>
                  <a:pt x="33" y="185"/>
                </a:lnTo>
                <a:lnTo>
                  <a:pt x="33" y="187"/>
                </a:lnTo>
                <a:lnTo>
                  <a:pt x="30" y="187"/>
                </a:lnTo>
                <a:lnTo>
                  <a:pt x="30" y="187"/>
                </a:lnTo>
                <a:lnTo>
                  <a:pt x="28" y="187"/>
                </a:lnTo>
                <a:lnTo>
                  <a:pt x="28" y="187"/>
                </a:lnTo>
                <a:lnTo>
                  <a:pt x="28" y="187"/>
                </a:lnTo>
                <a:lnTo>
                  <a:pt x="26" y="190"/>
                </a:lnTo>
                <a:lnTo>
                  <a:pt x="23" y="192"/>
                </a:lnTo>
                <a:lnTo>
                  <a:pt x="23" y="192"/>
                </a:lnTo>
                <a:lnTo>
                  <a:pt x="21" y="192"/>
                </a:lnTo>
                <a:lnTo>
                  <a:pt x="16" y="195"/>
                </a:lnTo>
                <a:lnTo>
                  <a:pt x="11" y="199"/>
                </a:lnTo>
                <a:lnTo>
                  <a:pt x="9" y="202"/>
                </a:lnTo>
                <a:lnTo>
                  <a:pt x="7" y="206"/>
                </a:lnTo>
                <a:lnTo>
                  <a:pt x="4" y="209"/>
                </a:lnTo>
                <a:lnTo>
                  <a:pt x="4" y="213"/>
                </a:lnTo>
                <a:lnTo>
                  <a:pt x="4" y="213"/>
                </a:lnTo>
                <a:lnTo>
                  <a:pt x="4" y="213"/>
                </a:lnTo>
                <a:lnTo>
                  <a:pt x="4" y="216"/>
                </a:lnTo>
                <a:lnTo>
                  <a:pt x="4" y="216"/>
                </a:lnTo>
                <a:lnTo>
                  <a:pt x="2" y="218"/>
                </a:lnTo>
                <a:lnTo>
                  <a:pt x="2" y="218"/>
                </a:lnTo>
                <a:lnTo>
                  <a:pt x="2" y="221"/>
                </a:lnTo>
                <a:lnTo>
                  <a:pt x="2" y="223"/>
                </a:lnTo>
                <a:lnTo>
                  <a:pt x="2" y="223"/>
                </a:lnTo>
                <a:lnTo>
                  <a:pt x="0" y="225"/>
                </a:lnTo>
                <a:lnTo>
                  <a:pt x="0" y="228"/>
                </a:lnTo>
                <a:lnTo>
                  <a:pt x="0" y="228"/>
                </a:lnTo>
                <a:lnTo>
                  <a:pt x="0" y="230"/>
                </a:lnTo>
                <a:lnTo>
                  <a:pt x="4" y="232"/>
                </a:lnTo>
                <a:lnTo>
                  <a:pt x="4" y="232"/>
                </a:lnTo>
                <a:lnTo>
                  <a:pt x="4" y="240"/>
                </a:lnTo>
                <a:lnTo>
                  <a:pt x="4" y="242"/>
                </a:lnTo>
                <a:lnTo>
                  <a:pt x="4" y="242"/>
                </a:lnTo>
                <a:lnTo>
                  <a:pt x="4" y="242"/>
                </a:lnTo>
                <a:lnTo>
                  <a:pt x="4" y="240"/>
                </a:lnTo>
                <a:lnTo>
                  <a:pt x="4" y="244"/>
                </a:lnTo>
                <a:lnTo>
                  <a:pt x="9" y="247"/>
                </a:lnTo>
                <a:lnTo>
                  <a:pt x="11" y="247"/>
                </a:lnTo>
                <a:lnTo>
                  <a:pt x="23" y="256"/>
                </a:lnTo>
                <a:lnTo>
                  <a:pt x="23" y="256"/>
                </a:lnTo>
                <a:lnTo>
                  <a:pt x="26" y="256"/>
                </a:lnTo>
                <a:lnTo>
                  <a:pt x="26" y="256"/>
                </a:lnTo>
                <a:lnTo>
                  <a:pt x="26" y="256"/>
                </a:lnTo>
                <a:lnTo>
                  <a:pt x="26" y="256"/>
                </a:lnTo>
                <a:lnTo>
                  <a:pt x="28" y="256"/>
                </a:lnTo>
                <a:lnTo>
                  <a:pt x="28" y="256"/>
                </a:lnTo>
                <a:lnTo>
                  <a:pt x="30" y="256"/>
                </a:lnTo>
                <a:lnTo>
                  <a:pt x="30" y="258"/>
                </a:lnTo>
                <a:lnTo>
                  <a:pt x="33" y="261"/>
                </a:lnTo>
                <a:lnTo>
                  <a:pt x="33" y="261"/>
                </a:lnTo>
                <a:lnTo>
                  <a:pt x="37" y="258"/>
                </a:lnTo>
                <a:lnTo>
                  <a:pt x="37" y="261"/>
                </a:lnTo>
                <a:lnTo>
                  <a:pt x="40" y="263"/>
                </a:lnTo>
                <a:lnTo>
                  <a:pt x="40" y="263"/>
                </a:lnTo>
                <a:lnTo>
                  <a:pt x="42" y="263"/>
                </a:lnTo>
                <a:lnTo>
                  <a:pt x="45" y="266"/>
                </a:lnTo>
                <a:lnTo>
                  <a:pt x="47" y="266"/>
                </a:lnTo>
                <a:lnTo>
                  <a:pt x="47" y="266"/>
                </a:lnTo>
                <a:lnTo>
                  <a:pt x="47" y="268"/>
                </a:lnTo>
                <a:lnTo>
                  <a:pt x="47" y="268"/>
                </a:lnTo>
                <a:lnTo>
                  <a:pt x="49" y="270"/>
                </a:lnTo>
                <a:lnTo>
                  <a:pt x="49" y="270"/>
                </a:lnTo>
                <a:lnTo>
                  <a:pt x="49" y="270"/>
                </a:lnTo>
                <a:lnTo>
                  <a:pt x="52" y="270"/>
                </a:lnTo>
                <a:lnTo>
                  <a:pt x="52" y="270"/>
                </a:lnTo>
                <a:lnTo>
                  <a:pt x="54" y="268"/>
                </a:lnTo>
                <a:lnTo>
                  <a:pt x="54" y="268"/>
                </a:lnTo>
                <a:lnTo>
                  <a:pt x="56" y="266"/>
                </a:lnTo>
                <a:lnTo>
                  <a:pt x="59" y="266"/>
                </a:lnTo>
                <a:lnTo>
                  <a:pt x="61" y="266"/>
                </a:lnTo>
                <a:lnTo>
                  <a:pt x="61" y="266"/>
                </a:lnTo>
                <a:lnTo>
                  <a:pt x="61" y="268"/>
                </a:lnTo>
                <a:lnTo>
                  <a:pt x="61" y="268"/>
                </a:lnTo>
                <a:lnTo>
                  <a:pt x="63" y="268"/>
                </a:lnTo>
                <a:lnTo>
                  <a:pt x="63" y="268"/>
                </a:lnTo>
                <a:lnTo>
                  <a:pt x="66" y="266"/>
                </a:lnTo>
                <a:lnTo>
                  <a:pt x="66" y="266"/>
                </a:lnTo>
                <a:lnTo>
                  <a:pt x="71" y="266"/>
                </a:lnTo>
                <a:lnTo>
                  <a:pt x="71" y="266"/>
                </a:lnTo>
                <a:lnTo>
                  <a:pt x="73" y="266"/>
                </a:lnTo>
                <a:lnTo>
                  <a:pt x="75" y="270"/>
                </a:lnTo>
                <a:lnTo>
                  <a:pt x="75" y="275"/>
                </a:lnTo>
                <a:lnTo>
                  <a:pt x="73" y="287"/>
                </a:lnTo>
                <a:lnTo>
                  <a:pt x="73" y="289"/>
                </a:lnTo>
                <a:lnTo>
                  <a:pt x="73" y="292"/>
                </a:lnTo>
                <a:lnTo>
                  <a:pt x="75" y="294"/>
                </a:lnTo>
                <a:lnTo>
                  <a:pt x="75" y="294"/>
                </a:lnTo>
                <a:lnTo>
                  <a:pt x="73" y="296"/>
                </a:lnTo>
                <a:lnTo>
                  <a:pt x="73" y="296"/>
                </a:lnTo>
                <a:lnTo>
                  <a:pt x="75" y="299"/>
                </a:lnTo>
                <a:lnTo>
                  <a:pt x="75" y="299"/>
                </a:lnTo>
                <a:lnTo>
                  <a:pt x="78" y="296"/>
                </a:lnTo>
                <a:lnTo>
                  <a:pt x="82" y="294"/>
                </a:lnTo>
                <a:lnTo>
                  <a:pt x="85" y="292"/>
                </a:lnTo>
                <a:lnTo>
                  <a:pt x="87" y="287"/>
                </a:lnTo>
                <a:lnTo>
                  <a:pt x="89" y="282"/>
                </a:lnTo>
                <a:lnTo>
                  <a:pt x="89" y="282"/>
                </a:lnTo>
                <a:lnTo>
                  <a:pt x="87" y="282"/>
                </a:lnTo>
                <a:lnTo>
                  <a:pt x="87" y="280"/>
                </a:lnTo>
                <a:lnTo>
                  <a:pt x="89" y="280"/>
                </a:lnTo>
                <a:lnTo>
                  <a:pt x="92" y="277"/>
                </a:lnTo>
                <a:lnTo>
                  <a:pt x="92" y="277"/>
                </a:lnTo>
                <a:lnTo>
                  <a:pt x="92" y="275"/>
                </a:lnTo>
                <a:lnTo>
                  <a:pt x="94" y="273"/>
                </a:lnTo>
                <a:lnTo>
                  <a:pt x="94" y="273"/>
                </a:lnTo>
                <a:lnTo>
                  <a:pt x="94" y="270"/>
                </a:lnTo>
                <a:lnTo>
                  <a:pt x="92" y="270"/>
                </a:lnTo>
                <a:lnTo>
                  <a:pt x="92" y="270"/>
                </a:lnTo>
                <a:lnTo>
                  <a:pt x="92" y="270"/>
                </a:lnTo>
                <a:lnTo>
                  <a:pt x="92" y="270"/>
                </a:lnTo>
                <a:lnTo>
                  <a:pt x="92" y="270"/>
                </a:lnTo>
                <a:lnTo>
                  <a:pt x="89" y="270"/>
                </a:lnTo>
                <a:lnTo>
                  <a:pt x="89" y="270"/>
                </a:lnTo>
                <a:lnTo>
                  <a:pt x="92" y="268"/>
                </a:lnTo>
                <a:lnTo>
                  <a:pt x="92" y="268"/>
                </a:lnTo>
                <a:lnTo>
                  <a:pt x="92" y="268"/>
                </a:lnTo>
                <a:lnTo>
                  <a:pt x="94" y="268"/>
                </a:lnTo>
                <a:lnTo>
                  <a:pt x="97" y="258"/>
                </a:lnTo>
                <a:lnTo>
                  <a:pt x="97" y="256"/>
                </a:lnTo>
                <a:lnTo>
                  <a:pt x="99" y="254"/>
                </a:lnTo>
                <a:lnTo>
                  <a:pt x="101" y="249"/>
                </a:lnTo>
                <a:lnTo>
                  <a:pt x="104" y="247"/>
                </a:lnTo>
                <a:lnTo>
                  <a:pt x="104" y="244"/>
                </a:lnTo>
                <a:lnTo>
                  <a:pt x="99" y="249"/>
                </a:lnTo>
                <a:lnTo>
                  <a:pt x="97" y="249"/>
                </a:lnTo>
                <a:lnTo>
                  <a:pt x="97" y="247"/>
                </a:lnTo>
                <a:lnTo>
                  <a:pt x="94" y="247"/>
                </a:lnTo>
                <a:lnTo>
                  <a:pt x="94" y="247"/>
                </a:lnTo>
                <a:lnTo>
                  <a:pt x="94" y="244"/>
                </a:lnTo>
                <a:lnTo>
                  <a:pt x="97" y="244"/>
                </a:lnTo>
                <a:lnTo>
                  <a:pt x="104" y="242"/>
                </a:lnTo>
                <a:lnTo>
                  <a:pt x="104" y="242"/>
                </a:lnTo>
                <a:lnTo>
                  <a:pt x="101" y="240"/>
                </a:lnTo>
                <a:lnTo>
                  <a:pt x="104" y="237"/>
                </a:lnTo>
                <a:lnTo>
                  <a:pt x="106" y="232"/>
                </a:lnTo>
                <a:lnTo>
                  <a:pt x="108" y="235"/>
                </a:lnTo>
                <a:lnTo>
                  <a:pt x="106" y="237"/>
                </a:lnTo>
                <a:lnTo>
                  <a:pt x="106" y="240"/>
                </a:lnTo>
                <a:lnTo>
                  <a:pt x="104" y="242"/>
                </a:lnTo>
                <a:lnTo>
                  <a:pt x="106" y="242"/>
                </a:lnTo>
                <a:lnTo>
                  <a:pt x="108" y="240"/>
                </a:lnTo>
                <a:lnTo>
                  <a:pt x="113" y="235"/>
                </a:lnTo>
                <a:lnTo>
                  <a:pt x="115" y="235"/>
                </a:lnTo>
                <a:lnTo>
                  <a:pt x="113" y="232"/>
                </a:lnTo>
                <a:lnTo>
                  <a:pt x="111" y="230"/>
                </a:lnTo>
                <a:lnTo>
                  <a:pt x="111" y="228"/>
                </a:lnTo>
                <a:lnTo>
                  <a:pt x="108" y="230"/>
                </a:lnTo>
                <a:lnTo>
                  <a:pt x="108" y="228"/>
                </a:lnTo>
                <a:lnTo>
                  <a:pt x="108" y="228"/>
                </a:lnTo>
                <a:lnTo>
                  <a:pt x="108" y="225"/>
                </a:lnTo>
                <a:lnTo>
                  <a:pt x="108" y="223"/>
                </a:lnTo>
                <a:lnTo>
                  <a:pt x="111" y="223"/>
                </a:lnTo>
                <a:lnTo>
                  <a:pt x="111" y="223"/>
                </a:lnTo>
                <a:lnTo>
                  <a:pt x="113" y="223"/>
                </a:lnTo>
                <a:lnTo>
                  <a:pt x="113" y="223"/>
                </a:lnTo>
                <a:lnTo>
                  <a:pt x="115" y="221"/>
                </a:lnTo>
                <a:lnTo>
                  <a:pt x="113" y="218"/>
                </a:lnTo>
                <a:lnTo>
                  <a:pt x="113" y="216"/>
                </a:lnTo>
                <a:lnTo>
                  <a:pt x="111" y="216"/>
                </a:lnTo>
                <a:lnTo>
                  <a:pt x="111" y="213"/>
                </a:lnTo>
                <a:lnTo>
                  <a:pt x="111" y="209"/>
                </a:lnTo>
                <a:lnTo>
                  <a:pt x="111" y="211"/>
                </a:lnTo>
                <a:lnTo>
                  <a:pt x="113" y="211"/>
                </a:lnTo>
                <a:lnTo>
                  <a:pt x="113" y="211"/>
                </a:lnTo>
                <a:lnTo>
                  <a:pt x="115" y="209"/>
                </a:lnTo>
                <a:lnTo>
                  <a:pt x="118" y="211"/>
                </a:lnTo>
                <a:lnTo>
                  <a:pt x="120" y="211"/>
                </a:lnTo>
                <a:lnTo>
                  <a:pt x="120" y="213"/>
                </a:lnTo>
                <a:lnTo>
                  <a:pt x="120" y="213"/>
                </a:lnTo>
                <a:lnTo>
                  <a:pt x="123" y="213"/>
                </a:lnTo>
                <a:lnTo>
                  <a:pt x="123" y="211"/>
                </a:lnTo>
                <a:lnTo>
                  <a:pt x="120" y="209"/>
                </a:lnTo>
                <a:lnTo>
                  <a:pt x="118" y="206"/>
                </a:lnTo>
                <a:lnTo>
                  <a:pt x="118" y="204"/>
                </a:lnTo>
                <a:lnTo>
                  <a:pt x="120" y="204"/>
                </a:lnTo>
                <a:lnTo>
                  <a:pt x="120" y="202"/>
                </a:lnTo>
                <a:lnTo>
                  <a:pt x="120" y="202"/>
                </a:lnTo>
                <a:lnTo>
                  <a:pt x="123" y="199"/>
                </a:lnTo>
                <a:lnTo>
                  <a:pt x="123" y="199"/>
                </a:lnTo>
                <a:lnTo>
                  <a:pt x="123" y="197"/>
                </a:lnTo>
                <a:lnTo>
                  <a:pt x="125" y="195"/>
                </a:lnTo>
                <a:lnTo>
                  <a:pt x="127" y="195"/>
                </a:lnTo>
                <a:lnTo>
                  <a:pt x="127" y="192"/>
                </a:lnTo>
                <a:lnTo>
                  <a:pt x="127" y="187"/>
                </a:lnTo>
                <a:lnTo>
                  <a:pt x="127" y="187"/>
                </a:lnTo>
                <a:lnTo>
                  <a:pt x="130" y="185"/>
                </a:lnTo>
                <a:lnTo>
                  <a:pt x="130" y="183"/>
                </a:lnTo>
                <a:lnTo>
                  <a:pt x="127" y="183"/>
                </a:lnTo>
                <a:lnTo>
                  <a:pt x="125" y="183"/>
                </a:lnTo>
                <a:lnTo>
                  <a:pt x="125" y="178"/>
                </a:lnTo>
                <a:lnTo>
                  <a:pt x="125" y="173"/>
                </a:lnTo>
                <a:lnTo>
                  <a:pt x="127" y="171"/>
                </a:lnTo>
                <a:lnTo>
                  <a:pt x="127" y="168"/>
                </a:lnTo>
                <a:lnTo>
                  <a:pt x="127" y="168"/>
                </a:lnTo>
                <a:lnTo>
                  <a:pt x="127" y="166"/>
                </a:lnTo>
                <a:lnTo>
                  <a:pt x="127" y="164"/>
                </a:lnTo>
                <a:lnTo>
                  <a:pt x="127" y="161"/>
                </a:lnTo>
                <a:lnTo>
                  <a:pt x="130" y="159"/>
                </a:lnTo>
                <a:lnTo>
                  <a:pt x="127" y="159"/>
                </a:lnTo>
                <a:lnTo>
                  <a:pt x="125" y="159"/>
                </a:lnTo>
                <a:lnTo>
                  <a:pt x="127" y="157"/>
                </a:lnTo>
                <a:lnTo>
                  <a:pt x="127" y="154"/>
                </a:lnTo>
                <a:lnTo>
                  <a:pt x="125" y="152"/>
                </a:lnTo>
                <a:lnTo>
                  <a:pt x="125" y="152"/>
                </a:lnTo>
                <a:lnTo>
                  <a:pt x="125" y="150"/>
                </a:lnTo>
                <a:lnTo>
                  <a:pt x="125" y="150"/>
                </a:lnTo>
                <a:lnTo>
                  <a:pt x="127" y="150"/>
                </a:lnTo>
                <a:lnTo>
                  <a:pt x="127" y="147"/>
                </a:lnTo>
                <a:lnTo>
                  <a:pt x="130" y="147"/>
                </a:lnTo>
                <a:lnTo>
                  <a:pt x="130" y="145"/>
                </a:lnTo>
                <a:lnTo>
                  <a:pt x="130" y="142"/>
                </a:lnTo>
                <a:lnTo>
                  <a:pt x="127" y="145"/>
                </a:lnTo>
                <a:lnTo>
                  <a:pt x="127" y="142"/>
                </a:lnTo>
                <a:lnTo>
                  <a:pt x="127" y="142"/>
                </a:lnTo>
                <a:lnTo>
                  <a:pt x="130" y="142"/>
                </a:lnTo>
                <a:lnTo>
                  <a:pt x="130" y="145"/>
                </a:lnTo>
                <a:lnTo>
                  <a:pt x="132" y="147"/>
                </a:lnTo>
                <a:lnTo>
                  <a:pt x="132" y="150"/>
                </a:lnTo>
                <a:lnTo>
                  <a:pt x="132" y="152"/>
                </a:lnTo>
                <a:lnTo>
                  <a:pt x="130" y="157"/>
                </a:lnTo>
                <a:lnTo>
                  <a:pt x="134" y="176"/>
                </a:lnTo>
                <a:lnTo>
                  <a:pt x="134" y="173"/>
                </a:lnTo>
                <a:lnTo>
                  <a:pt x="132" y="161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DA0B3388-E6B5-4397-B4D0-D960735084D2}"/>
              </a:ext>
            </a:extLst>
          </p:cNvPr>
          <p:cNvSpPr>
            <a:spLocks/>
          </p:cNvSpPr>
          <p:nvPr/>
        </p:nvSpPr>
        <p:spPr bwMode="auto">
          <a:xfrm>
            <a:off x="10669135" y="1986111"/>
            <a:ext cx="200025" cy="400050"/>
          </a:xfrm>
          <a:custGeom>
            <a:avLst/>
            <a:gdLst>
              <a:gd name="T0" fmla="*/ 168 w 168"/>
              <a:gd name="T1" fmla="*/ 256 h 336"/>
              <a:gd name="T2" fmla="*/ 164 w 168"/>
              <a:gd name="T3" fmla="*/ 270 h 336"/>
              <a:gd name="T4" fmla="*/ 159 w 168"/>
              <a:gd name="T5" fmla="*/ 282 h 336"/>
              <a:gd name="T6" fmla="*/ 145 w 168"/>
              <a:gd name="T7" fmla="*/ 289 h 336"/>
              <a:gd name="T8" fmla="*/ 140 w 168"/>
              <a:gd name="T9" fmla="*/ 294 h 336"/>
              <a:gd name="T10" fmla="*/ 135 w 168"/>
              <a:gd name="T11" fmla="*/ 294 h 336"/>
              <a:gd name="T12" fmla="*/ 133 w 168"/>
              <a:gd name="T13" fmla="*/ 299 h 336"/>
              <a:gd name="T14" fmla="*/ 130 w 168"/>
              <a:gd name="T15" fmla="*/ 306 h 336"/>
              <a:gd name="T16" fmla="*/ 126 w 168"/>
              <a:gd name="T17" fmla="*/ 310 h 336"/>
              <a:gd name="T18" fmla="*/ 109 w 168"/>
              <a:gd name="T19" fmla="*/ 315 h 336"/>
              <a:gd name="T20" fmla="*/ 76 w 168"/>
              <a:gd name="T21" fmla="*/ 322 h 336"/>
              <a:gd name="T22" fmla="*/ 45 w 168"/>
              <a:gd name="T23" fmla="*/ 329 h 336"/>
              <a:gd name="T24" fmla="*/ 19 w 168"/>
              <a:gd name="T25" fmla="*/ 336 h 336"/>
              <a:gd name="T26" fmla="*/ 19 w 168"/>
              <a:gd name="T27" fmla="*/ 336 h 336"/>
              <a:gd name="T28" fmla="*/ 19 w 168"/>
              <a:gd name="T29" fmla="*/ 336 h 336"/>
              <a:gd name="T30" fmla="*/ 19 w 168"/>
              <a:gd name="T31" fmla="*/ 336 h 336"/>
              <a:gd name="T32" fmla="*/ 7 w 168"/>
              <a:gd name="T33" fmla="*/ 327 h 336"/>
              <a:gd name="T34" fmla="*/ 5 w 168"/>
              <a:gd name="T35" fmla="*/ 320 h 336"/>
              <a:gd name="T36" fmla="*/ 7 w 168"/>
              <a:gd name="T37" fmla="*/ 308 h 336"/>
              <a:gd name="T38" fmla="*/ 7 w 168"/>
              <a:gd name="T39" fmla="*/ 289 h 336"/>
              <a:gd name="T40" fmla="*/ 5 w 168"/>
              <a:gd name="T41" fmla="*/ 277 h 336"/>
              <a:gd name="T42" fmla="*/ 5 w 168"/>
              <a:gd name="T43" fmla="*/ 275 h 336"/>
              <a:gd name="T44" fmla="*/ 7 w 168"/>
              <a:gd name="T45" fmla="*/ 268 h 336"/>
              <a:gd name="T46" fmla="*/ 0 w 168"/>
              <a:gd name="T47" fmla="*/ 235 h 336"/>
              <a:gd name="T48" fmla="*/ 3 w 168"/>
              <a:gd name="T49" fmla="*/ 216 h 336"/>
              <a:gd name="T50" fmla="*/ 10 w 168"/>
              <a:gd name="T51" fmla="*/ 204 h 336"/>
              <a:gd name="T52" fmla="*/ 10 w 168"/>
              <a:gd name="T53" fmla="*/ 190 h 336"/>
              <a:gd name="T54" fmla="*/ 12 w 168"/>
              <a:gd name="T55" fmla="*/ 178 h 336"/>
              <a:gd name="T56" fmla="*/ 10 w 168"/>
              <a:gd name="T57" fmla="*/ 149 h 336"/>
              <a:gd name="T58" fmla="*/ 22 w 168"/>
              <a:gd name="T59" fmla="*/ 133 h 336"/>
              <a:gd name="T60" fmla="*/ 36 w 168"/>
              <a:gd name="T61" fmla="*/ 116 h 336"/>
              <a:gd name="T62" fmla="*/ 43 w 168"/>
              <a:gd name="T63" fmla="*/ 104 h 336"/>
              <a:gd name="T64" fmla="*/ 43 w 168"/>
              <a:gd name="T65" fmla="*/ 97 h 336"/>
              <a:gd name="T66" fmla="*/ 41 w 168"/>
              <a:gd name="T67" fmla="*/ 93 h 336"/>
              <a:gd name="T68" fmla="*/ 31 w 168"/>
              <a:gd name="T69" fmla="*/ 81 h 336"/>
              <a:gd name="T70" fmla="*/ 38 w 168"/>
              <a:gd name="T71" fmla="*/ 57 h 336"/>
              <a:gd name="T72" fmla="*/ 33 w 168"/>
              <a:gd name="T73" fmla="*/ 45 h 336"/>
              <a:gd name="T74" fmla="*/ 33 w 168"/>
              <a:gd name="T75" fmla="*/ 38 h 336"/>
              <a:gd name="T76" fmla="*/ 38 w 168"/>
              <a:gd name="T77" fmla="*/ 22 h 336"/>
              <a:gd name="T78" fmla="*/ 38 w 168"/>
              <a:gd name="T79" fmla="*/ 17 h 336"/>
              <a:gd name="T80" fmla="*/ 45 w 168"/>
              <a:gd name="T81" fmla="*/ 7 h 336"/>
              <a:gd name="T82" fmla="*/ 62 w 168"/>
              <a:gd name="T83" fmla="*/ 3 h 336"/>
              <a:gd name="T84" fmla="*/ 67 w 168"/>
              <a:gd name="T85" fmla="*/ 15 h 336"/>
              <a:gd name="T86" fmla="*/ 76 w 168"/>
              <a:gd name="T87" fmla="*/ 45 h 336"/>
              <a:gd name="T88" fmla="*/ 88 w 168"/>
              <a:gd name="T89" fmla="*/ 76 h 336"/>
              <a:gd name="T90" fmla="*/ 97 w 168"/>
              <a:gd name="T91" fmla="*/ 107 h 336"/>
              <a:gd name="T92" fmla="*/ 107 w 168"/>
              <a:gd name="T93" fmla="*/ 138 h 336"/>
              <a:gd name="T94" fmla="*/ 116 w 168"/>
              <a:gd name="T95" fmla="*/ 168 h 336"/>
              <a:gd name="T96" fmla="*/ 128 w 168"/>
              <a:gd name="T97" fmla="*/ 199 h 336"/>
              <a:gd name="T98" fmla="*/ 130 w 168"/>
              <a:gd name="T99" fmla="*/ 211 h 336"/>
              <a:gd name="T100" fmla="*/ 133 w 168"/>
              <a:gd name="T101" fmla="*/ 216 h 336"/>
              <a:gd name="T102" fmla="*/ 133 w 168"/>
              <a:gd name="T103" fmla="*/ 223 h 336"/>
              <a:gd name="T104" fmla="*/ 147 w 168"/>
              <a:gd name="T105" fmla="*/ 235 h 336"/>
              <a:gd name="T106" fmla="*/ 152 w 168"/>
              <a:gd name="T107" fmla="*/ 239 h 336"/>
              <a:gd name="T108" fmla="*/ 156 w 168"/>
              <a:gd name="T109" fmla="*/ 249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8" h="336">
                <a:moveTo>
                  <a:pt x="164" y="254"/>
                </a:moveTo>
                <a:lnTo>
                  <a:pt x="164" y="256"/>
                </a:lnTo>
                <a:lnTo>
                  <a:pt x="166" y="256"/>
                </a:lnTo>
                <a:lnTo>
                  <a:pt x="166" y="254"/>
                </a:lnTo>
                <a:lnTo>
                  <a:pt x="168" y="256"/>
                </a:lnTo>
                <a:lnTo>
                  <a:pt x="168" y="256"/>
                </a:lnTo>
                <a:lnTo>
                  <a:pt x="168" y="258"/>
                </a:lnTo>
                <a:lnTo>
                  <a:pt x="168" y="258"/>
                </a:lnTo>
                <a:lnTo>
                  <a:pt x="166" y="261"/>
                </a:lnTo>
                <a:lnTo>
                  <a:pt x="164" y="270"/>
                </a:lnTo>
                <a:lnTo>
                  <a:pt x="164" y="275"/>
                </a:lnTo>
                <a:lnTo>
                  <a:pt x="164" y="277"/>
                </a:lnTo>
                <a:lnTo>
                  <a:pt x="164" y="280"/>
                </a:lnTo>
                <a:lnTo>
                  <a:pt x="161" y="282"/>
                </a:lnTo>
                <a:lnTo>
                  <a:pt x="159" y="282"/>
                </a:lnTo>
                <a:lnTo>
                  <a:pt x="154" y="280"/>
                </a:lnTo>
                <a:lnTo>
                  <a:pt x="154" y="280"/>
                </a:lnTo>
                <a:lnTo>
                  <a:pt x="154" y="282"/>
                </a:lnTo>
                <a:lnTo>
                  <a:pt x="145" y="287"/>
                </a:lnTo>
                <a:lnTo>
                  <a:pt x="145" y="289"/>
                </a:lnTo>
                <a:lnTo>
                  <a:pt x="145" y="289"/>
                </a:lnTo>
                <a:lnTo>
                  <a:pt x="142" y="291"/>
                </a:lnTo>
                <a:lnTo>
                  <a:pt x="142" y="291"/>
                </a:lnTo>
                <a:lnTo>
                  <a:pt x="142" y="291"/>
                </a:lnTo>
                <a:lnTo>
                  <a:pt x="140" y="294"/>
                </a:lnTo>
                <a:lnTo>
                  <a:pt x="140" y="294"/>
                </a:lnTo>
                <a:lnTo>
                  <a:pt x="140" y="294"/>
                </a:lnTo>
                <a:lnTo>
                  <a:pt x="138" y="294"/>
                </a:lnTo>
                <a:lnTo>
                  <a:pt x="138" y="294"/>
                </a:lnTo>
                <a:lnTo>
                  <a:pt x="135" y="294"/>
                </a:lnTo>
                <a:lnTo>
                  <a:pt x="135" y="294"/>
                </a:lnTo>
                <a:lnTo>
                  <a:pt x="135" y="296"/>
                </a:lnTo>
                <a:lnTo>
                  <a:pt x="135" y="296"/>
                </a:lnTo>
                <a:lnTo>
                  <a:pt x="135" y="296"/>
                </a:lnTo>
                <a:lnTo>
                  <a:pt x="133" y="299"/>
                </a:lnTo>
                <a:lnTo>
                  <a:pt x="133" y="301"/>
                </a:lnTo>
                <a:lnTo>
                  <a:pt x="133" y="301"/>
                </a:lnTo>
                <a:lnTo>
                  <a:pt x="133" y="303"/>
                </a:lnTo>
                <a:lnTo>
                  <a:pt x="133" y="303"/>
                </a:lnTo>
                <a:lnTo>
                  <a:pt x="130" y="306"/>
                </a:lnTo>
                <a:lnTo>
                  <a:pt x="130" y="306"/>
                </a:lnTo>
                <a:lnTo>
                  <a:pt x="128" y="306"/>
                </a:lnTo>
                <a:lnTo>
                  <a:pt x="128" y="308"/>
                </a:lnTo>
                <a:lnTo>
                  <a:pt x="128" y="310"/>
                </a:lnTo>
                <a:lnTo>
                  <a:pt x="126" y="310"/>
                </a:lnTo>
                <a:lnTo>
                  <a:pt x="126" y="313"/>
                </a:lnTo>
                <a:lnTo>
                  <a:pt x="123" y="313"/>
                </a:lnTo>
                <a:lnTo>
                  <a:pt x="123" y="313"/>
                </a:lnTo>
                <a:lnTo>
                  <a:pt x="116" y="315"/>
                </a:lnTo>
                <a:lnTo>
                  <a:pt x="109" y="315"/>
                </a:lnTo>
                <a:lnTo>
                  <a:pt x="102" y="318"/>
                </a:lnTo>
                <a:lnTo>
                  <a:pt x="97" y="318"/>
                </a:lnTo>
                <a:lnTo>
                  <a:pt x="90" y="320"/>
                </a:lnTo>
                <a:lnTo>
                  <a:pt x="83" y="322"/>
                </a:lnTo>
                <a:lnTo>
                  <a:pt x="76" y="322"/>
                </a:lnTo>
                <a:lnTo>
                  <a:pt x="71" y="325"/>
                </a:lnTo>
                <a:lnTo>
                  <a:pt x="64" y="327"/>
                </a:lnTo>
                <a:lnTo>
                  <a:pt x="57" y="327"/>
                </a:lnTo>
                <a:lnTo>
                  <a:pt x="50" y="329"/>
                </a:lnTo>
                <a:lnTo>
                  <a:pt x="45" y="329"/>
                </a:lnTo>
                <a:lnTo>
                  <a:pt x="38" y="332"/>
                </a:lnTo>
                <a:lnTo>
                  <a:pt x="31" y="334"/>
                </a:lnTo>
                <a:lnTo>
                  <a:pt x="24" y="334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9" y="336"/>
                </a:lnTo>
                <a:lnTo>
                  <a:pt x="17" y="332"/>
                </a:lnTo>
                <a:lnTo>
                  <a:pt x="15" y="332"/>
                </a:lnTo>
                <a:lnTo>
                  <a:pt x="10" y="327"/>
                </a:lnTo>
                <a:lnTo>
                  <a:pt x="7" y="327"/>
                </a:lnTo>
                <a:lnTo>
                  <a:pt x="7" y="325"/>
                </a:lnTo>
                <a:lnTo>
                  <a:pt x="7" y="325"/>
                </a:lnTo>
                <a:lnTo>
                  <a:pt x="5" y="322"/>
                </a:lnTo>
                <a:lnTo>
                  <a:pt x="5" y="320"/>
                </a:lnTo>
                <a:lnTo>
                  <a:pt x="5" y="320"/>
                </a:lnTo>
                <a:lnTo>
                  <a:pt x="5" y="318"/>
                </a:lnTo>
                <a:lnTo>
                  <a:pt x="7" y="315"/>
                </a:lnTo>
                <a:lnTo>
                  <a:pt x="5" y="310"/>
                </a:lnTo>
                <a:lnTo>
                  <a:pt x="5" y="308"/>
                </a:lnTo>
                <a:lnTo>
                  <a:pt x="7" y="308"/>
                </a:lnTo>
                <a:lnTo>
                  <a:pt x="10" y="306"/>
                </a:lnTo>
                <a:lnTo>
                  <a:pt x="10" y="303"/>
                </a:lnTo>
                <a:lnTo>
                  <a:pt x="7" y="299"/>
                </a:lnTo>
                <a:lnTo>
                  <a:pt x="7" y="291"/>
                </a:lnTo>
                <a:lnTo>
                  <a:pt x="7" y="289"/>
                </a:lnTo>
                <a:lnTo>
                  <a:pt x="7" y="284"/>
                </a:lnTo>
                <a:lnTo>
                  <a:pt x="5" y="284"/>
                </a:lnTo>
                <a:lnTo>
                  <a:pt x="5" y="280"/>
                </a:lnTo>
                <a:lnTo>
                  <a:pt x="5" y="277"/>
                </a:lnTo>
                <a:lnTo>
                  <a:pt x="5" y="277"/>
                </a:lnTo>
                <a:lnTo>
                  <a:pt x="5" y="277"/>
                </a:lnTo>
                <a:lnTo>
                  <a:pt x="5" y="275"/>
                </a:lnTo>
                <a:lnTo>
                  <a:pt x="5" y="275"/>
                </a:lnTo>
                <a:lnTo>
                  <a:pt x="5" y="275"/>
                </a:lnTo>
                <a:lnTo>
                  <a:pt x="5" y="275"/>
                </a:lnTo>
                <a:lnTo>
                  <a:pt x="5" y="273"/>
                </a:lnTo>
                <a:lnTo>
                  <a:pt x="5" y="273"/>
                </a:lnTo>
                <a:lnTo>
                  <a:pt x="5" y="270"/>
                </a:lnTo>
                <a:lnTo>
                  <a:pt x="5" y="270"/>
                </a:lnTo>
                <a:lnTo>
                  <a:pt x="7" y="268"/>
                </a:lnTo>
                <a:lnTo>
                  <a:pt x="5" y="265"/>
                </a:lnTo>
                <a:lnTo>
                  <a:pt x="5" y="261"/>
                </a:lnTo>
                <a:lnTo>
                  <a:pt x="0" y="239"/>
                </a:lnTo>
                <a:lnTo>
                  <a:pt x="0" y="237"/>
                </a:lnTo>
                <a:lnTo>
                  <a:pt x="0" y="235"/>
                </a:lnTo>
                <a:lnTo>
                  <a:pt x="3" y="230"/>
                </a:lnTo>
                <a:lnTo>
                  <a:pt x="3" y="228"/>
                </a:lnTo>
                <a:lnTo>
                  <a:pt x="3" y="225"/>
                </a:lnTo>
                <a:lnTo>
                  <a:pt x="3" y="220"/>
                </a:lnTo>
                <a:lnTo>
                  <a:pt x="3" y="216"/>
                </a:lnTo>
                <a:lnTo>
                  <a:pt x="3" y="216"/>
                </a:lnTo>
                <a:lnTo>
                  <a:pt x="5" y="213"/>
                </a:lnTo>
                <a:lnTo>
                  <a:pt x="5" y="211"/>
                </a:lnTo>
                <a:lnTo>
                  <a:pt x="10" y="206"/>
                </a:lnTo>
                <a:lnTo>
                  <a:pt x="10" y="204"/>
                </a:lnTo>
                <a:lnTo>
                  <a:pt x="10" y="202"/>
                </a:lnTo>
                <a:lnTo>
                  <a:pt x="10" y="199"/>
                </a:lnTo>
                <a:lnTo>
                  <a:pt x="10" y="197"/>
                </a:lnTo>
                <a:lnTo>
                  <a:pt x="10" y="192"/>
                </a:lnTo>
                <a:lnTo>
                  <a:pt x="10" y="190"/>
                </a:lnTo>
                <a:lnTo>
                  <a:pt x="15" y="180"/>
                </a:lnTo>
                <a:lnTo>
                  <a:pt x="15" y="180"/>
                </a:lnTo>
                <a:lnTo>
                  <a:pt x="12" y="180"/>
                </a:lnTo>
                <a:lnTo>
                  <a:pt x="12" y="178"/>
                </a:lnTo>
                <a:lnTo>
                  <a:pt x="12" y="178"/>
                </a:lnTo>
                <a:lnTo>
                  <a:pt x="12" y="175"/>
                </a:lnTo>
                <a:lnTo>
                  <a:pt x="15" y="168"/>
                </a:lnTo>
                <a:lnTo>
                  <a:pt x="15" y="164"/>
                </a:lnTo>
                <a:lnTo>
                  <a:pt x="12" y="159"/>
                </a:lnTo>
                <a:lnTo>
                  <a:pt x="10" y="149"/>
                </a:lnTo>
                <a:lnTo>
                  <a:pt x="10" y="142"/>
                </a:lnTo>
                <a:lnTo>
                  <a:pt x="10" y="138"/>
                </a:lnTo>
                <a:lnTo>
                  <a:pt x="12" y="135"/>
                </a:lnTo>
                <a:lnTo>
                  <a:pt x="17" y="133"/>
                </a:lnTo>
                <a:lnTo>
                  <a:pt x="22" y="133"/>
                </a:lnTo>
                <a:lnTo>
                  <a:pt x="24" y="131"/>
                </a:lnTo>
                <a:lnTo>
                  <a:pt x="26" y="131"/>
                </a:lnTo>
                <a:lnTo>
                  <a:pt x="26" y="126"/>
                </a:lnTo>
                <a:lnTo>
                  <a:pt x="29" y="123"/>
                </a:lnTo>
                <a:lnTo>
                  <a:pt x="36" y="116"/>
                </a:lnTo>
                <a:lnTo>
                  <a:pt x="36" y="116"/>
                </a:lnTo>
                <a:lnTo>
                  <a:pt x="38" y="114"/>
                </a:lnTo>
                <a:lnTo>
                  <a:pt x="38" y="112"/>
                </a:lnTo>
                <a:lnTo>
                  <a:pt x="41" y="109"/>
                </a:lnTo>
                <a:lnTo>
                  <a:pt x="43" y="104"/>
                </a:lnTo>
                <a:lnTo>
                  <a:pt x="41" y="104"/>
                </a:lnTo>
                <a:lnTo>
                  <a:pt x="41" y="102"/>
                </a:lnTo>
                <a:lnTo>
                  <a:pt x="41" y="100"/>
                </a:lnTo>
                <a:lnTo>
                  <a:pt x="41" y="97"/>
                </a:lnTo>
                <a:lnTo>
                  <a:pt x="43" y="97"/>
                </a:lnTo>
                <a:lnTo>
                  <a:pt x="43" y="97"/>
                </a:lnTo>
                <a:lnTo>
                  <a:pt x="43" y="95"/>
                </a:lnTo>
                <a:lnTo>
                  <a:pt x="43" y="95"/>
                </a:lnTo>
                <a:lnTo>
                  <a:pt x="43" y="93"/>
                </a:lnTo>
                <a:lnTo>
                  <a:pt x="41" y="93"/>
                </a:lnTo>
                <a:lnTo>
                  <a:pt x="36" y="86"/>
                </a:lnTo>
                <a:lnTo>
                  <a:pt x="36" y="86"/>
                </a:lnTo>
                <a:lnTo>
                  <a:pt x="36" y="83"/>
                </a:lnTo>
                <a:lnTo>
                  <a:pt x="33" y="81"/>
                </a:lnTo>
                <a:lnTo>
                  <a:pt x="31" y="81"/>
                </a:lnTo>
                <a:lnTo>
                  <a:pt x="31" y="76"/>
                </a:lnTo>
                <a:lnTo>
                  <a:pt x="33" y="71"/>
                </a:lnTo>
                <a:lnTo>
                  <a:pt x="36" y="67"/>
                </a:lnTo>
                <a:lnTo>
                  <a:pt x="38" y="60"/>
                </a:lnTo>
                <a:lnTo>
                  <a:pt x="38" y="57"/>
                </a:lnTo>
                <a:lnTo>
                  <a:pt x="36" y="55"/>
                </a:lnTo>
                <a:lnTo>
                  <a:pt x="36" y="52"/>
                </a:lnTo>
                <a:lnTo>
                  <a:pt x="33" y="50"/>
                </a:lnTo>
                <a:lnTo>
                  <a:pt x="33" y="48"/>
                </a:lnTo>
                <a:lnTo>
                  <a:pt x="33" y="45"/>
                </a:lnTo>
                <a:lnTo>
                  <a:pt x="36" y="45"/>
                </a:lnTo>
                <a:lnTo>
                  <a:pt x="36" y="45"/>
                </a:lnTo>
                <a:lnTo>
                  <a:pt x="33" y="43"/>
                </a:lnTo>
                <a:lnTo>
                  <a:pt x="33" y="41"/>
                </a:lnTo>
                <a:lnTo>
                  <a:pt x="33" y="38"/>
                </a:lnTo>
                <a:lnTo>
                  <a:pt x="36" y="33"/>
                </a:lnTo>
                <a:lnTo>
                  <a:pt x="36" y="31"/>
                </a:lnTo>
                <a:lnTo>
                  <a:pt x="36" y="29"/>
                </a:lnTo>
                <a:lnTo>
                  <a:pt x="36" y="26"/>
                </a:lnTo>
                <a:lnTo>
                  <a:pt x="38" y="22"/>
                </a:lnTo>
                <a:lnTo>
                  <a:pt x="38" y="19"/>
                </a:lnTo>
                <a:lnTo>
                  <a:pt x="36" y="19"/>
                </a:lnTo>
                <a:lnTo>
                  <a:pt x="33" y="19"/>
                </a:lnTo>
                <a:lnTo>
                  <a:pt x="33" y="17"/>
                </a:lnTo>
                <a:lnTo>
                  <a:pt x="38" y="17"/>
                </a:lnTo>
                <a:lnTo>
                  <a:pt x="38" y="15"/>
                </a:lnTo>
                <a:lnTo>
                  <a:pt x="41" y="10"/>
                </a:lnTo>
                <a:lnTo>
                  <a:pt x="41" y="10"/>
                </a:lnTo>
                <a:lnTo>
                  <a:pt x="43" y="7"/>
                </a:lnTo>
                <a:lnTo>
                  <a:pt x="45" y="7"/>
                </a:lnTo>
                <a:lnTo>
                  <a:pt x="52" y="10"/>
                </a:lnTo>
                <a:lnTo>
                  <a:pt x="55" y="10"/>
                </a:lnTo>
                <a:lnTo>
                  <a:pt x="57" y="10"/>
                </a:lnTo>
                <a:lnTo>
                  <a:pt x="59" y="7"/>
                </a:lnTo>
                <a:lnTo>
                  <a:pt x="62" y="3"/>
                </a:lnTo>
                <a:lnTo>
                  <a:pt x="62" y="3"/>
                </a:lnTo>
                <a:lnTo>
                  <a:pt x="62" y="0"/>
                </a:lnTo>
                <a:lnTo>
                  <a:pt x="62" y="0"/>
                </a:lnTo>
                <a:lnTo>
                  <a:pt x="64" y="7"/>
                </a:lnTo>
                <a:lnTo>
                  <a:pt x="67" y="15"/>
                </a:lnTo>
                <a:lnTo>
                  <a:pt x="69" y="19"/>
                </a:lnTo>
                <a:lnTo>
                  <a:pt x="71" y="26"/>
                </a:lnTo>
                <a:lnTo>
                  <a:pt x="74" y="31"/>
                </a:lnTo>
                <a:lnTo>
                  <a:pt x="76" y="38"/>
                </a:lnTo>
                <a:lnTo>
                  <a:pt x="76" y="45"/>
                </a:lnTo>
                <a:lnTo>
                  <a:pt x="78" y="50"/>
                </a:lnTo>
                <a:lnTo>
                  <a:pt x="81" y="57"/>
                </a:lnTo>
                <a:lnTo>
                  <a:pt x="83" y="62"/>
                </a:lnTo>
                <a:lnTo>
                  <a:pt x="85" y="69"/>
                </a:lnTo>
                <a:lnTo>
                  <a:pt x="88" y="76"/>
                </a:lnTo>
                <a:lnTo>
                  <a:pt x="88" y="81"/>
                </a:lnTo>
                <a:lnTo>
                  <a:pt x="90" y="88"/>
                </a:lnTo>
                <a:lnTo>
                  <a:pt x="93" y="93"/>
                </a:lnTo>
                <a:lnTo>
                  <a:pt x="95" y="100"/>
                </a:lnTo>
                <a:lnTo>
                  <a:pt x="97" y="107"/>
                </a:lnTo>
                <a:lnTo>
                  <a:pt x="100" y="112"/>
                </a:lnTo>
                <a:lnTo>
                  <a:pt x="102" y="119"/>
                </a:lnTo>
                <a:lnTo>
                  <a:pt x="102" y="123"/>
                </a:lnTo>
                <a:lnTo>
                  <a:pt x="104" y="131"/>
                </a:lnTo>
                <a:lnTo>
                  <a:pt x="107" y="138"/>
                </a:lnTo>
                <a:lnTo>
                  <a:pt x="109" y="142"/>
                </a:lnTo>
                <a:lnTo>
                  <a:pt x="112" y="149"/>
                </a:lnTo>
                <a:lnTo>
                  <a:pt x="114" y="157"/>
                </a:lnTo>
                <a:lnTo>
                  <a:pt x="116" y="161"/>
                </a:lnTo>
                <a:lnTo>
                  <a:pt x="116" y="168"/>
                </a:lnTo>
                <a:lnTo>
                  <a:pt x="119" y="173"/>
                </a:lnTo>
                <a:lnTo>
                  <a:pt x="121" y="180"/>
                </a:lnTo>
                <a:lnTo>
                  <a:pt x="123" y="187"/>
                </a:lnTo>
                <a:lnTo>
                  <a:pt x="126" y="192"/>
                </a:lnTo>
                <a:lnTo>
                  <a:pt x="128" y="199"/>
                </a:lnTo>
                <a:lnTo>
                  <a:pt x="128" y="202"/>
                </a:lnTo>
                <a:lnTo>
                  <a:pt x="130" y="206"/>
                </a:lnTo>
                <a:lnTo>
                  <a:pt x="130" y="209"/>
                </a:lnTo>
                <a:lnTo>
                  <a:pt x="130" y="209"/>
                </a:lnTo>
                <a:lnTo>
                  <a:pt x="130" y="211"/>
                </a:lnTo>
                <a:lnTo>
                  <a:pt x="130" y="211"/>
                </a:lnTo>
                <a:lnTo>
                  <a:pt x="130" y="211"/>
                </a:lnTo>
                <a:lnTo>
                  <a:pt x="130" y="213"/>
                </a:lnTo>
                <a:lnTo>
                  <a:pt x="133" y="216"/>
                </a:lnTo>
                <a:lnTo>
                  <a:pt x="133" y="216"/>
                </a:lnTo>
                <a:lnTo>
                  <a:pt x="133" y="220"/>
                </a:lnTo>
                <a:lnTo>
                  <a:pt x="133" y="220"/>
                </a:lnTo>
                <a:lnTo>
                  <a:pt x="133" y="220"/>
                </a:lnTo>
                <a:lnTo>
                  <a:pt x="133" y="223"/>
                </a:lnTo>
                <a:lnTo>
                  <a:pt x="133" y="223"/>
                </a:lnTo>
                <a:lnTo>
                  <a:pt x="133" y="225"/>
                </a:lnTo>
                <a:lnTo>
                  <a:pt x="135" y="225"/>
                </a:lnTo>
                <a:lnTo>
                  <a:pt x="138" y="228"/>
                </a:lnTo>
                <a:lnTo>
                  <a:pt x="142" y="230"/>
                </a:lnTo>
                <a:lnTo>
                  <a:pt x="147" y="235"/>
                </a:lnTo>
                <a:lnTo>
                  <a:pt x="149" y="235"/>
                </a:lnTo>
                <a:lnTo>
                  <a:pt x="152" y="237"/>
                </a:lnTo>
                <a:lnTo>
                  <a:pt x="152" y="237"/>
                </a:lnTo>
                <a:lnTo>
                  <a:pt x="152" y="239"/>
                </a:lnTo>
                <a:lnTo>
                  <a:pt x="152" y="239"/>
                </a:lnTo>
                <a:lnTo>
                  <a:pt x="152" y="239"/>
                </a:lnTo>
                <a:lnTo>
                  <a:pt x="152" y="244"/>
                </a:lnTo>
                <a:lnTo>
                  <a:pt x="154" y="246"/>
                </a:lnTo>
                <a:lnTo>
                  <a:pt x="154" y="246"/>
                </a:lnTo>
                <a:lnTo>
                  <a:pt x="156" y="249"/>
                </a:lnTo>
                <a:lnTo>
                  <a:pt x="159" y="251"/>
                </a:lnTo>
                <a:lnTo>
                  <a:pt x="164" y="254"/>
                </a:lnTo>
                <a:lnTo>
                  <a:pt x="164" y="254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86A2CF07-B8C8-4CAA-A249-C88D13AC31E3}"/>
              </a:ext>
            </a:extLst>
          </p:cNvPr>
          <p:cNvSpPr>
            <a:spLocks/>
          </p:cNvSpPr>
          <p:nvPr/>
        </p:nvSpPr>
        <p:spPr bwMode="auto">
          <a:xfrm>
            <a:off x="7191320" y="2719536"/>
            <a:ext cx="996554" cy="445294"/>
          </a:xfrm>
          <a:custGeom>
            <a:avLst/>
            <a:gdLst>
              <a:gd name="T0" fmla="*/ 724 w 837"/>
              <a:gd name="T1" fmla="*/ 73 h 374"/>
              <a:gd name="T2" fmla="*/ 729 w 837"/>
              <a:gd name="T3" fmla="*/ 90 h 374"/>
              <a:gd name="T4" fmla="*/ 731 w 837"/>
              <a:gd name="T5" fmla="*/ 104 h 374"/>
              <a:gd name="T6" fmla="*/ 738 w 837"/>
              <a:gd name="T7" fmla="*/ 116 h 374"/>
              <a:gd name="T8" fmla="*/ 748 w 837"/>
              <a:gd name="T9" fmla="*/ 132 h 374"/>
              <a:gd name="T10" fmla="*/ 757 w 837"/>
              <a:gd name="T11" fmla="*/ 146 h 374"/>
              <a:gd name="T12" fmla="*/ 755 w 837"/>
              <a:gd name="T13" fmla="*/ 158 h 374"/>
              <a:gd name="T14" fmla="*/ 755 w 837"/>
              <a:gd name="T15" fmla="*/ 170 h 374"/>
              <a:gd name="T16" fmla="*/ 759 w 837"/>
              <a:gd name="T17" fmla="*/ 180 h 374"/>
              <a:gd name="T18" fmla="*/ 764 w 837"/>
              <a:gd name="T19" fmla="*/ 180 h 374"/>
              <a:gd name="T20" fmla="*/ 766 w 837"/>
              <a:gd name="T21" fmla="*/ 187 h 374"/>
              <a:gd name="T22" fmla="*/ 771 w 837"/>
              <a:gd name="T23" fmla="*/ 196 h 374"/>
              <a:gd name="T24" fmla="*/ 776 w 837"/>
              <a:gd name="T25" fmla="*/ 208 h 374"/>
              <a:gd name="T26" fmla="*/ 778 w 837"/>
              <a:gd name="T27" fmla="*/ 222 h 374"/>
              <a:gd name="T28" fmla="*/ 778 w 837"/>
              <a:gd name="T29" fmla="*/ 234 h 374"/>
              <a:gd name="T30" fmla="*/ 778 w 837"/>
              <a:gd name="T31" fmla="*/ 239 h 374"/>
              <a:gd name="T32" fmla="*/ 781 w 837"/>
              <a:gd name="T33" fmla="*/ 244 h 374"/>
              <a:gd name="T34" fmla="*/ 783 w 837"/>
              <a:gd name="T35" fmla="*/ 255 h 374"/>
              <a:gd name="T36" fmla="*/ 783 w 837"/>
              <a:gd name="T37" fmla="*/ 270 h 374"/>
              <a:gd name="T38" fmla="*/ 781 w 837"/>
              <a:gd name="T39" fmla="*/ 277 h 374"/>
              <a:gd name="T40" fmla="*/ 790 w 837"/>
              <a:gd name="T41" fmla="*/ 286 h 374"/>
              <a:gd name="T42" fmla="*/ 793 w 837"/>
              <a:gd name="T43" fmla="*/ 300 h 374"/>
              <a:gd name="T44" fmla="*/ 797 w 837"/>
              <a:gd name="T45" fmla="*/ 307 h 374"/>
              <a:gd name="T46" fmla="*/ 802 w 837"/>
              <a:gd name="T47" fmla="*/ 317 h 374"/>
              <a:gd name="T48" fmla="*/ 804 w 837"/>
              <a:gd name="T49" fmla="*/ 326 h 374"/>
              <a:gd name="T50" fmla="*/ 811 w 837"/>
              <a:gd name="T51" fmla="*/ 329 h 374"/>
              <a:gd name="T52" fmla="*/ 821 w 837"/>
              <a:gd name="T53" fmla="*/ 336 h 374"/>
              <a:gd name="T54" fmla="*/ 826 w 837"/>
              <a:gd name="T55" fmla="*/ 348 h 374"/>
              <a:gd name="T56" fmla="*/ 828 w 837"/>
              <a:gd name="T57" fmla="*/ 359 h 374"/>
              <a:gd name="T58" fmla="*/ 797 w 837"/>
              <a:gd name="T59" fmla="*/ 367 h 374"/>
              <a:gd name="T60" fmla="*/ 674 w 837"/>
              <a:gd name="T61" fmla="*/ 371 h 374"/>
              <a:gd name="T62" fmla="*/ 554 w 837"/>
              <a:gd name="T63" fmla="*/ 374 h 374"/>
              <a:gd name="T64" fmla="*/ 431 w 837"/>
              <a:gd name="T65" fmla="*/ 374 h 374"/>
              <a:gd name="T66" fmla="*/ 310 w 837"/>
              <a:gd name="T67" fmla="*/ 374 h 374"/>
              <a:gd name="T68" fmla="*/ 187 w 837"/>
              <a:gd name="T69" fmla="*/ 374 h 374"/>
              <a:gd name="T70" fmla="*/ 189 w 837"/>
              <a:gd name="T71" fmla="*/ 326 h 374"/>
              <a:gd name="T72" fmla="*/ 189 w 837"/>
              <a:gd name="T73" fmla="*/ 281 h 374"/>
              <a:gd name="T74" fmla="*/ 170 w 837"/>
              <a:gd name="T75" fmla="*/ 251 h 374"/>
              <a:gd name="T76" fmla="*/ 102 w 837"/>
              <a:gd name="T77" fmla="*/ 248 h 374"/>
              <a:gd name="T78" fmla="*/ 33 w 837"/>
              <a:gd name="T79" fmla="*/ 246 h 374"/>
              <a:gd name="T80" fmla="*/ 0 w 837"/>
              <a:gd name="T81" fmla="*/ 199 h 374"/>
              <a:gd name="T82" fmla="*/ 2 w 837"/>
              <a:gd name="T83" fmla="*/ 106 h 374"/>
              <a:gd name="T84" fmla="*/ 7 w 837"/>
              <a:gd name="T85" fmla="*/ 14 h 374"/>
              <a:gd name="T86" fmla="*/ 88 w 837"/>
              <a:gd name="T87" fmla="*/ 2 h 374"/>
              <a:gd name="T88" fmla="*/ 182 w 837"/>
              <a:gd name="T89" fmla="*/ 4 h 374"/>
              <a:gd name="T90" fmla="*/ 277 w 837"/>
              <a:gd name="T91" fmla="*/ 7 h 374"/>
              <a:gd name="T92" fmla="*/ 374 w 837"/>
              <a:gd name="T93" fmla="*/ 7 h 374"/>
              <a:gd name="T94" fmla="*/ 468 w 837"/>
              <a:gd name="T95" fmla="*/ 7 h 374"/>
              <a:gd name="T96" fmla="*/ 525 w 837"/>
              <a:gd name="T97" fmla="*/ 7 h 374"/>
              <a:gd name="T98" fmla="*/ 539 w 837"/>
              <a:gd name="T99" fmla="*/ 16 h 374"/>
              <a:gd name="T100" fmla="*/ 563 w 837"/>
              <a:gd name="T101" fmla="*/ 28 h 374"/>
              <a:gd name="T102" fmla="*/ 580 w 837"/>
              <a:gd name="T103" fmla="*/ 28 h 374"/>
              <a:gd name="T104" fmla="*/ 584 w 837"/>
              <a:gd name="T105" fmla="*/ 21 h 374"/>
              <a:gd name="T106" fmla="*/ 601 w 837"/>
              <a:gd name="T107" fmla="*/ 23 h 374"/>
              <a:gd name="T108" fmla="*/ 636 w 837"/>
              <a:gd name="T109" fmla="*/ 16 h 374"/>
              <a:gd name="T110" fmla="*/ 651 w 837"/>
              <a:gd name="T111" fmla="*/ 28 h 374"/>
              <a:gd name="T112" fmla="*/ 665 w 837"/>
              <a:gd name="T113" fmla="*/ 30 h 374"/>
              <a:gd name="T114" fmla="*/ 681 w 837"/>
              <a:gd name="T115" fmla="*/ 35 h 374"/>
              <a:gd name="T116" fmla="*/ 686 w 837"/>
              <a:gd name="T117" fmla="*/ 42 h 374"/>
              <a:gd name="T118" fmla="*/ 693 w 837"/>
              <a:gd name="T119" fmla="*/ 42 h 374"/>
              <a:gd name="T120" fmla="*/ 698 w 837"/>
              <a:gd name="T121" fmla="*/ 52 h 374"/>
              <a:gd name="T122" fmla="*/ 714 w 837"/>
              <a:gd name="T123" fmla="*/ 61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37" h="374">
                <a:moveTo>
                  <a:pt x="714" y="61"/>
                </a:moveTo>
                <a:lnTo>
                  <a:pt x="719" y="61"/>
                </a:lnTo>
                <a:lnTo>
                  <a:pt x="722" y="61"/>
                </a:lnTo>
                <a:lnTo>
                  <a:pt x="722" y="64"/>
                </a:lnTo>
                <a:lnTo>
                  <a:pt x="724" y="68"/>
                </a:lnTo>
                <a:lnTo>
                  <a:pt x="724" y="73"/>
                </a:lnTo>
                <a:lnTo>
                  <a:pt x="722" y="78"/>
                </a:lnTo>
                <a:lnTo>
                  <a:pt x="726" y="83"/>
                </a:lnTo>
                <a:lnTo>
                  <a:pt x="726" y="85"/>
                </a:lnTo>
                <a:lnTo>
                  <a:pt x="726" y="85"/>
                </a:lnTo>
                <a:lnTo>
                  <a:pt x="729" y="87"/>
                </a:lnTo>
                <a:lnTo>
                  <a:pt x="729" y="90"/>
                </a:lnTo>
                <a:lnTo>
                  <a:pt x="729" y="92"/>
                </a:lnTo>
                <a:lnTo>
                  <a:pt x="729" y="94"/>
                </a:lnTo>
                <a:lnTo>
                  <a:pt x="729" y="97"/>
                </a:lnTo>
                <a:lnTo>
                  <a:pt x="729" y="99"/>
                </a:lnTo>
                <a:lnTo>
                  <a:pt x="729" y="101"/>
                </a:lnTo>
                <a:lnTo>
                  <a:pt x="731" y="104"/>
                </a:lnTo>
                <a:lnTo>
                  <a:pt x="733" y="104"/>
                </a:lnTo>
                <a:lnTo>
                  <a:pt x="736" y="106"/>
                </a:lnTo>
                <a:lnTo>
                  <a:pt x="736" y="109"/>
                </a:lnTo>
                <a:lnTo>
                  <a:pt x="736" y="111"/>
                </a:lnTo>
                <a:lnTo>
                  <a:pt x="736" y="113"/>
                </a:lnTo>
                <a:lnTo>
                  <a:pt x="738" y="116"/>
                </a:lnTo>
                <a:lnTo>
                  <a:pt x="740" y="120"/>
                </a:lnTo>
                <a:lnTo>
                  <a:pt x="743" y="120"/>
                </a:lnTo>
                <a:lnTo>
                  <a:pt x="748" y="125"/>
                </a:lnTo>
                <a:lnTo>
                  <a:pt x="750" y="130"/>
                </a:lnTo>
                <a:lnTo>
                  <a:pt x="748" y="130"/>
                </a:lnTo>
                <a:lnTo>
                  <a:pt x="748" y="132"/>
                </a:lnTo>
                <a:lnTo>
                  <a:pt x="748" y="135"/>
                </a:lnTo>
                <a:lnTo>
                  <a:pt x="748" y="135"/>
                </a:lnTo>
                <a:lnTo>
                  <a:pt x="750" y="139"/>
                </a:lnTo>
                <a:lnTo>
                  <a:pt x="750" y="139"/>
                </a:lnTo>
                <a:lnTo>
                  <a:pt x="755" y="144"/>
                </a:lnTo>
                <a:lnTo>
                  <a:pt x="757" y="146"/>
                </a:lnTo>
                <a:lnTo>
                  <a:pt x="757" y="149"/>
                </a:lnTo>
                <a:lnTo>
                  <a:pt x="755" y="151"/>
                </a:lnTo>
                <a:lnTo>
                  <a:pt x="755" y="154"/>
                </a:lnTo>
                <a:lnTo>
                  <a:pt x="755" y="156"/>
                </a:lnTo>
                <a:lnTo>
                  <a:pt x="755" y="156"/>
                </a:lnTo>
                <a:lnTo>
                  <a:pt x="755" y="158"/>
                </a:lnTo>
                <a:lnTo>
                  <a:pt x="755" y="158"/>
                </a:lnTo>
                <a:lnTo>
                  <a:pt x="755" y="161"/>
                </a:lnTo>
                <a:lnTo>
                  <a:pt x="755" y="161"/>
                </a:lnTo>
                <a:lnTo>
                  <a:pt x="755" y="165"/>
                </a:lnTo>
                <a:lnTo>
                  <a:pt x="755" y="168"/>
                </a:lnTo>
                <a:lnTo>
                  <a:pt x="755" y="170"/>
                </a:lnTo>
                <a:lnTo>
                  <a:pt x="757" y="173"/>
                </a:lnTo>
                <a:lnTo>
                  <a:pt x="757" y="173"/>
                </a:lnTo>
                <a:lnTo>
                  <a:pt x="757" y="175"/>
                </a:lnTo>
                <a:lnTo>
                  <a:pt x="757" y="177"/>
                </a:lnTo>
                <a:lnTo>
                  <a:pt x="759" y="180"/>
                </a:lnTo>
                <a:lnTo>
                  <a:pt x="759" y="180"/>
                </a:lnTo>
                <a:lnTo>
                  <a:pt x="762" y="177"/>
                </a:lnTo>
                <a:lnTo>
                  <a:pt x="762" y="177"/>
                </a:lnTo>
                <a:lnTo>
                  <a:pt x="764" y="177"/>
                </a:lnTo>
                <a:lnTo>
                  <a:pt x="764" y="177"/>
                </a:lnTo>
                <a:lnTo>
                  <a:pt x="764" y="180"/>
                </a:lnTo>
                <a:lnTo>
                  <a:pt x="764" y="180"/>
                </a:lnTo>
                <a:lnTo>
                  <a:pt x="764" y="180"/>
                </a:lnTo>
                <a:lnTo>
                  <a:pt x="764" y="182"/>
                </a:lnTo>
                <a:lnTo>
                  <a:pt x="764" y="184"/>
                </a:lnTo>
                <a:lnTo>
                  <a:pt x="764" y="184"/>
                </a:lnTo>
                <a:lnTo>
                  <a:pt x="764" y="187"/>
                </a:lnTo>
                <a:lnTo>
                  <a:pt x="766" y="187"/>
                </a:lnTo>
                <a:lnTo>
                  <a:pt x="769" y="187"/>
                </a:lnTo>
                <a:lnTo>
                  <a:pt x="771" y="187"/>
                </a:lnTo>
                <a:lnTo>
                  <a:pt x="771" y="187"/>
                </a:lnTo>
                <a:lnTo>
                  <a:pt x="771" y="189"/>
                </a:lnTo>
                <a:lnTo>
                  <a:pt x="771" y="194"/>
                </a:lnTo>
                <a:lnTo>
                  <a:pt x="771" y="196"/>
                </a:lnTo>
                <a:lnTo>
                  <a:pt x="769" y="203"/>
                </a:lnTo>
                <a:lnTo>
                  <a:pt x="771" y="203"/>
                </a:lnTo>
                <a:lnTo>
                  <a:pt x="776" y="206"/>
                </a:lnTo>
                <a:lnTo>
                  <a:pt x="776" y="206"/>
                </a:lnTo>
                <a:lnTo>
                  <a:pt x="778" y="206"/>
                </a:lnTo>
                <a:lnTo>
                  <a:pt x="776" y="208"/>
                </a:lnTo>
                <a:lnTo>
                  <a:pt x="774" y="210"/>
                </a:lnTo>
                <a:lnTo>
                  <a:pt x="774" y="213"/>
                </a:lnTo>
                <a:lnTo>
                  <a:pt x="774" y="217"/>
                </a:lnTo>
                <a:lnTo>
                  <a:pt x="774" y="220"/>
                </a:lnTo>
                <a:lnTo>
                  <a:pt x="774" y="220"/>
                </a:lnTo>
                <a:lnTo>
                  <a:pt x="778" y="222"/>
                </a:lnTo>
                <a:lnTo>
                  <a:pt x="781" y="222"/>
                </a:lnTo>
                <a:lnTo>
                  <a:pt x="778" y="225"/>
                </a:lnTo>
                <a:lnTo>
                  <a:pt x="778" y="225"/>
                </a:lnTo>
                <a:lnTo>
                  <a:pt x="778" y="229"/>
                </a:lnTo>
                <a:lnTo>
                  <a:pt x="778" y="232"/>
                </a:lnTo>
                <a:lnTo>
                  <a:pt x="778" y="234"/>
                </a:lnTo>
                <a:lnTo>
                  <a:pt x="778" y="236"/>
                </a:lnTo>
                <a:lnTo>
                  <a:pt x="778" y="236"/>
                </a:lnTo>
                <a:lnTo>
                  <a:pt x="778" y="236"/>
                </a:lnTo>
                <a:lnTo>
                  <a:pt x="778" y="236"/>
                </a:lnTo>
                <a:lnTo>
                  <a:pt x="778" y="236"/>
                </a:lnTo>
                <a:lnTo>
                  <a:pt x="778" y="239"/>
                </a:lnTo>
                <a:lnTo>
                  <a:pt x="778" y="239"/>
                </a:lnTo>
                <a:lnTo>
                  <a:pt x="778" y="239"/>
                </a:lnTo>
                <a:lnTo>
                  <a:pt x="778" y="241"/>
                </a:lnTo>
                <a:lnTo>
                  <a:pt x="778" y="241"/>
                </a:lnTo>
                <a:lnTo>
                  <a:pt x="778" y="244"/>
                </a:lnTo>
                <a:lnTo>
                  <a:pt x="781" y="244"/>
                </a:lnTo>
                <a:lnTo>
                  <a:pt x="781" y="246"/>
                </a:lnTo>
                <a:lnTo>
                  <a:pt x="783" y="246"/>
                </a:lnTo>
                <a:lnTo>
                  <a:pt x="783" y="248"/>
                </a:lnTo>
                <a:lnTo>
                  <a:pt x="781" y="251"/>
                </a:lnTo>
                <a:lnTo>
                  <a:pt x="783" y="251"/>
                </a:lnTo>
                <a:lnTo>
                  <a:pt x="783" y="255"/>
                </a:lnTo>
                <a:lnTo>
                  <a:pt x="783" y="258"/>
                </a:lnTo>
                <a:lnTo>
                  <a:pt x="783" y="260"/>
                </a:lnTo>
                <a:lnTo>
                  <a:pt x="783" y="262"/>
                </a:lnTo>
                <a:lnTo>
                  <a:pt x="783" y="265"/>
                </a:lnTo>
                <a:lnTo>
                  <a:pt x="783" y="267"/>
                </a:lnTo>
                <a:lnTo>
                  <a:pt x="783" y="270"/>
                </a:lnTo>
                <a:lnTo>
                  <a:pt x="783" y="270"/>
                </a:lnTo>
                <a:lnTo>
                  <a:pt x="783" y="272"/>
                </a:lnTo>
                <a:lnTo>
                  <a:pt x="781" y="274"/>
                </a:lnTo>
                <a:lnTo>
                  <a:pt x="781" y="274"/>
                </a:lnTo>
                <a:lnTo>
                  <a:pt x="781" y="277"/>
                </a:lnTo>
                <a:lnTo>
                  <a:pt x="781" y="277"/>
                </a:lnTo>
                <a:lnTo>
                  <a:pt x="781" y="279"/>
                </a:lnTo>
                <a:lnTo>
                  <a:pt x="781" y="279"/>
                </a:lnTo>
                <a:lnTo>
                  <a:pt x="781" y="281"/>
                </a:lnTo>
                <a:lnTo>
                  <a:pt x="783" y="284"/>
                </a:lnTo>
                <a:lnTo>
                  <a:pt x="788" y="284"/>
                </a:lnTo>
                <a:lnTo>
                  <a:pt x="790" y="286"/>
                </a:lnTo>
                <a:lnTo>
                  <a:pt x="790" y="288"/>
                </a:lnTo>
                <a:lnTo>
                  <a:pt x="790" y="291"/>
                </a:lnTo>
                <a:lnTo>
                  <a:pt x="790" y="293"/>
                </a:lnTo>
                <a:lnTo>
                  <a:pt x="790" y="296"/>
                </a:lnTo>
                <a:lnTo>
                  <a:pt x="790" y="300"/>
                </a:lnTo>
                <a:lnTo>
                  <a:pt x="793" y="300"/>
                </a:lnTo>
                <a:lnTo>
                  <a:pt x="795" y="300"/>
                </a:lnTo>
                <a:lnTo>
                  <a:pt x="797" y="303"/>
                </a:lnTo>
                <a:lnTo>
                  <a:pt x="797" y="303"/>
                </a:lnTo>
                <a:lnTo>
                  <a:pt x="797" y="305"/>
                </a:lnTo>
                <a:lnTo>
                  <a:pt x="797" y="305"/>
                </a:lnTo>
                <a:lnTo>
                  <a:pt x="797" y="307"/>
                </a:lnTo>
                <a:lnTo>
                  <a:pt x="800" y="310"/>
                </a:lnTo>
                <a:lnTo>
                  <a:pt x="800" y="312"/>
                </a:lnTo>
                <a:lnTo>
                  <a:pt x="802" y="312"/>
                </a:lnTo>
                <a:lnTo>
                  <a:pt x="802" y="315"/>
                </a:lnTo>
                <a:lnTo>
                  <a:pt x="802" y="317"/>
                </a:lnTo>
                <a:lnTo>
                  <a:pt x="802" y="317"/>
                </a:lnTo>
                <a:lnTo>
                  <a:pt x="802" y="317"/>
                </a:lnTo>
                <a:lnTo>
                  <a:pt x="804" y="319"/>
                </a:lnTo>
                <a:lnTo>
                  <a:pt x="804" y="324"/>
                </a:lnTo>
                <a:lnTo>
                  <a:pt x="804" y="324"/>
                </a:lnTo>
                <a:lnTo>
                  <a:pt x="804" y="324"/>
                </a:lnTo>
                <a:lnTo>
                  <a:pt x="804" y="326"/>
                </a:lnTo>
                <a:lnTo>
                  <a:pt x="802" y="326"/>
                </a:lnTo>
                <a:lnTo>
                  <a:pt x="804" y="329"/>
                </a:lnTo>
                <a:lnTo>
                  <a:pt x="804" y="329"/>
                </a:lnTo>
                <a:lnTo>
                  <a:pt x="807" y="329"/>
                </a:lnTo>
                <a:lnTo>
                  <a:pt x="809" y="329"/>
                </a:lnTo>
                <a:lnTo>
                  <a:pt x="811" y="329"/>
                </a:lnTo>
                <a:lnTo>
                  <a:pt x="811" y="331"/>
                </a:lnTo>
                <a:lnTo>
                  <a:pt x="811" y="333"/>
                </a:lnTo>
                <a:lnTo>
                  <a:pt x="814" y="333"/>
                </a:lnTo>
                <a:lnTo>
                  <a:pt x="814" y="333"/>
                </a:lnTo>
                <a:lnTo>
                  <a:pt x="819" y="336"/>
                </a:lnTo>
                <a:lnTo>
                  <a:pt x="821" y="336"/>
                </a:lnTo>
                <a:lnTo>
                  <a:pt x="821" y="336"/>
                </a:lnTo>
                <a:lnTo>
                  <a:pt x="821" y="338"/>
                </a:lnTo>
                <a:lnTo>
                  <a:pt x="821" y="341"/>
                </a:lnTo>
                <a:lnTo>
                  <a:pt x="823" y="345"/>
                </a:lnTo>
                <a:lnTo>
                  <a:pt x="823" y="345"/>
                </a:lnTo>
                <a:lnTo>
                  <a:pt x="826" y="348"/>
                </a:lnTo>
                <a:lnTo>
                  <a:pt x="828" y="350"/>
                </a:lnTo>
                <a:lnTo>
                  <a:pt x="828" y="352"/>
                </a:lnTo>
                <a:lnTo>
                  <a:pt x="828" y="352"/>
                </a:lnTo>
                <a:lnTo>
                  <a:pt x="828" y="355"/>
                </a:lnTo>
                <a:lnTo>
                  <a:pt x="826" y="357"/>
                </a:lnTo>
                <a:lnTo>
                  <a:pt x="828" y="359"/>
                </a:lnTo>
                <a:lnTo>
                  <a:pt x="828" y="362"/>
                </a:lnTo>
                <a:lnTo>
                  <a:pt x="833" y="362"/>
                </a:lnTo>
                <a:lnTo>
                  <a:pt x="835" y="362"/>
                </a:lnTo>
                <a:lnTo>
                  <a:pt x="837" y="364"/>
                </a:lnTo>
                <a:lnTo>
                  <a:pt x="816" y="367"/>
                </a:lnTo>
                <a:lnTo>
                  <a:pt x="797" y="367"/>
                </a:lnTo>
                <a:lnTo>
                  <a:pt x="776" y="367"/>
                </a:lnTo>
                <a:lnTo>
                  <a:pt x="757" y="369"/>
                </a:lnTo>
                <a:lnTo>
                  <a:pt x="736" y="369"/>
                </a:lnTo>
                <a:lnTo>
                  <a:pt x="714" y="369"/>
                </a:lnTo>
                <a:lnTo>
                  <a:pt x="696" y="371"/>
                </a:lnTo>
                <a:lnTo>
                  <a:pt x="674" y="371"/>
                </a:lnTo>
                <a:lnTo>
                  <a:pt x="655" y="371"/>
                </a:lnTo>
                <a:lnTo>
                  <a:pt x="634" y="371"/>
                </a:lnTo>
                <a:lnTo>
                  <a:pt x="613" y="371"/>
                </a:lnTo>
                <a:lnTo>
                  <a:pt x="594" y="374"/>
                </a:lnTo>
                <a:lnTo>
                  <a:pt x="573" y="374"/>
                </a:lnTo>
                <a:lnTo>
                  <a:pt x="554" y="374"/>
                </a:lnTo>
                <a:lnTo>
                  <a:pt x="532" y="374"/>
                </a:lnTo>
                <a:lnTo>
                  <a:pt x="513" y="374"/>
                </a:lnTo>
                <a:lnTo>
                  <a:pt x="492" y="374"/>
                </a:lnTo>
                <a:lnTo>
                  <a:pt x="471" y="374"/>
                </a:lnTo>
                <a:lnTo>
                  <a:pt x="452" y="374"/>
                </a:lnTo>
                <a:lnTo>
                  <a:pt x="431" y="374"/>
                </a:lnTo>
                <a:lnTo>
                  <a:pt x="412" y="374"/>
                </a:lnTo>
                <a:lnTo>
                  <a:pt x="390" y="374"/>
                </a:lnTo>
                <a:lnTo>
                  <a:pt x="371" y="374"/>
                </a:lnTo>
                <a:lnTo>
                  <a:pt x="350" y="374"/>
                </a:lnTo>
                <a:lnTo>
                  <a:pt x="329" y="374"/>
                </a:lnTo>
                <a:lnTo>
                  <a:pt x="310" y="374"/>
                </a:lnTo>
                <a:lnTo>
                  <a:pt x="289" y="374"/>
                </a:lnTo>
                <a:lnTo>
                  <a:pt x="270" y="374"/>
                </a:lnTo>
                <a:lnTo>
                  <a:pt x="248" y="374"/>
                </a:lnTo>
                <a:lnTo>
                  <a:pt x="230" y="374"/>
                </a:lnTo>
                <a:lnTo>
                  <a:pt x="208" y="374"/>
                </a:lnTo>
                <a:lnTo>
                  <a:pt x="187" y="374"/>
                </a:lnTo>
                <a:lnTo>
                  <a:pt x="187" y="364"/>
                </a:lnTo>
                <a:lnTo>
                  <a:pt x="187" y="357"/>
                </a:lnTo>
                <a:lnTo>
                  <a:pt x="189" y="350"/>
                </a:lnTo>
                <a:lnTo>
                  <a:pt x="189" y="343"/>
                </a:lnTo>
                <a:lnTo>
                  <a:pt x="189" y="333"/>
                </a:lnTo>
                <a:lnTo>
                  <a:pt x="189" y="326"/>
                </a:lnTo>
                <a:lnTo>
                  <a:pt x="189" y="319"/>
                </a:lnTo>
                <a:lnTo>
                  <a:pt x="189" y="312"/>
                </a:lnTo>
                <a:lnTo>
                  <a:pt x="189" y="303"/>
                </a:lnTo>
                <a:lnTo>
                  <a:pt x="189" y="296"/>
                </a:lnTo>
                <a:lnTo>
                  <a:pt x="189" y="288"/>
                </a:lnTo>
                <a:lnTo>
                  <a:pt x="189" y="281"/>
                </a:lnTo>
                <a:lnTo>
                  <a:pt x="189" y="272"/>
                </a:lnTo>
                <a:lnTo>
                  <a:pt x="189" y="265"/>
                </a:lnTo>
                <a:lnTo>
                  <a:pt x="189" y="258"/>
                </a:lnTo>
                <a:lnTo>
                  <a:pt x="189" y="251"/>
                </a:lnTo>
                <a:lnTo>
                  <a:pt x="182" y="251"/>
                </a:lnTo>
                <a:lnTo>
                  <a:pt x="170" y="251"/>
                </a:lnTo>
                <a:lnTo>
                  <a:pt x="159" y="248"/>
                </a:lnTo>
                <a:lnTo>
                  <a:pt x="147" y="248"/>
                </a:lnTo>
                <a:lnTo>
                  <a:pt x="135" y="248"/>
                </a:lnTo>
                <a:lnTo>
                  <a:pt x="123" y="248"/>
                </a:lnTo>
                <a:lnTo>
                  <a:pt x="114" y="248"/>
                </a:lnTo>
                <a:lnTo>
                  <a:pt x="102" y="248"/>
                </a:lnTo>
                <a:lnTo>
                  <a:pt x="90" y="248"/>
                </a:lnTo>
                <a:lnTo>
                  <a:pt x="78" y="248"/>
                </a:lnTo>
                <a:lnTo>
                  <a:pt x="66" y="246"/>
                </a:lnTo>
                <a:lnTo>
                  <a:pt x="57" y="246"/>
                </a:lnTo>
                <a:lnTo>
                  <a:pt x="45" y="246"/>
                </a:lnTo>
                <a:lnTo>
                  <a:pt x="33" y="246"/>
                </a:lnTo>
                <a:lnTo>
                  <a:pt x="21" y="246"/>
                </a:lnTo>
                <a:lnTo>
                  <a:pt x="10" y="246"/>
                </a:lnTo>
                <a:lnTo>
                  <a:pt x="0" y="246"/>
                </a:lnTo>
                <a:lnTo>
                  <a:pt x="0" y="229"/>
                </a:lnTo>
                <a:lnTo>
                  <a:pt x="0" y="215"/>
                </a:lnTo>
                <a:lnTo>
                  <a:pt x="0" y="199"/>
                </a:lnTo>
                <a:lnTo>
                  <a:pt x="0" y="184"/>
                </a:lnTo>
                <a:lnTo>
                  <a:pt x="2" y="168"/>
                </a:lnTo>
                <a:lnTo>
                  <a:pt x="2" y="154"/>
                </a:lnTo>
                <a:lnTo>
                  <a:pt x="2" y="137"/>
                </a:lnTo>
                <a:lnTo>
                  <a:pt x="2" y="123"/>
                </a:lnTo>
                <a:lnTo>
                  <a:pt x="2" y="106"/>
                </a:lnTo>
                <a:lnTo>
                  <a:pt x="5" y="92"/>
                </a:lnTo>
                <a:lnTo>
                  <a:pt x="5" y="75"/>
                </a:lnTo>
                <a:lnTo>
                  <a:pt x="5" y="61"/>
                </a:lnTo>
                <a:lnTo>
                  <a:pt x="5" y="45"/>
                </a:lnTo>
                <a:lnTo>
                  <a:pt x="7" y="30"/>
                </a:lnTo>
                <a:lnTo>
                  <a:pt x="7" y="14"/>
                </a:lnTo>
                <a:lnTo>
                  <a:pt x="7" y="0"/>
                </a:lnTo>
                <a:lnTo>
                  <a:pt x="24" y="0"/>
                </a:lnTo>
                <a:lnTo>
                  <a:pt x="38" y="2"/>
                </a:lnTo>
                <a:lnTo>
                  <a:pt x="55" y="2"/>
                </a:lnTo>
                <a:lnTo>
                  <a:pt x="71" y="2"/>
                </a:lnTo>
                <a:lnTo>
                  <a:pt x="88" y="2"/>
                </a:lnTo>
                <a:lnTo>
                  <a:pt x="102" y="2"/>
                </a:lnTo>
                <a:lnTo>
                  <a:pt x="118" y="2"/>
                </a:lnTo>
                <a:lnTo>
                  <a:pt x="135" y="4"/>
                </a:lnTo>
                <a:lnTo>
                  <a:pt x="152" y="4"/>
                </a:lnTo>
                <a:lnTo>
                  <a:pt x="166" y="4"/>
                </a:lnTo>
                <a:lnTo>
                  <a:pt x="182" y="4"/>
                </a:lnTo>
                <a:lnTo>
                  <a:pt x="199" y="4"/>
                </a:lnTo>
                <a:lnTo>
                  <a:pt x="215" y="4"/>
                </a:lnTo>
                <a:lnTo>
                  <a:pt x="230" y="4"/>
                </a:lnTo>
                <a:lnTo>
                  <a:pt x="246" y="7"/>
                </a:lnTo>
                <a:lnTo>
                  <a:pt x="263" y="7"/>
                </a:lnTo>
                <a:lnTo>
                  <a:pt x="277" y="7"/>
                </a:lnTo>
                <a:lnTo>
                  <a:pt x="293" y="7"/>
                </a:lnTo>
                <a:lnTo>
                  <a:pt x="310" y="7"/>
                </a:lnTo>
                <a:lnTo>
                  <a:pt x="327" y="7"/>
                </a:lnTo>
                <a:lnTo>
                  <a:pt x="341" y="7"/>
                </a:lnTo>
                <a:lnTo>
                  <a:pt x="357" y="7"/>
                </a:lnTo>
                <a:lnTo>
                  <a:pt x="374" y="7"/>
                </a:lnTo>
                <a:lnTo>
                  <a:pt x="390" y="7"/>
                </a:lnTo>
                <a:lnTo>
                  <a:pt x="405" y="7"/>
                </a:lnTo>
                <a:lnTo>
                  <a:pt x="421" y="7"/>
                </a:lnTo>
                <a:lnTo>
                  <a:pt x="438" y="7"/>
                </a:lnTo>
                <a:lnTo>
                  <a:pt x="454" y="7"/>
                </a:lnTo>
                <a:lnTo>
                  <a:pt x="468" y="7"/>
                </a:lnTo>
                <a:lnTo>
                  <a:pt x="485" y="7"/>
                </a:lnTo>
                <a:lnTo>
                  <a:pt x="502" y="7"/>
                </a:lnTo>
                <a:lnTo>
                  <a:pt x="516" y="7"/>
                </a:lnTo>
                <a:lnTo>
                  <a:pt x="525" y="7"/>
                </a:lnTo>
                <a:lnTo>
                  <a:pt x="525" y="7"/>
                </a:lnTo>
                <a:lnTo>
                  <a:pt x="525" y="7"/>
                </a:lnTo>
                <a:lnTo>
                  <a:pt x="528" y="9"/>
                </a:lnTo>
                <a:lnTo>
                  <a:pt x="528" y="9"/>
                </a:lnTo>
                <a:lnTo>
                  <a:pt x="537" y="14"/>
                </a:lnTo>
                <a:lnTo>
                  <a:pt x="539" y="14"/>
                </a:lnTo>
                <a:lnTo>
                  <a:pt x="539" y="14"/>
                </a:lnTo>
                <a:lnTo>
                  <a:pt x="539" y="16"/>
                </a:lnTo>
                <a:lnTo>
                  <a:pt x="544" y="19"/>
                </a:lnTo>
                <a:lnTo>
                  <a:pt x="549" y="21"/>
                </a:lnTo>
                <a:lnTo>
                  <a:pt x="561" y="26"/>
                </a:lnTo>
                <a:lnTo>
                  <a:pt x="563" y="28"/>
                </a:lnTo>
                <a:lnTo>
                  <a:pt x="563" y="28"/>
                </a:lnTo>
                <a:lnTo>
                  <a:pt x="563" y="28"/>
                </a:lnTo>
                <a:lnTo>
                  <a:pt x="570" y="30"/>
                </a:lnTo>
                <a:lnTo>
                  <a:pt x="573" y="30"/>
                </a:lnTo>
                <a:lnTo>
                  <a:pt x="575" y="30"/>
                </a:lnTo>
                <a:lnTo>
                  <a:pt x="577" y="30"/>
                </a:lnTo>
                <a:lnTo>
                  <a:pt x="580" y="28"/>
                </a:lnTo>
                <a:lnTo>
                  <a:pt x="580" y="28"/>
                </a:lnTo>
                <a:lnTo>
                  <a:pt x="580" y="28"/>
                </a:lnTo>
                <a:lnTo>
                  <a:pt x="580" y="26"/>
                </a:lnTo>
                <a:lnTo>
                  <a:pt x="582" y="23"/>
                </a:lnTo>
                <a:lnTo>
                  <a:pt x="582" y="23"/>
                </a:lnTo>
                <a:lnTo>
                  <a:pt x="582" y="21"/>
                </a:lnTo>
                <a:lnTo>
                  <a:pt x="584" y="21"/>
                </a:lnTo>
                <a:lnTo>
                  <a:pt x="587" y="21"/>
                </a:lnTo>
                <a:lnTo>
                  <a:pt x="591" y="21"/>
                </a:lnTo>
                <a:lnTo>
                  <a:pt x="596" y="21"/>
                </a:lnTo>
                <a:lnTo>
                  <a:pt x="599" y="21"/>
                </a:lnTo>
                <a:lnTo>
                  <a:pt x="599" y="21"/>
                </a:lnTo>
                <a:lnTo>
                  <a:pt x="601" y="23"/>
                </a:lnTo>
                <a:lnTo>
                  <a:pt x="603" y="23"/>
                </a:lnTo>
                <a:lnTo>
                  <a:pt x="606" y="21"/>
                </a:lnTo>
                <a:lnTo>
                  <a:pt x="608" y="19"/>
                </a:lnTo>
                <a:lnTo>
                  <a:pt x="615" y="21"/>
                </a:lnTo>
                <a:lnTo>
                  <a:pt x="617" y="21"/>
                </a:lnTo>
                <a:lnTo>
                  <a:pt x="636" y="16"/>
                </a:lnTo>
                <a:lnTo>
                  <a:pt x="639" y="19"/>
                </a:lnTo>
                <a:lnTo>
                  <a:pt x="641" y="19"/>
                </a:lnTo>
                <a:lnTo>
                  <a:pt x="643" y="21"/>
                </a:lnTo>
                <a:lnTo>
                  <a:pt x="646" y="23"/>
                </a:lnTo>
                <a:lnTo>
                  <a:pt x="648" y="26"/>
                </a:lnTo>
                <a:lnTo>
                  <a:pt x="651" y="28"/>
                </a:lnTo>
                <a:lnTo>
                  <a:pt x="653" y="28"/>
                </a:lnTo>
                <a:lnTo>
                  <a:pt x="655" y="30"/>
                </a:lnTo>
                <a:lnTo>
                  <a:pt x="660" y="30"/>
                </a:lnTo>
                <a:lnTo>
                  <a:pt x="660" y="30"/>
                </a:lnTo>
                <a:lnTo>
                  <a:pt x="662" y="30"/>
                </a:lnTo>
                <a:lnTo>
                  <a:pt x="665" y="30"/>
                </a:lnTo>
                <a:lnTo>
                  <a:pt x="667" y="33"/>
                </a:lnTo>
                <a:lnTo>
                  <a:pt x="667" y="33"/>
                </a:lnTo>
                <a:lnTo>
                  <a:pt x="667" y="33"/>
                </a:lnTo>
                <a:lnTo>
                  <a:pt x="670" y="33"/>
                </a:lnTo>
                <a:lnTo>
                  <a:pt x="679" y="35"/>
                </a:lnTo>
                <a:lnTo>
                  <a:pt x="681" y="35"/>
                </a:lnTo>
                <a:lnTo>
                  <a:pt x="681" y="38"/>
                </a:lnTo>
                <a:lnTo>
                  <a:pt x="681" y="38"/>
                </a:lnTo>
                <a:lnTo>
                  <a:pt x="684" y="40"/>
                </a:lnTo>
                <a:lnTo>
                  <a:pt x="684" y="40"/>
                </a:lnTo>
                <a:lnTo>
                  <a:pt x="684" y="40"/>
                </a:lnTo>
                <a:lnTo>
                  <a:pt x="686" y="42"/>
                </a:lnTo>
                <a:lnTo>
                  <a:pt x="686" y="42"/>
                </a:lnTo>
                <a:lnTo>
                  <a:pt x="691" y="40"/>
                </a:lnTo>
                <a:lnTo>
                  <a:pt x="691" y="40"/>
                </a:lnTo>
                <a:lnTo>
                  <a:pt x="693" y="42"/>
                </a:lnTo>
                <a:lnTo>
                  <a:pt x="693" y="42"/>
                </a:lnTo>
                <a:lnTo>
                  <a:pt x="693" y="42"/>
                </a:lnTo>
                <a:lnTo>
                  <a:pt x="693" y="45"/>
                </a:lnTo>
                <a:lnTo>
                  <a:pt x="693" y="45"/>
                </a:lnTo>
                <a:lnTo>
                  <a:pt x="693" y="47"/>
                </a:lnTo>
                <a:lnTo>
                  <a:pt x="693" y="47"/>
                </a:lnTo>
                <a:lnTo>
                  <a:pt x="693" y="49"/>
                </a:lnTo>
                <a:lnTo>
                  <a:pt x="698" y="52"/>
                </a:lnTo>
                <a:lnTo>
                  <a:pt x="700" y="54"/>
                </a:lnTo>
                <a:lnTo>
                  <a:pt x="700" y="57"/>
                </a:lnTo>
                <a:lnTo>
                  <a:pt x="700" y="59"/>
                </a:lnTo>
                <a:lnTo>
                  <a:pt x="703" y="59"/>
                </a:lnTo>
                <a:lnTo>
                  <a:pt x="714" y="61"/>
                </a:lnTo>
                <a:lnTo>
                  <a:pt x="714" y="61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C39A4B92-44D3-4DAC-9672-9959E0D4EE39}"/>
              </a:ext>
            </a:extLst>
          </p:cNvPr>
          <p:cNvSpPr>
            <a:spLocks/>
          </p:cNvSpPr>
          <p:nvPr/>
        </p:nvSpPr>
        <p:spPr bwMode="auto">
          <a:xfrm>
            <a:off x="7216322" y="1862286"/>
            <a:ext cx="803672" cy="439341"/>
          </a:xfrm>
          <a:custGeom>
            <a:avLst/>
            <a:gdLst>
              <a:gd name="T0" fmla="*/ 611 w 675"/>
              <a:gd name="T1" fmla="*/ 367 h 369"/>
              <a:gd name="T2" fmla="*/ 526 w 675"/>
              <a:gd name="T3" fmla="*/ 369 h 369"/>
              <a:gd name="T4" fmla="*/ 443 w 675"/>
              <a:gd name="T5" fmla="*/ 369 h 369"/>
              <a:gd name="T6" fmla="*/ 358 w 675"/>
              <a:gd name="T7" fmla="*/ 369 h 369"/>
              <a:gd name="T8" fmla="*/ 275 w 675"/>
              <a:gd name="T9" fmla="*/ 369 h 369"/>
              <a:gd name="T10" fmla="*/ 190 w 675"/>
              <a:gd name="T11" fmla="*/ 369 h 369"/>
              <a:gd name="T12" fmla="*/ 107 w 675"/>
              <a:gd name="T13" fmla="*/ 367 h 369"/>
              <a:gd name="T14" fmla="*/ 22 w 675"/>
              <a:gd name="T15" fmla="*/ 365 h 369"/>
              <a:gd name="T16" fmla="*/ 3 w 675"/>
              <a:gd name="T17" fmla="*/ 296 h 369"/>
              <a:gd name="T18" fmla="*/ 5 w 675"/>
              <a:gd name="T19" fmla="*/ 204 h 369"/>
              <a:gd name="T20" fmla="*/ 8 w 675"/>
              <a:gd name="T21" fmla="*/ 114 h 369"/>
              <a:gd name="T22" fmla="*/ 12 w 675"/>
              <a:gd name="T23" fmla="*/ 24 h 369"/>
              <a:gd name="T24" fmla="*/ 55 w 675"/>
              <a:gd name="T25" fmla="*/ 3 h 369"/>
              <a:gd name="T26" fmla="*/ 133 w 675"/>
              <a:gd name="T27" fmla="*/ 5 h 369"/>
              <a:gd name="T28" fmla="*/ 209 w 675"/>
              <a:gd name="T29" fmla="*/ 5 h 369"/>
              <a:gd name="T30" fmla="*/ 265 w 675"/>
              <a:gd name="T31" fmla="*/ 7 h 369"/>
              <a:gd name="T32" fmla="*/ 343 w 675"/>
              <a:gd name="T33" fmla="*/ 7 h 369"/>
              <a:gd name="T34" fmla="*/ 419 w 675"/>
              <a:gd name="T35" fmla="*/ 7 h 369"/>
              <a:gd name="T36" fmla="*/ 495 w 675"/>
              <a:gd name="T37" fmla="*/ 5 h 369"/>
              <a:gd name="T38" fmla="*/ 573 w 675"/>
              <a:gd name="T39" fmla="*/ 5 h 369"/>
              <a:gd name="T40" fmla="*/ 604 w 675"/>
              <a:gd name="T41" fmla="*/ 7 h 369"/>
              <a:gd name="T42" fmla="*/ 606 w 675"/>
              <a:gd name="T43" fmla="*/ 14 h 369"/>
              <a:gd name="T44" fmla="*/ 608 w 675"/>
              <a:gd name="T45" fmla="*/ 22 h 369"/>
              <a:gd name="T46" fmla="*/ 615 w 675"/>
              <a:gd name="T47" fmla="*/ 38 h 369"/>
              <a:gd name="T48" fmla="*/ 611 w 675"/>
              <a:gd name="T49" fmla="*/ 57 h 369"/>
              <a:gd name="T50" fmla="*/ 615 w 675"/>
              <a:gd name="T51" fmla="*/ 71 h 369"/>
              <a:gd name="T52" fmla="*/ 615 w 675"/>
              <a:gd name="T53" fmla="*/ 85 h 369"/>
              <a:gd name="T54" fmla="*/ 615 w 675"/>
              <a:gd name="T55" fmla="*/ 102 h 369"/>
              <a:gd name="T56" fmla="*/ 622 w 675"/>
              <a:gd name="T57" fmla="*/ 123 h 369"/>
              <a:gd name="T58" fmla="*/ 627 w 675"/>
              <a:gd name="T59" fmla="*/ 135 h 369"/>
              <a:gd name="T60" fmla="*/ 627 w 675"/>
              <a:gd name="T61" fmla="*/ 142 h 369"/>
              <a:gd name="T62" fmla="*/ 630 w 675"/>
              <a:gd name="T63" fmla="*/ 145 h 369"/>
              <a:gd name="T64" fmla="*/ 634 w 675"/>
              <a:gd name="T65" fmla="*/ 152 h 369"/>
              <a:gd name="T66" fmla="*/ 639 w 675"/>
              <a:gd name="T67" fmla="*/ 164 h 369"/>
              <a:gd name="T68" fmla="*/ 641 w 675"/>
              <a:gd name="T69" fmla="*/ 168 h 369"/>
              <a:gd name="T70" fmla="*/ 641 w 675"/>
              <a:gd name="T71" fmla="*/ 173 h 369"/>
              <a:gd name="T72" fmla="*/ 641 w 675"/>
              <a:gd name="T73" fmla="*/ 180 h 369"/>
              <a:gd name="T74" fmla="*/ 641 w 675"/>
              <a:gd name="T75" fmla="*/ 192 h 369"/>
              <a:gd name="T76" fmla="*/ 644 w 675"/>
              <a:gd name="T77" fmla="*/ 211 h 369"/>
              <a:gd name="T78" fmla="*/ 644 w 675"/>
              <a:gd name="T79" fmla="*/ 220 h 369"/>
              <a:gd name="T80" fmla="*/ 646 w 675"/>
              <a:gd name="T81" fmla="*/ 232 h 369"/>
              <a:gd name="T82" fmla="*/ 649 w 675"/>
              <a:gd name="T83" fmla="*/ 244 h 369"/>
              <a:gd name="T84" fmla="*/ 649 w 675"/>
              <a:gd name="T85" fmla="*/ 246 h 369"/>
              <a:gd name="T86" fmla="*/ 651 w 675"/>
              <a:gd name="T87" fmla="*/ 249 h 369"/>
              <a:gd name="T88" fmla="*/ 651 w 675"/>
              <a:gd name="T89" fmla="*/ 251 h 369"/>
              <a:gd name="T90" fmla="*/ 649 w 675"/>
              <a:gd name="T91" fmla="*/ 261 h 369"/>
              <a:gd name="T92" fmla="*/ 649 w 675"/>
              <a:gd name="T93" fmla="*/ 265 h 369"/>
              <a:gd name="T94" fmla="*/ 649 w 675"/>
              <a:gd name="T95" fmla="*/ 279 h 369"/>
              <a:gd name="T96" fmla="*/ 653 w 675"/>
              <a:gd name="T97" fmla="*/ 289 h 369"/>
              <a:gd name="T98" fmla="*/ 656 w 675"/>
              <a:gd name="T99" fmla="*/ 301 h 369"/>
              <a:gd name="T100" fmla="*/ 658 w 675"/>
              <a:gd name="T101" fmla="*/ 303 h 369"/>
              <a:gd name="T102" fmla="*/ 667 w 675"/>
              <a:gd name="T103" fmla="*/ 317 h 369"/>
              <a:gd name="T104" fmla="*/ 670 w 675"/>
              <a:gd name="T105" fmla="*/ 332 h 369"/>
              <a:gd name="T106" fmla="*/ 672 w 675"/>
              <a:gd name="T107" fmla="*/ 339 h 369"/>
              <a:gd name="T108" fmla="*/ 672 w 675"/>
              <a:gd name="T109" fmla="*/ 346 h 369"/>
              <a:gd name="T110" fmla="*/ 672 w 675"/>
              <a:gd name="T111" fmla="*/ 358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5" h="369">
                <a:moveTo>
                  <a:pt x="675" y="365"/>
                </a:moveTo>
                <a:lnTo>
                  <a:pt x="653" y="367"/>
                </a:lnTo>
                <a:lnTo>
                  <a:pt x="632" y="367"/>
                </a:lnTo>
                <a:lnTo>
                  <a:pt x="611" y="367"/>
                </a:lnTo>
                <a:lnTo>
                  <a:pt x="589" y="367"/>
                </a:lnTo>
                <a:lnTo>
                  <a:pt x="568" y="367"/>
                </a:lnTo>
                <a:lnTo>
                  <a:pt x="547" y="369"/>
                </a:lnTo>
                <a:lnTo>
                  <a:pt x="526" y="369"/>
                </a:lnTo>
                <a:lnTo>
                  <a:pt x="504" y="369"/>
                </a:lnTo>
                <a:lnTo>
                  <a:pt x="485" y="369"/>
                </a:lnTo>
                <a:lnTo>
                  <a:pt x="464" y="369"/>
                </a:lnTo>
                <a:lnTo>
                  <a:pt x="443" y="369"/>
                </a:lnTo>
                <a:lnTo>
                  <a:pt x="421" y="369"/>
                </a:lnTo>
                <a:lnTo>
                  <a:pt x="400" y="369"/>
                </a:lnTo>
                <a:lnTo>
                  <a:pt x="379" y="369"/>
                </a:lnTo>
                <a:lnTo>
                  <a:pt x="358" y="369"/>
                </a:lnTo>
                <a:lnTo>
                  <a:pt x="336" y="369"/>
                </a:lnTo>
                <a:lnTo>
                  <a:pt x="315" y="369"/>
                </a:lnTo>
                <a:lnTo>
                  <a:pt x="296" y="369"/>
                </a:lnTo>
                <a:lnTo>
                  <a:pt x="275" y="369"/>
                </a:lnTo>
                <a:lnTo>
                  <a:pt x="253" y="369"/>
                </a:lnTo>
                <a:lnTo>
                  <a:pt x="232" y="369"/>
                </a:lnTo>
                <a:lnTo>
                  <a:pt x="211" y="369"/>
                </a:lnTo>
                <a:lnTo>
                  <a:pt x="190" y="369"/>
                </a:lnTo>
                <a:lnTo>
                  <a:pt x="168" y="369"/>
                </a:lnTo>
                <a:lnTo>
                  <a:pt x="147" y="367"/>
                </a:lnTo>
                <a:lnTo>
                  <a:pt x="128" y="367"/>
                </a:lnTo>
                <a:lnTo>
                  <a:pt x="107" y="367"/>
                </a:lnTo>
                <a:lnTo>
                  <a:pt x="86" y="367"/>
                </a:lnTo>
                <a:lnTo>
                  <a:pt x="64" y="365"/>
                </a:lnTo>
                <a:lnTo>
                  <a:pt x="43" y="365"/>
                </a:lnTo>
                <a:lnTo>
                  <a:pt x="22" y="365"/>
                </a:lnTo>
                <a:lnTo>
                  <a:pt x="0" y="365"/>
                </a:lnTo>
                <a:lnTo>
                  <a:pt x="0" y="341"/>
                </a:lnTo>
                <a:lnTo>
                  <a:pt x="3" y="317"/>
                </a:lnTo>
                <a:lnTo>
                  <a:pt x="3" y="296"/>
                </a:lnTo>
                <a:lnTo>
                  <a:pt x="3" y="272"/>
                </a:lnTo>
                <a:lnTo>
                  <a:pt x="5" y="249"/>
                </a:lnTo>
                <a:lnTo>
                  <a:pt x="5" y="227"/>
                </a:lnTo>
                <a:lnTo>
                  <a:pt x="5" y="204"/>
                </a:lnTo>
                <a:lnTo>
                  <a:pt x="8" y="180"/>
                </a:lnTo>
                <a:lnTo>
                  <a:pt x="8" y="159"/>
                </a:lnTo>
                <a:lnTo>
                  <a:pt x="8" y="135"/>
                </a:lnTo>
                <a:lnTo>
                  <a:pt x="8" y="114"/>
                </a:lnTo>
                <a:lnTo>
                  <a:pt x="10" y="90"/>
                </a:lnTo>
                <a:lnTo>
                  <a:pt x="10" y="69"/>
                </a:lnTo>
                <a:lnTo>
                  <a:pt x="10" y="45"/>
                </a:lnTo>
                <a:lnTo>
                  <a:pt x="12" y="24"/>
                </a:lnTo>
                <a:lnTo>
                  <a:pt x="12" y="0"/>
                </a:lnTo>
                <a:lnTo>
                  <a:pt x="17" y="0"/>
                </a:lnTo>
                <a:lnTo>
                  <a:pt x="36" y="3"/>
                </a:lnTo>
                <a:lnTo>
                  <a:pt x="55" y="3"/>
                </a:lnTo>
                <a:lnTo>
                  <a:pt x="74" y="3"/>
                </a:lnTo>
                <a:lnTo>
                  <a:pt x="95" y="3"/>
                </a:lnTo>
                <a:lnTo>
                  <a:pt x="114" y="5"/>
                </a:lnTo>
                <a:lnTo>
                  <a:pt x="133" y="5"/>
                </a:lnTo>
                <a:lnTo>
                  <a:pt x="152" y="5"/>
                </a:lnTo>
                <a:lnTo>
                  <a:pt x="171" y="5"/>
                </a:lnTo>
                <a:lnTo>
                  <a:pt x="190" y="5"/>
                </a:lnTo>
                <a:lnTo>
                  <a:pt x="209" y="5"/>
                </a:lnTo>
                <a:lnTo>
                  <a:pt x="227" y="5"/>
                </a:lnTo>
                <a:lnTo>
                  <a:pt x="244" y="7"/>
                </a:lnTo>
                <a:lnTo>
                  <a:pt x="246" y="7"/>
                </a:lnTo>
                <a:lnTo>
                  <a:pt x="265" y="7"/>
                </a:lnTo>
                <a:lnTo>
                  <a:pt x="284" y="7"/>
                </a:lnTo>
                <a:lnTo>
                  <a:pt x="303" y="7"/>
                </a:lnTo>
                <a:lnTo>
                  <a:pt x="324" y="7"/>
                </a:lnTo>
                <a:lnTo>
                  <a:pt x="343" y="7"/>
                </a:lnTo>
                <a:lnTo>
                  <a:pt x="362" y="7"/>
                </a:lnTo>
                <a:lnTo>
                  <a:pt x="381" y="7"/>
                </a:lnTo>
                <a:lnTo>
                  <a:pt x="400" y="7"/>
                </a:lnTo>
                <a:lnTo>
                  <a:pt x="419" y="7"/>
                </a:lnTo>
                <a:lnTo>
                  <a:pt x="438" y="7"/>
                </a:lnTo>
                <a:lnTo>
                  <a:pt x="457" y="7"/>
                </a:lnTo>
                <a:lnTo>
                  <a:pt x="476" y="7"/>
                </a:lnTo>
                <a:lnTo>
                  <a:pt x="495" y="5"/>
                </a:lnTo>
                <a:lnTo>
                  <a:pt x="514" y="5"/>
                </a:lnTo>
                <a:lnTo>
                  <a:pt x="533" y="5"/>
                </a:lnTo>
                <a:lnTo>
                  <a:pt x="554" y="5"/>
                </a:lnTo>
                <a:lnTo>
                  <a:pt x="573" y="5"/>
                </a:lnTo>
                <a:lnTo>
                  <a:pt x="592" y="5"/>
                </a:lnTo>
                <a:lnTo>
                  <a:pt x="604" y="5"/>
                </a:lnTo>
                <a:lnTo>
                  <a:pt x="604" y="5"/>
                </a:lnTo>
                <a:lnTo>
                  <a:pt x="604" y="7"/>
                </a:lnTo>
                <a:lnTo>
                  <a:pt x="604" y="10"/>
                </a:lnTo>
                <a:lnTo>
                  <a:pt x="606" y="10"/>
                </a:lnTo>
                <a:lnTo>
                  <a:pt x="606" y="12"/>
                </a:lnTo>
                <a:lnTo>
                  <a:pt x="606" y="14"/>
                </a:lnTo>
                <a:lnTo>
                  <a:pt x="606" y="14"/>
                </a:lnTo>
                <a:lnTo>
                  <a:pt x="608" y="17"/>
                </a:lnTo>
                <a:lnTo>
                  <a:pt x="608" y="17"/>
                </a:lnTo>
                <a:lnTo>
                  <a:pt x="608" y="22"/>
                </a:lnTo>
                <a:lnTo>
                  <a:pt x="611" y="29"/>
                </a:lnTo>
                <a:lnTo>
                  <a:pt x="613" y="33"/>
                </a:lnTo>
                <a:lnTo>
                  <a:pt x="613" y="33"/>
                </a:lnTo>
                <a:lnTo>
                  <a:pt x="615" y="38"/>
                </a:lnTo>
                <a:lnTo>
                  <a:pt x="615" y="45"/>
                </a:lnTo>
                <a:lnTo>
                  <a:pt x="615" y="48"/>
                </a:lnTo>
                <a:lnTo>
                  <a:pt x="613" y="52"/>
                </a:lnTo>
                <a:lnTo>
                  <a:pt x="611" y="57"/>
                </a:lnTo>
                <a:lnTo>
                  <a:pt x="613" y="64"/>
                </a:lnTo>
                <a:lnTo>
                  <a:pt x="613" y="69"/>
                </a:lnTo>
                <a:lnTo>
                  <a:pt x="615" y="71"/>
                </a:lnTo>
                <a:lnTo>
                  <a:pt x="615" y="71"/>
                </a:lnTo>
                <a:lnTo>
                  <a:pt x="615" y="74"/>
                </a:lnTo>
                <a:lnTo>
                  <a:pt x="613" y="76"/>
                </a:lnTo>
                <a:lnTo>
                  <a:pt x="613" y="76"/>
                </a:lnTo>
                <a:lnTo>
                  <a:pt x="615" y="85"/>
                </a:lnTo>
                <a:lnTo>
                  <a:pt x="615" y="85"/>
                </a:lnTo>
                <a:lnTo>
                  <a:pt x="615" y="88"/>
                </a:lnTo>
                <a:lnTo>
                  <a:pt x="615" y="95"/>
                </a:lnTo>
                <a:lnTo>
                  <a:pt x="615" y="102"/>
                </a:lnTo>
                <a:lnTo>
                  <a:pt x="615" y="104"/>
                </a:lnTo>
                <a:lnTo>
                  <a:pt x="618" y="109"/>
                </a:lnTo>
                <a:lnTo>
                  <a:pt x="622" y="119"/>
                </a:lnTo>
                <a:lnTo>
                  <a:pt x="622" y="123"/>
                </a:lnTo>
                <a:lnTo>
                  <a:pt x="625" y="126"/>
                </a:lnTo>
                <a:lnTo>
                  <a:pt x="627" y="130"/>
                </a:lnTo>
                <a:lnTo>
                  <a:pt x="625" y="133"/>
                </a:lnTo>
                <a:lnTo>
                  <a:pt x="627" y="135"/>
                </a:lnTo>
                <a:lnTo>
                  <a:pt x="630" y="142"/>
                </a:lnTo>
                <a:lnTo>
                  <a:pt x="630" y="142"/>
                </a:lnTo>
                <a:lnTo>
                  <a:pt x="627" y="142"/>
                </a:lnTo>
                <a:lnTo>
                  <a:pt x="627" y="142"/>
                </a:lnTo>
                <a:lnTo>
                  <a:pt x="630" y="145"/>
                </a:lnTo>
                <a:lnTo>
                  <a:pt x="630" y="145"/>
                </a:lnTo>
                <a:lnTo>
                  <a:pt x="630" y="145"/>
                </a:lnTo>
                <a:lnTo>
                  <a:pt x="630" y="145"/>
                </a:lnTo>
                <a:lnTo>
                  <a:pt x="630" y="145"/>
                </a:lnTo>
                <a:lnTo>
                  <a:pt x="632" y="147"/>
                </a:lnTo>
                <a:lnTo>
                  <a:pt x="632" y="149"/>
                </a:lnTo>
                <a:lnTo>
                  <a:pt x="634" y="152"/>
                </a:lnTo>
                <a:lnTo>
                  <a:pt x="634" y="154"/>
                </a:lnTo>
                <a:lnTo>
                  <a:pt x="637" y="156"/>
                </a:lnTo>
                <a:lnTo>
                  <a:pt x="637" y="159"/>
                </a:lnTo>
                <a:lnTo>
                  <a:pt x="639" y="164"/>
                </a:lnTo>
                <a:lnTo>
                  <a:pt x="639" y="166"/>
                </a:lnTo>
                <a:lnTo>
                  <a:pt x="641" y="168"/>
                </a:lnTo>
                <a:lnTo>
                  <a:pt x="641" y="168"/>
                </a:lnTo>
                <a:lnTo>
                  <a:pt x="641" y="168"/>
                </a:lnTo>
                <a:lnTo>
                  <a:pt x="641" y="168"/>
                </a:lnTo>
                <a:lnTo>
                  <a:pt x="641" y="171"/>
                </a:lnTo>
                <a:lnTo>
                  <a:pt x="641" y="171"/>
                </a:lnTo>
                <a:lnTo>
                  <a:pt x="641" y="173"/>
                </a:lnTo>
                <a:lnTo>
                  <a:pt x="641" y="175"/>
                </a:lnTo>
                <a:lnTo>
                  <a:pt x="641" y="178"/>
                </a:lnTo>
                <a:lnTo>
                  <a:pt x="641" y="180"/>
                </a:lnTo>
                <a:lnTo>
                  <a:pt x="641" y="180"/>
                </a:lnTo>
                <a:lnTo>
                  <a:pt x="641" y="187"/>
                </a:lnTo>
                <a:lnTo>
                  <a:pt x="641" y="190"/>
                </a:lnTo>
                <a:lnTo>
                  <a:pt x="641" y="190"/>
                </a:lnTo>
                <a:lnTo>
                  <a:pt x="641" y="192"/>
                </a:lnTo>
                <a:lnTo>
                  <a:pt x="641" y="192"/>
                </a:lnTo>
                <a:lnTo>
                  <a:pt x="644" y="194"/>
                </a:lnTo>
                <a:lnTo>
                  <a:pt x="644" y="208"/>
                </a:lnTo>
                <a:lnTo>
                  <a:pt x="644" y="211"/>
                </a:lnTo>
                <a:lnTo>
                  <a:pt x="644" y="218"/>
                </a:lnTo>
                <a:lnTo>
                  <a:pt x="644" y="220"/>
                </a:lnTo>
                <a:lnTo>
                  <a:pt x="644" y="220"/>
                </a:lnTo>
                <a:lnTo>
                  <a:pt x="644" y="220"/>
                </a:lnTo>
                <a:lnTo>
                  <a:pt x="644" y="223"/>
                </a:lnTo>
                <a:lnTo>
                  <a:pt x="644" y="225"/>
                </a:lnTo>
                <a:lnTo>
                  <a:pt x="646" y="230"/>
                </a:lnTo>
                <a:lnTo>
                  <a:pt x="646" y="232"/>
                </a:lnTo>
                <a:lnTo>
                  <a:pt x="646" y="239"/>
                </a:lnTo>
                <a:lnTo>
                  <a:pt x="646" y="242"/>
                </a:lnTo>
                <a:lnTo>
                  <a:pt x="646" y="242"/>
                </a:lnTo>
                <a:lnTo>
                  <a:pt x="649" y="244"/>
                </a:lnTo>
                <a:lnTo>
                  <a:pt x="649" y="244"/>
                </a:lnTo>
                <a:lnTo>
                  <a:pt x="649" y="246"/>
                </a:lnTo>
                <a:lnTo>
                  <a:pt x="649" y="246"/>
                </a:lnTo>
                <a:lnTo>
                  <a:pt x="649" y="246"/>
                </a:lnTo>
                <a:lnTo>
                  <a:pt x="649" y="246"/>
                </a:lnTo>
                <a:lnTo>
                  <a:pt x="651" y="246"/>
                </a:lnTo>
                <a:lnTo>
                  <a:pt x="651" y="246"/>
                </a:lnTo>
                <a:lnTo>
                  <a:pt x="651" y="249"/>
                </a:lnTo>
                <a:lnTo>
                  <a:pt x="651" y="249"/>
                </a:lnTo>
                <a:lnTo>
                  <a:pt x="651" y="249"/>
                </a:lnTo>
                <a:lnTo>
                  <a:pt x="651" y="249"/>
                </a:lnTo>
                <a:lnTo>
                  <a:pt x="651" y="251"/>
                </a:lnTo>
                <a:lnTo>
                  <a:pt x="651" y="253"/>
                </a:lnTo>
                <a:lnTo>
                  <a:pt x="649" y="253"/>
                </a:lnTo>
                <a:lnTo>
                  <a:pt x="651" y="258"/>
                </a:lnTo>
                <a:lnTo>
                  <a:pt x="649" y="261"/>
                </a:lnTo>
                <a:lnTo>
                  <a:pt x="649" y="261"/>
                </a:lnTo>
                <a:lnTo>
                  <a:pt x="649" y="263"/>
                </a:lnTo>
                <a:lnTo>
                  <a:pt x="649" y="263"/>
                </a:lnTo>
                <a:lnTo>
                  <a:pt x="649" y="265"/>
                </a:lnTo>
                <a:lnTo>
                  <a:pt x="651" y="270"/>
                </a:lnTo>
                <a:lnTo>
                  <a:pt x="651" y="272"/>
                </a:lnTo>
                <a:lnTo>
                  <a:pt x="651" y="275"/>
                </a:lnTo>
                <a:lnTo>
                  <a:pt x="649" y="279"/>
                </a:lnTo>
                <a:lnTo>
                  <a:pt x="649" y="282"/>
                </a:lnTo>
                <a:lnTo>
                  <a:pt x="651" y="284"/>
                </a:lnTo>
                <a:lnTo>
                  <a:pt x="653" y="287"/>
                </a:lnTo>
                <a:lnTo>
                  <a:pt x="653" y="289"/>
                </a:lnTo>
                <a:lnTo>
                  <a:pt x="656" y="294"/>
                </a:lnTo>
                <a:lnTo>
                  <a:pt x="656" y="296"/>
                </a:lnTo>
                <a:lnTo>
                  <a:pt x="656" y="298"/>
                </a:lnTo>
                <a:lnTo>
                  <a:pt x="656" y="301"/>
                </a:lnTo>
                <a:lnTo>
                  <a:pt x="656" y="301"/>
                </a:lnTo>
                <a:lnTo>
                  <a:pt x="658" y="303"/>
                </a:lnTo>
                <a:lnTo>
                  <a:pt x="658" y="303"/>
                </a:lnTo>
                <a:lnTo>
                  <a:pt x="658" y="303"/>
                </a:lnTo>
                <a:lnTo>
                  <a:pt x="658" y="306"/>
                </a:lnTo>
                <a:lnTo>
                  <a:pt x="658" y="308"/>
                </a:lnTo>
                <a:lnTo>
                  <a:pt x="663" y="315"/>
                </a:lnTo>
                <a:lnTo>
                  <a:pt x="667" y="317"/>
                </a:lnTo>
                <a:lnTo>
                  <a:pt x="667" y="320"/>
                </a:lnTo>
                <a:lnTo>
                  <a:pt x="670" y="322"/>
                </a:lnTo>
                <a:lnTo>
                  <a:pt x="670" y="329"/>
                </a:lnTo>
                <a:lnTo>
                  <a:pt x="670" y="332"/>
                </a:lnTo>
                <a:lnTo>
                  <a:pt x="670" y="334"/>
                </a:lnTo>
                <a:lnTo>
                  <a:pt x="670" y="334"/>
                </a:lnTo>
                <a:lnTo>
                  <a:pt x="672" y="339"/>
                </a:lnTo>
                <a:lnTo>
                  <a:pt x="672" y="339"/>
                </a:lnTo>
                <a:lnTo>
                  <a:pt x="672" y="339"/>
                </a:lnTo>
                <a:lnTo>
                  <a:pt x="672" y="341"/>
                </a:lnTo>
                <a:lnTo>
                  <a:pt x="672" y="341"/>
                </a:lnTo>
                <a:lnTo>
                  <a:pt x="672" y="346"/>
                </a:lnTo>
                <a:lnTo>
                  <a:pt x="672" y="348"/>
                </a:lnTo>
                <a:lnTo>
                  <a:pt x="672" y="350"/>
                </a:lnTo>
                <a:lnTo>
                  <a:pt x="672" y="353"/>
                </a:lnTo>
                <a:lnTo>
                  <a:pt x="672" y="358"/>
                </a:lnTo>
                <a:lnTo>
                  <a:pt x="675" y="365"/>
                </a:lnTo>
                <a:lnTo>
                  <a:pt x="675" y="365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C948A383-6DC0-447A-8257-18F5C25AAA83}"/>
              </a:ext>
            </a:extLst>
          </p:cNvPr>
          <p:cNvSpPr>
            <a:spLocks noEditPoints="1"/>
          </p:cNvSpPr>
          <p:nvPr/>
        </p:nvSpPr>
        <p:spPr bwMode="auto">
          <a:xfrm>
            <a:off x="9551138" y="3358901"/>
            <a:ext cx="1051322" cy="456010"/>
          </a:xfrm>
          <a:custGeom>
            <a:avLst/>
            <a:gdLst>
              <a:gd name="T0" fmla="*/ 679 w 883"/>
              <a:gd name="T1" fmla="*/ 331 h 383"/>
              <a:gd name="T2" fmla="*/ 783 w 883"/>
              <a:gd name="T3" fmla="*/ 246 h 383"/>
              <a:gd name="T4" fmla="*/ 797 w 883"/>
              <a:gd name="T5" fmla="*/ 249 h 383"/>
              <a:gd name="T6" fmla="*/ 833 w 883"/>
              <a:gd name="T7" fmla="*/ 187 h 383"/>
              <a:gd name="T8" fmla="*/ 878 w 883"/>
              <a:gd name="T9" fmla="*/ 104 h 383"/>
              <a:gd name="T10" fmla="*/ 880 w 883"/>
              <a:gd name="T11" fmla="*/ 142 h 383"/>
              <a:gd name="T12" fmla="*/ 866 w 883"/>
              <a:gd name="T13" fmla="*/ 161 h 383"/>
              <a:gd name="T14" fmla="*/ 845 w 883"/>
              <a:gd name="T15" fmla="*/ 76 h 383"/>
              <a:gd name="T16" fmla="*/ 821 w 883"/>
              <a:gd name="T17" fmla="*/ 21 h 383"/>
              <a:gd name="T18" fmla="*/ 835 w 883"/>
              <a:gd name="T19" fmla="*/ 52 h 383"/>
              <a:gd name="T20" fmla="*/ 861 w 883"/>
              <a:gd name="T21" fmla="*/ 83 h 383"/>
              <a:gd name="T22" fmla="*/ 842 w 883"/>
              <a:gd name="T23" fmla="*/ 116 h 383"/>
              <a:gd name="T24" fmla="*/ 849 w 883"/>
              <a:gd name="T25" fmla="*/ 99 h 383"/>
              <a:gd name="T26" fmla="*/ 828 w 883"/>
              <a:gd name="T27" fmla="*/ 76 h 383"/>
              <a:gd name="T28" fmla="*/ 819 w 883"/>
              <a:gd name="T29" fmla="*/ 111 h 383"/>
              <a:gd name="T30" fmla="*/ 807 w 883"/>
              <a:gd name="T31" fmla="*/ 97 h 383"/>
              <a:gd name="T32" fmla="*/ 788 w 883"/>
              <a:gd name="T33" fmla="*/ 85 h 383"/>
              <a:gd name="T34" fmla="*/ 743 w 883"/>
              <a:gd name="T35" fmla="*/ 83 h 383"/>
              <a:gd name="T36" fmla="*/ 736 w 883"/>
              <a:gd name="T37" fmla="*/ 57 h 383"/>
              <a:gd name="T38" fmla="*/ 778 w 883"/>
              <a:gd name="T39" fmla="*/ 64 h 383"/>
              <a:gd name="T40" fmla="*/ 781 w 883"/>
              <a:gd name="T41" fmla="*/ 54 h 383"/>
              <a:gd name="T42" fmla="*/ 795 w 883"/>
              <a:gd name="T43" fmla="*/ 47 h 383"/>
              <a:gd name="T44" fmla="*/ 812 w 883"/>
              <a:gd name="T45" fmla="*/ 47 h 383"/>
              <a:gd name="T46" fmla="*/ 821 w 883"/>
              <a:gd name="T47" fmla="*/ 45 h 383"/>
              <a:gd name="T48" fmla="*/ 809 w 883"/>
              <a:gd name="T49" fmla="*/ 19 h 383"/>
              <a:gd name="T50" fmla="*/ 710 w 883"/>
              <a:gd name="T51" fmla="*/ 21 h 383"/>
              <a:gd name="T52" fmla="*/ 294 w 883"/>
              <a:gd name="T53" fmla="*/ 97 h 383"/>
              <a:gd name="T54" fmla="*/ 234 w 883"/>
              <a:gd name="T55" fmla="*/ 140 h 383"/>
              <a:gd name="T56" fmla="*/ 199 w 883"/>
              <a:gd name="T57" fmla="*/ 170 h 383"/>
              <a:gd name="T58" fmla="*/ 171 w 883"/>
              <a:gd name="T59" fmla="*/ 187 h 383"/>
              <a:gd name="T60" fmla="*/ 156 w 883"/>
              <a:gd name="T61" fmla="*/ 192 h 383"/>
              <a:gd name="T62" fmla="*/ 133 w 883"/>
              <a:gd name="T63" fmla="*/ 206 h 383"/>
              <a:gd name="T64" fmla="*/ 121 w 883"/>
              <a:gd name="T65" fmla="*/ 227 h 383"/>
              <a:gd name="T66" fmla="*/ 88 w 883"/>
              <a:gd name="T67" fmla="*/ 251 h 383"/>
              <a:gd name="T68" fmla="*/ 57 w 883"/>
              <a:gd name="T69" fmla="*/ 265 h 383"/>
              <a:gd name="T70" fmla="*/ 26 w 883"/>
              <a:gd name="T71" fmla="*/ 289 h 383"/>
              <a:gd name="T72" fmla="*/ 10 w 883"/>
              <a:gd name="T73" fmla="*/ 310 h 383"/>
              <a:gd name="T74" fmla="*/ 64 w 883"/>
              <a:gd name="T75" fmla="*/ 336 h 383"/>
              <a:gd name="T76" fmla="*/ 166 w 883"/>
              <a:gd name="T77" fmla="*/ 303 h 383"/>
              <a:gd name="T78" fmla="*/ 194 w 883"/>
              <a:gd name="T79" fmla="*/ 289 h 383"/>
              <a:gd name="T80" fmla="*/ 329 w 883"/>
              <a:gd name="T81" fmla="*/ 275 h 383"/>
              <a:gd name="T82" fmla="*/ 343 w 883"/>
              <a:gd name="T83" fmla="*/ 277 h 383"/>
              <a:gd name="T84" fmla="*/ 459 w 883"/>
              <a:gd name="T85" fmla="*/ 293 h 383"/>
              <a:gd name="T86" fmla="*/ 611 w 883"/>
              <a:gd name="T87" fmla="*/ 383 h 383"/>
              <a:gd name="T88" fmla="*/ 667 w 883"/>
              <a:gd name="T89" fmla="*/ 350 h 383"/>
              <a:gd name="T90" fmla="*/ 689 w 883"/>
              <a:gd name="T91" fmla="*/ 303 h 383"/>
              <a:gd name="T92" fmla="*/ 710 w 883"/>
              <a:gd name="T93" fmla="*/ 263 h 383"/>
              <a:gd name="T94" fmla="*/ 715 w 883"/>
              <a:gd name="T95" fmla="*/ 272 h 383"/>
              <a:gd name="T96" fmla="*/ 736 w 883"/>
              <a:gd name="T97" fmla="*/ 249 h 383"/>
              <a:gd name="T98" fmla="*/ 786 w 883"/>
              <a:gd name="T99" fmla="*/ 241 h 383"/>
              <a:gd name="T100" fmla="*/ 802 w 883"/>
              <a:gd name="T101" fmla="*/ 220 h 383"/>
              <a:gd name="T102" fmla="*/ 807 w 883"/>
              <a:gd name="T103" fmla="*/ 196 h 383"/>
              <a:gd name="T104" fmla="*/ 795 w 883"/>
              <a:gd name="T105" fmla="*/ 196 h 383"/>
              <a:gd name="T106" fmla="*/ 781 w 883"/>
              <a:gd name="T107" fmla="*/ 211 h 383"/>
              <a:gd name="T108" fmla="*/ 734 w 883"/>
              <a:gd name="T109" fmla="*/ 204 h 383"/>
              <a:gd name="T110" fmla="*/ 778 w 883"/>
              <a:gd name="T111" fmla="*/ 185 h 383"/>
              <a:gd name="T112" fmla="*/ 786 w 883"/>
              <a:gd name="T113" fmla="*/ 175 h 383"/>
              <a:gd name="T114" fmla="*/ 726 w 883"/>
              <a:gd name="T115" fmla="*/ 151 h 383"/>
              <a:gd name="T116" fmla="*/ 769 w 883"/>
              <a:gd name="T117" fmla="*/ 154 h 383"/>
              <a:gd name="T118" fmla="*/ 771 w 883"/>
              <a:gd name="T119" fmla="*/ 147 h 383"/>
              <a:gd name="T120" fmla="*/ 788 w 883"/>
              <a:gd name="T121" fmla="*/ 144 h 383"/>
              <a:gd name="T122" fmla="*/ 805 w 883"/>
              <a:gd name="T123" fmla="*/ 156 h 383"/>
              <a:gd name="T124" fmla="*/ 828 w 883"/>
              <a:gd name="T125" fmla="*/ 137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3" h="383">
                <a:moveTo>
                  <a:pt x="670" y="369"/>
                </a:moveTo>
                <a:lnTo>
                  <a:pt x="670" y="369"/>
                </a:lnTo>
                <a:lnTo>
                  <a:pt x="667" y="369"/>
                </a:lnTo>
                <a:lnTo>
                  <a:pt x="665" y="369"/>
                </a:lnTo>
                <a:lnTo>
                  <a:pt x="665" y="372"/>
                </a:lnTo>
                <a:lnTo>
                  <a:pt x="667" y="374"/>
                </a:lnTo>
                <a:lnTo>
                  <a:pt x="667" y="374"/>
                </a:lnTo>
                <a:lnTo>
                  <a:pt x="670" y="374"/>
                </a:lnTo>
                <a:lnTo>
                  <a:pt x="672" y="374"/>
                </a:lnTo>
                <a:lnTo>
                  <a:pt x="672" y="374"/>
                </a:lnTo>
                <a:lnTo>
                  <a:pt x="672" y="367"/>
                </a:lnTo>
                <a:lnTo>
                  <a:pt x="670" y="369"/>
                </a:lnTo>
                <a:lnTo>
                  <a:pt x="670" y="369"/>
                </a:lnTo>
                <a:close/>
                <a:moveTo>
                  <a:pt x="677" y="334"/>
                </a:moveTo>
                <a:lnTo>
                  <a:pt x="674" y="336"/>
                </a:lnTo>
                <a:lnTo>
                  <a:pt x="674" y="341"/>
                </a:lnTo>
                <a:lnTo>
                  <a:pt x="674" y="343"/>
                </a:lnTo>
                <a:lnTo>
                  <a:pt x="677" y="341"/>
                </a:lnTo>
                <a:lnTo>
                  <a:pt x="677" y="338"/>
                </a:lnTo>
                <a:lnTo>
                  <a:pt x="677" y="331"/>
                </a:lnTo>
                <a:lnTo>
                  <a:pt x="679" y="331"/>
                </a:lnTo>
                <a:lnTo>
                  <a:pt x="679" y="331"/>
                </a:lnTo>
                <a:lnTo>
                  <a:pt x="679" y="331"/>
                </a:lnTo>
                <a:lnTo>
                  <a:pt x="679" y="331"/>
                </a:lnTo>
                <a:lnTo>
                  <a:pt x="677" y="334"/>
                </a:lnTo>
                <a:close/>
                <a:moveTo>
                  <a:pt x="715" y="279"/>
                </a:moveTo>
                <a:lnTo>
                  <a:pt x="712" y="284"/>
                </a:lnTo>
                <a:lnTo>
                  <a:pt x="710" y="284"/>
                </a:lnTo>
                <a:lnTo>
                  <a:pt x="708" y="284"/>
                </a:lnTo>
                <a:lnTo>
                  <a:pt x="696" y="296"/>
                </a:lnTo>
                <a:lnTo>
                  <a:pt x="693" y="301"/>
                </a:lnTo>
                <a:lnTo>
                  <a:pt x="693" y="305"/>
                </a:lnTo>
                <a:lnTo>
                  <a:pt x="693" y="303"/>
                </a:lnTo>
                <a:lnTo>
                  <a:pt x="703" y="291"/>
                </a:lnTo>
                <a:lnTo>
                  <a:pt x="703" y="291"/>
                </a:lnTo>
                <a:lnTo>
                  <a:pt x="708" y="289"/>
                </a:lnTo>
                <a:lnTo>
                  <a:pt x="715" y="282"/>
                </a:lnTo>
                <a:lnTo>
                  <a:pt x="717" y="279"/>
                </a:lnTo>
                <a:lnTo>
                  <a:pt x="717" y="279"/>
                </a:lnTo>
                <a:lnTo>
                  <a:pt x="717" y="279"/>
                </a:lnTo>
                <a:lnTo>
                  <a:pt x="717" y="279"/>
                </a:lnTo>
                <a:lnTo>
                  <a:pt x="717" y="279"/>
                </a:lnTo>
                <a:lnTo>
                  <a:pt x="715" y="279"/>
                </a:lnTo>
                <a:close/>
                <a:moveTo>
                  <a:pt x="793" y="246"/>
                </a:moveTo>
                <a:lnTo>
                  <a:pt x="793" y="244"/>
                </a:lnTo>
                <a:lnTo>
                  <a:pt x="786" y="244"/>
                </a:lnTo>
                <a:lnTo>
                  <a:pt x="783" y="244"/>
                </a:lnTo>
                <a:lnTo>
                  <a:pt x="783" y="246"/>
                </a:lnTo>
                <a:lnTo>
                  <a:pt x="783" y="246"/>
                </a:lnTo>
                <a:lnTo>
                  <a:pt x="790" y="246"/>
                </a:lnTo>
                <a:lnTo>
                  <a:pt x="795" y="249"/>
                </a:lnTo>
                <a:lnTo>
                  <a:pt x="795" y="249"/>
                </a:lnTo>
                <a:lnTo>
                  <a:pt x="795" y="249"/>
                </a:lnTo>
                <a:lnTo>
                  <a:pt x="795" y="246"/>
                </a:lnTo>
                <a:lnTo>
                  <a:pt x="793" y="246"/>
                </a:lnTo>
                <a:close/>
                <a:moveTo>
                  <a:pt x="774" y="244"/>
                </a:moveTo>
                <a:lnTo>
                  <a:pt x="757" y="249"/>
                </a:lnTo>
                <a:lnTo>
                  <a:pt x="743" y="256"/>
                </a:lnTo>
                <a:lnTo>
                  <a:pt x="741" y="256"/>
                </a:lnTo>
                <a:lnTo>
                  <a:pt x="738" y="258"/>
                </a:lnTo>
                <a:lnTo>
                  <a:pt x="764" y="246"/>
                </a:lnTo>
                <a:lnTo>
                  <a:pt x="767" y="246"/>
                </a:lnTo>
                <a:lnTo>
                  <a:pt x="781" y="244"/>
                </a:lnTo>
                <a:lnTo>
                  <a:pt x="778" y="244"/>
                </a:lnTo>
                <a:lnTo>
                  <a:pt x="774" y="244"/>
                </a:lnTo>
                <a:close/>
                <a:moveTo>
                  <a:pt x="819" y="206"/>
                </a:moveTo>
                <a:lnTo>
                  <a:pt x="816" y="208"/>
                </a:lnTo>
                <a:lnTo>
                  <a:pt x="816" y="208"/>
                </a:lnTo>
                <a:lnTo>
                  <a:pt x="816" y="208"/>
                </a:lnTo>
                <a:lnTo>
                  <a:pt x="812" y="213"/>
                </a:lnTo>
                <a:lnTo>
                  <a:pt x="805" y="227"/>
                </a:lnTo>
                <a:lnTo>
                  <a:pt x="797" y="249"/>
                </a:lnTo>
                <a:lnTo>
                  <a:pt x="797" y="251"/>
                </a:lnTo>
                <a:lnTo>
                  <a:pt x="797" y="253"/>
                </a:lnTo>
                <a:lnTo>
                  <a:pt x="797" y="251"/>
                </a:lnTo>
                <a:lnTo>
                  <a:pt x="807" y="227"/>
                </a:lnTo>
                <a:lnTo>
                  <a:pt x="809" y="220"/>
                </a:lnTo>
                <a:lnTo>
                  <a:pt x="812" y="218"/>
                </a:lnTo>
                <a:lnTo>
                  <a:pt x="814" y="215"/>
                </a:lnTo>
                <a:lnTo>
                  <a:pt x="819" y="211"/>
                </a:lnTo>
                <a:lnTo>
                  <a:pt x="821" y="208"/>
                </a:lnTo>
                <a:lnTo>
                  <a:pt x="821" y="204"/>
                </a:lnTo>
                <a:lnTo>
                  <a:pt x="821" y="204"/>
                </a:lnTo>
                <a:lnTo>
                  <a:pt x="819" y="206"/>
                </a:lnTo>
                <a:close/>
                <a:moveTo>
                  <a:pt x="831" y="185"/>
                </a:moveTo>
                <a:lnTo>
                  <a:pt x="831" y="185"/>
                </a:lnTo>
                <a:lnTo>
                  <a:pt x="831" y="187"/>
                </a:lnTo>
                <a:lnTo>
                  <a:pt x="831" y="187"/>
                </a:lnTo>
                <a:lnTo>
                  <a:pt x="828" y="189"/>
                </a:lnTo>
                <a:lnTo>
                  <a:pt x="828" y="189"/>
                </a:lnTo>
                <a:lnTo>
                  <a:pt x="828" y="192"/>
                </a:lnTo>
                <a:lnTo>
                  <a:pt x="826" y="194"/>
                </a:lnTo>
                <a:lnTo>
                  <a:pt x="826" y="196"/>
                </a:lnTo>
                <a:lnTo>
                  <a:pt x="826" y="196"/>
                </a:lnTo>
                <a:lnTo>
                  <a:pt x="828" y="194"/>
                </a:lnTo>
                <a:lnTo>
                  <a:pt x="833" y="187"/>
                </a:lnTo>
                <a:lnTo>
                  <a:pt x="833" y="187"/>
                </a:lnTo>
                <a:lnTo>
                  <a:pt x="835" y="187"/>
                </a:lnTo>
                <a:lnTo>
                  <a:pt x="835" y="187"/>
                </a:lnTo>
                <a:lnTo>
                  <a:pt x="835" y="185"/>
                </a:lnTo>
                <a:lnTo>
                  <a:pt x="833" y="185"/>
                </a:lnTo>
                <a:lnTo>
                  <a:pt x="831" y="185"/>
                </a:lnTo>
                <a:close/>
                <a:moveTo>
                  <a:pt x="847" y="170"/>
                </a:moveTo>
                <a:lnTo>
                  <a:pt x="842" y="175"/>
                </a:lnTo>
                <a:lnTo>
                  <a:pt x="840" y="178"/>
                </a:lnTo>
                <a:lnTo>
                  <a:pt x="838" y="178"/>
                </a:lnTo>
                <a:lnTo>
                  <a:pt x="838" y="180"/>
                </a:lnTo>
                <a:lnTo>
                  <a:pt x="838" y="182"/>
                </a:lnTo>
                <a:lnTo>
                  <a:pt x="835" y="185"/>
                </a:lnTo>
                <a:lnTo>
                  <a:pt x="845" y="173"/>
                </a:lnTo>
                <a:lnTo>
                  <a:pt x="854" y="168"/>
                </a:lnTo>
                <a:lnTo>
                  <a:pt x="857" y="166"/>
                </a:lnTo>
                <a:lnTo>
                  <a:pt x="857" y="166"/>
                </a:lnTo>
                <a:lnTo>
                  <a:pt x="857" y="163"/>
                </a:lnTo>
                <a:lnTo>
                  <a:pt x="859" y="163"/>
                </a:lnTo>
                <a:lnTo>
                  <a:pt x="854" y="166"/>
                </a:lnTo>
                <a:lnTo>
                  <a:pt x="847" y="170"/>
                </a:lnTo>
                <a:close/>
                <a:moveTo>
                  <a:pt x="880" y="118"/>
                </a:moveTo>
                <a:lnTo>
                  <a:pt x="880" y="109"/>
                </a:lnTo>
                <a:lnTo>
                  <a:pt x="878" y="104"/>
                </a:lnTo>
                <a:lnTo>
                  <a:pt x="875" y="99"/>
                </a:lnTo>
                <a:lnTo>
                  <a:pt x="873" y="97"/>
                </a:lnTo>
                <a:lnTo>
                  <a:pt x="873" y="95"/>
                </a:lnTo>
                <a:lnTo>
                  <a:pt x="871" y="90"/>
                </a:lnTo>
                <a:lnTo>
                  <a:pt x="868" y="88"/>
                </a:lnTo>
                <a:lnTo>
                  <a:pt x="866" y="88"/>
                </a:lnTo>
                <a:lnTo>
                  <a:pt x="866" y="88"/>
                </a:lnTo>
                <a:lnTo>
                  <a:pt x="868" y="90"/>
                </a:lnTo>
                <a:lnTo>
                  <a:pt x="871" y="92"/>
                </a:lnTo>
                <a:lnTo>
                  <a:pt x="871" y="95"/>
                </a:lnTo>
                <a:lnTo>
                  <a:pt x="875" y="104"/>
                </a:lnTo>
                <a:lnTo>
                  <a:pt x="878" y="109"/>
                </a:lnTo>
                <a:lnTo>
                  <a:pt x="878" y="111"/>
                </a:lnTo>
                <a:lnTo>
                  <a:pt x="878" y="114"/>
                </a:lnTo>
                <a:lnTo>
                  <a:pt x="878" y="116"/>
                </a:lnTo>
                <a:lnTo>
                  <a:pt x="878" y="118"/>
                </a:lnTo>
                <a:lnTo>
                  <a:pt x="878" y="118"/>
                </a:lnTo>
                <a:lnTo>
                  <a:pt x="878" y="121"/>
                </a:lnTo>
                <a:lnTo>
                  <a:pt x="878" y="123"/>
                </a:lnTo>
                <a:lnTo>
                  <a:pt x="880" y="125"/>
                </a:lnTo>
                <a:lnTo>
                  <a:pt x="880" y="130"/>
                </a:lnTo>
                <a:lnTo>
                  <a:pt x="880" y="135"/>
                </a:lnTo>
                <a:lnTo>
                  <a:pt x="880" y="142"/>
                </a:lnTo>
                <a:lnTo>
                  <a:pt x="880" y="142"/>
                </a:lnTo>
                <a:lnTo>
                  <a:pt x="880" y="147"/>
                </a:lnTo>
                <a:lnTo>
                  <a:pt x="878" y="149"/>
                </a:lnTo>
                <a:lnTo>
                  <a:pt x="873" y="154"/>
                </a:lnTo>
                <a:lnTo>
                  <a:pt x="866" y="159"/>
                </a:lnTo>
                <a:lnTo>
                  <a:pt x="866" y="159"/>
                </a:lnTo>
                <a:lnTo>
                  <a:pt x="866" y="159"/>
                </a:lnTo>
                <a:lnTo>
                  <a:pt x="866" y="156"/>
                </a:lnTo>
                <a:lnTo>
                  <a:pt x="866" y="156"/>
                </a:lnTo>
                <a:lnTo>
                  <a:pt x="866" y="156"/>
                </a:lnTo>
                <a:lnTo>
                  <a:pt x="864" y="159"/>
                </a:lnTo>
                <a:lnTo>
                  <a:pt x="866" y="159"/>
                </a:lnTo>
                <a:lnTo>
                  <a:pt x="864" y="159"/>
                </a:lnTo>
                <a:lnTo>
                  <a:pt x="864" y="159"/>
                </a:lnTo>
                <a:lnTo>
                  <a:pt x="864" y="161"/>
                </a:lnTo>
                <a:lnTo>
                  <a:pt x="864" y="161"/>
                </a:lnTo>
                <a:lnTo>
                  <a:pt x="864" y="161"/>
                </a:lnTo>
                <a:lnTo>
                  <a:pt x="861" y="161"/>
                </a:lnTo>
                <a:lnTo>
                  <a:pt x="861" y="163"/>
                </a:lnTo>
                <a:lnTo>
                  <a:pt x="861" y="163"/>
                </a:lnTo>
                <a:lnTo>
                  <a:pt x="864" y="163"/>
                </a:lnTo>
                <a:lnTo>
                  <a:pt x="864" y="163"/>
                </a:lnTo>
                <a:lnTo>
                  <a:pt x="864" y="161"/>
                </a:lnTo>
                <a:lnTo>
                  <a:pt x="866" y="161"/>
                </a:lnTo>
                <a:lnTo>
                  <a:pt x="866" y="161"/>
                </a:lnTo>
                <a:lnTo>
                  <a:pt x="871" y="159"/>
                </a:lnTo>
                <a:lnTo>
                  <a:pt x="873" y="156"/>
                </a:lnTo>
                <a:lnTo>
                  <a:pt x="875" y="154"/>
                </a:lnTo>
                <a:lnTo>
                  <a:pt x="878" y="154"/>
                </a:lnTo>
                <a:lnTo>
                  <a:pt x="880" y="154"/>
                </a:lnTo>
                <a:lnTo>
                  <a:pt x="880" y="151"/>
                </a:lnTo>
                <a:lnTo>
                  <a:pt x="883" y="149"/>
                </a:lnTo>
                <a:lnTo>
                  <a:pt x="883" y="140"/>
                </a:lnTo>
                <a:lnTo>
                  <a:pt x="880" y="118"/>
                </a:lnTo>
                <a:close/>
                <a:moveTo>
                  <a:pt x="852" y="76"/>
                </a:moveTo>
                <a:lnTo>
                  <a:pt x="849" y="73"/>
                </a:lnTo>
                <a:lnTo>
                  <a:pt x="849" y="73"/>
                </a:lnTo>
                <a:lnTo>
                  <a:pt x="847" y="71"/>
                </a:lnTo>
                <a:lnTo>
                  <a:pt x="847" y="71"/>
                </a:lnTo>
                <a:lnTo>
                  <a:pt x="847" y="71"/>
                </a:lnTo>
                <a:lnTo>
                  <a:pt x="845" y="71"/>
                </a:lnTo>
                <a:lnTo>
                  <a:pt x="845" y="71"/>
                </a:lnTo>
                <a:lnTo>
                  <a:pt x="842" y="71"/>
                </a:lnTo>
                <a:lnTo>
                  <a:pt x="842" y="71"/>
                </a:lnTo>
                <a:lnTo>
                  <a:pt x="842" y="73"/>
                </a:lnTo>
                <a:lnTo>
                  <a:pt x="842" y="73"/>
                </a:lnTo>
                <a:lnTo>
                  <a:pt x="842" y="73"/>
                </a:lnTo>
                <a:lnTo>
                  <a:pt x="845" y="73"/>
                </a:lnTo>
                <a:lnTo>
                  <a:pt x="845" y="76"/>
                </a:lnTo>
                <a:lnTo>
                  <a:pt x="847" y="78"/>
                </a:lnTo>
                <a:lnTo>
                  <a:pt x="849" y="78"/>
                </a:lnTo>
                <a:lnTo>
                  <a:pt x="849" y="80"/>
                </a:lnTo>
                <a:lnTo>
                  <a:pt x="852" y="83"/>
                </a:lnTo>
                <a:lnTo>
                  <a:pt x="854" y="83"/>
                </a:lnTo>
                <a:lnTo>
                  <a:pt x="854" y="83"/>
                </a:lnTo>
                <a:lnTo>
                  <a:pt x="854" y="83"/>
                </a:lnTo>
                <a:lnTo>
                  <a:pt x="854" y="80"/>
                </a:lnTo>
                <a:lnTo>
                  <a:pt x="857" y="78"/>
                </a:lnTo>
                <a:lnTo>
                  <a:pt x="852" y="76"/>
                </a:lnTo>
                <a:close/>
                <a:moveTo>
                  <a:pt x="861" y="83"/>
                </a:moveTo>
                <a:lnTo>
                  <a:pt x="861" y="85"/>
                </a:lnTo>
                <a:lnTo>
                  <a:pt x="864" y="85"/>
                </a:lnTo>
                <a:lnTo>
                  <a:pt x="866" y="85"/>
                </a:lnTo>
                <a:lnTo>
                  <a:pt x="866" y="85"/>
                </a:lnTo>
                <a:lnTo>
                  <a:pt x="861" y="78"/>
                </a:lnTo>
                <a:lnTo>
                  <a:pt x="859" y="73"/>
                </a:lnTo>
                <a:lnTo>
                  <a:pt x="838" y="50"/>
                </a:lnTo>
                <a:lnTo>
                  <a:pt x="831" y="38"/>
                </a:lnTo>
                <a:lnTo>
                  <a:pt x="826" y="31"/>
                </a:lnTo>
                <a:lnTo>
                  <a:pt x="826" y="31"/>
                </a:lnTo>
                <a:lnTo>
                  <a:pt x="826" y="26"/>
                </a:lnTo>
                <a:lnTo>
                  <a:pt x="823" y="24"/>
                </a:lnTo>
                <a:lnTo>
                  <a:pt x="821" y="21"/>
                </a:lnTo>
                <a:lnTo>
                  <a:pt x="814" y="0"/>
                </a:lnTo>
                <a:lnTo>
                  <a:pt x="814" y="0"/>
                </a:lnTo>
                <a:lnTo>
                  <a:pt x="812" y="2"/>
                </a:lnTo>
                <a:lnTo>
                  <a:pt x="812" y="2"/>
                </a:lnTo>
                <a:lnTo>
                  <a:pt x="812" y="2"/>
                </a:lnTo>
                <a:lnTo>
                  <a:pt x="812" y="2"/>
                </a:lnTo>
                <a:lnTo>
                  <a:pt x="814" y="7"/>
                </a:lnTo>
                <a:lnTo>
                  <a:pt x="814" y="9"/>
                </a:lnTo>
                <a:lnTo>
                  <a:pt x="816" y="12"/>
                </a:lnTo>
                <a:lnTo>
                  <a:pt x="816" y="14"/>
                </a:lnTo>
                <a:lnTo>
                  <a:pt x="819" y="17"/>
                </a:lnTo>
                <a:lnTo>
                  <a:pt x="821" y="19"/>
                </a:lnTo>
                <a:lnTo>
                  <a:pt x="823" y="26"/>
                </a:lnTo>
                <a:lnTo>
                  <a:pt x="823" y="31"/>
                </a:lnTo>
                <a:lnTo>
                  <a:pt x="823" y="31"/>
                </a:lnTo>
                <a:lnTo>
                  <a:pt x="823" y="31"/>
                </a:lnTo>
                <a:lnTo>
                  <a:pt x="823" y="31"/>
                </a:lnTo>
                <a:lnTo>
                  <a:pt x="823" y="31"/>
                </a:lnTo>
                <a:lnTo>
                  <a:pt x="826" y="33"/>
                </a:lnTo>
                <a:lnTo>
                  <a:pt x="831" y="38"/>
                </a:lnTo>
                <a:lnTo>
                  <a:pt x="831" y="40"/>
                </a:lnTo>
                <a:lnTo>
                  <a:pt x="833" y="45"/>
                </a:lnTo>
                <a:lnTo>
                  <a:pt x="835" y="47"/>
                </a:lnTo>
                <a:lnTo>
                  <a:pt x="835" y="52"/>
                </a:lnTo>
                <a:lnTo>
                  <a:pt x="835" y="52"/>
                </a:lnTo>
                <a:lnTo>
                  <a:pt x="838" y="54"/>
                </a:lnTo>
                <a:lnTo>
                  <a:pt x="838" y="57"/>
                </a:lnTo>
                <a:lnTo>
                  <a:pt x="840" y="57"/>
                </a:lnTo>
                <a:lnTo>
                  <a:pt x="840" y="59"/>
                </a:lnTo>
                <a:lnTo>
                  <a:pt x="842" y="57"/>
                </a:lnTo>
                <a:lnTo>
                  <a:pt x="842" y="57"/>
                </a:lnTo>
                <a:lnTo>
                  <a:pt x="845" y="59"/>
                </a:lnTo>
                <a:lnTo>
                  <a:pt x="845" y="62"/>
                </a:lnTo>
                <a:lnTo>
                  <a:pt x="842" y="62"/>
                </a:lnTo>
                <a:lnTo>
                  <a:pt x="842" y="62"/>
                </a:lnTo>
                <a:lnTo>
                  <a:pt x="840" y="62"/>
                </a:lnTo>
                <a:lnTo>
                  <a:pt x="840" y="64"/>
                </a:lnTo>
                <a:lnTo>
                  <a:pt x="842" y="64"/>
                </a:lnTo>
                <a:lnTo>
                  <a:pt x="845" y="64"/>
                </a:lnTo>
                <a:lnTo>
                  <a:pt x="845" y="64"/>
                </a:lnTo>
                <a:lnTo>
                  <a:pt x="845" y="64"/>
                </a:lnTo>
                <a:lnTo>
                  <a:pt x="854" y="71"/>
                </a:lnTo>
                <a:lnTo>
                  <a:pt x="857" y="73"/>
                </a:lnTo>
                <a:lnTo>
                  <a:pt x="859" y="78"/>
                </a:lnTo>
                <a:lnTo>
                  <a:pt x="859" y="80"/>
                </a:lnTo>
                <a:lnTo>
                  <a:pt x="861" y="80"/>
                </a:lnTo>
                <a:lnTo>
                  <a:pt x="861" y="83"/>
                </a:lnTo>
                <a:lnTo>
                  <a:pt x="861" y="83"/>
                </a:lnTo>
                <a:close/>
                <a:moveTo>
                  <a:pt x="802" y="7"/>
                </a:moveTo>
                <a:lnTo>
                  <a:pt x="802" y="7"/>
                </a:lnTo>
                <a:lnTo>
                  <a:pt x="802" y="9"/>
                </a:lnTo>
                <a:lnTo>
                  <a:pt x="805" y="9"/>
                </a:lnTo>
                <a:lnTo>
                  <a:pt x="809" y="9"/>
                </a:lnTo>
                <a:lnTo>
                  <a:pt x="809" y="9"/>
                </a:lnTo>
                <a:lnTo>
                  <a:pt x="809" y="7"/>
                </a:lnTo>
                <a:lnTo>
                  <a:pt x="809" y="7"/>
                </a:lnTo>
                <a:lnTo>
                  <a:pt x="809" y="5"/>
                </a:lnTo>
                <a:lnTo>
                  <a:pt x="807" y="2"/>
                </a:lnTo>
                <a:lnTo>
                  <a:pt x="807" y="2"/>
                </a:lnTo>
                <a:lnTo>
                  <a:pt x="807" y="2"/>
                </a:lnTo>
                <a:lnTo>
                  <a:pt x="805" y="2"/>
                </a:lnTo>
                <a:lnTo>
                  <a:pt x="805" y="5"/>
                </a:lnTo>
                <a:lnTo>
                  <a:pt x="802" y="5"/>
                </a:lnTo>
                <a:lnTo>
                  <a:pt x="802" y="2"/>
                </a:lnTo>
                <a:lnTo>
                  <a:pt x="797" y="5"/>
                </a:lnTo>
                <a:lnTo>
                  <a:pt x="797" y="5"/>
                </a:lnTo>
                <a:lnTo>
                  <a:pt x="802" y="7"/>
                </a:lnTo>
                <a:close/>
                <a:moveTo>
                  <a:pt x="835" y="116"/>
                </a:moveTo>
                <a:lnTo>
                  <a:pt x="838" y="116"/>
                </a:lnTo>
                <a:lnTo>
                  <a:pt x="840" y="118"/>
                </a:lnTo>
                <a:lnTo>
                  <a:pt x="842" y="116"/>
                </a:lnTo>
                <a:lnTo>
                  <a:pt x="842" y="116"/>
                </a:lnTo>
                <a:lnTo>
                  <a:pt x="842" y="116"/>
                </a:lnTo>
                <a:lnTo>
                  <a:pt x="842" y="116"/>
                </a:lnTo>
                <a:lnTo>
                  <a:pt x="842" y="118"/>
                </a:lnTo>
                <a:lnTo>
                  <a:pt x="842" y="118"/>
                </a:lnTo>
                <a:lnTo>
                  <a:pt x="840" y="118"/>
                </a:lnTo>
                <a:lnTo>
                  <a:pt x="840" y="121"/>
                </a:lnTo>
                <a:lnTo>
                  <a:pt x="845" y="118"/>
                </a:lnTo>
                <a:lnTo>
                  <a:pt x="845" y="118"/>
                </a:lnTo>
                <a:lnTo>
                  <a:pt x="847" y="118"/>
                </a:lnTo>
                <a:lnTo>
                  <a:pt x="847" y="116"/>
                </a:lnTo>
                <a:lnTo>
                  <a:pt x="845" y="116"/>
                </a:lnTo>
                <a:lnTo>
                  <a:pt x="845" y="114"/>
                </a:lnTo>
                <a:lnTo>
                  <a:pt x="847" y="114"/>
                </a:lnTo>
                <a:lnTo>
                  <a:pt x="847" y="114"/>
                </a:lnTo>
                <a:lnTo>
                  <a:pt x="847" y="114"/>
                </a:lnTo>
                <a:lnTo>
                  <a:pt x="847" y="114"/>
                </a:lnTo>
                <a:lnTo>
                  <a:pt x="849" y="109"/>
                </a:lnTo>
                <a:lnTo>
                  <a:pt x="849" y="109"/>
                </a:lnTo>
                <a:lnTo>
                  <a:pt x="845" y="106"/>
                </a:lnTo>
                <a:lnTo>
                  <a:pt x="845" y="104"/>
                </a:lnTo>
                <a:lnTo>
                  <a:pt x="845" y="102"/>
                </a:lnTo>
                <a:lnTo>
                  <a:pt x="847" y="102"/>
                </a:lnTo>
                <a:lnTo>
                  <a:pt x="849" y="102"/>
                </a:lnTo>
                <a:lnTo>
                  <a:pt x="849" y="99"/>
                </a:lnTo>
                <a:lnTo>
                  <a:pt x="849" y="97"/>
                </a:lnTo>
                <a:lnTo>
                  <a:pt x="847" y="97"/>
                </a:lnTo>
                <a:lnTo>
                  <a:pt x="845" y="95"/>
                </a:lnTo>
                <a:lnTo>
                  <a:pt x="845" y="92"/>
                </a:lnTo>
                <a:lnTo>
                  <a:pt x="845" y="92"/>
                </a:lnTo>
                <a:lnTo>
                  <a:pt x="845" y="90"/>
                </a:lnTo>
                <a:lnTo>
                  <a:pt x="847" y="88"/>
                </a:lnTo>
                <a:lnTo>
                  <a:pt x="845" y="85"/>
                </a:lnTo>
                <a:lnTo>
                  <a:pt x="845" y="85"/>
                </a:lnTo>
                <a:lnTo>
                  <a:pt x="842" y="83"/>
                </a:lnTo>
                <a:lnTo>
                  <a:pt x="842" y="80"/>
                </a:lnTo>
                <a:lnTo>
                  <a:pt x="835" y="73"/>
                </a:lnTo>
                <a:lnTo>
                  <a:pt x="833" y="71"/>
                </a:lnTo>
                <a:lnTo>
                  <a:pt x="828" y="71"/>
                </a:lnTo>
                <a:lnTo>
                  <a:pt x="828" y="71"/>
                </a:lnTo>
                <a:lnTo>
                  <a:pt x="828" y="73"/>
                </a:lnTo>
                <a:lnTo>
                  <a:pt x="828" y="73"/>
                </a:lnTo>
                <a:lnTo>
                  <a:pt x="828" y="76"/>
                </a:lnTo>
                <a:lnTo>
                  <a:pt x="828" y="73"/>
                </a:lnTo>
                <a:lnTo>
                  <a:pt x="831" y="73"/>
                </a:lnTo>
                <a:lnTo>
                  <a:pt x="831" y="76"/>
                </a:lnTo>
                <a:lnTo>
                  <a:pt x="833" y="76"/>
                </a:lnTo>
                <a:lnTo>
                  <a:pt x="831" y="76"/>
                </a:lnTo>
                <a:lnTo>
                  <a:pt x="828" y="76"/>
                </a:lnTo>
                <a:lnTo>
                  <a:pt x="826" y="76"/>
                </a:lnTo>
                <a:lnTo>
                  <a:pt x="823" y="76"/>
                </a:lnTo>
                <a:lnTo>
                  <a:pt x="826" y="78"/>
                </a:lnTo>
                <a:lnTo>
                  <a:pt x="826" y="78"/>
                </a:lnTo>
                <a:lnTo>
                  <a:pt x="828" y="80"/>
                </a:lnTo>
                <a:lnTo>
                  <a:pt x="831" y="80"/>
                </a:lnTo>
                <a:lnTo>
                  <a:pt x="831" y="80"/>
                </a:lnTo>
                <a:lnTo>
                  <a:pt x="831" y="83"/>
                </a:lnTo>
                <a:lnTo>
                  <a:pt x="831" y="83"/>
                </a:lnTo>
                <a:lnTo>
                  <a:pt x="828" y="83"/>
                </a:lnTo>
                <a:lnTo>
                  <a:pt x="826" y="83"/>
                </a:lnTo>
                <a:lnTo>
                  <a:pt x="823" y="80"/>
                </a:lnTo>
                <a:lnTo>
                  <a:pt x="821" y="78"/>
                </a:lnTo>
                <a:lnTo>
                  <a:pt x="821" y="78"/>
                </a:lnTo>
                <a:lnTo>
                  <a:pt x="821" y="80"/>
                </a:lnTo>
                <a:lnTo>
                  <a:pt x="819" y="83"/>
                </a:lnTo>
                <a:lnTo>
                  <a:pt x="816" y="85"/>
                </a:lnTo>
                <a:lnTo>
                  <a:pt x="821" y="99"/>
                </a:lnTo>
                <a:lnTo>
                  <a:pt x="821" y="104"/>
                </a:lnTo>
                <a:lnTo>
                  <a:pt x="819" y="114"/>
                </a:lnTo>
                <a:lnTo>
                  <a:pt x="819" y="114"/>
                </a:lnTo>
                <a:lnTo>
                  <a:pt x="819" y="114"/>
                </a:lnTo>
                <a:lnTo>
                  <a:pt x="819" y="114"/>
                </a:lnTo>
                <a:lnTo>
                  <a:pt x="819" y="111"/>
                </a:lnTo>
                <a:lnTo>
                  <a:pt x="819" y="111"/>
                </a:lnTo>
                <a:lnTo>
                  <a:pt x="814" y="114"/>
                </a:lnTo>
                <a:lnTo>
                  <a:pt x="812" y="114"/>
                </a:lnTo>
                <a:lnTo>
                  <a:pt x="809" y="114"/>
                </a:lnTo>
                <a:lnTo>
                  <a:pt x="807" y="111"/>
                </a:lnTo>
                <a:lnTo>
                  <a:pt x="809" y="109"/>
                </a:lnTo>
                <a:lnTo>
                  <a:pt x="814" y="111"/>
                </a:lnTo>
                <a:lnTo>
                  <a:pt x="816" y="111"/>
                </a:lnTo>
                <a:lnTo>
                  <a:pt x="819" y="109"/>
                </a:lnTo>
                <a:lnTo>
                  <a:pt x="816" y="109"/>
                </a:lnTo>
                <a:lnTo>
                  <a:pt x="816" y="106"/>
                </a:lnTo>
                <a:lnTo>
                  <a:pt x="814" y="106"/>
                </a:lnTo>
                <a:lnTo>
                  <a:pt x="816" y="104"/>
                </a:lnTo>
                <a:lnTo>
                  <a:pt x="816" y="104"/>
                </a:lnTo>
                <a:lnTo>
                  <a:pt x="816" y="102"/>
                </a:lnTo>
                <a:lnTo>
                  <a:pt x="814" y="102"/>
                </a:lnTo>
                <a:lnTo>
                  <a:pt x="814" y="99"/>
                </a:lnTo>
                <a:lnTo>
                  <a:pt x="814" y="99"/>
                </a:lnTo>
                <a:lnTo>
                  <a:pt x="812" y="99"/>
                </a:lnTo>
                <a:lnTo>
                  <a:pt x="812" y="99"/>
                </a:lnTo>
                <a:lnTo>
                  <a:pt x="809" y="99"/>
                </a:lnTo>
                <a:lnTo>
                  <a:pt x="807" y="99"/>
                </a:lnTo>
                <a:lnTo>
                  <a:pt x="807" y="99"/>
                </a:lnTo>
                <a:lnTo>
                  <a:pt x="807" y="97"/>
                </a:lnTo>
                <a:lnTo>
                  <a:pt x="812" y="99"/>
                </a:lnTo>
                <a:lnTo>
                  <a:pt x="814" y="97"/>
                </a:lnTo>
                <a:lnTo>
                  <a:pt x="814" y="95"/>
                </a:lnTo>
                <a:lnTo>
                  <a:pt x="812" y="90"/>
                </a:lnTo>
                <a:lnTo>
                  <a:pt x="809" y="90"/>
                </a:lnTo>
                <a:lnTo>
                  <a:pt x="809" y="88"/>
                </a:lnTo>
                <a:lnTo>
                  <a:pt x="812" y="88"/>
                </a:lnTo>
                <a:lnTo>
                  <a:pt x="812" y="85"/>
                </a:lnTo>
                <a:lnTo>
                  <a:pt x="812" y="83"/>
                </a:lnTo>
                <a:lnTo>
                  <a:pt x="814" y="80"/>
                </a:lnTo>
                <a:lnTo>
                  <a:pt x="812" y="80"/>
                </a:lnTo>
                <a:lnTo>
                  <a:pt x="809" y="83"/>
                </a:lnTo>
                <a:lnTo>
                  <a:pt x="809" y="78"/>
                </a:lnTo>
                <a:lnTo>
                  <a:pt x="809" y="76"/>
                </a:lnTo>
                <a:lnTo>
                  <a:pt x="812" y="78"/>
                </a:lnTo>
                <a:lnTo>
                  <a:pt x="812" y="76"/>
                </a:lnTo>
                <a:lnTo>
                  <a:pt x="809" y="73"/>
                </a:lnTo>
                <a:lnTo>
                  <a:pt x="807" y="73"/>
                </a:lnTo>
                <a:lnTo>
                  <a:pt x="805" y="73"/>
                </a:lnTo>
                <a:lnTo>
                  <a:pt x="795" y="76"/>
                </a:lnTo>
                <a:lnTo>
                  <a:pt x="786" y="80"/>
                </a:lnTo>
                <a:lnTo>
                  <a:pt x="783" y="83"/>
                </a:lnTo>
                <a:lnTo>
                  <a:pt x="786" y="83"/>
                </a:lnTo>
                <a:lnTo>
                  <a:pt x="788" y="85"/>
                </a:lnTo>
                <a:lnTo>
                  <a:pt x="790" y="85"/>
                </a:lnTo>
                <a:lnTo>
                  <a:pt x="786" y="85"/>
                </a:lnTo>
                <a:lnTo>
                  <a:pt x="783" y="85"/>
                </a:lnTo>
                <a:lnTo>
                  <a:pt x="781" y="85"/>
                </a:lnTo>
                <a:lnTo>
                  <a:pt x="778" y="85"/>
                </a:lnTo>
                <a:lnTo>
                  <a:pt x="778" y="88"/>
                </a:lnTo>
                <a:lnTo>
                  <a:pt x="778" y="88"/>
                </a:lnTo>
                <a:lnTo>
                  <a:pt x="776" y="88"/>
                </a:lnTo>
                <a:lnTo>
                  <a:pt x="776" y="85"/>
                </a:lnTo>
                <a:lnTo>
                  <a:pt x="776" y="85"/>
                </a:lnTo>
                <a:lnTo>
                  <a:pt x="776" y="83"/>
                </a:lnTo>
                <a:lnTo>
                  <a:pt x="776" y="83"/>
                </a:lnTo>
                <a:lnTo>
                  <a:pt x="771" y="83"/>
                </a:lnTo>
                <a:lnTo>
                  <a:pt x="767" y="85"/>
                </a:lnTo>
                <a:lnTo>
                  <a:pt x="762" y="88"/>
                </a:lnTo>
                <a:lnTo>
                  <a:pt x="760" y="90"/>
                </a:lnTo>
                <a:lnTo>
                  <a:pt x="760" y="90"/>
                </a:lnTo>
                <a:lnTo>
                  <a:pt x="757" y="90"/>
                </a:lnTo>
                <a:lnTo>
                  <a:pt x="743" y="92"/>
                </a:lnTo>
                <a:lnTo>
                  <a:pt x="743" y="92"/>
                </a:lnTo>
                <a:lnTo>
                  <a:pt x="745" y="88"/>
                </a:lnTo>
                <a:lnTo>
                  <a:pt x="745" y="85"/>
                </a:lnTo>
                <a:lnTo>
                  <a:pt x="743" y="85"/>
                </a:lnTo>
                <a:lnTo>
                  <a:pt x="743" y="83"/>
                </a:lnTo>
                <a:lnTo>
                  <a:pt x="743" y="83"/>
                </a:lnTo>
                <a:lnTo>
                  <a:pt x="743" y="80"/>
                </a:lnTo>
                <a:lnTo>
                  <a:pt x="741" y="80"/>
                </a:lnTo>
                <a:lnTo>
                  <a:pt x="741" y="80"/>
                </a:lnTo>
                <a:lnTo>
                  <a:pt x="738" y="78"/>
                </a:lnTo>
                <a:lnTo>
                  <a:pt x="738" y="76"/>
                </a:lnTo>
                <a:lnTo>
                  <a:pt x="736" y="73"/>
                </a:lnTo>
                <a:lnTo>
                  <a:pt x="736" y="71"/>
                </a:lnTo>
                <a:lnTo>
                  <a:pt x="734" y="64"/>
                </a:lnTo>
                <a:lnTo>
                  <a:pt x="734" y="62"/>
                </a:lnTo>
                <a:lnTo>
                  <a:pt x="734" y="59"/>
                </a:lnTo>
                <a:lnTo>
                  <a:pt x="736" y="57"/>
                </a:lnTo>
                <a:lnTo>
                  <a:pt x="736" y="54"/>
                </a:lnTo>
                <a:lnTo>
                  <a:pt x="736" y="52"/>
                </a:lnTo>
                <a:lnTo>
                  <a:pt x="736" y="52"/>
                </a:lnTo>
                <a:lnTo>
                  <a:pt x="736" y="50"/>
                </a:lnTo>
                <a:lnTo>
                  <a:pt x="734" y="50"/>
                </a:lnTo>
                <a:lnTo>
                  <a:pt x="734" y="47"/>
                </a:lnTo>
                <a:lnTo>
                  <a:pt x="736" y="47"/>
                </a:lnTo>
                <a:lnTo>
                  <a:pt x="738" y="47"/>
                </a:lnTo>
                <a:lnTo>
                  <a:pt x="738" y="50"/>
                </a:lnTo>
                <a:lnTo>
                  <a:pt x="738" y="54"/>
                </a:lnTo>
                <a:lnTo>
                  <a:pt x="738" y="54"/>
                </a:lnTo>
                <a:lnTo>
                  <a:pt x="736" y="57"/>
                </a:lnTo>
                <a:lnTo>
                  <a:pt x="736" y="59"/>
                </a:lnTo>
                <a:lnTo>
                  <a:pt x="736" y="64"/>
                </a:lnTo>
                <a:lnTo>
                  <a:pt x="738" y="69"/>
                </a:lnTo>
                <a:lnTo>
                  <a:pt x="741" y="73"/>
                </a:lnTo>
                <a:lnTo>
                  <a:pt x="743" y="78"/>
                </a:lnTo>
                <a:lnTo>
                  <a:pt x="745" y="80"/>
                </a:lnTo>
                <a:lnTo>
                  <a:pt x="748" y="80"/>
                </a:lnTo>
                <a:lnTo>
                  <a:pt x="750" y="76"/>
                </a:lnTo>
                <a:lnTo>
                  <a:pt x="750" y="78"/>
                </a:lnTo>
                <a:lnTo>
                  <a:pt x="755" y="80"/>
                </a:lnTo>
                <a:lnTo>
                  <a:pt x="755" y="83"/>
                </a:lnTo>
                <a:lnTo>
                  <a:pt x="757" y="80"/>
                </a:lnTo>
                <a:lnTo>
                  <a:pt x="762" y="80"/>
                </a:lnTo>
                <a:lnTo>
                  <a:pt x="764" y="80"/>
                </a:lnTo>
                <a:lnTo>
                  <a:pt x="767" y="78"/>
                </a:lnTo>
                <a:lnTo>
                  <a:pt x="769" y="73"/>
                </a:lnTo>
                <a:lnTo>
                  <a:pt x="771" y="71"/>
                </a:lnTo>
                <a:lnTo>
                  <a:pt x="769" y="71"/>
                </a:lnTo>
                <a:lnTo>
                  <a:pt x="769" y="71"/>
                </a:lnTo>
                <a:lnTo>
                  <a:pt x="769" y="71"/>
                </a:lnTo>
                <a:lnTo>
                  <a:pt x="771" y="69"/>
                </a:lnTo>
                <a:lnTo>
                  <a:pt x="781" y="66"/>
                </a:lnTo>
                <a:lnTo>
                  <a:pt x="781" y="64"/>
                </a:lnTo>
                <a:lnTo>
                  <a:pt x="778" y="64"/>
                </a:lnTo>
                <a:lnTo>
                  <a:pt x="774" y="64"/>
                </a:lnTo>
                <a:lnTo>
                  <a:pt x="771" y="64"/>
                </a:lnTo>
                <a:lnTo>
                  <a:pt x="771" y="62"/>
                </a:lnTo>
                <a:lnTo>
                  <a:pt x="769" y="62"/>
                </a:lnTo>
                <a:lnTo>
                  <a:pt x="767" y="59"/>
                </a:lnTo>
                <a:lnTo>
                  <a:pt x="764" y="59"/>
                </a:lnTo>
                <a:lnTo>
                  <a:pt x="764" y="59"/>
                </a:lnTo>
                <a:lnTo>
                  <a:pt x="762" y="57"/>
                </a:lnTo>
                <a:lnTo>
                  <a:pt x="764" y="57"/>
                </a:lnTo>
                <a:lnTo>
                  <a:pt x="767" y="57"/>
                </a:lnTo>
                <a:lnTo>
                  <a:pt x="769" y="59"/>
                </a:lnTo>
                <a:lnTo>
                  <a:pt x="769" y="57"/>
                </a:lnTo>
                <a:lnTo>
                  <a:pt x="771" y="59"/>
                </a:lnTo>
                <a:lnTo>
                  <a:pt x="776" y="62"/>
                </a:lnTo>
                <a:lnTo>
                  <a:pt x="786" y="64"/>
                </a:lnTo>
                <a:lnTo>
                  <a:pt x="788" y="64"/>
                </a:lnTo>
                <a:lnTo>
                  <a:pt x="790" y="62"/>
                </a:lnTo>
                <a:lnTo>
                  <a:pt x="790" y="62"/>
                </a:lnTo>
                <a:lnTo>
                  <a:pt x="788" y="62"/>
                </a:lnTo>
                <a:lnTo>
                  <a:pt x="786" y="57"/>
                </a:lnTo>
                <a:lnTo>
                  <a:pt x="783" y="54"/>
                </a:lnTo>
                <a:lnTo>
                  <a:pt x="783" y="54"/>
                </a:lnTo>
                <a:lnTo>
                  <a:pt x="781" y="54"/>
                </a:lnTo>
                <a:lnTo>
                  <a:pt x="781" y="54"/>
                </a:lnTo>
                <a:lnTo>
                  <a:pt x="778" y="52"/>
                </a:lnTo>
                <a:lnTo>
                  <a:pt x="778" y="52"/>
                </a:lnTo>
                <a:lnTo>
                  <a:pt x="778" y="52"/>
                </a:lnTo>
                <a:lnTo>
                  <a:pt x="781" y="52"/>
                </a:lnTo>
                <a:lnTo>
                  <a:pt x="786" y="54"/>
                </a:lnTo>
                <a:lnTo>
                  <a:pt x="786" y="54"/>
                </a:lnTo>
                <a:lnTo>
                  <a:pt x="786" y="54"/>
                </a:lnTo>
                <a:lnTo>
                  <a:pt x="788" y="57"/>
                </a:lnTo>
                <a:lnTo>
                  <a:pt x="793" y="59"/>
                </a:lnTo>
                <a:lnTo>
                  <a:pt x="793" y="59"/>
                </a:lnTo>
                <a:lnTo>
                  <a:pt x="795" y="59"/>
                </a:lnTo>
                <a:lnTo>
                  <a:pt x="797" y="57"/>
                </a:lnTo>
                <a:lnTo>
                  <a:pt x="797" y="57"/>
                </a:lnTo>
                <a:lnTo>
                  <a:pt x="797" y="57"/>
                </a:lnTo>
                <a:lnTo>
                  <a:pt x="797" y="57"/>
                </a:lnTo>
                <a:lnTo>
                  <a:pt x="800" y="54"/>
                </a:lnTo>
                <a:lnTo>
                  <a:pt x="800" y="54"/>
                </a:lnTo>
                <a:lnTo>
                  <a:pt x="802" y="52"/>
                </a:lnTo>
                <a:lnTo>
                  <a:pt x="802" y="52"/>
                </a:lnTo>
                <a:lnTo>
                  <a:pt x="802" y="52"/>
                </a:lnTo>
                <a:lnTo>
                  <a:pt x="800" y="52"/>
                </a:lnTo>
                <a:lnTo>
                  <a:pt x="800" y="47"/>
                </a:lnTo>
                <a:lnTo>
                  <a:pt x="797" y="47"/>
                </a:lnTo>
                <a:lnTo>
                  <a:pt x="795" y="47"/>
                </a:lnTo>
                <a:lnTo>
                  <a:pt x="793" y="45"/>
                </a:lnTo>
                <a:lnTo>
                  <a:pt x="790" y="43"/>
                </a:lnTo>
                <a:lnTo>
                  <a:pt x="788" y="43"/>
                </a:lnTo>
                <a:lnTo>
                  <a:pt x="786" y="40"/>
                </a:lnTo>
                <a:lnTo>
                  <a:pt x="783" y="40"/>
                </a:lnTo>
                <a:lnTo>
                  <a:pt x="783" y="40"/>
                </a:lnTo>
                <a:lnTo>
                  <a:pt x="783" y="38"/>
                </a:lnTo>
                <a:lnTo>
                  <a:pt x="783" y="38"/>
                </a:lnTo>
                <a:lnTo>
                  <a:pt x="786" y="35"/>
                </a:lnTo>
                <a:lnTo>
                  <a:pt x="786" y="35"/>
                </a:lnTo>
                <a:lnTo>
                  <a:pt x="786" y="38"/>
                </a:lnTo>
                <a:lnTo>
                  <a:pt x="786" y="38"/>
                </a:lnTo>
                <a:lnTo>
                  <a:pt x="786" y="38"/>
                </a:lnTo>
                <a:lnTo>
                  <a:pt x="790" y="38"/>
                </a:lnTo>
                <a:lnTo>
                  <a:pt x="793" y="40"/>
                </a:lnTo>
                <a:lnTo>
                  <a:pt x="795" y="40"/>
                </a:lnTo>
                <a:lnTo>
                  <a:pt x="797" y="43"/>
                </a:lnTo>
                <a:lnTo>
                  <a:pt x="797" y="43"/>
                </a:lnTo>
                <a:lnTo>
                  <a:pt x="800" y="43"/>
                </a:lnTo>
                <a:lnTo>
                  <a:pt x="802" y="43"/>
                </a:lnTo>
                <a:lnTo>
                  <a:pt x="805" y="47"/>
                </a:lnTo>
                <a:lnTo>
                  <a:pt x="807" y="47"/>
                </a:lnTo>
                <a:lnTo>
                  <a:pt x="809" y="47"/>
                </a:lnTo>
                <a:lnTo>
                  <a:pt x="812" y="47"/>
                </a:lnTo>
                <a:lnTo>
                  <a:pt x="819" y="50"/>
                </a:lnTo>
                <a:lnTo>
                  <a:pt x="819" y="47"/>
                </a:lnTo>
                <a:lnTo>
                  <a:pt x="816" y="47"/>
                </a:lnTo>
                <a:lnTo>
                  <a:pt x="814" y="47"/>
                </a:lnTo>
                <a:lnTo>
                  <a:pt x="812" y="45"/>
                </a:lnTo>
                <a:lnTo>
                  <a:pt x="812" y="45"/>
                </a:lnTo>
                <a:lnTo>
                  <a:pt x="812" y="43"/>
                </a:lnTo>
                <a:lnTo>
                  <a:pt x="812" y="40"/>
                </a:lnTo>
                <a:lnTo>
                  <a:pt x="809" y="35"/>
                </a:lnTo>
                <a:lnTo>
                  <a:pt x="807" y="35"/>
                </a:lnTo>
                <a:lnTo>
                  <a:pt x="807" y="33"/>
                </a:lnTo>
                <a:lnTo>
                  <a:pt x="805" y="33"/>
                </a:lnTo>
                <a:lnTo>
                  <a:pt x="807" y="33"/>
                </a:lnTo>
                <a:lnTo>
                  <a:pt x="809" y="33"/>
                </a:lnTo>
                <a:lnTo>
                  <a:pt x="812" y="35"/>
                </a:lnTo>
                <a:lnTo>
                  <a:pt x="812" y="38"/>
                </a:lnTo>
                <a:lnTo>
                  <a:pt x="812" y="38"/>
                </a:lnTo>
                <a:lnTo>
                  <a:pt x="814" y="38"/>
                </a:lnTo>
                <a:lnTo>
                  <a:pt x="816" y="38"/>
                </a:lnTo>
                <a:lnTo>
                  <a:pt x="816" y="40"/>
                </a:lnTo>
                <a:lnTo>
                  <a:pt x="816" y="43"/>
                </a:lnTo>
                <a:lnTo>
                  <a:pt x="816" y="43"/>
                </a:lnTo>
                <a:lnTo>
                  <a:pt x="816" y="43"/>
                </a:lnTo>
                <a:lnTo>
                  <a:pt x="821" y="45"/>
                </a:lnTo>
                <a:lnTo>
                  <a:pt x="821" y="45"/>
                </a:lnTo>
                <a:lnTo>
                  <a:pt x="823" y="47"/>
                </a:lnTo>
                <a:lnTo>
                  <a:pt x="823" y="47"/>
                </a:lnTo>
                <a:lnTo>
                  <a:pt x="823" y="50"/>
                </a:lnTo>
                <a:lnTo>
                  <a:pt x="823" y="50"/>
                </a:lnTo>
                <a:lnTo>
                  <a:pt x="823" y="52"/>
                </a:lnTo>
                <a:lnTo>
                  <a:pt x="823" y="52"/>
                </a:lnTo>
                <a:lnTo>
                  <a:pt x="826" y="54"/>
                </a:lnTo>
                <a:lnTo>
                  <a:pt x="828" y="57"/>
                </a:lnTo>
                <a:lnTo>
                  <a:pt x="831" y="57"/>
                </a:lnTo>
                <a:lnTo>
                  <a:pt x="833" y="57"/>
                </a:lnTo>
                <a:lnTo>
                  <a:pt x="831" y="54"/>
                </a:lnTo>
                <a:lnTo>
                  <a:pt x="831" y="52"/>
                </a:lnTo>
                <a:lnTo>
                  <a:pt x="828" y="50"/>
                </a:lnTo>
                <a:lnTo>
                  <a:pt x="828" y="47"/>
                </a:lnTo>
                <a:lnTo>
                  <a:pt x="819" y="35"/>
                </a:lnTo>
                <a:lnTo>
                  <a:pt x="819" y="33"/>
                </a:lnTo>
                <a:lnTo>
                  <a:pt x="816" y="31"/>
                </a:lnTo>
                <a:lnTo>
                  <a:pt x="814" y="28"/>
                </a:lnTo>
                <a:lnTo>
                  <a:pt x="812" y="26"/>
                </a:lnTo>
                <a:lnTo>
                  <a:pt x="812" y="21"/>
                </a:lnTo>
                <a:lnTo>
                  <a:pt x="809" y="17"/>
                </a:lnTo>
                <a:lnTo>
                  <a:pt x="809" y="17"/>
                </a:lnTo>
                <a:lnTo>
                  <a:pt x="809" y="19"/>
                </a:lnTo>
                <a:lnTo>
                  <a:pt x="809" y="21"/>
                </a:lnTo>
                <a:lnTo>
                  <a:pt x="807" y="21"/>
                </a:lnTo>
                <a:lnTo>
                  <a:pt x="809" y="24"/>
                </a:lnTo>
                <a:lnTo>
                  <a:pt x="809" y="24"/>
                </a:lnTo>
                <a:lnTo>
                  <a:pt x="809" y="24"/>
                </a:lnTo>
                <a:lnTo>
                  <a:pt x="812" y="26"/>
                </a:lnTo>
                <a:lnTo>
                  <a:pt x="809" y="24"/>
                </a:lnTo>
                <a:lnTo>
                  <a:pt x="805" y="21"/>
                </a:lnTo>
                <a:lnTo>
                  <a:pt x="805" y="19"/>
                </a:lnTo>
                <a:lnTo>
                  <a:pt x="805" y="17"/>
                </a:lnTo>
                <a:lnTo>
                  <a:pt x="802" y="17"/>
                </a:lnTo>
                <a:lnTo>
                  <a:pt x="800" y="14"/>
                </a:lnTo>
                <a:lnTo>
                  <a:pt x="797" y="14"/>
                </a:lnTo>
                <a:lnTo>
                  <a:pt x="797" y="12"/>
                </a:lnTo>
                <a:lnTo>
                  <a:pt x="795" y="9"/>
                </a:lnTo>
                <a:lnTo>
                  <a:pt x="795" y="7"/>
                </a:lnTo>
                <a:lnTo>
                  <a:pt x="795" y="5"/>
                </a:lnTo>
                <a:lnTo>
                  <a:pt x="795" y="5"/>
                </a:lnTo>
                <a:lnTo>
                  <a:pt x="793" y="5"/>
                </a:lnTo>
                <a:lnTo>
                  <a:pt x="778" y="9"/>
                </a:lnTo>
                <a:lnTo>
                  <a:pt x="762" y="12"/>
                </a:lnTo>
                <a:lnTo>
                  <a:pt x="743" y="17"/>
                </a:lnTo>
                <a:lnTo>
                  <a:pt x="726" y="19"/>
                </a:lnTo>
                <a:lnTo>
                  <a:pt x="710" y="21"/>
                </a:lnTo>
                <a:lnTo>
                  <a:pt x="693" y="26"/>
                </a:lnTo>
                <a:lnTo>
                  <a:pt x="674" y="28"/>
                </a:lnTo>
                <a:lnTo>
                  <a:pt x="658" y="33"/>
                </a:lnTo>
                <a:lnTo>
                  <a:pt x="641" y="35"/>
                </a:lnTo>
                <a:lnTo>
                  <a:pt x="622" y="40"/>
                </a:lnTo>
                <a:lnTo>
                  <a:pt x="606" y="43"/>
                </a:lnTo>
                <a:lnTo>
                  <a:pt x="589" y="47"/>
                </a:lnTo>
                <a:lnTo>
                  <a:pt x="570" y="50"/>
                </a:lnTo>
                <a:lnTo>
                  <a:pt x="554" y="52"/>
                </a:lnTo>
                <a:lnTo>
                  <a:pt x="537" y="57"/>
                </a:lnTo>
                <a:lnTo>
                  <a:pt x="521" y="59"/>
                </a:lnTo>
                <a:lnTo>
                  <a:pt x="502" y="62"/>
                </a:lnTo>
                <a:lnTo>
                  <a:pt x="485" y="66"/>
                </a:lnTo>
                <a:lnTo>
                  <a:pt x="469" y="69"/>
                </a:lnTo>
                <a:lnTo>
                  <a:pt x="450" y="71"/>
                </a:lnTo>
                <a:lnTo>
                  <a:pt x="433" y="76"/>
                </a:lnTo>
                <a:lnTo>
                  <a:pt x="417" y="78"/>
                </a:lnTo>
                <a:lnTo>
                  <a:pt x="398" y="80"/>
                </a:lnTo>
                <a:lnTo>
                  <a:pt x="381" y="83"/>
                </a:lnTo>
                <a:lnTo>
                  <a:pt x="365" y="88"/>
                </a:lnTo>
                <a:lnTo>
                  <a:pt x="346" y="90"/>
                </a:lnTo>
                <a:lnTo>
                  <a:pt x="329" y="92"/>
                </a:lnTo>
                <a:lnTo>
                  <a:pt x="313" y="95"/>
                </a:lnTo>
                <a:lnTo>
                  <a:pt x="294" y="97"/>
                </a:lnTo>
                <a:lnTo>
                  <a:pt x="277" y="102"/>
                </a:lnTo>
                <a:lnTo>
                  <a:pt x="260" y="104"/>
                </a:lnTo>
                <a:lnTo>
                  <a:pt x="242" y="106"/>
                </a:lnTo>
                <a:lnTo>
                  <a:pt x="242" y="106"/>
                </a:lnTo>
                <a:lnTo>
                  <a:pt x="239" y="106"/>
                </a:lnTo>
                <a:lnTo>
                  <a:pt x="239" y="106"/>
                </a:lnTo>
                <a:lnTo>
                  <a:pt x="239" y="104"/>
                </a:lnTo>
                <a:lnTo>
                  <a:pt x="234" y="114"/>
                </a:lnTo>
                <a:lnTo>
                  <a:pt x="234" y="116"/>
                </a:lnTo>
                <a:lnTo>
                  <a:pt x="234" y="116"/>
                </a:lnTo>
                <a:lnTo>
                  <a:pt x="237" y="118"/>
                </a:lnTo>
                <a:lnTo>
                  <a:pt x="237" y="121"/>
                </a:lnTo>
                <a:lnTo>
                  <a:pt x="237" y="125"/>
                </a:lnTo>
                <a:lnTo>
                  <a:pt x="234" y="130"/>
                </a:lnTo>
                <a:lnTo>
                  <a:pt x="234" y="133"/>
                </a:lnTo>
                <a:lnTo>
                  <a:pt x="234" y="133"/>
                </a:lnTo>
                <a:lnTo>
                  <a:pt x="234" y="133"/>
                </a:lnTo>
                <a:lnTo>
                  <a:pt x="237" y="135"/>
                </a:lnTo>
                <a:lnTo>
                  <a:pt x="237" y="137"/>
                </a:lnTo>
                <a:lnTo>
                  <a:pt x="237" y="137"/>
                </a:lnTo>
                <a:lnTo>
                  <a:pt x="239" y="137"/>
                </a:lnTo>
                <a:lnTo>
                  <a:pt x="239" y="140"/>
                </a:lnTo>
                <a:lnTo>
                  <a:pt x="237" y="140"/>
                </a:lnTo>
                <a:lnTo>
                  <a:pt x="234" y="140"/>
                </a:lnTo>
                <a:lnTo>
                  <a:pt x="230" y="137"/>
                </a:lnTo>
                <a:lnTo>
                  <a:pt x="227" y="137"/>
                </a:lnTo>
                <a:lnTo>
                  <a:pt x="227" y="137"/>
                </a:lnTo>
                <a:lnTo>
                  <a:pt x="220" y="144"/>
                </a:lnTo>
                <a:lnTo>
                  <a:pt x="218" y="147"/>
                </a:lnTo>
                <a:lnTo>
                  <a:pt x="218" y="149"/>
                </a:lnTo>
                <a:lnTo>
                  <a:pt x="211" y="168"/>
                </a:lnTo>
                <a:lnTo>
                  <a:pt x="211" y="170"/>
                </a:lnTo>
                <a:lnTo>
                  <a:pt x="211" y="170"/>
                </a:lnTo>
                <a:lnTo>
                  <a:pt x="208" y="170"/>
                </a:lnTo>
                <a:lnTo>
                  <a:pt x="208" y="173"/>
                </a:lnTo>
                <a:lnTo>
                  <a:pt x="206" y="175"/>
                </a:lnTo>
                <a:lnTo>
                  <a:pt x="206" y="175"/>
                </a:lnTo>
                <a:lnTo>
                  <a:pt x="206" y="175"/>
                </a:lnTo>
                <a:lnTo>
                  <a:pt x="204" y="175"/>
                </a:lnTo>
                <a:lnTo>
                  <a:pt x="204" y="175"/>
                </a:lnTo>
                <a:lnTo>
                  <a:pt x="201" y="175"/>
                </a:lnTo>
                <a:lnTo>
                  <a:pt x="201" y="175"/>
                </a:lnTo>
                <a:lnTo>
                  <a:pt x="201" y="173"/>
                </a:lnTo>
                <a:lnTo>
                  <a:pt x="201" y="173"/>
                </a:lnTo>
                <a:lnTo>
                  <a:pt x="201" y="173"/>
                </a:lnTo>
                <a:lnTo>
                  <a:pt x="201" y="173"/>
                </a:lnTo>
                <a:lnTo>
                  <a:pt x="199" y="173"/>
                </a:lnTo>
                <a:lnTo>
                  <a:pt x="199" y="170"/>
                </a:lnTo>
                <a:lnTo>
                  <a:pt x="199" y="170"/>
                </a:lnTo>
                <a:lnTo>
                  <a:pt x="199" y="170"/>
                </a:lnTo>
                <a:lnTo>
                  <a:pt x="199" y="170"/>
                </a:lnTo>
                <a:lnTo>
                  <a:pt x="199" y="170"/>
                </a:lnTo>
                <a:lnTo>
                  <a:pt x="197" y="170"/>
                </a:lnTo>
                <a:lnTo>
                  <a:pt x="197" y="170"/>
                </a:lnTo>
                <a:lnTo>
                  <a:pt x="194" y="170"/>
                </a:lnTo>
                <a:lnTo>
                  <a:pt x="194" y="170"/>
                </a:lnTo>
                <a:lnTo>
                  <a:pt x="194" y="170"/>
                </a:lnTo>
                <a:lnTo>
                  <a:pt x="194" y="168"/>
                </a:lnTo>
                <a:lnTo>
                  <a:pt x="192" y="170"/>
                </a:lnTo>
                <a:lnTo>
                  <a:pt x="192" y="170"/>
                </a:lnTo>
                <a:lnTo>
                  <a:pt x="192" y="170"/>
                </a:lnTo>
                <a:lnTo>
                  <a:pt x="190" y="173"/>
                </a:lnTo>
                <a:lnTo>
                  <a:pt x="187" y="173"/>
                </a:lnTo>
                <a:lnTo>
                  <a:pt x="185" y="173"/>
                </a:lnTo>
                <a:lnTo>
                  <a:pt x="185" y="173"/>
                </a:lnTo>
                <a:lnTo>
                  <a:pt x="182" y="175"/>
                </a:lnTo>
                <a:lnTo>
                  <a:pt x="180" y="178"/>
                </a:lnTo>
                <a:lnTo>
                  <a:pt x="178" y="178"/>
                </a:lnTo>
                <a:lnTo>
                  <a:pt x="178" y="178"/>
                </a:lnTo>
                <a:lnTo>
                  <a:pt x="175" y="180"/>
                </a:lnTo>
                <a:lnTo>
                  <a:pt x="173" y="185"/>
                </a:lnTo>
                <a:lnTo>
                  <a:pt x="171" y="187"/>
                </a:lnTo>
                <a:lnTo>
                  <a:pt x="171" y="189"/>
                </a:lnTo>
                <a:lnTo>
                  <a:pt x="171" y="189"/>
                </a:lnTo>
                <a:lnTo>
                  <a:pt x="168" y="192"/>
                </a:lnTo>
                <a:lnTo>
                  <a:pt x="168" y="194"/>
                </a:lnTo>
                <a:lnTo>
                  <a:pt x="168" y="194"/>
                </a:lnTo>
                <a:lnTo>
                  <a:pt x="168" y="194"/>
                </a:lnTo>
                <a:lnTo>
                  <a:pt x="168" y="194"/>
                </a:lnTo>
                <a:lnTo>
                  <a:pt x="163" y="199"/>
                </a:lnTo>
                <a:lnTo>
                  <a:pt x="161" y="199"/>
                </a:lnTo>
                <a:lnTo>
                  <a:pt x="161" y="199"/>
                </a:lnTo>
                <a:lnTo>
                  <a:pt x="161" y="199"/>
                </a:lnTo>
                <a:lnTo>
                  <a:pt x="161" y="199"/>
                </a:lnTo>
                <a:lnTo>
                  <a:pt x="159" y="199"/>
                </a:lnTo>
                <a:lnTo>
                  <a:pt x="159" y="199"/>
                </a:lnTo>
                <a:lnTo>
                  <a:pt x="159" y="199"/>
                </a:lnTo>
                <a:lnTo>
                  <a:pt x="159" y="199"/>
                </a:lnTo>
                <a:lnTo>
                  <a:pt x="159" y="196"/>
                </a:lnTo>
                <a:lnTo>
                  <a:pt x="156" y="196"/>
                </a:lnTo>
                <a:lnTo>
                  <a:pt x="156" y="196"/>
                </a:lnTo>
                <a:lnTo>
                  <a:pt x="156" y="194"/>
                </a:lnTo>
                <a:lnTo>
                  <a:pt x="156" y="194"/>
                </a:lnTo>
                <a:lnTo>
                  <a:pt x="156" y="192"/>
                </a:lnTo>
                <a:lnTo>
                  <a:pt x="156" y="192"/>
                </a:lnTo>
                <a:lnTo>
                  <a:pt x="156" y="192"/>
                </a:lnTo>
                <a:lnTo>
                  <a:pt x="156" y="192"/>
                </a:lnTo>
                <a:lnTo>
                  <a:pt x="154" y="189"/>
                </a:lnTo>
                <a:lnTo>
                  <a:pt x="154" y="189"/>
                </a:lnTo>
                <a:lnTo>
                  <a:pt x="154" y="189"/>
                </a:lnTo>
                <a:lnTo>
                  <a:pt x="152" y="189"/>
                </a:lnTo>
                <a:lnTo>
                  <a:pt x="149" y="192"/>
                </a:lnTo>
                <a:lnTo>
                  <a:pt x="147" y="194"/>
                </a:lnTo>
                <a:lnTo>
                  <a:pt x="140" y="199"/>
                </a:lnTo>
                <a:lnTo>
                  <a:pt x="140" y="199"/>
                </a:lnTo>
                <a:lnTo>
                  <a:pt x="140" y="199"/>
                </a:lnTo>
                <a:lnTo>
                  <a:pt x="140" y="199"/>
                </a:lnTo>
                <a:lnTo>
                  <a:pt x="140" y="201"/>
                </a:lnTo>
                <a:lnTo>
                  <a:pt x="140" y="201"/>
                </a:lnTo>
                <a:lnTo>
                  <a:pt x="140" y="201"/>
                </a:lnTo>
                <a:lnTo>
                  <a:pt x="137" y="204"/>
                </a:lnTo>
                <a:lnTo>
                  <a:pt x="137" y="204"/>
                </a:lnTo>
                <a:lnTo>
                  <a:pt x="137" y="206"/>
                </a:lnTo>
                <a:lnTo>
                  <a:pt x="137" y="206"/>
                </a:lnTo>
                <a:lnTo>
                  <a:pt x="137" y="206"/>
                </a:lnTo>
                <a:lnTo>
                  <a:pt x="137" y="206"/>
                </a:lnTo>
                <a:lnTo>
                  <a:pt x="135" y="206"/>
                </a:lnTo>
                <a:lnTo>
                  <a:pt x="135" y="206"/>
                </a:lnTo>
                <a:lnTo>
                  <a:pt x="133" y="206"/>
                </a:lnTo>
                <a:lnTo>
                  <a:pt x="133" y="206"/>
                </a:lnTo>
                <a:lnTo>
                  <a:pt x="130" y="206"/>
                </a:lnTo>
                <a:lnTo>
                  <a:pt x="130" y="206"/>
                </a:lnTo>
                <a:lnTo>
                  <a:pt x="128" y="206"/>
                </a:lnTo>
                <a:lnTo>
                  <a:pt x="128" y="206"/>
                </a:lnTo>
                <a:lnTo>
                  <a:pt x="128" y="206"/>
                </a:lnTo>
                <a:lnTo>
                  <a:pt x="126" y="208"/>
                </a:lnTo>
                <a:lnTo>
                  <a:pt x="126" y="208"/>
                </a:lnTo>
                <a:lnTo>
                  <a:pt x="126" y="208"/>
                </a:lnTo>
                <a:lnTo>
                  <a:pt x="126" y="208"/>
                </a:lnTo>
                <a:lnTo>
                  <a:pt x="126" y="211"/>
                </a:lnTo>
                <a:lnTo>
                  <a:pt x="126" y="211"/>
                </a:lnTo>
                <a:lnTo>
                  <a:pt x="128" y="211"/>
                </a:lnTo>
                <a:lnTo>
                  <a:pt x="128" y="213"/>
                </a:lnTo>
                <a:lnTo>
                  <a:pt x="128" y="213"/>
                </a:lnTo>
                <a:lnTo>
                  <a:pt x="128" y="215"/>
                </a:lnTo>
                <a:lnTo>
                  <a:pt x="128" y="215"/>
                </a:lnTo>
                <a:lnTo>
                  <a:pt x="128" y="218"/>
                </a:lnTo>
                <a:lnTo>
                  <a:pt x="128" y="218"/>
                </a:lnTo>
                <a:lnTo>
                  <a:pt x="128" y="218"/>
                </a:lnTo>
                <a:lnTo>
                  <a:pt x="126" y="220"/>
                </a:lnTo>
                <a:lnTo>
                  <a:pt x="126" y="225"/>
                </a:lnTo>
                <a:lnTo>
                  <a:pt x="123" y="227"/>
                </a:lnTo>
                <a:lnTo>
                  <a:pt x="121" y="227"/>
                </a:lnTo>
                <a:lnTo>
                  <a:pt x="121" y="227"/>
                </a:lnTo>
                <a:lnTo>
                  <a:pt x="119" y="227"/>
                </a:lnTo>
                <a:lnTo>
                  <a:pt x="116" y="227"/>
                </a:lnTo>
                <a:lnTo>
                  <a:pt x="114" y="227"/>
                </a:lnTo>
                <a:lnTo>
                  <a:pt x="114" y="227"/>
                </a:lnTo>
                <a:lnTo>
                  <a:pt x="114" y="230"/>
                </a:lnTo>
                <a:lnTo>
                  <a:pt x="109" y="232"/>
                </a:lnTo>
                <a:lnTo>
                  <a:pt x="104" y="234"/>
                </a:lnTo>
                <a:lnTo>
                  <a:pt x="104" y="234"/>
                </a:lnTo>
                <a:lnTo>
                  <a:pt x="104" y="234"/>
                </a:lnTo>
                <a:lnTo>
                  <a:pt x="102" y="237"/>
                </a:lnTo>
                <a:lnTo>
                  <a:pt x="100" y="239"/>
                </a:lnTo>
                <a:lnTo>
                  <a:pt x="97" y="239"/>
                </a:lnTo>
                <a:lnTo>
                  <a:pt x="97" y="239"/>
                </a:lnTo>
                <a:lnTo>
                  <a:pt x="97" y="241"/>
                </a:lnTo>
                <a:lnTo>
                  <a:pt x="97" y="241"/>
                </a:lnTo>
                <a:lnTo>
                  <a:pt x="95" y="244"/>
                </a:lnTo>
                <a:lnTo>
                  <a:pt x="93" y="246"/>
                </a:lnTo>
                <a:lnTo>
                  <a:pt x="93" y="246"/>
                </a:lnTo>
                <a:lnTo>
                  <a:pt x="93" y="246"/>
                </a:lnTo>
                <a:lnTo>
                  <a:pt x="90" y="246"/>
                </a:lnTo>
                <a:lnTo>
                  <a:pt x="90" y="246"/>
                </a:lnTo>
                <a:lnTo>
                  <a:pt x="90" y="249"/>
                </a:lnTo>
                <a:lnTo>
                  <a:pt x="88" y="249"/>
                </a:lnTo>
                <a:lnTo>
                  <a:pt x="88" y="251"/>
                </a:lnTo>
                <a:lnTo>
                  <a:pt x="85" y="251"/>
                </a:lnTo>
                <a:lnTo>
                  <a:pt x="85" y="253"/>
                </a:lnTo>
                <a:lnTo>
                  <a:pt x="81" y="256"/>
                </a:lnTo>
                <a:lnTo>
                  <a:pt x="78" y="256"/>
                </a:lnTo>
                <a:lnTo>
                  <a:pt x="78" y="258"/>
                </a:lnTo>
                <a:lnTo>
                  <a:pt x="78" y="258"/>
                </a:lnTo>
                <a:lnTo>
                  <a:pt x="76" y="260"/>
                </a:lnTo>
                <a:lnTo>
                  <a:pt x="76" y="263"/>
                </a:lnTo>
                <a:lnTo>
                  <a:pt x="74" y="263"/>
                </a:lnTo>
                <a:lnTo>
                  <a:pt x="69" y="265"/>
                </a:lnTo>
                <a:lnTo>
                  <a:pt x="67" y="265"/>
                </a:lnTo>
                <a:lnTo>
                  <a:pt x="67" y="265"/>
                </a:lnTo>
                <a:lnTo>
                  <a:pt x="67" y="265"/>
                </a:lnTo>
                <a:lnTo>
                  <a:pt x="67" y="263"/>
                </a:lnTo>
                <a:lnTo>
                  <a:pt x="64" y="263"/>
                </a:lnTo>
                <a:lnTo>
                  <a:pt x="64" y="263"/>
                </a:lnTo>
                <a:lnTo>
                  <a:pt x="64" y="263"/>
                </a:lnTo>
                <a:lnTo>
                  <a:pt x="62" y="265"/>
                </a:lnTo>
                <a:lnTo>
                  <a:pt x="59" y="265"/>
                </a:lnTo>
                <a:lnTo>
                  <a:pt x="59" y="265"/>
                </a:lnTo>
                <a:lnTo>
                  <a:pt x="59" y="265"/>
                </a:lnTo>
                <a:lnTo>
                  <a:pt x="59" y="265"/>
                </a:lnTo>
                <a:lnTo>
                  <a:pt x="57" y="265"/>
                </a:lnTo>
                <a:lnTo>
                  <a:pt x="57" y="265"/>
                </a:lnTo>
                <a:lnTo>
                  <a:pt x="57" y="265"/>
                </a:lnTo>
                <a:lnTo>
                  <a:pt x="55" y="265"/>
                </a:lnTo>
                <a:lnTo>
                  <a:pt x="55" y="265"/>
                </a:lnTo>
                <a:lnTo>
                  <a:pt x="52" y="265"/>
                </a:lnTo>
                <a:lnTo>
                  <a:pt x="50" y="265"/>
                </a:lnTo>
                <a:lnTo>
                  <a:pt x="50" y="267"/>
                </a:lnTo>
                <a:lnTo>
                  <a:pt x="48" y="267"/>
                </a:lnTo>
                <a:lnTo>
                  <a:pt x="45" y="270"/>
                </a:lnTo>
                <a:lnTo>
                  <a:pt x="43" y="272"/>
                </a:lnTo>
                <a:lnTo>
                  <a:pt x="43" y="272"/>
                </a:lnTo>
                <a:lnTo>
                  <a:pt x="43" y="272"/>
                </a:lnTo>
                <a:lnTo>
                  <a:pt x="38" y="275"/>
                </a:lnTo>
                <a:lnTo>
                  <a:pt x="38" y="275"/>
                </a:lnTo>
                <a:lnTo>
                  <a:pt x="36" y="275"/>
                </a:lnTo>
                <a:lnTo>
                  <a:pt x="36" y="275"/>
                </a:lnTo>
                <a:lnTo>
                  <a:pt x="36" y="279"/>
                </a:lnTo>
                <a:lnTo>
                  <a:pt x="33" y="279"/>
                </a:lnTo>
                <a:lnTo>
                  <a:pt x="33" y="282"/>
                </a:lnTo>
                <a:lnTo>
                  <a:pt x="33" y="282"/>
                </a:lnTo>
                <a:lnTo>
                  <a:pt x="29" y="284"/>
                </a:lnTo>
                <a:lnTo>
                  <a:pt x="29" y="284"/>
                </a:lnTo>
                <a:lnTo>
                  <a:pt x="29" y="284"/>
                </a:lnTo>
                <a:lnTo>
                  <a:pt x="26" y="286"/>
                </a:lnTo>
                <a:lnTo>
                  <a:pt x="26" y="289"/>
                </a:lnTo>
                <a:lnTo>
                  <a:pt x="26" y="289"/>
                </a:lnTo>
                <a:lnTo>
                  <a:pt x="26" y="289"/>
                </a:lnTo>
                <a:lnTo>
                  <a:pt x="26" y="289"/>
                </a:lnTo>
                <a:lnTo>
                  <a:pt x="26" y="291"/>
                </a:lnTo>
                <a:lnTo>
                  <a:pt x="26" y="291"/>
                </a:lnTo>
                <a:lnTo>
                  <a:pt x="26" y="293"/>
                </a:lnTo>
                <a:lnTo>
                  <a:pt x="26" y="293"/>
                </a:lnTo>
                <a:lnTo>
                  <a:pt x="26" y="293"/>
                </a:lnTo>
                <a:lnTo>
                  <a:pt x="24" y="296"/>
                </a:lnTo>
                <a:lnTo>
                  <a:pt x="24" y="298"/>
                </a:lnTo>
                <a:lnTo>
                  <a:pt x="24" y="298"/>
                </a:lnTo>
                <a:lnTo>
                  <a:pt x="24" y="298"/>
                </a:lnTo>
                <a:lnTo>
                  <a:pt x="24" y="303"/>
                </a:lnTo>
                <a:lnTo>
                  <a:pt x="24" y="305"/>
                </a:lnTo>
                <a:lnTo>
                  <a:pt x="24" y="305"/>
                </a:lnTo>
                <a:lnTo>
                  <a:pt x="22" y="308"/>
                </a:lnTo>
                <a:lnTo>
                  <a:pt x="22" y="308"/>
                </a:lnTo>
                <a:lnTo>
                  <a:pt x="19" y="310"/>
                </a:lnTo>
                <a:lnTo>
                  <a:pt x="19" y="310"/>
                </a:lnTo>
                <a:lnTo>
                  <a:pt x="17" y="310"/>
                </a:lnTo>
                <a:lnTo>
                  <a:pt x="12" y="310"/>
                </a:lnTo>
                <a:lnTo>
                  <a:pt x="10" y="312"/>
                </a:lnTo>
                <a:lnTo>
                  <a:pt x="10" y="312"/>
                </a:lnTo>
                <a:lnTo>
                  <a:pt x="10" y="310"/>
                </a:lnTo>
                <a:lnTo>
                  <a:pt x="10" y="310"/>
                </a:lnTo>
                <a:lnTo>
                  <a:pt x="7" y="310"/>
                </a:lnTo>
                <a:lnTo>
                  <a:pt x="7" y="310"/>
                </a:lnTo>
                <a:lnTo>
                  <a:pt x="7" y="310"/>
                </a:lnTo>
                <a:lnTo>
                  <a:pt x="5" y="310"/>
                </a:lnTo>
                <a:lnTo>
                  <a:pt x="5" y="312"/>
                </a:lnTo>
                <a:lnTo>
                  <a:pt x="3" y="312"/>
                </a:lnTo>
                <a:lnTo>
                  <a:pt x="3" y="315"/>
                </a:lnTo>
                <a:lnTo>
                  <a:pt x="0" y="315"/>
                </a:lnTo>
                <a:lnTo>
                  <a:pt x="0" y="317"/>
                </a:lnTo>
                <a:lnTo>
                  <a:pt x="0" y="317"/>
                </a:lnTo>
                <a:lnTo>
                  <a:pt x="0" y="320"/>
                </a:lnTo>
                <a:lnTo>
                  <a:pt x="0" y="322"/>
                </a:lnTo>
                <a:lnTo>
                  <a:pt x="0" y="327"/>
                </a:lnTo>
                <a:lnTo>
                  <a:pt x="0" y="334"/>
                </a:lnTo>
                <a:lnTo>
                  <a:pt x="0" y="341"/>
                </a:lnTo>
                <a:lnTo>
                  <a:pt x="3" y="346"/>
                </a:lnTo>
                <a:lnTo>
                  <a:pt x="10" y="346"/>
                </a:lnTo>
                <a:lnTo>
                  <a:pt x="17" y="343"/>
                </a:lnTo>
                <a:lnTo>
                  <a:pt x="24" y="343"/>
                </a:lnTo>
                <a:lnTo>
                  <a:pt x="33" y="341"/>
                </a:lnTo>
                <a:lnTo>
                  <a:pt x="40" y="341"/>
                </a:lnTo>
                <a:lnTo>
                  <a:pt x="55" y="338"/>
                </a:lnTo>
                <a:lnTo>
                  <a:pt x="64" y="336"/>
                </a:lnTo>
                <a:lnTo>
                  <a:pt x="71" y="336"/>
                </a:lnTo>
                <a:lnTo>
                  <a:pt x="78" y="334"/>
                </a:lnTo>
                <a:lnTo>
                  <a:pt x="85" y="331"/>
                </a:lnTo>
                <a:lnTo>
                  <a:pt x="93" y="331"/>
                </a:lnTo>
                <a:lnTo>
                  <a:pt x="102" y="329"/>
                </a:lnTo>
                <a:lnTo>
                  <a:pt x="109" y="329"/>
                </a:lnTo>
                <a:lnTo>
                  <a:pt x="116" y="327"/>
                </a:lnTo>
                <a:lnTo>
                  <a:pt x="123" y="327"/>
                </a:lnTo>
                <a:lnTo>
                  <a:pt x="126" y="327"/>
                </a:lnTo>
                <a:lnTo>
                  <a:pt x="154" y="312"/>
                </a:lnTo>
                <a:lnTo>
                  <a:pt x="156" y="310"/>
                </a:lnTo>
                <a:lnTo>
                  <a:pt x="159" y="310"/>
                </a:lnTo>
                <a:lnTo>
                  <a:pt x="159" y="312"/>
                </a:lnTo>
                <a:lnTo>
                  <a:pt x="159" y="312"/>
                </a:lnTo>
                <a:lnTo>
                  <a:pt x="159" y="312"/>
                </a:lnTo>
                <a:lnTo>
                  <a:pt x="161" y="310"/>
                </a:lnTo>
                <a:lnTo>
                  <a:pt x="161" y="310"/>
                </a:lnTo>
                <a:lnTo>
                  <a:pt x="163" y="308"/>
                </a:lnTo>
                <a:lnTo>
                  <a:pt x="163" y="308"/>
                </a:lnTo>
                <a:lnTo>
                  <a:pt x="166" y="305"/>
                </a:lnTo>
                <a:lnTo>
                  <a:pt x="166" y="305"/>
                </a:lnTo>
                <a:lnTo>
                  <a:pt x="166" y="305"/>
                </a:lnTo>
                <a:lnTo>
                  <a:pt x="166" y="303"/>
                </a:lnTo>
                <a:lnTo>
                  <a:pt x="166" y="303"/>
                </a:lnTo>
                <a:lnTo>
                  <a:pt x="168" y="303"/>
                </a:lnTo>
                <a:lnTo>
                  <a:pt x="168" y="303"/>
                </a:lnTo>
                <a:lnTo>
                  <a:pt x="171" y="303"/>
                </a:lnTo>
                <a:lnTo>
                  <a:pt x="173" y="301"/>
                </a:lnTo>
                <a:lnTo>
                  <a:pt x="178" y="298"/>
                </a:lnTo>
                <a:lnTo>
                  <a:pt x="178" y="298"/>
                </a:lnTo>
                <a:lnTo>
                  <a:pt x="182" y="296"/>
                </a:lnTo>
                <a:lnTo>
                  <a:pt x="182" y="296"/>
                </a:lnTo>
                <a:lnTo>
                  <a:pt x="182" y="296"/>
                </a:lnTo>
                <a:lnTo>
                  <a:pt x="185" y="296"/>
                </a:lnTo>
                <a:lnTo>
                  <a:pt x="185" y="296"/>
                </a:lnTo>
                <a:lnTo>
                  <a:pt x="185" y="293"/>
                </a:lnTo>
                <a:lnTo>
                  <a:pt x="190" y="293"/>
                </a:lnTo>
                <a:lnTo>
                  <a:pt x="190" y="293"/>
                </a:lnTo>
                <a:lnTo>
                  <a:pt x="190" y="293"/>
                </a:lnTo>
                <a:lnTo>
                  <a:pt x="190" y="291"/>
                </a:lnTo>
                <a:lnTo>
                  <a:pt x="190" y="291"/>
                </a:lnTo>
                <a:lnTo>
                  <a:pt x="192" y="289"/>
                </a:lnTo>
                <a:lnTo>
                  <a:pt x="192" y="289"/>
                </a:lnTo>
                <a:lnTo>
                  <a:pt x="194" y="289"/>
                </a:lnTo>
                <a:lnTo>
                  <a:pt x="194" y="289"/>
                </a:lnTo>
                <a:lnTo>
                  <a:pt x="194" y="289"/>
                </a:lnTo>
                <a:lnTo>
                  <a:pt x="194" y="289"/>
                </a:lnTo>
                <a:lnTo>
                  <a:pt x="194" y="289"/>
                </a:lnTo>
                <a:lnTo>
                  <a:pt x="194" y="289"/>
                </a:lnTo>
                <a:lnTo>
                  <a:pt x="197" y="289"/>
                </a:lnTo>
                <a:lnTo>
                  <a:pt x="197" y="289"/>
                </a:lnTo>
                <a:lnTo>
                  <a:pt x="204" y="289"/>
                </a:lnTo>
                <a:lnTo>
                  <a:pt x="211" y="286"/>
                </a:lnTo>
                <a:lnTo>
                  <a:pt x="211" y="286"/>
                </a:lnTo>
                <a:lnTo>
                  <a:pt x="216" y="286"/>
                </a:lnTo>
                <a:lnTo>
                  <a:pt x="220" y="286"/>
                </a:lnTo>
                <a:lnTo>
                  <a:pt x="225" y="286"/>
                </a:lnTo>
                <a:lnTo>
                  <a:pt x="232" y="284"/>
                </a:lnTo>
                <a:lnTo>
                  <a:pt x="239" y="284"/>
                </a:lnTo>
                <a:lnTo>
                  <a:pt x="249" y="282"/>
                </a:lnTo>
                <a:lnTo>
                  <a:pt x="258" y="282"/>
                </a:lnTo>
                <a:lnTo>
                  <a:pt x="265" y="282"/>
                </a:lnTo>
                <a:lnTo>
                  <a:pt x="275" y="279"/>
                </a:lnTo>
                <a:lnTo>
                  <a:pt x="284" y="279"/>
                </a:lnTo>
                <a:lnTo>
                  <a:pt x="294" y="277"/>
                </a:lnTo>
                <a:lnTo>
                  <a:pt x="301" y="277"/>
                </a:lnTo>
                <a:lnTo>
                  <a:pt x="310" y="277"/>
                </a:lnTo>
                <a:lnTo>
                  <a:pt x="315" y="275"/>
                </a:lnTo>
                <a:lnTo>
                  <a:pt x="322" y="275"/>
                </a:lnTo>
                <a:lnTo>
                  <a:pt x="327" y="275"/>
                </a:lnTo>
                <a:lnTo>
                  <a:pt x="329" y="275"/>
                </a:lnTo>
                <a:lnTo>
                  <a:pt x="329" y="275"/>
                </a:lnTo>
                <a:lnTo>
                  <a:pt x="329" y="275"/>
                </a:lnTo>
                <a:lnTo>
                  <a:pt x="331" y="275"/>
                </a:lnTo>
                <a:lnTo>
                  <a:pt x="331" y="275"/>
                </a:lnTo>
                <a:lnTo>
                  <a:pt x="331" y="275"/>
                </a:lnTo>
                <a:lnTo>
                  <a:pt x="331" y="277"/>
                </a:lnTo>
                <a:lnTo>
                  <a:pt x="331" y="277"/>
                </a:lnTo>
                <a:lnTo>
                  <a:pt x="331" y="277"/>
                </a:lnTo>
                <a:lnTo>
                  <a:pt x="331" y="277"/>
                </a:lnTo>
                <a:lnTo>
                  <a:pt x="331" y="282"/>
                </a:lnTo>
                <a:lnTo>
                  <a:pt x="331" y="282"/>
                </a:lnTo>
                <a:lnTo>
                  <a:pt x="331" y="282"/>
                </a:lnTo>
                <a:lnTo>
                  <a:pt x="331" y="282"/>
                </a:lnTo>
                <a:lnTo>
                  <a:pt x="331" y="282"/>
                </a:lnTo>
                <a:lnTo>
                  <a:pt x="331" y="284"/>
                </a:lnTo>
                <a:lnTo>
                  <a:pt x="331" y="284"/>
                </a:lnTo>
                <a:lnTo>
                  <a:pt x="331" y="284"/>
                </a:lnTo>
                <a:lnTo>
                  <a:pt x="334" y="284"/>
                </a:lnTo>
                <a:lnTo>
                  <a:pt x="334" y="284"/>
                </a:lnTo>
                <a:lnTo>
                  <a:pt x="334" y="284"/>
                </a:lnTo>
                <a:lnTo>
                  <a:pt x="341" y="277"/>
                </a:lnTo>
                <a:lnTo>
                  <a:pt x="341" y="277"/>
                </a:lnTo>
                <a:lnTo>
                  <a:pt x="343" y="277"/>
                </a:lnTo>
                <a:lnTo>
                  <a:pt x="343" y="277"/>
                </a:lnTo>
                <a:lnTo>
                  <a:pt x="343" y="277"/>
                </a:lnTo>
                <a:lnTo>
                  <a:pt x="348" y="282"/>
                </a:lnTo>
                <a:lnTo>
                  <a:pt x="355" y="286"/>
                </a:lnTo>
                <a:lnTo>
                  <a:pt x="360" y="293"/>
                </a:lnTo>
                <a:lnTo>
                  <a:pt x="360" y="293"/>
                </a:lnTo>
                <a:lnTo>
                  <a:pt x="360" y="293"/>
                </a:lnTo>
                <a:lnTo>
                  <a:pt x="362" y="308"/>
                </a:lnTo>
                <a:lnTo>
                  <a:pt x="362" y="308"/>
                </a:lnTo>
                <a:lnTo>
                  <a:pt x="362" y="308"/>
                </a:lnTo>
                <a:lnTo>
                  <a:pt x="362" y="308"/>
                </a:lnTo>
                <a:lnTo>
                  <a:pt x="365" y="308"/>
                </a:lnTo>
                <a:lnTo>
                  <a:pt x="369" y="308"/>
                </a:lnTo>
                <a:lnTo>
                  <a:pt x="369" y="308"/>
                </a:lnTo>
                <a:lnTo>
                  <a:pt x="372" y="308"/>
                </a:lnTo>
                <a:lnTo>
                  <a:pt x="376" y="308"/>
                </a:lnTo>
                <a:lnTo>
                  <a:pt x="383" y="305"/>
                </a:lnTo>
                <a:lnTo>
                  <a:pt x="391" y="305"/>
                </a:lnTo>
                <a:lnTo>
                  <a:pt x="400" y="303"/>
                </a:lnTo>
                <a:lnTo>
                  <a:pt x="409" y="301"/>
                </a:lnTo>
                <a:lnTo>
                  <a:pt x="419" y="301"/>
                </a:lnTo>
                <a:lnTo>
                  <a:pt x="428" y="298"/>
                </a:lnTo>
                <a:lnTo>
                  <a:pt x="438" y="298"/>
                </a:lnTo>
                <a:lnTo>
                  <a:pt x="445" y="296"/>
                </a:lnTo>
                <a:lnTo>
                  <a:pt x="454" y="296"/>
                </a:lnTo>
                <a:lnTo>
                  <a:pt x="459" y="293"/>
                </a:lnTo>
                <a:lnTo>
                  <a:pt x="464" y="293"/>
                </a:lnTo>
                <a:lnTo>
                  <a:pt x="469" y="293"/>
                </a:lnTo>
                <a:lnTo>
                  <a:pt x="469" y="291"/>
                </a:lnTo>
                <a:lnTo>
                  <a:pt x="473" y="291"/>
                </a:lnTo>
                <a:lnTo>
                  <a:pt x="476" y="291"/>
                </a:lnTo>
                <a:lnTo>
                  <a:pt x="478" y="291"/>
                </a:lnTo>
                <a:lnTo>
                  <a:pt x="483" y="293"/>
                </a:lnTo>
                <a:lnTo>
                  <a:pt x="490" y="301"/>
                </a:lnTo>
                <a:lnTo>
                  <a:pt x="497" y="305"/>
                </a:lnTo>
                <a:lnTo>
                  <a:pt x="506" y="310"/>
                </a:lnTo>
                <a:lnTo>
                  <a:pt x="521" y="322"/>
                </a:lnTo>
                <a:lnTo>
                  <a:pt x="537" y="334"/>
                </a:lnTo>
                <a:lnTo>
                  <a:pt x="544" y="338"/>
                </a:lnTo>
                <a:lnTo>
                  <a:pt x="554" y="343"/>
                </a:lnTo>
                <a:lnTo>
                  <a:pt x="561" y="350"/>
                </a:lnTo>
                <a:lnTo>
                  <a:pt x="568" y="355"/>
                </a:lnTo>
                <a:lnTo>
                  <a:pt x="577" y="360"/>
                </a:lnTo>
                <a:lnTo>
                  <a:pt x="585" y="367"/>
                </a:lnTo>
                <a:lnTo>
                  <a:pt x="594" y="372"/>
                </a:lnTo>
                <a:lnTo>
                  <a:pt x="601" y="376"/>
                </a:lnTo>
                <a:lnTo>
                  <a:pt x="608" y="383"/>
                </a:lnTo>
                <a:lnTo>
                  <a:pt x="611" y="381"/>
                </a:lnTo>
                <a:lnTo>
                  <a:pt x="613" y="381"/>
                </a:lnTo>
                <a:lnTo>
                  <a:pt x="611" y="383"/>
                </a:lnTo>
                <a:lnTo>
                  <a:pt x="611" y="383"/>
                </a:lnTo>
                <a:lnTo>
                  <a:pt x="620" y="379"/>
                </a:lnTo>
                <a:lnTo>
                  <a:pt x="625" y="376"/>
                </a:lnTo>
                <a:lnTo>
                  <a:pt x="627" y="374"/>
                </a:lnTo>
                <a:lnTo>
                  <a:pt x="627" y="369"/>
                </a:lnTo>
                <a:lnTo>
                  <a:pt x="629" y="369"/>
                </a:lnTo>
                <a:lnTo>
                  <a:pt x="629" y="372"/>
                </a:lnTo>
                <a:lnTo>
                  <a:pt x="629" y="374"/>
                </a:lnTo>
                <a:lnTo>
                  <a:pt x="629" y="374"/>
                </a:lnTo>
                <a:lnTo>
                  <a:pt x="632" y="374"/>
                </a:lnTo>
                <a:lnTo>
                  <a:pt x="641" y="372"/>
                </a:lnTo>
                <a:lnTo>
                  <a:pt x="644" y="372"/>
                </a:lnTo>
                <a:lnTo>
                  <a:pt x="644" y="372"/>
                </a:lnTo>
                <a:lnTo>
                  <a:pt x="651" y="369"/>
                </a:lnTo>
                <a:lnTo>
                  <a:pt x="653" y="369"/>
                </a:lnTo>
                <a:lnTo>
                  <a:pt x="663" y="372"/>
                </a:lnTo>
                <a:lnTo>
                  <a:pt x="663" y="372"/>
                </a:lnTo>
                <a:lnTo>
                  <a:pt x="665" y="369"/>
                </a:lnTo>
                <a:lnTo>
                  <a:pt x="665" y="369"/>
                </a:lnTo>
                <a:lnTo>
                  <a:pt x="667" y="362"/>
                </a:lnTo>
                <a:lnTo>
                  <a:pt x="670" y="357"/>
                </a:lnTo>
                <a:lnTo>
                  <a:pt x="670" y="355"/>
                </a:lnTo>
                <a:lnTo>
                  <a:pt x="667" y="350"/>
                </a:lnTo>
                <a:lnTo>
                  <a:pt x="667" y="350"/>
                </a:lnTo>
                <a:lnTo>
                  <a:pt x="670" y="348"/>
                </a:lnTo>
                <a:lnTo>
                  <a:pt x="667" y="346"/>
                </a:lnTo>
                <a:lnTo>
                  <a:pt x="665" y="336"/>
                </a:lnTo>
                <a:lnTo>
                  <a:pt x="663" y="334"/>
                </a:lnTo>
                <a:lnTo>
                  <a:pt x="665" y="331"/>
                </a:lnTo>
                <a:lnTo>
                  <a:pt x="667" y="338"/>
                </a:lnTo>
                <a:lnTo>
                  <a:pt x="670" y="341"/>
                </a:lnTo>
                <a:lnTo>
                  <a:pt x="670" y="346"/>
                </a:lnTo>
                <a:lnTo>
                  <a:pt x="672" y="355"/>
                </a:lnTo>
                <a:lnTo>
                  <a:pt x="672" y="360"/>
                </a:lnTo>
                <a:lnTo>
                  <a:pt x="672" y="360"/>
                </a:lnTo>
                <a:lnTo>
                  <a:pt x="672" y="360"/>
                </a:lnTo>
                <a:lnTo>
                  <a:pt x="672" y="362"/>
                </a:lnTo>
                <a:lnTo>
                  <a:pt x="672" y="364"/>
                </a:lnTo>
                <a:lnTo>
                  <a:pt x="674" y="360"/>
                </a:lnTo>
                <a:lnTo>
                  <a:pt x="674" y="353"/>
                </a:lnTo>
                <a:lnTo>
                  <a:pt x="674" y="338"/>
                </a:lnTo>
                <a:lnTo>
                  <a:pt x="674" y="336"/>
                </a:lnTo>
                <a:lnTo>
                  <a:pt x="677" y="331"/>
                </a:lnTo>
                <a:lnTo>
                  <a:pt x="677" y="329"/>
                </a:lnTo>
                <a:lnTo>
                  <a:pt x="677" y="327"/>
                </a:lnTo>
                <a:lnTo>
                  <a:pt x="679" y="322"/>
                </a:lnTo>
                <a:lnTo>
                  <a:pt x="684" y="312"/>
                </a:lnTo>
                <a:lnTo>
                  <a:pt x="689" y="303"/>
                </a:lnTo>
                <a:lnTo>
                  <a:pt x="700" y="291"/>
                </a:lnTo>
                <a:lnTo>
                  <a:pt x="708" y="284"/>
                </a:lnTo>
                <a:lnTo>
                  <a:pt x="712" y="282"/>
                </a:lnTo>
                <a:lnTo>
                  <a:pt x="712" y="279"/>
                </a:lnTo>
                <a:lnTo>
                  <a:pt x="715" y="279"/>
                </a:lnTo>
                <a:lnTo>
                  <a:pt x="715" y="279"/>
                </a:lnTo>
                <a:lnTo>
                  <a:pt x="712" y="279"/>
                </a:lnTo>
                <a:lnTo>
                  <a:pt x="712" y="277"/>
                </a:lnTo>
                <a:lnTo>
                  <a:pt x="715" y="277"/>
                </a:lnTo>
                <a:lnTo>
                  <a:pt x="712" y="275"/>
                </a:lnTo>
                <a:lnTo>
                  <a:pt x="710" y="275"/>
                </a:lnTo>
                <a:lnTo>
                  <a:pt x="710" y="275"/>
                </a:lnTo>
                <a:lnTo>
                  <a:pt x="708" y="275"/>
                </a:lnTo>
                <a:lnTo>
                  <a:pt x="708" y="272"/>
                </a:lnTo>
                <a:lnTo>
                  <a:pt x="705" y="272"/>
                </a:lnTo>
                <a:lnTo>
                  <a:pt x="705" y="272"/>
                </a:lnTo>
                <a:lnTo>
                  <a:pt x="705" y="270"/>
                </a:lnTo>
                <a:lnTo>
                  <a:pt x="705" y="270"/>
                </a:lnTo>
                <a:lnTo>
                  <a:pt x="708" y="270"/>
                </a:lnTo>
                <a:lnTo>
                  <a:pt x="708" y="270"/>
                </a:lnTo>
                <a:lnTo>
                  <a:pt x="708" y="270"/>
                </a:lnTo>
                <a:lnTo>
                  <a:pt x="710" y="267"/>
                </a:lnTo>
                <a:lnTo>
                  <a:pt x="710" y="267"/>
                </a:lnTo>
                <a:lnTo>
                  <a:pt x="710" y="263"/>
                </a:lnTo>
                <a:lnTo>
                  <a:pt x="710" y="263"/>
                </a:lnTo>
                <a:lnTo>
                  <a:pt x="708" y="260"/>
                </a:lnTo>
                <a:lnTo>
                  <a:pt x="708" y="260"/>
                </a:lnTo>
                <a:lnTo>
                  <a:pt x="705" y="260"/>
                </a:lnTo>
                <a:lnTo>
                  <a:pt x="705" y="260"/>
                </a:lnTo>
                <a:lnTo>
                  <a:pt x="703" y="253"/>
                </a:lnTo>
                <a:lnTo>
                  <a:pt x="705" y="256"/>
                </a:lnTo>
                <a:lnTo>
                  <a:pt x="705" y="256"/>
                </a:lnTo>
                <a:lnTo>
                  <a:pt x="705" y="253"/>
                </a:lnTo>
                <a:lnTo>
                  <a:pt x="708" y="253"/>
                </a:lnTo>
                <a:lnTo>
                  <a:pt x="708" y="256"/>
                </a:lnTo>
                <a:lnTo>
                  <a:pt x="710" y="256"/>
                </a:lnTo>
                <a:lnTo>
                  <a:pt x="710" y="256"/>
                </a:lnTo>
                <a:lnTo>
                  <a:pt x="708" y="256"/>
                </a:lnTo>
                <a:lnTo>
                  <a:pt x="708" y="258"/>
                </a:lnTo>
                <a:lnTo>
                  <a:pt x="710" y="258"/>
                </a:lnTo>
                <a:lnTo>
                  <a:pt x="715" y="263"/>
                </a:lnTo>
                <a:lnTo>
                  <a:pt x="715" y="263"/>
                </a:lnTo>
                <a:lnTo>
                  <a:pt x="715" y="265"/>
                </a:lnTo>
                <a:lnTo>
                  <a:pt x="712" y="270"/>
                </a:lnTo>
                <a:lnTo>
                  <a:pt x="710" y="272"/>
                </a:lnTo>
                <a:lnTo>
                  <a:pt x="715" y="272"/>
                </a:lnTo>
                <a:lnTo>
                  <a:pt x="715" y="272"/>
                </a:lnTo>
                <a:lnTo>
                  <a:pt x="715" y="272"/>
                </a:lnTo>
                <a:lnTo>
                  <a:pt x="717" y="275"/>
                </a:lnTo>
                <a:lnTo>
                  <a:pt x="719" y="275"/>
                </a:lnTo>
                <a:lnTo>
                  <a:pt x="722" y="272"/>
                </a:lnTo>
                <a:lnTo>
                  <a:pt x="722" y="270"/>
                </a:lnTo>
                <a:lnTo>
                  <a:pt x="724" y="270"/>
                </a:lnTo>
                <a:lnTo>
                  <a:pt x="729" y="260"/>
                </a:lnTo>
                <a:lnTo>
                  <a:pt x="731" y="258"/>
                </a:lnTo>
                <a:lnTo>
                  <a:pt x="731" y="258"/>
                </a:lnTo>
                <a:lnTo>
                  <a:pt x="731" y="256"/>
                </a:lnTo>
                <a:lnTo>
                  <a:pt x="731" y="256"/>
                </a:lnTo>
                <a:lnTo>
                  <a:pt x="731" y="256"/>
                </a:lnTo>
                <a:lnTo>
                  <a:pt x="731" y="256"/>
                </a:lnTo>
                <a:lnTo>
                  <a:pt x="734" y="256"/>
                </a:lnTo>
                <a:lnTo>
                  <a:pt x="734" y="256"/>
                </a:lnTo>
                <a:lnTo>
                  <a:pt x="734" y="256"/>
                </a:lnTo>
                <a:lnTo>
                  <a:pt x="736" y="253"/>
                </a:lnTo>
                <a:lnTo>
                  <a:pt x="736" y="251"/>
                </a:lnTo>
                <a:lnTo>
                  <a:pt x="736" y="251"/>
                </a:lnTo>
                <a:lnTo>
                  <a:pt x="734" y="249"/>
                </a:lnTo>
                <a:lnTo>
                  <a:pt x="734" y="249"/>
                </a:lnTo>
                <a:lnTo>
                  <a:pt x="734" y="246"/>
                </a:lnTo>
                <a:lnTo>
                  <a:pt x="736" y="246"/>
                </a:lnTo>
                <a:lnTo>
                  <a:pt x="736" y="246"/>
                </a:lnTo>
                <a:lnTo>
                  <a:pt x="736" y="249"/>
                </a:lnTo>
                <a:lnTo>
                  <a:pt x="738" y="251"/>
                </a:lnTo>
                <a:lnTo>
                  <a:pt x="738" y="253"/>
                </a:lnTo>
                <a:lnTo>
                  <a:pt x="738" y="256"/>
                </a:lnTo>
                <a:lnTo>
                  <a:pt x="738" y="256"/>
                </a:lnTo>
                <a:lnTo>
                  <a:pt x="741" y="256"/>
                </a:lnTo>
                <a:lnTo>
                  <a:pt x="741" y="253"/>
                </a:lnTo>
                <a:lnTo>
                  <a:pt x="755" y="246"/>
                </a:lnTo>
                <a:lnTo>
                  <a:pt x="757" y="244"/>
                </a:lnTo>
                <a:lnTo>
                  <a:pt x="776" y="241"/>
                </a:lnTo>
                <a:lnTo>
                  <a:pt x="776" y="239"/>
                </a:lnTo>
                <a:lnTo>
                  <a:pt x="774" y="237"/>
                </a:lnTo>
                <a:lnTo>
                  <a:pt x="774" y="237"/>
                </a:lnTo>
                <a:lnTo>
                  <a:pt x="771" y="239"/>
                </a:lnTo>
                <a:lnTo>
                  <a:pt x="771" y="239"/>
                </a:lnTo>
                <a:lnTo>
                  <a:pt x="769" y="239"/>
                </a:lnTo>
                <a:lnTo>
                  <a:pt x="771" y="237"/>
                </a:lnTo>
                <a:lnTo>
                  <a:pt x="771" y="234"/>
                </a:lnTo>
                <a:lnTo>
                  <a:pt x="774" y="232"/>
                </a:lnTo>
                <a:lnTo>
                  <a:pt x="776" y="232"/>
                </a:lnTo>
                <a:lnTo>
                  <a:pt x="778" y="232"/>
                </a:lnTo>
                <a:lnTo>
                  <a:pt x="778" y="234"/>
                </a:lnTo>
                <a:lnTo>
                  <a:pt x="781" y="239"/>
                </a:lnTo>
                <a:lnTo>
                  <a:pt x="781" y="241"/>
                </a:lnTo>
                <a:lnTo>
                  <a:pt x="786" y="241"/>
                </a:lnTo>
                <a:lnTo>
                  <a:pt x="786" y="239"/>
                </a:lnTo>
                <a:lnTo>
                  <a:pt x="783" y="227"/>
                </a:lnTo>
                <a:lnTo>
                  <a:pt x="783" y="227"/>
                </a:lnTo>
                <a:lnTo>
                  <a:pt x="786" y="230"/>
                </a:lnTo>
                <a:lnTo>
                  <a:pt x="788" y="232"/>
                </a:lnTo>
                <a:lnTo>
                  <a:pt x="788" y="234"/>
                </a:lnTo>
                <a:lnTo>
                  <a:pt x="788" y="234"/>
                </a:lnTo>
                <a:lnTo>
                  <a:pt x="790" y="237"/>
                </a:lnTo>
                <a:lnTo>
                  <a:pt x="793" y="237"/>
                </a:lnTo>
                <a:lnTo>
                  <a:pt x="795" y="237"/>
                </a:lnTo>
                <a:lnTo>
                  <a:pt x="795" y="237"/>
                </a:lnTo>
                <a:lnTo>
                  <a:pt x="797" y="234"/>
                </a:lnTo>
                <a:lnTo>
                  <a:pt x="797" y="234"/>
                </a:lnTo>
                <a:lnTo>
                  <a:pt x="797" y="232"/>
                </a:lnTo>
                <a:lnTo>
                  <a:pt x="795" y="232"/>
                </a:lnTo>
                <a:lnTo>
                  <a:pt x="795" y="232"/>
                </a:lnTo>
                <a:lnTo>
                  <a:pt x="797" y="230"/>
                </a:lnTo>
                <a:lnTo>
                  <a:pt x="797" y="230"/>
                </a:lnTo>
                <a:lnTo>
                  <a:pt x="797" y="230"/>
                </a:lnTo>
                <a:lnTo>
                  <a:pt x="797" y="230"/>
                </a:lnTo>
                <a:lnTo>
                  <a:pt x="800" y="225"/>
                </a:lnTo>
                <a:lnTo>
                  <a:pt x="802" y="222"/>
                </a:lnTo>
                <a:lnTo>
                  <a:pt x="802" y="220"/>
                </a:lnTo>
                <a:lnTo>
                  <a:pt x="802" y="220"/>
                </a:lnTo>
                <a:lnTo>
                  <a:pt x="802" y="218"/>
                </a:lnTo>
                <a:lnTo>
                  <a:pt x="802" y="215"/>
                </a:lnTo>
                <a:lnTo>
                  <a:pt x="802" y="215"/>
                </a:lnTo>
                <a:lnTo>
                  <a:pt x="802" y="215"/>
                </a:lnTo>
                <a:lnTo>
                  <a:pt x="805" y="215"/>
                </a:lnTo>
                <a:lnTo>
                  <a:pt x="805" y="218"/>
                </a:lnTo>
                <a:lnTo>
                  <a:pt x="805" y="218"/>
                </a:lnTo>
                <a:lnTo>
                  <a:pt x="807" y="215"/>
                </a:lnTo>
                <a:lnTo>
                  <a:pt x="809" y="213"/>
                </a:lnTo>
                <a:lnTo>
                  <a:pt x="809" y="213"/>
                </a:lnTo>
                <a:lnTo>
                  <a:pt x="809" y="211"/>
                </a:lnTo>
                <a:lnTo>
                  <a:pt x="807" y="211"/>
                </a:lnTo>
                <a:lnTo>
                  <a:pt x="807" y="208"/>
                </a:lnTo>
                <a:lnTo>
                  <a:pt x="807" y="208"/>
                </a:lnTo>
                <a:lnTo>
                  <a:pt x="809" y="206"/>
                </a:lnTo>
                <a:lnTo>
                  <a:pt x="809" y="206"/>
                </a:lnTo>
                <a:lnTo>
                  <a:pt x="812" y="206"/>
                </a:lnTo>
                <a:lnTo>
                  <a:pt x="812" y="206"/>
                </a:lnTo>
                <a:lnTo>
                  <a:pt x="814" y="204"/>
                </a:lnTo>
                <a:lnTo>
                  <a:pt x="814" y="204"/>
                </a:lnTo>
                <a:lnTo>
                  <a:pt x="814" y="201"/>
                </a:lnTo>
                <a:lnTo>
                  <a:pt x="812" y="201"/>
                </a:lnTo>
                <a:lnTo>
                  <a:pt x="809" y="199"/>
                </a:lnTo>
                <a:lnTo>
                  <a:pt x="807" y="196"/>
                </a:lnTo>
                <a:lnTo>
                  <a:pt x="805" y="196"/>
                </a:lnTo>
                <a:lnTo>
                  <a:pt x="805" y="199"/>
                </a:lnTo>
                <a:lnTo>
                  <a:pt x="807" y="201"/>
                </a:lnTo>
                <a:lnTo>
                  <a:pt x="809" y="204"/>
                </a:lnTo>
                <a:lnTo>
                  <a:pt x="807" y="204"/>
                </a:lnTo>
                <a:lnTo>
                  <a:pt x="805" y="204"/>
                </a:lnTo>
                <a:lnTo>
                  <a:pt x="805" y="206"/>
                </a:lnTo>
                <a:lnTo>
                  <a:pt x="802" y="208"/>
                </a:lnTo>
                <a:lnTo>
                  <a:pt x="802" y="208"/>
                </a:lnTo>
                <a:lnTo>
                  <a:pt x="797" y="208"/>
                </a:lnTo>
                <a:lnTo>
                  <a:pt x="795" y="211"/>
                </a:lnTo>
                <a:lnTo>
                  <a:pt x="795" y="211"/>
                </a:lnTo>
                <a:lnTo>
                  <a:pt x="795" y="208"/>
                </a:lnTo>
                <a:lnTo>
                  <a:pt x="795" y="208"/>
                </a:lnTo>
                <a:lnTo>
                  <a:pt x="795" y="208"/>
                </a:lnTo>
                <a:lnTo>
                  <a:pt x="795" y="206"/>
                </a:lnTo>
                <a:lnTo>
                  <a:pt x="795" y="206"/>
                </a:lnTo>
                <a:lnTo>
                  <a:pt x="795" y="206"/>
                </a:lnTo>
                <a:lnTo>
                  <a:pt x="797" y="204"/>
                </a:lnTo>
                <a:lnTo>
                  <a:pt x="800" y="204"/>
                </a:lnTo>
                <a:lnTo>
                  <a:pt x="797" y="201"/>
                </a:lnTo>
                <a:lnTo>
                  <a:pt x="795" y="199"/>
                </a:lnTo>
                <a:lnTo>
                  <a:pt x="795" y="199"/>
                </a:lnTo>
                <a:lnTo>
                  <a:pt x="795" y="196"/>
                </a:lnTo>
                <a:lnTo>
                  <a:pt x="795" y="196"/>
                </a:lnTo>
                <a:lnTo>
                  <a:pt x="795" y="196"/>
                </a:lnTo>
                <a:lnTo>
                  <a:pt x="793" y="194"/>
                </a:lnTo>
                <a:lnTo>
                  <a:pt x="793" y="194"/>
                </a:lnTo>
                <a:lnTo>
                  <a:pt x="793" y="194"/>
                </a:lnTo>
                <a:lnTo>
                  <a:pt x="793" y="196"/>
                </a:lnTo>
                <a:lnTo>
                  <a:pt x="790" y="199"/>
                </a:lnTo>
                <a:lnTo>
                  <a:pt x="790" y="199"/>
                </a:lnTo>
                <a:lnTo>
                  <a:pt x="790" y="201"/>
                </a:lnTo>
                <a:lnTo>
                  <a:pt x="793" y="204"/>
                </a:lnTo>
                <a:lnTo>
                  <a:pt x="793" y="204"/>
                </a:lnTo>
                <a:lnTo>
                  <a:pt x="793" y="206"/>
                </a:lnTo>
                <a:lnTo>
                  <a:pt x="790" y="204"/>
                </a:lnTo>
                <a:lnTo>
                  <a:pt x="788" y="204"/>
                </a:lnTo>
                <a:lnTo>
                  <a:pt x="786" y="204"/>
                </a:lnTo>
                <a:lnTo>
                  <a:pt x="786" y="204"/>
                </a:lnTo>
                <a:lnTo>
                  <a:pt x="783" y="206"/>
                </a:lnTo>
                <a:lnTo>
                  <a:pt x="783" y="208"/>
                </a:lnTo>
                <a:lnTo>
                  <a:pt x="788" y="211"/>
                </a:lnTo>
                <a:lnTo>
                  <a:pt x="788" y="213"/>
                </a:lnTo>
                <a:lnTo>
                  <a:pt x="786" y="213"/>
                </a:lnTo>
                <a:lnTo>
                  <a:pt x="783" y="211"/>
                </a:lnTo>
                <a:lnTo>
                  <a:pt x="781" y="211"/>
                </a:lnTo>
                <a:lnTo>
                  <a:pt x="781" y="211"/>
                </a:lnTo>
                <a:lnTo>
                  <a:pt x="781" y="208"/>
                </a:lnTo>
                <a:lnTo>
                  <a:pt x="778" y="208"/>
                </a:lnTo>
                <a:lnTo>
                  <a:pt x="778" y="208"/>
                </a:lnTo>
                <a:lnTo>
                  <a:pt x="778" y="208"/>
                </a:lnTo>
                <a:lnTo>
                  <a:pt x="776" y="208"/>
                </a:lnTo>
                <a:lnTo>
                  <a:pt x="774" y="211"/>
                </a:lnTo>
                <a:lnTo>
                  <a:pt x="774" y="213"/>
                </a:lnTo>
                <a:lnTo>
                  <a:pt x="771" y="215"/>
                </a:lnTo>
                <a:lnTo>
                  <a:pt x="771" y="215"/>
                </a:lnTo>
                <a:lnTo>
                  <a:pt x="769" y="218"/>
                </a:lnTo>
                <a:lnTo>
                  <a:pt x="767" y="220"/>
                </a:lnTo>
                <a:lnTo>
                  <a:pt x="767" y="220"/>
                </a:lnTo>
                <a:lnTo>
                  <a:pt x="767" y="220"/>
                </a:lnTo>
                <a:lnTo>
                  <a:pt x="767" y="220"/>
                </a:lnTo>
                <a:lnTo>
                  <a:pt x="764" y="218"/>
                </a:lnTo>
                <a:lnTo>
                  <a:pt x="762" y="218"/>
                </a:lnTo>
                <a:lnTo>
                  <a:pt x="755" y="215"/>
                </a:lnTo>
                <a:lnTo>
                  <a:pt x="750" y="215"/>
                </a:lnTo>
                <a:lnTo>
                  <a:pt x="748" y="215"/>
                </a:lnTo>
                <a:lnTo>
                  <a:pt x="743" y="211"/>
                </a:lnTo>
                <a:lnTo>
                  <a:pt x="738" y="206"/>
                </a:lnTo>
                <a:lnTo>
                  <a:pt x="736" y="204"/>
                </a:lnTo>
                <a:lnTo>
                  <a:pt x="734" y="204"/>
                </a:lnTo>
                <a:lnTo>
                  <a:pt x="734" y="204"/>
                </a:lnTo>
                <a:lnTo>
                  <a:pt x="729" y="196"/>
                </a:lnTo>
                <a:lnTo>
                  <a:pt x="731" y="196"/>
                </a:lnTo>
                <a:lnTo>
                  <a:pt x="738" y="204"/>
                </a:lnTo>
                <a:lnTo>
                  <a:pt x="743" y="204"/>
                </a:lnTo>
                <a:lnTo>
                  <a:pt x="743" y="204"/>
                </a:lnTo>
                <a:lnTo>
                  <a:pt x="750" y="208"/>
                </a:lnTo>
                <a:lnTo>
                  <a:pt x="752" y="211"/>
                </a:lnTo>
                <a:lnTo>
                  <a:pt x="757" y="211"/>
                </a:lnTo>
                <a:lnTo>
                  <a:pt x="760" y="211"/>
                </a:lnTo>
                <a:lnTo>
                  <a:pt x="764" y="211"/>
                </a:lnTo>
                <a:lnTo>
                  <a:pt x="767" y="208"/>
                </a:lnTo>
                <a:lnTo>
                  <a:pt x="769" y="206"/>
                </a:lnTo>
                <a:lnTo>
                  <a:pt x="771" y="204"/>
                </a:lnTo>
                <a:lnTo>
                  <a:pt x="774" y="199"/>
                </a:lnTo>
                <a:lnTo>
                  <a:pt x="776" y="196"/>
                </a:lnTo>
                <a:lnTo>
                  <a:pt x="776" y="194"/>
                </a:lnTo>
                <a:lnTo>
                  <a:pt x="778" y="192"/>
                </a:lnTo>
                <a:lnTo>
                  <a:pt x="781" y="189"/>
                </a:lnTo>
                <a:lnTo>
                  <a:pt x="781" y="187"/>
                </a:lnTo>
                <a:lnTo>
                  <a:pt x="778" y="182"/>
                </a:lnTo>
                <a:lnTo>
                  <a:pt x="776" y="185"/>
                </a:lnTo>
                <a:lnTo>
                  <a:pt x="776" y="185"/>
                </a:lnTo>
                <a:lnTo>
                  <a:pt x="778" y="185"/>
                </a:lnTo>
                <a:lnTo>
                  <a:pt x="778" y="185"/>
                </a:lnTo>
                <a:lnTo>
                  <a:pt x="778" y="185"/>
                </a:lnTo>
                <a:lnTo>
                  <a:pt x="778" y="187"/>
                </a:lnTo>
                <a:lnTo>
                  <a:pt x="776" y="187"/>
                </a:lnTo>
                <a:lnTo>
                  <a:pt x="776" y="187"/>
                </a:lnTo>
                <a:lnTo>
                  <a:pt x="774" y="187"/>
                </a:lnTo>
                <a:lnTo>
                  <a:pt x="769" y="187"/>
                </a:lnTo>
                <a:lnTo>
                  <a:pt x="769" y="187"/>
                </a:lnTo>
                <a:lnTo>
                  <a:pt x="769" y="185"/>
                </a:lnTo>
                <a:lnTo>
                  <a:pt x="771" y="185"/>
                </a:lnTo>
                <a:lnTo>
                  <a:pt x="771" y="182"/>
                </a:lnTo>
                <a:lnTo>
                  <a:pt x="774" y="182"/>
                </a:lnTo>
                <a:lnTo>
                  <a:pt x="774" y="182"/>
                </a:lnTo>
                <a:lnTo>
                  <a:pt x="774" y="180"/>
                </a:lnTo>
                <a:lnTo>
                  <a:pt x="776" y="180"/>
                </a:lnTo>
                <a:lnTo>
                  <a:pt x="778" y="180"/>
                </a:lnTo>
                <a:lnTo>
                  <a:pt x="781" y="180"/>
                </a:lnTo>
                <a:lnTo>
                  <a:pt x="781" y="180"/>
                </a:lnTo>
                <a:lnTo>
                  <a:pt x="783" y="178"/>
                </a:lnTo>
                <a:lnTo>
                  <a:pt x="781" y="178"/>
                </a:lnTo>
                <a:lnTo>
                  <a:pt x="781" y="178"/>
                </a:lnTo>
                <a:lnTo>
                  <a:pt x="778" y="175"/>
                </a:lnTo>
                <a:lnTo>
                  <a:pt x="778" y="175"/>
                </a:lnTo>
                <a:lnTo>
                  <a:pt x="783" y="175"/>
                </a:lnTo>
                <a:lnTo>
                  <a:pt x="786" y="175"/>
                </a:lnTo>
                <a:lnTo>
                  <a:pt x="786" y="173"/>
                </a:lnTo>
                <a:lnTo>
                  <a:pt x="786" y="173"/>
                </a:lnTo>
                <a:lnTo>
                  <a:pt x="786" y="170"/>
                </a:lnTo>
                <a:lnTo>
                  <a:pt x="786" y="168"/>
                </a:lnTo>
                <a:lnTo>
                  <a:pt x="783" y="168"/>
                </a:lnTo>
                <a:lnTo>
                  <a:pt x="783" y="166"/>
                </a:lnTo>
                <a:lnTo>
                  <a:pt x="783" y="166"/>
                </a:lnTo>
                <a:lnTo>
                  <a:pt x="781" y="166"/>
                </a:lnTo>
                <a:lnTo>
                  <a:pt x="769" y="166"/>
                </a:lnTo>
                <a:lnTo>
                  <a:pt x="762" y="163"/>
                </a:lnTo>
                <a:lnTo>
                  <a:pt x="755" y="161"/>
                </a:lnTo>
                <a:lnTo>
                  <a:pt x="748" y="161"/>
                </a:lnTo>
                <a:lnTo>
                  <a:pt x="745" y="161"/>
                </a:lnTo>
                <a:lnTo>
                  <a:pt x="743" y="159"/>
                </a:lnTo>
                <a:lnTo>
                  <a:pt x="738" y="159"/>
                </a:lnTo>
                <a:lnTo>
                  <a:pt x="734" y="159"/>
                </a:lnTo>
                <a:lnTo>
                  <a:pt x="731" y="161"/>
                </a:lnTo>
                <a:lnTo>
                  <a:pt x="729" y="156"/>
                </a:lnTo>
                <a:lnTo>
                  <a:pt x="729" y="156"/>
                </a:lnTo>
                <a:lnTo>
                  <a:pt x="726" y="154"/>
                </a:lnTo>
                <a:lnTo>
                  <a:pt x="724" y="154"/>
                </a:lnTo>
                <a:lnTo>
                  <a:pt x="724" y="154"/>
                </a:lnTo>
                <a:lnTo>
                  <a:pt x="722" y="149"/>
                </a:lnTo>
                <a:lnTo>
                  <a:pt x="726" y="151"/>
                </a:lnTo>
                <a:lnTo>
                  <a:pt x="729" y="154"/>
                </a:lnTo>
                <a:lnTo>
                  <a:pt x="734" y="154"/>
                </a:lnTo>
                <a:lnTo>
                  <a:pt x="738" y="156"/>
                </a:lnTo>
                <a:lnTo>
                  <a:pt x="741" y="156"/>
                </a:lnTo>
                <a:lnTo>
                  <a:pt x="745" y="154"/>
                </a:lnTo>
                <a:lnTo>
                  <a:pt x="748" y="156"/>
                </a:lnTo>
                <a:lnTo>
                  <a:pt x="750" y="156"/>
                </a:lnTo>
                <a:lnTo>
                  <a:pt x="752" y="159"/>
                </a:lnTo>
                <a:lnTo>
                  <a:pt x="760" y="156"/>
                </a:lnTo>
                <a:lnTo>
                  <a:pt x="762" y="156"/>
                </a:lnTo>
                <a:lnTo>
                  <a:pt x="762" y="154"/>
                </a:lnTo>
                <a:lnTo>
                  <a:pt x="762" y="154"/>
                </a:lnTo>
                <a:lnTo>
                  <a:pt x="762" y="154"/>
                </a:lnTo>
                <a:lnTo>
                  <a:pt x="764" y="154"/>
                </a:lnTo>
                <a:lnTo>
                  <a:pt x="764" y="156"/>
                </a:lnTo>
                <a:lnTo>
                  <a:pt x="767" y="156"/>
                </a:lnTo>
                <a:lnTo>
                  <a:pt x="769" y="156"/>
                </a:lnTo>
                <a:lnTo>
                  <a:pt x="771" y="156"/>
                </a:lnTo>
                <a:lnTo>
                  <a:pt x="771" y="154"/>
                </a:lnTo>
                <a:lnTo>
                  <a:pt x="771" y="154"/>
                </a:lnTo>
                <a:lnTo>
                  <a:pt x="769" y="154"/>
                </a:lnTo>
                <a:lnTo>
                  <a:pt x="769" y="154"/>
                </a:lnTo>
                <a:lnTo>
                  <a:pt x="769" y="154"/>
                </a:lnTo>
                <a:lnTo>
                  <a:pt x="769" y="154"/>
                </a:lnTo>
                <a:lnTo>
                  <a:pt x="769" y="151"/>
                </a:lnTo>
                <a:lnTo>
                  <a:pt x="769" y="151"/>
                </a:lnTo>
                <a:lnTo>
                  <a:pt x="769" y="151"/>
                </a:lnTo>
                <a:lnTo>
                  <a:pt x="769" y="151"/>
                </a:lnTo>
                <a:lnTo>
                  <a:pt x="767" y="151"/>
                </a:lnTo>
                <a:lnTo>
                  <a:pt x="767" y="149"/>
                </a:lnTo>
                <a:lnTo>
                  <a:pt x="767" y="149"/>
                </a:lnTo>
                <a:lnTo>
                  <a:pt x="767" y="147"/>
                </a:lnTo>
                <a:lnTo>
                  <a:pt x="767" y="144"/>
                </a:lnTo>
                <a:lnTo>
                  <a:pt x="764" y="144"/>
                </a:lnTo>
                <a:lnTo>
                  <a:pt x="764" y="142"/>
                </a:lnTo>
                <a:lnTo>
                  <a:pt x="762" y="142"/>
                </a:lnTo>
                <a:lnTo>
                  <a:pt x="764" y="140"/>
                </a:lnTo>
                <a:lnTo>
                  <a:pt x="767" y="137"/>
                </a:lnTo>
                <a:lnTo>
                  <a:pt x="769" y="137"/>
                </a:lnTo>
                <a:lnTo>
                  <a:pt x="774" y="137"/>
                </a:lnTo>
                <a:lnTo>
                  <a:pt x="776" y="137"/>
                </a:lnTo>
                <a:lnTo>
                  <a:pt x="778" y="137"/>
                </a:lnTo>
                <a:lnTo>
                  <a:pt x="778" y="140"/>
                </a:lnTo>
                <a:lnTo>
                  <a:pt x="778" y="142"/>
                </a:lnTo>
                <a:lnTo>
                  <a:pt x="771" y="142"/>
                </a:lnTo>
                <a:lnTo>
                  <a:pt x="769" y="142"/>
                </a:lnTo>
                <a:lnTo>
                  <a:pt x="769" y="144"/>
                </a:lnTo>
                <a:lnTo>
                  <a:pt x="771" y="147"/>
                </a:lnTo>
                <a:lnTo>
                  <a:pt x="774" y="147"/>
                </a:lnTo>
                <a:lnTo>
                  <a:pt x="774" y="147"/>
                </a:lnTo>
                <a:lnTo>
                  <a:pt x="771" y="149"/>
                </a:lnTo>
                <a:lnTo>
                  <a:pt x="774" y="149"/>
                </a:lnTo>
                <a:lnTo>
                  <a:pt x="778" y="151"/>
                </a:lnTo>
                <a:lnTo>
                  <a:pt x="778" y="151"/>
                </a:lnTo>
                <a:lnTo>
                  <a:pt x="778" y="151"/>
                </a:lnTo>
                <a:lnTo>
                  <a:pt x="778" y="151"/>
                </a:lnTo>
                <a:lnTo>
                  <a:pt x="776" y="154"/>
                </a:lnTo>
                <a:lnTo>
                  <a:pt x="778" y="154"/>
                </a:lnTo>
                <a:lnTo>
                  <a:pt x="781" y="156"/>
                </a:lnTo>
                <a:lnTo>
                  <a:pt x="783" y="156"/>
                </a:lnTo>
                <a:lnTo>
                  <a:pt x="783" y="156"/>
                </a:lnTo>
                <a:lnTo>
                  <a:pt x="783" y="156"/>
                </a:lnTo>
                <a:lnTo>
                  <a:pt x="783" y="154"/>
                </a:lnTo>
                <a:lnTo>
                  <a:pt x="781" y="154"/>
                </a:lnTo>
                <a:lnTo>
                  <a:pt x="781" y="154"/>
                </a:lnTo>
                <a:lnTo>
                  <a:pt x="783" y="151"/>
                </a:lnTo>
                <a:lnTo>
                  <a:pt x="783" y="151"/>
                </a:lnTo>
                <a:lnTo>
                  <a:pt x="786" y="154"/>
                </a:lnTo>
                <a:lnTo>
                  <a:pt x="786" y="149"/>
                </a:lnTo>
                <a:lnTo>
                  <a:pt x="786" y="147"/>
                </a:lnTo>
                <a:lnTo>
                  <a:pt x="786" y="144"/>
                </a:lnTo>
                <a:lnTo>
                  <a:pt x="788" y="144"/>
                </a:lnTo>
                <a:lnTo>
                  <a:pt x="790" y="147"/>
                </a:lnTo>
                <a:lnTo>
                  <a:pt x="790" y="151"/>
                </a:lnTo>
                <a:lnTo>
                  <a:pt x="790" y="154"/>
                </a:lnTo>
                <a:lnTo>
                  <a:pt x="793" y="154"/>
                </a:lnTo>
                <a:lnTo>
                  <a:pt x="793" y="154"/>
                </a:lnTo>
                <a:lnTo>
                  <a:pt x="788" y="156"/>
                </a:lnTo>
                <a:lnTo>
                  <a:pt x="788" y="156"/>
                </a:lnTo>
                <a:lnTo>
                  <a:pt x="790" y="156"/>
                </a:lnTo>
                <a:lnTo>
                  <a:pt x="790" y="156"/>
                </a:lnTo>
                <a:lnTo>
                  <a:pt x="790" y="156"/>
                </a:lnTo>
                <a:lnTo>
                  <a:pt x="793" y="159"/>
                </a:lnTo>
                <a:lnTo>
                  <a:pt x="793" y="159"/>
                </a:lnTo>
                <a:lnTo>
                  <a:pt x="795" y="159"/>
                </a:lnTo>
                <a:lnTo>
                  <a:pt x="795" y="156"/>
                </a:lnTo>
                <a:lnTo>
                  <a:pt x="795" y="154"/>
                </a:lnTo>
                <a:lnTo>
                  <a:pt x="793" y="154"/>
                </a:lnTo>
                <a:lnTo>
                  <a:pt x="793" y="154"/>
                </a:lnTo>
                <a:lnTo>
                  <a:pt x="793" y="151"/>
                </a:lnTo>
                <a:lnTo>
                  <a:pt x="793" y="149"/>
                </a:lnTo>
                <a:lnTo>
                  <a:pt x="795" y="151"/>
                </a:lnTo>
                <a:lnTo>
                  <a:pt x="797" y="151"/>
                </a:lnTo>
                <a:lnTo>
                  <a:pt x="800" y="154"/>
                </a:lnTo>
                <a:lnTo>
                  <a:pt x="802" y="156"/>
                </a:lnTo>
                <a:lnTo>
                  <a:pt x="805" y="156"/>
                </a:lnTo>
                <a:lnTo>
                  <a:pt x="805" y="154"/>
                </a:lnTo>
                <a:lnTo>
                  <a:pt x="805" y="154"/>
                </a:lnTo>
                <a:lnTo>
                  <a:pt x="805" y="151"/>
                </a:lnTo>
                <a:lnTo>
                  <a:pt x="805" y="151"/>
                </a:lnTo>
                <a:lnTo>
                  <a:pt x="807" y="154"/>
                </a:lnTo>
                <a:lnTo>
                  <a:pt x="809" y="154"/>
                </a:lnTo>
                <a:lnTo>
                  <a:pt x="816" y="154"/>
                </a:lnTo>
                <a:lnTo>
                  <a:pt x="816" y="154"/>
                </a:lnTo>
                <a:lnTo>
                  <a:pt x="816" y="151"/>
                </a:lnTo>
                <a:lnTo>
                  <a:pt x="819" y="149"/>
                </a:lnTo>
                <a:lnTo>
                  <a:pt x="821" y="147"/>
                </a:lnTo>
                <a:lnTo>
                  <a:pt x="823" y="147"/>
                </a:lnTo>
                <a:lnTo>
                  <a:pt x="823" y="147"/>
                </a:lnTo>
                <a:lnTo>
                  <a:pt x="821" y="144"/>
                </a:lnTo>
                <a:lnTo>
                  <a:pt x="821" y="142"/>
                </a:lnTo>
                <a:lnTo>
                  <a:pt x="823" y="140"/>
                </a:lnTo>
                <a:lnTo>
                  <a:pt x="826" y="140"/>
                </a:lnTo>
                <a:lnTo>
                  <a:pt x="823" y="142"/>
                </a:lnTo>
                <a:lnTo>
                  <a:pt x="826" y="142"/>
                </a:lnTo>
                <a:lnTo>
                  <a:pt x="826" y="142"/>
                </a:lnTo>
                <a:lnTo>
                  <a:pt x="826" y="142"/>
                </a:lnTo>
                <a:lnTo>
                  <a:pt x="826" y="140"/>
                </a:lnTo>
                <a:lnTo>
                  <a:pt x="826" y="137"/>
                </a:lnTo>
                <a:lnTo>
                  <a:pt x="828" y="137"/>
                </a:lnTo>
                <a:lnTo>
                  <a:pt x="828" y="135"/>
                </a:lnTo>
                <a:lnTo>
                  <a:pt x="826" y="135"/>
                </a:lnTo>
                <a:lnTo>
                  <a:pt x="828" y="133"/>
                </a:lnTo>
                <a:lnTo>
                  <a:pt x="828" y="133"/>
                </a:lnTo>
                <a:lnTo>
                  <a:pt x="831" y="133"/>
                </a:lnTo>
                <a:lnTo>
                  <a:pt x="831" y="130"/>
                </a:lnTo>
                <a:lnTo>
                  <a:pt x="828" y="130"/>
                </a:lnTo>
                <a:lnTo>
                  <a:pt x="828" y="130"/>
                </a:lnTo>
                <a:lnTo>
                  <a:pt x="828" y="128"/>
                </a:lnTo>
                <a:lnTo>
                  <a:pt x="828" y="128"/>
                </a:lnTo>
                <a:lnTo>
                  <a:pt x="831" y="128"/>
                </a:lnTo>
                <a:lnTo>
                  <a:pt x="831" y="128"/>
                </a:lnTo>
                <a:lnTo>
                  <a:pt x="835" y="121"/>
                </a:lnTo>
                <a:lnTo>
                  <a:pt x="835" y="118"/>
                </a:lnTo>
                <a:lnTo>
                  <a:pt x="835" y="116"/>
                </a:lnTo>
                <a:lnTo>
                  <a:pt x="833" y="114"/>
                </a:lnTo>
                <a:lnTo>
                  <a:pt x="835" y="111"/>
                </a:lnTo>
                <a:lnTo>
                  <a:pt x="835" y="116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C89B1A68-C8E8-427C-A40C-5CEF4D4F3BA7}"/>
              </a:ext>
            </a:extLst>
          </p:cNvPr>
          <p:cNvSpPr>
            <a:spLocks/>
          </p:cNvSpPr>
          <p:nvPr/>
        </p:nvSpPr>
        <p:spPr bwMode="auto">
          <a:xfrm>
            <a:off x="5972120" y="1750367"/>
            <a:ext cx="1258491" cy="701279"/>
          </a:xfrm>
          <a:custGeom>
            <a:avLst/>
            <a:gdLst>
              <a:gd name="T0" fmla="*/ 1010 w 1057"/>
              <a:gd name="T1" fmla="*/ 570 h 589"/>
              <a:gd name="T2" fmla="*/ 861 w 1057"/>
              <a:gd name="T3" fmla="*/ 563 h 589"/>
              <a:gd name="T4" fmla="*/ 712 w 1057"/>
              <a:gd name="T5" fmla="*/ 553 h 589"/>
              <a:gd name="T6" fmla="*/ 563 w 1057"/>
              <a:gd name="T7" fmla="*/ 542 h 589"/>
              <a:gd name="T8" fmla="*/ 416 w 1057"/>
              <a:gd name="T9" fmla="*/ 530 h 589"/>
              <a:gd name="T10" fmla="*/ 395 w 1057"/>
              <a:gd name="T11" fmla="*/ 572 h 589"/>
              <a:gd name="T12" fmla="*/ 381 w 1057"/>
              <a:gd name="T13" fmla="*/ 575 h 589"/>
              <a:gd name="T14" fmla="*/ 369 w 1057"/>
              <a:gd name="T15" fmla="*/ 553 h 589"/>
              <a:gd name="T16" fmla="*/ 359 w 1057"/>
              <a:gd name="T17" fmla="*/ 560 h 589"/>
              <a:gd name="T18" fmla="*/ 355 w 1057"/>
              <a:gd name="T19" fmla="*/ 572 h 589"/>
              <a:gd name="T20" fmla="*/ 355 w 1057"/>
              <a:gd name="T21" fmla="*/ 577 h 589"/>
              <a:gd name="T22" fmla="*/ 324 w 1057"/>
              <a:gd name="T23" fmla="*/ 577 h 589"/>
              <a:gd name="T24" fmla="*/ 300 w 1057"/>
              <a:gd name="T25" fmla="*/ 572 h 589"/>
              <a:gd name="T26" fmla="*/ 281 w 1057"/>
              <a:gd name="T27" fmla="*/ 570 h 589"/>
              <a:gd name="T28" fmla="*/ 270 w 1057"/>
              <a:gd name="T29" fmla="*/ 577 h 589"/>
              <a:gd name="T30" fmla="*/ 239 w 1057"/>
              <a:gd name="T31" fmla="*/ 572 h 589"/>
              <a:gd name="T32" fmla="*/ 227 w 1057"/>
              <a:gd name="T33" fmla="*/ 582 h 589"/>
              <a:gd name="T34" fmla="*/ 215 w 1057"/>
              <a:gd name="T35" fmla="*/ 568 h 589"/>
              <a:gd name="T36" fmla="*/ 213 w 1057"/>
              <a:gd name="T37" fmla="*/ 553 h 589"/>
              <a:gd name="T38" fmla="*/ 213 w 1057"/>
              <a:gd name="T39" fmla="*/ 544 h 589"/>
              <a:gd name="T40" fmla="*/ 203 w 1057"/>
              <a:gd name="T41" fmla="*/ 527 h 589"/>
              <a:gd name="T42" fmla="*/ 189 w 1057"/>
              <a:gd name="T43" fmla="*/ 525 h 589"/>
              <a:gd name="T44" fmla="*/ 182 w 1057"/>
              <a:gd name="T45" fmla="*/ 508 h 589"/>
              <a:gd name="T46" fmla="*/ 180 w 1057"/>
              <a:gd name="T47" fmla="*/ 487 h 589"/>
              <a:gd name="T48" fmla="*/ 173 w 1057"/>
              <a:gd name="T49" fmla="*/ 475 h 589"/>
              <a:gd name="T50" fmla="*/ 163 w 1057"/>
              <a:gd name="T51" fmla="*/ 461 h 589"/>
              <a:gd name="T52" fmla="*/ 163 w 1057"/>
              <a:gd name="T53" fmla="*/ 444 h 589"/>
              <a:gd name="T54" fmla="*/ 161 w 1057"/>
              <a:gd name="T55" fmla="*/ 430 h 589"/>
              <a:gd name="T56" fmla="*/ 147 w 1057"/>
              <a:gd name="T57" fmla="*/ 414 h 589"/>
              <a:gd name="T58" fmla="*/ 139 w 1057"/>
              <a:gd name="T59" fmla="*/ 418 h 589"/>
              <a:gd name="T60" fmla="*/ 132 w 1057"/>
              <a:gd name="T61" fmla="*/ 428 h 589"/>
              <a:gd name="T62" fmla="*/ 118 w 1057"/>
              <a:gd name="T63" fmla="*/ 435 h 589"/>
              <a:gd name="T64" fmla="*/ 104 w 1057"/>
              <a:gd name="T65" fmla="*/ 428 h 589"/>
              <a:gd name="T66" fmla="*/ 95 w 1057"/>
              <a:gd name="T67" fmla="*/ 416 h 589"/>
              <a:gd name="T68" fmla="*/ 97 w 1057"/>
              <a:gd name="T69" fmla="*/ 402 h 589"/>
              <a:gd name="T70" fmla="*/ 102 w 1057"/>
              <a:gd name="T71" fmla="*/ 390 h 589"/>
              <a:gd name="T72" fmla="*/ 111 w 1057"/>
              <a:gd name="T73" fmla="*/ 381 h 589"/>
              <a:gd name="T74" fmla="*/ 106 w 1057"/>
              <a:gd name="T75" fmla="*/ 369 h 589"/>
              <a:gd name="T76" fmla="*/ 106 w 1057"/>
              <a:gd name="T77" fmla="*/ 352 h 589"/>
              <a:gd name="T78" fmla="*/ 113 w 1057"/>
              <a:gd name="T79" fmla="*/ 345 h 589"/>
              <a:gd name="T80" fmla="*/ 118 w 1057"/>
              <a:gd name="T81" fmla="*/ 331 h 589"/>
              <a:gd name="T82" fmla="*/ 123 w 1057"/>
              <a:gd name="T83" fmla="*/ 317 h 589"/>
              <a:gd name="T84" fmla="*/ 125 w 1057"/>
              <a:gd name="T85" fmla="*/ 310 h 589"/>
              <a:gd name="T86" fmla="*/ 130 w 1057"/>
              <a:gd name="T87" fmla="*/ 295 h 589"/>
              <a:gd name="T88" fmla="*/ 113 w 1057"/>
              <a:gd name="T89" fmla="*/ 293 h 589"/>
              <a:gd name="T90" fmla="*/ 104 w 1057"/>
              <a:gd name="T91" fmla="*/ 286 h 589"/>
              <a:gd name="T92" fmla="*/ 92 w 1057"/>
              <a:gd name="T93" fmla="*/ 284 h 589"/>
              <a:gd name="T94" fmla="*/ 83 w 1057"/>
              <a:gd name="T95" fmla="*/ 269 h 589"/>
              <a:gd name="T96" fmla="*/ 78 w 1057"/>
              <a:gd name="T97" fmla="*/ 253 h 589"/>
              <a:gd name="T98" fmla="*/ 59 w 1057"/>
              <a:gd name="T99" fmla="*/ 227 h 589"/>
              <a:gd name="T100" fmla="*/ 50 w 1057"/>
              <a:gd name="T101" fmla="*/ 213 h 589"/>
              <a:gd name="T102" fmla="*/ 19 w 1057"/>
              <a:gd name="T103" fmla="*/ 187 h 589"/>
              <a:gd name="T104" fmla="*/ 26 w 1057"/>
              <a:gd name="T105" fmla="*/ 182 h 589"/>
              <a:gd name="T106" fmla="*/ 24 w 1057"/>
              <a:gd name="T107" fmla="*/ 170 h 589"/>
              <a:gd name="T108" fmla="*/ 19 w 1057"/>
              <a:gd name="T109" fmla="*/ 149 h 589"/>
              <a:gd name="T110" fmla="*/ 7 w 1057"/>
              <a:gd name="T111" fmla="*/ 130 h 589"/>
              <a:gd name="T112" fmla="*/ 12 w 1057"/>
              <a:gd name="T113" fmla="*/ 28 h 589"/>
              <a:gd name="T114" fmla="*/ 244 w 1057"/>
              <a:gd name="T115" fmla="*/ 30 h 589"/>
              <a:gd name="T116" fmla="*/ 527 w 1057"/>
              <a:gd name="T117" fmla="*/ 61 h 589"/>
              <a:gd name="T118" fmla="*/ 795 w 1057"/>
              <a:gd name="T119" fmla="*/ 82 h 589"/>
              <a:gd name="T120" fmla="*/ 1057 w 1057"/>
              <a:gd name="T121" fmla="*/ 118 h 589"/>
              <a:gd name="T122" fmla="*/ 1045 w 1057"/>
              <a:gd name="T123" fmla="*/ 459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57" h="589">
                <a:moveTo>
                  <a:pt x="1045" y="459"/>
                </a:moveTo>
                <a:lnTo>
                  <a:pt x="1045" y="471"/>
                </a:lnTo>
                <a:lnTo>
                  <a:pt x="1045" y="485"/>
                </a:lnTo>
                <a:lnTo>
                  <a:pt x="1045" y="497"/>
                </a:lnTo>
                <a:lnTo>
                  <a:pt x="1045" y="511"/>
                </a:lnTo>
                <a:lnTo>
                  <a:pt x="1043" y="523"/>
                </a:lnTo>
                <a:lnTo>
                  <a:pt x="1043" y="537"/>
                </a:lnTo>
                <a:lnTo>
                  <a:pt x="1043" y="549"/>
                </a:lnTo>
                <a:lnTo>
                  <a:pt x="1043" y="563"/>
                </a:lnTo>
                <a:lnTo>
                  <a:pt x="1043" y="570"/>
                </a:lnTo>
                <a:lnTo>
                  <a:pt x="1043" y="572"/>
                </a:lnTo>
                <a:lnTo>
                  <a:pt x="1038" y="570"/>
                </a:lnTo>
                <a:lnTo>
                  <a:pt x="1029" y="570"/>
                </a:lnTo>
                <a:lnTo>
                  <a:pt x="1019" y="570"/>
                </a:lnTo>
                <a:lnTo>
                  <a:pt x="1010" y="570"/>
                </a:lnTo>
                <a:lnTo>
                  <a:pt x="1000" y="570"/>
                </a:lnTo>
                <a:lnTo>
                  <a:pt x="989" y="570"/>
                </a:lnTo>
                <a:lnTo>
                  <a:pt x="979" y="568"/>
                </a:lnTo>
                <a:lnTo>
                  <a:pt x="970" y="568"/>
                </a:lnTo>
                <a:lnTo>
                  <a:pt x="960" y="568"/>
                </a:lnTo>
                <a:lnTo>
                  <a:pt x="951" y="568"/>
                </a:lnTo>
                <a:lnTo>
                  <a:pt x="941" y="568"/>
                </a:lnTo>
                <a:lnTo>
                  <a:pt x="930" y="568"/>
                </a:lnTo>
                <a:lnTo>
                  <a:pt x="920" y="565"/>
                </a:lnTo>
                <a:lnTo>
                  <a:pt x="911" y="565"/>
                </a:lnTo>
                <a:lnTo>
                  <a:pt x="901" y="565"/>
                </a:lnTo>
                <a:lnTo>
                  <a:pt x="892" y="565"/>
                </a:lnTo>
                <a:lnTo>
                  <a:pt x="880" y="565"/>
                </a:lnTo>
                <a:lnTo>
                  <a:pt x="870" y="563"/>
                </a:lnTo>
                <a:lnTo>
                  <a:pt x="861" y="563"/>
                </a:lnTo>
                <a:lnTo>
                  <a:pt x="851" y="563"/>
                </a:lnTo>
                <a:lnTo>
                  <a:pt x="842" y="563"/>
                </a:lnTo>
                <a:lnTo>
                  <a:pt x="830" y="560"/>
                </a:lnTo>
                <a:lnTo>
                  <a:pt x="821" y="560"/>
                </a:lnTo>
                <a:lnTo>
                  <a:pt x="811" y="560"/>
                </a:lnTo>
                <a:lnTo>
                  <a:pt x="802" y="560"/>
                </a:lnTo>
                <a:lnTo>
                  <a:pt x="792" y="558"/>
                </a:lnTo>
                <a:lnTo>
                  <a:pt x="780" y="558"/>
                </a:lnTo>
                <a:lnTo>
                  <a:pt x="771" y="558"/>
                </a:lnTo>
                <a:lnTo>
                  <a:pt x="762" y="558"/>
                </a:lnTo>
                <a:lnTo>
                  <a:pt x="752" y="556"/>
                </a:lnTo>
                <a:lnTo>
                  <a:pt x="743" y="556"/>
                </a:lnTo>
                <a:lnTo>
                  <a:pt x="731" y="556"/>
                </a:lnTo>
                <a:lnTo>
                  <a:pt x="721" y="553"/>
                </a:lnTo>
                <a:lnTo>
                  <a:pt x="712" y="553"/>
                </a:lnTo>
                <a:lnTo>
                  <a:pt x="702" y="553"/>
                </a:lnTo>
                <a:lnTo>
                  <a:pt x="693" y="553"/>
                </a:lnTo>
                <a:lnTo>
                  <a:pt x="684" y="551"/>
                </a:lnTo>
                <a:lnTo>
                  <a:pt x="672" y="551"/>
                </a:lnTo>
                <a:lnTo>
                  <a:pt x="662" y="551"/>
                </a:lnTo>
                <a:lnTo>
                  <a:pt x="653" y="549"/>
                </a:lnTo>
                <a:lnTo>
                  <a:pt x="643" y="549"/>
                </a:lnTo>
                <a:lnTo>
                  <a:pt x="634" y="549"/>
                </a:lnTo>
                <a:lnTo>
                  <a:pt x="622" y="546"/>
                </a:lnTo>
                <a:lnTo>
                  <a:pt x="613" y="546"/>
                </a:lnTo>
                <a:lnTo>
                  <a:pt x="603" y="546"/>
                </a:lnTo>
                <a:lnTo>
                  <a:pt x="594" y="544"/>
                </a:lnTo>
                <a:lnTo>
                  <a:pt x="584" y="544"/>
                </a:lnTo>
                <a:lnTo>
                  <a:pt x="572" y="544"/>
                </a:lnTo>
                <a:lnTo>
                  <a:pt x="563" y="542"/>
                </a:lnTo>
                <a:lnTo>
                  <a:pt x="553" y="542"/>
                </a:lnTo>
                <a:lnTo>
                  <a:pt x="544" y="542"/>
                </a:lnTo>
                <a:lnTo>
                  <a:pt x="534" y="539"/>
                </a:lnTo>
                <a:lnTo>
                  <a:pt x="525" y="539"/>
                </a:lnTo>
                <a:lnTo>
                  <a:pt x="513" y="539"/>
                </a:lnTo>
                <a:lnTo>
                  <a:pt x="504" y="537"/>
                </a:lnTo>
                <a:lnTo>
                  <a:pt x="494" y="537"/>
                </a:lnTo>
                <a:lnTo>
                  <a:pt x="485" y="534"/>
                </a:lnTo>
                <a:lnTo>
                  <a:pt x="475" y="534"/>
                </a:lnTo>
                <a:lnTo>
                  <a:pt x="464" y="534"/>
                </a:lnTo>
                <a:lnTo>
                  <a:pt x="454" y="532"/>
                </a:lnTo>
                <a:lnTo>
                  <a:pt x="445" y="532"/>
                </a:lnTo>
                <a:lnTo>
                  <a:pt x="435" y="530"/>
                </a:lnTo>
                <a:lnTo>
                  <a:pt x="426" y="530"/>
                </a:lnTo>
                <a:lnTo>
                  <a:pt x="416" y="530"/>
                </a:lnTo>
                <a:lnTo>
                  <a:pt x="404" y="527"/>
                </a:lnTo>
                <a:lnTo>
                  <a:pt x="400" y="527"/>
                </a:lnTo>
                <a:lnTo>
                  <a:pt x="400" y="530"/>
                </a:lnTo>
                <a:lnTo>
                  <a:pt x="400" y="532"/>
                </a:lnTo>
                <a:lnTo>
                  <a:pt x="400" y="537"/>
                </a:lnTo>
                <a:lnTo>
                  <a:pt x="400" y="542"/>
                </a:lnTo>
                <a:lnTo>
                  <a:pt x="400" y="544"/>
                </a:lnTo>
                <a:lnTo>
                  <a:pt x="400" y="549"/>
                </a:lnTo>
                <a:lnTo>
                  <a:pt x="397" y="551"/>
                </a:lnTo>
                <a:lnTo>
                  <a:pt x="397" y="556"/>
                </a:lnTo>
                <a:lnTo>
                  <a:pt x="397" y="558"/>
                </a:lnTo>
                <a:lnTo>
                  <a:pt x="397" y="563"/>
                </a:lnTo>
                <a:lnTo>
                  <a:pt x="397" y="565"/>
                </a:lnTo>
                <a:lnTo>
                  <a:pt x="397" y="570"/>
                </a:lnTo>
                <a:lnTo>
                  <a:pt x="395" y="572"/>
                </a:lnTo>
                <a:lnTo>
                  <a:pt x="395" y="577"/>
                </a:lnTo>
                <a:lnTo>
                  <a:pt x="395" y="582"/>
                </a:lnTo>
                <a:lnTo>
                  <a:pt x="395" y="584"/>
                </a:lnTo>
                <a:lnTo>
                  <a:pt x="395" y="589"/>
                </a:lnTo>
                <a:lnTo>
                  <a:pt x="390" y="587"/>
                </a:lnTo>
                <a:lnTo>
                  <a:pt x="390" y="584"/>
                </a:lnTo>
                <a:lnTo>
                  <a:pt x="388" y="582"/>
                </a:lnTo>
                <a:lnTo>
                  <a:pt x="385" y="579"/>
                </a:lnTo>
                <a:lnTo>
                  <a:pt x="385" y="577"/>
                </a:lnTo>
                <a:lnTo>
                  <a:pt x="383" y="577"/>
                </a:lnTo>
                <a:lnTo>
                  <a:pt x="383" y="577"/>
                </a:lnTo>
                <a:lnTo>
                  <a:pt x="381" y="575"/>
                </a:lnTo>
                <a:lnTo>
                  <a:pt x="381" y="575"/>
                </a:lnTo>
                <a:lnTo>
                  <a:pt x="381" y="575"/>
                </a:lnTo>
                <a:lnTo>
                  <a:pt x="381" y="575"/>
                </a:lnTo>
                <a:lnTo>
                  <a:pt x="381" y="572"/>
                </a:lnTo>
                <a:lnTo>
                  <a:pt x="381" y="572"/>
                </a:lnTo>
                <a:lnTo>
                  <a:pt x="381" y="570"/>
                </a:lnTo>
                <a:lnTo>
                  <a:pt x="381" y="570"/>
                </a:lnTo>
                <a:lnTo>
                  <a:pt x="381" y="570"/>
                </a:lnTo>
                <a:lnTo>
                  <a:pt x="381" y="568"/>
                </a:lnTo>
                <a:lnTo>
                  <a:pt x="381" y="568"/>
                </a:lnTo>
                <a:lnTo>
                  <a:pt x="378" y="568"/>
                </a:lnTo>
                <a:lnTo>
                  <a:pt x="378" y="568"/>
                </a:lnTo>
                <a:lnTo>
                  <a:pt x="378" y="565"/>
                </a:lnTo>
                <a:lnTo>
                  <a:pt x="374" y="560"/>
                </a:lnTo>
                <a:lnTo>
                  <a:pt x="374" y="558"/>
                </a:lnTo>
                <a:lnTo>
                  <a:pt x="374" y="556"/>
                </a:lnTo>
                <a:lnTo>
                  <a:pt x="371" y="553"/>
                </a:lnTo>
                <a:lnTo>
                  <a:pt x="369" y="553"/>
                </a:lnTo>
                <a:lnTo>
                  <a:pt x="369" y="553"/>
                </a:lnTo>
                <a:lnTo>
                  <a:pt x="369" y="553"/>
                </a:lnTo>
                <a:lnTo>
                  <a:pt x="367" y="556"/>
                </a:lnTo>
                <a:lnTo>
                  <a:pt x="367" y="556"/>
                </a:lnTo>
                <a:lnTo>
                  <a:pt x="364" y="556"/>
                </a:lnTo>
                <a:lnTo>
                  <a:pt x="362" y="556"/>
                </a:lnTo>
                <a:lnTo>
                  <a:pt x="362" y="556"/>
                </a:lnTo>
                <a:lnTo>
                  <a:pt x="362" y="558"/>
                </a:lnTo>
                <a:lnTo>
                  <a:pt x="359" y="558"/>
                </a:lnTo>
                <a:lnTo>
                  <a:pt x="359" y="558"/>
                </a:lnTo>
                <a:lnTo>
                  <a:pt x="359" y="558"/>
                </a:lnTo>
                <a:lnTo>
                  <a:pt x="359" y="560"/>
                </a:lnTo>
                <a:lnTo>
                  <a:pt x="359" y="560"/>
                </a:lnTo>
                <a:lnTo>
                  <a:pt x="359" y="560"/>
                </a:lnTo>
                <a:lnTo>
                  <a:pt x="359" y="560"/>
                </a:lnTo>
                <a:lnTo>
                  <a:pt x="359" y="563"/>
                </a:lnTo>
                <a:lnTo>
                  <a:pt x="359" y="563"/>
                </a:lnTo>
                <a:lnTo>
                  <a:pt x="359" y="563"/>
                </a:lnTo>
                <a:lnTo>
                  <a:pt x="359" y="563"/>
                </a:lnTo>
                <a:lnTo>
                  <a:pt x="359" y="565"/>
                </a:lnTo>
                <a:lnTo>
                  <a:pt x="359" y="565"/>
                </a:lnTo>
                <a:lnTo>
                  <a:pt x="357" y="565"/>
                </a:lnTo>
                <a:lnTo>
                  <a:pt x="357" y="565"/>
                </a:lnTo>
                <a:lnTo>
                  <a:pt x="357" y="565"/>
                </a:lnTo>
                <a:lnTo>
                  <a:pt x="355" y="568"/>
                </a:lnTo>
                <a:lnTo>
                  <a:pt x="355" y="568"/>
                </a:lnTo>
                <a:lnTo>
                  <a:pt x="355" y="570"/>
                </a:lnTo>
                <a:lnTo>
                  <a:pt x="355" y="570"/>
                </a:lnTo>
                <a:lnTo>
                  <a:pt x="355" y="570"/>
                </a:lnTo>
                <a:lnTo>
                  <a:pt x="355" y="572"/>
                </a:lnTo>
                <a:lnTo>
                  <a:pt x="355" y="572"/>
                </a:lnTo>
                <a:lnTo>
                  <a:pt x="355" y="572"/>
                </a:lnTo>
                <a:lnTo>
                  <a:pt x="355" y="575"/>
                </a:lnTo>
                <a:lnTo>
                  <a:pt x="355" y="575"/>
                </a:lnTo>
                <a:lnTo>
                  <a:pt x="355" y="575"/>
                </a:lnTo>
                <a:lnTo>
                  <a:pt x="355" y="575"/>
                </a:lnTo>
                <a:lnTo>
                  <a:pt x="355" y="575"/>
                </a:lnTo>
                <a:lnTo>
                  <a:pt x="357" y="577"/>
                </a:lnTo>
                <a:lnTo>
                  <a:pt x="359" y="577"/>
                </a:lnTo>
                <a:lnTo>
                  <a:pt x="359" y="577"/>
                </a:lnTo>
                <a:lnTo>
                  <a:pt x="359" y="577"/>
                </a:lnTo>
                <a:lnTo>
                  <a:pt x="357" y="577"/>
                </a:lnTo>
                <a:lnTo>
                  <a:pt x="357" y="577"/>
                </a:lnTo>
                <a:lnTo>
                  <a:pt x="355" y="577"/>
                </a:lnTo>
                <a:lnTo>
                  <a:pt x="355" y="577"/>
                </a:lnTo>
                <a:lnTo>
                  <a:pt x="355" y="577"/>
                </a:lnTo>
                <a:lnTo>
                  <a:pt x="352" y="577"/>
                </a:lnTo>
                <a:lnTo>
                  <a:pt x="350" y="575"/>
                </a:lnTo>
                <a:lnTo>
                  <a:pt x="350" y="575"/>
                </a:lnTo>
                <a:lnTo>
                  <a:pt x="338" y="575"/>
                </a:lnTo>
                <a:lnTo>
                  <a:pt x="338" y="575"/>
                </a:lnTo>
                <a:lnTo>
                  <a:pt x="333" y="577"/>
                </a:lnTo>
                <a:lnTo>
                  <a:pt x="333" y="577"/>
                </a:lnTo>
                <a:lnTo>
                  <a:pt x="331" y="577"/>
                </a:lnTo>
                <a:lnTo>
                  <a:pt x="329" y="577"/>
                </a:lnTo>
                <a:lnTo>
                  <a:pt x="329" y="577"/>
                </a:lnTo>
                <a:lnTo>
                  <a:pt x="326" y="577"/>
                </a:lnTo>
                <a:lnTo>
                  <a:pt x="326" y="577"/>
                </a:lnTo>
                <a:lnTo>
                  <a:pt x="326" y="577"/>
                </a:lnTo>
                <a:lnTo>
                  <a:pt x="324" y="577"/>
                </a:lnTo>
                <a:lnTo>
                  <a:pt x="324" y="577"/>
                </a:lnTo>
                <a:lnTo>
                  <a:pt x="324" y="575"/>
                </a:lnTo>
                <a:lnTo>
                  <a:pt x="324" y="575"/>
                </a:lnTo>
                <a:lnTo>
                  <a:pt x="324" y="575"/>
                </a:lnTo>
                <a:lnTo>
                  <a:pt x="322" y="572"/>
                </a:lnTo>
                <a:lnTo>
                  <a:pt x="322" y="572"/>
                </a:lnTo>
                <a:lnTo>
                  <a:pt x="317" y="572"/>
                </a:lnTo>
                <a:lnTo>
                  <a:pt x="317" y="572"/>
                </a:lnTo>
                <a:lnTo>
                  <a:pt x="315" y="572"/>
                </a:lnTo>
                <a:lnTo>
                  <a:pt x="315" y="572"/>
                </a:lnTo>
                <a:lnTo>
                  <a:pt x="315" y="572"/>
                </a:lnTo>
                <a:lnTo>
                  <a:pt x="312" y="572"/>
                </a:lnTo>
                <a:lnTo>
                  <a:pt x="312" y="572"/>
                </a:lnTo>
                <a:lnTo>
                  <a:pt x="310" y="572"/>
                </a:lnTo>
                <a:lnTo>
                  <a:pt x="300" y="572"/>
                </a:lnTo>
                <a:lnTo>
                  <a:pt x="300" y="572"/>
                </a:lnTo>
                <a:lnTo>
                  <a:pt x="298" y="572"/>
                </a:lnTo>
                <a:lnTo>
                  <a:pt x="296" y="570"/>
                </a:lnTo>
                <a:lnTo>
                  <a:pt x="293" y="570"/>
                </a:lnTo>
                <a:lnTo>
                  <a:pt x="291" y="570"/>
                </a:lnTo>
                <a:lnTo>
                  <a:pt x="291" y="570"/>
                </a:lnTo>
                <a:lnTo>
                  <a:pt x="291" y="570"/>
                </a:lnTo>
                <a:lnTo>
                  <a:pt x="288" y="568"/>
                </a:lnTo>
                <a:lnTo>
                  <a:pt x="288" y="568"/>
                </a:lnTo>
                <a:lnTo>
                  <a:pt x="286" y="568"/>
                </a:lnTo>
                <a:lnTo>
                  <a:pt x="286" y="568"/>
                </a:lnTo>
                <a:lnTo>
                  <a:pt x="286" y="570"/>
                </a:lnTo>
                <a:lnTo>
                  <a:pt x="284" y="570"/>
                </a:lnTo>
                <a:lnTo>
                  <a:pt x="284" y="570"/>
                </a:lnTo>
                <a:lnTo>
                  <a:pt x="281" y="570"/>
                </a:lnTo>
                <a:lnTo>
                  <a:pt x="281" y="570"/>
                </a:lnTo>
                <a:lnTo>
                  <a:pt x="279" y="570"/>
                </a:lnTo>
                <a:lnTo>
                  <a:pt x="279" y="570"/>
                </a:lnTo>
                <a:lnTo>
                  <a:pt x="279" y="572"/>
                </a:lnTo>
                <a:lnTo>
                  <a:pt x="277" y="572"/>
                </a:lnTo>
                <a:lnTo>
                  <a:pt x="277" y="575"/>
                </a:lnTo>
                <a:lnTo>
                  <a:pt x="274" y="579"/>
                </a:lnTo>
                <a:lnTo>
                  <a:pt x="274" y="579"/>
                </a:lnTo>
                <a:lnTo>
                  <a:pt x="274" y="579"/>
                </a:lnTo>
                <a:lnTo>
                  <a:pt x="272" y="579"/>
                </a:lnTo>
                <a:lnTo>
                  <a:pt x="272" y="579"/>
                </a:lnTo>
                <a:lnTo>
                  <a:pt x="270" y="579"/>
                </a:lnTo>
                <a:lnTo>
                  <a:pt x="270" y="579"/>
                </a:lnTo>
                <a:lnTo>
                  <a:pt x="270" y="579"/>
                </a:lnTo>
                <a:lnTo>
                  <a:pt x="270" y="577"/>
                </a:lnTo>
                <a:lnTo>
                  <a:pt x="267" y="577"/>
                </a:lnTo>
                <a:lnTo>
                  <a:pt x="267" y="577"/>
                </a:lnTo>
                <a:lnTo>
                  <a:pt x="265" y="577"/>
                </a:lnTo>
                <a:lnTo>
                  <a:pt x="262" y="577"/>
                </a:lnTo>
                <a:lnTo>
                  <a:pt x="262" y="577"/>
                </a:lnTo>
                <a:lnTo>
                  <a:pt x="260" y="575"/>
                </a:lnTo>
                <a:lnTo>
                  <a:pt x="260" y="575"/>
                </a:lnTo>
                <a:lnTo>
                  <a:pt x="260" y="575"/>
                </a:lnTo>
                <a:lnTo>
                  <a:pt x="248" y="572"/>
                </a:lnTo>
                <a:lnTo>
                  <a:pt x="246" y="570"/>
                </a:lnTo>
                <a:lnTo>
                  <a:pt x="246" y="570"/>
                </a:lnTo>
                <a:lnTo>
                  <a:pt x="244" y="570"/>
                </a:lnTo>
                <a:lnTo>
                  <a:pt x="244" y="572"/>
                </a:lnTo>
                <a:lnTo>
                  <a:pt x="241" y="572"/>
                </a:lnTo>
                <a:lnTo>
                  <a:pt x="239" y="572"/>
                </a:lnTo>
                <a:lnTo>
                  <a:pt x="239" y="572"/>
                </a:lnTo>
                <a:lnTo>
                  <a:pt x="234" y="577"/>
                </a:lnTo>
                <a:lnTo>
                  <a:pt x="232" y="577"/>
                </a:lnTo>
                <a:lnTo>
                  <a:pt x="232" y="577"/>
                </a:lnTo>
                <a:lnTo>
                  <a:pt x="232" y="579"/>
                </a:lnTo>
                <a:lnTo>
                  <a:pt x="232" y="579"/>
                </a:lnTo>
                <a:lnTo>
                  <a:pt x="232" y="579"/>
                </a:lnTo>
                <a:lnTo>
                  <a:pt x="232" y="579"/>
                </a:lnTo>
                <a:lnTo>
                  <a:pt x="232" y="584"/>
                </a:lnTo>
                <a:lnTo>
                  <a:pt x="232" y="584"/>
                </a:lnTo>
                <a:lnTo>
                  <a:pt x="232" y="584"/>
                </a:lnTo>
                <a:lnTo>
                  <a:pt x="232" y="584"/>
                </a:lnTo>
                <a:lnTo>
                  <a:pt x="229" y="584"/>
                </a:lnTo>
                <a:lnTo>
                  <a:pt x="229" y="584"/>
                </a:lnTo>
                <a:lnTo>
                  <a:pt x="227" y="582"/>
                </a:lnTo>
                <a:lnTo>
                  <a:pt x="227" y="582"/>
                </a:lnTo>
                <a:lnTo>
                  <a:pt x="227" y="579"/>
                </a:lnTo>
                <a:lnTo>
                  <a:pt x="222" y="579"/>
                </a:lnTo>
                <a:lnTo>
                  <a:pt x="222" y="577"/>
                </a:lnTo>
                <a:lnTo>
                  <a:pt x="222" y="577"/>
                </a:lnTo>
                <a:lnTo>
                  <a:pt x="220" y="575"/>
                </a:lnTo>
                <a:lnTo>
                  <a:pt x="220" y="575"/>
                </a:lnTo>
                <a:lnTo>
                  <a:pt x="220" y="575"/>
                </a:lnTo>
                <a:lnTo>
                  <a:pt x="218" y="575"/>
                </a:lnTo>
                <a:lnTo>
                  <a:pt x="218" y="572"/>
                </a:lnTo>
                <a:lnTo>
                  <a:pt x="218" y="572"/>
                </a:lnTo>
                <a:lnTo>
                  <a:pt x="218" y="570"/>
                </a:lnTo>
                <a:lnTo>
                  <a:pt x="218" y="570"/>
                </a:lnTo>
                <a:lnTo>
                  <a:pt x="215" y="570"/>
                </a:lnTo>
                <a:lnTo>
                  <a:pt x="215" y="568"/>
                </a:lnTo>
                <a:lnTo>
                  <a:pt x="215" y="568"/>
                </a:lnTo>
                <a:lnTo>
                  <a:pt x="218" y="568"/>
                </a:lnTo>
                <a:lnTo>
                  <a:pt x="218" y="565"/>
                </a:lnTo>
                <a:lnTo>
                  <a:pt x="218" y="565"/>
                </a:lnTo>
                <a:lnTo>
                  <a:pt x="218" y="563"/>
                </a:lnTo>
                <a:lnTo>
                  <a:pt x="218" y="563"/>
                </a:lnTo>
                <a:lnTo>
                  <a:pt x="215" y="563"/>
                </a:lnTo>
                <a:lnTo>
                  <a:pt x="215" y="560"/>
                </a:lnTo>
                <a:lnTo>
                  <a:pt x="215" y="560"/>
                </a:lnTo>
                <a:lnTo>
                  <a:pt x="215" y="560"/>
                </a:lnTo>
                <a:lnTo>
                  <a:pt x="215" y="558"/>
                </a:lnTo>
                <a:lnTo>
                  <a:pt x="215" y="558"/>
                </a:lnTo>
                <a:lnTo>
                  <a:pt x="213" y="556"/>
                </a:lnTo>
                <a:lnTo>
                  <a:pt x="213" y="556"/>
                </a:lnTo>
                <a:lnTo>
                  <a:pt x="213" y="553"/>
                </a:lnTo>
                <a:lnTo>
                  <a:pt x="213" y="553"/>
                </a:lnTo>
                <a:lnTo>
                  <a:pt x="213" y="553"/>
                </a:lnTo>
                <a:lnTo>
                  <a:pt x="213" y="553"/>
                </a:lnTo>
                <a:lnTo>
                  <a:pt x="215" y="553"/>
                </a:lnTo>
                <a:lnTo>
                  <a:pt x="215" y="551"/>
                </a:lnTo>
                <a:lnTo>
                  <a:pt x="215" y="551"/>
                </a:lnTo>
                <a:lnTo>
                  <a:pt x="215" y="551"/>
                </a:lnTo>
                <a:lnTo>
                  <a:pt x="215" y="551"/>
                </a:lnTo>
                <a:lnTo>
                  <a:pt x="215" y="549"/>
                </a:lnTo>
                <a:lnTo>
                  <a:pt x="215" y="549"/>
                </a:lnTo>
                <a:lnTo>
                  <a:pt x="213" y="546"/>
                </a:lnTo>
                <a:lnTo>
                  <a:pt x="213" y="546"/>
                </a:lnTo>
                <a:lnTo>
                  <a:pt x="213" y="544"/>
                </a:lnTo>
                <a:lnTo>
                  <a:pt x="213" y="544"/>
                </a:lnTo>
                <a:lnTo>
                  <a:pt x="213" y="544"/>
                </a:lnTo>
                <a:lnTo>
                  <a:pt x="213" y="542"/>
                </a:lnTo>
                <a:lnTo>
                  <a:pt x="210" y="542"/>
                </a:lnTo>
                <a:lnTo>
                  <a:pt x="210" y="542"/>
                </a:lnTo>
                <a:lnTo>
                  <a:pt x="210" y="542"/>
                </a:lnTo>
                <a:lnTo>
                  <a:pt x="210" y="539"/>
                </a:lnTo>
                <a:lnTo>
                  <a:pt x="210" y="539"/>
                </a:lnTo>
                <a:lnTo>
                  <a:pt x="210" y="539"/>
                </a:lnTo>
                <a:lnTo>
                  <a:pt x="210" y="539"/>
                </a:lnTo>
                <a:lnTo>
                  <a:pt x="210" y="537"/>
                </a:lnTo>
                <a:lnTo>
                  <a:pt x="208" y="537"/>
                </a:lnTo>
                <a:lnTo>
                  <a:pt x="208" y="534"/>
                </a:lnTo>
                <a:lnTo>
                  <a:pt x="208" y="534"/>
                </a:lnTo>
                <a:lnTo>
                  <a:pt x="206" y="532"/>
                </a:lnTo>
                <a:lnTo>
                  <a:pt x="203" y="530"/>
                </a:lnTo>
                <a:lnTo>
                  <a:pt x="203" y="527"/>
                </a:lnTo>
                <a:lnTo>
                  <a:pt x="201" y="527"/>
                </a:lnTo>
                <a:lnTo>
                  <a:pt x="199" y="527"/>
                </a:lnTo>
                <a:lnTo>
                  <a:pt x="199" y="527"/>
                </a:lnTo>
                <a:lnTo>
                  <a:pt x="196" y="527"/>
                </a:lnTo>
                <a:lnTo>
                  <a:pt x="196" y="527"/>
                </a:lnTo>
                <a:lnTo>
                  <a:pt x="194" y="530"/>
                </a:lnTo>
                <a:lnTo>
                  <a:pt x="194" y="530"/>
                </a:lnTo>
                <a:lnTo>
                  <a:pt x="194" y="530"/>
                </a:lnTo>
                <a:lnTo>
                  <a:pt x="192" y="530"/>
                </a:lnTo>
                <a:lnTo>
                  <a:pt x="192" y="530"/>
                </a:lnTo>
                <a:lnTo>
                  <a:pt x="189" y="530"/>
                </a:lnTo>
                <a:lnTo>
                  <a:pt x="189" y="527"/>
                </a:lnTo>
                <a:lnTo>
                  <a:pt x="189" y="525"/>
                </a:lnTo>
                <a:lnTo>
                  <a:pt x="189" y="525"/>
                </a:lnTo>
                <a:lnTo>
                  <a:pt x="189" y="525"/>
                </a:lnTo>
                <a:lnTo>
                  <a:pt x="184" y="523"/>
                </a:lnTo>
                <a:lnTo>
                  <a:pt x="182" y="520"/>
                </a:lnTo>
                <a:lnTo>
                  <a:pt x="182" y="520"/>
                </a:lnTo>
                <a:lnTo>
                  <a:pt x="182" y="518"/>
                </a:lnTo>
                <a:lnTo>
                  <a:pt x="182" y="516"/>
                </a:lnTo>
                <a:lnTo>
                  <a:pt x="182" y="513"/>
                </a:lnTo>
                <a:lnTo>
                  <a:pt x="180" y="513"/>
                </a:lnTo>
                <a:lnTo>
                  <a:pt x="180" y="513"/>
                </a:lnTo>
                <a:lnTo>
                  <a:pt x="180" y="511"/>
                </a:lnTo>
                <a:lnTo>
                  <a:pt x="180" y="511"/>
                </a:lnTo>
                <a:lnTo>
                  <a:pt x="180" y="511"/>
                </a:lnTo>
                <a:lnTo>
                  <a:pt x="180" y="511"/>
                </a:lnTo>
                <a:lnTo>
                  <a:pt x="180" y="511"/>
                </a:lnTo>
                <a:lnTo>
                  <a:pt x="182" y="508"/>
                </a:lnTo>
                <a:lnTo>
                  <a:pt x="182" y="508"/>
                </a:lnTo>
                <a:lnTo>
                  <a:pt x="182" y="508"/>
                </a:lnTo>
                <a:lnTo>
                  <a:pt x="184" y="508"/>
                </a:lnTo>
                <a:lnTo>
                  <a:pt x="184" y="506"/>
                </a:lnTo>
                <a:lnTo>
                  <a:pt x="184" y="504"/>
                </a:lnTo>
                <a:lnTo>
                  <a:pt x="184" y="504"/>
                </a:lnTo>
                <a:lnTo>
                  <a:pt x="184" y="504"/>
                </a:lnTo>
                <a:lnTo>
                  <a:pt x="184" y="501"/>
                </a:lnTo>
                <a:lnTo>
                  <a:pt x="184" y="501"/>
                </a:lnTo>
                <a:lnTo>
                  <a:pt x="184" y="497"/>
                </a:lnTo>
                <a:lnTo>
                  <a:pt x="182" y="497"/>
                </a:lnTo>
                <a:lnTo>
                  <a:pt x="180" y="492"/>
                </a:lnTo>
                <a:lnTo>
                  <a:pt x="180" y="492"/>
                </a:lnTo>
                <a:lnTo>
                  <a:pt x="180" y="489"/>
                </a:lnTo>
                <a:lnTo>
                  <a:pt x="180" y="487"/>
                </a:lnTo>
                <a:lnTo>
                  <a:pt x="180" y="487"/>
                </a:lnTo>
                <a:lnTo>
                  <a:pt x="177" y="487"/>
                </a:lnTo>
                <a:lnTo>
                  <a:pt x="175" y="487"/>
                </a:lnTo>
                <a:lnTo>
                  <a:pt x="175" y="487"/>
                </a:lnTo>
                <a:lnTo>
                  <a:pt x="175" y="485"/>
                </a:lnTo>
                <a:lnTo>
                  <a:pt x="175" y="485"/>
                </a:lnTo>
                <a:lnTo>
                  <a:pt x="175" y="485"/>
                </a:lnTo>
                <a:lnTo>
                  <a:pt x="175" y="482"/>
                </a:lnTo>
                <a:lnTo>
                  <a:pt x="175" y="482"/>
                </a:lnTo>
                <a:lnTo>
                  <a:pt x="175" y="482"/>
                </a:lnTo>
                <a:lnTo>
                  <a:pt x="175" y="480"/>
                </a:lnTo>
                <a:lnTo>
                  <a:pt x="175" y="480"/>
                </a:lnTo>
                <a:lnTo>
                  <a:pt x="173" y="480"/>
                </a:lnTo>
                <a:lnTo>
                  <a:pt x="173" y="478"/>
                </a:lnTo>
                <a:lnTo>
                  <a:pt x="173" y="478"/>
                </a:lnTo>
                <a:lnTo>
                  <a:pt x="173" y="475"/>
                </a:lnTo>
                <a:lnTo>
                  <a:pt x="170" y="475"/>
                </a:lnTo>
                <a:lnTo>
                  <a:pt x="170" y="473"/>
                </a:lnTo>
                <a:lnTo>
                  <a:pt x="168" y="471"/>
                </a:lnTo>
                <a:lnTo>
                  <a:pt x="168" y="471"/>
                </a:lnTo>
                <a:lnTo>
                  <a:pt x="168" y="471"/>
                </a:lnTo>
                <a:lnTo>
                  <a:pt x="168" y="468"/>
                </a:lnTo>
                <a:lnTo>
                  <a:pt x="168" y="468"/>
                </a:lnTo>
                <a:lnTo>
                  <a:pt x="168" y="466"/>
                </a:lnTo>
                <a:lnTo>
                  <a:pt x="165" y="466"/>
                </a:lnTo>
                <a:lnTo>
                  <a:pt x="165" y="463"/>
                </a:lnTo>
                <a:lnTo>
                  <a:pt x="163" y="463"/>
                </a:lnTo>
                <a:lnTo>
                  <a:pt x="163" y="463"/>
                </a:lnTo>
                <a:lnTo>
                  <a:pt x="163" y="463"/>
                </a:lnTo>
                <a:lnTo>
                  <a:pt x="163" y="461"/>
                </a:lnTo>
                <a:lnTo>
                  <a:pt x="163" y="461"/>
                </a:lnTo>
                <a:lnTo>
                  <a:pt x="163" y="459"/>
                </a:lnTo>
                <a:lnTo>
                  <a:pt x="165" y="456"/>
                </a:lnTo>
                <a:lnTo>
                  <a:pt x="165" y="454"/>
                </a:lnTo>
                <a:lnTo>
                  <a:pt x="165" y="454"/>
                </a:lnTo>
                <a:lnTo>
                  <a:pt x="163" y="454"/>
                </a:lnTo>
                <a:lnTo>
                  <a:pt x="161" y="452"/>
                </a:lnTo>
                <a:lnTo>
                  <a:pt x="161" y="449"/>
                </a:lnTo>
                <a:lnTo>
                  <a:pt x="161" y="449"/>
                </a:lnTo>
                <a:lnTo>
                  <a:pt x="161" y="447"/>
                </a:lnTo>
                <a:lnTo>
                  <a:pt x="161" y="447"/>
                </a:lnTo>
                <a:lnTo>
                  <a:pt x="161" y="447"/>
                </a:lnTo>
                <a:lnTo>
                  <a:pt x="161" y="447"/>
                </a:lnTo>
                <a:lnTo>
                  <a:pt x="161" y="444"/>
                </a:lnTo>
                <a:lnTo>
                  <a:pt x="163" y="444"/>
                </a:lnTo>
                <a:lnTo>
                  <a:pt x="163" y="444"/>
                </a:lnTo>
                <a:lnTo>
                  <a:pt x="163" y="442"/>
                </a:lnTo>
                <a:lnTo>
                  <a:pt x="163" y="440"/>
                </a:lnTo>
                <a:lnTo>
                  <a:pt x="163" y="440"/>
                </a:lnTo>
                <a:lnTo>
                  <a:pt x="163" y="440"/>
                </a:lnTo>
                <a:lnTo>
                  <a:pt x="163" y="440"/>
                </a:lnTo>
                <a:lnTo>
                  <a:pt x="163" y="437"/>
                </a:lnTo>
                <a:lnTo>
                  <a:pt x="158" y="437"/>
                </a:lnTo>
                <a:lnTo>
                  <a:pt x="158" y="435"/>
                </a:lnTo>
                <a:lnTo>
                  <a:pt x="158" y="435"/>
                </a:lnTo>
                <a:lnTo>
                  <a:pt x="158" y="435"/>
                </a:lnTo>
                <a:lnTo>
                  <a:pt x="158" y="433"/>
                </a:lnTo>
                <a:lnTo>
                  <a:pt x="161" y="433"/>
                </a:lnTo>
                <a:lnTo>
                  <a:pt x="161" y="430"/>
                </a:lnTo>
                <a:lnTo>
                  <a:pt x="161" y="430"/>
                </a:lnTo>
                <a:lnTo>
                  <a:pt x="161" y="430"/>
                </a:lnTo>
                <a:lnTo>
                  <a:pt x="161" y="428"/>
                </a:lnTo>
                <a:lnTo>
                  <a:pt x="161" y="428"/>
                </a:lnTo>
                <a:lnTo>
                  <a:pt x="161" y="428"/>
                </a:lnTo>
                <a:lnTo>
                  <a:pt x="161" y="426"/>
                </a:lnTo>
                <a:lnTo>
                  <a:pt x="161" y="426"/>
                </a:lnTo>
                <a:lnTo>
                  <a:pt x="158" y="426"/>
                </a:lnTo>
                <a:lnTo>
                  <a:pt x="154" y="423"/>
                </a:lnTo>
                <a:lnTo>
                  <a:pt x="154" y="423"/>
                </a:lnTo>
                <a:lnTo>
                  <a:pt x="154" y="421"/>
                </a:lnTo>
                <a:lnTo>
                  <a:pt x="154" y="421"/>
                </a:lnTo>
                <a:lnTo>
                  <a:pt x="154" y="421"/>
                </a:lnTo>
                <a:lnTo>
                  <a:pt x="154" y="418"/>
                </a:lnTo>
                <a:lnTo>
                  <a:pt x="151" y="416"/>
                </a:lnTo>
                <a:lnTo>
                  <a:pt x="147" y="414"/>
                </a:lnTo>
                <a:lnTo>
                  <a:pt x="147" y="414"/>
                </a:lnTo>
                <a:lnTo>
                  <a:pt x="144" y="414"/>
                </a:lnTo>
                <a:lnTo>
                  <a:pt x="144" y="414"/>
                </a:lnTo>
                <a:lnTo>
                  <a:pt x="144" y="414"/>
                </a:lnTo>
                <a:lnTo>
                  <a:pt x="144" y="414"/>
                </a:lnTo>
                <a:lnTo>
                  <a:pt x="144" y="414"/>
                </a:lnTo>
                <a:lnTo>
                  <a:pt x="144" y="416"/>
                </a:lnTo>
                <a:lnTo>
                  <a:pt x="144" y="416"/>
                </a:lnTo>
                <a:lnTo>
                  <a:pt x="144" y="416"/>
                </a:lnTo>
                <a:lnTo>
                  <a:pt x="144" y="416"/>
                </a:lnTo>
                <a:lnTo>
                  <a:pt x="144" y="418"/>
                </a:lnTo>
                <a:lnTo>
                  <a:pt x="144" y="418"/>
                </a:lnTo>
                <a:lnTo>
                  <a:pt x="144" y="418"/>
                </a:lnTo>
                <a:lnTo>
                  <a:pt x="144" y="418"/>
                </a:lnTo>
                <a:lnTo>
                  <a:pt x="142" y="418"/>
                </a:lnTo>
                <a:lnTo>
                  <a:pt x="139" y="418"/>
                </a:lnTo>
                <a:lnTo>
                  <a:pt x="139" y="421"/>
                </a:lnTo>
                <a:lnTo>
                  <a:pt x="139" y="421"/>
                </a:lnTo>
                <a:lnTo>
                  <a:pt x="139" y="421"/>
                </a:lnTo>
                <a:lnTo>
                  <a:pt x="137" y="421"/>
                </a:lnTo>
                <a:lnTo>
                  <a:pt x="137" y="421"/>
                </a:lnTo>
                <a:lnTo>
                  <a:pt x="137" y="423"/>
                </a:lnTo>
                <a:lnTo>
                  <a:pt x="137" y="423"/>
                </a:lnTo>
                <a:lnTo>
                  <a:pt x="137" y="423"/>
                </a:lnTo>
                <a:lnTo>
                  <a:pt x="135" y="423"/>
                </a:lnTo>
                <a:lnTo>
                  <a:pt x="135" y="426"/>
                </a:lnTo>
                <a:lnTo>
                  <a:pt x="135" y="426"/>
                </a:lnTo>
                <a:lnTo>
                  <a:pt x="132" y="426"/>
                </a:lnTo>
                <a:lnTo>
                  <a:pt x="132" y="426"/>
                </a:lnTo>
                <a:lnTo>
                  <a:pt x="132" y="428"/>
                </a:lnTo>
                <a:lnTo>
                  <a:pt x="132" y="428"/>
                </a:lnTo>
                <a:lnTo>
                  <a:pt x="132" y="428"/>
                </a:lnTo>
                <a:lnTo>
                  <a:pt x="128" y="428"/>
                </a:lnTo>
                <a:lnTo>
                  <a:pt x="125" y="430"/>
                </a:lnTo>
                <a:lnTo>
                  <a:pt x="125" y="430"/>
                </a:lnTo>
                <a:lnTo>
                  <a:pt x="125" y="430"/>
                </a:lnTo>
                <a:lnTo>
                  <a:pt x="123" y="430"/>
                </a:lnTo>
                <a:lnTo>
                  <a:pt x="123" y="430"/>
                </a:lnTo>
                <a:lnTo>
                  <a:pt x="121" y="430"/>
                </a:lnTo>
                <a:lnTo>
                  <a:pt x="121" y="430"/>
                </a:lnTo>
                <a:lnTo>
                  <a:pt x="121" y="430"/>
                </a:lnTo>
                <a:lnTo>
                  <a:pt x="121" y="430"/>
                </a:lnTo>
                <a:lnTo>
                  <a:pt x="121" y="430"/>
                </a:lnTo>
                <a:lnTo>
                  <a:pt x="118" y="433"/>
                </a:lnTo>
                <a:lnTo>
                  <a:pt x="118" y="435"/>
                </a:lnTo>
                <a:lnTo>
                  <a:pt x="118" y="435"/>
                </a:lnTo>
                <a:lnTo>
                  <a:pt x="118" y="435"/>
                </a:lnTo>
                <a:lnTo>
                  <a:pt x="116" y="435"/>
                </a:lnTo>
                <a:lnTo>
                  <a:pt x="113" y="435"/>
                </a:lnTo>
                <a:lnTo>
                  <a:pt x="113" y="435"/>
                </a:lnTo>
                <a:lnTo>
                  <a:pt x="113" y="435"/>
                </a:lnTo>
                <a:lnTo>
                  <a:pt x="111" y="435"/>
                </a:lnTo>
                <a:lnTo>
                  <a:pt x="111" y="435"/>
                </a:lnTo>
                <a:lnTo>
                  <a:pt x="109" y="435"/>
                </a:lnTo>
                <a:lnTo>
                  <a:pt x="109" y="435"/>
                </a:lnTo>
                <a:lnTo>
                  <a:pt x="109" y="433"/>
                </a:lnTo>
                <a:lnTo>
                  <a:pt x="106" y="430"/>
                </a:lnTo>
                <a:lnTo>
                  <a:pt x="104" y="430"/>
                </a:lnTo>
                <a:lnTo>
                  <a:pt x="104" y="430"/>
                </a:lnTo>
                <a:lnTo>
                  <a:pt x="104" y="428"/>
                </a:lnTo>
                <a:lnTo>
                  <a:pt x="104" y="428"/>
                </a:lnTo>
                <a:lnTo>
                  <a:pt x="104" y="428"/>
                </a:lnTo>
                <a:lnTo>
                  <a:pt x="102" y="426"/>
                </a:lnTo>
                <a:lnTo>
                  <a:pt x="99" y="426"/>
                </a:lnTo>
                <a:lnTo>
                  <a:pt x="97" y="423"/>
                </a:lnTo>
                <a:lnTo>
                  <a:pt x="95" y="423"/>
                </a:lnTo>
                <a:lnTo>
                  <a:pt x="92" y="423"/>
                </a:lnTo>
                <a:lnTo>
                  <a:pt x="92" y="423"/>
                </a:lnTo>
                <a:lnTo>
                  <a:pt x="92" y="421"/>
                </a:lnTo>
                <a:lnTo>
                  <a:pt x="95" y="421"/>
                </a:lnTo>
                <a:lnTo>
                  <a:pt x="95" y="421"/>
                </a:lnTo>
                <a:lnTo>
                  <a:pt x="95" y="418"/>
                </a:lnTo>
                <a:lnTo>
                  <a:pt x="95" y="418"/>
                </a:lnTo>
                <a:lnTo>
                  <a:pt x="95" y="418"/>
                </a:lnTo>
                <a:lnTo>
                  <a:pt x="95" y="416"/>
                </a:lnTo>
                <a:lnTo>
                  <a:pt x="95" y="416"/>
                </a:lnTo>
                <a:lnTo>
                  <a:pt x="95" y="416"/>
                </a:lnTo>
                <a:lnTo>
                  <a:pt x="95" y="414"/>
                </a:lnTo>
                <a:lnTo>
                  <a:pt x="97" y="414"/>
                </a:lnTo>
                <a:lnTo>
                  <a:pt x="99" y="411"/>
                </a:lnTo>
                <a:lnTo>
                  <a:pt x="99" y="411"/>
                </a:lnTo>
                <a:lnTo>
                  <a:pt x="99" y="411"/>
                </a:lnTo>
                <a:lnTo>
                  <a:pt x="99" y="411"/>
                </a:lnTo>
                <a:lnTo>
                  <a:pt x="99" y="411"/>
                </a:lnTo>
                <a:lnTo>
                  <a:pt x="99" y="409"/>
                </a:lnTo>
                <a:lnTo>
                  <a:pt x="99" y="409"/>
                </a:lnTo>
                <a:lnTo>
                  <a:pt x="99" y="409"/>
                </a:lnTo>
                <a:lnTo>
                  <a:pt x="99" y="407"/>
                </a:lnTo>
                <a:lnTo>
                  <a:pt x="99" y="407"/>
                </a:lnTo>
                <a:lnTo>
                  <a:pt x="99" y="404"/>
                </a:lnTo>
                <a:lnTo>
                  <a:pt x="97" y="402"/>
                </a:lnTo>
                <a:lnTo>
                  <a:pt x="97" y="402"/>
                </a:lnTo>
                <a:lnTo>
                  <a:pt x="97" y="402"/>
                </a:lnTo>
                <a:lnTo>
                  <a:pt x="97" y="400"/>
                </a:lnTo>
                <a:lnTo>
                  <a:pt x="97" y="400"/>
                </a:lnTo>
                <a:lnTo>
                  <a:pt x="95" y="397"/>
                </a:lnTo>
                <a:lnTo>
                  <a:pt x="97" y="397"/>
                </a:lnTo>
                <a:lnTo>
                  <a:pt x="97" y="397"/>
                </a:lnTo>
                <a:lnTo>
                  <a:pt x="97" y="395"/>
                </a:lnTo>
                <a:lnTo>
                  <a:pt x="97" y="395"/>
                </a:lnTo>
                <a:lnTo>
                  <a:pt x="99" y="395"/>
                </a:lnTo>
                <a:lnTo>
                  <a:pt x="99" y="395"/>
                </a:lnTo>
                <a:lnTo>
                  <a:pt x="99" y="392"/>
                </a:lnTo>
                <a:lnTo>
                  <a:pt x="102" y="392"/>
                </a:lnTo>
                <a:lnTo>
                  <a:pt x="102" y="390"/>
                </a:lnTo>
                <a:lnTo>
                  <a:pt x="102" y="390"/>
                </a:lnTo>
                <a:lnTo>
                  <a:pt x="102" y="390"/>
                </a:lnTo>
                <a:lnTo>
                  <a:pt x="102" y="390"/>
                </a:lnTo>
                <a:lnTo>
                  <a:pt x="104" y="390"/>
                </a:lnTo>
                <a:lnTo>
                  <a:pt x="104" y="390"/>
                </a:lnTo>
                <a:lnTo>
                  <a:pt x="106" y="390"/>
                </a:lnTo>
                <a:lnTo>
                  <a:pt x="109" y="390"/>
                </a:lnTo>
                <a:lnTo>
                  <a:pt x="109" y="390"/>
                </a:lnTo>
                <a:lnTo>
                  <a:pt x="109" y="390"/>
                </a:lnTo>
                <a:lnTo>
                  <a:pt x="111" y="388"/>
                </a:lnTo>
                <a:lnTo>
                  <a:pt x="111" y="388"/>
                </a:lnTo>
                <a:lnTo>
                  <a:pt x="111" y="385"/>
                </a:lnTo>
                <a:lnTo>
                  <a:pt x="111" y="385"/>
                </a:lnTo>
                <a:lnTo>
                  <a:pt x="111" y="383"/>
                </a:lnTo>
                <a:lnTo>
                  <a:pt x="111" y="381"/>
                </a:lnTo>
                <a:lnTo>
                  <a:pt x="111" y="381"/>
                </a:lnTo>
                <a:lnTo>
                  <a:pt x="111" y="381"/>
                </a:lnTo>
                <a:lnTo>
                  <a:pt x="111" y="381"/>
                </a:lnTo>
                <a:lnTo>
                  <a:pt x="111" y="378"/>
                </a:lnTo>
                <a:lnTo>
                  <a:pt x="111" y="378"/>
                </a:lnTo>
                <a:lnTo>
                  <a:pt x="111" y="376"/>
                </a:lnTo>
                <a:lnTo>
                  <a:pt x="113" y="376"/>
                </a:lnTo>
                <a:lnTo>
                  <a:pt x="113" y="376"/>
                </a:lnTo>
                <a:lnTo>
                  <a:pt x="111" y="373"/>
                </a:lnTo>
                <a:lnTo>
                  <a:pt x="111" y="373"/>
                </a:lnTo>
                <a:lnTo>
                  <a:pt x="109" y="373"/>
                </a:lnTo>
                <a:lnTo>
                  <a:pt x="106" y="371"/>
                </a:lnTo>
                <a:lnTo>
                  <a:pt x="106" y="371"/>
                </a:lnTo>
                <a:lnTo>
                  <a:pt x="106" y="371"/>
                </a:lnTo>
                <a:lnTo>
                  <a:pt x="106" y="369"/>
                </a:lnTo>
                <a:lnTo>
                  <a:pt x="106" y="369"/>
                </a:lnTo>
                <a:lnTo>
                  <a:pt x="106" y="369"/>
                </a:lnTo>
                <a:lnTo>
                  <a:pt x="106" y="366"/>
                </a:lnTo>
                <a:lnTo>
                  <a:pt x="106" y="366"/>
                </a:lnTo>
                <a:lnTo>
                  <a:pt x="106" y="366"/>
                </a:lnTo>
                <a:lnTo>
                  <a:pt x="106" y="364"/>
                </a:lnTo>
                <a:lnTo>
                  <a:pt x="106" y="364"/>
                </a:lnTo>
                <a:lnTo>
                  <a:pt x="109" y="362"/>
                </a:lnTo>
                <a:lnTo>
                  <a:pt x="109" y="362"/>
                </a:lnTo>
                <a:lnTo>
                  <a:pt x="109" y="362"/>
                </a:lnTo>
                <a:lnTo>
                  <a:pt x="109" y="359"/>
                </a:lnTo>
                <a:lnTo>
                  <a:pt x="109" y="359"/>
                </a:lnTo>
                <a:lnTo>
                  <a:pt x="109" y="359"/>
                </a:lnTo>
                <a:lnTo>
                  <a:pt x="109" y="357"/>
                </a:lnTo>
                <a:lnTo>
                  <a:pt x="106" y="355"/>
                </a:lnTo>
                <a:lnTo>
                  <a:pt x="106" y="352"/>
                </a:lnTo>
                <a:lnTo>
                  <a:pt x="106" y="352"/>
                </a:lnTo>
                <a:lnTo>
                  <a:pt x="106" y="352"/>
                </a:lnTo>
                <a:lnTo>
                  <a:pt x="106" y="352"/>
                </a:lnTo>
                <a:lnTo>
                  <a:pt x="106" y="352"/>
                </a:lnTo>
                <a:lnTo>
                  <a:pt x="106" y="350"/>
                </a:lnTo>
                <a:lnTo>
                  <a:pt x="109" y="350"/>
                </a:lnTo>
                <a:lnTo>
                  <a:pt x="111" y="350"/>
                </a:lnTo>
                <a:lnTo>
                  <a:pt x="111" y="350"/>
                </a:lnTo>
                <a:lnTo>
                  <a:pt x="111" y="350"/>
                </a:lnTo>
                <a:lnTo>
                  <a:pt x="113" y="350"/>
                </a:lnTo>
                <a:lnTo>
                  <a:pt x="113" y="350"/>
                </a:lnTo>
                <a:lnTo>
                  <a:pt x="113" y="350"/>
                </a:lnTo>
                <a:lnTo>
                  <a:pt x="113" y="347"/>
                </a:lnTo>
                <a:lnTo>
                  <a:pt x="113" y="347"/>
                </a:lnTo>
                <a:lnTo>
                  <a:pt x="113" y="345"/>
                </a:lnTo>
                <a:lnTo>
                  <a:pt x="113" y="345"/>
                </a:lnTo>
                <a:lnTo>
                  <a:pt x="113" y="343"/>
                </a:lnTo>
                <a:lnTo>
                  <a:pt x="113" y="343"/>
                </a:lnTo>
                <a:lnTo>
                  <a:pt x="111" y="340"/>
                </a:lnTo>
                <a:lnTo>
                  <a:pt x="111" y="340"/>
                </a:lnTo>
                <a:lnTo>
                  <a:pt x="111" y="340"/>
                </a:lnTo>
                <a:lnTo>
                  <a:pt x="113" y="340"/>
                </a:lnTo>
                <a:lnTo>
                  <a:pt x="113" y="338"/>
                </a:lnTo>
                <a:lnTo>
                  <a:pt x="113" y="338"/>
                </a:lnTo>
                <a:lnTo>
                  <a:pt x="113" y="338"/>
                </a:lnTo>
                <a:lnTo>
                  <a:pt x="113" y="338"/>
                </a:lnTo>
                <a:lnTo>
                  <a:pt x="113" y="336"/>
                </a:lnTo>
                <a:lnTo>
                  <a:pt x="113" y="336"/>
                </a:lnTo>
                <a:lnTo>
                  <a:pt x="116" y="333"/>
                </a:lnTo>
                <a:lnTo>
                  <a:pt x="118" y="331"/>
                </a:lnTo>
                <a:lnTo>
                  <a:pt x="118" y="331"/>
                </a:lnTo>
                <a:lnTo>
                  <a:pt x="118" y="331"/>
                </a:lnTo>
                <a:lnTo>
                  <a:pt x="118" y="331"/>
                </a:lnTo>
                <a:lnTo>
                  <a:pt x="118" y="329"/>
                </a:lnTo>
                <a:lnTo>
                  <a:pt x="118" y="326"/>
                </a:lnTo>
                <a:lnTo>
                  <a:pt x="118" y="326"/>
                </a:lnTo>
                <a:lnTo>
                  <a:pt x="118" y="324"/>
                </a:lnTo>
                <a:lnTo>
                  <a:pt x="123" y="321"/>
                </a:lnTo>
                <a:lnTo>
                  <a:pt x="123" y="319"/>
                </a:lnTo>
                <a:lnTo>
                  <a:pt x="123" y="319"/>
                </a:lnTo>
                <a:lnTo>
                  <a:pt x="123" y="319"/>
                </a:lnTo>
                <a:lnTo>
                  <a:pt x="123" y="317"/>
                </a:lnTo>
                <a:lnTo>
                  <a:pt x="123" y="317"/>
                </a:lnTo>
                <a:lnTo>
                  <a:pt x="123" y="317"/>
                </a:lnTo>
                <a:lnTo>
                  <a:pt x="123" y="317"/>
                </a:lnTo>
                <a:lnTo>
                  <a:pt x="121" y="314"/>
                </a:lnTo>
                <a:lnTo>
                  <a:pt x="121" y="314"/>
                </a:lnTo>
                <a:lnTo>
                  <a:pt x="121" y="314"/>
                </a:lnTo>
                <a:lnTo>
                  <a:pt x="121" y="314"/>
                </a:lnTo>
                <a:lnTo>
                  <a:pt x="121" y="312"/>
                </a:lnTo>
                <a:lnTo>
                  <a:pt x="121" y="312"/>
                </a:lnTo>
                <a:lnTo>
                  <a:pt x="121" y="312"/>
                </a:lnTo>
                <a:lnTo>
                  <a:pt x="125" y="312"/>
                </a:lnTo>
                <a:lnTo>
                  <a:pt x="125" y="312"/>
                </a:lnTo>
                <a:lnTo>
                  <a:pt x="125" y="312"/>
                </a:lnTo>
                <a:lnTo>
                  <a:pt x="125" y="312"/>
                </a:lnTo>
                <a:lnTo>
                  <a:pt x="125" y="310"/>
                </a:lnTo>
                <a:lnTo>
                  <a:pt x="128" y="310"/>
                </a:lnTo>
                <a:lnTo>
                  <a:pt x="125" y="310"/>
                </a:lnTo>
                <a:lnTo>
                  <a:pt x="125" y="310"/>
                </a:lnTo>
                <a:lnTo>
                  <a:pt x="125" y="307"/>
                </a:lnTo>
                <a:lnTo>
                  <a:pt x="125" y="307"/>
                </a:lnTo>
                <a:lnTo>
                  <a:pt x="125" y="307"/>
                </a:lnTo>
                <a:lnTo>
                  <a:pt x="125" y="307"/>
                </a:lnTo>
                <a:lnTo>
                  <a:pt x="128" y="305"/>
                </a:lnTo>
                <a:lnTo>
                  <a:pt x="128" y="305"/>
                </a:lnTo>
                <a:lnTo>
                  <a:pt x="128" y="305"/>
                </a:lnTo>
                <a:lnTo>
                  <a:pt x="128" y="302"/>
                </a:lnTo>
                <a:lnTo>
                  <a:pt x="128" y="302"/>
                </a:lnTo>
                <a:lnTo>
                  <a:pt x="128" y="302"/>
                </a:lnTo>
                <a:lnTo>
                  <a:pt x="128" y="302"/>
                </a:lnTo>
                <a:lnTo>
                  <a:pt x="128" y="300"/>
                </a:lnTo>
                <a:lnTo>
                  <a:pt x="130" y="300"/>
                </a:lnTo>
                <a:lnTo>
                  <a:pt x="130" y="298"/>
                </a:lnTo>
                <a:lnTo>
                  <a:pt x="130" y="295"/>
                </a:lnTo>
                <a:lnTo>
                  <a:pt x="130" y="295"/>
                </a:lnTo>
                <a:lnTo>
                  <a:pt x="130" y="295"/>
                </a:lnTo>
                <a:lnTo>
                  <a:pt x="130" y="293"/>
                </a:lnTo>
                <a:lnTo>
                  <a:pt x="130" y="293"/>
                </a:lnTo>
                <a:lnTo>
                  <a:pt x="128" y="293"/>
                </a:lnTo>
                <a:lnTo>
                  <a:pt x="128" y="293"/>
                </a:lnTo>
                <a:lnTo>
                  <a:pt x="128" y="293"/>
                </a:lnTo>
                <a:lnTo>
                  <a:pt x="121" y="293"/>
                </a:lnTo>
                <a:lnTo>
                  <a:pt x="121" y="293"/>
                </a:lnTo>
                <a:lnTo>
                  <a:pt x="118" y="295"/>
                </a:lnTo>
                <a:lnTo>
                  <a:pt x="118" y="295"/>
                </a:lnTo>
                <a:lnTo>
                  <a:pt x="116" y="295"/>
                </a:lnTo>
                <a:lnTo>
                  <a:pt x="116" y="295"/>
                </a:lnTo>
                <a:lnTo>
                  <a:pt x="116" y="295"/>
                </a:lnTo>
                <a:lnTo>
                  <a:pt x="113" y="293"/>
                </a:lnTo>
                <a:lnTo>
                  <a:pt x="113" y="293"/>
                </a:lnTo>
                <a:lnTo>
                  <a:pt x="113" y="293"/>
                </a:lnTo>
                <a:lnTo>
                  <a:pt x="111" y="295"/>
                </a:lnTo>
                <a:lnTo>
                  <a:pt x="109" y="295"/>
                </a:lnTo>
                <a:lnTo>
                  <a:pt x="109" y="295"/>
                </a:lnTo>
                <a:lnTo>
                  <a:pt x="106" y="293"/>
                </a:lnTo>
                <a:lnTo>
                  <a:pt x="106" y="293"/>
                </a:lnTo>
                <a:lnTo>
                  <a:pt x="104" y="291"/>
                </a:lnTo>
                <a:lnTo>
                  <a:pt x="102" y="291"/>
                </a:lnTo>
                <a:lnTo>
                  <a:pt x="102" y="291"/>
                </a:lnTo>
                <a:lnTo>
                  <a:pt x="102" y="288"/>
                </a:lnTo>
                <a:lnTo>
                  <a:pt x="102" y="288"/>
                </a:lnTo>
                <a:lnTo>
                  <a:pt x="102" y="288"/>
                </a:lnTo>
                <a:lnTo>
                  <a:pt x="102" y="288"/>
                </a:lnTo>
                <a:lnTo>
                  <a:pt x="104" y="286"/>
                </a:lnTo>
                <a:lnTo>
                  <a:pt x="104" y="286"/>
                </a:lnTo>
                <a:lnTo>
                  <a:pt x="104" y="284"/>
                </a:lnTo>
                <a:lnTo>
                  <a:pt x="104" y="284"/>
                </a:lnTo>
                <a:lnTo>
                  <a:pt x="104" y="284"/>
                </a:lnTo>
                <a:lnTo>
                  <a:pt x="102" y="281"/>
                </a:lnTo>
                <a:lnTo>
                  <a:pt x="99" y="281"/>
                </a:lnTo>
                <a:lnTo>
                  <a:pt x="99" y="281"/>
                </a:lnTo>
                <a:lnTo>
                  <a:pt x="99" y="281"/>
                </a:lnTo>
                <a:lnTo>
                  <a:pt x="99" y="281"/>
                </a:lnTo>
                <a:lnTo>
                  <a:pt x="97" y="281"/>
                </a:lnTo>
                <a:lnTo>
                  <a:pt x="97" y="281"/>
                </a:lnTo>
                <a:lnTo>
                  <a:pt x="95" y="284"/>
                </a:lnTo>
                <a:lnTo>
                  <a:pt x="92" y="284"/>
                </a:lnTo>
                <a:lnTo>
                  <a:pt x="92" y="284"/>
                </a:lnTo>
                <a:lnTo>
                  <a:pt x="92" y="284"/>
                </a:lnTo>
                <a:lnTo>
                  <a:pt x="92" y="284"/>
                </a:lnTo>
                <a:lnTo>
                  <a:pt x="92" y="281"/>
                </a:lnTo>
                <a:lnTo>
                  <a:pt x="92" y="281"/>
                </a:lnTo>
                <a:lnTo>
                  <a:pt x="92" y="279"/>
                </a:lnTo>
                <a:lnTo>
                  <a:pt x="92" y="279"/>
                </a:lnTo>
                <a:lnTo>
                  <a:pt x="92" y="276"/>
                </a:lnTo>
                <a:lnTo>
                  <a:pt x="92" y="276"/>
                </a:lnTo>
                <a:lnTo>
                  <a:pt x="92" y="276"/>
                </a:lnTo>
                <a:lnTo>
                  <a:pt x="92" y="276"/>
                </a:lnTo>
                <a:lnTo>
                  <a:pt x="90" y="274"/>
                </a:lnTo>
                <a:lnTo>
                  <a:pt x="87" y="274"/>
                </a:lnTo>
                <a:lnTo>
                  <a:pt x="87" y="272"/>
                </a:lnTo>
                <a:lnTo>
                  <a:pt x="85" y="272"/>
                </a:lnTo>
                <a:lnTo>
                  <a:pt x="85" y="269"/>
                </a:lnTo>
                <a:lnTo>
                  <a:pt x="83" y="269"/>
                </a:lnTo>
                <a:lnTo>
                  <a:pt x="80" y="267"/>
                </a:lnTo>
                <a:lnTo>
                  <a:pt x="80" y="267"/>
                </a:lnTo>
                <a:lnTo>
                  <a:pt x="80" y="265"/>
                </a:lnTo>
                <a:lnTo>
                  <a:pt x="80" y="265"/>
                </a:lnTo>
                <a:lnTo>
                  <a:pt x="80" y="262"/>
                </a:lnTo>
                <a:lnTo>
                  <a:pt x="80" y="260"/>
                </a:lnTo>
                <a:lnTo>
                  <a:pt x="80" y="260"/>
                </a:lnTo>
                <a:lnTo>
                  <a:pt x="80" y="260"/>
                </a:lnTo>
                <a:lnTo>
                  <a:pt x="80" y="258"/>
                </a:lnTo>
                <a:lnTo>
                  <a:pt x="80" y="258"/>
                </a:lnTo>
                <a:lnTo>
                  <a:pt x="80" y="258"/>
                </a:lnTo>
                <a:lnTo>
                  <a:pt x="80" y="258"/>
                </a:lnTo>
                <a:lnTo>
                  <a:pt x="78" y="255"/>
                </a:lnTo>
                <a:lnTo>
                  <a:pt x="78" y="255"/>
                </a:lnTo>
                <a:lnTo>
                  <a:pt x="78" y="253"/>
                </a:lnTo>
                <a:lnTo>
                  <a:pt x="76" y="250"/>
                </a:lnTo>
                <a:lnTo>
                  <a:pt x="76" y="250"/>
                </a:lnTo>
                <a:lnTo>
                  <a:pt x="76" y="248"/>
                </a:lnTo>
                <a:lnTo>
                  <a:pt x="73" y="248"/>
                </a:lnTo>
                <a:lnTo>
                  <a:pt x="71" y="248"/>
                </a:lnTo>
                <a:lnTo>
                  <a:pt x="71" y="248"/>
                </a:lnTo>
                <a:lnTo>
                  <a:pt x="71" y="246"/>
                </a:lnTo>
                <a:lnTo>
                  <a:pt x="71" y="246"/>
                </a:lnTo>
                <a:lnTo>
                  <a:pt x="71" y="246"/>
                </a:lnTo>
                <a:lnTo>
                  <a:pt x="71" y="243"/>
                </a:lnTo>
                <a:lnTo>
                  <a:pt x="71" y="243"/>
                </a:lnTo>
                <a:lnTo>
                  <a:pt x="64" y="234"/>
                </a:lnTo>
                <a:lnTo>
                  <a:pt x="61" y="231"/>
                </a:lnTo>
                <a:lnTo>
                  <a:pt x="61" y="227"/>
                </a:lnTo>
                <a:lnTo>
                  <a:pt x="59" y="227"/>
                </a:lnTo>
                <a:lnTo>
                  <a:pt x="57" y="224"/>
                </a:lnTo>
                <a:lnTo>
                  <a:pt x="57" y="224"/>
                </a:lnTo>
                <a:lnTo>
                  <a:pt x="57" y="222"/>
                </a:lnTo>
                <a:lnTo>
                  <a:pt x="57" y="222"/>
                </a:lnTo>
                <a:lnTo>
                  <a:pt x="54" y="222"/>
                </a:lnTo>
                <a:lnTo>
                  <a:pt x="54" y="222"/>
                </a:lnTo>
                <a:lnTo>
                  <a:pt x="54" y="220"/>
                </a:lnTo>
                <a:lnTo>
                  <a:pt x="54" y="220"/>
                </a:lnTo>
                <a:lnTo>
                  <a:pt x="54" y="217"/>
                </a:lnTo>
                <a:lnTo>
                  <a:pt x="54" y="217"/>
                </a:lnTo>
                <a:lnTo>
                  <a:pt x="52" y="217"/>
                </a:lnTo>
                <a:lnTo>
                  <a:pt x="52" y="217"/>
                </a:lnTo>
                <a:lnTo>
                  <a:pt x="52" y="215"/>
                </a:lnTo>
                <a:lnTo>
                  <a:pt x="52" y="215"/>
                </a:lnTo>
                <a:lnTo>
                  <a:pt x="50" y="213"/>
                </a:lnTo>
                <a:lnTo>
                  <a:pt x="50" y="213"/>
                </a:lnTo>
                <a:lnTo>
                  <a:pt x="50" y="210"/>
                </a:lnTo>
                <a:lnTo>
                  <a:pt x="42" y="208"/>
                </a:lnTo>
                <a:lnTo>
                  <a:pt x="38" y="205"/>
                </a:lnTo>
                <a:lnTo>
                  <a:pt x="35" y="205"/>
                </a:lnTo>
                <a:lnTo>
                  <a:pt x="35" y="205"/>
                </a:lnTo>
                <a:lnTo>
                  <a:pt x="35" y="203"/>
                </a:lnTo>
                <a:lnTo>
                  <a:pt x="35" y="203"/>
                </a:lnTo>
                <a:lnTo>
                  <a:pt x="33" y="201"/>
                </a:lnTo>
                <a:lnTo>
                  <a:pt x="33" y="198"/>
                </a:lnTo>
                <a:lnTo>
                  <a:pt x="31" y="194"/>
                </a:lnTo>
                <a:lnTo>
                  <a:pt x="31" y="194"/>
                </a:lnTo>
                <a:lnTo>
                  <a:pt x="24" y="189"/>
                </a:lnTo>
                <a:lnTo>
                  <a:pt x="21" y="187"/>
                </a:lnTo>
                <a:lnTo>
                  <a:pt x="19" y="187"/>
                </a:lnTo>
                <a:lnTo>
                  <a:pt x="19" y="187"/>
                </a:lnTo>
                <a:lnTo>
                  <a:pt x="19" y="184"/>
                </a:lnTo>
                <a:lnTo>
                  <a:pt x="19" y="184"/>
                </a:lnTo>
                <a:lnTo>
                  <a:pt x="19" y="184"/>
                </a:lnTo>
                <a:lnTo>
                  <a:pt x="19" y="184"/>
                </a:lnTo>
                <a:lnTo>
                  <a:pt x="19" y="184"/>
                </a:lnTo>
                <a:lnTo>
                  <a:pt x="21" y="184"/>
                </a:lnTo>
                <a:lnTo>
                  <a:pt x="24" y="184"/>
                </a:lnTo>
                <a:lnTo>
                  <a:pt x="26" y="184"/>
                </a:lnTo>
                <a:lnTo>
                  <a:pt x="26" y="184"/>
                </a:lnTo>
                <a:lnTo>
                  <a:pt x="26" y="184"/>
                </a:lnTo>
                <a:lnTo>
                  <a:pt x="26" y="184"/>
                </a:lnTo>
                <a:lnTo>
                  <a:pt x="26" y="182"/>
                </a:lnTo>
                <a:lnTo>
                  <a:pt x="26" y="182"/>
                </a:lnTo>
                <a:lnTo>
                  <a:pt x="26" y="182"/>
                </a:lnTo>
                <a:lnTo>
                  <a:pt x="24" y="179"/>
                </a:lnTo>
                <a:lnTo>
                  <a:pt x="24" y="179"/>
                </a:lnTo>
                <a:lnTo>
                  <a:pt x="24" y="179"/>
                </a:lnTo>
                <a:lnTo>
                  <a:pt x="24" y="177"/>
                </a:lnTo>
                <a:lnTo>
                  <a:pt x="24" y="175"/>
                </a:lnTo>
                <a:lnTo>
                  <a:pt x="24" y="175"/>
                </a:lnTo>
                <a:lnTo>
                  <a:pt x="21" y="172"/>
                </a:lnTo>
                <a:lnTo>
                  <a:pt x="19" y="172"/>
                </a:lnTo>
                <a:lnTo>
                  <a:pt x="19" y="172"/>
                </a:lnTo>
                <a:lnTo>
                  <a:pt x="21" y="172"/>
                </a:lnTo>
                <a:lnTo>
                  <a:pt x="21" y="170"/>
                </a:lnTo>
                <a:lnTo>
                  <a:pt x="24" y="170"/>
                </a:lnTo>
                <a:lnTo>
                  <a:pt x="24" y="170"/>
                </a:lnTo>
                <a:lnTo>
                  <a:pt x="24" y="170"/>
                </a:lnTo>
                <a:lnTo>
                  <a:pt x="24" y="170"/>
                </a:lnTo>
                <a:lnTo>
                  <a:pt x="26" y="168"/>
                </a:lnTo>
                <a:lnTo>
                  <a:pt x="26" y="168"/>
                </a:lnTo>
                <a:lnTo>
                  <a:pt x="26" y="165"/>
                </a:lnTo>
                <a:lnTo>
                  <a:pt x="26" y="165"/>
                </a:lnTo>
                <a:lnTo>
                  <a:pt x="24" y="160"/>
                </a:lnTo>
                <a:lnTo>
                  <a:pt x="24" y="160"/>
                </a:lnTo>
                <a:lnTo>
                  <a:pt x="24" y="158"/>
                </a:lnTo>
                <a:lnTo>
                  <a:pt x="24" y="156"/>
                </a:lnTo>
                <a:lnTo>
                  <a:pt x="24" y="156"/>
                </a:lnTo>
                <a:lnTo>
                  <a:pt x="24" y="153"/>
                </a:lnTo>
                <a:lnTo>
                  <a:pt x="24" y="153"/>
                </a:lnTo>
                <a:lnTo>
                  <a:pt x="21" y="151"/>
                </a:lnTo>
                <a:lnTo>
                  <a:pt x="19" y="151"/>
                </a:lnTo>
                <a:lnTo>
                  <a:pt x="19" y="151"/>
                </a:lnTo>
                <a:lnTo>
                  <a:pt x="19" y="149"/>
                </a:lnTo>
                <a:lnTo>
                  <a:pt x="19" y="149"/>
                </a:lnTo>
                <a:lnTo>
                  <a:pt x="19" y="149"/>
                </a:lnTo>
                <a:lnTo>
                  <a:pt x="16" y="146"/>
                </a:lnTo>
                <a:lnTo>
                  <a:pt x="16" y="146"/>
                </a:lnTo>
                <a:lnTo>
                  <a:pt x="16" y="144"/>
                </a:lnTo>
                <a:lnTo>
                  <a:pt x="14" y="139"/>
                </a:lnTo>
                <a:lnTo>
                  <a:pt x="14" y="137"/>
                </a:lnTo>
                <a:lnTo>
                  <a:pt x="14" y="137"/>
                </a:lnTo>
                <a:lnTo>
                  <a:pt x="14" y="137"/>
                </a:lnTo>
                <a:lnTo>
                  <a:pt x="12" y="134"/>
                </a:lnTo>
                <a:lnTo>
                  <a:pt x="12" y="134"/>
                </a:lnTo>
                <a:lnTo>
                  <a:pt x="9" y="132"/>
                </a:lnTo>
                <a:lnTo>
                  <a:pt x="9" y="132"/>
                </a:lnTo>
                <a:lnTo>
                  <a:pt x="9" y="130"/>
                </a:lnTo>
                <a:lnTo>
                  <a:pt x="7" y="130"/>
                </a:lnTo>
                <a:lnTo>
                  <a:pt x="7" y="130"/>
                </a:lnTo>
                <a:lnTo>
                  <a:pt x="7" y="127"/>
                </a:lnTo>
                <a:lnTo>
                  <a:pt x="5" y="125"/>
                </a:lnTo>
                <a:lnTo>
                  <a:pt x="5" y="123"/>
                </a:lnTo>
                <a:lnTo>
                  <a:pt x="2" y="120"/>
                </a:lnTo>
                <a:lnTo>
                  <a:pt x="0" y="118"/>
                </a:lnTo>
                <a:lnTo>
                  <a:pt x="0" y="116"/>
                </a:lnTo>
                <a:lnTo>
                  <a:pt x="0" y="116"/>
                </a:lnTo>
                <a:lnTo>
                  <a:pt x="0" y="111"/>
                </a:lnTo>
                <a:lnTo>
                  <a:pt x="2" y="97"/>
                </a:lnTo>
                <a:lnTo>
                  <a:pt x="5" y="82"/>
                </a:lnTo>
                <a:lnTo>
                  <a:pt x="7" y="68"/>
                </a:lnTo>
                <a:lnTo>
                  <a:pt x="9" y="54"/>
                </a:lnTo>
                <a:lnTo>
                  <a:pt x="12" y="42"/>
                </a:lnTo>
                <a:lnTo>
                  <a:pt x="12" y="28"/>
                </a:lnTo>
                <a:lnTo>
                  <a:pt x="14" y="14"/>
                </a:lnTo>
                <a:lnTo>
                  <a:pt x="16" y="0"/>
                </a:lnTo>
                <a:lnTo>
                  <a:pt x="35" y="2"/>
                </a:lnTo>
                <a:lnTo>
                  <a:pt x="54" y="4"/>
                </a:lnTo>
                <a:lnTo>
                  <a:pt x="73" y="9"/>
                </a:lnTo>
                <a:lnTo>
                  <a:pt x="92" y="11"/>
                </a:lnTo>
                <a:lnTo>
                  <a:pt x="111" y="14"/>
                </a:lnTo>
                <a:lnTo>
                  <a:pt x="130" y="16"/>
                </a:lnTo>
                <a:lnTo>
                  <a:pt x="149" y="18"/>
                </a:lnTo>
                <a:lnTo>
                  <a:pt x="168" y="21"/>
                </a:lnTo>
                <a:lnTo>
                  <a:pt x="187" y="23"/>
                </a:lnTo>
                <a:lnTo>
                  <a:pt x="187" y="23"/>
                </a:lnTo>
                <a:lnTo>
                  <a:pt x="206" y="26"/>
                </a:lnTo>
                <a:lnTo>
                  <a:pt x="225" y="28"/>
                </a:lnTo>
                <a:lnTo>
                  <a:pt x="244" y="30"/>
                </a:lnTo>
                <a:lnTo>
                  <a:pt x="262" y="33"/>
                </a:lnTo>
                <a:lnTo>
                  <a:pt x="281" y="35"/>
                </a:lnTo>
                <a:lnTo>
                  <a:pt x="300" y="37"/>
                </a:lnTo>
                <a:lnTo>
                  <a:pt x="319" y="40"/>
                </a:lnTo>
                <a:lnTo>
                  <a:pt x="338" y="42"/>
                </a:lnTo>
                <a:lnTo>
                  <a:pt x="357" y="45"/>
                </a:lnTo>
                <a:lnTo>
                  <a:pt x="376" y="45"/>
                </a:lnTo>
                <a:lnTo>
                  <a:pt x="395" y="47"/>
                </a:lnTo>
                <a:lnTo>
                  <a:pt x="414" y="49"/>
                </a:lnTo>
                <a:lnTo>
                  <a:pt x="433" y="52"/>
                </a:lnTo>
                <a:lnTo>
                  <a:pt x="452" y="54"/>
                </a:lnTo>
                <a:lnTo>
                  <a:pt x="471" y="56"/>
                </a:lnTo>
                <a:lnTo>
                  <a:pt x="490" y="56"/>
                </a:lnTo>
                <a:lnTo>
                  <a:pt x="508" y="59"/>
                </a:lnTo>
                <a:lnTo>
                  <a:pt x="527" y="61"/>
                </a:lnTo>
                <a:lnTo>
                  <a:pt x="539" y="61"/>
                </a:lnTo>
                <a:lnTo>
                  <a:pt x="546" y="63"/>
                </a:lnTo>
                <a:lnTo>
                  <a:pt x="568" y="63"/>
                </a:lnTo>
                <a:lnTo>
                  <a:pt x="587" y="66"/>
                </a:lnTo>
                <a:lnTo>
                  <a:pt x="605" y="68"/>
                </a:lnTo>
                <a:lnTo>
                  <a:pt x="624" y="68"/>
                </a:lnTo>
                <a:lnTo>
                  <a:pt x="643" y="71"/>
                </a:lnTo>
                <a:lnTo>
                  <a:pt x="662" y="73"/>
                </a:lnTo>
                <a:lnTo>
                  <a:pt x="681" y="73"/>
                </a:lnTo>
                <a:lnTo>
                  <a:pt x="700" y="75"/>
                </a:lnTo>
                <a:lnTo>
                  <a:pt x="719" y="75"/>
                </a:lnTo>
                <a:lnTo>
                  <a:pt x="738" y="78"/>
                </a:lnTo>
                <a:lnTo>
                  <a:pt x="757" y="80"/>
                </a:lnTo>
                <a:lnTo>
                  <a:pt x="776" y="80"/>
                </a:lnTo>
                <a:lnTo>
                  <a:pt x="795" y="82"/>
                </a:lnTo>
                <a:lnTo>
                  <a:pt x="814" y="82"/>
                </a:lnTo>
                <a:lnTo>
                  <a:pt x="833" y="85"/>
                </a:lnTo>
                <a:lnTo>
                  <a:pt x="851" y="85"/>
                </a:lnTo>
                <a:lnTo>
                  <a:pt x="873" y="87"/>
                </a:lnTo>
                <a:lnTo>
                  <a:pt x="892" y="87"/>
                </a:lnTo>
                <a:lnTo>
                  <a:pt x="911" y="87"/>
                </a:lnTo>
                <a:lnTo>
                  <a:pt x="930" y="89"/>
                </a:lnTo>
                <a:lnTo>
                  <a:pt x="948" y="89"/>
                </a:lnTo>
                <a:lnTo>
                  <a:pt x="967" y="92"/>
                </a:lnTo>
                <a:lnTo>
                  <a:pt x="986" y="92"/>
                </a:lnTo>
                <a:lnTo>
                  <a:pt x="1005" y="92"/>
                </a:lnTo>
                <a:lnTo>
                  <a:pt x="1024" y="94"/>
                </a:lnTo>
                <a:lnTo>
                  <a:pt x="1043" y="94"/>
                </a:lnTo>
                <a:lnTo>
                  <a:pt x="1057" y="94"/>
                </a:lnTo>
                <a:lnTo>
                  <a:pt x="1057" y="118"/>
                </a:lnTo>
                <a:lnTo>
                  <a:pt x="1055" y="139"/>
                </a:lnTo>
                <a:lnTo>
                  <a:pt x="1055" y="163"/>
                </a:lnTo>
                <a:lnTo>
                  <a:pt x="1055" y="184"/>
                </a:lnTo>
                <a:lnTo>
                  <a:pt x="1053" y="208"/>
                </a:lnTo>
                <a:lnTo>
                  <a:pt x="1053" y="229"/>
                </a:lnTo>
                <a:lnTo>
                  <a:pt x="1053" y="253"/>
                </a:lnTo>
                <a:lnTo>
                  <a:pt x="1053" y="274"/>
                </a:lnTo>
                <a:lnTo>
                  <a:pt x="1050" y="298"/>
                </a:lnTo>
                <a:lnTo>
                  <a:pt x="1050" y="321"/>
                </a:lnTo>
                <a:lnTo>
                  <a:pt x="1050" y="343"/>
                </a:lnTo>
                <a:lnTo>
                  <a:pt x="1048" y="366"/>
                </a:lnTo>
                <a:lnTo>
                  <a:pt x="1048" y="390"/>
                </a:lnTo>
                <a:lnTo>
                  <a:pt x="1048" y="411"/>
                </a:lnTo>
                <a:lnTo>
                  <a:pt x="1045" y="435"/>
                </a:lnTo>
                <a:lnTo>
                  <a:pt x="1045" y="459"/>
                </a:lnTo>
                <a:lnTo>
                  <a:pt x="1045" y="459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01ABB968-BA76-4955-85F2-F7753CA11ED7}"/>
              </a:ext>
            </a:extLst>
          </p:cNvPr>
          <p:cNvSpPr>
            <a:spLocks noEditPoints="1"/>
          </p:cNvSpPr>
          <p:nvPr/>
        </p:nvSpPr>
        <p:spPr bwMode="auto">
          <a:xfrm>
            <a:off x="8706985" y="3826817"/>
            <a:ext cx="425054" cy="735806"/>
          </a:xfrm>
          <a:custGeom>
            <a:avLst/>
            <a:gdLst>
              <a:gd name="T0" fmla="*/ 284 w 357"/>
              <a:gd name="T1" fmla="*/ 603 h 618"/>
              <a:gd name="T2" fmla="*/ 286 w 357"/>
              <a:gd name="T3" fmla="*/ 606 h 618"/>
              <a:gd name="T4" fmla="*/ 286 w 357"/>
              <a:gd name="T5" fmla="*/ 599 h 618"/>
              <a:gd name="T6" fmla="*/ 298 w 357"/>
              <a:gd name="T7" fmla="*/ 603 h 618"/>
              <a:gd name="T8" fmla="*/ 357 w 357"/>
              <a:gd name="T9" fmla="*/ 596 h 618"/>
              <a:gd name="T10" fmla="*/ 345 w 357"/>
              <a:gd name="T11" fmla="*/ 504 h 618"/>
              <a:gd name="T12" fmla="*/ 331 w 357"/>
              <a:gd name="T13" fmla="*/ 400 h 618"/>
              <a:gd name="T14" fmla="*/ 328 w 357"/>
              <a:gd name="T15" fmla="*/ 343 h 618"/>
              <a:gd name="T16" fmla="*/ 328 w 357"/>
              <a:gd name="T17" fmla="*/ 220 h 618"/>
              <a:gd name="T18" fmla="*/ 328 w 357"/>
              <a:gd name="T19" fmla="*/ 76 h 618"/>
              <a:gd name="T20" fmla="*/ 328 w 357"/>
              <a:gd name="T21" fmla="*/ 12 h 618"/>
              <a:gd name="T22" fmla="*/ 288 w 357"/>
              <a:gd name="T23" fmla="*/ 5 h 618"/>
              <a:gd name="T24" fmla="*/ 182 w 357"/>
              <a:gd name="T25" fmla="*/ 14 h 618"/>
              <a:gd name="T26" fmla="*/ 106 w 357"/>
              <a:gd name="T27" fmla="*/ 26 h 618"/>
              <a:gd name="T28" fmla="*/ 90 w 357"/>
              <a:gd name="T29" fmla="*/ 52 h 618"/>
              <a:gd name="T30" fmla="*/ 78 w 357"/>
              <a:gd name="T31" fmla="*/ 64 h 618"/>
              <a:gd name="T32" fmla="*/ 71 w 357"/>
              <a:gd name="T33" fmla="*/ 102 h 618"/>
              <a:gd name="T34" fmla="*/ 64 w 357"/>
              <a:gd name="T35" fmla="*/ 109 h 618"/>
              <a:gd name="T36" fmla="*/ 56 w 357"/>
              <a:gd name="T37" fmla="*/ 113 h 618"/>
              <a:gd name="T38" fmla="*/ 45 w 357"/>
              <a:gd name="T39" fmla="*/ 135 h 618"/>
              <a:gd name="T40" fmla="*/ 38 w 357"/>
              <a:gd name="T41" fmla="*/ 151 h 618"/>
              <a:gd name="T42" fmla="*/ 38 w 357"/>
              <a:gd name="T43" fmla="*/ 163 h 618"/>
              <a:gd name="T44" fmla="*/ 33 w 357"/>
              <a:gd name="T45" fmla="*/ 180 h 618"/>
              <a:gd name="T46" fmla="*/ 21 w 357"/>
              <a:gd name="T47" fmla="*/ 194 h 618"/>
              <a:gd name="T48" fmla="*/ 23 w 357"/>
              <a:gd name="T49" fmla="*/ 206 h 618"/>
              <a:gd name="T50" fmla="*/ 33 w 357"/>
              <a:gd name="T51" fmla="*/ 220 h 618"/>
              <a:gd name="T52" fmla="*/ 35 w 357"/>
              <a:gd name="T53" fmla="*/ 241 h 618"/>
              <a:gd name="T54" fmla="*/ 35 w 357"/>
              <a:gd name="T55" fmla="*/ 260 h 618"/>
              <a:gd name="T56" fmla="*/ 40 w 357"/>
              <a:gd name="T57" fmla="*/ 282 h 618"/>
              <a:gd name="T58" fmla="*/ 40 w 357"/>
              <a:gd name="T59" fmla="*/ 296 h 618"/>
              <a:gd name="T60" fmla="*/ 45 w 357"/>
              <a:gd name="T61" fmla="*/ 315 h 618"/>
              <a:gd name="T62" fmla="*/ 40 w 357"/>
              <a:gd name="T63" fmla="*/ 327 h 618"/>
              <a:gd name="T64" fmla="*/ 45 w 357"/>
              <a:gd name="T65" fmla="*/ 341 h 618"/>
              <a:gd name="T66" fmla="*/ 61 w 357"/>
              <a:gd name="T67" fmla="*/ 357 h 618"/>
              <a:gd name="T68" fmla="*/ 59 w 357"/>
              <a:gd name="T69" fmla="*/ 376 h 618"/>
              <a:gd name="T70" fmla="*/ 54 w 357"/>
              <a:gd name="T71" fmla="*/ 395 h 618"/>
              <a:gd name="T72" fmla="*/ 38 w 357"/>
              <a:gd name="T73" fmla="*/ 416 h 618"/>
              <a:gd name="T74" fmla="*/ 21 w 357"/>
              <a:gd name="T75" fmla="*/ 435 h 618"/>
              <a:gd name="T76" fmla="*/ 12 w 357"/>
              <a:gd name="T77" fmla="*/ 466 h 618"/>
              <a:gd name="T78" fmla="*/ 14 w 357"/>
              <a:gd name="T79" fmla="*/ 483 h 618"/>
              <a:gd name="T80" fmla="*/ 0 w 357"/>
              <a:gd name="T81" fmla="*/ 499 h 618"/>
              <a:gd name="T82" fmla="*/ 4 w 357"/>
              <a:gd name="T83" fmla="*/ 509 h 618"/>
              <a:gd name="T84" fmla="*/ 7 w 357"/>
              <a:gd name="T85" fmla="*/ 530 h 618"/>
              <a:gd name="T86" fmla="*/ 104 w 357"/>
              <a:gd name="T87" fmla="*/ 523 h 618"/>
              <a:gd name="T88" fmla="*/ 198 w 357"/>
              <a:gd name="T89" fmla="*/ 513 h 618"/>
              <a:gd name="T90" fmla="*/ 201 w 357"/>
              <a:gd name="T91" fmla="*/ 540 h 618"/>
              <a:gd name="T92" fmla="*/ 203 w 357"/>
              <a:gd name="T93" fmla="*/ 558 h 618"/>
              <a:gd name="T94" fmla="*/ 220 w 357"/>
              <a:gd name="T95" fmla="*/ 580 h 618"/>
              <a:gd name="T96" fmla="*/ 224 w 357"/>
              <a:gd name="T97" fmla="*/ 599 h 618"/>
              <a:gd name="T98" fmla="*/ 239 w 357"/>
              <a:gd name="T99" fmla="*/ 611 h 618"/>
              <a:gd name="T100" fmla="*/ 246 w 357"/>
              <a:gd name="T101" fmla="*/ 611 h 618"/>
              <a:gd name="T102" fmla="*/ 248 w 357"/>
              <a:gd name="T103" fmla="*/ 601 h 618"/>
              <a:gd name="T104" fmla="*/ 255 w 357"/>
              <a:gd name="T105" fmla="*/ 589 h 618"/>
              <a:gd name="T106" fmla="*/ 265 w 357"/>
              <a:gd name="T107" fmla="*/ 592 h 618"/>
              <a:gd name="T108" fmla="*/ 291 w 357"/>
              <a:gd name="T109" fmla="*/ 582 h 618"/>
              <a:gd name="T110" fmla="*/ 295 w 357"/>
              <a:gd name="T111" fmla="*/ 575 h 618"/>
              <a:gd name="T112" fmla="*/ 336 w 357"/>
              <a:gd name="T113" fmla="*/ 575 h 618"/>
              <a:gd name="T114" fmla="*/ 345 w 357"/>
              <a:gd name="T115" fmla="*/ 582 h 618"/>
              <a:gd name="T116" fmla="*/ 357 w 357"/>
              <a:gd name="T117" fmla="*/ 577 h 618"/>
              <a:gd name="T118" fmla="*/ 326 w 357"/>
              <a:gd name="T119" fmla="*/ 594 h 618"/>
              <a:gd name="T120" fmla="*/ 336 w 357"/>
              <a:gd name="T121" fmla="*/ 596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7" h="618">
                <a:moveTo>
                  <a:pt x="286" y="599"/>
                </a:moveTo>
                <a:lnTo>
                  <a:pt x="286" y="601"/>
                </a:lnTo>
                <a:lnTo>
                  <a:pt x="284" y="601"/>
                </a:lnTo>
                <a:lnTo>
                  <a:pt x="279" y="601"/>
                </a:lnTo>
                <a:lnTo>
                  <a:pt x="279" y="603"/>
                </a:lnTo>
                <a:lnTo>
                  <a:pt x="281" y="601"/>
                </a:lnTo>
                <a:lnTo>
                  <a:pt x="284" y="601"/>
                </a:lnTo>
                <a:lnTo>
                  <a:pt x="284" y="603"/>
                </a:lnTo>
                <a:lnTo>
                  <a:pt x="284" y="603"/>
                </a:lnTo>
                <a:lnTo>
                  <a:pt x="286" y="603"/>
                </a:lnTo>
                <a:lnTo>
                  <a:pt x="286" y="603"/>
                </a:lnTo>
                <a:lnTo>
                  <a:pt x="284" y="606"/>
                </a:lnTo>
                <a:lnTo>
                  <a:pt x="284" y="606"/>
                </a:lnTo>
                <a:lnTo>
                  <a:pt x="284" y="606"/>
                </a:lnTo>
                <a:lnTo>
                  <a:pt x="286" y="606"/>
                </a:lnTo>
                <a:lnTo>
                  <a:pt x="286" y="606"/>
                </a:lnTo>
                <a:lnTo>
                  <a:pt x="286" y="606"/>
                </a:lnTo>
                <a:lnTo>
                  <a:pt x="288" y="601"/>
                </a:lnTo>
                <a:lnTo>
                  <a:pt x="288" y="601"/>
                </a:lnTo>
                <a:lnTo>
                  <a:pt x="288" y="599"/>
                </a:lnTo>
                <a:lnTo>
                  <a:pt x="288" y="599"/>
                </a:lnTo>
                <a:lnTo>
                  <a:pt x="288" y="599"/>
                </a:lnTo>
                <a:lnTo>
                  <a:pt x="288" y="599"/>
                </a:lnTo>
                <a:lnTo>
                  <a:pt x="286" y="599"/>
                </a:lnTo>
                <a:close/>
                <a:moveTo>
                  <a:pt x="248" y="615"/>
                </a:moveTo>
                <a:lnTo>
                  <a:pt x="248" y="618"/>
                </a:lnTo>
                <a:lnTo>
                  <a:pt x="250" y="618"/>
                </a:lnTo>
                <a:lnTo>
                  <a:pt x="250" y="615"/>
                </a:lnTo>
                <a:lnTo>
                  <a:pt x="250" y="615"/>
                </a:lnTo>
                <a:lnTo>
                  <a:pt x="248" y="615"/>
                </a:lnTo>
                <a:close/>
                <a:moveTo>
                  <a:pt x="298" y="603"/>
                </a:moveTo>
                <a:lnTo>
                  <a:pt x="298" y="603"/>
                </a:lnTo>
                <a:lnTo>
                  <a:pt x="300" y="601"/>
                </a:lnTo>
                <a:lnTo>
                  <a:pt x="302" y="601"/>
                </a:lnTo>
                <a:lnTo>
                  <a:pt x="300" y="601"/>
                </a:lnTo>
                <a:lnTo>
                  <a:pt x="298" y="603"/>
                </a:lnTo>
                <a:close/>
                <a:moveTo>
                  <a:pt x="347" y="596"/>
                </a:moveTo>
                <a:lnTo>
                  <a:pt x="352" y="596"/>
                </a:lnTo>
                <a:lnTo>
                  <a:pt x="354" y="596"/>
                </a:lnTo>
                <a:lnTo>
                  <a:pt x="357" y="596"/>
                </a:lnTo>
                <a:lnTo>
                  <a:pt x="347" y="596"/>
                </a:lnTo>
                <a:lnTo>
                  <a:pt x="347" y="596"/>
                </a:lnTo>
                <a:close/>
                <a:moveTo>
                  <a:pt x="357" y="575"/>
                </a:moveTo>
                <a:lnTo>
                  <a:pt x="352" y="551"/>
                </a:lnTo>
                <a:lnTo>
                  <a:pt x="352" y="540"/>
                </a:lnTo>
                <a:lnTo>
                  <a:pt x="350" y="528"/>
                </a:lnTo>
                <a:lnTo>
                  <a:pt x="347" y="516"/>
                </a:lnTo>
                <a:lnTo>
                  <a:pt x="345" y="504"/>
                </a:lnTo>
                <a:lnTo>
                  <a:pt x="343" y="495"/>
                </a:lnTo>
                <a:lnTo>
                  <a:pt x="343" y="483"/>
                </a:lnTo>
                <a:lnTo>
                  <a:pt x="338" y="459"/>
                </a:lnTo>
                <a:lnTo>
                  <a:pt x="338" y="447"/>
                </a:lnTo>
                <a:lnTo>
                  <a:pt x="336" y="435"/>
                </a:lnTo>
                <a:lnTo>
                  <a:pt x="333" y="424"/>
                </a:lnTo>
                <a:lnTo>
                  <a:pt x="331" y="412"/>
                </a:lnTo>
                <a:lnTo>
                  <a:pt x="331" y="400"/>
                </a:lnTo>
                <a:lnTo>
                  <a:pt x="328" y="390"/>
                </a:lnTo>
                <a:lnTo>
                  <a:pt x="328" y="388"/>
                </a:lnTo>
                <a:lnTo>
                  <a:pt x="328" y="386"/>
                </a:lnTo>
                <a:lnTo>
                  <a:pt x="328" y="381"/>
                </a:lnTo>
                <a:lnTo>
                  <a:pt x="328" y="374"/>
                </a:lnTo>
                <a:lnTo>
                  <a:pt x="328" y="364"/>
                </a:lnTo>
                <a:lnTo>
                  <a:pt x="328" y="355"/>
                </a:lnTo>
                <a:lnTo>
                  <a:pt x="328" y="343"/>
                </a:lnTo>
                <a:lnTo>
                  <a:pt x="328" y="331"/>
                </a:lnTo>
                <a:lnTo>
                  <a:pt x="328" y="317"/>
                </a:lnTo>
                <a:lnTo>
                  <a:pt x="328" y="303"/>
                </a:lnTo>
                <a:lnTo>
                  <a:pt x="328" y="289"/>
                </a:lnTo>
                <a:lnTo>
                  <a:pt x="328" y="272"/>
                </a:lnTo>
                <a:lnTo>
                  <a:pt x="328" y="256"/>
                </a:lnTo>
                <a:lnTo>
                  <a:pt x="328" y="239"/>
                </a:lnTo>
                <a:lnTo>
                  <a:pt x="328" y="220"/>
                </a:lnTo>
                <a:lnTo>
                  <a:pt x="328" y="187"/>
                </a:lnTo>
                <a:lnTo>
                  <a:pt x="328" y="168"/>
                </a:lnTo>
                <a:lnTo>
                  <a:pt x="328" y="151"/>
                </a:lnTo>
                <a:lnTo>
                  <a:pt x="328" y="135"/>
                </a:lnTo>
                <a:lnTo>
                  <a:pt x="328" y="118"/>
                </a:lnTo>
                <a:lnTo>
                  <a:pt x="328" y="104"/>
                </a:lnTo>
                <a:lnTo>
                  <a:pt x="328" y="90"/>
                </a:lnTo>
                <a:lnTo>
                  <a:pt x="328" y="76"/>
                </a:lnTo>
                <a:lnTo>
                  <a:pt x="328" y="64"/>
                </a:lnTo>
                <a:lnTo>
                  <a:pt x="328" y="52"/>
                </a:lnTo>
                <a:lnTo>
                  <a:pt x="328" y="42"/>
                </a:lnTo>
                <a:lnTo>
                  <a:pt x="328" y="33"/>
                </a:lnTo>
                <a:lnTo>
                  <a:pt x="328" y="21"/>
                </a:lnTo>
                <a:lnTo>
                  <a:pt x="328" y="19"/>
                </a:lnTo>
                <a:lnTo>
                  <a:pt x="328" y="12"/>
                </a:lnTo>
                <a:lnTo>
                  <a:pt x="328" y="12"/>
                </a:lnTo>
                <a:lnTo>
                  <a:pt x="328" y="12"/>
                </a:lnTo>
                <a:lnTo>
                  <a:pt x="324" y="9"/>
                </a:lnTo>
                <a:lnTo>
                  <a:pt x="321" y="5"/>
                </a:lnTo>
                <a:lnTo>
                  <a:pt x="319" y="0"/>
                </a:lnTo>
                <a:lnTo>
                  <a:pt x="319" y="0"/>
                </a:lnTo>
                <a:lnTo>
                  <a:pt x="314" y="0"/>
                </a:lnTo>
                <a:lnTo>
                  <a:pt x="300" y="2"/>
                </a:lnTo>
                <a:lnTo>
                  <a:pt x="288" y="5"/>
                </a:lnTo>
                <a:lnTo>
                  <a:pt x="274" y="5"/>
                </a:lnTo>
                <a:lnTo>
                  <a:pt x="262" y="7"/>
                </a:lnTo>
                <a:lnTo>
                  <a:pt x="248" y="7"/>
                </a:lnTo>
                <a:lnTo>
                  <a:pt x="234" y="9"/>
                </a:lnTo>
                <a:lnTo>
                  <a:pt x="222" y="9"/>
                </a:lnTo>
                <a:lnTo>
                  <a:pt x="208" y="12"/>
                </a:lnTo>
                <a:lnTo>
                  <a:pt x="196" y="14"/>
                </a:lnTo>
                <a:lnTo>
                  <a:pt x="182" y="14"/>
                </a:lnTo>
                <a:lnTo>
                  <a:pt x="168" y="16"/>
                </a:lnTo>
                <a:lnTo>
                  <a:pt x="156" y="16"/>
                </a:lnTo>
                <a:lnTo>
                  <a:pt x="142" y="19"/>
                </a:lnTo>
                <a:lnTo>
                  <a:pt x="130" y="19"/>
                </a:lnTo>
                <a:lnTo>
                  <a:pt x="116" y="21"/>
                </a:lnTo>
                <a:lnTo>
                  <a:pt x="101" y="21"/>
                </a:lnTo>
                <a:lnTo>
                  <a:pt x="104" y="21"/>
                </a:lnTo>
                <a:lnTo>
                  <a:pt x="106" y="26"/>
                </a:lnTo>
                <a:lnTo>
                  <a:pt x="106" y="31"/>
                </a:lnTo>
                <a:lnTo>
                  <a:pt x="104" y="35"/>
                </a:lnTo>
                <a:lnTo>
                  <a:pt x="99" y="38"/>
                </a:lnTo>
                <a:lnTo>
                  <a:pt x="87" y="45"/>
                </a:lnTo>
                <a:lnTo>
                  <a:pt x="87" y="45"/>
                </a:lnTo>
                <a:lnTo>
                  <a:pt x="87" y="47"/>
                </a:lnTo>
                <a:lnTo>
                  <a:pt x="90" y="50"/>
                </a:lnTo>
                <a:lnTo>
                  <a:pt x="90" y="52"/>
                </a:lnTo>
                <a:lnTo>
                  <a:pt x="87" y="54"/>
                </a:lnTo>
                <a:lnTo>
                  <a:pt x="87" y="57"/>
                </a:lnTo>
                <a:lnTo>
                  <a:pt x="85" y="57"/>
                </a:lnTo>
                <a:lnTo>
                  <a:pt x="82" y="57"/>
                </a:lnTo>
                <a:lnTo>
                  <a:pt x="80" y="54"/>
                </a:lnTo>
                <a:lnTo>
                  <a:pt x="80" y="57"/>
                </a:lnTo>
                <a:lnTo>
                  <a:pt x="78" y="59"/>
                </a:lnTo>
                <a:lnTo>
                  <a:pt x="78" y="64"/>
                </a:lnTo>
                <a:lnTo>
                  <a:pt x="78" y="69"/>
                </a:lnTo>
                <a:lnTo>
                  <a:pt x="80" y="76"/>
                </a:lnTo>
                <a:lnTo>
                  <a:pt x="80" y="87"/>
                </a:lnTo>
                <a:lnTo>
                  <a:pt x="80" y="92"/>
                </a:lnTo>
                <a:lnTo>
                  <a:pt x="80" y="95"/>
                </a:lnTo>
                <a:lnTo>
                  <a:pt x="75" y="99"/>
                </a:lnTo>
                <a:lnTo>
                  <a:pt x="73" y="102"/>
                </a:lnTo>
                <a:lnTo>
                  <a:pt x="71" y="102"/>
                </a:lnTo>
                <a:lnTo>
                  <a:pt x="66" y="104"/>
                </a:lnTo>
                <a:lnTo>
                  <a:pt x="64" y="104"/>
                </a:lnTo>
                <a:lnTo>
                  <a:pt x="64" y="104"/>
                </a:lnTo>
                <a:lnTo>
                  <a:pt x="61" y="102"/>
                </a:lnTo>
                <a:lnTo>
                  <a:pt x="61" y="104"/>
                </a:lnTo>
                <a:lnTo>
                  <a:pt x="61" y="104"/>
                </a:lnTo>
                <a:lnTo>
                  <a:pt x="64" y="106"/>
                </a:lnTo>
                <a:lnTo>
                  <a:pt x="64" y="109"/>
                </a:lnTo>
                <a:lnTo>
                  <a:pt x="64" y="109"/>
                </a:lnTo>
                <a:lnTo>
                  <a:pt x="64" y="111"/>
                </a:lnTo>
                <a:lnTo>
                  <a:pt x="64" y="113"/>
                </a:lnTo>
                <a:lnTo>
                  <a:pt x="61" y="113"/>
                </a:lnTo>
                <a:lnTo>
                  <a:pt x="61" y="116"/>
                </a:lnTo>
                <a:lnTo>
                  <a:pt x="61" y="116"/>
                </a:lnTo>
                <a:lnTo>
                  <a:pt x="59" y="113"/>
                </a:lnTo>
                <a:lnTo>
                  <a:pt x="56" y="113"/>
                </a:lnTo>
                <a:lnTo>
                  <a:pt x="56" y="113"/>
                </a:lnTo>
                <a:lnTo>
                  <a:pt x="56" y="116"/>
                </a:lnTo>
                <a:lnTo>
                  <a:pt x="54" y="125"/>
                </a:lnTo>
                <a:lnTo>
                  <a:pt x="52" y="125"/>
                </a:lnTo>
                <a:lnTo>
                  <a:pt x="52" y="128"/>
                </a:lnTo>
                <a:lnTo>
                  <a:pt x="45" y="130"/>
                </a:lnTo>
                <a:lnTo>
                  <a:pt x="45" y="132"/>
                </a:lnTo>
                <a:lnTo>
                  <a:pt x="45" y="135"/>
                </a:lnTo>
                <a:lnTo>
                  <a:pt x="52" y="137"/>
                </a:lnTo>
                <a:lnTo>
                  <a:pt x="54" y="142"/>
                </a:lnTo>
                <a:lnTo>
                  <a:pt x="52" y="144"/>
                </a:lnTo>
                <a:lnTo>
                  <a:pt x="49" y="147"/>
                </a:lnTo>
                <a:lnTo>
                  <a:pt x="49" y="147"/>
                </a:lnTo>
                <a:lnTo>
                  <a:pt x="47" y="147"/>
                </a:lnTo>
                <a:lnTo>
                  <a:pt x="45" y="147"/>
                </a:lnTo>
                <a:lnTo>
                  <a:pt x="38" y="151"/>
                </a:lnTo>
                <a:lnTo>
                  <a:pt x="33" y="154"/>
                </a:lnTo>
                <a:lnTo>
                  <a:pt x="33" y="154"/>
                </a:lnTo>
                <a:lnTo>
                  <a:pt x="33" y="156"/>
                </a:lnTo>
                <a:lnTo>
                  <a:pt x="33" y="156"/>
                </a:lnTo>
                <a:lnTo>
                  <a:pt x="35" y="156"/>
                </a:lnTo>
                <a:lnTo>
                  <a:pt x="38" y="158"/>
                </a:lnTo>
                <a:lnTo>
                  <a:pt x="38" y="161"/>
                </a:lnTo>
                <a:lnTo>
                  <a:pt x="38" y="163"/>
                </a:lnTo>
                <a:lnTo>
                  <a:pt x="35" y="166"/>
                </a:lnTo>
                <a:lnTo>
                  <a:pt x="38" y="170"/>
                </a:lnTo>
                <a:lnTo>
                  <a:pt x="38" y="173"/>
                </a:lnTo>
                <a:lnTo>
                  <a:pt x="38" y="175"/>
                </a:lnTo>
                <a:lnTo>
                  <a:pt x="38" y="177"/>
                </a:lnTo>
                <a:lnTo>
                  <a:pt x="38" y="177"/>
                </a:lnTo>
                <a:lnTo>
                  <a:pt x="33" y="180"/>
                </a:lnTo>
                <a:lnTo>
                  <a:pt x="33" y="180"/>
                </a:lnTo>
                <a:lnTo>
                  <a:pt x="33" y="180"/>
                </a:lnTo>
                <a:lnTo>
                  <a:pt x="30" y="182"/>
                </a:lnTo>
                <a:lnTo>
                  <a:pt x="28" y="182"/>
                </a:lnTo>
                <a:lnTo>
                  <a:pt x="28" y="184"/>
                </a:lnTo>
                <a:lnTo>
                  <a:pt x="26" y="189"/>
                </a:lnTo>
                <a:lnTo>
                  <a:pt x="23" y="192"/>
                </a:lnTo>
                <a:lnTo>
                  <a:pt x="21" y="192"/>
                </a:lnTo>
                <a:lnTo>
                  <a:pt x="21" y="194"/>
                </a:lnTo>
                <a:lnTo>
                  <a:pt x="23" y="196"/>
                </a:lnTo>
                <a:lnTo>
                  <a:pt x="28" y="196"/>
                </a:lnTo>
                <a:lnTo>
                  <a:pt x="30" y="199"/>
                </a:lnTo>
                <a:lnTo>
                  <a:pt x="30" y="201"/>
                </a:lnTo>
                <a:lnTo>
                  <a:pt x="30" y="203"/>
                </a:lnTo>
                <a:lnTo>
                  <a:pt x="28" y="206"/>
                </a:lnTo>
                <a:lnTo>
                  <a:pt x="26" y="206"/>
                </a:lnTo>
                <a:lnTo>
                  <a:pt x="23" y="206"/>
                </a:lnTo>
                <a:lnTo>
                  <a:pt x="21" y="208"/>
                </a:lnTo>
                <a:lnTo>
                  <a:pt x="21" y="211"/>
                </a:lnTo>
                <a:lnTo>
                  <a:pt x="23" y="211"/>
                </a:lnTo>
                <a:lnTo>
                  <a:pt x="26" y="213"/>
                </a:lnTo>
                <a:lnTo>
                  <a:pt x="28" y="213"/>
                </a:lnTo>
                <a:lnTo>
                  <a:pt x="30" y="215"/>
                </a:lnTo>
                <a:lnTo>
                  <a:pt x="33" y="218"/>
                </a:lnTo>
                <a:lnTo>
                  <a:pt x="33" y="220"/>
                </a:lnTo>
                <a:lnTo>
                  <a:pt x="35" y="222"/>
                </a:lnTo>
                <a:lnTo>
                  <a:pt x="35" y="227"/>
                </a:lnTo>
                <a:lnTo>
                  <a:pt x="33" y="229"/>
                </a:lnTo>
                <a:lnTo>
                  <a:pt x="30" y="234"/>
                </a:lnTo>
                <a:lnTo>
                  <a:pt x="30" y="237"/>
                </a:lnTo>
                <a:lnTo>
                  <a:pt x="30" y="239"/>
                </a:lnTo>
                <a:lnTo>
                  <a:pt x="33" y="239"/>
                </a:lnTo>
                <a:lnTo>
                  <a:pt x="35" y="241"/>
                </a:lnTo>
                <a:lnTo>
                  <a:pt x="38" y="241"/>
                </a:lnTo>
                <a:lnTo>
                  <a:pt x="38" y="244"/>
                </a:lnTo>
                <a:lnTo>
                  <a:pt x="38" y="251"/>
                </a:lnTo>
                <a:lnTo>
                  <a:pt x="40" y="253"/>
                </a:lnTo>
                <a:lnTo>
                  <a:pt x="40" y="256"/>
                </a:lnTo>
                <a:lnTo>
                  <a:pt x="40" y="258"/>
                </a:lnTo>
                <a:lnTo>
                  <a:pt x="38" y="260"/>
                </a:lnTo>
                <a:lnTo>
                  <a:pt x="35" y="260"/>
                </a:lnTo>
                <a:lnTo>
                  <a:pt x="35" y="260"/>
                </a:lnTo>
                <a:lnTo>
                  <a:pt x="33" y="263"/>
                </a:lnTo>
                <a:lnTo>
                  <a:pt x="35" y="274"/>
                </a:lnTo>
                <a:lnTo>
                  <a:pt x="35" y="279"/>
                </a:lnTo>
                <a:lnTo>
                  <a:pt x="35" y="282"/>
                </a:lnTo>
                <a:lnTo>
                  <a:pt x="38" y="282"/>
                </a:lnTo>
                <a:lnTo>
                  <a:pt x="38" y="282"/>
                </a:lnTo>
                <a:lnTo>
                  <a:pt x="40" y="282"/>
                </a:lnTo>
                <a:lnTo>
                  <a:pt x="42" y="282"/>
                </a:lnTo>
                <a:lnTo>
                  <a:pt x="42" y="284"/>
                </a:lnTo>
                <a:lnTo>
                  <a:pt x="45" y="286"/>
                </a:lnTo>
                <a:lnTo>
                  <a:pt x="45" y="289"/>
                </a:lnTo>
                <a:lnTo>
                  <a:pt x="42" y="291"/>
                </a:lnTo>
                <a:lnTo>
                  <a:pt x="42" y="293"/>
                </a:lnTo>
                <a:lnTo>
                  <a:pt x="40" y="293"/>
                </a:lnTo>
                <a:lnTo>
                  <a:pt x="40" y="296"/>
                </a:lnTo>
                <a:lnTo>
                  <a:pt x="38" y="300"/>
                </a:lnTo>
                <a:lnTo>
                  <a:pt x="38" y="305"/>
                </a:lnTo>
                <a:lnTo>
                  <a:pt x="38" y="308"/>
                </a:lnTo>
                <a:lnTo>
                  <a:pt x="40" y="308"/>
                </a:lnTo>
                <a:lnTo>
                  <a:pt x="45" y="310"/>
                </a:lnTo>
                <a:lnTo>
                  <a:pt x="47" y="310"/>
                </a:lnTo>
                <a:lnTo>
                  <a:pt x="47" y="312"/>
                </a:lnTo>
                <a:lnTo>
                  <a:pt x="45" y="315"/>
                </a:lnTo>
                <a:lnTo>
                  <a:pt x="45" y="315"/>
                </a:lnTo>
                <a:lnTo>
                  <a:pt x="40" y="317"/>
                </a:lnTo>
                <a:lnTo>
                  <a:pt x="38" y="317"/>
                </a:lnTo>
                <a:lnTo>
                  <a:pt x="38" y="319"/>
                </a:lnTo>
                <a:lnTo>
                  <a:pt x="38" y="322"/>
                </a:lnTo>
                <a:lnTo>
                  <a:pt x="38" y="324"/>
                </a:lnTo>
                <a:lnTo>
                  <a:pt x="40" y="327"/>
                </a:lnTo>
                <a:lnTo>
                  <a:pt x="40" y="327"/>
                </a:lnTo>
                <a:lnTo>
                  <a:pt x="42" y="329"/>
                </a:lnTo>
                <a:lnTo>
                  <a:pt x="45" y="329"/>
                </a:lnTo>
                <a:lnTo>
                  <a:pt x="45" y="331"/>
                </a:lnTo>
                <a:lnTo>
                  <a:pt x="47" y="331"/>
                </a:lnTo>
                <a:lnTo>
                  <a:pt x="45" y="334"/>
                </a:lnTo>
                <a:lnTo>
                  <a:pt x="45" y="336"/>
                </a:lnTo>
                <a:lnTo>
                  <a:pt x="45" y="336"/>
                </a:lnTo>
                <a:lnTo>
                  <a:pt x="45" y="341"/>
                </a:lnTo>
                <a:lnTo>
                  <a:pt x="47" y="343"/>
                </a:lnTo>
                <a:lnTo>
                  <a:pt x="47" y="345"/>
                </a:lnTo>
                <a:lnTo>
                  <a:pt x="52" y="348"/>
                </a:lnTo>
                <a:lnTo>
                  <a:pt x="54" y="348"/>
                </a:lnTo>
                <a:lnTo>
                  <a:pt x="56" y="350"/>
                </a:lnTo>
                <a:lnTo>
                  <a:pt x="59" y="355"/>
                </a:lnTo>
                <a:lnTo>
                  <a:pt x="59" y="355"/>
                </a:lnTo>
                <a:lnTo>
                  <a:pt x="61" y="357"/>
                </a:lnTo>
                <a:lnTo>
                  <a:pt x="64" y="357"/>
                </a:lnTo>
                <a:lnTo>
                  <a:pt x="66" y="357"/>
                </a:lnTo>
                <a:lnTo>
                  <a:pt x="68" y="360"/>
                </a:lnTo>
                <a:lnTo>
                  <a:pt x="68" y="362"/>
                </a:lnTo>
                <a:lnTo>
                  <a:pt x="66" y="362"/>
                </a:lnTo>
                <a:lnTo>
                  <a:pt x="66" y="362"/>
                </a:lnTo>
                <a:lnTo>
                  <a:pt x="64" y="367"/>
                </a:lnTo>
                <a:lnTo>
                  <a:pt x="59" y="376"/>
                </a:lnTo>
                <a:lnTo>
                  <a:pt x="56" y="383"/>
                </a:lnTo>
                <a:lnTo>
                  <a:pt x="52" y="383"/>
                </a:lnTo>
                <a:lnTo>
                  <a:pt x="49" y="383"/>
                </a:lnTo>
                <a:lnTo>
                  <a:pt x="49" y="386"/>
                </a:lnTo>
                <a:lnTo>
                  <a:pt x="49" y="386"/>
                </a:lnTo>
                <a:lnTo>
                  <a:pt x="49" y="386"/>
                </a:lnTo>
                <a:lnTo>
                  <a:pt x="54" y="390"/>
                </a:lnTo>
                <a:lnTo>
                  <a:pt x="54" y="395"/>
                </a:lnTo>
                <a:lnTo>
                  <a:pt x="52" y="400"/>
                </a:lnTo>
                <a:lnTo>
                  <a:pt x="49" y="402"/>
                </a:lnTo>
                <a:lnTo>
                  <a:pt x="45" y="405"/>
                </a:lnTo>
                <a:lnTo>
                  <a:pt x="45" y="405"/>
                </a:lnTo>
                <a:lnTo>
                  <a:pt x="45" y="405"/>
                </a:lnTo>
                <a:lnTo>
                  <a:pt x="42" y="409"/>
                </a:lnTo>
                <a:lnTo>
                  <a:pt x="42" y="409"/>
                </a:lnTo>
                <a:lnTo>
                  <a:pt x="38" y="416"/>
                </a:lnTo>
                <a:lnTo>
                  <a:pt x="35" y="416"/>
                </a:lnTo>
                <a:lnTo>
                  <a:pt x="33" y="419"/>
                </a:lnTo>
                <a:lnTo>
                  <a:pt x="30" y="419"/>
                </a:lnTo>
                <a:lnTo>
                  <a:pt x="28" y="421"/>
                </a:lnTo>
                <a:lnTo>
                  <a:pt x="26" y="424"/>
                </a:lnTo>
                <a:lnTo>
                  <a:pt x="26" y="426"/>
                </a:lnTo>
                <a:lnTo>
                  <a:pt x="23" y="431"/>
                </a:lnTo>
                <a:lnTo>
                  <a:pt x="21" y="435"/>
                </a:lnTo>
                <a:lnTo>
                  <a:pt x="21" y="438"/>
                </a:lnTo>
                <a:lnTo>
                  <a:pt x="21" y="440"/>
                </a:lnTo>
                <a:lnTo>
                  <a:pt x="21" y="452"/>
                </a:lnTo>
                <a:lnTo>
                  <a:pt x="21" y="454"/>
                </a:lnTo>
                <a:lnTo>
                  <a:pt x="21" y="457"/>
                </a:lnTo>
                <a:lnTo>
                  <a:pt x="21" y="457"/>
                </a:lnTo>
                <a:lnTo>
                  <a:pt x="14" y="464"/>
                </a:lnTo>
                <a:lnTo>
                  <a:pt x="12" y="466"/>
                </a:lnTo>
                <a:lnTo>
                  <a:pt x="12" y="473"/>
                </a:lnTo>
                <a:lnTo>
                  <a:pt x="12" y="473"/>
                </a:lnTo>
                <a:lnTo>
                  <a:pt x="14" y="473"/>
                </a:lnTo>
                <a:lnTo>
                  <a:pt x="14" y="478"/>
                </a:lnTo>
                <a:lnTo>
                  <a:pt x="16" y="478"/>
                </a:lnTo>
                <a:lnTo>
                  <a:pt x="16" y="480"/>
                </a:lnTo>
                <a:lnTo>
                  <a:pt x="14" y="480"/>
                </a:lnTo>
                <a:lnTo>
                  <a:pt x="14" y="483"/>
                </a:lnTo>
                <a:lnTo>
                  <a:pt x="14" y="490"/>
                </a:lnTo>
                <a:lnTo>
                  <a:pt x="14" y="492"/>
                </a:lnTo>
                <a:lnTo>
                  <a:pt x="12" y="495"/>
                </a:lnTo>
                <a:lnTo>
                  <a:pt x="9" y="495"/>
                </a:lnTo>
                <a:lnTo>
                  <a:pt x="4" y="495"/>
                </a:lnTo>
                <a:lnTo>
                  <a:pt x="2" y="495"/>
                </a:lnTo>
                <a:lnTo>
                  <a:pt x="0" y="497"/>
                </a:lnTo>
                <a:lnTo>
                  <a:pt x="0" y="499"/>
                </a:lnTo>
                <a:lnTo>
                  <a:pt x="2" y="502"/>
                </a:lnTo>
                <a:lnTo>
                  <a:pt x="4" y="502"/>
                </a:lnTo>
                <a:lnTo>
                  <a:pt x="4" y="504"/>
                </a:lnTo>
                <a:lnTo>
                  <a:pt x="4" y="504"/>
                </a:lnTo>
                <a:lnTo>
                  <a:pt x="4" y="506"/>
                </a:lnTo>
                <a:lnTo>
                  <a:pt x="4" y="506"/>
                </a:lnTo>
                <a:lnTo>
                  <a:pt x="4" y="506"/>
                </a:lnTo>
                <a:lnTo>
                  <a:pt x="4" y="509"/>
                </a:lnTo>
                <a:lnTo>
                  <a:pt x="4" y="511"/>
                </a:lnTo>
                <a:lnTo>
                  <a:pt x="4" y="511"/>
                </a:lnTo>
                <a:lnTo>
                  <a:pt x="4" y="516"/>
                </a:lnTo>
                <a:lnTo>
                  <a:pt x="9" y="518"/>
                </a:lnTo>
                <a:lnTo>
                  <a:pt x="9" y="523"/>
                </a:lnTo>
                <a:lnTo>
                  <a:pt x="2" y="530"/>
                </a:lnTo>
                <a:lnTo>
                  <a:pt x="2" y="530"/>
                </a:lnTo>
                <a:lnTo>
                  <a:pt x="7" y="530"/>
                </a:lnTo>
                <a:lnTo>
                  <a:pt x="9" y="530"/>
                </a:lnTo>
                <a:lnTo>
                  <a:pt x="16" y="530"/>
                </a:lnTo>
                <a:lnTo>
                  <a:pt x="26" y="528"/>
                </a:lnTo>
                <a:lnTo>
                  <a:pt x="38" y="528"/>
                </a:lnTo>
                <a:lnTo>
                  <a:pt x="52" y="525"/>
                </a:lnTo>
                <a:lnTo>
                  <a:pt x="68" y="525"/>
                </a:lnTo>
                <a:lnTo>
                  <a:pt x="85" y="523"/>
                </a:lnTo>
                <a:lnTo>
                  <a:pt x="104" y="523"/>
                </a:lnTo>
                <a:lnTo>
                  <a:pt x="120" y="521"/>
                </a:lnTo>
                <a:lnTo>
                  <a:pt x="137" y="518"/>
                </a:lnTo>
                <a:lnTo>
                  <a:pt x="153" y="518"/>
                </a:lnTo>
                <a:lnTo>
                  <a:pt x="168" y="516"/>
                </a:lnTo>
                <a:lnTo>
                  <a:pt x="179" y="516"/>
                </a:lnTo>
                <a:lnTo>
                  <a:pt x="189" y="513"/>
                </a:lnTo>
                <a:lnTo>
                  <a:pt x="196" y="513"/>
                </a:lnTo>
                <a:lnTo>
                  <a:pt x="198" y="513"/>
                </a:lnTo>
                <a:lnTo>
                  <a:pt x="203" y="513"/>
                </a:lnTo>
                <a:lnTo>
                  <a:pt x="205" y="513"/>
                </a:lnTo>
                <a:lnTo>
                  <a:pt x="208" y="513"/>
                </a:lnTo>
                <a:lnTo>
                  <a:pt x="208" y="518"/>
                </a:lnTo>
                <a:lnTo>
                  <a:pt x="205" y="523"/>
                </a:lnTo>
                <a:lnTo>
                  <a:pt x="203" y="528"/>
                </a:lnTo>
                <a:lnTo>
                  <a:pt x="203" y="535"/>
                </a:lnTo>
                <a:lnTo>
                  <a:pt x="201" y="540"/>
                </a:lnTo>
                <a:lnTo>
                  <a:pt x="201" y="542"/>
                </a:lnTo>
                <a:lnTo>
                  <a:pt x="201" y="544"/>
                </a:lnTo>
                <a:lnTo>
                  <a:pt x="198" y="549"/>
                </a:lnTo>
                <a:lnTo>
                  <a:pt x="198" y="551"/>
                </a:lnTo>
                <a:lnTo>
                  <a:pt x="198" y="554"/>
                </a:lnTo>
                <a:lnTo>
                  <a:pt x="201" y="556"/>
                </a:lnTo>
                <a:lnTo>
                  <a:pt x="201" y="556"/>
                </a:lnTo>
                <a:lnTo>
                  <a:pt x="203" y="558"/>
                </a:lnTo>
                <a:lnTo>
                  <a:pt x="201" y="561"/>
                </a:lnTo>
                <a:lnTo>
                  <a:pt x="205" y="568"/>
                </a:lnTo>
                <a:lnTo>
                  <a:pt x="205" y="568"/>
                </a:lnTo>
                <a:lnTo>
                  <a:pt x="210" y="570"/>
                </a:lnTo>
                <a:lnTo>
                  <a:pt x="213" y="570"/>
                </a:lnTo>
                <a:lnTo>
                  <a:pt x="213" y="575"/>
                </a:lnTo>
                <a:lnTo>
                  <a:pt x="217" y="577"/>
                </a:lnTo>
                <a:lnTo>
                  <a:pt x="220" y="580"/>
                </a:lnTo>
                <a:lnTo>
                  <a:pt x="220" y="580"/>
                </a:lnTo>
                <a:lnTo>
                  <a:pt x="220" y="582"/>
                </a:lnTo>
                <a:lnTo>
                  <a:pt x="220" y="584"/>
                </a:lnTo>
                <a:lnTo>
                  <a:pt x="220" y="584"/>
                </a:lnTo>
                <a:lnTo>
                  <a:pt x="220" y="587"/>
                </a:lnTo>
                <a:lnTo>
                  <a:pt x="224" y="592"/>
                </a:lnTo>
                <a:lnTo>
                  <a:pt x="224" y="594"/>
                </a:lnTo>
                <a:lnTo>
                  <a:pt x="224" y="599"/>
                </a:lnTo>
                <a:lnTo>
                  <a:pt x="227" y="601"/>
                </a:lnTo>
                <a:lnTo>
                  <a:pt x="231" y="608"/>
                </a:lnTo>
                <a:lnTo>
                  <a:pt x="234" y="611"/>
                </a:lnTo>
                <a:lnTo>
                  <a:pt x="234" y="611"/>
                </a:lnTo>
                <a:lnTo>
                  <a:pt x="236" y="611"/>
                </a:lnTo>
                <a:lnTo>
                  <a:pt x="239" y="611"/>
                </a:lnTo>
                <a:lnTo>
                  <a:pt x="239" y="611"/>
                </a:lnTo>
                <a:lnTo>
                  <a:pt x="239" y="611"/>
                </a:lnTo>
                <a:lnTo>
                  <a:pt x="239" y="611"/>
                </a:lnTo>
                <a:lnTo>
                  <a:pt x="241" y="611"/>
                </a:lnTo>
                <a:lnTo>
                  <a:pt x="241" y="611"/>
                </a:lnTo>
                <a:lnTo>
                  <a:pt x="243" y="611"/>
                </a:lnTo>
                <a:lnTo>
                  <a:pt x="243" y="608"/>
                </a:lnTo>
                <a:lnTo>
                  <a:pt x="246" y="611"/>
                </a:lnTo>
                <a:lnTo>
                  <a:pt x="246" y="611"/>
                </a:lnTo>
                <a:lnTo>
                  <a:pt x="246" y="611"/>
                </a:lnTo>
                <a:lnTo>
                  <a:pt x="246" y="611"/>
                </a:lnTo>
                <a:lnTo>
                  <a:pt x="248" y="611"/>
                </a:lnTo>
                <a:lnTo>
                  <a:pt x="248" y="611"/>
                </a:lnTo>
                <a:lnTo>
                  <a:pt x="248" y="608"/>
                </a:lnTo>
                <a:lnTo>
                  <a:pt x="248" y="606"/>
                </a:lnTo>
                <a:lnTo>
                  <a:pt x="250" y="603"/>
                </a:lnTo>
                <a:lnTo>
                  <a:pt x="250" y="603"/>
                </a:lnTo>
                <a:lnTo>
                  <a:pt x="248" y="601"/>
                </a:lnTo>
                <a:lnTo>
                  <a:pt x="258" y="594"/>
                </a:lnTo>
                <a:lnTo>
                  <a:pt x="260" y="594"/>
                </a:lnTo>
                <a:lnTo>
                  <a:pt x="260" y="592"/>
                </a:lnTo>
                <a:lnTo>
                  <a:pt x="260" y="589"/>
                </a:lnTo>
                <a:lnTo>
                  <a:pt x="258" y="589"/>
                </a:lnTo>
                <a:lnTo>
                  <a:pt x="255" y="589"/>
                </a:lnTo>
                <a:lnTo>
                  <a:pt x="255" y="589"/>
                </a:lnTo>
                <a:lnTo>
                  <a:pt x="255" y="589"/>
                </a:lnTo>
                <a:lnTo>
                  <a:pt x="255" y="587"/>
                </a:lnTo>
                <a:lnTo>
                  <a:pt x="258" y="587"/>
                </a:lnTo>
                <a:lnTo>
                  <a:pt x="258" y="584"/>
                </a:lnTo>
                <a:lnTo>
                  <a:pt x="260" y="584"/>
                </a:lnTo>
                <a:lnTo>
                  <a:pt x="265" y="587"/>
                </a:lnTo>
                <a:lnTo>
                  <a:pt x="267" y="589"/>
                </a:lnTo>
                <a:lnTo>
                  <a:pt x="265" y="589"/>
                </a:lnTo>
                <a:lnTo>
                  <a:pt x="265" y="592"/>
                </a:lnTo>
                <a:lnTo>
                  <a:pt x="265" y="592"/>
                </a:lnTo>
                <a:lnTo>
                  <a:pt x="267" y="592"/>
                </a:lnTo>
                <a:lnTo>
                  <a:pt x="267" y="592"/>
                </a:lnTo>
                <a:lnTo>
                  <a:pt x="274" y="589"/>
                </a:lnTo>
                <a:lnTo>
                  <a:pt x="281" y="587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5" y="580"/>
                </a:lnTo>
                <a:lnTo>
                  <a:pt x="295" y="580"/>
                </a:lnTo>
                <a:lnTo>
                  <a:pt x="302" y="580"/>
                </a:lnTo>
                <a:lnTo>
                  <a:pt x="305" y="580"/>
                </a:lnTo>
                <a:lnTo>
                  <a:pt x="307" y="577"/>
                </a:lnTo>
                <a:lnTo>
                  <a:pt x="293" y="577"/>
                </a:lnTo>
                <a:lnTo>
                  <a:pt x="293" y="575"/>
                </a:lnTo>
                <a:lnTo>
                  <a:pt x="295" y="575"/>
                </a:lnTo>
                <a:lnTo>
                  <a:pt x="298" y="575"/>
                </a:lnTo>
                <a:lnTo>
                  <a:pt x="300" y="573"/>
                </a:lnTo>
                <a:lnTo>
                  <a:pt x="310" y="575"/>
                </a:lnTo>
                <a:lnTo>
                  <a:pt x="321" y="582"/>
                </a:lnTo>
                <a:lnTo>
                  <a:pt x="324" y="582"/>
                </a:lnTo>
                <a:lnTo>
                  <a:pt x="328" y="582"/>
                </a:lnTo>
                <a:lnTo>
                  <a:pt x="333" y="580"/>
                </a:lnTo>
                <a:lnTo>
                  <a:pt x="336" y="575"/>
                </a:lnTo>
                <a:lnTo>
                  <a:pt x="336" y="575"/>
                </a:lnTo>
                <a:lnTo>
                  <a:pt x="336" y="577"/>
                </a:lnTo>
                <a:lnTo>
                  <a:pt x="338" y="577"/>
                </a:lnTo>
                <a:lnTo>
                  <a:pt x="340" y="580"/>
                </a:lnTo>
                <a:lnTo>
                  <a:pt x="340" y="582"/>
                </a:lnTo>
                <a:lnTo>
                  <a:pt x="343" y="582"/>
                </a:lnTo>
                <a:lnTo>
                  <a:pt x="343" y="582"/>
                </a:lnTo>
                <a:lnTo>
                  <a:pt x="345" y="582"/>
                </a:lnTo>
                <a:lnTo>
                  <a:pt x="347" y="582"/>
                </a:lnTo>
                <a:lnTo>
                  <a:pt x="350" y="582"/>
                </a:lnTo>
                <a:lnTo>
                  <a:pt x="352" y="582"/>
                </a:lnTo>
                <a:lnTo>
                  <a:pt x="352" y="582"/>
                </a:lnTo>
                <a:lnTo>
                  <a:pt x="352" y="580"/>
                </a:lnTo>
                <a:lnTo>
                  <a:pt x="354" y="580"/>
                </a:lnTo>
                <a:lnTo>
                  <a:pt x="354" y="580"/>
                </a:lnTo>
                <a:lnTo>
                  <a:pt x="357" y="577"/>
                </a:lnTo>
                <a:lnTo>
                  <a:pt x="357" y="577"/>
                </a:lnTo>
                <a:lnTo>
                  <a:pt x="357" y="575"/>
                </a:lnTo>
                <a:lnTo>
                  <a:pt x="357" y="575"/>
                </a:lnTo>
                <a:lnTo>
                  <a:pt x="357" y="575"/>
                </a:lnTo>
                <a:close/>
                <a:moveTo>
                  <a:pt x="336" y="596"/>
                </a:moveTo>
                <a:lnTo>
                  <a:pt x="333" y="596"/>
                </a:lnTo>
                <a:lnTo>
                  <a:pt x="331" y="594"/>
                </a:lnTo>
                <a:lnTo>
                  <a:pt x="326" y="594"/>
                </a:lnTo>
                <a:lnTo>
                  <a:pt x="324" y="594"/>
                </a:lnTo>
                <a:lnTo>
                  <a:pt x="321" y="596"/>
                </a:lnTo>
                <a:lnTo>
                  <a:pt x="321" y="596"/>
                </a:lnTo>
                <a:lnTo>
                  <a:pt x="343" y="596"/>
                </a:lnTo>
                <a:lnTo>
                  <a:pt x="343" y="596"/>
                </a:lnTo>
                <a:lnTo>
                  <a:pt x="345" y="596"/>
                </a:lnTo>
                <a:lnTo>
                  <a:pt x="343" y="596"/>
                </a:lnTo>
                <a:lnTo>
                  <a:pt x="336" y="596"/>
                </a:lnTo>
                <a:close/>
                <a:moveTo>
                  <a:pt x="307" y="599"/>
                </a:moveTo>
                <a:lnTo>
                  <a:pt x="305" y="599"/>
                </a:lnTo>
                <a:lnTo>
                  <a:pt x="305" y="601"/>
                </a:lnTo>
                <a:lnTo>
                  <a:pt x="305" y="599"/>
                </a:lnTo>
                <a:lnTo>
                  <a:pt x="307" y="599"/>
                </a:lnTo>
                <a:lnTo>
                  <a:pt x="307" y="599"/>
                </a:lnTo>
                <a:lnTo>
                  <a:pt x="307" y="599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81DAD0DE-14C1-4A8F-B39A-EE7E8C8C9C0B}"/>
              </a:ext>
            </a:extLst>
          </p:cNvPr>
          <p:cNvSpPr>
            <a:spLocks/>
          </p:cNvSpPr>
          <p:nvPr/>
        </p:nvSpPr>
        <p:spPr bwMode="auto">
          <a:xfrm>
            <a:off x="8131913" y="3037433"/>
            <a:ext cx="814388" cy="670322"/>
          </a:xfrm>
          <a:custGeom>
            <a:avLst/>
            <a:gdLst>
              <a:gd name="T0" fmla="*/ 416 w 684"/>
              <a:gd name="T1" fmla="*/ 76 h 563"/>
              <a:gd name="T2" fmla="*/ 421 w 684"/>
              <a:gd name="T3" fmla="*/ 92 h 563"/>
              <a:gd name="T4" fmla="*/ 433 w 684"/>
              <a:gd name="T5" fmla="*/ 111 h 563"/>
              <a:gd name="T6" fmla="*/ 492 w 684"/>
              <a:gd name="T7" fmla="*/ 159 h 563"/>
              <a:gd name="T8" fmla="*/ 502 w 684"/>
              <a:gd name="T9" fmla="*/ 180 h 563"/>
              <a:gd name="T10" fmla="*/ 509 w 684"/>
              <a:gd name="T11" fmla="*/ 201 h 563"/>
              <a:gd name="T12" fmla="*/ 539 w 684"/>
              <a:gd name="T13" fmla="*/ 197 h 563"/>
              <a:gd name="T14" fmla="*/ 556 w 684"/>
              <a:gd name="T15" fmla="*/ 220 h 563"/>
              <a:gd name="T16" fmla="*/ 542 w 684"/>
              <a:gd name="T17" fmla="*/ 277 h 563"/>
              <a:gd name="T18" fmla="*/ 556 w 684"/>
              <a:gd name="T19" fmla="*/ 296 h 563"/>
              <a:gd name="T20" fmla="*/ 582 w 684"/>
              <a:gd name="T21" fmla="*/ 315 h 563"/>
              <a:gd name="T22" fmla="*/ 615 w 684"/>
              <a:gd name="T23" fmla="*/ 332 h 563"/>
              <a:gd name="T24" fmla="*/ 634 w 684"/>
              <a:gd name="T25" fmla="*/ 355 h 563"/>
              <a:gd name="T26" fmla="*/ 641 w 684"/>
              <a:gd name="T27" fmla="*/ 388 h 563"/>
              <a:gd name="T28" fmla="*/ 646 w 684"/>
              <a:gd name="T29" fmla="*/ 405 h 563"/>
              <a:gd name="T30" fmla="*/ 667 w 684"/>
              <a:gd name="T31" fmla="*/ 426 h 563"/>
              <a:gd name="T32" fmla="*/ 667 w 684"/>
              <a:gd name="T33" fmla="*/ 417 h 563"/>
              <a:gd name="T34" fmla="*/ 674 w 684"/>
              <a:gd name="T35" fmla="*/ 429 h 563"/>
              <a:gd name="T36" fmla="*/ 684 w 684"/>
              <a:gd name="T37" fmla="*/ 440 h 563"/>
              <a:gd name="T38" fmla="*/ 679 w 684"/>
              <a:gd name="T39" fmla="*/ 469 h 563"/>
              <a:gd name="T40" fmla="*/ 660 w 684"/>
              <a:gd name="T41" fmla="*/ 474 h 563"/>
              <a:gd name="T42" fmla="*/ 653 w 684"/>
              <a:gd name="T43" fmla="*/ 497 h 563"/>
              <a:gd name="T44" fmla="*/ 641 w 684"/>
              <a:gd name="T45" fmla="*/ 490 h 563"/>
              <a:gd name="T46" fmla="*/ 648 w 684"/>
              <a:gd name="T47" fmla="*/ 509 h 563"/>
              <a:gd name="T48" fmla="*/ 646 w 684"/>
              <a:gd name="T49" fmla="*/ 519 h 563"/>
              <a:gd name="T50" fmla="*/ 641 w 684"/>
              <a:gd name="T51" fmla="*/ 540 h 563"/>
              <a:gd name="T52" fmla="*/ 632 w 684"/>
              <a:gd name="T53" fmla="*/ 556 h 563"/>
              <a:gd name="T54" fmla="*/ 568 w 684"/>
              <a:gd name="T55" fmla="*/ 561 h 563"/>
              <a:gd name="T56" fmla="*/ 575 w 684"/>
              <a:gd name="T57" fmla="*/ 545 h 563"/>
              <a:gd name="T58" fmla="*/ 580 w 684"/>
              <a:gd name="T59" fmla="*/ 540 h 563"/>
              <a:gd name="T60" fmla="*/ 589 w 684"/>
              <a:gd name="T61" fmla="*/ 533 h 563"/>
              <a:gd name="T62" fmla="*/ 594 w 684"/>
              <a:gd name="T63" fmla="*/ 526 h 563"/>
              <a:gd name="T64" fmla="*/ 594 w 684"/>
              <a:gd name="T65" fmla="*/ 519 h 563"/>
              <a:gd name="T66" fmla="*/ 594 w 684"/>
              <a:gd name="T67" fmla="*/ 509 h 563"/>
              <a:gd name="T68" fmla="*/ 587 w 684"/>
              <a:gd name="T69" fmla="*/ 502 h 563"/>
              <a:gd name="T70" fmla="*/ 577 w 684"/>
              <a:gd name="T71" fmla="*/ 497 h 563"/>
              <a:gd name="T72" fmla="*/ 329 w 684"/>
              <a:gd name="T73" fmla="*/ 516 h 563"/>
              <a:gd name="T74" fmla="*/ 135 w 684"/>
              <a:gd name="T75" fmla="*/ 497 h 563"/>
              <a:gd name="T76" fmla="*/ 128 w 684"/>
              <a:gd name="T77" fmla="*/ 355 h 563"/>
              <a:gd name="T78" fmla="*/ 121 w 684"/>
              <a:gd name="T79" fmla="*/ 213 h 563"/>
              <a:gd name="T80" fmla="*/ 118 w 684"/>
              <a:gd name="T81" fmla="*/ 199 h 563"/>
              <a:gd name="T82" fmla="*/ 107 w 684"/>
              <a:gd name="T83" fmla="*/ 197 h 563"/>
              <a:gd name="T84" fmla="*/ 90 w 684"/>
              <a:gd name="T85" fmla="*/ 175 h 563"/>
              <a:gd name="T86" fmla="*/ 78 w 684"/>
              <a:gd name="T87" fmla="*/ 163 h 563"/>
              <a:gd name="T88" fmla="*/ 73 w 684"/>
              <a:gd name="T89" fmla="*/ 149 h 563"/>
              <a:gd name="T90" fmla="*/ 81 w 684"/>
              <a:gd name="T91" fmla="*/ 135 h 563"/>
              <a:gd name="T92" fmla="*/ 90 w 684"/>
              <a:gd name="T93" fmla="*/ 126 h 563"/>
              <a:gd name="T94" fmla="*/ 83 w 684"/>
              <a:gd name="T95" fmla="*/ 111 h 563"/>
              <a:gd name="T96" fmla="*/ 69 w 684"/>
              <a:gd name="T97" fmla="*/ 114 h 563"/>
              <a:gd name="T98" fmla="*/ 57 w 684"/>
              <a:gd name="T99" fmla="*/ 107 h 563"/>
              <a:gd name="T100" fmla="*/ 38 w 684"/>
              <a:gd name="T101" fmla="*/ 95 h 563"/>
              <a:gd name="T102" fmla="*/ 33 w 684"/>
              <a:gd name="T103" fmla="*/ 78 h 563"/>
              <a:gd name="T104" fmla="*/ 21 w 684"/>
              <a:gd name="T105" fmla="*/ 64 h 563"/>
              <a:gd name="T106" fmla="*/ 14 w 684"/>
              <a:gd name="T107" fmla="*/ 57 h 563"/>
              <a:gd name="T108" fmla="*/ 10 w 684"/>
              <a:gd name="T109" fmla="*/ 43 h 563"/>
              <a:gd name="T110" fmla="*/ 0 w 684"/>
              <a:gd name="T111" fmla="*/ 29 h 563"/>
              <a:gd name="T112" fmla="*/ 0 w 684"/>
              <a:gd name="T113" fmla="*/ 26 h 563"/>
              <a:gd name="T114" fmla="*/ 24 w 684"/>
              <a:gd name="T115" fmla="*/ 24 h 563"/>
              <a:gd name="T116" fmla="*/ 234 w 684"/>
              <a:gd name="T117" fmla="*/ 12 h 563"/>
              <a:gd name="T118" fmla="*/ 388 w 684"/>
              <a:gd name="T119" fmla="*/ 3 h 563"/>
              <a:gd name="T120" fmla="*/ 395 w 684"/>
              <a:gd name="T121" fmla="*/ 10 h 563"/>
              <a:gd name="T122" fmla="*/ 402 w 684"/>
              <a:gd name="T123" fmla="*/ 17 h 563"/>
              <a:gd name="T124" fmla="*/ 407 w 684"/>
              <a:gd name="T125" fmla="*/ 21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84" h="563">
                <a:moveTo>
                  <a:pt x="419" y="29"/>
                </a:moveTo>
                <a:lnTo>
                  <a:pt x="419" y="29"/>
                </a:lnTo>
                <a:lnTo>
                  <a:pt x="414" y="31"/>
                </a:lnTo>
                <a:lnTo>
                  <a:pt x="414" y="38"/>
                </a:lnTo>
                <a:lnTo>
                  <a:pt x="412" y="45"/>
                </a:lnTo>
                <a:lnTo>
                  <a:pt x="412" y="50"/>
                </a:lnTo>
                <a:lnTo>
                  <a:pt x="412" y="55"/>
                </a:lnTo>
                <a:lnTo>
                  <a:pt x="416" y="76"/>
                </a:lnTo>
                <a:lnTo>
                  <a:pt x="416" y="76"/>
                </a:lnTo>
                <a:lnTo>
                  <a:pt x="419" y="78"/>
                </a:lnTo>
                <a:lnTo>
                  <a:pt x="421" y="81"/>
                </a:lnTo>
                <a:lnTo>
                  <a:pt x="421" y="81"/>
                </a:lnTo>
                <a:lnTo>
                  <a:pt x="421" y="83"/>
                </a:lnTo>
                <a:lnTo>
                  <a:pt x="421" y="83"/>
                </a:lnTo>
                <a:lnTo>
                  <a:pt x="421" y="85"/>
                </a:lnTo>
                <a:lnTo>
                  <a:pt x="421" y="88"/>
                </a:lnTo>
                <a:lnTo>
                  <a:pt x="421" y="90"/>
                </a:lnTo>
                <a:lnTo>
                  <a:pt x="421" y="92"/>
                </a:lnTo>
                <a:lnTo>
                  <a:pt x="424" y="92"/>
                </a:lnTo>
                <a:lnTo>
                  <a:pt x="424" y="95"/>
                </a:lnTo>
                <a:lnTo>
                  <a:pt x="424" y="97"/>
                </a:lnTo>
                <a:lnTo>
                  <a:pt x="428" y="97"/>
                </a:lnTo>
                <a:lnTo>
                  <a:pt x="428" y="100"/>
                </a:lnTo>
                <a:lnTo>
                  <a:pt x="428" y="102"/>
                </a:lnTo>
                <a:lnTo>
                  <a:pt x="428" y="104"/>
                </a:lnTo>
                <a:lnTo>
                  <a:pt x="431" y="107"/>
                </a:lnTo>
                <a:lnTo>
                  <a:pt x="433" y="111"/>
                </a:lnTo>
                <a:lnTo>
                  <a:pt x="459" y="130"/>
                </a:lnTo>
                <a:lnTo>
                  <a:pt x="461" y="133"/>
                </a:lnTo>
                <a:lnTo>
                  <a:pt x="461" y="135"/>
                </a:lnTo>
                <a:lnTo>
                  <a:pt x="461" y="137"/>
                </a:lnTo>
                <a:lnTo>
                  <a:pt x="464" y="140"/>
                </a:lnTo>
                <a:lnTo>
                  <a:pt x="464" y="140"/>
                </a:lnTo>
                <a:lnTo>
                  <a:pt x="487" y="154"/>
                </a:lnTo>
                <a:lnTo>
                  <a:pt x="490" y="156"/>
                </a:lnTo>
                <a:lnTo>
                  <a:pt x="492" y="159"/>
                </a:lnTo>
                <a:lnTo>
                  <a:pt x="497" y="163"/>
                </a:lnTo>
                <a:lnTo>
                  <a:pt x="497" y="166"/>
                </a:lnTo>
                <a:lnTo>
                  <a:pt x="499" y="168"/>
                </a:lnTo>
                <a:lnTo>
                  <a:pt x="499" y="171"/>
                </a:lnTo>
                <a:lnTo>
                  <a:pt x="499" y="173"/>
                </a:lnTo>
                <a:lnTo>
                  <a:pt x="499" y="175"/>
                </a:lnTo>
                <a:lnTo>
                  <a:pt x="499" y="178"/>
                </a:lnTo>
                <a:lnTo>
                  <a:pt x="502" y="180"/>
                </a:lnTo>
                <a:lnTo>
                  <a:pt x="502" y="180"/>
                </a:lnTo>
                <a:lnTo>
                  <a:pt x="502" y="182"/>
                </a:lnTo>
                <a:lnTo>
                  <a:pt x="502" y="182"/>
                </a:lnTo>
                <a:lnTo>
                  <a:pt x="502" y="185"/>
                </a:lnTo>
                <a:lnTo>
                  <a:pt x="502" y="187"/>
                </a:lnTo>
                <a:lnTo>
                  <a:pt x="502" y="187"/>
                </a:lnTo>
                <a:lnTo>
                  <a:pt x="504" y="190"/>
                </a:lnTo>
                <a:lnTo>
                  <a:pt x="504" y="192"/>
                </a:lnTo>
                <a:lnTo>
                  <a:pt x="504" y="194"/>
                </a:lnTo>
                <a:lnTo>
                  <a:pt x="509" y="201"/>
                </a:lnTo>
                <a:lnTo>
                  <a:pt x="511" y="206"/>
                </a:lnTo>
                <a:lnTo>
                  <a:pt x="516" y="206"/>
                </a:lnTo>
                <a:lnTo>
                  <a:pt x="521" y="204"/>
                </a:lnTo>
                <a:lnTo>
                  <a:pt x="525" y="197"/>
                </a:lnTo>
                <a:lnTo>
                  <a:pt x="530" y="194"/>
                </a:lnTo>
                <a:lnTo>
                  <a:pt x="532" y="194"/>
                </a:lnTo>
                <a:lnTo>
                  <a:pt x="535" y="197"/>
                </a:lnTo>
                <a:lnTo>
                  <a:pt x="537" y="197"/>
                </a:lnTo>
                <a:lnTo>
                  <a:pt x="539" y="197"/>
                </a:lnTo>
                <a:lnTo>
                  <a:pt x="544" y="199"/>
                </a:lnTo>
                <a:lnTo>
                  <a:pt x="556" y="204"/>
                </a:lnTo>
                <a:lnTo>
                  <a:pt x="558" y="206"/>
                </a:lnTo>
                <a:lnTo>
                  <a:pt x="561" y="208"/>
                </a:lnTo>
                <a:lnTo>
                  <a:pt x="561" y="211"/>
                </a:lnTo>
                <a:lnTo>
                  <a:pt x="558" y="216"/>
                </a:lnTo>
                <a:lnTo>
                  <a:pt x="558" y="218"/>
                </a:lnTo>
                <a:lnTo>
                  <a:pt x="556" y="218"/>
                </a:lnTo>
                <a:lnTo>
                  <a:pt x="556" y="220"/>
                </a:lnTo>
                <a:lnTo>
                  <a:pt x="556" y="223"/>
                </a:lnTo>
                <a:lnTo>
                  <a:pt x="556" y="227"/>
                </a:lnTo>
                <a:lnTo>
                  <a:pt x="556" y="234"/>
                </a:lnTo>
                <a:lnTo>
                  <a:pt x="556" y="237"/>
                </a:lnTo>
                <a:lnTo>
                  <a:pt x="551" y="246"/>
                </a:lnTo>
                <a:lnTo>
                  <a:pt x="547" y="261"/>
                </a:lnTo>
                <a:lnTo>
                  <a:pt x="544" y="268"/>
                </a:lnTo>
                <a:lnTo>
                  <a:pt x="542" y="272"/>
                </a:lnTo>
                <a:lnTo>
                  <a:pt x="542" y="277"/>
                </a:lnTo>
                <a:lnTo>
                  <a:pt x="544" y="282"/>
                </a:lnTo>
                <a:lnTo>
                  <a:pt x="544" y="284"/>
                </a:lnTo>
                <a:lnTo>
                  <a:pt x="544" y="287"/>
                </a:lnTo>
                <a:lnTo>
                  <a:pt x="547" y="287"/>
                </a:lnTo>
                <a:lnTo>
                  <a:pt x="547" y="289"/>
                </a:lnTo>
                <a:lnTo>
                  <a:pt x="551" y="291"/>
                </a:lnTo>
                <a:lnTo>
                  <a:pt x="554" y="294"/>
                </a:lnTo>
                <a:lnTo>
                  <a:pt x="556" y="296"/>
                </a:lnTo>
                <a:lnTo>
                  <a:pt x="556" y="296"/>
                </a:lnTo>
                <a:lnTo>
                  <a:pt x="558" y="298"/>
                </a:lnTo>
                <a:lnTo>
                  <a:pt x="558" y="301"/>
                </a:lnTo>
                <a:lnTo>
                  <a:pt x="563" y="301"/>
                </a:lnTo>
                <a:lnTo>
                  <a:pt x="565" y="303"/>
                </a:lnTo>
                <a:lnTo>
                  <a:pt x="568" y="308"/>
                </a:lnTo>
                <a:lnTo>
                  <a:pt x="573" y="310"/>
                </a:lnTo>
                <a:lnTo>
                  <a:pt x="575" y="310"/>
                </a:lnTo>
                <a:lnTo>
                  <a:pt x="582" y="315"/>
                </a:lnTo>
                <a:lnTo>
                  <a:pt x="582" y="315"/>
                </a:lnTo>
                <a:lnTo>
                  <a:pt x="587" y="315"/>
                </a:lnTo>
                <a:lnTo>
                  <a:pt x="587" y="315"/>
                </a:lnTo>
                <a:lnTo>
                  <a:pt x="591" y="315"/>
                </a:lnTo>
                <a:lnTo>
                  <a:pt x="594" y="317"/>
                </a:lnTo>
                <a:lnTo>
                  <a:pt x="601" y="322"/>
                </a:lnTo>
                <a:lnTo>
                  <a:pt x="603" y="324"/>
                </a:lnTo>
                <a:lnTo>
                  <a:pt x="610" y="327"/>
                </a:lnTo>
                <a:lnTo>
                  <a:pt x="613" y="329"/>
                </a:lnTo>
                <a:lnTo>
                  <a:pt x="615" y="332"/>
                </a:lnTo>
                <a:lnTo>
                  <a:pt x="618" y="339"/>
                </a:lnTo>
                <a:lnTo>
                  <a:pt x="620" y="341"/>
                </a:lnTo>
                <a:lnTo>
                  <a:pt x="632" y="343"/>
                </a:lnTo>
                <a:lnTo>
                  <a:pt x="634" y="346"/>
                </a:lnTo>
                <a:lnTo>
                  <a:pt x="634" y="348"/>
                </a:lnTo>
                <a:lnTo>
                  <a:pt x="634" y="348"/>
                </a:lnTo>
                <a:lnTo>
                  <a:pt x="634" y="350"/>
                </a:lnTo>
                <a:lnTo>
                  <a:pt x="634" y="353"/>
                </a:lnTo>
                <a:lnTo>
                  <a:pt x="634" y="355"/>
                </a:lnTo>
                <a:lnTo>
                  <a:pt x="634" y="358"/>
                </a:lnTo>
                <a:lnTo>
                  <a:pt x="634" y="360"/>
                </a:lnTo>
                <a:lnTo>
                  <a:pt x="634" y="362"/>
                </a:lnTo>
                <a:lnTo>
                  <a:pt x="639" y="367"/>
                </a:lnTo>
                <a:lnTo>
                  <a:pt x="641" y="369"/>
                </a:lnTo>
                <a:lnTo>
                  <a:pt x="644" y="374"/>
                </a:lnTo>
                <a:lnTo>
                  <a:pt x="646" y="379"/>
                </a:lnTo>
                <a:lnTo>
                  <a:pt x="644" y="384"/>
                </a:lnTo>
                <a:lnTo>
                  <a:pt x="641" y="388"/>
                </a:lnTo>
                <a:lnTo>
                  <a:pt x="639" y="391"/>
                </a:lnTo>
                <a:lnTo>
                  <a:pt x="639" y="395"/>
                </a:lnTo>
                <a:lnTo>
                  <a:pt x="639" y="398"/>
                </a:lnTo>
                <a:lnTo>
                  <a:pt x="641" y="398"/>
                </a:lnTo>
                <a:lnTo>
                  <a:pt x="641" y="398"/>
                </a:lnTo>
                <a:lnTo>
                  <a:pt x="644" y="398"/>
                </a:lnTo>
                <a:lnTo>
                  <a:pt x="644" y="400"/>
                </a:lnTo>
                <a:lnTo>
                  <a:pt x="644" y="403"/>
                </a:lnTo>
                <a:lnTo>
                  <a:pt x="646" y="405"/>
                </a:lnTo>
                <a:lnTo>
                  <a:pt x="648" y="407"/>
                </a:lnTo>
                <a:lnTo>
                  <a:pt x="653" y="414"/>
                </a:lnTo>
                <a:lnTo>
                  <a:pt x="653" y="417"/>
                </a:lnTo>
                <a:lnTo>
                  <a:pt x="653" y="421"/>
                </a:lnTo>
                <a:lnTo>
                  <a:pt x="655" y="421"/>
                </a:lnTo>
                <a:lnTo>
                  <a:pt x="660" y="426"/>
                </a:lnTo>
                <a:lnTo>
                  <a:pt x="665" y="426"/>
                </a:lnTo>
                <a:lnTo>
                  <a:pt x="667" y="426"/>
                </a:lnTo>
                <a:lnTo>
                  <a:pt x="667" y="426"/>
                </a:lnTo>
                <a:lnTo>
                  <a:pt x="667" y="424"/>
                </a:lnTo>
                <a:lnTo>
                  <a:pt x="665" y="424"/>
                </a:lnTo>
                <a:lnTo>
                  <a:pt x="665" y="421"/>
                </a:lnTo>
                <a:lnTo>
                  <a:pt x="662" y="421"/>
                </a:lnTo>
                <a:lnTo>
                  <a:pt x="662" y="419"/>
                </a:lnTo>
                <a:lnTo>
                  <a:pt x="662" y="417"/>
                </a:lnTo>
                <a:lnTo>
                  <a:pt x="665" y="417"/>
                </a:lnTo>
                <a:lnTo>
                  <a:pt x="667" y="417"/>
                </a:lnTo>
                <a:lnTo>
                  <a:pt x="667" y="417"/>
                </a:lnTo>
                <a:lnTo>
                  <a:pt x="667" y="419"/>
                </a:lnTo>
                <a:lnTo>
                  <a:pt x="670" y="421"/>
                </a:lnTo>
                <a:lnTo>
                  <a:pt x="670" y="421"/>
                </a:lnTo>
                <a:lnTo>
                  <a:pt x="672" y="424"/>
                </a:lnTo>
                <a:lnTo>
                  <a:pt x="672" y="424"/>
                </a:lnTo>
                <a:lnTo>
                  <a:pt x="674" y="426"/>
                </a:lnTo>
                <a:lnTo>
                  <a:pt x="674" y="426"/>
                </a:lnTo>
                <a:lnTo>
                  <a:pt x="674" y="429"/>
                </a:lnTo>
                <a:lnTo>
                  <a:pt x="674" y="429"/>
                </a:lnTo>
                <a:lnTo>
                  <a:pt x="677" y="429"/>
                </a:lnTo>
                <a:lnTo>
                  <a:pt x="677" y="429"/>
                </a:lnTo>
                <a:lnTo>
                  <a:pt x="679" y="429"/>
                </a:lnTo>
                <a:lnTo>
                  <a:pt x="679" y="429"/>
                </a:lnTo>
                <a:lnTo>
                  <a:pt x="681" y="429"/>
                </a:lnTo>
                <a:lnTo>
                  <a:pt x="681" y="431"/>
                </a:lnTo>
                <a:lnTo>
                  <a:pt x="681" y="436"/>
                </a:lnTo>
                <a:lnTo>
                  <a:pt x="684" y="440"/>
                </a:lnTo>
                <a:lnTo>
                  <a:pt x="684" y="440"/>
                </a:lnTo>
                <a:lnTo>
                  <a:pt x="681" y="443"/>
                </a:lnTo>
                <a:lnTo>
                  <a:pt x="681" y="443"/>
                </a:lnTo>
                <a:lnTo>
                  <a:pt x="681" y="445"/>
                </a:lnTo>
                <a:lnTo>
                  <a:pt x="681" y="445"/>
                </a:lnTo>
                <a:lnTo>
                  <a:pt x="681" y="448"/>
                </a:lnTo>
                <a:lnTo>
                  <a:pt x="684" y="452"/>
                </a:lnTo>
                <a:lnTo>
                  <a:pt x="684" y="455"/>
                </a:lnTo>
                <a:lnTo>
                  <a:pt x="684" y="459"/>
                </a:lnTo>
                <a:lnTo>
                  <a:pt x="679" y="469"/>
                </a:lnTo>
                <a:lnTo>
                  <a:pt x="679" y="476"/>
                </a:lnTo>
                <a:lnTo>
                  <a:pt x="677" y="478"/>
                </a:lnTo>
                <a:lnTo>
                  <a:pt x="674" y="481"/>
                </a:lnTo>
                <a:lnTo>
                  <a:pt x="670" y="478"/>
                </a:lnTo>
                <a:lnTo>
                  <a:pt x="667" y="478"/>
                </a:lnTo>
                <a:lnTo>
                  <a:pt x="665" y="474"/>
                </a:lnTo>
                <a:lnTo>
                  <a:pt x="662" y="474"/>
                </a:lnTo>
                <a:lnTo>
                  <a:pt x="660" y="474"/>
                </a:lnTo>
                <a:lnTo>
                  <a:pt x="660" y="474"/>
                </a:lnTo>
                <a:lnTo>
                  <a:pt x="660" y="476"/>
                </a:lnTo>
                <a:lnTo>
                  <a:pt x="658" y="481"/>
                </a:lnTo>
                <a:lnTo>
                  <a:pt x="658" y="483"/>
                </a:lnTo>
                <a:lnTo>
                  <a:pt x="658" y="490"/>
                </a:lnTo>
                <a:lnTo>
                  <a:pt x="658" y="490"/>
                </a:lnTo>
                <a:lnTo>
                  <a:pt x="658" y="492"/>
                </a:lnTo>
                <a:lnTo>
                  <a:pt x="655" y="495"/>
                </a:lnTo>
                <a:lnTo>
                  <a:pt x="653" y="495"/>
                </a:lnTo>
                <a:lnTo>
                  <a:pt x="653" y="497"/>
                </a:lnTo>
                <a:lnTo>
                  <a:pt x="651" y="497"/>
                </a:lnTo>
                <a:lnTo>
                  <a:pt x="648" y="495"/>
                </a:lnTo>
                <a:lnTo>
                  <a:pt x="651" y="492"/>
                </a:lnTo>
                <a:lnTo>
                  <a:pt x="651" y="490"/>
                </a:lnTo>
                <a:lnTo>
                  <a:pt x="651" y="490"/>
                </a:lnTo>
                <a:lnTo>
                  <a:pt x="648" y="485"/>
                </a:lnTo>
                <a:lnTo>
                  <a:pt x="646" y="483"/>
                </a:lnTo>
                <a:lnTo>
                  <a:pt x="641" y="485"/>
                </a:lnTo>
                <a:lnTo>
                  <a:pt x="641" y="490"/>
                </a:lnTo>
                <a:lnTo>
                  <a:pt x="644" y="490"/>
                </a:lnTo>
                <a:lnTo>
                  <a:pt x="644" y="492"/>
                </a:lnTo>
                <a:lnTo>
                  <a:pt x="644" y="492"/>
                </a:lnTo>
                <a:lnTo>
                  <a:pt x="646" y="495"/>
                </a:lnTo>
                <a:lnTo>
                  <a:pt x="644" y="497"/>
                </a:lnTo>
                <a:lnTo>
                  <a:pt x="646" y="497"/>
                </a:lnTo>
                <a:lnTo>
                  <a:pt x="648" y="504"/>
                </a:lnTo>
                <a:lnTo>
                  <a:pt x="648" y="507"/>
                </a:lnTo>
                <a:lnTo>
                  <a:pt x="648" y="509"/>
                </a:lnTo>
                <a:lnTo>
                  <a:pt x="646" y="509"/>
                </a:lnTo>
                <a:lnTo>
                  <a:pt x="644" y="511"/>
                </a:lnTo>
                <a:lnTo>
                  <a:pt x="641" y="511"/>
                </a:lnTo>
                <a:lnTo>
                  <a:pt x="639" y="511"/>
                </a:lnTo>
                <a:lnTo>
                  <a:pt x="639" y="514"/>
                </a:lnTo>
                <a:lnTo>
                  <a:pt x="641" y="516"/>
                </a:lnTo>
                <a:lnTo>
                  <a:pt x="644" y="519"/>
                </a:lnTo>
                <a:lnTo>
                  <a:pt x="646" y="519"/>
                </a:lnTo>
                <a:lnTo>
                  <a:pt x="646" y="519"/>
                </a:lnTo>
                <a:lnTo>
                  <a:pt x="646" y="521"/>
                </a:lnTo>
                <a:lnTo>
                  <a:pt x="646" y="521"/>
                </a:lnTo>
                <a:lnTo>
                  <a:pt x="644" y="523"/>
                </a:lnTo>
                <a:lnTo>
                  <a:pt x="634" y="523"/>
                </a:lnTo>
                <a:lnTo>
                  <a:pt x="634" y="523"/>
                </a:lnTo>
                <a:lnTo>
                  <a:pt x="639" y="533"/>
                </a:lnTo>
                <a:lnTo>
                  <a:pt x="644" y="537"/>
                </a:lnTo>
                <a:lnTo>
                  <a:pt x="641" y="540"/>
                </a:lnTo>
                <a:lnTo>
                  <a:pt x="641" y="540"/>
                </a:lnTo>
                <a:lnTo>
                  <a:pt x="639" y="540"/>
                </a:lnTo>
                <a:lnTo>
                  <a:pt x="636" y="542"/>
                </a:lnTo>
                <a:lnTo>
                  <a:pt x="636" y="542"/>
                </a:lnTo>
                <a:lnTo>
                  <a:pt x="636" y="545"/>
                </a:lnTo>
                <a:lnTo>
                  <a:pt x="634" y="552"/>
                </a:lnTo>
                <a:lnTo>
                  <a:pt x="634" y="554"/>
                </a:lnTo>
                <a:lnTo>
                  <a:pt x="632" y="554"/>
                </a:lnTo>
                <a:lnTo>
                  <a:pt x="632" y="554"/>
                </a:lnTo>
                <a:lnTo>
                  <a:pt x="632" y="556"/>
                </a:lnTo>
                <a:lnTo>
                  <a:pt x="632" y="556"/>
                </a:lnTo>
                <a:lnTo>
                  <a:pt x="618" y="556"/>
                </a:lnTo>
                <a:lnTo>
                  <a:pt x="603" y="559"/>
                </a:lnTo>
                <a:lnTo>
                  <a:pt x="589" y="561"/>
                </a:lnTo>
                <a:lnTo>
                  <a:pt x="575" y="561"/>
                </a:lnTo>
                <a:lnTo>
                  <a:pt x="568" y="563"/>
                </a:lnTo>
                <a:lnTo>
                  <a:pt x="568" y="563"/>
                </a:lnTo>
                <a:lnTo>
                  <a:pt x="568" y="561"/>
                </a:lnTo>
                <a:lnTo>
                  <a:pt x="568" y="561"/>
                </a:lnTo>
                <a:lnTo>
                  <a:pt x="568" y="561"/>
                </a:lnTo>
                <a:lnTo>
                  <a:pt x="570" y="554"/>
                </a:lnTo>
                <a:lnTo>
                  <a:pt x="570" y="552"/>
                </a:lnTo>
                <a:lnTo>
                  <a:pt x="573" y="549"/>
                </a:lnTo>
                <a:lnTo>
                  <a:pt x="573" y="547"/>
                </a:lnTo>
                <a:lnTo>
                  <a:pt x="575" y="547"/>
                </a:lnTo>
                <a:lnTo>
                  <a:pt x="575" y="547"/>
                </a:lnTo>
                <a:lnTo>
                  <a:pt x="575" y="545"/>
                </a:lnTo>
                <a:lnTo>
                  <a:pt x="575" y="545"/>
                </a:lnTo>
                <a:lnTo>
                  <a:pt x="577" y="545"/>
                </a:lnTo>
                <a:lnTo>
                  <a:pt x="577" y="545"/>
                </a:lnTo>
                <a:lnTo>
                  <a:pt x="577" y="545"/>
                </a:lnTo>
                <a:lnTo>
                  <a:pt x="580" y="545"/>
                </a:lnTo>
                <a:lnTo>
                  <a:pt x="580" y="542"/>
                </a:lnTo>
                <a:lnTo>
                  <a:pt x="580" y="542"/>
                </a:lnTo>
                <a:lnTo>
                  <a:pt x="580" y="542"/>
                </a:lnTo>
                <a:lnTo>
                  <a:pt x="580" y="542"/>
                </a:lnTo>
                <a:lnTo>
                  <a:pt x="580" y="540"/>
                </a:lnTo>
                <a:lnTo>
                  <a:pt x="580" y="540"/>
                </a:lnTo>
                <a:lnTo>
                  <a:pt x="580" y="537"/>
                </a:lnTo>
                <a:lnTo>
                  <a:pt x="580" y="537"/>
                </a:lnTo>
                <a:lnTo>
                  <a:pt x="580" y="537"/>
                </a:lnTo>
                <a:lnTo>
                  <a:pt x="582" y="537"/>
                </a:lnTo>
                <a:lnTo>
                  <a:pt x="582" y="537"/>
                </a:lnTo>
                <a:lnTo>
                  <a:pt x="584" y="535"/>
                </a:lnTo>
                <a:lnTo>
                  <a:pt x="584" y="535"/>
                </a:lnTo>
                <a:lnTo>
                  <a:pt x="589" y="533"/>
                </a:lnTo>
                <a:lnTo>
                  <a:pt x="589" y="533"/>
                </a:lnTo>
                <a:lnTo>
                  <a:pt x="589" y="533"/>
                </a:lnTo>
                <a:lnTo>
                  <a:pt x="589" y="530"/>
                </a:lnTo>
                <a:lnTo>
                  <a:pt x="589" y="530"/>
                </a:lnTo>
                <a:lnTo>
                  <a:pt x="589" y="528"/>
                </a:lnTo>
                <a:lnTo>
                  <a:pt x="589" y="528"/>
                </a:lnTo>
                <a:lnTo>
                  <a:pt x="589" y="528"/>
                </a:lnTo>
                <a:lnTo>
                  <a:pt x="591" y="526"/>
                </a:lnTo>
                <a:lnTo>
                  <a:pt x="594" y="526"/>
                </a:lnTo>
                <a:lnTo>
                  <a:pt x="594" y="526"/>
                </a:lnTo>
                <a:lnTo>
                  <a:pt x="594" y="526"/>
                </a:lnTo>
                <a:lnTo>
                  <a:pt x="594" y="526"/>
                </a:lnTo>
                <a:lnTo>
                  <a:pt x="594" y="523"/>
                </a:lnTo>
                <a:lnTo>
                  <a:pt x="594" y="523"/>
                </a:lnTo>
                <a:lnTo>
                  <a:pt x="596" y="523"/>
                </a:lnTo>
                <a:lnTo>
                  <a:pt x="596" y="523"/>
                </a:lnTo>
                <a:lnTo>
                  <a:pt x="596" y="521"/>
                </a:lnTo>
                <a:lnTo>
                  <a:pt x="594" y="519"/>
                </a:lnTo>
                <a:lnTo>
                  <a:pt x="594" y="516"/>
                </a:lnTo>
                <a:lnTo>
                  <a:pt x="594" y="514"/>
                </a:lnTo>
                <a:lnTo>
                  <a:pt x="594" y="514"/>
                </a:lnTo>
                <a:lnTo>
                  <a:pt x="594" y="514"/>
                </a:lnTo>
                <a:lnTo>
                  <a:pt x="594" y="511"/>
                </a:lnTo>
                <a:lnTo>
                  <a:pt x="594" y="511"/>
                </a:lnTo>
                <a:lnTo>
                  <a:pt x="594" y="511"/>
                </a:lnTo>
                <a:lnTo>
                  <a:pt x="594" y="511"/>
                </a:lnTo>
                <a:lnTo>
                  <a:pt x="594" y="509"/>
                </a:lnTo>
                <a:lnTo>
                  <a:pt x="591" y="509"/>
                </a:lnTo>
                <a:lnTo>
                  <a:pt x="589" y="509"/>
                </a:lnTo>
                <a:lnTo>
                  <a:pt x="589" y="507"/>
                </a:lnTo>
                <a:lnTo>
                  <a:pt x="589" y="507"/>
                </a:lnTo>
                <a:lnTo>
                  <a:pt x="589" y="507"/>
                </a:lnTo>
                <a:lnTo>
                  <a:pt x="587" y="507"/>
                </a:lnTo>
                <a:lnTo>
                  <a:pt x="587" y="504"/>
                </a:lnTo>
                <a:lnTo>
                  <a:pt x="587" y="504"/>
                </a:lnTo>
                <a:lnTo>
                  <a:pt x="587" y="502"/>
                </a:lnTo>
                <a:lnTo>
                  <a:pt x="587" y="502"/>
                </a:lnTo>
                <a:lnTo>
                  <a:pt x="587" y="502"/>
                </a:lnTo>
                <a:lnTo>
                  <a:pt x="587" y="502"/>
                </a:lnTo>
                <a:lnTo>
                  <a:pt x="584" y="502"/>
                </a:lnTo>
                <a:lnTo>
                  <a:pt x="584" y="500"/>
                </a:lnTo>
                <a:lnTo>
                  <a:pt x="584" y="497"/>
                </a:lnTo>
                <a:lnTo>
                  <a:pt x="584" y="497"/>
                </a:lnTo>
                <a:lnTo>
                  <a:pt x="584" y="497"/>
                </a:lnTo>
                <a:lnTo>
                  <a:pt x="577" y="497"/>
                </a:lnTo>
                <a:lnTo>
                  <a:pt x="549" y="500"/>
                </a:lnTo>
                <a:lnTo>
                  <a:pt x="521" y="502"/>
                </a:lnTo>
                <a:lnTo>
                  <a:pt x="495" y="504"/>
                </a:lnTo>
                <a:lnTo>
                  <a:pt x="466" y="507"/>
                </a:lnTo>
                <a:lnTo>
                  <a:pt x="438" y="509"/>
                </a:lnTo>
                <a:lnTo>
                  <a:pt x="412" y="511"/>
                </a:lnTo>
                <a:lnTo>
                  <a:pt x="383" y="514"/>
                </a:lnTo>
                <a:lnTo>
                  <a:pt x="357" y="516"/>
                </a:lnTo>
                <a:lnTo>
                  <a:pt x="329" y="516"/>
                </a:lnTo>
                <a:lnTo>
                  <a:pt x="301" y="519"/>
                </a:lnTo>
                <a:lnTo>
                  <a:pt x="275" y="521"/>
                </a:lnTo>
                <a:lnTo>
                  <a:pt x="246" y="523"/>
                </a:lnTo>
                <a:lnTo>
                  <a:pt x="218" y="523"/>
                </a:lnTo>
                <a:lnTo>
                  <a:pt x="192" y="526"/>
                </a:lnTo>
                <a:lnTo>
                  <a:pt x="163" y="526"/>
                </a:lnTo>
                <a:lnTo>
                  <a:pt x="135" y="528"/>
                </a:lnTo>
                <a:lnTo>
                  <a:pt x="135" y="514"/>
                </a:lnTo>
                <a:lnTo>
                  <a:pt x="135" y="497"/>
                </a:lnTo>
                <a:lnTo>
                  <a:pt x="133" y="481"/>
                </a:lnTo>
                <a:lnTo>
                  <a:pt x="133" y="466"/>
                </a:lnTo>
                <a:lnTo>
                  <a:pt x="133" y="450"/>
                </a:lnTo>
                <a:lnTo>
                  <a:pt x="130" y="433"/>
                </a:lnTo>
                <a:lnTo>
                  <a:pt x="130" y="419"/>
                </a:lnTo>
                <a:lnTo>
                  <a:pt x="130" y="403"/>
                </a:lnTo>
                <a:lnTo>
                  <a:pt x="128" y="386"/>
                </a:lnTo>
                <a:lnTo>
                  <a:pt x="128" y="372"/>
                </a:lnTo>
                <a:lnTo>
                  <a:pt x="128" y="355"/>
                </a:lnTo>
                <a:lnTo>
                  <a:pt x="126" y="339"/>
                </a:lnTo>
                <a:lnTo>
                  <a:pt x="126" y="324"/>
                </a:lnTo>
                <a:lnTo>
                  <a:pt x="126" y="308"/>
                </a:lnTo>
                <a:lnTo>
                  <a:pt x="123" y="291"/>
                </a:lnTo>
                <a:lnTo>
                  <a:pt x="123" y="277"/>
                </a:lnTo>
                <a:lnTo>
                  <a:pt x="123" y="261"/>
                </a:lnTo>
                <a:lnTo>
                  <a:pt x="121" y="244"/>
                </a:lnTo>
                <a:lnTo>
                  <a:pt x="121" y="230"/>
                </a:lnTo>
                <a:lnTo>
                  <a:pt x="121" y="213"/>
                </a:lnTo>
                <a:lnTo>
                  <a:pt x="121" y="204"/>
                </a:lnTo>
                <a:lnTo>
                  <a:pt x="121" y="204"/>
                </a:lnTo>
                <a:lnTo>
                  <a:pt x="118" y="204"/>
                </a:lnTo>
                <a:lnTo>
                  <a:pt x="118" y="204"/>
                </a:lnTo>
                <a:lnTo>
                  <a:pt x="118" y="201"/>
                </a:lnTo>
                <a:lnTo>
                  <a:pt x="118" y="201"/>
                </a:lnTo>
                <a:lnTo>
                  <a:pt x="121" y="201"/>
                </a:lnTo>
                <a:lnTo>
                  <a:pt x="121" y="199"/>
                </a:lnTo>
                <a:lnTo>
                  <a:pt x="118" y="199"/>
                </a:lnTo>
                <a:lnTo>
                  <a:pt x="116" y="199"/>
                </a:lnTo>
                <a:lnTo>
                  <a:pt x="116" y="199"/>
                </a:lnTo>
                <a:lnTo>
                  <a:pt x="116" y="197"/>
                </a:lnTo>
                <a:lnTo>
                  <a:pt x="116" y="197"/>
                </a:lnTo>
                <a:lnTo>
                  <a:pt x="114" y="197"/>
                </a:lnTo>
                <a:lnTo>
                  <a:pt x="114" y="197"/>
                </a:lnTo>
                <a:lnTo>
                  <a:pt x="111" y="197"/>
                </a:lnTo>
                <a:lnTo>
                  <a:pt x="109" y="197"/>
                </a:lnTo>
                <a:lnTo>
                  <a:pt x="107" y="197"/>
                </a:lnTo>
                <a:lnTo>
                  <a:pt x="102" y="194"/>
                </a:lnTo>
                <a:lnTo>
                  <a:pt x="99" y="194"/>
                </a:lnTo>
                <a:lnTo>
                  <a:pt x="99" y="192"/>
                </a:lnTo>
                <a:lnTo>
                  <a:pt x="97" y="190"/>
                </a:lnTo>
                <a:lnTo>
                  <a:pt x="97" y="187"/>
                </a:lnTo>
                <a:lnTo>
                  <a:pt x="97" y="187"/>
                </a:lnTo>
                <a:lnTo>
                  <a:pt x="92" y="185"/>
                </a:lnTo>
                <a:lnTo>
                  <a:pt x="90" y="180"/>
                </a:lnTo>
                <a:lnTo>
                  <a:pt x="90" y="175"/>
                </a:lnTo>
                <a:lnTo>
                  <a:pt x="90" y="173"/>
                </a:lnTo>
                <a:lnTo>
                  <a:pt x="88" y="171"/>
                </a:lnTo>
                <a:lnTo>
                  <a:pt x="85" y="171"/>
                </a:lnTo>
                <a:lnTo>
                  <a:pt x="85" y="168"/>
                </a:lnTo>
                <a:lnTo>
                  <a:pt x="85" y="168"/>
                </a:lnTo>
                <a:lnTo>
                  <a:pt x="81" y="166"/>
                </a:lnTo>
                <a:lnTo>
                  <a:pt x="78" y="166"/>
                </a:lnTo>
                <a:lnTo>
                  <a:pt x="78" y="163"/>
                </a:lnTo>
                <a:lnTo>
                  <a:pt x="78" y="163"/>
                </a:lnTo>
                <a:lnTo>
                  <a:pt x="76" y="159"/>
                </a:lnTo>
                <a:lnTo>
                  <a:pt x="73" y="159"/>
                </a:lnTo>
                <a:lnTo>
                  <a:pt x="73" y="156"/>
                </a:lnTo>
                <a:lnTo>
                  <a:pt x="71" y="156"/>
                </a:lnTo>
                <a:lnTo>
                  <a:pt x="69" y="154"/>
                </a:lnTo>
                <a:lnTo>
                  <a:pt x="69" y="149"/>
                </a:lnTo>
                <a:lnTo>
                  <a:pt x="71" y="149"/>
                </a:lnTo>
                <a:lnTo>
                  <a:pt x="73" y="149"/>
                </a:lnTo>
                <a:lnTo>
                  <a:pt x="73" y="149"/>
                </a:lnTo>
                <a:lnTo>
                  <a:pt x="73" y="147"/>
                </a:lnTo>
                <a:lnTo>
                  <a:pt x="73" y="147"/>
                </a:lnTo>
                <a:lnTo>
                  <a:pt x="73" y="145"/>
                </a:lnTo>
                <a:lnTo>
                  <a:pt x="73" y="142"/>
                </a:lnTo>
                <a:lnTo>
                  <a:pt x="76" y="140"/>
                </a:lnTo>
                <a:lnTo>
                  <a:pt x="78" y="137"/>
                </a:lnTo>
                <a:lnTo>
                  <a:pt x="81" y="135"/>
                </a:lnTo>
                <a:lnTo>
                  <a:pt x="81" y="135"/>
                </a:lnTo>
                <a:lnTo>
                  <a:pt x="81" y="135"/>
                </a:lnTo>
                <a:lnTo>
                  <a:pt x="81" y="130"/>
                </a:lnTo>
                <a:lnTo>
                  <a:pt x="81" y="130"/>
                </a:lnTo>
                <a:lnTo>
                  <a:pt x="83" y="128"/>
                </a:lnTo>
                <a:lnTo>
                  <a:pt x="83" y="128"/>
                </a:lnTo>
                <a:lnTo>
                  <a:pt x="88" y="130"/>
                </a:lnTo>
                <a:lnTo>
                  <a:pt x="90" y="130"/>
                </a:lnTo>
                <a:lnTo>
                  <a:pt x="92" y="128"/>
                </a:lnTo>
                <a:lnTo>
                  <a:pt x="92" y="126"/>
                </a:lnTo>
                <a:lnTo>
                  <a:pt x="90" y="126"/>
                </a:lnTo>
                <a:lnTo>
                  <a:pt x="90" y="126"/>
                </a:lnTo>
                <a:lnTo>
                  <a:pt x="90" y="123"/>
                </a:lnTo>
                <a:lnTo>
                  <a:pt x="90" y="123"/>
                </a:lnTo>
                <a:lnTo>
                  <a:pt x="90" y="119"/>
                </a:lnTo>
                <a:lnTo>
                  <a:pt x="90" y="119"/>
                </a:lnTo>
                <a:lnTo>
                  <a:pt x="90" y="116"/>
                </a:lnTo>
                <a:lnTo>
                  <a:pt x="85" y="114"/>
                </a:lnTo>
                <a:lnTo>
                  <a:pt x="83" y="114"/>
                </a:lnTo>
                <a:lnTo>
                  <a:pt x="83" y="111"/>
                </a:lnTo>
                <a:lnTo>
                  <a:pt x="83" y="111"/>
                </a:lnTo>
                <a:lnTo>
                  <a:pt x="83" y="109"/>
                </a:lnTo>
                <a:lnTo>
                  <a:pt x="83" y="109"/>
                </a:lnTo>
                <a:lnTo>
                  <a:pt x="81" y="109"/>
                </a:lnTo>
                <a:lnTo>
                  <a:pt x="78" y="109"/>
                </a:lnTo>
                <a:lnTo>
                  <a:pt x="76" y="109"/>
                </a:lnTo>
                <a:lnTo>
                  <a:pt x="73" y="111"/>
                </a:lnTo>
                <a:lnTo>
                  <a:pt x="71" y="114"/>
                </a:lnTo>
                <a:lnTo>
                  <a:pt x="69" y="114"/>
                </a:lnTo>
                <a:lnTo>
                  <a:pt x="66" y="114"/>
                </a:lnTo>
                <a:lnTo>
                  <a:pt x="64" y="111"/>
                </a:lnTo>
                <a:lnTo>
                  <a:pt x="64" y="109"/>
                </a:lnTo>
                <a:lnTo>
                  <a:pt x="62" y="109"/>
                </a:lnTo>
                <a:lnTo>
                  <a:pt x="62" y="109"/>
                </a:lnTo>
                <a:lnTo>
                  <a:pt x="59" y="109"/>
                </a:lnTo>
                <a:lnTo>
                  <a:pt x="59" y="109"/>
                </a:lnTo>
                <a:lnTo>
                  <a:pt x="59" y="107"/>
                </a:lnTo>
                <a:lnTo>
                  <a:pt x="57" y="107"/>
                </a:lnTo>
                <a:lnTo>
                  <a:pt x="57" y="107"/>
                </a:lnTo>
                <a:lnTo>
                  <a:pt x="57" y="104"/>
                </a:lnTo>
                <a:lnTo>
                  <a:pt x="55" y="104"/>
                </a:lnTo>
                <a:lnTo>
                  <a:pt x="55" y="104"/>
                </a:lnTo>
                <a:lnTo>
                  <a:pt x="52" y="102"/>
                </a:lnTo>
                <a:lnTo>
                  <a:pt x="47" y="97"/>
                </a:lnTo>
                <a:lnTo>
                  <a:pt x="45" y="95"/>
                </a:lnTo>
                <a:lnTo>
                  <a:pt x="43" y="95"/>
                </a:lnTo>
                <a:lnTo>
                  <a:pt x="38" y="95"/>
                </a:lnTo>
                <a:lnTo>
                  <a:pt x="38" y="92"/>
                </a:lnTo>
                <a:lnTo>
                  <a:pt x="36" y="90"/>
                </a:lnTo>
                <a:lnTo>
                  <a:pt x="38" y="88"/>
                </a:lnTo>
                <a:lnTo>
                  <a:pt x="38" y="85"/>
                </a:lnTo>
                <a:lnTo>
                  <a:pt x="38" y="85"/>
                </a:lnTo>
                <a:lnTo>
                  <a:pt x="38" y="83"/>
                </a:lnTo>
                <a:lnTo>
                  <a:pt x="36" y="81"/>
                </a:lnTo>
                <a:lnTo>
                  <a:pt x="33" y="78"/>
                </a:lnTo>
                <a:lnTo>
                  <a:pt x="33" y="78"/>
                </a:lnTo>
                <a:lnTo>
                  <a:pt x="31" y="74"/>
                </a:lnTo>
                <a:lnTo>
                  <a:pt x="31" y="71"/>
                </a:lnTo>
                <a:lnTo>
                  <a:pt x="31" y="69"/>
                </a:lnTo>
                <a:lnTo>
                  <a:pt x="31" y="69"/>
                </a:lnTo>
                <a:lnTo>
                  <a:pt x="29" y="69"/>
                </a:lnTo>
                <a:lnTo>
                  <a:pt x="24" y="66"/>
                </a:lnTo>
                <a:lnTo>
                  <a:pt x="24" y="66"/>
                </a:lnTo>
                <a:lnTo>
                  <a:pt x="21" y="66"/>
                </a:lnTo>
                <a:lnTo>
                  <a:pt x="21" y="64"/>
                </a:lnTo>
                <a:lnTo>
                  <a:pt x="21" y="62"/>
                </a:lnTo>
                <a:lnTo>
                  <a:pt x="19" y="62"/>
                </a:lnTo>
                <a:lnTo>
                  <a:pt x="17" y="62"/>
                </a:lnTo>
                <a:lnTo>
                  <a:pt x="14" y="62"/>
                </a:lnTo>
                <a:lnTo>
                  <a:pt x="14" y="62"/>
                </a:lnTo>
                <a:lnTo>
                  <a:pt x="12" y="59"/>
                </a:lnTo>
                <a:lnTo>
                  <a:pt x="14" y="59"/>
                </a:lnTo>
                <a:lnTo>
                  <a:pt x="14" y="57"/>
                </a:lnTo>
                <a:lnTo>
                  <a:pt x="14" y="57"/>
                </a:lnTo>
                <a:lnTo>
                  <a:pt x="14" y="57"/>
                </a:lnTo>
                <a:lnTo>
                  <a:pt x="14" y="52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2" y="48"/>
                </a:lnTo>
                <a:lnTo>
                  <a:pt x="12" y="45"/>
                </a:lnTo>
                <a:lnTo>
                  <a:pt x="10" y="45"/>
                </a:lnTo>
                <a:lnTo>
                  <a:pt x="10" y="43"/>
                </a:lnTo>
                <a:lnTo>
                  <a:pt x="7" y="40"/>
                </a:lnTo>
                <a:lnTo>
                  <a:pt x="7" y="38"/>
                </a:lnTo>
                <a:lnTo>
                  <a:pt x="7" y="38"/>
                </a:lnTo>
                <a:lnTo>
                  <a:pt x="7" y="36"/>
                </a:lnTo>
                <a:lnTo>
                  <a:pt x="7" y="36"/>
                </a:lnTo>
                <a:lnTo>
                  <a:pt x="5" y="33"/>
                </a:lnTo>
                <a:lnTo>
                  <a:pt x="3" y="33"/>
                </a:lnTo>
                <a:lnTo>
                  <a:pt x="0" y="33"/>
                </a:lnTo>
                <a:lnTo>
                  <a:pt x="0" y="29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24" y="24"/>
                </a:lnTo>
                <a:lnTo>
                  <a:pt x="47" y="24"/>
                </a:lnTo>
                <a:lnTo>
                  <a:pt x="71" y="21"/>
                </a:lnTo>
                <a:lnTo>
                  <a:pt x="95" y="21"/>
                </a:lnTo>
                <a:lnTo>
                  <a:pt x="118" y="19"/>
                </a:lnTo>
                <a:lnTo>
                  <a:pt x="142" y="19"/>
                </a:lnTo>
                <a:lnTo>
                  <a:pt x="166" y="17"/>
                </a:lnTo>
                <a:lnTo>
                  <a:pt x="187" y="17"/>
                </a:lnTo>
                <a:lnTo>
                  <a:pt x="211" y="14"/>
                </a:lnTo>
                <a:lnTo>
                  <a:pt x="234" y="12"/>
                </a:lnTo>
                <a:lnTo>
                  <a:pt x="258" y="12"/>
                </a:lnTo>
                <a:lnTo>
                  <a:pt x="282" y="10"/>
                </a:lnTo>
                <a:lnTo>
                  <a:pt x="305" y="7"/>
                </a:lnTo>
                <a:lnTo>
                  <a:pt x="329" y="5"/>
                </a:lnTo>
                <a:lnTo>
                  <a:pt x="350" y="5"/>
                </a:lnTo>
                <a:lnTo>
                  <a:pt x="374" y="3"/>
                </a:lnTo>
                <a:lnTo>
                  <a:pt x="383" y="3"/>
                </a:lnTo>
                <a:lnTo>
                  <a:pt x="388" y="0"/>
                </a:lnTo>
                <a:lnTo>
                  <a:pt x="388" y="3"/>
                </a:lnTo>
                <a:lnTo>
                  <a:pt x="388" y="3"/>
                </a:lnTo>
                <a:lnTo>
                  <a:pt x="390" y="5"/>
                </a:lnTo>
                <a:lnTo>
                  <a:pt x="390" y="5"/>
                </a:lnTo>
                <a:lnTo>
                  <a:pt x="390" y="7"/>
                </a:lnTo>
                <a:lnTo>
                  <a:pt x="393" y="7"/>
                </a:lnTo>
                <a:lnTo>
                  <a:pt x="393" y="10"/>
                </a:lnTo>
                <a:lnTo>
                  <a:pt x="393" y="10"/>
                </a:lnTo>
                <a:lnTo>
                  <a:pt x="395" y="10"/>
                </a:lnTo>
                <a:lnTo>
                  <a:pt x="395" y="10"/>
                </a:lnTo>
                <a:lnTo>
                  <a:pt x="398" y="12"/>
                </a:lnTo>
                <a:lnTo>
                  <a:pt x="400" y="12"/>
                </a:lnTo>
                <a:lnTo>
                  <a:pt x="400" y="14"/>
                </a:lnTo>
                <a:lnTo>
                  <a:pt x="400" y="14"/>
                </a:lnTo>
                <a:lnTo>
                  <a:pt x="400" y="14"/>
                </a:lnTo>
                <a:lnTo>
                  <a:pt x="400" y="14"/>
                </a:lnTo>
                <a:lnTo>
                  <a:pt x="402" y="14"/>
                </a:lnTo>
                <a:lnTo>
                  <a:pt x="402" y="14"/>
                </a:lnTo>
                <a:lnTo>
                  <a:pt x="402" y="17"/>
                </a:lnTo>
                <a:lnTo>
                  <a:pt x="402" y="17"/>
                </a:lnTo>
                <a:lnTo>
                  <a:pt x="402" y="17"/>
                </a:lnTo>
                <a:lnTo>
                  <a:pt x="405" y="17"/>
                </a:lnTo>
                <a:lnTo>
                  <a:pt x="407" y="19"/>
                </a:lnTo>
                <a:lnTo>
                  <a:pt x="407" y="19"/>
                </a:lnTo>
                <a:lnTo>
                  <a:pt x="407" y="19"/>
                </a:lnTo>
                <a:lnTo>
                  <a:pt x="407" y="21"/>
                </a:lnTo>
                <a:lnTo>
                  <a:pt x="407" y="21"/>
                </a:lnTo>
                <a:lnTo>
                  <a:pt x="407" y="21"/>
                </a:lnTo>
                <a:lnTo>
                  <a:pt x="409" y="24"/>
                </a:lnTo>
                <a:lnTo>
                  <a:pt x="412" y="26"/>
                </a:lnTo>
                <a:lnTo>
                  <a:pt x="414" y="29"/>
                </a:lnTo>
                <a:lnTo>
                  <a:pt x="416" y="29"/>
                </a:lnTo>
                <a:lnTo>
                  <a:pt x="419" y="29"/>
                </a:lnTo>
                <a:lnTo>
                  <a:pt x="419" y="29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B6E04906-AEA7-4832-8046-7ADC179AC2E5}"/>
              </a:ext>
            </a:extLst>
          </p:cNvPr>
          <p:cNvSpPr>
            <a:spLocks/>
          </p:cNvSpPr>
          <p:nvPr/>
        </p:nvSpPr>
        <p:spPr bwMode="auto">
          <a:xfrm>
            <a:off x="7935460" y="1806326"/>
            <a:ext cx="802481" cy="842963"/>
          </a:xfrm>
          <a:custGeom>
            <a:avLst/>
            <a:gdLst>
              <a:gd name="T0" fmla="*/ 648 w 674"/>
              <a:gd name="T1" fmla="*/ 132 h 708"/>
              <a:gd name="T2" fmla="*/ 596 w 674"/>
              <a:gd name="T3" fmla="*/ 125 h 708"/>
              <a:gd name="T4" fmla="*/ 577 w 674"/>
              <a:gd name="T5" fmla="*/ 128 h 708"/>
              <a:gd name="T6" fmla="*/ 563 w 674"/>
              <a:gd name="T7" fmla="*/ 113 h 708"/>
              <a:gd name="T8" fmla="*/ 525 w 674"/>
              <a:gd name="T9" fmla="*/ 132 h 708"/>
              <a:gd name="T10" fmla="*/ 499 w 674"/>
              <a:gd name="T11" fmla="*/ 132 h 708"/>
              <a:gd name="T12" fmla="*/ 473 w 674"/>
              <a:gd name="T13" fmla="*/ 123 h 708"/>
              <a:gd name="T14" fmla="*/ 437 w 674"/>
              <a:gd name="T15" fmla="*/ 106 h 708"/>
              <a:gd name="T16" fmla="*/ 428 w 674"/>
              <a:gd name="T17" fmla="*/ 121 h 708"/>
              <a:gd name="T18" fmla="*/ 402 w 674"/>
              <a:gd name="T19" fmla="*/ 99 h 708"/>
              <a:gd name="T20" fmla="*/ 395 w 674"/>
              <a:gd name="T21" fmla="*/ 85 h 708"/>
              <a:gd name="T22" fmla="*/ 331 w 674"/>
              <a:gd name="T23" fmla="*/ 87 h 708"/>
              <a:gd name="T24" fmla="*/ 293 w 674"/>
              <a:gd name="T25" fmla="*/ 80 h 708"/>
              <a:gd name="T26" fmla="*/ 257 w 674"/>
              <a:gd name="T27" fmla="*/ 73 h 708"/>
              <a:gd name="T28" fmla="*/ 220 w 674"/>
              <a:gd name="T29" fmla="*/ 59 h 708"/>
              <a:gd name="T30" fmla="*/ 208 w 674"/>
              <a:gd name="T31" fmla="*/ 9 h 708"/>
              <a:gd name="T32" fmla="*/ 179 w 674"/>
              <a:gd name="T33" fmla="*/ 42 h 708"/>
              <a:gd name="T34" fmla="*/ 45 w 674"/>
              <a:gd name="T35" fmla="*/ 50 h 708"/>
              <a:gd name="T36" fmla="*/ 2 w 674"/>
              <a:gd name="T37" fmla="*/ 61 h 708"/>
              <a:gd name="T38" fmla="*/ 9 w 674"/>
              <a:gd name="T39" fmla="*/ 99 h 708"/>
              <a:gd name="T40" fmla="*/ 11 w 674"/>
              <a:gd name="T41" fmla="*/ 132 h 708"/>
              <a:gd name="T42" fmla="*/ 21 w 674"/>
              <a:gd name="T43" fmla="*/ 180 h 708"/>
              <a:gd name="T44" fmla="*/ 26 w 674"/>
              <a:gd name="T45" fmla="*/ 192 h 708"/>
              <a:gd name="T46" fmla="*/ 37 w 674"/>
              <a:gd name="T47" fmla="*/ 215 h 708"/>
              <a:gd name="T48" fmla="*/ 37 w 674"/>
              <a:gd name="T49" fmla="*/ 234 h 708"/>
              <a:gd name="T50" fmla="*/ 40 w 674"/>
              <a:gd name="T51" fmla="*/ 267 h 708"/>
              <a:gd name="T52" fmla="*/ 45 w 674"/>
              <a:gd name="T53" fmla="*/ 291 h 708"/>
              <a:gd name="T54" fmla="*/ 47 w 674"/>
              <a:gd name="T55" fmla="*/ 296 h 708"/>
              <a:gd name="T56" fmla="*/ 47 w 674"/>
              <a:gd name="T57" fmla="*/ 317 h 708"/>
              <a:gd name="T58" fmla="*/ 52 w 674"/>
              <a:gd name="T59" fmla="*/ 345 h 708"/>
              <a:gd name="T60" fmla="*/ 63 w 674"/>
              <a:gd name="T61" fmla="*/ 367 h 708"/>
              <a:gd name="T62" fmla="*/ 68 w 674"/>
              <a:gd name="T63" fmla="*/ 388 h 708"/>
              <a:gd name="T64" fmla="*/ 68 w 674"/>
              <a:gd name="T65" fmla="*/ 416 h 708"/>
              <a:gd name="T66" fmla="*/ 52 w 674"/>
              <a:gd name="T67" fmla="*/ 442 h 708"/>
              <a:gd name="T68" fmla="*/ 56 w 674"/>
              <a:gd name="T69" fmla="*/ 471 h 708"/>
              <a:gd name="T70" fmla="*/ 80 w 674"/>
              <a:gd name="T71" fmla="*/ 490 h 708"/>
              <a:gd name="T72" fmla="*/ 87 w 674"/>
              <a:gd name="T73" fmla="*/ 682 h 708"/>
              <a:gd name="T74" fmla="*/ 359 w 674"/>
              <a:gd name="T75" fmla="*/ 696 h 708"/>
              <a:gd name="T76" fmla="*/ 572 w 674"/>
              <a:gd name="T77" fmla="*/ 674 h 708"/>
              <a:gd name="T78" fmla="*/ 570 w 674"/>
              <a:gd name="T79" fmla="*/ 648 h 708"/>
              <a:gd name="T80" fmla="*/ 563 w 674"/>
              <a:gd name="T81" fmla="*/ 632 h 708"/>
              <a:gd name="T82" fmla="*/ 551 w 674"/>
              <a:gd name="T83" fmla="*/ 620 h 708"/>
              <a:gd name="T84" fmla="*/ 527 w 674"/>
              <a:gd name="T85" fmla="*/ 615 h 708"/>
              <a:gd name="T86" fmla="*/ 466 w 674"/>
              <a:gd name="T87" fmla="*/ 570 h 708"/>
              <a:gd name="T88" fmla="*/ 432 w 674"/>
              <a:gd name="T89" fmla="*/ 551 h 708"/>
              <a:gd name="T90" fmla="*/ 421 w 674"/>
              <a:gd name="T91" fmla="*/ 518 h 708"/>
              <a:gd name="T92" fmla="*/ 418 w 674"/>
              <a:gd name="T93" fmla="*/ 492 h 708"/>
              <a:gd name="T94" fmla="*/ 421 w 674"/>
              <a:gd name="T95" fmla="*/ 469 h 708"/>
              <a:gd name="T96" fmla="*/ 416 w 674"/>
              <a:gd name="T97" fmla="*/ 442 h 708"/>
              <a:gd name="T98" fmla="*/ 411 w 674"/>
              <a:gd name="T99" fmla="*/ 412 h 708"/>
              <a:gd name="T100" fmla="*/ 430 w 674"/>
              <a:gd name="T101" fmla="*/ 390 h 708"/>
              <a:gd name="T102" fmla="*/ 442 w 674"/>
              <a:gd name="T103" fmla="*/ 383 h 708"/>
              <a:gd name="T104" fmla="*/ 451 w 674"/>
              <a:gd name="T105" fmla="*/ 371 h 708"/>
              <a:gd name="T106" fmla="*/ 449 w 674"/>
              <a:gd name="T107" fmla="*/ 308 h 708"/>
              <a:gd name="T108" fmla="*/ 456 w 674"/>
              <a:gd name="T109" fmla="*/ 303 h 708"/>
              <a:gd name="T110" fmla="*/ 461 w 674"/>
              <a:gd name="T111" fmla="*/ 296 h 708"/>
              <a:gd name="T112" fmla="*/ 494 w 674"/>
              <a:gd name="T113" fmla="*/ 265 h 708"/>
              <a:gd name="T114" fmla="*/ 508 w 674"/>
              <a:gd name="T115" fmla="*/ 251 h 708"/>
              <a:gd name="T116" fmla="*/ 633 w 674"/>
              <a:gd name="T117" fmla="*/ 154 h 708"/>
              <a:gd name="T118" fmla="*/ 674 w 674"/>
              <a:gd name="T119" fmla="*/ 128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74" h="708">
                <a:moveTo>
                  <a:pt x="674" y="128"/>
                </a:moveTo>
                <a:lnTo>
                  <a:pt x="669" y="128"/>
                </a:lnTo>
                <a:lnTo>
                  <a:pt x="667" y="128"/>
                </a:lnTo>
                <a:lnTo>
                  <a:pt x="662" y="128"/>
                </a:lnTo>
                <a:lnTo>
                  <a:pt x="662" y="128"/>
                </a:lnTo>
                <a:lnTo>
                  <a:pt x="660" y="128"/>
                </a:lnTo>
                <a:lnTo>
                  <a:pt x="660" y="128"/>
                </a:lnTo>
                <a:lnTo>
                  <a:pt x="657" y="128"/>
                </a:lnTo>
                <a:lnTo>
                  <a:pt x="655" y="128"/>
                </a:lnTo>
                <a:lnTo>
                  <a:pt x="648" y="132"/>
                </a:lnTo>
                <a:lnTo>
                  <a:pt x="645" y="132"/>
                </a:lnTo>
                <a:lnTo>
                  <a:pt x="641" y="130"/>
                </a:lnTo>
                <a:lnTo>
                  <a:pt x="638" y="130"/>
                </a:lnTo>
                <a:lnTo>
                  <a:pt x="636" y="128"/>
                </a:lnTo>
                <a:lnTo>
                  <a:pt x="631" y="121"/>
                </a:lnTo>
                <a:lnTo>
                  <a:pt x="631" y="121"/>
                </a:lnTo>
                <a:lnTo>
                  <a:pt x="626" y="118"/>
                </a:lnTo>
                <a:lnTo>
                  <a:pt x="622" y="118"/>
                </a:lnTo>
                <a:lnTo>
                  <a:pt x="596" y="125"/>
                </a:lnTo>
                <a:lnTo>
                  <a:pt x="596" y="125"/>
                </a:lnTo>
                <a:lnTo>
                  <a:pt x="596" y="125"/>
                </a:lnTo>
                <a:lnTo>
                  <a:pt x="593" y="123"/>
                </a:lnTo>
                <a:lnTo>
                  <a:pt x="593" y="125"/>
                </a:lnTo>
                <a:lnTo>
                  <a:pt x="591" y="125"/>
                </a:lnTo>
                <a:lnTo>
                  <a:pt x="589" y="125"/>
                </a:lnTo>
                <a:lnTo>
                  <a:pt x="589" y="125"/>
                </a:lnTo>
                <a:lnTo>
                  <a:pt x="586" y="125"/>
                </a:lnTo>
                <a:lnTo>
                  <a:pt x="586" y="123"/>
                </a:lnTo>
                <a:lnTo>
                  <a:pt x="584" y="123"/>
                </a:lnTo>
                <a:lnTo>
                  <a:pt x="577" y="128"/>
                </a:lnTo>
                <a:lnTo>
                  <a:pt x="572" y="128"/>
                </a:lnTo>
                <a:lnTo>
                  <a:pt x="567" y="125"/>
                </a:lnTo>
                <a:lnTo>
                  <a:pt x="567" y="123"/>
                </a:lnTo>
                <a:lnTo>
                  <a:pt x="565" y="121"/>
                </a:lnTo>
                <a:lnTo>
                  <a:pt x="565" y="118"/>
                </a:lnTo>
                <a:lnTo>
                  <a:pt x="565" y="118"/>
                </a:lnTo>
                <a:lnTo>
                  <a:pt x="563" y="118"/>
                </a:lnTo>
                <a:lnTo>
                  <a:pt x="563" y="118"/>
                </a:lnTo>
                <a:lnTo>
                  <a:pt x="563" y="116"/>
                </a:lnTo>
                <a:lnTo>
                  <a:pt x="563" y="113"/>
                </a:lnTo>
                <a:lnTo>
                  <a:pt x="563" y="113"/>
                </a:lnTo>
                <a:lnTo>
                  <a:pt x="563" y="111"/>
                </a:lnTo>
                <a:lnTo>
                  <a:pt x="560" y="111"/>
                </a:lnTo>
                <a:lnTo>
                  <a:pt x="555" y="111"/>
                </a:lnTo>
                <a:lnTo>
                  <a:pt x="548" y="116"/>
                </a:lnTo>
                <a:lnTo>
                  <a:pt x="546" y="118"/>
                </a:lnTo>
                <a:lnTo>
                  <a:pt x="541" y="121"/>
                </a:lnTo>
                <a:lnTo>
                  <a:pt x="532" y="128"/>
                </a:lnTo>
                <a:lnTo>
                  <a:pt x="529" y="130"/>
                </a:lnTo>
                <a:lnTo>
                  <a:pt x="525" y="132"/>
                </a:lnTo>
                <a:lnTo>
                  <a:pt x="518" y="135"/>
                </a:lnTo>
                <a:lnTo>
                  <a:pt x="513" y="137"/>
                </a:lnTo>
                <a:lnTo>
                  <a:pt x="510" y="137"/>
                </a:lnTo>
                <a:lnTo>
                  <a:pt x="508" y="137"/>
                </a:lnTo>
                <a:lnTo>
                  <a:pt x="508" y="137"/>
                </a:lnTo>
                <a:lnTo>
                  <a:pt x="499" y="137"/>
                </a:lnTo>
                <a:lnTo>
                  <a:pt x="499" y="137"/>
                </a:lnTo>
                <a:lnTo>
                  <a:pt x="499" y="137"/>
                </a:lnTo>
                <a:lnTo>
                  <a:pt x="499" y="135"/>
                </a:lnTo>
                <a:lnTo>
                  <a:pt x="499" y="132"/>
                </a:lnTo>
                <a:lnTo>
                  <a:pt x="499" y="132"/>
                </a:lnTo>
                <a:lnTo>
                  <a:pt x="496" y="132"/>
                </a:lnTo>
                <a:lnTo>
                  <a:pt x="496" y="132"/>
                </a:lnTo>
                <a:lnTo>
                  <a:pt x="489" y="132"/>
                </a:lnTo>
                <a:lnTo>
                  <a:pt x="487" y="130"/>
                </a:lnTo>
                <a:lnTo>
                  <a:pt x="487" y="128"/>
                </a:lnTo>
                <a:lnTo>
                  <a:pt x="484" y="125"/>
                </a:lnTo>
                <a:lnTo>
                  <a:pt x="484" y="123"/>
                </a:lnTo>
                <a:lnTo>
                  <a:pt x="482" y="123"/>
                </a:lnTo>
                <a:lnTo>
                  <a:pt x="473" y="123"/>
                </a:lnTo>
                <a:lnTo>
                  <a:pt x="463" y="118"/>
                </a:lnTo>
                <a:lnTo>
                  <a:pt x="463" y="118"/>
                </a:lnTo>
                <a:lnTo>
                  <a:pt x="461" y="116"/>
                </a:lnTo>
                <a:lnTo>
                  <a:pt x="458" y="116"/>
                </a:lnTo>
                <a:lnTo>
                  <a:pt x="458" y="111"/>
                </a:lnTo>
                <a:lnTo>
                  <a:pt x="456" y="109"/>
                </a:lnTo>
                <a:lnTo>
                  <a:pt x="456" y="106"/>
                </a:lnTo>
                <a:lnTo>
                  <a:pt x="454" y="106"/>
                </a:lnTo>
                <a:lnTo>
                  <a:pt x="447" y="106"/>
                </a:lnTo>
                <a:lnTo>
                  <a:pt x="437" y="106"/>
                </a:lnTo>
                <a:lnTo>
                  <a:pt x="435" y="109"/>
                </a:lnTo>
                <a:lnTo>
                  <a:pt x="432" y="111"/>
                </a:lnTo>
                <a:lnTo>
                  <a:pt x="432" y="113"/>
                </a:lnTo>
                <a:lnTo>
                  <a:pt x="435" y="116"/>
                </a:lnTo>
                <a:lnTo>
                  <a:pt x="435" y="118"/>
                </a:lnTo>
                <a:lnTo>
                  <a:pt x="435" y="121"/>
                </a:lnTo>
                <a:lnTo>
                  <a:pt x="432" y="121"/>
                </a:lnTo>
                <a:lnTo>
                  <a:pt x="430" y="121"/>
                </a:lnTo>
                <a:lnTo>
                  <a:pt x="428" y="123"/>
                </a:lnTo>
                <a:lnTo>
                  <a:pt x="428" y="121"/>
                </a:lnTo>
                <a:lnTo>
                  <a:pt x="423" y="116"/>
                </a:lnTo>
                <a:lnTo>
                  <a:pt x="421" y="111"/>
                </a:lnTo>
                <a:lnTo>
                  <a:pt x="418" y="109"/>
                </a:lnTo>
                <a:lnTo>
                  <a:pt x="418" y="106"/>
                </a:lnTo>
                <a:lnTo>
                  <a:pt x="418" y="102"/>
                </a:lnTo>
                <a:lnTo>
                  <a:pt x="418" y="99"/>
                </a:lnTo>
                <a:lnTo>
                  <a:pt x="416" y="97"/>
                </a:lnTo>
                <a:lnTo>
                  <a:pt x="414" y="97"/>
                </a:lnTo>
                <a:lnTo>
                  <a:pt x="409" y="97"/>
                </a:lnTo>
                <a:lnTo>
                  <a:pt x="402" y="99"/>
                </a:lnTo>
                <a:lnTo>
                  <a:pt x="399" y="97"/>
                </a:lnTo>
                <a:lnTo>
                  <a:pt x="397" y="97"/>
                </a:lnTo>
                <a:lnTo>
                  <a:pt x="395" y="97"/>
                </a:lnTo>
                <a:lnTo>
                  <a:pt x="397" y="92"/>
                </a:lnTo>
                <a:lnTo>
                  <a:pt x="397" y="92"/>
                </a:lnTo>
                <a:lnTo>
                  <a:pt x="402" y="92"/>
                </a:lnTo>
                <a:lnTo>
                  <a:pt x="404" y="90"/>
                </a:lnTo>
                <a:lnTo>
                  <a:pt x="404" y="87"/>
                </a:lnTo>
                <a:lnTo>
                  <a:pt x="402" y="87"/>
                </a:lnTo>
                <a:lnTo>
                  <a:pt x="395" y="85"/>
                </a:lnTo>
                <a:lnTo>
                  <a:pt x="380" y="83"/>
                </a:lnTo>
                <a:lnTo>
                  <a:pt x="373" y="80"/>
                </a:lnTo>
                <a:lnTo>
                  <a:pt x="371" y="78"/>
                </a:lnTo>
                <a:lnTo>
                  <a:pt x="359" y="78"/>
                </a:lnTo>
                <a:lnTo>
                  <a:pt x="347" y="78"/>
                </a:lnTo>
                <a:lnTo>
                  <a:pt x="335" y="80"/>
                </a:lnTo>
                <a:lnTo>
                  <a:pt x="333" y="83"/>
                </a:lnTo>
                <a:lnTo>
                  <a:pt x="331" y="83"/>
                </a:lnTo>
                <a:lnTo>
                  <a:pt x="331" y="85"/>
                </a:lnTo>
                <a:lnTo>
                  <a:pt x="331" y="87"/>
                </a:lnTo>
                <a:lnTo>
                  <a:pt x="331" y="87"/>
                </a:lnTo>
                <a:lnTo>
                  <a:pt x="328" y="90"/>
                </a:lnTo>
                <a:lnTo>
                  <a:pt x="321" y="92"/>
                </a:lnTo>
                <a:lnTo>
                  <a:pt x="319" y="92"/>
                </a:lnTo>
                <a:lnTo>
                  <a:pt x="317" y="92"/>
                </a:lnTo>
                <a:lnTo>
                  <a:pt x="305" y="95"/>
                </a:lnTo>
                <a:lnTo>
                  <a:pt x="302" y="95"/>
                </a:lnTo>
                <a:lnTo>
                  <a:pt x="300" y="92"/>
                </a:lnTo>
                <a:lnTo>
                  <a:pt x="298" y="83"/>
                </a:lnTo>
                <a:lnTo>
                  <a:pt x="293" y="80"/>
                </a:lnTo>
                <a:lnTo>
                  <a:pt x="279" y="80"/>
                </a:lnTo>
                <a:lnTo>
                  <a:pt x="262" y="80"/>
                </a:lnTo>
                <a:lnTo>
                  <a:pt x="260" y="80"/>
                </a:lnTo>
                <a:lnTo>
                  <a:pt x="260" y="80"/>
                </a:lnTo>
                <a:lnTo>
                  <a:pt x="260" y="78"/>
                </a:lnTo>
                <a:lnTo>
                  <a:pt x="260" y="76"/>
                </a:lnTo>
                <a:lnTo>
                  <a:pt x="260" y="76"/>
                </a:lnTo>
                <a:lnTo>
                  <a:pt x="257" y="76"/>
                </a:lnTo>
                <a:lnTo>
                  <a:pt x="257" y="76"/>
                </a:lnTo>
                <a:lnTo>
                  <a:pt x="257" y="73"/>
                </a:lnTo>
                <a:lnTo>
                  <a:pt x="255" y="73"/>
                </a:lnTo>
                <a:lnTo>
                  <a:pt x="241" y="76"/>
                </a:lnTo>
                <a:lnTo>
                  <a:pt x="236" y="76"/>
                </a:lnTo>
                <a:lnTo>
                  <a:pt x="231" y="73"/>
                </a:lnTo>
                <a:lnTo>
                  <a:pt x="222" y="69"/>
                </a:lnTo>
                <a:lnTo>
                  <a:pt x="220" y="66"/>
                </a:lnTo>
                <a:lnTo>
                  <a:pt x="220" y="64"/>
                </a:lnTo>
                <a:lnTo>
                  <a:pt x="220" y="64"/>
                </a:lnTo>
                <a:lnTo>
                  <a:pt x="220" y="61"/>
                </a:lnTo>
                <a:lnTo>
                  <a:pt x="220" y="59"/>
                </a:lnTo>
                <a:lnTo>
                  <a:pt x="220" y="59"/>
                </a:lnTo>
                <a:lnTo>
                  <a:pt x="220" y="52"/>
                </a:lnTo>
                <a:lnTo>
                  <a:pt x="215" y="40"/>
                </a:lnTo>
                <a:lnTo>
                  <a:pt x="210" y="28"/>
                </a:lnTo>
                <a:lnTo>
                  <a:pt x="210" y="26"/>
                </a:lnTo>
                <a:lnTo>
                  <a:pt x="210" y="24"/>
                </a:lnTo>
                <a:lnTo>
                  <a:pt x="210" y="19"/>
                </a:lnTo>
                <a:lnTo>
                  <a:pt x="208" y="16"/>
                </a:lnTo>
                <a:lnTo>
                  <a:pt x="208" y="14"/>
                </a:lnTo>
                <a:lnTo>
                  <a:pt x="208" y="9"/>
                </a:lnTo>
                <a:lnTo>
                  <a:pt x="205" y="7"/>
                </a:lnTo>
                <a:lnTo>
                  <a:pt x="205" y="5"/>
                </a:lnTo>
                <a:lnTo>
                  <a:pt x="198" y="2"/>
                </a:lnTo>
                <a:lnTo>
                  <a:pt x="194" y="2"/>
                </a:lnTo>
                <a:lnTo>
                  <a:pt x="182" y="2"/>
                </a:lnTo>
                <a:lnTo>
                  <a:pt x="177" y="0"/>
                </a:lnTo>
                <a:lnTo>
                  <a:pt x="177" y="7"/>
                </a:lnTo>
                <a:lnTo>
                  <a:pt x="179" y="16"/>
                </a:lnTo>
                <a:lnTo>
                  <a:pt x="179" y="31"/>
                </a:lnTo>
                <a:lnTo>
                  <a:pt x="179" y="42"/>
                </a:lnTo>
                <a:lnTo>
                  <a:pt x="179" y="45"/>
                </a:lnTo>
                <a:lnTo>
                  <a:pt x="179" y="45"/>
                </a:lnTo>
                <a:lnTo>
                  <a:pt x="177" y="45"/>
                </a:lnTo>
                <a:lnTo>
                  <a:pt x="158" y="45"/>
                </a:lnTo>
                <a:lnTo>
                  <a:pt x="139" y="47"/>
                </a:lnTo>
                <a:lnTo>
                  <a:pt x="120" y="47"/>
                </a:lnTo>
                <a:lnTo>
                  <a:pt x="101" y="47"/>
                </a:lnTo>
                <a:lnTo>
                  <a:pt x="82" y="50"/>
                </a:lnTo>
                <a:lnTo>
                  <a:pt x="63" y="50"/>
                </a:lnTo>
                <a:lnTo>
                  <a:pt x="45" y="50"/>
                </a:lnTo>
                <a:lnTo>
                  <a:pt x="26" y="50"/>
                </a:lnTo>
                <a:lnTo>
                  <a:pt x="7" y="52"/>
                </a:lnTo>
                <a:lnTo>
                  <a:pt x="0" y="52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2" y="57"/>
                </a:lnTo>
                <a:lnTo>
                  <a:pt x="2" y="59"/>
                </a:lnTo>
                <a:lnTo>
                  <a:pt x="2" y="61"/>
                </a:lnTo>
                <a:lnTo>
                  <a:pt x="2" y="61"/>
                </a:lnTo>
                <a:lnTo>
                  <a:pt x="4" y="64"/>
                </a:lnTo>
                <a:lnTo>
                  <a:pt x="4" y="64"/>
                </a:lnTo>
                <a:lnTo>
                  <a:pt x="4" y="69"/>
                </a:lnTo>
                <a:lnTo>
                  <a:pt x="7" y="76"/>
                </a:lnTo>
                <a:lnTo>
                  <a:pt x="9" y="80"/>
                </a:lnTo>
                <a:lnTo>
                  <a:pt x="9" y="80"/>
                </a:lnTo>
                <a:lnTo>
                  <a:pt x="11" y="85"/>
                </a:lnTo>
                <a:lnTo>
                  <a:pt x="11" y="92"/>
                </a:lnTo>
                <a:lnTo>
                  <a:pt x="11" y="95"/>
                </a:lnTo>
                <a:lnTo>
                  <a:pt x="9" y="99"/>
                </a:lnTo>
                <a:lnTo>
                  <a:pt x="7" y="104"/>
                </a:lnTo>
                <a:lnTo>
                  <a:pt x="9" y="111"/>
                </a:lnTo>
                <a:lnTo>
                  <a:pt x="9" y="116"/>
                </a:lnTo>
                <a:lnTo>
                  <a:pt x="11" y="118"/>
                </a:lnTo>
                <a:lnTo>
                  <a:pt x="11" y="118"/>
                </a:lnTo>
                <a:lnTo>
                  <a:pt x="11" y="121"/>
                </a:lnTo>
                <a:lnTo>
                  <a:pt x="9" y="123"/>
                </a:lnTo>
                <a:lnTo>
                  <a:pt x="9" y="123"/>
                </a:lnTo>
                <a:lnTo>
                  <a:pt x="11" y="132"/>
                </a:lnTo>
                <a:lnTo>
                  <a:pt x="11" y="132"/>
                </a:lnTo>
                <a:lnTo>
                  <a:pt x="11" y="135"/>
                </a:lnTo>
                <a:lnTo>
                  <a:pt x="11" y="142"/>
                </a:lnTo>
                <a:lnTo>
                  <a:pt x="11" y="149"/>
                </a:lnTo>
                <a:lnTo>
                  <a:pt x="11" y="151"/>
                </a:lnTo>
                <a:lnTo>
                  <a:pt x="14" y="156"/>
                </a:lnTo>
                <a:lnTo>
                  <a:pt x="18" y="166"/>
                </a:lnTo>
                <a:lnTo>
                  <a:pt x="18" y="170"/>
                </a:lnTo>
                <a:lnTo>
                  <a:pt x="21" y="173"/>
                </a:lnTo>
                <a:lnTo>
                  <a:pt x="23" y="177"/>
                </a:lnTo>
                <a:lnTo>
                  <a:pt x="21" y="180"/>
                </a:lnTo>
                <a:lnTo>
                  <a:pt x="23" y="182"/>
                </a:lnTo>
                <a:lnTo>
                  <a:pt x="26" y="189"/>
                </a:lnTo>
                <a:lnTo>
                  <a:pt x="26" y="189"/>
                </a:lnTo>
                <a:lnTo>
                  <a:pt x="23" y="189"/>
                </a:lnTo>
                <a:lnTo>
                  <a:pt x="23" y="189"/>
                </a:lnTo>
                <a:lnTo>
                  <a:pt x="26" y="192"/>
                </a:lnTo>
                <a:lnTo>
                  <a:pt x="26" y="192"/>
                </a:lnTo>
                <a:lnTo>
                  <a:pt x="26" y="192"/>
                </a:lnTo>
                <a:lnTo>
                  <a:pt x="26" y="192"/>
                </a:lnTo>
                <a:lnTo>
                  <a:pt x="26" y="192"/>
                </a:lnTo>
                <a:lnTo>
                  <a:pt x="28" y="194"/>
                </a:lnTo>
                <a:lnTo>
                  <a:pt x="28" y="196"/>
                </a:lnTo>
                <a:lnTo>
                  <a:pt x="30" y="199"/>
                </a:lnTo>
                <a:lnTo>
                  <a:pt x="30" y="201"/>
                </a:lnTo>
                <a:lnTo>
                  <a:pt x="33" y="203"/>
                </a:lnTo>
                <a:lnTo>
                  <a:pt x="33" y="206"/>
                </a:lnTo>
                <a:lnTo>
                  <a:pt x="35" y="211"/>
                </a:lnTo>
                <a:lnTo>
                  <a:pt x="35" y="213"/>
                </a:lnTo>
                <a:lnTo>
                  <a:pt x="37" y="215"/>
                </a:lnTo>
                <a:lnTo>
                  <a:pt x="37" y="215"/>
                </a:lnTo>
                <a:lnTo>
                  <a:pt x="37" y="215"/>
                </a:lnTo>
                <a:lnTo>
                  <a:pt x="37" y="215"/>
                </a:lnTo>
                <a:lnTo>
                  <a:pt x="37" y="218"/>
                </a:lnTo>
                <a:lnTo>
                  <a:pt x="37" y="218"/>
                </a:lnTo>
                <a:lnTo>
                  <a:pt x="37" y="220"/>
                </a:lnTo>
                <a:lnTo>
                  <a:pt x="37" y="222"/>
                </a:lnTo>
                <a:lnTo>
                  <a:pt x="37" y="225"/>
                </a:lnTo>
                <a:lnTo>
                  <a:pt x="37" y="227"/>
                </a:lnTo>
                <a:lnTo>
                  <a:pt x="37" y="227"/>
                </a:lnTo>
                <a:lnTo>
                  <a:pt x="37" y="234"/>
                </a:lnTo>
                <a:lnTo>
                  <a:pt x="37" y="237"/>
                </a:lnTo>
                <a:lnTo>
                  <a:pt x="37" y="237"/>
                </a:lnTo>
                <a:lnTo>
                  <a:pt x="37" y="239"/>
                </a:lnTo>
                <a:lnTo>
                  <a:pt x="37" y="239"/>
                </a:lnTo>
                <a:lnTo>
                  <a:pt x="40" y="241"/>
                </a:lnTo>
                <a:lnTo>
                  <a:pt x="40" y="255"/>
                </a:lnTo>
                <a:lnTo>
                  <a:pt x="40" y="258"/>
                </a:lnTo>
                <a:lnTo>
                  <a:pt x="40" y="265"/>
                </a:lnTo>
                <a:lnTo>
                  <a:pt x="40" y="267"/>
                </a:lnTo>
                <a:lnTo>
                  <a:pt x="40" y="267"/>
                </a:lnTo>
                <a:lnTo>
                  <a:pt x="40" y="267"/>
                </a:lnTo>
                <a:lnTo>
                  <a:pt x="40" y="270"/>
                </a:lnTo>
                <a:lnTo>
                  <a:pt x="40" y="272"/>
                </a:lnTo>
                <a:lnTo>
                  <a:pt x="42" y="277"/>
                </a:lnTo>
                <a:lnTo>
                  <a:pt x="42" y="279"/>
                </a:lnTo>
                <a:lnTo>
                  <a:pt x="42" y="286"/>
                </a:lnTo>
                <a:lnTo>
                  <a:pt x="42" y="289"/>
                </a:lnTo>
                <a:lnTo>
                  <a:pt x="42" y="289"/>
                </a:lnTo>
                <a:lnTo>
                  <a:pt x="45" y="291"/>
                </a:lnTo>
                <a:lnTo>
                  <a:pt x="45" y="291"/>
                </a:lnTo>
                <a:lnTo>
                  <a:pt x="45" y="293"/>
                </a:lnTo>
                <a:lnTo>
                  <a:pt x="45" y="293"/>
                </a:lnTo>
                <a:lnTo>
                  <a:pt x="45" y="293"/>
                </a:lnTo>
                <a:lnTo>
                  <a:pt x="45" y="293"/>
                </a:lnTo>
                <a:lnTo>
                  <a:pt x="47" y="293"/>
                </a:lnTo>
                <a:lnTo>
                  <a:pt x="47" y="293"/>
                </a:lnTo>
                <a:lnTo>
                  <a:pt x="47" y="296"/>
                </a:lnTo>
                <a:lnTo>
                  <a:pt x="47" y="296"/>
                </a:lnTo>
                <a:lnTo>
                  <a:pt x="47" y="296"/>
                </a:lnTo>
                <a:lnTo>
                  <a:pt x="47" y="296"/>
                </a:lnTo>
                <a:lnTo>
                  <a:pt x="47" y="298"/>
                </a:lnTo>
                <a:lnTo>
                  <a:pt x="47" y="300"/>
                </a:lnTo>
                <a:lnTo>
                  <a:pt x="45" y="300"/>
                </a:lnTo>
                <a:lnTo>
                  <a:pt x="47" y="305"/>
                </a:lnTo>
                <a:lnTo>
                  <a:pt x="45" y="308"/>
                </a:lnTo>
                <a:lnTo>
                  <a:pt x="45" y="308"/>
                </a:lnTo>
                <a:lnTo>
                  <a:pt x="45" y="310"/>
                </a:lnTo>
                <a:lnTo>
                  <a:pt x="45" y="310"/>
                </a:lnTo>
                <a:lnTo>
                  <a:pt x="45" y="312"/>
                </a:lnTo>
                <a:lnTo>
                  <a:pt x="47" y="317"/>
                </a:lnTo>
                <a:lnTo>
                  <a:pt x="47" y="319"/>
                </a:lnTo>
                <a:lnTo>
                  <a:pt x="47" y="322"/>
                </a:lnTo>
                <a:lnTo>
                  <a:pt x="45" y="326"/>
                </a:lnTo>
                <a:lnTo>
                  <a:pt x="45" y="329"/>
                </a:lnTo>
                <a:lnTo>
                  <a:pt x="47" y="331"/>
                </a:lnTo>
                <a:lnTo>
                  <a:pt x="49" y="334"/>
                </a:lnTo>
                <a:lnTo>
                  <a:pt x="49" y="336"/>
                </a:lnTo>
                <a:lnTo>
                  <a:pt x="52" y="341"/>
                </a:lnTo>
                <a:lnTo>
                  <a:pt x="52" y="343"/>
                </a:lnTo>
                <a:lnTo>
                  <a:pt x="52" y="345"/>
                </a:lnTo>
                <a:lnTo>
                  <a:pt x="52" y="348"/>
                </a:lnTo>
                <a:lnTo>
                  <a:pt x="52" y="348"/>
                </a:lnTo>
                <a:lnTo>
                  <a:pt x="54" y="350"/>
                </a:lnTo>
                <a:lnTo>
                  <a:pt x="54" y="350"/>
                </a:lnTo>
                <a:lnTo>
                  <a:pt x="54" y="350"/>
                </a:lnTo>
                <a:lnTo>
                  <a:pt x="54" y="353"/>
                </a:lnTo>
                <a:lnTo>
                  <a:pt x="54" y="355"/>
                </a:lnTo>
                <a:lnTo>
                  <a:pt x="59" y="362"/>
                </a:lnTo>
                <a:lnTo>
                  <a:pt x="63" y="364"/>
                </a:lnTo>
                <a:lnTo>
                  <a:pt x="63" y="367"/>
                </a:lnTo>
                <a:lnTo>
                  <a:pt x="66" y="369"/>
                </a:lnTo>
                <a:lnTo>
                  <a:pt x="66" y="376"/>
                </a:lnTo>
                <a:lnTo>
                  <a:pt x="66" y="379"/>
                </a:lnTo>
                <a:lnTo>
                  <a:pt x="66" y="381"/>
                </a:lnTo>
                <a:lnTo>
                  <a:pt x="66" y="381"/>
                </a:lnTo>
                <a:lnTo>
                  <a:pt x="68" y="386"/>
                </a:lnTo>
                <a:lnTo>
                  <a:pt x="68" y="386"/>
                </a:lnTo>
                <a:lnTo>
                  <a:pt x="68" y="386"/>
                </a:lnTo>
                <a:lnTo>
                  <a:pt x="68" y="388"/>
                </a:lnTo>
                <a:lnTo>
                  <a:pt x="68" y="388"/>
                </a:lnTo>
                <a:lnTo>
                  <a:pt x="68" y="393"/>
                </a:lnTo>
                <a:lnTo>
                  <a:pt x="68" y="395"/>
                </a:lnTo>
                <a:lnTo>
                  <a:pt x="68" y="397"/>
                </a:lnTo>
                <a:lnTo>
                  <a:pt x="68" y="400"/>
                </a:lnTo>
                <a:lnTo>
                  <a:pt x="68" y="405"/>
                </a:lnTo>
                <a:lnTo>
                  <a:pt x="71" y="412"/>
                </a:lnTo>
                <a:lnTo>
                  <a:pt x="68" y="414"/>
                </a:lnTo>
                <a:lnTo>
                  <a:pt x="68" y="414"/>
                </a:lnTo>
                <a:lnTo>
                  <a:pt x="68" y="414"/>
                </a:lnTo>
                <a:lnTo>
                  <a:pt x="68" y="416"/>
                </a:lnTo>
                <a:lnTo>
                  <a:pt x="68" y="424"/>
                </a:lnTo>
                <a:lnTo>
                  <a:pt x="68" y="426"/>
                </a:lnTo>
                <a:lnTo>
                  <a:pt x="66" y="428"/>
                </a:lnTo>
                <a:lnTo>
                  <a:pt x="63" y="433"/>
                </a:lnTo>
                <a:lnTo>
                  <a:pt x="63" y="435"/>
                </a:lnTo>
                <a:lnTo>
                  <a:pt x="61" y="435"/>
                </a:lnTo>
                <a:lnTo>
                  <a:pt x="61" y="435"/>
                </a:lnTo>
                <a:lnTo>
                  <a:pt x="59" y="438"/>
                </a:lnTo>
                <a:lnTo>
                  <a:pt x="52" y="442"/>
                </a:lnTo>
                <a:lnTo>
                  <a:pt x="52" y="442"/>
                </a:lnTo>
                <a:lnTo>
                  <a:pt x="49" y="445"/>
                </a:lnTo>
                <a:lnTo>
                  <a:pt x="47" y="447"/>
                </a:lnTo>
                <a:lnTo>
                  <a:pt x="45" y="450"/>
                </a:lnTo>
                <a:lnTo>
                  <a:pt x="45" y="450"/>
                </a:lnTo>
                <a:lnTo>
                  <a:pt x="45" y="452"/>
                </a:lnTo>
                <a:lnTo>
                  <a:pt x="42" y="454"/>
                </a:lnTo>
                <a:lnTo>
                  <a:pt x="45" y="457"/>
                </a:lnTo>
                <a:lnTo>
                  <a:pt x="49" y="461"/>
                </a:lnTo>
                <a:lnTo>
                  <a:pt x="52" y="464"/>
                </a:lnTo>
                <a:lnTo>
                  <a:pt x="56" y="471"/>
                </a:lnTo>
                <a:lnTo>
                  <a:pt x="59" y="476"/>
                </a:lnTo>
                <a:lnTo>
                  <a:pt x="59" y="478"/>
                </a:lnTo>
                <a:lnTo>
                  <a:pt x="66" y="478"/>
                </a:lnTo>
                <a:lnTo>
                  <a:pt x="71" y="478"/>
                </a:lnTo>
                <a:lnTo>
                  <a:pt x="73" y="480"/>
                </a:lnTo>
                <a:lnTo>
                  <a:pt x="75" y="480"/>
                </a:lnTo>
                <a:lnTo>
                  <a:pt x="78" y="483"/>
                </a:lnTo>
                <a:lnTo>
                  <a:pt x="78" y="483"/>
                </a:lnTo>
                <a:lnTo>
                  <a:pt x="80" y="487"/>
                </a:lnTo>
                <a:lnTo>
                  <a:pt x="80" y="490"/>
                </a:lnTo>
                <a:lnTo>
                  <a:pt x="82" y="490"/>
                </a:lnTo>
                <a:lnTo>
                  <a:pt x="82" y="490"/>
                </a:lnTo>
                <a:lnTo>
                  <a:pt x="82" y="495"/>
                </a:lnTo>
                <a:lnTo>
                  <a:pt x="82" y="521"/>
                </a:lnTo>
                <a:lnTo>
                  <a:pt x="82" y="547"/>
                </a:lnTo>
                <a:lnTo>
                  <a:pt x="85" y="575"/>
                </a:lnTo>
                <a:lnTo>
                  <a:pt x="85" y="601"/>
                </a:lnTo>
                <a:lnTo>
                  <a:pt x="85" y="627"/>
                </a:lnTo>
                <a:lnTo>
                  <a:pt x="87" y="653"/>
                </a:lnTo>
                <a:lnTo>
                  <a:pt x="87" y="682"/>
                </a:lnTo>
                <a:lnTo>
                  <a:pt x="89" y="708"/>
                </a:lnTo>
                <a:lnTo>
                  <a:pt x="118" y="708"/>
                </a:lnTo>
                <a:lnTo>
                  <a:pt x="149" y="705"/>
                </a:lnTo>
                <a:lnTo>
                  <a:pt x="179" y="705"/>
                </a:lnTo>
                <a:lnTo>
                  <a:pt x="210" y="703"/>
                </a:lnTo>
                <a:lnTo>
                  <a:pt x="238" y="700"/>
                </a:lnTo>
                <a:lnTo>
                  <a:pt x="269" y="700"/>
                </a:lnTo>
                <a:lnTo>
                  <a:pt x="300" y="698"/>
                </a:lnTo>
                <a:lnTo>
                  <a:pt x="331" y="696"/>
                </a:lnTo>
                <a:lnTo>
                  <a:pt x="359" y="696"/>
                </a:lnTo>
                <a:lnTo>
                  <a:pt x="390" y="693"/>
                </a:lnTo>
                <a:lnTo>
                  <a:pt x="421" y="691"/>
                </a:lnTo>
                <a:lnTo>
                  <a:pt x="451" y="689"/>
                </a:lnTo>
                <a:lnTo>
                  <a:pt x="480" y="686"/>
                </a:lnTo>
                <a:lnTo>
                  <a:pt x="510" y="686"/>
                </a:lnTo>
                <a:lnTo>
                  <a:pt x="541" y="684"/>
                </a:lnTo>
                <a:lnTo>
                  <a:pt x="572" y="682"/>
                </a:lnTo>
                <a:lnTo>
                  <a:pt x="572" y="677"/>
                </a:lnTo>
                <a:lnTo>
                  <a:pt x="572" y="677"/>
                </a:lnTo>
                <a:lnTo>
                  <a:pt x="572" y="674"/>
                </a:lnTo>
                <a:lnTo>
                  <a:pt x="570" y="672"/>
                </a:lnTo>
                <a:lnTo>
                  <a:pt x="570" y="670"/>
                </a:lnTo>
                <a:lnTo>
                  <a:pt x="570" y="665"/>
                </a:lnTo>
                <a:lnTo>
                  <a:pt x="570" y="665"/>
                </a:lnTo>
                <a:lnTo>
                  <a:pt x="570" y="663"/>
                </a:lnTo>
                <a:lnTo>
                  <a:pt x="570" y="660"/>
                </a:lnTo>
                <a:lnTo>
                  <a:pt x="570" y="653"/>
                </a:lnTo>
                <a:lnTo>
                  <a:pt x="570" y="651"/>
                </a:lnTo>
                <a:lnTo>
                  <a:pt x="570" y="648"/>
                </a:lnTo>
                <a:lnTo>
                  <a:pt x="570" y="648"/>
                </a:lnTo>
                <a:lnTo>
                  <a:pt x="567" y="646"/>
                </a:lnTo>
                <a:lnTo>
                  <a:pt x="567" y="646"/>
                </a:lnTo>
                <a:lnTo>
                  <a:pt x="565" y="646"/>
                </a:lnTo>
                <a:lnTo>
                  <a:pt x="565" y="644"/>
                </a:lnTo>
                <a:lnTo>
                  <a:pt x="565" y="644"/>
                </a:lnTo>
                <a:lnTo>
                  <a:pt x="565" y="641"/>
                </a:lnTo>
                <a:lnTo>
                  <a:pt x="565" y="639"/>
                </a:lnTo>
                <a:lnTo>
                  <a:pt x="565" y="637"/>
                </a:lnTo>
                <a:lnTo>
                  <a:pt x="565" y="632"/>
                </a:lnTo>
                <a:lnTo>
                  <a:pt x="563" y="632"/>
                </a:lnTo>
                <a:lnTo>
                  <a:pt x="563" y="629"/>
                </a:lnTo>
                <a:lnTo>
                  <a:pt x="563" y="629"/>
                </a:lnTo>
                <a:lnTo>
                  <a:pt x="560" y="629"/>
                </a:lnTo>
                <a:lnTo>
                  <a:pt x="555" y="627"/>
                </a:lnTo>
                <a:lnTo>
                  <a:pt x="555" y="627"/>
                </a:lnTo>
                <a:lnTo>
                  <a:pt x="553" y="625"/>
                </a:lnTo>
                <a:lnTo>
                  <a:pt x="553" y="622"/>
                </a:lnTo>
                <a:lnTo>
                  <a:pt x="553" y="620"/>
                </a:lnTo>
                <a:lnTo>
                  <a:pt x="553" y="620"/>
                </a:lnTo>
                <a:lnTo>
                  <a:pt x="551" y="620"/>
                </a:lnTo>
                <a:lnTo>
                  <a:pt x="551" y="620"/>
                </a:lnTo>
                <a:lnTo>
                  <a:pt x="551" y="618"/>
                </a:lnTo>
                <a:lnTo>
                  <a:pt x="546" y="618"/>
                </a:lnTo>
                <a:lnTo>
                  <a:pt x="546" y="618"/>
                </a:lnTo>
                <a:lnTo>
                  <a:pt x="546" y="618"/>
                </a:lnTo>
                <a:lnTo>
                  <a:pt x="539" y="615"/>
                </a:lnTo>
                <a:lnTo>
                  <a:pt x="539" y="615"/>
                </a:lnTo>
                <a:lnTo>
                  <a:pt x="529" y="615"/>
                </a:lnTo>
                <a:lnTo>
                  <a:pt x="529" y="615"/>
                </a:lnTo>
                <a:lnTo>
                  <a:pt x="527" y="615"/>
                </a:lnTo>
                <a:lnTo>
                  <a:pt x="515" y="606"/>
                </a:lnTo>
                <a:lnTo>
                  <a:pt x="513" y="603"/>
                </a:lnTo>
                <a:lnTo>
                  <a:pt x="510" y="601"/>
                </a:lnTo>
                <a:lnTo>
                  <a:pt x="503" y="589"/>
                </a:lnTo>
                <a:lnTo>
                  <a:pt x="499" y="584"/>
                </a:lnTo>
                <a:lnTo>
                  <a:pt x="484" y="573"/>
                </a:lnTo>
                <a:lnTo>
                  <a:pt x="480" y="573"/>
                </a:lnTo>
                <a:lnTo>
                  <a:pt x="468" y="570"/>
                </a:lnTo>
                <a:lnTo>
                  <a:pt x="468" y="570"/>
                </a:lnTo>
                <a:lnTo>
                  <a:pt x="466" y="570"/>
                </a:lnTo>
                <a:lnTo>
                  <a:pt x="466" y="568"/>
                </a:lnTo>
                <a:lnTo>
                  <a:pt x="463" y="563"/>
                </a:lnTo>
                <a:lnTo>
                  <a:pt x="458" y="561"/>
                </a:lnTo>
                <a:lnTo>
                  <a:pt x="456" y="558"/>
                </a:lnTo>
                <a:lnTo>
                  <a:pt x="454" y="556"/>
                </a:lnTo>
                <a:lnTo>
                  <a:pt x="440" y="556"/>
                </a:lnTo>
                <a:lnTo>
                  <a:pt x="435" y="554"/>
                </a:lnTo>
                <a:lnTo>
                  <a:pt x="435" y="554"/>
                </a:lnTo>
                <a:lnTo>
                  <a:pt x="432" y="551"/>
                </a:lnTo>
                <a:lnTo>
                  <a:pt x="432" y="551"/>
                </a:lnTo>
                <a:lnTo>
                  <a:pt x="430" y="549"/>
                </a:lnTo>
                <a:lnTo>
                  <a:pt x="423" y="544"/>
                </a:lnTo>
                <a:lnTo>
                  <a:pt x="418" y="542"/>
                </a:lnTo>
                <a:lnTo>
                  <a:pt x="416" y="540"/>
                </a:lnTo>
                <a:lnTo>
                  <a:pt x="418" y="530"/>
                </a:lnTo>
                <a:lnTo>
                  <a:pt x="418" y="528"/>
                </a:lnTo>
                <a:lnTo>
                  <a:pt x="418" y="525"/>
                </a:lnTo>
                <a:lnTo>
                  <a:pt x="418" y="523"/>
                </a:lnTo>
                <a:lnTo>
                  <a:pt x="418" y="521"/>
                </a:lnTo>
                <a:lnTo>
                  <a:pt x="421" y="518"/>
                </a:lnTo>
                <a:lnTo>
                  <a:pt x="421" y="518"/>
                </a:lnTo>
                <a:lnTo>
                  <a:pt x="418" y="513"/>
                </a:lnTo>
                <a:lnTo>
                  <a:pt x="418" y="509"/>
                </a:lnTo>
                <a:lnTo>
                  <a:pt x="416" y="502"/>
                </a:lnTo>
                <a:lnTo>
                  <a:pt x="416" y="499"/>
                </a:lnTo>
                <a:lnTo>
                  <a:pt x="416" y="499"/>
                </a:lnTo>
                <a:lnTo>
                  <a:pt x="418" y="497"/>
                </a:lnTo>
                <a:lnTo>
                  <a:pt x="418" y="497"/>
                </a:lnTo>
                <a:lnTo>
                  <a:pt x="418" y="495"/>
                </a:lnTo>
                <a:lnTo>
                  <a:pt x="418" y="492"/>
                </a:lnTo>
                <a:lnTo>
                  <a:pt x="416" y="487"/>
                </a:lnTo>
                <a:lnTo>
                  <a:pt x="416" y="487"/>
                </a:lnTo>
                <a:lnTo>
                  <a:pt x="416" y="485"/>
                </a:lnTo>
                <a:lnTo>
                  <a:pt x="418" y="483"/>
                </a:lnTo>
                <a:lnTo>
                  <a:pt x="416" y="478"/>
                </a:lnTo>
                <a:lnTo>
                  <a:pt x="416" y="476"/>
                </a:lnTo>
                <a:lnTo>
                  <a:pt x="418" y="473"/>
                </a:lnTo>
                <a:lnTo>
                  <a:pt x="418" y="471"/>
                </a:lnTo>
                <a:lnTo>
                  <a:pt x="421" y="471"/>
                </a:lnTo>
                <a:lnTo>
                  <a:pt x="421" y="469"/>
                </a:lnTo>
                <a:lnTo>
                  <a:pt x="421" y="466"/>
                </a:lnTo>
                <a:lnTo>
                  <a:pt x="423" y="464"/>
                </a:lnTo>
                <a:lnTo>
                  <a:pt x="425" y="459"/>
                </a:lnTo>
                <a:lnTo>
                  <a:pt x="425" y="457"/>
                </a:lnTo>
                <a:lnTo>
                  <a:pt x="423" y="454"/>
                </a:lnTo>
                <a:lnTo>
                  <a:pt x="423" y="454"/>
                </a:lnTo>
                <a:lnTo>
                  <a:pt x="421" y="452"/>
                </a:lnTo>
                <a:lnTo>
                  <a:pt x="418" y="450"/>
                </a:lnTo>
                <a:lnTo>
                  <a:pt x="418" y="447"/>
                </a:lnTo>
                <a:lnTo>
                  <a:pt x="416" y="442"/>
                </a:lnTo>
                <a:lnTo>
                  <a:pt x="416" y="442"/>
                </a:lnTo>
                <a:lnTo>
                  <a:pt x="411" y="440"/>
                </a:lnTo>
                <a:lnTo>
                  <a:pt x="406" y="440"/>
                </a:lnTo>
                <a:lnTo>
                  <a:pt x="404" y="440"/>
                </a:lnTo>
                <a:lnTo>
                  <a:pt x="402" y="435"/>
                </a:lnTo>
                <a:lnTo>
                  <a:pt x="402" y="428"/>
                </a:lnTo>
                <a:lnTo>
                  <a:pt x="402" y="426"/>
                </a:lnTo>
                <a:lnTo>
                  <a:pt x="402" y="424"/>
                </a:lnTo>
                <a:lnTo>
                  <a:pt x="409" y="416"/>
                </a:lnTo>
                <a:lnTo>
                  <a:pt x="411" y="412"/>
                </a:lnTo>
                <a:lnTo>
                  <a:pt x="411" y="409"/>
                </a:lnTo>
                <a:lnTo>
                  <a:pt x="416" y="402"/>
                </a:lnTo>
                <a:lnTo>
                  <a:pt x="418" y="400"/>
                </a:lnTo>
                <a:lnTo>
                  <a:pt x="421" y="397"/>
                </a:lnTo>
                <a:lnTo>
                  <a:pt x="421" y="397"/>
                </a:lnTo>
                <a:lnTo>
                  <a:pt x="425" y="393"/>
                </a:lnTo>
                <a:lnTo>
                  <a:pt x="428" y="393"/>
                </a:lnTo>
                <a:lnTo>
                  <a:pt x="430" y="393"/>
                </a:lnTo>
                <a:lnTo>
                  <a:pt x="430" y="393"/>
                </a:lnTo>
                <a:lnTo>
                  <a:pt x="430" y="390"/>
                </a:lnTo>
                <a:lnTo>
                  <a:pt x="430" y="390"/>
                </a:lnTo>
                <a:lnTo>
                  <a:pt x="430" y="390"/>
                </a:lnTo>
                <a:lnTo>
                  <a:pt x="432" y="390"/>
                </a:lnTo>
                <a:lnTo>
                  <a:pt x="432" y="388"/>
                </a:lnTo>
                <a:lnTo>
                  <a:pt x="432" y="388"/>
                </a:lnTo>
                <a:lnTo>
                  <a:pt x="437" y="388"/>
                </a:lnTo>
                <a:lnTo>
                  <a:pt x="437" y="388"/>
                </a:lnTo>
                <a:lnTo>
                  <a:pt x="440" y="383"/>
                </a:lnTo>
                <a:lnTo>
                  <a:pt x="442" y="383"/>
                </a:lnTo>
                <a:lnTo>
                  <a:pt x="442" y="383"/>
                </a:lnTo>
                <a:lnTo>
                  <a:pt x="444" y="383"/>
                </a:lnTo>
                <a:lnTo>
                  <a:pt x="447" y="383"/>
                </a:lnTo>
                <a:lnTo>
                  <a:pt x="447" y="383"/>
                </a:lnTo>
                <a:lnTo>
                  <a:pt x="449" y="381"/>
                </a:lnTo>
                <a:lnTo>
                  <a:pt x="449" y="379"/>
                </a:lnTo>
                <a:lnTo>
                  <a:pt x="449" y="379"/>
                </a:lnTo>
                <a:lnTo>
                  <a:pt x="451" y="376"/>
                </a:lnTo>
                <a:lnTo>
                  <a:pt x="454" y="376"/>
                </a:lnTo>
                <a:lnTo>
                  <a:pt x="451" y="371"/>
                </a:lnTo>
                <a:lnTo>
                  <a:pt x="451" y="371"/>
                </a:lnTo>
                <a:lnTo>
                  <a:pt x="451" y="362"/>
                </a:lnTo>
                <a:lnTo>
                  <a:pt x="451" y="355"/>
                </a:lnTo>
                <a:lnTo>
                  <a:pt x="451" y="348"/>
                </a:lnTo>
                <a:lnTo>
                  <a:pt x="451" y="341"/>
                </a:lnTo>
                <a:lnTo>
                  <a:pt x="449" y="334"/>
                </a:lnTo>
                <a:lnTo>
                  <a:pt x="449" y="324"/>
                </a:lnTo>
                <a:lnTo>
                  <a:pt x="449" y="317"/>
                </a:lnTo>
                <a:lnTo>
                  <a:pt x="449" y="310"/>
                </a:lnTo>
                <a:lnTo>
                  <a:pt x="449" y="308"/>
                </a:lnTo>
                <a:lnTo>
                  <a:pt x="449" y="308"/>
                </a:lnTo>
                <a:lnTo>
                  <a:pt x="449" y="308"/>
                </a:lnTo>
                <a:lnTo>
                  <a:pt x="449" y="308"/>
                </a:lnTo>
                <a:lnTo>
                  <a:pt x="451" y="308"/>
                </a:lnTo>
                <a:lnTo>
                  <a:pt x="454" y="308"/>
                </a:lnTo>
                <a:lnTo>
                  <a:pt x="454" y="308"/>
                </a:lnTo>
                <a:lnTo>
                  <a:pt x="454" y="305"/>
                </a:lnTo>
                <a:lnTo>
                  <a:pt x="456" y="305"/>
                </a:lnTo>
                <a:lnTo>
                  <a:pt x="456" y="305"/>
                </a:lnTo>
                <a:lnTo>
                  <a:pt x="456" y="305"/>
                </a:lnTo>
                <a:lnTo>
                  <a:pt x="456" y="303"/>
                </a:lnTo>
                <a:lnTo>
                  <a:pt x="456" y="300"/>
                </a:lnTo>
                <a:lnTo>
                  <a:pt x="456" y="300"/>
                </a:lnTo>
                <a:lnTo>
                  <a:pt x="456" y="300"/>
                </a:lnTo>
                <a:lnTo>
                  <a:pt x="456" y="300"/>
                </a:lnTo>
                <a:lnTo>
                  <a:pt x="458" y="298"/>
                </a:lnTo>
                <a:lnTo>
                  <a:pt x="458" y="298"/>
                </a:lnTo>
                <a:lnTo>
                  <a:pt x="458" y="298"/>
                </a:lnTo>
                <a:lnTo>
                  <a:pt x="458" y="298"/>
                </a:lnTo>
                <a:lnTo>
                  <a:pt x="461" y="296"/>
                </a:lnTo>
                <a:lnTo>
                  <a:pt x="461" y="296"/>
                </a:lnTo>
                <a:lnTo>
                  <a:pt x="463" y="293"/>
                </a:lnTo>
                <a:lnTo>
                  <a:pt x="463" y="293"/>
                </a:lnTo>
                <a:lnTo>
                  <a:pt x="463" y="293"/>
                </a:lnTo>
                <a:lnTo>
                  <a:pt x="463" y="289"/>
                </a:lnTo>
                <a:lnTo>
                  <a:pt x="468" y="284"/>
                </a:lnTo>
                <a:lnTo>
                  <a:pt x="475" y="279"/>
                </a:lnTo>
                <a:lnTo>
                  <a:pt x="482" y="274"/>
                </a:lnTo>
                <a:lnTo>
                  <a:pt x="484" y="274"/>
                </a:lnTo>
                <a:lnTo>
                  <a:pt x="489" y="270"/>
                </a:lnTo>
                <a:lnTo>
                  <a:pt x="494" y="265"/>
                </a:lnTo>
                <a:lnTo>
                  <a:pt x="496" y="263"/>
                </a:lnTo>
                <a:lnTo>
                  <a:pt x="501" y="258"/>
                </a:lnTo>
                <a:lnTo>
                  <a:pt x="501" y="258"/>
                </a:lnTo>
                <a:lnTo>
                  <a:pt x="503" y="255"/>
                </a:lnTo>
                <a:lnTo>
                  <a:pt x="503" y="255"/>
                </a:lnTo>
                <a:lnTo>
                  <a:pt x="503" y="255"/>
                </a:lnTo>
                <a:lnTo>
                  <a:pt x="506" y="253"/>
                </a:lnTo>
                <a:lnTo>
                  <a:pt x="506" y="253"/>
                </a:lnTo>
                <a:lnTo>
                  <a:pt x="506" y="253"/>
                </a:lnTo>
                <a:lnTo>
                  <a:pt x="508" y="251"/>
                </a:lnTo>
                <a:lnTo>
                  <a:pt x="513" y="246"/>
                </a:lnTo>
                <a:lnTo>
                  <a:pt x="553" y="199"/>
                </a:lnTo>
                <a:lnTo>
                  <a:pt x="560" y="196"/>
                </a:lnTo>
                <a:lnTo>
                  <a:pt x="572" y="182"/>
                </a:lnTo>
                <a:lnTo>
                  <a:pt x="593" y="170"/>
                </a:lnTo>
                <a:lnTo>
                  <a:pt x="605" y="166"/>
                </a:lnTo>
                <a:lnTo>
                  <a:pt x="610" y="163"/>
                </a:lnTo>
                <a:lnTo>
                  <a:pt x="612" y="163"/>
                </a:lnTo>
                <a:lnTo>
                  <a:pt x="615" y="161"/>
                </a:lnTo>
                <a:lnTo>
                  <a:pt x="633" y="154"/>
                </a:lnTo>
                <a:lnTo>
                  <a:pt x="662" y="137"/>
                </a:lnTo>
                <a:lnTo>
                  <a:pt x="662" y="137"/>
                </a:lnTo>
                <a:lnTo>
                  <a:pt x="664" y="132"/>
                </a:lnTo>
                <a:lnTo>
                  <a:pt x="667" y="132"/>
                </a:lnTo>
                <a:lnTo>
                  <a:pt x="669" y="130"/>
                </a:lnTo>
                <a:lnTo>
                  <a:pt x="669" y="128"/>
                </a:lnTo>
                <a:lnTo>
                  <a:pt x="674" y="130"/>
                </a:lnTo>
                <a:lnTo>
                  <a:pt x="674" y="130"/>
                </a:lnTo>
                <a:lnTo>
                  <a:pt x="674" y="128"/>
                </a:lnTo>
                <a:lnTo>
                  <a:pt x="674" y="128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39507767-49F3-4741-B4F1-DDBDF269CEA6}"/>
              </a:ext>
            </a:extLst>
          </p:cNvPr>
          <p:cNvSpPr>
            <a:spLocks noEditPoints="1"/>
          </p:cNvSpPr>
          <p:nvPr/>
        </p:nvSpPr>
        <p:spPr bwMode="auto">
          <a:xfrm>
            <a:off x="8670076" y="1921817"/>
            <a:ext cx="926306" cy="898922"/>
          </a:xfrm>
          <a:custGeom>
            <a:avLst/>
            <a:gdLst>
              <a:gd name="T0" fmla="*/ 624 w 778"/>
              <a:gd name="T1" fmla="*/ 206 h 755"/>
              <a:gd name="T2" fmla="*/ 596 w 778"/>
              <a:gd name="T3" fmla="*/ 206 h 755"/>
              <a:gd name="T4" fmla="*/ 551 w 778"/>
              <a:gd name="T5" fmla="*/ 158 h 755"/>
              <a:gd name="T6" fmla="*/ 561 w 778"/>
              <a:gd name="T7" fmla="*/ 149 h 755"/>
              <a:gd name="T8" fmla="*/ 456 w 778"/>
              <a:gd name="T9" fmla="*/ 215 h 755"/>
              <a:gd name="T10" fmla="*/ 516 w 778"/>
              <a:gd name="T11" fmla="*/ 225 h 755"/>
              <a:gd name="T12" fmla="*/ 549 w 778"/>
              <a:gd name="T13" fmla="*/ 213 h 755"/>
              <a:gd name="T14" fmla="*/ 572 w 778"/>
              <a:gd name="T15" fmla="*/ 196 h 755"/>
              <a:gd name="T16" fmla="*/ 553 w 778"/>
              <a:gd name="T17" fmla="*/ 166 h 755"/>
              <a:gd name="T18" fmla="*/ 485 w 778"/>
              <a:gd name="T19" fmla="*/ 161 h 755"/>
              <a:gd name="T20" fmla="*/ 383 w 778"/>
              <a:gd name="T21" fmla="*/ 154 h 755"/>
              <a:gd name="T22" fmla="*/ 312 w 778"/>
              <a:gd name="T23" fmla="*/ 185 h 755"/>
              <a:gd name="T24" fmla="*/ 260 w 778"/>
              <a:gd name="T25" fmla="*/ 173 h 755"/>
              <a:gd name="T26" fmla="*/ 199 w 778"/>
              <a:gd name="T27" fmla="*/ 144 h 755"/>
              <a:gd name="T28" fmla="*/ 170 w 778"/>
              <a:gd name="T29" fmla="*/ 166 h 755"/>
              <a:gd name="T30" fmla="*/ 163 w 778"/>
              <a:gd name="T31" fmla="*/ 128 h 755"/>
              <a:gd name="T32" fmla="*/ 87 w 778"/>
              <a:gd name="T33" fmla="*/ 163 h 755"/>
              <a:gd name="T34" fmla="*/ 12 w 778"/>
              <a:gd name="T35" fmla="*/ 213 h 755"/>
              <a:gd name="T36" fmla="*/ 113 w 778"/>
              <a:gd name="T37" fmla="*/ 246 h 755"/>
              <a:gd name="T38" fmla="*/ 168 w 778"/>
              <a:gd name="T39" fmla="*/ 258 h 755"/>
              <a:gd name="T40" fmla="*/ 199 w 778"/>
              <a:gd name="T41" fmla="*/ 260 h 755"/>
              <a:gd name="T42" fmla="*/ 220 w 778"/>
              <a:gd name="T43" fmla="*/ 282 h 755"/>
              <a:gd name="T44" fmla="*/ 244 w 778"/>
              <a:gd name="T45" fmla="*/ 293 h 755"/>
              <a:gd name="T46" fmla="*/ 241 w 778"/>
              <a:gd name="T47" fmla="*/ 324 h 755"/>
              <a:gd name="T48" fmla="*/ 258 w 778"/>
              <a:gd name="T49" fmla="*/ 338 h 755"/>
              <a:gd name="T50" fmla="*/ 303 w 778"/>
              <a:gd name="T51" fmla="*/ 284 h 755"/>
              <a:gd name="T52" fmla="*/ 319 w 778"/>
              <a:gd name="T53" fmla="*/ 279 h 755"/>
              <a:gd name="T54" fmla="*/ 355 w 778"/>
              <a:gd name="T55" fmla="*/ 256 h 755"/>
              <a:gd name="T56" fmla="*/ 350 w 778"/>
              <a:gd name="T57" fmla="*/ 286 h 755"/>
              <a:gd name="T58" fmla="*/ 371 w 778"/>
              <a:gd name="T59" fmla="*/ 260 h 755"/>
              <a:gd name="T60" fmla="*/ 338 w 778"/>
              <a:gd name="T61" fmla="*/ 180 h 755"/>
              <a:gd name="T62" fmla="*/ 168 w 778"/>
              <a:gd name="T63" fmla="*/ 121 h 755"/>
              <a:gd name="T64" fmla="*/ 187 w 778"/>
              <a:gd name="T65" fmla="*/ 114 h 755"/>
              <a:gd name="T66" fmla="*/ 229 w 778"/>
              <a:gd name="T67" fmla="*/ 83 h 755"/>
              <a:gd name="T68" fmla="*/ 92 w 778"/>
              <a:gd name="T69" fmla="*/ 40 h 755"/>
              <a:gd name="T70" fmla="*/ 154 w 778"/>
              <a:gd name="T71" fmla="*/ 0 h 755"/>
              <a:gd name="T72" fmla="*/ 407 w 778"/>
              <a:gd name="T73" fmla="*/ 348 h 755"/>
              <a:gd name="T74" fmla="*/ 544 w 778"/>
              <a:gd name="T75" fmla="*/ 213 h 755"/>
              <a:gd name="T76" fmla="*/ 778 w 778"/>
              <a:gd name="T77" fmla="*/ 551 h 755"/>
              <a:gd name="T78" fmla="*/ 693 w 778"/>
              <a:gd name="T79" fmla="*/ 438 h 755"/>
              <a:gd name="T80" fmla="*/ 650 w 778"/>
              <a:gd name="T81" fmla="*/ 492 h 755"/>
              <a:gd name="T82" fmla="*/ 641 w 778"/>
              <a:gd name="T83" fmla="*/ 445 h 755"/>
              <a:gd name="T84" fmla="*/ 667 w 778"/>
              <a:gd name="T85" fmla="*/ 400 h 755"/>
              <a:gd name="T86" fmla="*/ 648 w 778"/>
              <a:gd name="T87" fmla="*/ 322 h 755"/>
              <a:gd name="T88" fmla="*/ 657 w 778"/>
              <a:gd name="T89" fmla="*/ 303 h 755"/>
              <a:gd name="T90" fmla="*/ 603 w 778"/>
              <a:gd name="T91" fmla="*/ 274 h 755"/>
              <a:gd name="T92" fmla="*/ 494 w 778"/>
              <a:gd name="T93" fmla="*/ 248 h 755"/>
              <a:gd name="T94" fmla="*/ 471 w 778"/>
              <a:gd name="T95" fmla="*/ 345 h 755"/>
              <a:gd name="T96" fmla="*/ 459 w 778"/>
              <a:gd name="T97" fmla="*/ 355 h 755"/>
              <a:gd name="T98" fmla="*/ 454 w 778"/>
              <a:gd name="T99" fmla="*/ 341 h 755"/>
              <a:gd name="T100" fmla="*/ 423 w 778"/>
              <a:gd name="T101" fmla="*/ 355 h 755"/>
              <a:gd name="T102" fmla="*/ 397 w 778"/>
              <a:gd name="T103" fmla="*/ 390 h 755"/>
              <a:gd name="T104" fmla="*/ 395 w 778"/>
              <a:gd name="T105" fmla="*/ 499 h 755"/>
              <a:gd name="T106" fmla="*/ 426 w 778"/>
              <a:gd name="T107" fmla="*/ 596 h 755"/>
              <a:gd name="T108" fmla="*/ 485 w 778"/>
              <a:gd name="T109" fmla="*/ 743 h 755"/>
              <a:gd name="T110" fmla="*/ 688 w 778"/>
              <a:gd name="T111" fmla="*/ 717 h 755"/>
              <a:gd name="T112" fmla="*/ 726 w 778"/>
              <a:gd name="T113" fmla="*/ 677 h 755"/>
              <a:gd name="T114" fmla="*/ 747 w 778"/>
              <a:gd name="T115" fmla="*/ 618 h 755"/>
              <a:gd name="T116" fmla="*/ 766 w 778"/>
              <a:gd name="T117" fmla="*/ 596 h 755"/>
              <a:gd name="T118" fmla="*/ 452 w 778"/>
              <a:gd name="T119" fmla="*/ 248 h 755"/>
              <a:gd name="T120" fmla="*/ 549 w 778"/>
              <a:gd name="T121" fmla="*/ 239 h 755"/>
              <a:gd name="T122" fmla="*/ 452 w 778"/>
              <a:gd name="T123" fmla="*/ 26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8" h="755">
                <a:moveTo>
                  <a:pt x="591" y="211"/>
                </a:moveTo>
                <a:lnTo>
                  <a:pt x="591" y="211"/>
                </a:lnTo>
                <a:lnTo>
                  <a:pt x="591" y="211"/>
                </a:lnTo>
                <a:lnTo>
                  <a:pt x="591" y="208"/>
                </a:lnTo>
                <a:lnTo>
                  <a:pt x="594" y="208"/>
                </a:lnTo>
                <a:lnTo>
                  <a:pt x="594" y="208"/>
                </a:lnTo>
                <a:lnTo>
                  <a:pt x="594" y="211"/>
                </a:lnTo>
                <a:lnTo>
                  <a:pt x="596" y="211"/>
                </a:lnTo>
                <a:lnTo>
                  <a:pt x="598" y="211"/>
                </a:lnTo>
                <a:lnTo>
                  <a:pt x="598" y="213"/>
                </a:lnTo>
                <a:lnTo>
                  <a:pt x="598" y="213"/>
                </a:lnTo>
                <a:lnTo>
                  <a:pt x="598" y="213"/>
                </a:lnTo>
                <a:lnTo>
                  <a:pt x="601" y="213"/>
                </a:lnTo>
                <a:lnTo>
                  <a:pt x="601" y="213"/>
                </a:lnTo>
                <a:lnTo>
                  <a:pt x="603" y="211"/>
                </a:lnTo>
                <a:lnTo>
                  <a:pt x="605" y="213"/>
                </a:lnTo>
                <a:lnTo>
                  <a:pt x="605" y="213"/>
                </a:lnTo>
                <a:lnTo>
                  <a:pt x="608" y="213"/>
                </a:lnTo>
                <a:lnTo>
                  <a:pt x="608" y="213"/>
                </a:lnTo>
                <a:lnTo>
                  <a:pt x="610" y="211"/>
                </a:lnTo>
                <a:lnTo>
                  <a:pt x="610" y="211"/>
                </a:lnTo>
                <a:lnTo>
                  <a:pt x="615" y="211"/>
                </a:lnTo>
                <a:lnTo>
                  <a:pt x="617" y="213"/>
                </a:lnTo>
                <a:lnTo>
                  <a:pt x="620" y="213"/>
                </a:lnTo>
                <a:lnTo>
                  <a:pt x="622" y="211"/>
                </a:lnTo>
                <a:lnTo>
                  <a:pt x="624" y="211"/>
                </a:lnTo>
                <a:lnTo>
                  <a:pt x="624" y="206"/>
                </a:lnTo>
                <a:lnTo>
                  <a:pt x="624" y="206"/>
                </a:lnTo>
                <a:lnTo>
                  <a:pt x="627" y="203"/>
                </a:lnTo>
                <a:lnTo>
                  <a:pt x="627" y="201"/>
                </a:lnTo>
                <a:lnTo>
                  <a:pt x="624" y="201"/>
                </a:lnTo>
                <a:lnTo>
                  <a:pt x="622" y="201"/>
                </a:lnTo>
                <a:lnTo>
                  <a:pt x="620" y="199"/>
                </a:lnTo>
                <a:lnTo>
                  <a:pt x="620" y="196"/>
                </a:lnTo>
                <a:lnTo>
                  <a:pt x="617" y="194"/>
                </a:lnTo>
                <a:lnTo>
                  <a:pt x="615" y="194"/>
                </a:lnTo>
                <a:lnTo>
                  <a:pt x="613" y="192"/>
                </a:lnTo>
                <a:lnTo>
                  <a:pt x="605" y="192"/>
                </a:lnTo>
                <a:lnTo>
                  <a:pt x="603" y="192"/>
                </a:lnTo>
                <a:lnTo>
                  <a:pt x="603" y="194"/>
                </a:lnTo>
                <a:lnTo>
                  <a:pt x="605" y="194"/>
                </a:lnTo>
                <a:lnTo>
                  <a:pt x="605" y="196"/>
                </a:lnTo>
                <a:lnTo>
                  <a:pt x="608" y="196"/>
                </a:lnTo>
                <a:lnTo>
                  <a:pt x="608" y="196"/>
                </a:lnTo>
                <a:lnTo>
                  <a:pt x="608" y="196"/>
                </a:lnTo>
                <a:lnTo>
                  <a:pt x="608" y="199"/>
                </a:lnTo>
                <a:lnTo>
                  <a:pt x="608" y="199"/>
                </a:lnTo>
                <a:lnTo>
                  <a:pt x="605" y="199"/>
                </a:lnTo>
                <a:lnTo>
                  <a:pt x="605" y="201"/>
                </a:lnTo>
                <a:lnTo>
                  <a:pt x="603" y="201"/>
                </a:lnTo>
                <a:lnTo>
                  <a:pt x="601" y="203"/>
                </a:lnTo>
                <a:lnTo>
                  <a:pt x="601" y="203"/>
                </a:lnTo>
                <a:lnTo>
                  <a:pt x="598" y="203"/>
                </a:lnTo>
                <a:lnTo>
                  <a:pt x="598" y="206"/>
                </a:lnTo>
                <a:lnTo>
                  <a:pt x="598" y="206"/>
                </a:lnTo>
                <a:lnTo>
                  <a:pt x="596" y="206"/>
                </a:lnTo>
                <a:lnTo>
                  <a:pt x="594" y="203"/>
                </a:lnTo>
                <a:lnTo>
                  <a:pt x="591" y="203"/>
                </a:lnTo>
                <a:lnTo>
                  <a:pt x="591" y="206"/>
                </a:lnTo>
                <a:lnTo>
                  <a:pt x="591" y="208"/>
                </a:lnTo>
                <a:lnTo>
                  <a:pt x="591" y="211"/>
                </a:lnTo>
                <a:close/>
                <a:moveTo>
                  <a:pt x="561" y="173"/>
                </a:moveTo>
                <a:lnTo>
                  <a:pt x="558" y="173"/>
                </a:lnTo>
                <a:lnTo>
                  <a:pt x="558" y="173"/>
                </a:lnTo>
                <a:lnTo>
                  <a:pt x="558" y="175"/>
                </a:lnTo>
                <a:lnTo>
                  <a:pt x="558" y="177"/>
                </a:lnTo>
                <a:lnTo>
                  <a:pt x="558" y="180"/>
                </a:lnTo>
                <a:lnTo>
                  <a:pt x="561" y="182"/>
                </a:lnTo>
                <a:lnTo>
                  <a:pt x="563" y="182"/>
                </a:lnTo>
                <a:lnTo>
                  <a:pt x="565" y="180"/>
                </a:lnTo>
                <a:lnTo>
                  <a:pt x="565" y="177"/>
                </a:lnTo>
                <a:lnTo>
                  <a:pt x="563" y="175"/>
                </a:lnTo>
                <a:lnTo>
                  <a:pt x="563" y="173"/>
                </a:lnTo>
                <a:lnTo>
                  <a:pt x="561" y="173"/>
                </a:lnTo>
                <a:close/>
                <a:moveTo>
                  <a:pt x="726" y="653"/>
                </a:moveTo>
                <a:lnTo>
                  <a:pt x="726" y="656"/>
                </a:lnTo>
                <a:lnTo>
                  <a:pt x="726" y="663"/>
                </a:lnTo>
                <a:lnTo>
                  <a:pt x="726" y="665"/>
                </a:lnTo>
                <a:lnTo>
                  <a:pt x="726" y="667"/>
                </a:lnTo>
                <a:lnTo>
                  <a:pt x="728" y="665"/>
                </a:lnTo>
                <a:lnTo>
                  <a:pt x="728" y="660"/>
                </a:lnTo>
                <a:lnTo>
                  <a:pt x="726" y="653"/>
                </a:lnTo>
                <a:close/>
                <a:moveTo>
                  <a:pt x="549" y="156"/>
                </a:moveTo>
                <a:lnTo>
                  <a:pt x="551" y="158"/>
                </a:lnTo>
                <a:lnTo>
                  <a:pt x="551" y="158"/>
                </a:lnTo>
                <a:lnTo>
                  <a:pt x="553" y="163"/>
                </a:lnTo>
                <a:lnTo>
                  <a:pt x="553" y="166"/>
                </a:lnTo>
                <a:lnTo>
                  <a:pt x="556" y="166"/>
                </a:lnTo>
                <a:lnTo>
                  <a:pt x="558" y="166"/>
                </a:lnTo>
                <a:lnTo>
                  <a:pt x="558" y="168"/>
                </a:lnTo>
                <a:lnTo>
                  <a:pt x="558" y="170"/>
                </a:lnTo>
                <a:lnTo>
                  <a:pt x="558" y="170"/>
                </a:lnTo>
                <a:lnTo>
                  <a:pt x="558" y="170"/>
                </a:lnTo>
                <a:lnTo>
                  <a:pt x="561" y="170"/>
                </a:lnTo>
                <a:lnTo>
                  <a:pt x="561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68"/>
                </a:lnTo>
                <a:lnTo>
                  <a:pt x="563" y="168"/>
                </a:lnTo>
                <a:lnTo>
                  <a:pt x="558" y="163"/>
                </a:lnTo>
                <a:lnTo>
                  <a:pt x="556" y="161"/>
                </a:lnTo>
                <a:lnTo>
                  <a:pt x="556" y="161"/>
                </a:lnTo>
                <a:lnTo>
                  <a:pt x="556" y="158"/>
                </a:lnTo>
                <a:lnTo>
                  <a:pt x="556" y="156"/>
                </a:lnTo>
                <a:lnTo>
                  <a:pt x="558" y="151"/>
                </a:lnTo>
                <a:lnTo>
                  <a:pt x="558" y="149"/>
                </a:lnTo>
                <a:lnTo>
                  <a:pt x="558" y="149"/>
                </a:lnTo>
                <a:lnTo>
                  <a:pt x="561" y="149"/>
                </a:lnTo>
                <a:lnTo>
                  <a:pt x="561" y="149"/>
                </a:lnTo>
                <a:lnTo>
                  <a:pt x="558" y="147"/>
                </a:lnTo>
                <a:lnTo>
                  <a:pt x="553" y="147"/>
                </a:lnTo>
                <a:lnTo>
                  <a:pt x="553" y="147"/>
                </a:lnTo>
                <a:lnTo>
                  <a:pt x="553" y="147"/>
                </a:lnTo>
                <a:lnTo>
                  <a:pt x="549" y="151"/>
                </a:lnTo>
                <a:lnTo>
                  <a:pt x="549" y="154"/>
                </a:lnTo>
                <a:lnTo>
                  <a:pt x="546" y="156"/>
                </a:lnTo>
                <a:lnTo>
                  <a:pt x="549" y="156"/>
                </a:lnTo>
                <a:lnTo>
                  <a:pt x="549" y="156"/>
                </a:lnTo>
                <a:close/>
                <a:moveTo>
                  <a:pt x="397" y="237"/>
                </a:moveTo>
                <a:lnTo>
                  <a:pt x="404" y="239"/>
                </a:lnTo>
                <a:lnTo>
                  <a:pt x="409" y="241"/>
                </a:lnTo>
                <a:lnTo>
                  <a:pt x="409" y="239"/>
                </a:lnTo>
                <a:lnTo>
                  <a:pt x="409" y="237"/>
                </a:lnTo>
                <a:lnTo>
                  <a:pt x="411" y="234"/>
                </a:lnTo>
                <a:lnTo>
                  <a:pt x="421" y="232"/>
                </a:lnTo>
                <a:lnTo>
                  <a:pt x="433" y="232"/>
                </a:lnTo>
                <a:lnTo>
                  <a:pt x="433" y="229"/>
                </a:lnTo>
                <a:lnTo>
                  <a:pt x="435" y="229"/>
                </a:lnTo>
                <a:lnTo>
                  <a:pt x="435" y="225"/>
                </a:lnTo>
                <a:lnTo>
                  <a:pt x="440" y="218"/>
                </a:lnTo>
                <a:lnTo>
                  <a:pt x="442" y="215"/>
                </a:lnTo>
                <a:lnTo>
                  <a:pt x="449" y="215"/>
                </a:lnTo>
                <a:lnTo>
                  <a:pt x="452" y="213"/>
                </a:lnTo>
                <a:lnTo>
                  <a:pt x="452" y="213"/>
                </a:lnTo>
                <a:lnTo>
                  <a:pt x="454" y="213"/>
                </a:lnTo>
                <a:lnTo>
                  <a:pt x="454" y="215"/>
                </a:lnTo>
                <a:lnTo>
                  <a:pt x="456" y="215"/>
                </a:lnTo>
                <a:lnTo>
                  <a:pt x="456" y="215"/>
                </a:lnTo>
                <a:lnTo>
                  <a:pt x="459" y="213"/>
                </a:lnTo>
                <a:lnTo>
                  <a:pt x="461" y="213"/>
                </a:lnTo>
                <a:lnTo>
                  <a:pt x="464" y="215"/>
                </a:lnTo>
                <a:lnTo>
                  <a:pt x="466" y="215"/>
                </a:lnTo>
                <a:lnTo>
                  <a:pt x="473" y="215"/>
                </a:lnTo>
                <a:lnTo>
                  <a:pt x="475" y="215"/>
                </a:lnTo>
                <a:lnTo>
                  <a:pt x="480" y="218"/>
                </a:lnTo>
                <a:lnTo>
                  <a:pt x="487" y="220"/>
                </a:lnTo>
                <a:lnTo>
                  <a:pt x="490" y="220"/>
                </a:lnTo>
                <a:lnTo>
                  <a:pt x="494" y="222"/>
                </a:lnTo>
                <a:lnTo>
                  <a:pt x="494" y="225"/>
                </a:lnTo>
                <a:lnTo>
                  <a:pt x="497" y="225"/>
                </a:lnTo>
                <a:lnTo>
                  <a:pt x="499" y="227"/>
                </a:lnTo>
                <a:lnTo>
                  <a:pt x="499" y="227"/>
                </a:lnTo>
                <a:lnTo>
                  <a:pt x="501" y="227"/>
                </a:lnTo>
                <a:lnTo>
                  <a:pt x="504" y="229"/>
                </a:lnTo>
                <a:lnTo>
                  <a:pt x="506" y="229"/>
                </a:lnTo>
                <a:lnTo>
                  <a:pt x="506" y="232"/>
                </a:lnTo>
                <a:lnTo>
                  <a:pt x="508" y="234"/>
                </a:lnTo>
                <a:lnTo>
                  <a:pt x="513" y="234"/>
                </a:lnTo>
                <a:lnTo>
                  <a:pt x="516" y="237"/>
                </a:lnTo>
                <a:lnTo>
                  <a:pt x="518" y="232"/>
                </a:lnTo>
                <a:lnTo>
                  <a:pt x="518" y="232"/>
                </a:lnTo>
                <a:lnTo>
                  <a:pt x="516" y="229"/>
                </a:lnTo>
                <a:lnTo>
                  <a:pt x="516" y="227"/>
                </a:lnTo>
                <a:lnTo>
                  <a:pt x="518" y="225"/>
                </a:lnTo>
                <a:lnTo>
                  <a:pt x="516" y="225"/>
                </a:lnTo>
                <a:lnTo>
                  <a:pt x="516" y="225"/>
                </a:lnTo>
                <a:lnTo>
                  <a:pt x="516" y="222"/>
                </a:lnTo>
                <a:lnTo>
                  <a:pt x="516" y="220"/>
                </a:lnTo>
                <a:lnTo>
                  <a:pt x="518" y="220"/>
                </a:lnTo>
                <a:lnTo>
                  <a:pt x="518" y="220"/>
                </a:lnTo>
                <a:lnTo>
                  <a:pt x="518" y="220"/>
                </a:lnTo>
                <a:lnTo>
                  <a:pt x="518" y="213"/>
                </a:lnTo>
                <a:lnTo>
                  <a:pt x="520" y="211"/>
                </a:lnTo>
                <a:lnTo>
                  <a:pt x="523" y="211"/>
                </a:lnTo>
                <a:lnTo>
                  <a:pt x="525" y="213"/>
                </a:lnTo>
                <a:lnTo>
                  <a:pt x="527" y="211"/>
                </a:lnTo>
                <a:lnTo>
                  <a:pt x="530" y="211"/>
                </a:lnTo>
                <a:lnTo>
                  <a:pt x="532" y="213"/>
                </a:lnTo>
                <a:lnTo>
                  <a:pt x="532" y="215"/>
                </a:lnTo>
                <a:lnTo>
                  <a:pt x="532" y="215"/>
                </a:lnTo>
                <a:lnTo>
                  <a:pt x="532" y="218"/>
                </a:lnTo>
                <a:lnTo>
                  <a:pt x="534" y="218"/>
                </a:lnTo>
                <a:lnTo>
                  <a:pt x="534" y="215"/>
                </a:lnTo>
                <a:lnTo>
                  <a:pt x="534" y="215"/>
                </a:lnTo>
                <a:lnTo>
                  <a:pt x="537" y="215"/>
                </a:lnTo>
                <a:lnTo>
                  <a:pt x="539" y="218"/>
                </a:lnTo>
                <a:lnTo>
                  <a:pt x="539" y="215"/>
                </a:lnTo>
                <a:lnTo>
                  <a:pt x="539" y="213"/>
                </a:lnTo>
                <a:lnTo>
                  <a:pt x="544" y="213"/>
                </a:lnTo>
                <a:lnTo>
                  <a:pt x="546" y="215"/>
                </a:lnTo>
                <a:lnTo>
                  <a:pt x="549" y="215"/>
                </a:lnTo>
                <a:lnTo>
                  <a:pt x="549" y="215"/>
                </a:lnTo>
                <a:lnTo>
                  <a:pt x="549" y="213"/>
                </a:lnTo>
                <a:lnTo>
                  <a:pt x="549" y="213"/>
                </a:lnTo>
                <a:lnTo>
                  <a:pt x="551" y="213"/>
                </a:lnTo>
                <a:lnTo>
                  <a:pt x="551" y="213"/>
                </a:lnTo>
                <a:lnTo>
                  <a:pt x="553" y="213"/>
                </a:lnTo>
                <a:lnTo>
                  <a:pt x="553" y="213"/>
                </a:lnTo>
                <a:lnTo>
                  <a:pt x="561" y="213"/>
                </a:lnTo>
                <a:lnTo>
                  <a:pt x="579" y="213"/>
                </a:lnTo>
                <a:lnTo>
                  <a:pt x="579" y="213"/>
                </a:lnTo>
                <a:lnTo>
                  <a:pt x="579" y="213"/>
                </a:lnTo>
                <a:lnTo>
                  <a:pt x="582" y="213"/>
                </a:lnTo>
                <a:lnTo>
                  <a:pt x="582" y="213"/>
                </a:lnTo>
                <a:lnTo>
                  <a:pt x="582" y="213"/>
                </a:lnTo>
                <a:lnTo>
                  <a:pt x="587" y="211"/>
                </a:lnTo>
                <a:lnTo>
                  <a:pt x="589" y="211"/>
                </a:lnTo>
                <a:lnTo>
                  <a:pt x="589" y="211"/>
                </a:lnTo>
                <a:lnTo>
                  <a:pt x="589" y="208"/>
                </a:lnTo>
                <a:lnTo>
                  <a:pt x="589" y="206"/>
                </a:lnTo>
                <a:lnTo>
                  <a:pt x="589" y="206"/>
                </a:lnTo>
                <a:lnTo>
                  <a:pt x="587" y="206"/>
                </a:lnTo>
                <a:lnTo>
                  <a:pt x="584" y="203"/>
                </a:lnTo>
                <a:lnTo>
                  <a:pt x="584" y="203"/>
                </a:lnTo>
                <a:lnTo>
                  <a:pt x="582" y="203"/>
                </a:lnTo>
                <a:lnTo>
                  <a:pt x="582" y="203"/>
                </a:lnTo>
                <a:lnTo>
                  <a:pt x="579" y="203"/>
                </a:lnTo>
                <a:lnTo>
                  <a:pt x="577" y="201"/>
                </a:lnTo>
                <a:lnTo>
                  <a:pt x="575" y="199"/>
                </a:lnTo>
                <a:lnTo>
                  <a:pt x="572" y="199"/>
                </a:lnTo>
                <a:lnTo>
                  <a:pt x="572" y="196"/>
                </a:lnTo>
                <a:lnTo>
                  <a:pt x="572" y="194"/>
                </a:lnTo>
                <a:lnTo>
                  <a:pt x="575" y="194"/>
                </a:lnTo>
                <a:lnTo>
                  <a:pt x="575" y="192"/>
                </a:lnTo>
                <a:lnTo>
                  <a:pt x="575" y="192"/>
                </a:lnTo>
                <a:lnTo>
                  <a:pt x="572" y="192"/>
                </a:lnTo>
                <a:lnTo>
                  <a:pt x="570" y="192"/>
                </a:lnTo>
                <a:lnTo>
                  <a:pt x="570" y="192"/>
                </a:lnTo>
                <a:lnTo>
                  <a:pt x="568" y="192"/>
                </a:lnTo>
                <a:lnTo>
                  <a:pt x="568" y="192"/>
                </a:lnTo>
                <a:lnTo>
                  <a:pt x="568" y="192"/>
                </a:lnTo>
                <a:lnTo>
                  <a:pt x="565" y="189"/>
                </a:lnTo>
                <a:lnTo>
                  <a:pt x="565" y="189"/>
                </a:lnTo>
                <a:lnTo>
                  <a:pt x="563" y="189"/>
                </a:lnTo>
                <a:lnTo>
                  <a:pt x="561" y="189"/>
                </a:lnTo>
                <a:lnTo>
                  <a:pt x="558" y="189"/>
                </a:lnTo>
                <a:lnTo>
                  <a:pt x="558" y="192"/>
                </a:lnTo>
                <a:lnTo>
                  <a:pt x="556" y="189"/>
                </a:lnTo>
                <a:lnTo>
                  <a:pt x="553" y="187"/>
                </a:lnTo>
                <a:lnTo>
                  <a:pt x="553" y="187"/>
                </a:lnTo>
                <a:lnTo>
                  <a:pt x="556" y="185"/>
                </a:lnTo>
                <a:lnTo>
                  <a:pt x="558" y="182"/>
                </a:lnTo>
                <a:lnTo>
                  <a:pt x="561" y="182"/>
                </a:lnTo>
                <a:lnTo>
                  <a:pt x="558" y="180"/>
                </a:lnTo>
                <a:lnTo>
                  <a:pt x="556" y="177"/>
                </a:lnTo>
                <a:lnTo>
                  <a:pt x="556" y="175"/>
                </a:lnTo>
                <a:lnTo>
                  <a:pt x="553" y="170"/>
                </a:lnTo>
                <a:lnTo>
                  <a:pt x="553" y="168"/>
                </a:lnTo>
                <a:lnTo>
                  <a:pt x="553" y="166"/>
                </a:lnTo>
                <a:lnTo>
                  <a:pt x="549" y="161"/>
                </a:lnTo>
                <a:lnTo>
                  <a:pt x="546" y="158"/>
                </a:lnTo>
                <a:lnTo>
                  <a:pt x="544" y="154"/>
                </a:lnTo>
                <a:lnTo>
                  <a:pt x="542" y="154"/>
                </a:lnTo>
                <a:lnTo>
                  <a:pt x="539" y="154"/>
                </a:lnTo>
                <a:lnTo>
                  <a:pt x="537" y="154"/>
                </a:lnTo>
                <a:lnTo>
                  <a:pt x="534" y="154"/>
                </a:lnTo>
                <a:lnTo>
                  <a:pt x="534" y="154"/>
                </a:lnTo>
                <a:lnTo>
                  <a:pt x="532" y="161"/>
                </a:lnTo>
                <a:lnTo>
                  <a:pt x="530" y="163"/>
                </a:lnTo>
                <a:lnTo>
                  <a:pt x="525" y="166"/>
                </a:lnTo>
                <a:lnTo>
                  <a:pt x="523" y="166"/>
                </a:lnTo>
                <a:lnTo>
                  <a:pt x="518" y="166"/>
                </a:lnTo>
                <a:lnTo>
                  <a:pt x="520" y="163"/>
                </a:lnTo>
                <a:lnTo>
                  <a:pt x="516" y="158"/>
                </a:lnTo>
                <a:lnTo>
                  <a:pt x="513" y="158"/>
                </a:lnTo>
                <a:lnTo>
                  <a:pt x="511" y="158"/>
                </a:lnTo>
                <a:lnTo>
                  <a:pt x="508" y="161"/>
                </a:lnTo>
                <a:lnTo>
                  <a:pt x="506" y="163"/>
                </a:lnTo>
                <a:lnTo>
                  <a:pt x="501" y="163"/>
                </a:lnTo>
                <a:lnTo>
                  <a:pt x="499" y="166"/>
                </a:lnTo>
                <a:lnTo>
                  <a:pt x="497" y="166"/>
                </a:lnTo>
                <a:lnTo>
                  <a:pt x="494" y="163"/>
                </a:lnTo>
                <a:lnTo>
                  <a:pt x="490" y="163"/>
                </a:lnTo>
                <a:lnTo>
                  <a:pt x="490" y="163"/>
                </a:lnTo>
                <a:lnTo>
                  <a:pt x="487" y="161"/>
                </a:lnTo>
                <a:lnTo>
                  <a:pt x="487" y="161"/>
                </a:lnTo>
                <a:lnTo>
                  <a:pt x="485" y="161"/>
                </a:lnTo>
                <a:lnTo>
                  <a:pt x="482" y="163"/>
                </a:lnTo>
                <a:lnTo>
                  <a:pt x="482" y="163"/>
                </a:lnTo>
                <a:lnTo>
                  <a:pt x="480" y="163"/>
                </a:lnTo>
                <a:lnTo>
                  <a:pt x="478" y="163"/>
                </a:lnTo>
                <a:lnTo>
                  <a:pt x="478" y="161"/>
                </a:lnTo>
                <a:lnTo>
                  <a:pt x="478" y="158"/>
                </a:lnTo>
                <a:lnTo>
                  <a:pt x="480" y="156"/>
                </a:lnTo>
                <a:lnTo>
                  <a:pt x="480" y="154"/>
                </a:lnTo>
                <a:lnTo>
                  <a:pt x="478" y="149"/>
                </a:lnTo>
                <a:lnTo>
                  <a:pt x="478" y="135"/>
                </a:lnTo>
                <a:lnTo>
                  <a:pt x="478" y="135"/>
                </a:lnTo>
                <a:lnTo>
                  <a:pt x="480" y="132"/>
                </a:lnTo>
                <a:lnTo>
                  <a:pt x="480" y="130"/>
                </a:lnTo>
                <a:lnTo>
                  <a:pt x="482" y="130"/>
                </a:lnTo>
                <a:lnTo>
                  <a:pt x="482" y="128"/>
                </a:lnTo>
                <a:lnTo>
                  <a:pt x="480" y="128"/>
                </a:lnTo>
                <a:lnTo>
                  <a:pt x="475" y="130"/>
                </a:lnTo>
                <a:lnTo>
                  <a:pt x="475" y="130"/>
                </a:lnTo>
                <a:lnTo>
                  <a:pt x="466" y="130"/>
                </a:lnTo>
                <a:lnTo>
                  <a:pt x="461" y="132"/>
                </a:lnTo>
                <a:lnTo>
                  <a:pt x="452" y="135"/>
                </a:lnTo>
                <a:lnTo>
                  <a:pt x="438" y="144"/>
                </a:lnTo>
                <a:lnTo>
                  <a:pt x="433" y="147"/>
                </a:lnTo>
                <a:lnTo>
                  <a:pt x="402" y="147"/>
                </a:lnTo>
                <a:lnTo>
                  <a:pt x="400" y="149"/>
                </a:lnTo>
                <a:lnTo>
                  <a:pt x="400" y="147"/>
                </a:lnTo>
                <a:lnTo>
                  <a:pt x="397" y="149"/>
                </a:lnTo>
                <a:lnTo>
                  <a:pt x="383" y="154"/>
                </a:lnTo>
                <a:lnTo>
                  <a:pt x="381" y="154"/>
                </a:lnTo>
                <a:lnTo>
                  <a:pt x="378" y="154"/>
                </a:lnTo>
                <a:lnTo>
                  <a:pt x="367" y="163"/>
                </a:lnTo>
                <a:lnTo>
                  <a:pt x="357" y="168"/>
                </a:lnTo>
                <a:lnTo>
                  <a:pt x="355" y="170"/>
                </a:lnTo>
                <a:lnTo>
                  <a:pt x="350" y="173"/>
                </a:lnTo>
                <a:lnTo>
                  <a:pt x="350" y="173"/>
                </a:lnTo>
                <a:lnTo>
                  <a:pt x="345" y="177"/>
                </a:lnTo>
                <a:lnTo>
                  <a:pt x="345" y="177"/>
                </a:lnTo>
                <a:lnTo>
                  <a:pt x="341" y="185"/>
                </a:lnTo>
                <a:lnTo>
                  <a:pt x="338" y="187"/>
                </a:lnTo>
                <a:lnTo>
                  <a:pt x="336" y="189"/>
                </a:lnTo>
                <a:lnTo>
                  <a:pt x="336" y="189"/>
                </a:lnTo>
                <a:lnTo>
                  <a:pt x="336" y="187"/>
                </a:lnTo>
                <a:lnTo>
                  <a:pt x="336" y="187"/>
                </a:lnTo>
                <a:lnTo>
                  <a:pt x="333" y="187"/>
                </a:lnTo>
                <a:lnTo>
                  <a:pt x="331" y="187"/>
                </a:lnTo>
                <a:lnTo>
                  <a:pt x="331" y="185"/>
                </a:lnTo>
                <a:lnTo>
                  <a:pt x="329" y="185"/>
                </a:lnTo>
                <a:lnTo>
                  <a:pt x="326" y="182"/>
                </a:lnTo>
                <a:lnTo>
                  <a:pt x="324" y="182"/>
                </a:lnTo>
                <a:lnTo>
                  <a:pt x="322" y="187"/>
                </a:lnTo>
                <a:lnTo>
                  <a:pt x="319" y="187"/>
                </a:lnTo>
                <a:lnTo>
                  <a:pt x="317" y="189"/>
                </a:lnTo>
                <a:lnTo>
                  <a:pt x="315" y="189"/>
                </a:lnTo>
                <a:lnTo>
                  <a:pt x="315" y="187"/>
                </a:lnTo>
                <a:lnTo>
                  <a:pt x="315" y="187"/>
                </a:lnTo>
                <a:lnTo>
                  <a:pt x="312" y="185"/>
                </a:lnTo>
                <a:lnTo>
                  <a:pt x="312" y="187"/>
                </a:lnTo>
                <a:lnTo>
                  <a:pt x="310" y="185"/>
                </a:lnTo>
                <a:lnTo>
                  <a:pt x="307" y="182"/>
                </a:lnTo>
                <a:lnTo>
                  <a:pt x="307" y="182"/>
                </a:lnTo>
                <a:lnTo>
                  <a:pt x="307" y="180"/>
                </a:lnTo>
                <a:lnTo>
                  <a:pt x="307" y="180"/>
                </a:lnTo>
                <a:lnTo>
                  <a:pt x="305" y="180"/>
                </a:lnTo>
                <a:lnTo>
                  <a:pt x="305" y="180"/>
                </a:lnTo>
                <a:lnTo>
                  <a:pt x="303" y="177"/>
                </a:lnTo>
                <a:lnTo>
                  <a:pt x="303" y="180"/>
                </a:lnTo>
                <a:lnTo>
                  <a:pt x="300" y="180"/>
                </a:lnTo>
                <a:lnTo>
                  <a:pt x="300" y="180"/>
                </a:lnTo>
                <a:lnTo>
                  <a:pt x="300" y="180"/>
                </a:lnTo>
                <a:lnTo>
                  <a:pt x="298" y="180"/>
                </a:lnTo>
                <a:lnTo>
                  <a:pt x="296" y="182"/>
                </a:lnTo>
                <a:lnTo>
                  <a:pt x="296" y="185"/>
                </a:lnTo>
                <a:lnTo>
                  <a:pt x="296" y="185"/>
                </a:lnTo>
                <a:lnTo>
                  <a:pt x="293" y="185"/>
                </a:lnTo>
                <a:lnTo>
                  <a:pt x="289" y="185"/>
                </a:lnTo>
                <a:lnTo>
                  <a:pt x="284" y="187"/>
                </a:lnTo>
                <a:lnTo>
                  <a:pt x="274" y="187"/>
                </a:lnTo>
                <a:lnTo>
                  <a:pt x="272" y="185"/>
                </a:lnTo>
                <a:lnTo>
                  <a:pt x="270" y="182"/>
                </a:lnTo>
                <a:lnTo>
                  <a:pt x="267" y="177"/>
                </a:lnTo>
                <a:lnTo>
                  <a:pt x="267" y="177"/>
                </a:lnTo>
                <a:lnTo>
                  <a:pt x="267" y="175"/>
                </a:lnTo>
                <a:lnTo>
                  <a:pt x="262" y="175"/>
                </a:lnTo>
                <a:lnTo>
                  <a:pt x="260" y="173"/>
                </a:lnTo>
                <a:lnTo>
                  <a:pt x="260" y="173"/>
                </a:lnTo>
                <a:lnTo>
                  <a:pt x="260" y="170"/>
                </a:lnTo>
                <a:lnTo>
                  <a:pt x="258" y="170"/>
                </a:lnTo>
                <a:lnTo>
                  <a:pt x="255" y="168"/>
                </a:lnTo>
                <a:lnTo>
                  <a:pt x="255" y="166"/>
                </a:lnTo>
                <a:lnTo>
                  <a:pt x="253" y="166"/>
                </a:lnTo>
                <a:lnTo>
                  <a:pt x="248" y="161"/>
                </a:lnTo>
                <a:lnTo>
                  <a:pt x="248" y="158"/>
                </a:lnTo>
                <a:lnTo>
                  <a:pt x="246" y="154"/>
                </a:lnTo>
                <a:lnTo>
                  <a:pt x="244" y="151"/>
                </a:lnTo>
                <a:lnTo>
                  <a:pt x="241" y="154"/>
                </a:lnTo>
                <a:lnTo>
                  <a:pt x="241" y="154"/>
                </a:lnTo>
                <a:lnTo>
                  <a:pt x="241" y="151"/>
                </a:lnTo>
                <a:lnTo>
                  <a:pt x="239" y="149"/>
                </a:lnTo>
                <a:lnTo>
                  <a:pt x="239" y="149"/>
                </a:lnTo>
                <a:lnTo>
                  <a:pt x="236" y="151"/>
                </a:lnTo>
                <a:lnTo>
                  <a:pt x="236" y="151"/>
                </a:lnTo>
                <a:lnTo>
                  <a:pt x="234" y="149"/>
                </a:lnTo>
                <a:lnTo>
                  <a:pt x="234" y="149"/>
                </a:lnTo>
                <a:lnTo>
                  <a:pt x="232" y="147"/>
                </a:lnTo>
                <a:lnTo>
                  <a:pt x="232" y="147"/>
                </a:lnTo>
                <a:lnTo>
                  <a:pt x="232" y="147"/>
                </a:lnTo>
                <a:lnTo>
                  <a:pt x="229" y="147"/>
                </a:lnTo>
                <a:lnTo>
                  <a:pt x="229" y="147"/>
                </a:lnTo>
                <a:lnTo>
                  <a:pt x="229" y="144"/>
                </a:lnTo>
                <a:lnTo>
                  <a:pt x="218" y="144"/>
                </a:lnTo>
                <a:lnTo>
                  <a:pt x="203" y="144"/>
                </a:lnTo>
                <a:lnTo>
                  <a:pt x="199" y="144"/>
                </a:lnTo>
                <a:lnTo>
                  <a:pt x="192" y="149"/>
                </a:lnTo>
                <a:lnTo>
                  <a:pt x="192" y="149"/>
                </a:lnTo>
                <a:lnTo>
                  <a:pt x="192" y="151"/>
                </a:lnTo>
                <a:lnTo>
                  <a:pt x="189" y="154"/>
                </a:lnTo>
                <a:lnTo>
                  <a:pt x="187" y="156"/>
                </a:lnTo>
                <a:lnTo>
                  <a:pt x="184" y="158"/>
                </a:lnTo>
                <a:lnTo>
                  <a:pt x="184" y="156"/>
                </a:lnTo>
                <a:lnTo>
                  <a:pt x="187" y="154"/>
                </a:lnTo>
                <a:lnTo>
                  <a:pt x="187" y="151"/>
                </a:lnTo>
                <a:lnTo>
                  <a:pt x="189" y="149"/>
                </a:lnTo>
                <a:lnTo>
                  <a:pt x="194" y="144"/>
                </a:lnTo>
                <a:lnTo>
                  <a:pt x="196" y="142"/>
                </a:lnTo>
                <a:lnTo>
                  <a:pt x="196" y="140"/>
                </a:lnTo>
                <a:lnTo>
                  <a:pt x="194" y="140"/>
                </a:lnTo>
                <a:lnTo>
                  <a:pt x="194" y="142"/>
                </a:lnTo>
                <a:lnTo>
                  <a:pt x="189" y="144"/>
                </a:lnTo>
                <a:lnTo>
                  <a:pt x="184" y="149"/>
                </a:lnTo>
                <a:lnTo>
                  <a:pt x="182" y="149"/>
                </a:lnTo>
                <a:lnTo>
                  <a:pt x="180" y="154"/>
                </a:lnTo>
                <a:lnTo>
                  <a:pt x="180" y="154"/>
                </a:lnTo>
                <a:lnTo>
                  <a:pt x="177" y="154"/>
                </a:lnTo>
                <a:lnTo>
                  <a:pt x="175" y="156"/>
                </a:lnTo>
                <a:lnTo>
                  <a:pt x="177" y="156"/>
                </a:lnTo>
                <a:lnTo>
                  <a:pt x="173" y="163"/>
                </a:lnTo>
                <a:lnTo>
                  <a:pt x="170" y="168"/>
                </a:lnTo>
                <a:lnTo>
                  <a:pt x="168" y="166"/>
                </a:lnTo>
                <a:lnTo>
                  <a:pt x="168" y="166"/>
                </a:lnTo>
                <a:lnTo>
                  <a:pt x="170" y="166"/>
                </a:lnTo>
                <a:lnTo>
                  <a:pt x="170" y="166"/>
                </a:lnTo>
                <a:lnTo>
                  <a:pt x="170" y="163"/>
                </a:lnTo>
                <a:lnTo>
                  <a:pt x="170" y="163"/>
                </a:lnTo>
                <a:lnTo>
                  <a:pt x="170" y="163"/>
                </a:lnTo>
                <a:lnTo>
                  <a:pt x="168" y="158"/>
                </a:lnTo>
                <a:lnTo>
                  <a:pt x="168" y="158"/>
                </a:lnTo>
                <a:lnTo>
                  <a:pt x="168" y="156"/>
                </a:lnTo>
                <a:lnTo>
                  <a:pt x="168" y="156"/>
                </a:lnTo>
                <a:lnTo>
                  <a:pt x="168" y="154"/>
                </a:lnTo>
                <a:lnTo>
                  <a:pt x="168" y="154"/>
                </a:lnTo>
                <a:lnTo>
                  <a:pt x="168" y="151"/>
                </a:lnTo>
                <a:lnTo>
                  <a:pt x="170" y="151"/>
                </a:lnTo>
                <a:lnTo>
                  <a:pt x="170" y="147"/>
                </a:lnTo>
                <a:lnTo>
                  <a:pt x="170" y="144"/>
                </a:lnTo>
                <a:lnTo>
                  <a:pt x="170" y="142"/>
                </a:lnTo>
                <a:lnTo>
                  <a:pt x="170" y="140"/>
                </a:lnTo>
                <a:lnTo>
                  <a:pt x="168" y="137"/>
                </a:lnTo>
                <a:lnTo>
                  <a:pt x="166" y="135"/>
                </a:lnTo>
                <a:lnTo>
                  <a:pt x="166" y="135"/>
                </a:lnTo>
                <a:lnTo>
                  <a:pt x="163" y="135"/>
                </a:lnTo>
                <a:lnTo>
                  <a:pt x="163" y="135"/>
                </a:lnTo>
                <a:lnTo>
                  <a:pt x="163" y="135"/>
                </a:lnTo>
                <a:lnTo>
                  <a:pt x="163" y="135"/>
                </a:lnTo>
                <a:lnTo>
                  <a:pt x="163" y="135"/>
                </a:lnTo>
                <a:lnTo>
                  <a:pt x="163" y="132"/>
                </a:lnTo>
                <a:lnTo>
                  <a:pt x="163" y="130"/>
                </a:lnTo>
                <a:lnTo>
                  <a:pt x="163" y="128"/>
                </a:lnTo>
                <a:lnTo>
                  <a:pt x="163" y="128"/>
                </a:lnTo>
                <a:lnTo>
                  <a:pt x="161" y="125"/>
                </a:lnTo>
                <a:lnTo>
                  <a:pt x="156" y="125"/>
                </a:lnTo>
                <a:lnTo>
                  <a:pt x="154" y="125"/>
                </a:lnTo>
                <a:lnTo>
                  <a:pt x="151" y="123"/>
                </a:lnTo>
                <a:lnTo>
                  <a:pt x="151" y="121"/>
                </a:lnTo>
                <a:lnTo>
                  <a:pt x="151" y="118"/>
                </a:lnTo>
                <a:lnTo>
                  <a:pt x="151" y="116"/>
                </a:lnTo>
                <a:lnTo>
                  <a:pt x="149" y="114"/>
                </a:lnTo>
                <a:lnTo>
                  <a:pt x="149" y="114"/>
                </a:lnTo>
                <a:lnTo>
                  <a:pt x="147" y="116"/>
                </a:lnTo>
                <a:lnTo>
                  <a:pt x="132" y="128"/>
                </a:lnTo>
                <a:lnTo>
                  <a:pt x="130" y="130"/>
                </a:lnTo>
                <a:lnTo>
                  <a:pt x="130" y="130"/>
                </a:lnTo>
                <a:lnTo>
                  <a:pt x="128" y="135"/>
                </a:lnTo>
                <a:lnTo>
                  <a:pt x="128" y="135"/>
                </a:lnTo>
                <a:lnTo>
                  <a:pt x="128" y="135"/>
                </a:lnTo>
                <a:lnTo>
                  <a:pt x="125" y="140"/>
                </a:lnTo>
                <a:lnTo>
                  <a:pt x="123" y="142"/>
                </a:lnTo>
                <a:lnTo>
                  <a:pt x="123" y="142"/>
                </a:lnTo>
                <a:lnTo>
                  <a:pt x="118" y="144"/>
                </a:lnTo>
                <a:lnTo>
                  <a:pt x="116" y="144"/>
                </a:lnTo>
                <a:lnTo>
                  <a:pt x="116" y="144"/>
                </a:lnTo>
                <a:lnTo>
                  <a:pt x="111" y="144"/>
                </a:lnTo>
                <a:lnTo>
                  <a:pt x="109" y="144"/>
                </a:lnTo>
                <a:lnTo>
                  <a:pt x="106" y="147"/>
                </a:lnTo>
                <a:lnTo>
                  <a:pt x="102" y="154"/>
                </a:lnTo>
                <a:lnTo>
                  <a:pt x="95" y="161"/>
                </a:lnTo>
                <a:lnTo>
                  <a:pt x="87" y="163"/>
                </a:lnTo>
                <a:lnTo>
                  <a:pt x="52" y="173"/>
                </a:lnTo>
                <a:lnTo>
                  <a:pt x="47" y="173"/>
                </a:lnTo>
                <a:lnTo>
                  <a:pt x="33" y="189"/>
                </a:lnTo>
                <a:lnTo>
                  <a:pt x="31" y="192"/>
                </a:lnTo>
                <a:lnTo>
                  <a:pt x="14" y="199"/>
                </a:lnTo>
                <a:lnTo>
                  <a:pt x="9" y="201"/>
                </a:lnTo>
                <a:lnTo>
                  <a:pt x="9" y="201"/>
                </a:lnTo>
                <a:lnTo>
                  <a:pt x="7" y="201"/>
                </a:lnTo>
                <a:lnTo>
                  <a:pt x="5" y="203"/>
                </a:lnTo>
                <a:lnTo>
                  <a:pt x="2" y="203"/>
                </a:lnTo>
                <a:lnTo>
                  <a:pt x="0" y="206"/>
                </a:lnTo>
                <a:lnTo>
                  <a:pt x="0" y="206"/>
                </a:lnTo>
                <a:lnTo>
                  <a:pt x="0" y="208"/>
                </a:lnTo>
                <a:lnTo>
                  <a:pt x="0" y="211"/>
                </a:lnTo>
                <a:lnTo>
                  <a:pt x="0" y="211"/>
                </a:lnTo>
                <a:lnTo>
                  <a:pt x="2" y="211"/>
                </a:lnTo>
                <a:lnTo>
                  <a:pt x="2" y="211"/>
                </a:lnTo>
                <a:lnTo>
                  <a:pt x="2" y="211"/>
                </a:lnTo>
                <a:lnTo>
                  <a:pt x="5" y="211"/>
                </a:lnTo>
                <a:lnTo>
                  <a:pt x="5" y="208"/>
                </a:lnTo>
                <a:lnTo>
                  <a:pt x="7" y="208"/>
                </a:lnTo>
                <a:lnTo>
                  <a:pt x="7" y="208"/>
                </a:lnTo>
                <a:lnTo>
                  <a:pt x="7" y="211"/>
                </a:lnTo>
                <a:lnTo>
                  <a:pt x="9" y="211"/>
                </a:lnTo>
                <a:lnTo>
                  <a:pt x="9" y="211"/>
                </a:lnTo>
                <a:lnTo>
                  <a:pt x="12" y="211"/>
                </a:lnTo>
                <a:lnTo>
                  <a:pt x="12" y="213"/>
                </a:lnTo>
                <a:lnTo>
                  <a:pt x="12" y="213"/>
                </a:lnTo>
                <a:lnTo>
                  <a:pt x="14" y="213"/>
                </a:lnTo>
                <a:lnTo>
                  <a:pt x="14" y="213"/>
                </a:lnTo>
                <a:lnTo>
                  <a:pt x="16" y="213"/>
                </a:lnTo>
                <a:lnTo>
                  <a:pt x="16" y="213"/>
                </a:lnTo>
                <a:lnTo>
                  <a:pt x="19" y="215"/>
                </a:lnTo>
                <a:lnTo>
                  <a:pt x="19" y="215"/>
                </a:lnTo>
                <a:lnTo>
                  <a:pt x="21" y="218"/>
                </a:lnTo>
                <a:lnTo>
                  <a:pt x="21" y="222"/>
                </a:lnTo>
                <a:lnTo>
                  <a:pt x="24" y="227"/>
                </a:lnTo>
                <a:lnTo>
                  <a:pt x="26" y="229"/>
                </a:lnTo>
                <a:lnTo>
                  <a:pt x="28" y="232"/>
                </a:lnTo>
                <a:lnTo>
                  <a:pt x="28" y="232"/>
                </a:lnTo>
                <a:lnTo>
                  <a:pt x="28" y="232"/>
                </a:lnTo>
                <a:lnTo>
                  <a:pt x="31" y="234"/>
                </a:lnTo>
                <a:lnTo>
                  <a:pt x="31" y="234"/>
                </a:lnTo>
                <a:lnTo>
                  <a:pt x="35" y="234"/>
                </a:lnTo>
                <a:lnTo>
                  <a:pt x="38" y="234"/>
                </a:lnTo>
                <a:lnTo>
                  <a:pt x="45" y="234"/>
                </a:lnTo>
                <a:lnTo>
                  <a:pt x="50" y="237"/>
                </a:lnTo>
                <a:lnTo>
                  <a:pt x="59" y="237"/>
                </a:lnTo>
                <a:lnTo>
                  <a:pt x="66" y="239"/>
                </a:lnTo>
                <a:lnTo>
                  <a:pt x="73" y="241"/>
                </a:lnTo>
                <a:lnTo>
                  <a:pt x="83" y="241"/>
                </a:lnTo>
                <a:lnTo>
                  <a:pt x="90" y="244"/>
                </a:lnTo>
                <a:lnTo>
                  <a:pt x="97" y="244"/>
                </a:lnTo>
                <a:lnTo>
                  <a:pt x="104" y="244"/>
                </a:lnTo>
                <a:lnTo>
                  <a:pt x="109" y="246"/>
                </a:lnTo>
                <a:lnTo>
                  <a:pt x="113" y="246"/>
                </a:lnTo>
                <a:lnTo>
                  <a:pt x="116" y="246"/>
                </a:lnTo>
                <a:lnTo>
                  <a:pt x="116" y="246"/>
                </a:lnTo>
                <a:lnTo>
                  <a:pt x="121" y="248"/>
                </a:lnTo>
                <a:lnTo>
                  <a:pt x="123" y="248"/>
                </a:lnTo>
                <a:lnTo>
                  <a:pt x="128" y="251"/>
                </a:lnTo>
                <a:lnTo>
                  <a:pt x="132" y="253"/>
                </a:lnTo>
                <a:lnTo>
                  <a:pt x="139" y="256"/>
                </a:lnTo>
                <a:lnTo>
                  <a:pt x="144" y="258"/>
                </a:lnTo>
                <a:lnTo>
                  <a:pt x="147" y="258"/>
                </a:lnTo>
                <a:lnTo>
                  <a:pt x="147" y="258"/>
                </a:lnTo>
                <a:lnTo>
                  <a:pt x="149" y="258"/>
                </a:lnTo>
                <a:lnTo>
                  <a:pt x="149" y="258"/>
                </a:lnTo>
                <a:lnTo>
                  <a:pt x="151" y="258"/>
                </a:lnTo>
                <a:lnTo>
                  <a:pt x="151" y="258"/>
                </a:lnTo>
                <a:lnTo>
                  <a:pt x="151" y="258"/>
                </a:lnTo>
                <a:lnTo>
                  <a:pt x="154" y="258"/>
                </a:lnTo>
                <a:lnTo>
                  <a:pt x="154" y="258"/>
                </a:lnTo>
                <a:lnTo>
                  <a:pt x="156" y="258"/>
                </a:lnTo>
                <a:lnTo>
                  <a:pt x="156" y="258"/>
                </a:lnTo>
                <a:lnTo>
                  <a:pt x="156" y="258"/>
                </a:lnTo>
                <a:lnTo>
                  <a:pt x="158" y="258"/>
                </a:lnTo>
                <a:lnTo>
                  <a:pt x="158" y="258"/>
                </a:lnTo>
                <a:lnTo>
                  <a:pt x="161" y="258"/>
                </a:lnTo>
                <a:lnTo>
                  <a:pt x="166" y="260"/>
                </a:lnTo>
                <a:lnTo>
                  <a:pt x="166" y="260"/>
                </a:lnTo>
                <a:lnTo>
                  <a:pt x="166" y="260"/>
                </a:lnTo>
                <a:lnTo>
                  <a:pt x="168" y="258"/>
                </a:lnTo>
                <a:lnTo>
                  <a:pt x="168" y="258"/>
                </a:lnTo>
                <a:lnTo>
                  <a:pt x="170" y="258"/>
                </a:lnTo>
                <a:lnTo>
                  <a:pt x="170" y="258"/>
                </a:lnTo>
                <a:lnTo>
                  <a:pt x="170" y="258"/>
                </a:lnTo>
                <a:lnTo>
                  <a:pt x="170" y="258"/>
                </a:lnTo>
                <a:lnTo>
                  <a:pt x="173" y="258"/>
                </a:lnTo>
                <a:lnTo>
                  <a:pt x="173" y="258"/>
                </a:lnTo>
                <a:lnTo>
                  <a:pt x="173" y="256"/>
                </a:lnTo>
                <a:lnTo>
                  <a:pt x="175" y="256"/>
                </a:lnTo>
                <a:lnTo>
                  <a:pt x="175" y="258"/>
                </a:lnTo>
                <a:lnTo>
                  <a:pt x="177" y="258"/>
                </a:lnTo>
                <a:lnTo>
                  <a:pt x="177" y="258"/>
                </a:lnTo>
                <a:lnTo>
                  <a:pt x="180" y="258"/>
                </a:lnTo>
                <a:lnTo>
                  <a:pt x="180" y="258"/>
                </a:lnTo>
                <a:lnTo>
                  <a:pt x="180" y="258"/>
                </a:lnTo>
                <a:lnTo>
                  <a:pt x="180" y="258"/>
                </a:lnTo>
                <a:lnTo>
                  <a:pt x="182" y="258"/>
                </a:lnTo>
                <a:lnTo>
                  <a:pt x="184" y="260"/>
                </a:lnTo>
                <a:lnTo>
                  <a:pt x="184" y="260"/>
                </a:lnTo>
                <a:lnTo>
                  <a:pt x="187" y="260"/>
                </a:lnTo>
                <a:lnTo>
                  <a:pt x="189" y="258"/>
                </a:lnTo>
                <a:lnTo>
                  <a:pt x="189" y="258"/>
                </a:lnTo>
                <a:lnTo>
                  <a:pt x="189" y="258"/>
                </a:lnTo>
                <a:lnTo>
                  <a:pt x="192" y="260"/>
                </a:lnTo>
                <a:lnTo>
                  <a:pt x="194" y="260"/>
                </a:lnTo>
                <a:lnTo>
                  <a:pt x="194" y="260"/>
                </a:lnTo>
                <a:lnTo>
                  <a:pt x="196" y="260"/>
                </a:lnTo>
                <a:lnTo>
                  <a:pt x="199" y="260"/>
                </a:lnTo>
                <a:lnTo>
                  <a:pt x="199" y="260"/>
                </a:lnTo>
                <a:lnTo>
                  <a:pt x="201" y="263"/>
                </a:lnTo>
                <a:lnTo>
                  <a:pt x="203" y="263"/>
                </a:lnTo>
                <a:lnTo>
                  <a:pt x="203" y="263"/>
                </a:lnTo>
                <a:lnTo>
                  <a:pt x="203" y="263"/>
                </a:lnTo>
                <a:lnTo>
                  <a:pt x="206" y="260"/>
                </a:lnTo>
                <a:lnTo>
                  <a:pt x="206" y="260"/>
                </a:lnTo>
                <a:lnTo>
                  <a:pt x="206" y="263"/>
                </a:lnTo>
                <a:lnTo>
                  <a:pt x="208" y="263"/>
                </a:lnTo>
                <a:lnTo>
                  <a:pt x="210" y="263"/>
                </a:lnTo>
                <a:lnTo>
                  <a:pt x="210" y="263"/>
                </a:lnTo>
                <a:lnTo>
                  <a:pt x="213" y="265"/>
                </a:lnTo>
                <a:lnTo>
                  <a:pt x="213" y="265"/>
                </a:lnTo>
                <a:lnTo>
                  <a:pt x="215" y="270"/>
                </a:lnTo>
                <a:lnTo>
                  <a:pt x="215" y="270"/>
                </a:lnTo>
                <a:lnTo>
                  <a:pt x="215" y="272"/>
                </a:lnTo>
                <a:lnTo>
                  <a:pt x="215" y="272"/>
                </a:lnTo>
                <a:lnTo>
                  <a:pt x="215" y="272"/>
                </a:lnTo>
                <a:lnTo>
                  <a:pt x="213" y="274"/>
                </a:lnTo>
                <a:lnTo>
                  <a:pt x="213" y="277"/>
                </a:lnTo>
                <a:lnTo>
                  <a:pt x="213" y="277"/>
                </a:lnTo>
                <a:lnTo>
                  <a:pt x="213" y="277"/>
                </a:lnTo>
                <a:lnTo>
                  <a:pt x="213" y="279"/>
                </a:lnTo>
                <a:lnTo>
                  <a:pt x="215" y="279"/>
                </a:lnTo>
                <a:lnTo>
                  <a:pt x="215" y="279"/>
                </a:lnTo>
                <a:lnTo>
                  <a:pt x="218" y="279"/>
                </a:lnTo>
                <a:lnTo>
                  <a:pt x="218" y="282"/>
                </a:lnTo>
                <a:lnTo>
                  <a:pt x="220" y="282"/>
                </a:lnTo>
                <a:lnTo>
                  <a:pt x="220" y="282"/>
                </a:lnTo>
                <a:lnTo>
                  <a:pt x="222" y="282"/>
                </a:lnTo>
                <a:lnTo>
                  <a:pt x="225" y="279"/>
                </a:lnTo>
                <a:lnTo>
                  <a:pt x="225" y="279"/>
                </a:lnTo>
                <a:lnTo>
                  <a:pt x="225" y="279"/>
                </a:lnTo>
                <a:lnTo>
                  <a:pt x="225" y="279"/>
                </a:lnTo>
                <a:lnTo>
                  <a:pt x="227" y="282"/>
                </a:lnTo>
                <a:lnTo>
                  <a:pt x="227" y="282"/>
                </a:lnTo>
                <a:lnTo>
                  <a:pt x="227" y="282"/>
                </a:lnTo>
                <a:lnTo>
                  <a:pt x="227" y="282"/>
                </a:lnTo>
                <a:lnTo>
                  <a:pt x="229" y="282"/>
                </a:lnTo>
                <a:lnTo>
                  <a:pt x="234" y="282"/>
                </a:lnTo>
                <a:lnTo>
                  <a:pt x="234" y="282"/>
                </a:lnTo>
                <a:lnTo>
                  <a:pt x="234" y="284"/>
                </a:lnTo>
                <a:lnTo>
                  <a:pt x="234" y="284"/>
                </a:lnTo>
                <a:lnTo>
                  <a:pt x="236" y="284"/>
                </a:lnTo>
                <a:lnTo>
                  <a:pt x="236" y="284"/>
                </a:lnTo>
                <a:lnTo>
                  <a:pt x="236" y="286"/>
                </a:lnTo>
                <a:lnTo>
                  <a:pt x="239" y="286"/>
                </a:lnTo>
                <a:lnTo>
                  <a:pt x="241" y="286"/>
                </a:lnTo>
                <a:lnTo>
                  <a:pt x="241" y="289"/>
                </a:lnTo>
                <a:lnTo>
                  <a:pt x="244" y="289"/>
                </a:lnTo>
                <a:lnTo>
                  <a:pt x="244" y="291"/>
                </a:lnTo>
                <a:lnTo>
                  <a:pt x="244" y="291"/>
                </a:lnTo>
                <a:lnTo>
                  <a:pt x="244" y="291"/>
                </a:lnTo>
                <a:lnTo>
                  <a:pt x="244" y="291"/>
                </a:lnTo>
                <a:lnTo>
                  <a:pt x="244" y="291"/>
                </a:lnTo>
                <a:lnTo>
                  <a:pt x="244" y="293"/>
                </a:lnTo>
                <a:lnTo>
                  <a:pt x="244" y="293"/>
                </a:lnTo>
                <a:lnTo>
                  <a:pt x="244" y="293"/>
                </a:lnTo>
                <a:lnTo>
                  <a:pt x="244" y="296"/>
                </a:lnTo>
                <a:lnTo>
                  <a:pt x="246" y="298"/>
                </a:lnTo>
                <a:lnTo>
                  <a:pt x="246" y="298"/>
                </a:lnTo>
                <a:lnTo>
                  <a:pt x="246" y="300"/>
                </a:lnTo>
                <a:lnTo>
                  <a:pt x="246" y="300"/>
                </a:lnTo>
                <a:lnTo>
                  <a:pt x="246" y="303"/>
                </a:lnTo>
                <a:lnTo>
                  <a:pt x="246" y="303"/>
                </a:lnTo>
                <a:lnTo>
                  <a:pt x="246" y="303"/>
                </a:lnTo>
                <a:lnTo>
                  <a:pt x="246" y="303"/>
                </a:lnTo>
                <a:lnTo>
                  <a:pt x="244" y="303"/>
                </a:lnTo>
                <a:lnTo>
                  <a:pt x="244" y="305"/>
                </a:lnTo>
                <a:lnTo>
                  <a:pt x="244" y="305"/>
                </a:lnTo>
                <a:lnTo>
                  <a:pt x="246" y="308"/>
                </a:lnTo>
                <a:lnTo>
                  <a:pt x="246" y="312"/>
                </a:lnTo>
                <a:lnTo>
                  <a:pt x="246" y="312"/>
                </a:lnTo>
                <a:lnTo>
                  <a:pt x="246" y="312"/>
                </a:lnTo>
                <a:lnTo>
                  <a:pt x="246" y="312"/>
                </a:lnTo>
                <a:lnTo>
                  <a:pt x="246" y="315"/>
                </a:lnTo>
                <a:lnTo>
                  <a:pt x="246" y="315"/>
                </a:lnTo>
                <a:lnTo>
                  <a:pt x="246" y="317"/>
                </a:lnTo>
                <a:lnTo>
                  <a:pt x="244" y="317"/>
                </a:lnTo>
                <a:lnTo>
                  <a:pt x="241" y="319"/>
                </a:lnTo>
                <a:lnTo>
                  <a:pt x="241" y="319"/>
                </a:lnTo>
                <a:lnTo>
                  <a:pt x="241" y="319"/>
                </a:lnTo>
                <a:lnTo>
                  <a:pt x="241" y="322"/>
                </a:lnTo>
                <a:lnTo>
                  <a:pt x="241" y="322"/>
                </a:lnTo>
                <a:lnTo>
                  <a:pt x="241" y="324"/>
                </a:lnTo>
                <a:lnTo>
                  <a:pt x="241" y="324"/>
                </a:lnTo>
                <a:lnTo>
                  <a:pt x="241" y="327"/>
                </a:lnTo>
                <a:lnTo>
                  <a:pt x="241" y="329"/>
                </a:lnTo>
                <a:lnTo>
                  <a:pt x="241" y="329"/>
                </a:lnTo>
                <a:lnTo>
                  <a:pt x="241" y="329"/>
                </a:lnTo>
                <a:lnTo>
                  <a:pt x="244" y="331"/>
                </a:lnTo>
                <a:lnTo>
                  <a:pt x="244" y="331"/>
                </a:lnTo>
                <a:lnTo>
                  <a:pt x="246" y="329"/>
                </a:lnTo>
                <a:lnTo>
                  <a:pt x="246" y="329"/>
                </a:lnTo>
                <a:lnTo>
                  <a:pt x="246" y="329"/>
                </a:lnTo>
                <a:lnTo>
                  <a:pt x="246" y="329"/>
                </a:lnTo>
                <a:lnTo>
                  <a:pt x="248" y="329"/>
                </a:lnTo>
                <a:lnTo>
                  <a:pt x="251" y="329"/>
                </a:lnTo>
                <a:lnTo>
                  <a:pt x="251" y="329"/>
                </a:lnTo>
                <a:lnTo>
                  <a:pt x="251" y="329"/>
                </a:lnTo>
                <a:lnTo>
                  <a:pt x="258" y="324"/>
                </a:lnTo>
                <a:lnTo>
                  <a:pt x="258" y="324"/>
                </a:lnTo>
                <a:lnTo>
                  <a:pt x="258" y="324"/>
                </a:lnTo>
                <a:lnTo>
                  <a:pt x="260" y="324"/>
                </a:lnTo>
                <a:lnTo>
                  <a:pt x="260" y="327"/>
                </a:lnTo>
                <a:lnTo>
                  <a:pt x="260" y="327"/>
                </a:lnTo>
                <a:lnTo>
                  <a:pt x="262" y="327"/>
                </a:lnTo>
                <a:lnTo>
                  <a:pt x="262" y="329"/>
                </a:lnTo>
                <a:lnTo>
                  <a:pt x="262" y="329"/>
                </a:lnTo>
                <a:lnTo>
                  <a:pt x="262" y="329"/>
                </a:lnTo>
                <a:lnTo>
                  <a:pt x="260" y="331"/>
                </a:lnTo>
                <a:lnTo>
                  <a:pt x="260" y="331"/>
                </a:lnTo>
                <a:lnTo>
                  <a:pt x="258" y="338"/>
                </a:lnTo>
                <a:lnTo>
                  <a:pt x="258" y="343"/>
                </a:lnTo>
                <a:lnTo>
                  <a:pt x="255" y="343"/>
                </a:lnTo>
                <a:lnTo>
                  <a:pt x="255" y="348"/>
                </a:lnTo>
                <a:lnTo>
                  <a:pt x="258" y="348"/>
                </a:lnTo>
                <a:lnTo>
                  <a:pt x="258" y="350"/>
                </a:lnTo>
                <a:lnTo>
                  <a:pt x="260" y="350"/>
                </a:lnTo>
                <a:lnTo>
                  <a:pt x="260" y="353"/>
                </a:lnTo>
                <a:lnTo>
                  <a:pt x="262" y="355"/>
                </a:lnTo>
                <a:lnTo>
                  <a:pt x="262" y="355"/>
                </a:lnTo>
                <a:lnTo>
                  <a:pt x="262" y="355"/>
                </a:lnTo>
                <a:lnTo>
                  <a:pt x="265" y="357"/>
                </a:lnTo>
                <a:lnTo>
                  <a:pt x="270" y="357"/>
                </a:lnTo>
                <a:lnTo>
                  <a:pt x="270" y="357"/>
                </a:lnTo>
                <a:lnTo>
                  <a:pt x="270" y="353"/>
                </a:lnTo>
                <a:lnTo>
                  <a:pt x="270" y="350"/>
                </a:lnTo>
                <a:lnTo>
                  <a:pt x="272" y="348"/>
                </a:lnTo>
                <a:lnTo>
                  <a:pt x="289" y="317"/>
                </a:lnTo>
                <a:lnTo>
                  <a:pt x="289" y="315"/>
                </a:lnTo>
                <a:lnTo>
                  <a:pt x="289" y="312"/>
                </a:lnTo>
                <a:lnTo>
                  <a:pt x="289" y="312"/>
                </a:lnTo>
                <a:lnTo>
                  <a:pt x="291" y="310"/>
                </a:lnTo>
                <a:lnTo>
                  <a:pt x="291" y="308"/>
                </a:lnTo>
                <a:lnTo>
                  <a:pt x="293" y="303"/>
                </a:lnTo>
                <a:lnTo>
                  <a:pt x="293" y="300"/>
                </a:lnTo>
                <a:lnTo>
                  <a:pt x="296" y="296"/>
                </a:lnTo>
                <a:lnTo>
                  <a:pt x="298" y="293"/>
                </a:lnTo>
                <a:lnTo>
                  <a:pt x="300" y="286"/>
                </a:lnTo>
                <a:lnTo>
                  <a:pt x="303" y="284"/>
                </a:lnTo>
                <a:lnTo>
                  <a:pt x="305" y="282"/>
                </a:lnTo>
                <a:lnTo>
                  <a:pt x="307" y="282"/>
                </a:lnTo>
                <a:lnTo>
                  <a:pt x="307" y="277"/>
                </a:lnTo>
                <a:lnTo>
                  <a:pt x="307" y="277"/>
                </a:lnTo>
                <a:lnTo>
                  <a:pt x="307" y="272"/>
                </a:lnTo>
                <a:lnTo>
                  <a:pt x="310" y="267"/>
                </a:lnTo>
                <a:lnTo>
                  <a:pt x="310" y="265"/>
                </a:lnTo>
                <a:lnTo>
                  <a:pt x="312" y="263"/>
                </a:lnTo>
                <a:lnTo>
                  <a:pt x="312" y="263"/>
                </a:lnTo>
                <a:lnTo>
                  <a:pt x="312" y="256"/>
                </a:lnTo>
                <a:lnTo>
                  <a:pt x="315" y="253"/>
                </a:lnTo>
                <a:lnTo>
                  <a:pt x="315" y="253"/>
                </a:lnTo>
                <a:lnTo>
                  <a:pt x="317" y="256"/>
                </a:lnTo>
                <a:lnTo>
                  <a:pt x="317" y="256"/>
                </a:lnTo>
                <a:lnTo>
                  <a:pt x="317" y="258"/>
                </a:lnTo>
                <a:lnTo>
                  <a:pt x="315" y="260"/>
                </a:lnTo>
                <a:lnTo>
                  <a:pt x="315" y="263"/>
                </a:lnTo>
                <a:lnTo>
                  <a:pt x="315" y="263"/>
                </a:lnTo>
                <a:lnTo>
                  <a:pt x="315" y="265"/>
                </a:lnTo>
                <a:lnTo>
                  <a:pt x="315" y="267"/>
                </a:lnTo>
                <a:lnTo>
                  <a:pt x="315" y="270"/>
                </a:lnTo>
                <a:lnTo>
                  <a:pt x="317" y="270"/>
                </a:lnTo>
                <a:lnTo>
                  <a:pt x="317" y="272"/>
                </a:lnTo>
                <a:lnTo>
                  <a:pt x="317" y="277"/>
                </a:lnTo>
                <a:lnTo>
                  <a:pt x="317" y="279"/>
                </a:lnTo>
                <a:lnTo>
                  <a:pt x="319" y="282"/>
                </a:lnTo>
                <a:lnTo>
                  <a:pt x="319" y="282"/>
                </a:lnTo>
                <a:lnTo>
                  <a:pt x="319" y="279"/>
                </a:lnTo>
                <a:lnTo>
                  <a:pt x="319" y="279"/>
                </a:lnTo>
                <a:lnTo>
                  <a:pt x="324" y="277"/>
                </a:lnTo>
                <a:lnTo>
                  <a:pt x="326" y="277"/>
                </a:lnTo>
                <a:lnTo>
                  <a:pt x="326" y="277"/>
                </a:lnTo>
                <a:lnTo>
                  <a:pt x="329" y="274"/>
                </a:lnTo>
                <a:lnTo>
                  <a:pt x="329" y="274"/>
                </a:lnTo>
                <a:lnTo>
                  <a:pt x="329" y="272"/>
                </a:lnTo>
                <a:lnTo>
                  <a:pt x="331" y="267"/>
                </a:lnTo>
                <a:lnTo>
                  <a:pt x="331" y="267"/>
                </a:lnTo>
                <a:lnTo>
                  <a:pt x="331" y="265"/>
                </a:lnTo>
                <a:lnTo>
                  <a:pt x="333" y="265"/>
                </a:lnTo>
                <a:lnTo>
                  <a:pt x="333" y="263"/>
                </a:lnTo>
                <a:lnTo>
                  <a:pt x="333" y="263"/>
                </a:lnTo>
                <a:lnTo>
                  <a:pt x="333" y="260"/>
                </a:lnTo>
                <a:lnTo>
                  <a:pt x="333" y="258"/>
                </a:lnTo>
                <a:lnTo>
                  <a:pt x="336" y="258"/>
                </a:lnTo>
                <a:lnTo>
                  <a:pt x="336" y="258"/>
                </a:lnTo>
                <a:lnTo>
                  <a:pt x="341" y="260"/>
                </a:lnTo>
                <a:lnTo>
                  <a:pt x="343" y="260"/>
                </a:lnTo>
                <a:lnTo>
                  <a:pt x="345" y="258"/>
                </a:lnTo>
                <a:lnTo>
                  <a:pt x="345" y="258"/>
                </a:lnTo>
                <a:lnTo>
                  <a:pt x="348" y="256"/>
                </a:lnTo>
                <a:lnTo>
                  <a:pt x="348" y="253"/>
                </a:lnTo>
                <a:lnTo>
                  <a:pt x="350" y="253"/>
                </a:lnTo>
                <a:lnTo>
                  <a:pt x="352" y="253"/>
                </a:lnTo>
                <a:lnTo>
                  <a:pt x="352" y="253"/>
                </a:lnTo>
                <a:lnTo>
                  <a:pt x="355" y="253"/>
                </a:lnTo>
                <a:lnTo>
                  <a:pt x="355" y="256"/>
                </a:lnTo>
                <a:lnTo>
                  <a:pt x="352" y="263"/>
                </a:lnTo>
                <a:lnTo>
                  <a:pt x="352" y="265"/>
                </a:lnTo>
                <a:lnTo>
                  <a:pt x="355" y="265"/>
                </a:lnTo>
                <a:lnTo>
                  <a:pt x="355" y="265"/>
                </a:lnTo>
                <a:lnTo>
                  <a:pt x="355" y="265"/>
                </a:lnTo>
                <a:lnTo>
                  <a:pt x="355" y="267"/>
                </a:lnTo>
                <a:lnTo>
                  <a:pt x="352" y="267"/>
                </a:lnTo>
                <a:lnTo>
                  <a:pt x="352" y="265"/>
                </a:lnTo>
                <a:lnTo>
                  <a:pt x="350" y="265"/>
                </a:lnTo>
                <a:lnTo>
                  <a:pt x="350" y="265"/>
                </a:lnTo>
                <a:lnTo>
                  <a:pt x="348" y="267"/>
                </a:lnTo>
                <a:lnTo>
                  <a:pt x="348" y="267"/>
                </a:lnTo>
                <a:lnTo>
                  <a:pt x="348" y="267"/>
                </a:lnTo>
                <a:lnTo>
                  <a:pt x="348" y="267"/>
                </a:lnTo>
                <a:lnTo>
                  <a:pt x="348" y="270"/>
                </a:lnTo>
                <a:lnTo>
                  <a:pt x="348" y="270"/>
                </a:lnTo>
                <a:lnTo>
                  <a:pt x="348" y="270"/>
                </a:lnTo>
                <a:lnTo>
                  <a:pt x="348" y="270"/>
                </a:lnTo>
                <a:lnTo>
                  <a:pt x="345" y="270"/>
                </a:lnTo>
                <a:lnTo>
                  <a:pt x="345" y="272"/>
                </a:lnTo>
                <a:lnTo>
                  <a:pt x="345" y="274"/>
                </a:lnTo>
                <a:lnTo>
                  <a:pt x="345" y="277"/>
                </a:lnTo>
                <a:lnTo>
                  <a:pt x="343" y="279"/>
                </a:lnTo>
                <a:lnTo>
                  <a:pt x="343" y="279"/>
                </a:lnTo>
                <a:lnTo>
                  <a:pt x="343" y="282"/>
                </a:lnTo>
                <a:lnTo>
                  <a:pt x="345" y="284"/>
                </a:lnTo>
                <a:lnTo>
                  <a:pt x="348" y="286"/>
                </a:lnTo>
                <a:lnTo>
                  <a:pt x="350" y="286"/>
                </a:lnTo>
                <a:lnTo>
                  <a:pt x="350" y="286"/>
                </a:lnTo>
                <a:lnTo>
                  <a:pt x="352" y="286"/>
                </a:lnTo>
                <a:lnTo>
                  <a:pt x="352" y="286"/>
                </a:lnTo>
                <a:lnTo>
                  <a:pt x="352" y="286"/>
                </a:lnTo>
                <a:lnTo>
                  <a:pt x="352" y="284"/>
                </a:lnTo>
                <a:lnTo>
                  <a:pt x="350" y="284"/>
                </a:lnTo>
                <a:lnTo>
                  <a:pt x="350" y="284"/>
                </a:lnTo>
                <a:lnTo>
                  <a:pt x="350" y="282"/>
                </a:lnTo>
                <a:lnTo>
                  <a:pt x="350" y="282"/>
                </a:lnTo>
                <a:lnTo>
                  <a:pt x="350" y="279"/>
                </a:lnTo>
                <a:lnTo>
                  <a:pt x="350" y="279"/>
                </a:lnTo>
                <a:lnTo>
                  <a:pt x="352" y="279"/>
                </a:lnTo>
                <a:lnTo>
                  <a:pt x="352" y="279"/>
                </a:lnTo>
                <a:lnTo>
                  <a:pt x="352" y="274"/>
                </a:lnTo>
                <a:lnTo>
                  <a:pt x="355" y="274"/>
                </a:lnTo>
                <a:lnTo>
                  <a:pt x="357" y="272"/>
                </a:lnTo>
                <a:lnTo>
                  <a:pt x="357" y="272"/>
                </a:lnTo>
                <a:lnTo>
                  <a:pt x="357" y="270"/>
                </a:lnTo>
                <a:lnTo>
                  <a:pt x="357" y="270"/>
                </a:lnTo>
                <a:lnTo>
                  <a:pt x="357" y="267"/>
                </a:lnTo>
                <a:lnTo>
                  <a:pt x="359" y="267"/>
                </a:lnTo>
                <a:lnTo>
                  <a:pt x="362" y="267"/>
                </a:lnTo>
                <a:lnTo>
                  <a:pt x="364" y="265"/>
                </a:lnTo>
                <a:lnTo>
                  <a:pt x="364" y="265"/>
                </a:lnTo>
                <a:lnTo>
                  <a:pt x="367" y="263"/>
                </a:lnTo>
                <a:lnTo>
                  <a:pt x="367" y="263"/>
                </a:lnTo>
                <a:lnTo>
                  <a:pt x="367" y="263"/>
                </a:lnTo>
                <a:lnTo>
                  <a:pt x="371" y="260"/>
                </a:lnTo>
                <a:lnTo>
                  <a:pt x="371" y="260"/>
                </a:lnTo>
                <a:lnTo>
                  <a:pt x="371" y="258"/>
                </a:lnTo>
                <a:lnTo>
                  <a:pt x="371" y="258"/>
                </a:lnTo>
                <a:lnTo>
                  <a:pt x="374" y="251"/>
                </a:lnTo>
                <a:lnTo>
                  <a:pt x="376" y="246"/>
                </a:lnTo>
                <a:lnTo>
                  <a:pt x="378" y="241"/>
                </a:lnTo>
                <a:lnTo>
                  <a:pt x="395" y="237"/>
                </a:lnTo>
                <a:lnTo>
                  <a:pt x="397" y="237"/>
                </a:lnTo>
                <a:close/>
                <a:moveTo>
                  <a:pt x="331" y="180"/>
                </a:moveTo>
                <a:lnTo>
                  <a:pt x="331" y="180"/>
                </a:lnTo>
                <a:lnTo>
                  <a:pt x="333" y="180"/>
                </a:lnTo>
                <a:lnTo>
                  <a:pt x="333" y="182"/>
                </a:lnTo>
                <a:lnTo>
                  <a:pt x="333" y="182"/>
                </a:lnTo>
                <a:lnTo>
                  <a:pt x="333" y="185"/>
                </a:lnTo>
                <a:lnTo>
                  <a:pt x="333" y="185"/>
                </a:lnTo>
                <a:lnTo>
                  <a:pt x="336" y="185"/>
                </a:lnTo>
                <a:lnTo>
                  <a:pt x="336" y="185"/>
                </a:lnTo>
                <a:lnTo>
                  <a:pt x="336" y="185"/>
                </a:lnTo>
                <a:lnTo>
                  <a:pt x="336" y="182"/>
                </a:lnTo>
                <a:lnTo>
                  <a:pt x="336" y="182"/>
                </a:lnTo>
                <a:lnTo>
                  <a:pt x="336" y="185"/>
                </a:lnTo>
                <a:lnTo>
                  <a:pt x="338" y="185"/>
                </a:lnTo>
                <a:lnTo>
                  <a:pt x="338" y="185"/>
                </a:lnTo>
                <a:lnTo>
                  <a:pt x="338" y="185"/>
                </a:lnTo>
                <a:lnTo>
                  <a:pt x="341" y="185"/>
                </a:lnTo>
                <a:lnTo>
                  <a:pt x="341" y="182"/>
                </a:lnTo>
                <a:lnTo>
                  <a:pt x="341" y="182"/>
                </a:lnTo>
                <a:lnTo>
                  <a:pt x="338" y="180"/>
                </a:lnTo>
                <a:lnTo>
                  <a:pt x="338" y="182"/>
                </a:lnTo>
                <a:lnTo>
                  <a:pt x="336" y="182"/>
                </a:lnTo>
                <a:lnTo>
                  <a:pt x="336" y="180"/>
                </a:lnTo>
                <a:lnTo>
                  <a:pt x="336" y="180"/>
                </a:lnTo>
                <a:lnTo>
                  <a:pt x="338" y="177"/>
                </a:lnTo>
                <a:lnTo>
                  <a:pt x="336" y="175"/>
                </a:lnTo>
                <a:lnTo>
                  <a:pt x="336" y="173"/>
                </a:lnTo>
                <a:lnTo>
                  <a:pt x="336" y="173"/>
                </a:lnTo>
                <a:lnTo>
                  <a:pt x="333" y="173"/>
                </a:lnTo>
                <a:lnTo>
                  <a:pt x="331" y="173"/>
                </a:lnTo>
                <a:lnTo>
                  <a:pt x="331" y="175"/>
                </a:lnTo>
                <a:lnTo>
                  <a:pt x="331" y="177"/>
                </a:lnTo>
                <a:lnTo>
                  <a:pt x="331" y="180"/>
                </a:lnTo>
                <a:close/>
                <a:moveTo>
                  <a:pt x="154" y="114"/>
                </a:moveTo>
                <a:lnTo>
                  <a:pt x="151" y="116"/>
                </a:lnTo>
                <a:lnTo>
                  <a:pt x="151" y="118"/>
                </a:lnTo>
                <a:lnTo>
                  <a:pt x="151" y="123"/>
                </a:lnTo>
                <a:lnTo>
                  <a:pt x="154" y="125"/>
                </a:lnTo>
                <a:lnTo>
                  <a:pt x="161" y="125"/>
                </a:lnTo>
                <a:lnTo>
                  <a:pt x="163" y="125"/>
                </a:lnTo>
                <a:lnTo>
                  <a:pt x="166" y="128"/>
                </a:lnTo>
                <a:lnTo>
                  <a:pt x="166" y="128"/>
                </a:lnTo>
                <a:lnTo>
                  <a:pt x="168" y="125"/>
                </a:lnTo>
                <a:lnTo>
                  <a:pt x="170" y="125"/>
                </a:lnTo>
                <a:lnTo>
                  <a:pt x="170" y="123"/>
                </a:lnTo>
                <a:lnTo>
                  <a:pt x="168" y="121"/>
                </a:lnTo>
                <a:lnTo>
                  <a:pt x="166" y="123"/>
                </a:lnTo>
                <a:lnTo>
                  <a:pt x="168" y="121"/>
                </a:lnTo>
                <a:lnTo>
                  <a:pt x="168" y="118"/>
                </a:lnTo>
                <a:lnTo>
                  <a:pt x="170" y="116"/>
                </a:lnTo>
                <a:lnTo>
                  <a:pt x="170" y="116"/>
                </a:lnTo>
                <a:lnTo>
                  <a:pt x="170" y="118"/>
                </a:lnTo>
                <a:lnTo>
                  <a:pt x="170" y="123"/>
                </a:lnTo>
                <a:lnTo>
                  <a:pt x="170" y="123"/>
                </a:lnTo>
                <a:lnTo>
                  <a:pt x="170" y="125"/>
                </a:lnTo>
                <a:lnTo>
                  <a:pt x="170" y="128"/>
                </a:lnTo>
                <a:lnTo>
                  <a:pt x="168" y="130"/>
                </a:lnTo>
                <a:lnTo>
                  <a:pt x="166" y="130"/>
                </a:lnTo>
                <a:lnTo>
                  <a:pt x="166" y="132"/>
                </a:lnTo>
                <a:lnTo>
                  <a:pt x="166" y="132"/>
                </a:lnTo>
                <a:lnTo>
                  <a:pt x="173" y="140"/>
                </a:lnTo>
                <a:lnTo>
                  <a:pt x="173" y="140"/>
                </a:lnTo>
                <a:lnTo>
                  <a:pt x="175" y="137"/>
                </a:lnTo>
                <a:lnTo>
                  <a:pt x="175" y="135"/>
                </a:lnTo>
                <a:lnTo>
                  <a:pt x="177" y="128"/>
                </a:lnTo>
                <a:lnTo>
                  <a:pt x="177" y="128"/>
                </a:lnTo>
                <a:lnTo>
                  <a:pt x="182" y="125"/>
                </a:lnTo>
                <a:lnTo>
                  <a:pt x="182" y="123"/>
                </a:lnTo>
                <a:lnTo>
                  <a:pt x="182" y="121"/>
                </a:lnTo>
                <a:lnTo>
                  <a:pt x="182" y="121"/>
                </a:lnTo>
                <a:lnTo>
                  <a:pt x="184" y="121"/>
                </a:lnTo>
                <a:lnTo>
                  <a:pt x="187" y="121"/>
                </a:lnTo>
                <a:lnTo>
                  <a:pt x="187" y="118"/>
                </a:lnTo>
                <a:lnTo>
                  <a:pt x="184" y="118"/>
                </a:lnTo>
                <a:lnTo>
                  <a:pt x="184" y="116"/>
                </a:lnTo>
                <a:lnTo>
                  <a:pt x="187" y="114"/>
                </a:lnTo>
                <a:lnTo>
                  <a:pt x="187" y="111"/>
                </a:lnTo>
                <a:lnTo>
                  <a:pt x="189" y="111"/>
                </a:lnTo>
                <a:lnTo>
                  <a:pt x="189" y="111"/>
                </a:lnTo>
                <a:lnTo>
                  <a:pt x="192" y="111"/>
                </a:lnTo>
                <a:lnTo>
                  <a:pt x="192" y="109"/>
                </a:lnTo>
                <a:lnTo>
                  <a:pt x="194" y="106"/>
                </a:lnTo>
                <a:lnTo>
                  <a:pt x="196" y="104"/>
                </a:lnTo>
                <a:lnTo>
                  <a:pt x="199" y="104"/>
                </a:lnTo>
                <a:lnTo>
                  <a:pt x="199" y="104"/>
                </a:lnTo>
                <a:lnTo>
                  <a:pt x="199" y="99"/>
                </a:lnTo>
                <a:lnTo>
                  <a:pt x="201" y="99"/>
                </a:lnTo>
                <a:lnTo>
                  <a:pt x="203" y="99"/>
                </a:lnTo>
                <a:lnTo>
                  <a:pt x="203" y="97"/>
                </a:lnTo>
                <a:lnTo>
                  <a:pt x="208" y="92"/>
                </a:lnTo>
                <a:lnTo>
                  <a:pt x="208" y="92"/>
                </a:lnTo>
                <a:lnTo>
                  <a:pt x="203" y="90"/>
                </a:lnTo>
                <a:lnTo>
                  <a:pt x="201" y="90"/>
                </a:lnTo>
                <a:lnTo>
                  <a:pt x="203" y="90"/>
                </a:lnTo>
                <a:lnTo>
                  <a:pt x="203" y="87"/>
                </a:lnTo>
                <a:lnTo>
                  <a:pt x="208" y="87"/>
                </a:lnTo>
                <a:lnTo>
                  <a:pt x="213" y="85"/>
                </a:lnTo>
                <a:lnTo>
                  <a:pt x="215" y="85"/>
                </a:lnTo>
                <a:lnTo>
                  <a:pt x="218" y="85"/>
                </a:lnTo>
                <a:lnTo>
                  <a:pt x="220" y="87"/>
                </a:lnTo>
                <a:lnTo>
                  <a:pt x="222" y="87"/>
                </a:lnTo>
                <a:lnTo>
                  <a:pt x="225" y="85"/>
                </a:lnTo>
                <a:lnTo>
                  <a:pt x="227" y="83"/>
                </a:lnTo>
                <a:lnTo>
                  <a:pt x="229" y="83"/>
                </a:lnTo>
                <a:lnTo>
                  <a:pt x="229" y="83"/>
                </a:lnTo>
                <a:lnTo>
                  <a:pt x="227" y="83"/>
                </a:lnTo>
                <a:lnTo>
                  <a:pt x="225" y="78"/>
                </a:lnTo>
                <a:lnTo>
                  <a:pt x="225" y="78"/>
                </a:lnTo>
                <a:lnTo>
                  <a:pt x="220" y="76"/>
                </a:lnTo>
                <a:lnTo>
                  <a:pt x="218" y="76"/>
                </a:lnTo>
                <a:lnTo>
                  <a:pt x="199" y="78"/>
                </a:lnTo>
                <a:lnTo>
                  <a:pt x="192" y="80"/>
                </a:lnTo>
                <a:lnTo>
                  <a:pt x="184" y="83"/>
                </a:lnTo>
                <a:lnTo>
                  <a:pt x="184" y="85"/>
                </a:lnTo>
                <a:lnTo>
                  <a:pt x="182" y="87"/>
                </a:lnTo>
                <a:lnTo>
                  <a:pt x="182" y="87"/>
                </a:lnTo>
                <a:lnTo>
                  <a:pt x="180" y="87"/>
                </a:lnTo>
                <a:lnTo>
                  <a:pt x="180" y="87"/>
                </a:lnTo>
                <a:lnTo>
                  <a:pt x="177" y="87"/>
                </a:lnTo>
                <a:lnTo>
                  <a:pt x="177" y="87"/>
                </a:lnTo>
                <a:lnTo>
                  <a:pt x="175" y="90"/>
                </a:lnTo>
                <a:lnTo>
                  <a:pt x="168" y="92"/>
                </a:lnTo>
                <a:lnTo>
                  <a:pt x="166" y="95"/>
                </a:lnTo>
                <a:lnTo>
                  <a:pt x="158" y="106"/>
                </a:lnTo>
                <a:lnTo>
                  <a:pt x="158" y="109"/>
                </a:lnTo>
                <a:lnTo>
                  <a:pt x="154" y="111"/>
                </a:lnTo>
                <a:lnTo>
                  <a:pt x="154" y="114"/>
                </a:lnTo>
                <a:close/>
                <a:moveTo>
                  <a:pt x="92" y="40"/>
                </a:moveTo>
                <a:lnTo>
                  <a:pt x="97" y="38"/>
                </a:lnTo>
                <a:lnTo>
                  <a:pt x="97" y="38"/>
                </a:lnTo>
                <a:lnTo>
                  <a:pt x="92" y="40"/>
                </a:lnTo>
                <a:lnTo>
                  <a:pt x="92" y="40"/>
                </a:lnTo>
                <a:lnTo>
                  <a:pt x="92" y="45"/>
                </a:lnTo>
                <a:lnTo>
                  <a:pt x="92" y="45"/>
                </a:lnTo>
                <a:lnTo>
                  <a:pt x="92" y="45"/>
                </a:lnTo>
                <a:lnTo>
                  <a:pt x="92" y="45"/>
                </a:lnTo>
                <a:lnTo>
                  <a:pt x="92" y="45"/>
                </a:lnTo>
                <a:lnTo>
                  <a:pt x="95" y="47"/>
                </a:lnTo>
                <a:lnTo>
                  <a:pt x="97" y="47"/>
                </a:lnTo>
                <a:lnTo>
                  <a:pt x="99" y="47"/>
                </a:lnTo>
                <a:lnTo>
                  <a:pt x="113" y="38"/>
                </a:lnTo>
                <a:lnTo>
                  <a:pt x="118" y="38"/>
                </a:lnTo>
                <a:lnTo>
                  <a:pt x="118" y="38"/>
                </a:lnTo>
                <a:lnTo>
                  <a:pt x="109" y="38"/>
                </a:lnTo>
                <a:lnTo>
                  <a:pt x="111" y="35"/>
                </a:lnTo>
                <a:lnTo>
                  <a:pt x="113" y="33"/>
                </a:lnTo>
                <a:lnTo>
                  <a:pt x="113" y="33"/>
                </a:lnTo>
                <a:lnTo>
                  <a:pt x="135" y="21"/>
                </a:lnTo>
                <a:lnTo>
                  <a:pt x="139" y="19"/>
                </a:lnTo>
                <a:lnTo>
                  <a:pt x="144" y="16"/>
                </a:lnTo>
                <a:lnTo>
                  <a:pt x="144" y="14"/>
                </a:lnTo>
                <a:lnTo>
                  <a:pt x="144" y="14"/>
                </a:lnTo>
                <a:lnTo>
                  <a:pt x="142" y="12"/>
                </a:lnTo>
                <a:lnTo>
                  <a:pt x="142" y="12"/>
                </a:lnTo>
                <a:lnTo>
                  <a:pt x="144" y="9"/>
                </a:lnTo>
                <a:lnTo>
                  <a:pt x="151" y="5"/>
                </a:lnTo>
                <a:lnTo>
                  <a:pt x="154" y="2"/>
                </a:lnTo>
                <a:lnTo>
                  <a:pt x="154" y="0"/>
                </a:lnTo>
                <a:lnTo>
                  <a:pt x="154" y="0"/>
                </a:lnTo>
                <a:lnTo>
                  <a:pt x="154" y="0"/>
                </a:lnTo>
                <a:lnTo>
                  <a:pt x="154" y="0"/>
                </a:lnTo>
                <a:lnTo>
                  <a:pt x="151" y="2"/>
                </a:lnTo>
                <a:lnTo>
                  <a:pt x="149" y="2"/>
                </a:lnTo>
                <a:lnTo>
                  <a:pt x="149" y="2"/>
                </a:lnTo>
                <a:lnTo>
                  <a:pt x="151" y="0"/>
                </a:lnTo>
                <a:lnTo>
                  <a:pt x="151" y="0"/>
                </a:lnTo>
                <a:lnTo>
                  <a:pt x="147" y="2"/>
                </a:lnTo>
                <a:lnTo>
                  <a:pt x="144" y="5"/>
                </a:lnTo>
                <a:lnTo>
                  <a:pt x="142" y="5"/>
                </a:lnTo>
                <a:lnTo>
                  <a:pt x="139" y="7"/>
                </a:lnTo>
                <a:lnTo>
                  <a:pt x="139" y="5"/>
                </a:lnTo>
                <a:lnTo>
                  <a:pt x="132" y="12"/>
                </a:lnTo>
                <a:lnTo>
                  <a:pt x="132" y="9"/>
                </a:lnTo>
                <a:lnTo>
                  <a:pt x="130" y="12"/>
                </a:lnTo>
                <a:lnTo>
                  <a:pt x="125" y="14"/>
                </a:lnTo>
                <a:lnTo>
                  <a:pt x="123" y="16"/>
                </a:lnTo>
                <a:lnTo>
                  <a:pt x="121" y="19"/>
                </a:lnTo>
                <a:lnTo>
                  <a:pt x="118" y="19"/>
                </a:lnTo>
                <a:lnTo>
                  <a:pt x="116" y="21"/>
                </a:lnTo>
                <a:lnTo>
                  <a:pt x="113" y="21"/>
                </a:lnTo>
                <a:lnTo>
                  <a:pt x="113" y="21"/>
                </a:lnTo>
                <a:lnTo>
                  <a:pt x="111" y="24"/>
                </a:lnTo>
                <a:lnTo>
                  <a:pt x="99" y="31"/>
                </a:lnTo>
                <a:lnTo>
                  <a:pt x="90" y="38"/>
                </a:lnTo>
                <a:lnTo>
                  <a:pt x="92" y="40"/>
                </a:lnTo>
                <a:lnTo>
                  <a:pt x="92" y="40"/>
                </a:lnTo>
                <a:close/>
                <a:moveTo>
                  <a:pt x="407" y="348"/>
                </a:moveTo>
                <a:lnTo>
                  <a:pt x="407" y="348"/>
                </a:lnTo>
                <a:lnTo>
                  <a:pt x="404" y="348"/>
                </a:lnTo>
                <a:lnTo>
                  <a:pt x="404" y="348"/>
                </a:lnTo>
                <a:lnTo>
                  <a:pt x="402" y="350"/>
                </a:lnTo>
                <a:lnTo>
                  <a:pt x="402" y="353"/>
                </a:lnTo>
                <a:lnTo>
                  <a:pt x="402" y="353"/>
                </a:lnTo>
                <a:lnTo>
                  <a:pt x="404" y="355"/>
                </a:lnTo>
                <a:lnTo>
                  <a:pt x="407" y="353"/>
                </a:lnTo>
                <a:lnTo>
                  <a:pt x="407" y="350"/>
                </a:lnTo>
                <a:lnTo>
                  <a:pt x="409" y="348"/>
                </a:lnTo>
                <a:lnTo>
                  <a:pt x="407" y="348"/>
                </a:lnTo>
                <a:lnTo>
                  <a:pt x="407" y="348"/>
                </a:lnTo>
                <a:close/>
                <a:moveTo>
                  <a:pt x="414" y="343"/>
                </a:moveTo>
                <a:lnTo>
                  <a:pt x="416" y="343"/>
                </a:lnTo>
                <a:lnTo>
                  <a:pt x="416" y="341"/>
                </a:lnTo>
                <a:lnTo>
                  <a:pt x="416" y="341"/>
                </a:lnTo>
                <a:lnTo>
                  <a:pt x="416" y="338"/>
                </a:lnTo>
                <a:lnTo>
                  <a:pt x="416" y="336"/>
                </a:lnTo>
                <a:lnTo>
                  <a:pt x="416" y="336"/>
                </a:lnTo>
                <a:lnTo>
                  <a:pt x="414" y="334"/>
                </a:lnTo>
                <a:lnTo>
                  <a:pt x="414" y="334"/>
                </a:lnTo>
                <a:lnTo>
                  <a:pt x="411" y="334"/>
                </a:lnTo>
                <a:lnTo>
                  <a:pt x="411" y="334"/>
                </a:lnTo>
                <a:lnTo>
                  <a:pt x="409" y="334"/>
                </a:lnTo>
                <a:lnTo>
                  <a:pt x="409" y="336"/>
                </a:lnTo>
                <a:lnTo>
                  <a:pt x="411" y="343"/>
                </a:lnTo>
                <a:lnTo>
                  <a:pt x="414" y="343"/>
                </a:lnTo>
                <a:close/>
                <a:moveTo>
                  <a:pt x="546" y="215"/>
                </a:moveTo>
                <a:lnTo>
                  <a:pt x="544" y="213"/>
                </a:lnTo>
                <a:lnTo>
                  <a:pt x="542" y="215"/>
                </a:lnTo>
                <a:lnTo>
                  <a:pt x="542" y="215"/>
                </a:lnTo>
                <a:lnTo>
                  <a:pt x="542" y="215"/>
                </a:lnTo>
                <a:lnTo>
                  <a:pt x="542" y="215"/>
                </a:lnTo>
                <a:lnTo>
                  <a:pt x="542" y="218"/>
                </a:lnTo>
                <a:lnTo>
                  <a:pt x="544" y="218"/>
                </a:lnTo>
                <a:lnTo>
                  <a:pt x="544" y="218"/>
                </a:lnTo>
                <a:lnTo>
                  <a:pt x="542" y="218"/>
                </a:lnTo>
                <a:lnTo>
                  <a:pt x="544" y="218"/>
                </a:lnTo>
                <a:lnTo>
                  <a:pt x="546" y="220"/>
                </a:lnTo>
                <a:lnTo>
                  <a:pt x="551" y="218"/>
                </a:lnTo>
                <a:lnTo>
                  <a:pt x="549" y="218"/>
                </a:lnTo>
                <a:lnTo>
                  <a:pt x="549" y="218"/>
                </a:lnTo>
                <a:lnTo>
                  <a:pt x="546" y="215"/>
                </a:lnTo>
                <a:lnTo>
                  <a:pt x="546" y="218"/>
                </a:lnTo>
                <a:lnTo>
                  <a:pt x="546" y="215"/>
                </a:lnTo>
                <a:lnTo>
                  <a:pt x="546" y="215"/>
                </a:lnTo>
                <a:close/>
                <a:moveTo>
                  <a:pt x="421" y="296"/>
                </a:moveTo>
                <a:lnTo>
                  <a:pt x="421" y="296"/>
                </a:lnTo>
                <a:lnTo>
                  <a:pt x="421" y="296"/>
                </a:lnTo>
                <a:lnTo>
                  <a:pt x="419" y="296"/>
                </a:lnTo>
                <a:lnTo>
                  <a:pt x="423" y="303"/>
                </a:lnTo>
                <a:lnTo>
                  <a:pt x="426" y="303"/>
                </a:lnTo>
                <a:lnTo>
                  <a:pt x="426" y="300"/>
                </a:lnTo>
                <a:lnTo>
                  <a:pt x="426" y="300"/>
                </a:lnTo>
                <a:lnTo>
                  <a:pt x="423" y="298"/>
                </a:lnTo>
                <a:lnTo>
                  <a:pt x="421" y="296"/>
                </a:lnTo>
                <a:close/>
                <a:moveTo>
                  <a:pt x="778" y="551"/>
                </a:moveTo>
                <a:lnTo>
                  <a:pt x="778" y="549"/>
                </a:lnTo>
                <a:lnTo>
                  <a:pt x="778" y="544"/>
                </a:lnTo>
                <a:lnTo>
                  <a:pt x="778" y="544"/>
                </a:lnTo>
                <a:lnTo>
                  <a:pt x="776" y="542"/>
                </a:lnTo>
                <a:lnTo>
                  <a:pt x="773" y="537"/>
                </a:lnTo>
                <a:lnTo>
                  <a:pt x="771" y="535"/>
                </a:lnTo>
                <a:lnTo>
                  <a:pt x="771" y="535"/>
                </a:lnTo>
                <a:lnTo>
                  <a:pt x="764" y="514"/>
                </a:lnTo>
                <a:lnTo>
                  <a:pt x="757" y="495"/>
                </a:lnTo>
                <a:lnTo>
                  <a:pt x="754" y="485"/>
                </a:lnTo>
                <a:lnTo>
                  <a:pt x="743" y="452"/>
                </a:lnTo>
                <a:lnTo>
                  <a:pt x="738" y="445"/>
                </a:lnTo>
                <a:lnTo>
                  <a:pt x="738" y="445"/>
                </a:lnTo>
                <a:lnTo>
                  <a:pt x="738" y="443"/>
                </a:lnTo>
                <a:lnTo>
                  <a:pt x="736" y="440"/>
                </a:lnTo>
                <a:lnTo>
                  <a:pt x="731" y="433"/>
                </a:lnTo>
                <a:lnTo>
                  <a:pt x="726" y="431"/>
                </a:lnTo>
                <a:lnTo>
                  <a:pt x="724" y="428"/>
                </a:lnTo>
                <a:lnTo>
                  <a:pt x="712" y="426"/>
                </a:lnTo>
                <a:lnTo>
                  <a:pt x="710" y="426"/>
                </a:lnTo>
                <a:lnTo>
                  <a:pt x="707" y="426"/>
                </a:lnTo>
                <a:lnTo>
                  <a:pt x="702" y="428"/>
                </a:lnTo>
                <a:lnTo>
                  <a:pt x="702" y="428"/>
                </a:lnTo>
                <a:lnTo>
                  <a:pt x="700" y="433"/>
                </a:lnTo>
                <a:lnTo>
                  <a:pt x="698" y="433"/>
                </a:lnTo>
                <a:lnTo>
                  <a:pt x="695" y="435"/>
                </a:lnTo>
                <a:lnTo>
                  <a:pt x="693" y="435"/>
                </a:lnTo>
                <a:lnTo>
                  <a:pt x="693" y="438"/>
                </a:lnTo>
                <a:lnTo>
                  <a:pt x="691" y="438"/>
                </a:lnTo>
                <a:lnTo>
                  <a:pt x="684" y="440"/>
                </a:lnTo>
                <a:lnTo>
                  <a:pt x="684" y="440"/>
                </a:lnTo>
                <a:lnTo>
                  <a:pt x="684" y="440"/>
                </a:lnTo>
                <a:lnTo>
                  <a:pt x="681" y="440"/>
                </a:lnTo>
                <a:lnTo>
                  <a:pt x="679" y="445"/>
                </a:lnTo>
                <a:lnTo>
                  <a:pt x="679" y="447"/>
                </a:lnTo>
                <a:lnTo>
                  <a:pt x="679" y="447"/>
                </a:lnTo>
                <a:lnTo>
                  <a:pt x="669" y="450"/>
                </a:lnTo>
                <a:lnTo>
                  <a:pt x="672" y="450"/>
                </a:lnTo>
                <a:lnTo>
                  <a:pt x="674" y="450"/>
                </a:lnTo>
                <a:lnTo>
                  <a:pt x="676" y="450"/>
                </a:lnTo>
                <a:lnTo>
                  <a:pt x="676" y="452"/>
                </a:lnTo>
                <a:lnTo>
                  <a:pt x="674" y="454"/>
                </a:lnTo>
                <a:lnTo>
                  <a:pt x="674" y="457"/>
                </a:lnTo>
                <a:lnTo>
                  <a:pt x="672" y="459"/>
                </a:lnTo>
                <a:lnTo>
                  <a:pt x="672" y="461"/>
                </a:lnTo>
                <a:lnTo>
                  <a:pt x="669" y="469"/>
                </a:lnTo>
                <a:lnTo>
                  <a:pt x="667" y="476"/>
                </a:lnTo>
                <a:lnTo>
                  <a:pt x="667" y="478"/>
                </a:lnTo>
                <a:lnTo>
                  <a:pt x="665" y="478"/>
                </a:lnTo>
                <a:lnTo>
                  <a:pt x="665" y="476"/>
                </a:lnTo>
                <a:lnTo>
                  <a:pt x="665" y="476"/>
                </a:lnTo>
                <a:lnTo>
                  <a:pt x="662" y="473"/>
                </a:lnTo>
                <a:lnTo>
                  <a:pt x="662" y="476"/>
                </a:lnTo>
                <a:lnTo>
                  <a:pt x="657" y="485"/>
                </a:lnTo>
                <a:lnTo>
                  <a:pt x="655" y="487"/>
                </a:lnTo>
                <a:lnTo>
                  <a:pt x="650" y="492"/>
                </a:lnTo>
                <a:lnTo>
                  <a:pt x="648" y="490"/>
                </a:lnTo>
                <a:lnTo>
                  <a:pt x="643" y="490"/>
                </a:lnTo>
                <a:lnTo>
                  <a:pt x="639" y="487"/>
                </a:lnTo>
                <a:lnTo>
                  <a:pt x="636" y="487"/>
                </a:lnTo>
                <a:lnTo>
                  <a:pt x="631" y="485"/>
                </a:lnTo>
                <a:lnTo>
                  <a:pt x="629" y="485"/>
                </a:lnTo>
                <a:lnTo>
                  <a:pt x="627" y="483"/>
                </a:lnTo>
                <a:lnTo>
                  <a:pt x="624" y="480"/>
                </a:lnTo>
                <a:lnTo>
                  <a:pt x="624" y="478"/>
                </a:lnTo>
                <a:lnTo>
                  <a:pt x="624" y="473"/>
                </a:lnTo>
                <a:lnTo>
                  <a:pt x="624" y="473"/>
                </a:lnTo>
                <a:lnTo>
                  <a:pt x="624" y="469"/>
                </a:lnTo>
                <a:lnTo>
                  <a:pt x="624" y="466"/>
                </a:lnTo>
                <a:lnTo>
                  <a:pt x="624" y="466"/>
                </a:lnTo>
                <a:lnTo>
                  <a:pt x="624" y="464"/>
                </a:lnTo>
                <a:lnTo>
                  <a:pt x="624" y="464"/>
                </a:lnTo>
                <a:lnTo>
                  <a:pt x="624" y="461"/>
                </a:lnTo>
                <a:lnTo>
                  <a:pt x="624" y="452"/>
                </a:lnTo>
                <a:lnTo>
                  <a:pt x="627" y="447"/>
                </a:lnTo>
                <a:lnTo>
                  <a:pt x="631" y="445"/>
                </a:lnTo>
                <a:lnTo>
                  <a:pt x="631" y="445"/>
                </a:lnTo>
                <a:lnTo>
                  <a:pt x="634" y="445"/>
                </a:lnTo>
                <a:lnTo>
                  <a:pt x="636" y="445"/>
                </a:lnTo>
                <a:lnTo>
                  <a:pt x="636" y="445"/>
                </a:lnTo>
                <a:lnTo>
                  <a:pt x="639" y="445"/>
                </a:lnTo>
                <a:lnTo>
                  <a:pt x="639" y="443"/>
                </a:lnTo>
                <a:lnTo>
                  <a:pt x="639" y="443"/>
                </a:lnTo>
                <a:lnTo>
                  <a:pt x="641" y="445"/>
                </a:lnTo>
                <a:lnTo>
                  <a:pt x="643" y="443"/>
                </a:lnTo>
                <a:lnTo>
                  <a:pt x="643" y="443"/>
                </a:lnTo>
                <a:lnTo>
                  <a:pt x="643" y="440"/>
                </a:lnTo>
                <a:lnTo>
                  <a:pt x="643" y="438"/>
                </a:lnTo>
                <a:lnTo>
                  <a:pt x="646" y="438"/>
                </a:lnTo>
                <a:lnTo>
                  <a:pt x="650" y="435"/>
                </a:lnTo>
                <a:lnTo>
                  <a:pt x="650" y="435"/>
                </a:lnTo>
                <a:lnTo>
                  <a:pt x="650" y="433"/>
                </a:lnTo>
                <a:lnTo>
                  <a:pt x="650" y="433"/>
                </a:lnTo>
                <a:lnTo>
                  <a:pt x="650" y="431"/>
                </a:lnTo>
                <a:lnTo>
                  <a:pt x="650" y="431"/>
                </a:lnTo>
                <a:lnTo>
                  <a:pt x="653" y="431"/>
                </a:lnTo>
                <a:lnTo>
                  <a:pt x="653" y="428"/>
                </a:lnTo>
                <a:lnTo>
                  <a:pt x="650" y="419"/>
                </a:lnTo>
                <a:lnTo>
                  <a:pt x="650" y="414"/>
                </a:lnTo>
                <a:lnTo>
                  <a:pt x="653" y="409"/>
                </a:lnTo>
                <a:lnTo>
                  <a:pt x="655" y="407"/>
                </a:lnTo>
                <a:lnTo>
                  <a:pt x="657" y="407"/>
                </a:lnTo>
                <a:lnTo>
                  <a:pt x="660" y="407"/>
                </a:lnTo>
                <a:lnTo>
                  <a:pt x="660" y="407"/>
                </a:lnTo>
                <a:lnTo>
                  <a:pt x="660" y="409"/>
                </a:lnTo>
                <a:lnTo>
                  <a:pt x="660" y="409"/>
                </a:lnTo>
                <a:lnTo>
                  <a:pt x="660" y="409"/>
                </a:lnTo>
                <a:lnTo>
                  <a:pt x="662" y="402"/>
                </a:lnTo>
                <a:lnTo>
                  <a:pt x="665" y="402"/>
                </a:lnTo>
                <a:lnTo>
                  <a:pt x="665" y="400"/>
                </a:lnTo>
                <a:lnTo>
                  <a:pt x="667" y="400"/>
                </a:lnTo>
                <a:lnTo>
                  <a:pt x="667" y="400"/>
                </a:lnTo>
                <a:lnTo>
                  <a:pt x="669" y="398"/>
                </a:lnTo>
                <a:lnTo>
                  <a:pt x="669" y="398"/>
                </a:lnTo>
                <a:lnTo>
                  <a:pt x="669" y="395"/>
                </a:lnTo>
                <a:lnTo>
                  <a:pt x="669" y="390"/>
                </a:lnTo>
                <a:lnTo>
                  <a:pt x="667" y="364"/>
                </a:lnTo>
                <a:lnTo>
                  <a:pt x="667" y="362"/>
                </a:lnTo>
                <a:lnTo>
                  <a:pt x="667" y="357"/>
                </a:lnTo>
                <a:lnTo>
                  <a:pt x="667" y="355"/>
                </a:lnTo>
                <a:lnTo>
                  <a:pt x="667" y="353"/>
                </a:lnTo>
                <a:lnTo>
                  <a:pt x="665" y="348"/>
                </a:lnTo>
                <a:lnTo>
                  <a:pt x="665" y="341"/>
                </a:lnTo>
                <a:lnTo>
                  <a:pt x="662" y="338"/>
                </a:lnTo>
                <a:lnTo>
                  <a:pt x="662" y="336"/>
                </a:lnTo>
                <a:lnTo>
                  <a:pt x="660" y="336"/>
                </a:lnTo>
                <a:lnTo>
                  <a:pt x="660" y="334"/>
                </a:lnTo>
                <a:lnTo>
                  <a:pt x="660" y="334"/>
                </a:lnTo>
                <a:lnTo>
                  <a:pt x="660" y="334"/>
                </a:lnTo>
                <a:lnTo>
                  <a:pt x="657" y="331"/>
                </a:lnTo>
                <a:lnTo>
                  <a:pt x="657" y="331"/>
                </a:lnTo>
                <a:lnTo>
                  <a:pt x="655" y="331"/>
                </a:lnTo>
                <a:lnTo>
                  <a:pt x="653" y="329"/>
                </a:lnTo>
                <a:lnTo>
                  <a:pt x="650" y="329"/>
                </a:lnTo>
                <a:lnTo>
                  <a:pt x="650" y="327"/>
                </a:lnTo>
                <a:lnTo>
                  <a:pt x="648" y="327"/>
                </a:lnTo>
                <a:lnTo>
                  <a:pt x="648" y="324"/>
                </a:lnTo>
                <a:lnTo>
                  <a:pt x="648" y="324"/>
                </a:lnTo>
                <a:lnTo>
                  <a:pt x="648" y="322"/>
                </a:lnTo>
                <a:lnTo>
                  <a:pt x="648" y="322"/>
                </a:lnTo>
                <a:lnTo>
                  <a:pt x="646" y="322"/>
                </a:lnTo>
                <a:lnTo>
                  <a:pt x="646" y="322"/>
                </a:lnTo>
                <a:lnTo>
                  <a:pt x="646" y="319"/>
                </a:lnTo>
                <a:lnTo>
                  <a:pt x="646" y="319"/>
                </a:lnTo>
                <a:lnTo>
                  <a:pt x="646" y="319"/>
                </a:lnTo>
                <a:lnTo>
                  <a:pt x="648" y="319"/>
                </a:lnTo>
                <a:lnTo>
                  <a:pt x="646" y="315"/>
                </a:lnTo>
                <a:lnTo>
                  <a:pt x="648" y="312"/>
                </a:lnTo>
                <a:lnTo>
                  <a:pt x="648" y="312"/>
                </a:lnTo>
                <a:lnTo>
                  <a:pt x="653" y="310"/>
                </a:lnTo>
                <a:lnTo>
                  <a:pt x="653" y="310"/>
                </a:lnTo>
                <a:lnTo>
                  <a:pt x="655" y="312"/>
                </a:lnTo>
                <a:lnTo>
                  <a:pt x="657" y="315"/>
                </a:lnTo>
                <a:lnTo>
                  <a:pt x="657" y="315"/>
                </a:lnTo>
                <a:lnTo>
                  <a:pt x="660" y="315"/>
                </a:lnTo>
                <a:lnTo>
                  <a:pt x="662" y="315"/>
                </a:lnTo>
                <a:lnTo>
                  <a:pt x="662" y="312"/>
                </a:lnTo>
                <a:lnTo>
                  <a:pt x="657" y="310"/>
                </a:lnTo>
                <a:lnTo>
                  <a:pt x="657" y="308"/>
                </a:lnTo>
                <a:lnTo>
                  <a:pt x="657" y="308"/>
                </a:lnTo>
                <a:lnTo>
                  <a:pt x="657" y="308"/>
                </a:lnTo>
                <a:lnTo>
                  <a:pt x="657" y="308"/>
                </a:lnTo>
                <a:lnTo>
                  <a:pt x="657" y="308"/>
                </a:lnTo>
                <a:lnTo>
                  <a:pt x="657" y="305"/>
                </a:lnTo>
                <a:lnTo>
                  <a:pt x="657" y="305"/>
                </a:lnTo>
                <a:lnTo>
                  <a:pt x="657" y="305"/>
                </a:lnTo>
                <a:lnTo>
                  <a:pt x="657" y="305"/>
                </a:lnTo>
                <a:lnTo>
                  <a:pt x="657" y="303"/>
                </a:lnTo>
                <a:lnTo>
                  <a:pt x="655" y="300"/>
                </a:lnTo>
                <a:lnTo>
                  <a:pt x="655" y="300"/>
                </a:lnTo>
                <a:lnTo>
                  <a:pt x="655" y="300"/>
                </a:lnTo>
                <a:lnTo>
                  <a:pt x="653" y="300"/>
                </a:lnTo>
                <a:lnTo>
                  <a:pt x="653" y="298"/>
                </a:lnTo>
                <a:lnTo>
                  <a:pt x="650" y="298"/>
                </a:lnTo>
                <a:lnTo>
                  <a:pt x="648" y="296"/>
                </a:lnTo>
                <a:lnTo>
                  <a:pt x="646" y="291"/>
                </a:lnTo>
                <a:lnTo>
                  <a:pt x="646" y="291"/>
                </a:lnTo>
                <a:lnTo>
                  <a:pt x="646" y="289"/>
                </a:lnTo>
                <a:lnTo>
                  <a:pt x="646" y="289"/>
                </a:lnTo>
                <a:lnTo>
                  <a:pt x="648" y="286"/>
                </a:lnTo>
                <a:lnTo>
                  <a:pt x="643" y="284"/>
                </a:lnTo>
                <a:lnTo>
                  <a:pt x="639" y="282"/>
                </a:lnTo>
                <a:lnTo>
                  <a:pt x="634" y="279"/>
                </a:lnTo>
                <a:lnTo>
                  <a:pt x="631" y="279"/>
                </a:lnTo>
                <a:lnTo>
                  <a:pt x="627" y="279"/>
                </a:lnTo>
                <a:lnTo>
                  <a:pt x="627" y="279"/>
                </a:lnTo>
                <a:lnTo>
                  <a:pt x="622" y="279"/>
                </a:lnTo>
                <a:lnTo>
                  <a:pt x="622" y="279"/>
                </a:lnTo>
                <a:lnTo>
                  <a:pt x="620" y="277"/>
                </a:lnTo>
                <a:lnTo>
                  <a:pt x="617" y="274"/>
                </a:lnTo>
                <a:lnTo>
                  <a:pt x="615" y="274"/>
                </a:lnTo>
                <a:lnTo>
                  <a:pt x="615" y="274"/>
                </a:lnTo>
                <a:lnTo>
                  <a:pt x="610" y="274"/>
                </a:lnTo>
                <a:lnTo>
                  <a:pt x="610" y="274"/>
                </a:lnTo>
                <a:lnTo>
                  <a:pt x="608" y="274"/>
                </a:lnTo>
                <a:lnTo>
                  <a:pt x="603" y="274"/>
                </a:lnTo>
                <a:lnTo>
                  <a:pt x="601" y="272"/>
                </a:lnTo>
                <a:lnTo>
                  <a:pt x="598" y="270"/>
                </a:lnTo>
                <a:lnTo>
                  <a:pt x="594" y="267"/>
                </a:lnTo>
                <a:lnTo>
                  <a:pt x="579" y="270"/>
                </a:lnTo>
                <a:lnTo>
                  <a:pt x="577" y="270"/>
                </a:lnTo>
                <a:lnTo>
                  <a:pt x="577" y="267"/>
                </a:lnTo>
                <a:lnTo>
                  <a:pt x="575" y="265"/>
                </a:lnTo>
                <a:lnTo>
                  <a:pt x="575" y="263"/>
                </a:lnTo>
                <a:lnTo>
                  <a:pt x="575" y="260"/>
                </a:lnTo>
                <a:lnTo>
                  <a:pt x="572" y="260"/>
                </a:lnTo>
                <a:lnTo>
                  <a:pt x="570" y="256"/>
                </a:lnTo>
                <a:lnTo>
                  <a:pt x="565" y="256"/>
                </a:lnTo>
                <a:lnTo>
                  <a:pt x="561" y="253"/>
                </a:lnTo>
                <a:lnTo>
                  <a:pt x="558" y="253"/>
                </a:lnTo>
                <a:lnTo>
                  <a:pt x="553" y="253"/>
                </a:lnTo>
                <a:lnTo>
                  <a:pt x="544" y="253"/>
                </a:lnTo>
                <a:lnTo>
                  <a:pt x="542" y="253"/>
                </a:lnTo>
                <a:lnTo>
                  <a:pt x="532" y="248"/>
                </a:lnTo>
                <a:lnTo>
                  <a:pt x="520" y="244"/>
                </a:lnTo>
                <a:lnTo>
                  <a:pt x="518" y="241"/>
                </a:lnTo>
                <a:lnTo>
                  <a:pt x="516" y="241"/>
                </a:lnTo>
                <a:lnTo>
                  <a:pt x="513" y="244"/>
                </a:lnTo>
                <a:lnTo>
                  <a:pt x="513" y="244"/>
                </a:lnTo>
                <a:lnTo>
                  <a:pt x="513" y="246"/>
                </a:lnTo>
                <a:lnTo>
                  <a:pt x="511" y="246"/>
                </a:lnTo>
                <a:lnTo>
                  <a:pt x="511" y="248"/>
                </a:lnTo>
                <a:lnTo>
                  <a:pt x="499" y="248"/>
                </a:lnTo>
                <a:lnTo>
                  <a:pt x="494" y="248"/>
                </a:lnTo>
                <a:lnTo>
                  <a:pt x="494" y="248"/>
                </a:lnTo>
                <a:lnTo>
                  <a:pt x="497" y="248"/>
                </a:lnTo>
                <a:lnTo>
                  <a:pt x="499" y="253"/>
                </a:lnTo>
                <a:lnTo>
                  <a:pt x="499" y="253"/>
                </a:lnTo>
                <a:lnTo>
                  <a:pt x="499" y="253"/>
                </a:lnTo>
                <a:lnTo>
                  <a:pt x="497" y="260"/>
                </a:lnTo>
                <a:lnTo>
                  <a:pt x="492" y="265"/>
                </a:lnTo>
                <a:lnTo>
                  <a:pt x="490" y="267"/>
                </a:lnTo>
                <a:lnTo>
                  <a:pt x="487" y="270"/>
                </a:lnTo>
                <a:lnTo>
                  <a:pt x="487" y="274"/>
                </a:lnTo>
                <a:lnTo>
                  <a:pt x="490" y="279"/>
                </a:lnTo>
                <a:lnTo>
                  <a:pt x="492" y="284"/>
                </a:lnTo>
                <a:lnTo>
                  <a:pt x="492" y="286"/>
                </a:lnTo>
                <a:lnTo>
                  <a:pt x="497" y="289"/>
                </a:lnTo>
                <a:lnTo>
                  <a:pt x="497" y="289"/>
                </a:lnTo>
                <a:lnTo>
                  <a:pt x="506" y="289"/>
                </a:lnTo>
                <a:lnTo>
                  <a:pt x="508" y="289"/>
                </a:lnTo>
                <a:lnTo>
                  <a:pt x="506" y="293"/>
                </a:lnTo>
                <a:lnTo>
                  <a:pt x="501" y="296"/>
                </a:lnTo>
                <a:lnTo>
                  <a:pt x="497" y="296"/>
                </a:lnTo>
                <a:lnTo>
                  <a:pt x="490" y="296"/>
                </a:lnTo>
                <a:lnTo>
                  <a:pt x="485" y="298"/>
                </a:lnTo>
                <a:lnTo>
                  <a:pt x="471" y="308"/>
                </a:lnTo>
                <a:lnTo>
                  <a:pt x="468" y="310"/>
                </a:lnTo>
                <a:lnTo>
                  <a:pt x="468" y="315"/>
                </a:lnTo>
                <a:lnTo>
                  <a:pt x="468" y="319"/>
                </a:lnTo>
                <a:lnTo>
                  <a:pt x="471" y="334"/>
                </a:lnTo>
                <a:lnTo>
                  <a:pt x="471" y="345"/>
                </a:lnTo>
                <a:lnTo>
                  <a:pt x="471" y="355"/>
                </a:lnTo>
                <a:lnTo>
                  <a:pt x="466" y="364"/>
                </a:lnTo>
                <a:lnTo>
                  <a:pt x="461" y="374"/>
                </a:lnTo>
                <a:lnTo>
                  <a:pt x="461" y="376"/>
                </a:lnTo>
                <a:lnTo>
                  <a:pt x="461" y="376"/>
                </a:lnTo>
                <a:lnTo>
                  <a:pt x="459" y="376"/>
                </a:lnTo>
                <a:lnTo>
                  <a:pt x="459" y="374"/>
                </a:lnTo>
                <a:lnTo>
                  <a:pt x="459" y="374"/>
                </a:lnTo>
                <a:lnTo>
                  <a:pt x="459" y="372"/>
                </a:lnTo>
                <a:lnTo>
                  <a:pt x="459" y="369"/>
                </a:lnTo>
                <a:lnTo>
                  <a:pt x="459" y="367"/>
                </a:lnTo>
                <a:lnTo>
                  <a:pt x="459" y="367"/>
                </a:lnTo>
                <a:lnTo>
                  <a:pt x="461" y="364"/>
                </a:lnTo>
                <a:lnTo>
                  <a:pt x="464" y="362"/>
                </a:lnTo>
                <a:lnTo>
                  <a:pt x="464" y="360"/>
                </a:lnTo>
                <a:lnTo>
                  <a:pt x="464" y="357"/>
                </a:lnTo>
                <a:lnTo>
                  <a:pt x="464" y="353"/>
                </a:lnTo>
                <a:lnTo>
                  <a:pt x="464" y="353"/>
                </a:lnTo>
                <a:lnTo>
                  <a:pt x="464" y="350"/>
                </a:lnTo>
                <a:lnTo>
                  <a:pt x="464" y="350"/>
                </a:lnTo>
                <a:lnTo>
                  <a:pt x="464" y="348"/>
                </a:lnTo>
                <a:lnTo>
                  <a:pt x="461" y="348"/>
                </a:lnTo>
                <a:lnTo>
                  <a:pt x="461" y="348"/>
                </a:lnTo>
                <a:lnTo>
                  <a:pt x="459" y="348"/>
                </a:lnTo>
                <a:lnTo>
                  <a:pt x="459" y="348"/>
                </a:lnTo>
                <a:lnTo>
                  <a:pt x="459" y="350"/>
                </a:lnTo>
                <a:lnTo>
                  <a:pt x="459" y="355"/>
                </a:lnTo>
                <a:lnTo>
                  <a:pt x="459" y="355"/>
                </a:lnTo>
                <a:lnTo>
                  <a:pt x="459" y="357"/>
                </a:lnTo>
                <a:lnTo>
                  <a:pt x="456" y="360"/>
                </a:lnTo>
                <a:lnTo>
                  <a:pt x="456" y="360"/>
                </a:lnTo>
                <a:lnTo>
                  <a:pt x="459" y="360"/>
                </a:lnTo>
                <a:lnTo>
                  <a:pt x="459" y="360"/>
                </a:lnTo>
                <a:lnTo>
                  <a:pt x="456" y="362"/>
                </a:lnTo>
                <a:lnTo>
                  <a:pt x="456" y="364"/>
                </a:lnTo>
                <a:lnTo>
                  <a:pt x="456" y="367"/>
                </a:lnTo>
                <a:lnTo>
                  <a:pt x="456" y="369"/>
                </a:lnTo>
                <a:lnTo>
                  <a:pt x="456" y="372"/>
                </a:lnTo>
                <a:lnTo>
                  <a:pt x="456" y="374"/>
                </a:lnTo>
                <a:lnTo>
                  <a:pt x="454" y="374"/>
                </a:lnTo>
                <a:lnTo>
                  <a:pt x="454" y="374"/>
                </a:lnTo>
                <a:lnTo>
                  <a:pt x="452" y="372"/>
                </a:lnTo>
                <a:lnTo>
                  <a:pt x="449" y="369"/>
                </a:lnTo>
                <a:lnTo>
                  <a:pt x="449" y="367"/>
                </a:lnTo>
                <a:lnTo>
                  <a:pt x="449" y="362"/>
                </a:lnTo>
                <a:lnTo>
                  <a:pt x="452" y="355"/>
                </a:lnTo>
                <a:lnTo>
                  <a:pt x="452" y="353"/>
                </a:lnTo>
                <a:lnTo>
                  <a:pt x="452" y="350"/>
                </a:lnTo>
                <a:lnTo>
                  <a:pt x="452" y="350"/>
                </a:lnTo>
                <a:lnTo>
                  <a:pt x="452" y="350"/>
                </a:lnTo>
                <a:lnTo>
                  <a:pt x="449" y="350"/>
                </a:lnTo>
                <a:lnTo>
                  <a:pt x="449" y="348"/>
                </a:lnTo>
                <a:lnTo>
                  <a:pt x="449" y="345"/>
                </a:lnTo>
                <a:lnTo>
                  <a:pt x="452" y="343"/>
                </a:lnTo>
                <a:lnTo>
                  <a:pt x="454" y="341"/>
                </a:lnTo>
                <a:lnTo>
                  <a:pt x="454" y="341"/>
                </a:lnTo>
                <a:lnTo>
                  <a:pt x="452" y="338"/>
                </a:lnTo>
                <a:lnTo>
                  <a:pt x="449" y="334"/>
                </a:lnTo>
                <a:lnTo>
                  <a:pt x="449" y="331"/>
                </a:lnTo>
                <a:lnTo>
                  <a:pt x="452" y="329"/>
                </a:lnTo>
                <a:lnTo>
                  <a:pt x="452" y="329"/>
                </a:lnTo>
                <a:lnTo>
                  <a:pt x="454" y="329"/>
                </a:lnTo>
                <a:lnTo>
                  <a:pt x="454" y="327"/>
                </a:lnTo>
                <a:lnTo>
                  <a:pt x="454" y="324"/>
                </a:lnTo>
                <a:lnTo>
                  <a:pt x="454" y="322"/>
                </a:lnTo>
                <a:lnTo>
                  <a:pt x="452" y="322"/>
                </a:lnTo>
                <a:lnTo>
                  <a:pt x="449" y="324"/>
                </a:lnTo>
                <a:lnTo>
                  <a:pt x="449" y="324"/>
                </a:lnTo>
                <a:lnTo>
                  <a:pt x="447" y="324"/>
                </a:lnTo>
                <a:lnTo>
                  <a:pt x="447" y="327"/>
                </a:lnTo>
                <a:lnTo>
                  <a:pt x="447" y="327"/>
                </a:lnTo>
                <a:lnTo>
                  <a:pt x="442" y="336"/>
                </a:lnTo>
                <a:lnTo>
                  <a:pt x="442" y="338"/>
                </a:lnTo>
                <a:lnTo>
                  <a:pt x="438" y="341"/>
                </a:lnTo>
                <a:lnTo>
                  <a:pt x="438" y="343"/>
                </a:lnTo>
                <a:lnTo>
                  <a:pt x="438" y="345"/>
                </a:lnTo>
                <a:lnTo>
                  <a:pt x="433" y="355"/>
                </a:lnTo>
                <a:lnTo>
                  <a:pt x="433" y="357"/>
                </a:lnTo>
                <a:lnTo>
                  <a:pt x="430" y="357"/>
                </a:lnTo>
                <a:lnTo>
                  <a:pt x="430" y="357"/>
                </a:lnTo>
                <a:lnTo>
                  <a:pt x="426" y="355"/>
                </a:lnTo>
                <a:lnTo>
                  <a:pt x="426" y="355"/>
                </a:lnTo>
                <a:lnTo>
                  <a:pt x="423" y="355"/>
                </a:lnTo>
                <a:lnTo>
                  <a:pt x="423" y="355"/>
                </a:lnTo>
                <a:lnTo>
                  <a:pt x="423" y="355"/>
                </a:lnTo>
                <a:lnTo>
                  <a:pt x="421" y="355"/>
                </a:lnTo>
                <a:lnTo>
                  <a:pt x="421" y="355"/>
                </a:lnTo>
                <a:lnTo>
                  <a:pt x="421" y="355"/>
                </a:lnTo>
                <a:lnTo>
                  <a:pt x="421" y="357"/>
                </a:lnTo>
                <a:lnTo>
                  <a:pt x="419" y="362"/>
                </a:lnTo>
                <a:lnTo>
                  <a:pt x="419" y="364"/>
                </a:lnTo>
                <a:lnTo>
                  <a:pt x="416" y="364"/>
                </a:lnTo>
                <a:lnTo>
                  <a:pt x="416" y="362"/>
                </a:lnTo>
                <a:lnTo>
                  <a:pt x="416" y="362"/>
                </a:lnTo>
                <a:lnTo>
                  <a:pt x="414" y="362"/>
                </a:lnTo>
                <a:lnTo>
                  <a:pt x="411" y="362"/>
                </a:lnTo>
                <a:lnTo>
                  <a:pt x="411" y="364"/>
                </a:lnTo>
                <a:lnTo>
                  <a:pt x="411" y="364"/>
                </a:lnTo>
                <a:lnTo>
                  <a:pt x="411" y="369"/>
                </a:lnTo>
                <a:lnTo>
                  <a:pt x="411" y="381"/>
                </a:lnTo>
                <a:lnTo>
                  <a:pt x="411" y="381"/>
                </a:lnTo>
                <a:lnTo>
                  <a:pt x="411" y="383"/>
                </a:lnTo>
                <a:lnTo>
                  <a:pt x="411" y="386"/>
                </a:lnTo>
                <a:lnTo>
                  <a:pt x="409" y="386"/>
                </a:lnTo>
                <a:lnTo>
                  <a:pt x="409" y="386"/>
                </a:lnTo>
                <a:lnTo>
                  <a:pt x="407" y="386"/>
                </a:lnTo>
                <a:lnTo>
                  <a:pt x="407" y="386"/>
                </a:lnTo>
                <a:lnTo>
                  <a:pt x="404" y="386"/>
                </a:lnTo>
                <a:lnTo>
                  <a:pt x="404" y="386"/>
                </a:lnTo>
                <a:lnTo>
                  <a:pt x="402" y="386"/>
                </a:lnTo>
                <a:lnTo>
                  <a:pt x="400" y="388"/>
                </a:lnTo>
                <a:lnTo>
                  <a:pt x="397" y="390"/>
                </a:lnTo>
                <a:lnTo>
                  <a:pt x="397" y="393"/>
                </a:lnTo>
                <a:lnTo>
                  <a:pt x="397" y="398"/>
                </a:lnTo>
                <a:lnTo>
                  <a:pt x="400" y="400"/>
                </a:lnTo>
                <a:lnTo>
                  <a:pt x="402" y="402"/>
                </a:lnTo>
                <a:lnTo>
                  <a:pt x="402" y="405"/>
                </a:lnTo>
                <a:lnTo>
                  <a:pt x="400" y="414"/>
                </a:lnTo>
                <a:lnTo>
                  <a:pt x="400" y="414"/>
                </a:lnTo>
                <a:lnTo>
                  <a:pt x="400" y="416"/>
                </a:lnTo>
                <a:lnTo>
                  <a:pt x="400" y="421"/>
                </a:lnTo>
                <a:lnTo>
                  <a:pt x="400" y="421"/>
                </a:lnTo>
                <a:lnTo>
                  <a:pt x="402" y="426"/>
                </a:lnTo>
                <a:lnTo>
                  <a:pt x="402" y="431"/>
                </a:lnTo>
                <a:lnTo>
                  <a:pt x="400" y="435"/>
                </a:lnTo>
                <a:lnTo>
                  <a:pt x="397" y="445"/>
                </a:lnTo>
                <a:lnTo>
                  <a:pt x="393" y="454"/>
                </a:lnTo>
                <a:lnTo>
                  <a:pt x="393" y="459"/>
                </a:lnTo>
                <a:lnTo>
                  <a:pt x="385" y="466"/>
                </a:lnTo>
                <a:lnTo>
                  <a:pt x="383" y="469"/>
                </a:lnTo>
                <a:lnTo>
                  <a:pt x="383" y="473"/>
                </a:lnTo>
                <a:lnTo>
                  <a:pt x="385" y="476"/>
                </a:lnTo>
                <a:lnTo>
                  <a:pt x="388" y="478"/>
                </a:lnTo>
                <a:lnTo>
                  <a:pt x="388" y="480"/>
                </a:lnTo>
                <a:lnTo>
                  <a:pt x="390" y="483"/>
                </a:lnTo>
                <a:lnTo>
                  <a:pt x="390" y="483"/>
                </a:lnTo>
                <a:lnTo>
                  <a:pt x="390" y="487"/>
                </a:lnTo>
                <a:lnTo>
                  <a:pt x="390" y="487"/>
                </a:lnTo>
                <a:lnTo>
                  <a:pt x="393" y="490"/>
                </a:lnTo>
                <a:lnTo>
                  <a:pt x="395" y="499"/>
                </a:lnTo>
                <a:lnTo>
                  <a:pt x="395" y="504"/>
                </a:lnTo>
                <a:lnTo>
                  <a:pt x="393" y="509"/>
                </a:lnTo>
                <a:lnTo>
                  <a:pt x="388" y="516"/>
                </a:lnTo>
                <a:lnTo>
                  <a:pt x="388" y="521"/>
                </a:lnTo>
                <a:lnTo>
                  <a:pt x="388" y="525"/>
                </a:lnTo>
                <a:lnTo>
                  <a:pt x="388" y="528"/>
                </a:lnTo>
                <a:lnTo>
                  <a:pt x="390" y="530"/>
                </a:lnTo>
                <a:lnTo>
                  <a:pt x="393" y="535"/>
                </a:lnTo>
                <a:lnTo>
                  <a:pt x="409" y="568"/>
                </a:lnTo>
                <a:lnTo>
                  <a:pt x="411" y="568"/>
                </a:lnTo>
                <a:lnTo>
                  <a:pt x="414" y="568"/>
                </a:lnTo>
                <a:lnTo>
                  <a:pt x="419" y="563"/>
                </a:lnTo>
                <a:lnTo>
                  <a:pt x="419" y="566"/>
                </a:lnTo>
                <a:lnTo>
                  <a:pt x="419" y="568"/>
                </a:lnTo>
                <a:lnTo>
                  <a:pt x="416" y="570"/>
                </a:lnTo>
                <a:lnTo>
                  <a:pt x="414" y="570"/>
                </a:lnTo>
                <a:lnTo>
                  <a:pt x="414" y="570"/>
                </a:lnTo>
                <a:lnTo>
                  <a:pt x="414" y="573"/>
                </a:lnTo>
                <a:lnTo>
                  <a:pt x="421" y="585"/>
                </a:lnTo>
                <a:lnTo>
                  <a:pt x="421" y="589"/>
                </a:lnTo>
                <a:lnTo>
                  <a:pt x="423" y="592"/>
                </a:lnTo>
                <a:lnTo>
                  <a:pt x="426" y="594"/>
                </a:lnTo>
                <a:lnTo>
                  <a:pt x="426" y="596"/>
                </a:lnTo>
                <a:lnTo>
                  <a:pt x="426" y="596"/>
                </a:lnTo>
                <a:lnTo>
                  <a:pt x="426" y="596"/>
                </a:lnTo>
                <a:lnTo>
                  <a:pt x="426" y="596"/>
                </a:lnTo>
                <a:lnTo>
                  <a:pt x="426" y="596"/>
                </a:lnTo>
                <a:lnTo>
                  <a:pt x="426" y="596"/>
                </a:lnTo>
                <a:lnTo>
                  <a:pt x="426" y="596"/>
                </a:lnTo>
                <a:lnTo>
                  <a:pt x="426" y="596"/>
                </a:lnTo>
                <a:lnTo>
                  <a:pt x="426" y="599"/>
                </a:lnTo>
                <a:lnTo>
                  <a:pt x="428" y="601"/>
                </a:lnTo>
                <a:lnTo>
                  <a:pt x="430" y="632"/>
                </a:lnTo>
                <a:lnTo>
                  <a:pt x="430" y="660"/>
                </a:lnTo>
                <a:lnTo>
                  <a:pt x="428" y="670"/>
                </a:lnTo>
                <a:lnTo>
                  <a:pt x="423" y="689"/>
                </a:lnTo>
                <a:lnTo>
                  <a:pt x="414" y="705"/>
                </a:lnTo>
                <a:lnTo>
                  <a:pt x="407" y="729"/>
                </a:lnTo>
                <a:lnTo>
                  <a:pt x="402" y="738"/>
                </a:lnTo>
                <a:lnTo>
                  <a:pt x="397" y="745"/>
                </a:lnTo>
                <a:lnTo>
                  <a:pt x="393" y="748"/>
                </a:lnTo>
                <a:lnTo>
                  <a:pt x="390" y="750"/>
                </a:lnTo>
                <a:lnTo>
                  <a:pt x="390" y="753"/>
                </a:lnTo>
                <a:lnTo>
                  <a:pt x="388" y="755"/>
                </a:lnTo>
                <a:lnTo>
                  <a:pt x="390" y="755"/>
                </a:lnTo>
                <a:lnTo>
                  <a:pt x="397" y="753"/>
                </a:lnTo>
                <a:lnTo>
                  <a:pt x="404" y="753"/>
                </a:lnTo>
                <a:lnTo>
                  <a:pt x="411" y="750"/>
                </a:lnTo>
                <a:lnTo>
                  <a:pt x="419" y="750"/>
                </a:lnTo>
                <a:lnTo>
                  <a:pt x="426" y="750"/>
                </a:lnTo>
                <a:lnTo>
                  <a:pt x="440" y="748"/>
                </a:lnTo>
                <a:lnTo>
                  <a:pt x="447" y="748"/>
                </a:lnTo>
                <a:lnTo>
                  <a:pt x="456" y="745"/>
                </a:lnTo>
                <a:lnTo>
                  <a:pt x="464" y="745"/>
                </a:lnTo>
                <a:lnTo>
                  <a:pt x="471" y="743"/>
                </a:lnTo>
                <a:lnTo>
                  <a:pt x="485" y="743"/>
                </a:lnTo>
                <a:lnTo>
                  <a:pt x="492" y="741"/>
                </a:lnTo>
                <a:lnTo>
                  <a:pt x="499" y="741"/>
                </a:lnTo>
                <a:lnTo>
                  <a:pt x="506" y="738"/>
                </a:lnTo>
                <a:lnTo>
                  <a:pt x="513" y="738"/>
                </a:lnTo>
                <a:lnTo>
                  <a:pt x="520" y="738"/>
                </a:lnTo>
                <a:lnTo>
                  <a:pt x="527" y="736"/>
                </a:lnTo>
                <a:lnTo>
                  <a:pt x="534" y="736"/>
                </a:lnTo>
                <a:lnTo>
                  <a:pt x="544" y="734"/>
                </a:lnTo>
                <a:lnTo>
                  <a:pt x="551" y="734"/>
                </a:lnTo>
                <a:lnTo>
                  <a:pt x="558" y="734"/>
                </a:lnTo>
                <a:lnTo>
                  <a:pt x="565" y="731"/>
                </a:lnTo>
                <a:lnTo>
                  <a:pt x="572" y="731"/>
                </a:lnTo>
                <a:lnTo>
                  <a:pt x="579" y="729"/>
                </a:lnTo>
                <a:lnTo>
                  <a:pt x="579" y="736"/>
                </a:lnTo>
                <a:lnTo>
                  <a:pt x="589" y="736"/>
                </a:lnTo>
                <a:lnTo>
                  <a:pt x="596" y="734"/>
                </a:lnTo>
                <a:lnTo>
                  <a:pt x="603" y="734"/>
                </a:lnTo>
                <a:lnTo>
                  <a:pt x="613" y="731"/>
                </a:lnTo>
                <a:lnTo>
                  <a:pt x="620" y="729"/>
                </a:lnTo>
                <a:lnTo>
                  <a:pt x="627" y="729"/>
                </a:lnTo>
                <a:lnTo>
                  <a:pt x="634" y="727"/>
                </a:lnTo>
                <a:lnTo>
                  <a:pt x="643" y="727"/>
                </a:lnTo>
                <a:lnTo>
                  <a:pt x="650" y="724"/>
                </a:lnTo>
                <a:lnTo>
                  <a:pt x="657" y="722"/>
                </a:lnTo>
                <a:lnTo>
                  <a:pt x="667" y="722"/>
                </a:lnTo>
                <a:lnTo>
                  <a:pt x="674" y="719"/>
                </a:lnTo>
                <a:lnTo>
                  <a:pt x="681" y="719"/>
                </a:lnTo>
                <a:lnTo>
                  <a:pt x="688" y="717"/>
                </a:lnTo>
                <a:lnTo>
                  <a:pt x="698" y="715"/>
                </a:lnTo>
                <a:lnTo>
                  <a:pt x="705" y="715"/>
                </a:lnTo>
                <a:lnTo>
                  <a:pt x="705" y="712"/>
                </a:lnTo>
                <a:lnTo>
                  <a:pt x="705" y="712"/>
                </a:lnTo>
                <a:lnTo>
                  <a:pt x="705" y="710"/>
                </a:lnTo>
                <a:lnTo>
                  <a:pt x="707" y="710"/>
                </a:lnTo>
                <a:lnTo>
                  <a:pt x="707" y="710"/>
                </a:lnTo>
                <a:lnTo>
                  <a:pt x="707" y="710"/>
                </a:lnTo>
                <a:lnTo>
                  <a:pt x="707" y="708"/>
                </a:lnTo>
                <a:lnTo>
                  <a:pt x="707" y="705"/>
                </a:lnTo>
                <a:lnTo>
                  <a:pt x="707" y="703"/>
                </a:lnTo>
                <a:lnTo>
                  <a:pt x="712" y="696"/>
                </a:lnTo>
                <a:lnTo>
                  <a:pt x="712" y="693"/>
                </a:lnTo>
                <a:lnTo>
                  <a:pt x="714" y="693"/>
                </a:lnTo>
                <a:lnTo>
                  <a:pt x="714" y="691"/>
                </a:lnTo>
                <a:lnTo>
                  <a:pt x="717" y="689"/>
                </a:lnTo>
                <a:lnTo>
                  <a:pt x="717" y="686"/>
                </a:lnTo>
                <a:lnTo>
                  <a:pt x="721" y="686"/>
                </a:lnTo>
                <a:lnTo>
                  <a:pt x="721" y="686"/>
                </a:lnTo>
                <a:lnTo>
                  <a:pt x="721" y="684"/>
                </a:lnTo>
                <a:lnTo>
                  <a:pt x="719" y="682"/>
                </a:lnTo>
                <a:lnTo>
                  <a:pt x="719" y="682"/>
                </a:lnTo>
                <a:lnTo>
                  <a:pt x="721" y="682"/>
                </a:lnTo>
                <a:lnTo>
                  <a:pt x="724" y="679"/>
                </a:lnTo>
                <a:lnTo>
                  <a:pt x="724" y="674"/>
                </a:lnTo>
                <a:lnTo>
                  <a:pt x="724" y="674"/>
                </a:lnTo>
                <a:lnTo>
                  <a:pt x="726" y="674"/>
                </a:lnTo>
                <a:lnTo>
                  <a:pt x="726" y="677"/>
                </a:lnTo>
                <a:lnTo>
                  <a:pt x="726" y="674"/>
                </a:lnTo>
                <a:lnTo>
                  <a:pt x="726" y="674"/>
                </a:lnTo>
                <a:lnTo>
                  <a:pt x="726" y="672"/>
                </a:lnTo>
                <a:lnTo>
                  <a:pt x="724" y="672"/>
                </a:lnTo>
                <a:lnTo>
                  <a:pt x="724" y="672"/>
                </a:lnTo>
                <a:lnTo>
                  <a:pt x="724" y="670"/>
                </a:lnTo>
                <a:lnTo>
                  <a:pt x="724" y="670"/>
                </a:lnTo>
                <a:lnTo>
                  <a:pt x="724" y="667"/>
                </a:lnTo>
                <a:lnTo>
                  <a:pt x="724" y="667"/>
                </a:lnTo>
                <a:lnTo>
                  <a:pt x="724" y="665"/>
                </a:lnTo>
                <a:lnTo>
                  <a:pt x="724" y="665"/>
                </a:lnTo>
                <a:lnTo>
                  <a:pt x="724" y="663"/>
                </a:lnTo>
                <a:lnTo>
                  <a:pt x="726" y="648"/>
                </a:lnTo>
                <a:lnTo>
                  <a:pt x="726" y="646"/>
                </a:lnTo>
                <a:lnTo>
                  <a:pt x="731" y="639"/>
                </a:lnTo>
                <a:lnTo>
                  <a:pt x="731" y="637"/>
                </a:lnTo>
                <a:lnTo>
                  <a:pt x="733" y="634"/>
                </a:lnTo>
                <a:lnTo>
                  <a:pt x="738" y="632"/>
                </a:lnTo>
                <a:lnTo>
                  <a:pt x="740" y="632"/>
                </a:lnTo>
                <a:lnTo>
                  <a:pt x="743" y="629"/>
                </a:lnTo>
                <a:lnTo>
                  <a:pt x="743" y="629"/>
                </a:lnTo>
                <a:lnTo>
                  <a:pt x="745" y="627"/>
                </a:lnTo>
                <a:lnTo>
                  <a:pt x="745" y="625"/>
                </a:lnTo>
                <a:lnTo>
                  <a:pt x="747" y="622"/>
                </a:lnTo>
                <a:lnTo>
                  <a:pt x="747" y="622"/>
                </a:lnTo>
                <a:lnTo>
                  <a:pt x="747" y="620"/>
                </a:lnTo>
                <a:lnTo>
                  <a:pt x="747" y="618"/>
                </a:lnTo>
                <a:lnTo>
                  <a:pt x="747" y="618"/>
                </a:lnTo>
                <a:lnTo>
                  <a:pt x="745" y="615"/>
                </a:lnTo>
                <a:lnTo>
                  <a:pt x="745" y="613"/>
                </a:lnTo>
                <a:lnTo>
                  <a:pt x="745" y="611"/>
                </a:lnTo>
                <a:lnTo>
                  <a:pt x="745" y="608"/>
                </a:lnTo>
                <a:lnTo>
                  <a:pt x="745" y="606"/>
                </a:lnTo>
                <a:lnTo>
                  <a:pt x="747" y="606"/>
                </a:lnTo>
                <a:lnTo>
                  <a:pt x="750" y="603"/>
                </a:lnTo>
                <a:lnTo>
                  <a:pt x="752" y="603"/>
                </a:lnTo>
                <a:lnTo>
                  <a:pt x="752" y="601"/>
                </a:lnTo>
                <a:lnTo>
                  <a:pt x="752" y="601"/>
                </a:lnTo>
                <a:lnTo>
                  <a:pt x="752" y="599"/>
                </a:lnTo>
                <a:lnTo>
                  <a:pt x="750" y="599"/>
                </a:lnTo>
                <a:lnTo>
                  <a:pt x="750" y="596"/>
                </a:lnTo>
                <a:lnTo>
                  <a:pt x="747" y="594"/>
                </a:lnTo>
                <a:lnTo>
                  <a:pt x="750" y="592"/>
                </a:lnTo>
                <a:lnTo>
                  <a:pt x="752" y="592"/>
                </a:lnTo>
                <a:lnTo>
                  <a:pt x="754" y="589"/>
                </a:lnTo>
                <a:lnTo>
                  <a:pt x="754" y="589"/>
                </a:lnTo>
                <a:lnTo>
                  <a:pt x="757" y="587"/>
                </a:lnTo>
                <a:lnTo>
                  <a:pt x="759" y="587"/>
                </a:lnTo>
                <a:lnTo>
                  <a:pt x="764" y="589"/>
                </a:lnTo>
                <a:lnTo>
                  <a:pt x="764" y="587"/>
                </a:lnTo>
                <a:lnTo>
                  <a:pt x="764" y="589"/>
                </a:lnTo>
                <a:lnTo>
                  <a:pt x="764" y="592"/>
                </a:lnTo>
                <a:lnTo>
                  <a:pt x="764" y="594"/>
                </a:lnTo>
                <a:lnTo>
                  <a:pt x="764" y="594"/>
                </a:lnTo>
                <a:lnTo>
                  <a:pt x="766" y="594"/>
                </a:lnTo>
                <a:lnTo>
                  <a:pt x="766" y="596"/>
                </a:lnTo>
                <a:lnTo>
                  <a:pt x="766" y="599"/>
                </a:lnTo>
                <a:lnTo>
                  <a:pt x="769" y="599"/>
                </a:lnTo>
                <a:lnTo>
                  <a:pt x="769" y="599"/>
                </a:lnTo>
                <a:lnTo>
                  <a:pt x="766" y="601"/>
                </a:lnTo>
                <a:lnTo>
                  <a:pt x="766" y="603"/>
                </a:lnTo>
                <a:lnTo>
                  <a:pt x="766" y="603"/>
                </a:lnTo>
                <a:lnTo>
                  <a:pt x="769" y="601"/>
                </a:lnTo>
                <a:lnTo>
                  <a:pt x="771" y="601"/>
                </a:lnTo>
                <a:lnTo>
                  <a:pt x="773" y="599"/>
                </a:lnTo>
                <a:lnTo>
                  <a:pt x="776" y="594"/>
                </a:lnTo>
                <a:lnTo>
                  <a:pt x="776" y="589"/>
                </a:lnTo>
                <a:lnTo>
                  <a:pt x="778" y="582"/>
                </a:lnTo>
                <a:lnTo>
                  <a:pt x="778" y="575"/>
                </a:lnTo>
                <a:lnTo>
                  <a:pt x="778" y="573"/>
                </a:lnTo>
                <a:lnTo>
                  <a:pt x="778" y="573"/>
                </a:lnTo>
                <a:lnTo>
                  <a:pt x="778" y="570"/>
                </a:lnTo>
                <a:lnTo>
                  <a:pt x="776" y="570"/>
                </a:lnTo>
                <a:lnTo>
                  <a:pt x="776" y="568"/>
                </a:lnTo>
                <a:lnTo>
                  <a:pt x="776" y="563"/>
                </a:lnTo>
                <a:lnTo>
                  <a:pt x="776" y="561"/>
                </a:lnTo>
                <a:lnTo>
                  <a:pt x="776" y="556"/>
                </a:lnTo>
                <a:lnTo>
                  <a:pt x="778" y="551"/>
                </a:lnTo>
                <a:close/>
                <a:moveTo>
                  <a:pt x="454" y="251"/>
                </a:moveTo>
                <a:lnTo>
                  <a:pt x="454" y="251"/>
                </a:lnTo>
                <a:lnTo>
                  <a:pt x="454" y="251"/>
                </a:lnTo>
                <a:lnTo>
                  <a:pt x="454" y="248"/>
                </a:lnTo>
                <a:lnTo>
                  <a:pt x="454" y="248"/>
                </a:lnTo>
                <a:lnTo>
                  <a:pt x="452" y="248"/>
                </a:lnTo>
                <a:lnTo>
                  <a:pt x="452" y="248"/>
                </a:lnTo>
                <a:lnTo>
                  <a:pt x="449" y="248"/>
                </a:lnTo>
                <a:lnTo>
                  <a:pt x="449" y="248"/>
                </a:lnTo>
                <a:lnTo>
                  <a:pt x="447" y="248"/>
                </a:lnTo>
                <a:lnTo>
                  <a:pt x="447" y="248"/>
                </a:lnTo>
                <a:lnTo>
                  <a:pt x="447" y="248"/>
                </a:lnTo>
                <a:lnTo>
                  <a:pt x="447" y="246"/>
                </a:lnTo>
                <a:lnTo>
                  <a:pt x="447" y="248"/>
                </a:lnTo>
                <a:lnTo>
                  <a:pt x="449" y="251"/>
                </a:lnTo>
                <a:lnTo>
                  <a:pt x="449" y="251"/>
                </a:lnTo>
                <a:lnTo>
                  <a:pt x="452" y="253"/>
                </a:lnTo>
                <a:lnTo>
                  <a:pt x="452" y="251"/>
                </a:lnTo>
                <a:lnTo>
                  <a:pt x="454" y="251"/>
                </a:lnTo>
                <a:close/>
                <a:moveTo>
                  <a:pt x="534" y="237"/>
                </a:moveTo>
                <a:lnTo>
                  <a:pt x="532" y="237"/>
                </a:lnTo>
                <a:lnTo>
                  <a:pt x="532" y="239"/>
                </a:lnTo>
                <a:lnTo>
                  <a:pt x="532" y="239"/>
                </a:lnTo>
                <a:lnTo>
                  <a:pt x="537" y="244"/>
                </a:lnTo>
                <a:lnTo>
                  <a:pt x="542" y="246"/>
                </a:lnTo>
                <a:lnTo>
                  <a:pt x="542" y="246"/>
                </a:lnTo>
                <a:lnTo>
                  <a:pt x="544" y="246"/>
                </a:lnTo>
                <a:lnTo>
                  <a:pt x="546" y="246"/>
                </a:lnTo>
                <a:lnTo>
                  <a:pt x="546" y="246"/>
                </a:lnTo>
                <a:lnTo>
                  <a:pt x="549" y="246"/>
                </a:lnTo>
                <a:lnTo>
                  <a:pt x="549" y="244"/>
                </a:lnTo>
                <a:lnTo>
                  <a:pt x="551" y="241"/>
                </a:lnTo>
                <a:lnTo>
                  <a:pt x="551" y="239"/>
                </a:lnTo>
                <a:lnTo>
                  <a:pt x="549" y="239"/>
                </a:lnTo>
                <a:lnTo>
                  <a:pt x="546" y="239"/>
                </a:lnTo>
                <a:lnTo>
                  <a:pt x="546" y="237"/>
                </a:lnTo>
                <a:lnTo>
                  <a:pt x="546" y="234"/>
                </a:lnTo>
                <a:lnTo>
                  <a:pt x="544" y="237"/>
                </a:lnTo>
                <a:lnTo>
                  <a:pt x="544" y="237"/>
                </a:lnTo>
                <a:lnTo>
                  <a:pt x="544" y="239"/>
                </a:lnTo>
                <a:lnTo>
                  <a:pt x="544" y="239"/>
                </a:lnTo>
                <a:lnTo>
                  <a:pt x="542" y="237"/>
                </a:lnTo>
                <a:lnTo>
                  <a:pt x="534" y="237"/>
                </a:lnTo>
                <a:close/>
                <a:moveTo>
                  <a:pt x="445" y="260"/>
                </a:moveTo>
                <a:lnTo>
                  <a:pt x="445" y="260"/>
                </a:lnTo>
                <a:lnTo>
                  <a:pt x="442" y="263"/>
                </a:lnTo>
                <a:lnTo>
                  <a:pt x="442" y="265"/>
                </a:lnTo>
                <a:lnTo>
                  <a:pt x="442" y="265"/>
                </a:lnTo>
                <a:lnTo>
                  <a:pt x="442" y="270"/>
                </a:lnTo>
                <a:lnTo>
                  <a:pt x="440" y="272"/>
                </a:lnTo>
                <a:lnTo>
                  <a:pt x="440" y="274"/>
                </a:lnTo>
                <a:lnTo>
                  <a:pt x="442" y="277"/>
                </a:lnTo>
                <a:lnTo>
                  <a:pt x="445" y="277"/>
                </a:lnTo>
                <a:lnTo>
                  <a:pt x="449" y="277"/>
                </a:lnTo>
                <a:lnTo>
                  <a:pt x="452" y="274"/>
                </a:lnTo>
                <a:lnTo>
                  <a:pt x="452" y="272"/>
                </a:lnTo>
                <a:lnTo>
                  <a:pt x="452" y="270"/>
                </a:lnTo>
                <a:lnTo>
                  <a:pt x="452" y="265"/>
                </a:lnTo>
                <a:lnTo>
                  <a:pt x="452" y="265"/>
                </a:lnTo>
                <a:lnTo>
                  <a:pt x="452" y="263"/>
                </a:lnTo>
                <a:lnTo>
                  <a:pt x="452" y="263"/>
                </a:lnTo>
                <a:lnTo>
                  <a:pt x="452" y="260"/>
                </a:lnTo>
                <a:lnTo>
                  <a:pt x="449" y="258"/>
                </a:lnTo>
                <a:lnTo>
                  <a:pt x="449" y="258"/>
                </a:lnTo>
                <a:lnTo>
                  <a:pt x="449" y="258"/>
                </a:lnTo>
                <a:lnTo>
                  <a:pt x="449" y="256"/>
                </a:lnTo>
                <a:lnTo>
                  <a:pt x="452" y="256"/>
                </a:lnTo>
                <a:lnTo>
                  <a:pt x="449" y="256"/>
                </a:lnTo>
                <a:lnTo>
                  <a:pt x="447" y="256"/>
                </a:lnTo>
                <a:lnTo>
                  <a:pt x="445" y="256"/>
                </a:lnTo>
                <a:lnTo>
                  <a:pt x="445" y="258"/>
                </a:lnTo>
                <a:lnTo>
                  <a:pt x="445" y="258"/>
                </a:lnTo>
                <a:lnTo>
                  <a:pt x="445" y="260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2" name="Freeform 34">
            <a:extLst>
              <a:ext uri="{FF2B5EF4-FFF2-40B4-BE49-F238E27FC236}">
                <a16:creationId xmlns:a16="http://schemas.microsoft.com/office/drawing/2014/main" id="{64F4938C-E509-40DE-9F0A-591787FE69DD}"/>
              </a:ext>
            </a:extLst>
          </p:cNvPr>
          <p:cNvSpPr>
            <a:spLocks noEditPoints="1"/>
          </p:cNvSpPr>
          <p:nvPr/>
        </p:nvSpPr>
        <p:spPr bwMode="auto">
          <a:xfrm>
            <a:off x="10742954" y="1622970"/>
            <a:ext cx="450056" cy="665560"/>
          </a:xfrm>
          <a:custGeom>
            <a:avLst/>
            <a:gdLst>
              <a:gd name="T0" fmla="*/ 243 w 378"/>
              <a:gd name="T1" fmla="*/ 391 h 559"/>
              <a:gd name="T2" fmla="*/ 246 w 378"/>
              <a:gd name="T3" fmla="*/ 372 h 559"/>
              <a:gd name="T4" fmla="*/ 269 w 378"/>
              <a:gd name="T5" fmla="*/ 341 h 559"/>
              <a:gd name="T6" fmla="*/ 277 w 378"/>
              <a:gd name="T7" fmla="*/ 362 h 559"/>
              <a:gd name="T8" fmla="*/ 376 w 378"/>
              <a:gd name="T9" fmla="*/ 258 h 559"/>
              <a:gd name="T10" fmla="*/ 364 w 378"/>
              <a:gd name="T11" fmla="*/ 253 h 559"/>
              <a:gd name="T12" fmla="*/ 359 w 378"/>
              <a:gd name="T13" fmla="*/ 253 h 559"/>
              <a:gd name="T14" fmla="*/ 357 w 378"/>
              <a:gd name="T15" fmla="*/ 234 h 559"/>
              <a:gd name="T16" fmla="*/ 338 w 378"/>
              <a:gd name="T17" fmla="*/ 223 h 559"/>
              <a:gd name="T18" fmla="*/ 310 w 378"/>
              <a:gd name="T19" fmla="*/ 192 h 559"/>
              <a:gd name="T20" fmla="*/ 279 w 378"/>
              <a:gd name="T21" fmla="*/ 180 h 559"/>
              <a:gd name="T22" fmla="*/ 267 w 378"/>
              <a:gd name="T23" fmla="*/ 152 h 559"/>
              <a:gd name="T24" fmla="*/ 210 w 378"/>
              <a:gd name="T25" fmla="*/ 12 h 559"/>
              <a:gd name="T26" fmla="*/ 168 w 378"/>
              <a:gd name="T27" fmla="*/ 12 h 559"/>
              <a:gd name="T28" fmla="*/ 111 w 378"/>
              <a:gd name="T29" fmla="*/ 28 h 559"/>
              <a:gd name="T30" fmla="*/ 50 w 378"/>
              <a:gd name="T31" fmla="*/ 123 h 559"/>
              <a:gd name="T32" fmla="*/ 47 w 378"/>
              <a:gd name="T33" fmla="*/ 189 h 559"/>
              <a:gd name="T34" fmla="*/ 52 w 378"/>
              <a:gd name="T35" fmla="*/ 211 h 559"/>
              <a:gd name="T36" fmla="*/ 40 w 378"/>
              <a:gd name="T37" fmla="*/ 246 h 559"/>
              <a:gd name="T38" fmla="*/ 21 w 378"/>
              <a:gd name="T39" fmla="*/ 284 h 559"/>
              <a:gd name="T40" fmla="*/ 5 w 378"/>
              <a:gd name="T41" fmla="*/ 301 h 559"/>
              <a:gd name="T42" fmla="*/ 28 w 378"/>
              <a:gd name="T43" fmla="*/ 393 h 559"/>
              <a:gd name="T44" fmla="*/ 66 w 378"/>
              <a:gd name="T45" fmla="*/ 504 h 559"/>
              <a:gd name="T46" fmla="*/ 76 w 378"/>
              <a:gd name="T47" fmla="*/ 533 h 559"/>
              <a:gd name="T48" fmla="*/ 102 w 378"/>
              <a:gd name="T49" fmla="*/ 554 h 559"/>
              <a:gd name="T50" fmla="*/ 113 w 378"/>
              <a:gd name="T51" fmla="*/ 521 h 559"/>
              <a:gd name="T52" fmla="*/ 123 w 378"/>
              <a:gd name="T53" fmla="*/ 504 h 559"/>
              <a:gd name="T54" fmla="*/ 135 w 378"/>
              <a:gd name="T55" fmla="*/ 483 h 559"/>
              <a:gd name="T56" fmla="*/ 137 w 378"/>
              <a:gd name="T57" fmla="*/ 454 h 559"/>
              <a:gd name="T58" fmla="*/ 146 w 378"/>
              <a:gd name="T59" fmla="*/ 462 h 559"/>
              <a:gd name="T60" fmla="*/ 154 w 378"/>
              <a:gd name="T61" fmla="*/ 452 h 559"/>
              <a:gd name="T62" fmla="*/ 158 w 378"/>
              <a:gd name="T63" fmla="*/ 447 h 559"/>
              <a:gd name="T64" fmla="*/ 163 w 378"/>
              <a:gd name="T65" fmla="*/ 450 h 559"/>
              <a:gd name="T66" fmla="*/ 156 w 378"/>
              <a:gd name="T67" fmla="*/ 419 h 559"/>
              <a:gd name="T68" fmla="*/ 165 w 378"/>
              <a:gd name="T69" fmla="*/ 447 h 559"/>
              <a:gd name="T70" fmla="*/ 163 w 378"/>
              <a:gd name="T71" fmla="*/ 438 h 559"/>
              <a:gd name="T72" fmla="*/ 172 w 378"/>
              <a:gd name="T73" fmla="*/ 431 h 559"/>
              <a:gd name="T74" fmla="*/ 177 w 378"/>
              <a:gd name="T75" fmla="*/ 433 h 559"/>
              <a:gd name="T76" fmla="*/ 180 w 378"/>
              <a:gd name="T77" fmla="*/ 428 h 559"/>
              <a:gd name="T78" fmla="*/ 187 w 378"/>
              <a:gd name="T79" fmla="*/ 438 h 559"/>
              <a:gd name="T80" fmla="*/ 194 w 378"/>
              <a:gd name="T81" fmla="*/ 412 h 559"/>
              <a:gd name="T82" fmla="*/ 208 w 378"/>
              <a:gd name="T83" fmla="*/ 419 h 559"/>
              <a:gd name="T84" fmla="*/ 220 w 378"/>
              <a:gd name="T85" fmla="*/ 395 h 559"/>
              <a:gd name="T86" fmla="*/ 215 w 378"/>
              <a:gd name="T87" fmla="*/ 357 h 559"/>
              <a:gd name="T88" fmla="*/ 227 w 378"/>
              <a:gd name="T89" fmla="*/ 334 h 559"/>
              <a:gd name="T90" fmla="*/ 234 w 378"/>
              <a:gd name="T91" fmla="*/ 348 h 559"/>
              <a:gd name="T92" fmla="*/ 232 w 378"/>
              <a:gd name="T93" fmla="*/ 360 h 559"/>
              <a:gd name="T94" fmla="*/ 260 w 378"/>
              <a:gd name="T95" fmla="*/ 357 h 559"/>
              <a:gd name="T96" fmla="*/ 260 w 378"/>
              <a:gd name="T97" fmla="*/ 348 h 559"/>
              <a:gd name="T98" fmla="*/ 265 w 378"/>
              <a:gd name="T99" fmla="*/ 343 h 559"/>
              <a:gd name="T100" fmla="*/ 274 w 378"/>
              <a:gd name="T101" fmla="*/ 327 h 559"/>
              <a:gd name="T102" fmla="*/ 284 w 378"/>
              <a:gd name="T103" fmla="*/ 327 h 559"/>
              <a:gd name="T104" fmla="*/ 298 w 378"/>
              <a:gd name="T105" fmla="*/ 341 h 559"/>
              <a:gd name="T106" fmla="*/ 303 w 378"/>
              <a:gd name="T107" fmla="*/ 327 h 559"/>
              <a:gd name="T108" fmla="*/ 307 w 378"/>
              <a:gd name="T109" fmla="*/ 329 h 559"/>
              <a:gd name="T110" fmla="*/ 310 w 378"/>
              <a:gd name="T111" fmla="*/ 315 h 559"/>
              <a:gd name="T112" fmla="*/ 317 w 378"/>
              <a:gd name="T113" fmla="*/ 310 h 559"/>
              <a:gd name="T114" fmla="*/ 329 w 378"/>
              <a:gd name="T115" fmla="*/ 308 h 559"/>
              <a:gd name="T116" fmla="*/ 333 w 378"/>
              <a:gd name="T117" fmla="*/ 294 h 559"/>
              <a:gd name="T118" fmla="*/ 345 w 378"/>
              <a:gd name="T119" fmla="*/ 294 h 559"/>
              <a:gd name="T120" fmla="*/ 350 w 378"/>
              <a:gd name="T121" fmla="*/ 279 h 559"/>
              <a:gd name="T122" fmla="*/ 362 w 378"/>
              <a:gd name="T123" fmla="*/ 282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8" h="559">
                <a:moveTo>
                  <a:pt x="243" y="391"/>
                </a:moveTo>
                <a:lnTo>
                  <a:pt x="239" y="391"/>
                </a:lnTo>
                <a:lnTo>
                  <a:pt x="236" y="391"/>
                </a:lnTo>
                <a:lnTo>
                  <a:pt x="234" y="388"/>
                </a:lnTo>
                <a:lnTo>
                  <a:pt x="232" y="388"/>
                </a:lnTo>
                <a:lnTo>
                  <a:pt x="232" y="391"/>
                </a:lnTo>
                <a:lnTo>
                  <a:pt x="234" y="391"/>
                </a:lnTo>
                <a:lnTo>
                  <a:pt x="236" y="393"/>
                </a:lnTo>
                <a:lnTo>
                  <a:pt x="236" y="393"/>
                </a:lnTo>
                <a:lnTo>
                  <a:pt x="236" y="395"/>
                </a:lnTo>
                <a:lnTo>
                  <a:pt x="241" y="398"/>
                </a:lnTo>
                <a:lnTo>
                  <a:pt x="243" y="398"/>
                </a:lnTo>
                <a:lnTo>
                  <a:pt x="243" y="395"/>
                </a:lnTo>
                <a:lnTo>
                  <a:pt x="243" y="395"/>
                </a:lnTo>
                <a:lnTo>
                  <a:pt x="243" y="393"/>
                </a:lnTo>
                <a:lnTo>
                  <a:pt x="246" y="393"/>
                </a:lnTo>
                <a:lnTo>
                  <a:pt x="243" y="391"/>
                </a:lnTo>
                <a:lnTo>
                  <a:pt x="243" y="391"/>
                </a:lnTo>
                <a:close/>
                <a:moveTo>
                  <a:pt x="253" y="374"/>
                </a:moveTo>
                <a:lnTo>
                  <a:pt x="251" y="374"/>
                </a:lnTo>
                <a:lnTo>
                  <a:pt x="251" y="374"/>
                </a:lnTo>
                <a:lnTo>
                  <a:pt x="251" y="372"/>
                </a:lnTo>
                <a:lnTo>
                  <a:pt x="253" y="372"/>
                </a:lnTo>
                <a:lnTo>
                  <a:pt x="255" y="369"/>
                </a:lnTo>
                <a:lnTo>
                  <a:pt x="253" y="369"/>
                </a:lnTo>
                <a:lnTo>
                  <a:pt x="253" y="367"/>
                </a:lnTo>
                <a:lnTo>
                  <a:pt x="253" y="367"/>
                </a:lnTo>
                <a:lnTo>
                  <a:pt x="251" y="365"/>
                </a:lnTo>
                <a:lnTo>
                  <a:pt x="248" y="365"/>
                </a:lnTo>
                <a:lnTo>
                  <a:pt x="246" y="365"/>
                </a:lnTo>
                <a:lnTo>
                  <a:pt x="246" y="367"/>
                </a:lnTo>
                <a:lnTo>
                  <a:pt x="246" y="367"/>
                </a:lnTo>
                <a:lnTo>
                  <a:pt x="246" y="369"/>
                </a:lnTo>
                <a:lnTo>
                  <a:pt x="246" y="372"/>
                </a:lnTo>
                <a:lnTo>
                  <a:pt x="248" y="372"/>
                </a:lnTo>
                <a:lnTo>
                  <a:pt x="246" y="372"/>
                </a:lnTo>
                <a:lnTo>
                  <a:pt x="246" y="372"/>
                </a:lnTo>
                <a:lnTo>
                  <a:pt x="243" y="372"/>
                </a:lnTo>
                <a:lnTo>
                  <a:pt x="246" y="374"/>
                </a:lnTo>
                <a:lnTo>
                  <a:pt x="246" y="376"/>
                </a:lnTo>
                <a:lnTo>
                  <a:pt x="246" y="376"/>
                </a:lnTo>
                <a:lnTo>
                  <a:pt x="246" y="379"/>
                </a:lnTo>
                <a:lnTo>
                  <a:pt x="246" y="379"/>
                </a:lnTo>
                <a:lnTo>
                  <a:pt x="251" y="379"/>
                </a:lnTo>
                <a:lnTo>
                  <a:pt x="253" y="379"/>
                </a:lnTo>
                <a:lnTo>
                  <a:pt x="255" y="376"/>
                </a:lnTo>
                <a:lnTo>
                  <a:pt x="255" y="374"/>
                </a:lnTo>
                <a:lnTo>
                  <a:pt x="253" y="374"/>
                </a:lnTo>
                <a:close/>
                <a:moveTo>
                  <a:pt x="281" y="338"/>
                </a:moveTo>
                <a:lnTo>
                  <a:pt x="279" y="336"/>
                </a:lnTo>
                <a:lnTo>
                  <a:pt x="277" y="336"/>
                </a:lnTo>
                <a:lnTo>
                  <a:pt x="272" y="336"/>
                </a:lnTo>
                <a:lnTo>
                  <a:pt x="269" y="338"/>
                </a:lnTo>
                <a:lnTo>
                  <a:pt x="269" y="341"/>
                </a:lnTo>
                <a:lnTo>
                  <a:pt x="269" y="343"/>
                </a:lnTo>
                <a:lnTo>
                  <a:pt x="269" y="343"/>
                </a:lnTo>
                <a:lnTo>
                  <a:pt x="269" y="346"/>
                </a:lnTo>
                <a:lnTo>
                  <a:pt x="267" y="346"/>
                </a:lnTo>
                <a:lnTo>
                  <a:pt x="267" y="346"/>
                </a:lnTo>
                <a:lnTo>
                  <a:pt x="267" y="348"/>
                </a:lnTo>
                <a:lnTo>
                  <a:pt x="267" y="353"/>
                </a:lnTo>
                <a:lnTo>
                  <a:pt x="267" y="355"/>
                </a:lnTo>
                <a:lnTo>
                  <a:pt x="267" y="355"/>
                </a:lnTo>
                <a:lnTo>
                  <a:pt x="267" y="355"/>
                </a:lnTo>
                <a:lnTo>
                  <a:pt x="269" y="355"/>
                </a:lnTo>
                <a:lnTo>
                  <a:pt x="269" y="357"/>
                </a:lnTo>
                <a:lnTo>
                  <a:pt x="269" y="357"/>
                </a:lnTo>
                <a:lnTo>
                  <a:pt x="269" y="357"/>
                </a:lnTo>
                <a:lnTo>
                  <a:pt x="269" y="360"/>
                </a:lnTo>
                <a:lnTo>
                  <a:pt x="274" y="360"/>
                </a:lnTo>
                <a:lnTo>
                  <a:pt x="274" y="362"/>
                </a:lnTo>
                <a:lnTo>
                  <a:pt x="277" y="362"/>
                </a:lnTo>
                <a:lnTo>
                  <a:pt x="277" y="360"/>
                </a:lnTo>
                <a:lnTo>
                  <a:pt x="277" y="360"/>
                </a:lnTo>
                <a:lnTo>
                  <a:pt x="279" y="362"/>
                </a:lnTo>
                <a:lnTo>
                  <a:pt x="279" y="362"/>
                </a:lnTo>
                <a:lnTo>
                  <a:pt x="281" y="360"/>
                </a:lnTo>
                <a:lnTo>
                  <a:pt x="281" y="357"/>
                </a:lnTo>
                <a:lnTo>
                  <a:pt x="281" y="357"/>
                </a:lnTo>
                <a:lnTo>
                  <a:pt x="279" y="355"/>
                </a:lnTo>
                <a:lnTo>
                  <a:pt x="277" y="355"/>
                </a:lnTo>
                <a:lnTo>
                  <a:pt x="277" y="350"/>
                </a:lnTo>
                <a:lnTo>
                  <a:pt x="279" y="350"/>
                </a:lnTo>
                <a:lnTo>
                  <a:pt x="281" y="353"/>
                </a:lnTo>
                <a:lnTo>
                  <a:pt x="284" y="350"/>
                </a:lnTo>
                <a:lnTo>
                  <a:pt x="288" y="348"/>
                </a:lnTo>
                <a:lnTo>
                  <a:pt x="288" y="346"/>
                </a:lnTo>
                <a:lnTo>
                  <a:pt x="286" y="343"/>
                </a:lnTo>
                <a:lnTo>
                  <a:pt x="281" y="338"/>
                </a:lnTo>
                <a:close/>
                <a:moveTo>
                  <a:pt x="376" y="258"/>
                </a:moveTo>
                <a:lnTo>
                  <a:pt x="376" y="253"/>
                </a:lnTo>
                <a:lnTo>
                  <a:pt x="374" y="253"/>
                </a:lnTo>
                <a:lnTo>
                  <a:pt x="374" y="253"/>
                </a:lnTo>
                <a:lnTo>
                  <a:pt x="374" y="253"/>
                </a:lnTo>
                <a:lnTo>
                  <a:pt x="374" y="253"/>
                </a:lnTo>
                <a:lnTo>
                  <a:pt x="374" y="253"/>
                </a:lnTo>
                <a:lnTo>
                  <a:pt x="374" y="253"/>
                </a:lnTo>
                <a:lnTo>
                  <a:pt x="369" y="251"/>
                </a:lnTo>
                <a:lnTo>
                  <a:pt x="369" y="251"/>
                </a:lnTo>
                <a:lnTo>
                  <a:pt x="366" y="251"/>
                </a:lnTo>
                <a:lnTo>
                  <a:pt x="371" y="256"/>
                </a:lnTo>
                <a:lnTo>
                  <a:pt x="371" y="258"/>
                </a:lnTo>
                <a:lnTo>
                  <a:pt x="369" y="258"/>
                </a:lnTo>
                <a:lnTo>
                  <a:pt x="369" y="256"/>
                </a:lnTo>
                <a:lnTo>
                  <a:pt x="366" y="253"/>
                </a:lnTo>
                <a:lnTo>
                  <a:pt x="364" y="251"/>
                </a:lnTo>
                <a:lnTo>
                  <a:pt x="364" y="253"/>
                </a:lnTo>
                <a:lnTo>
                  <a:pt x="364" y="253"/>
                </a:lnTo>
                <a:lnTo>
                  <a:pt x="364" y="253"/>
                </a:lnTo>
                <a:lnTo>
                  <a:pt x="364" y="256"/>
                </a:lnTo>
                <a:lnTo>
                  <a:pt x="364" y="256"/>
                </a:lnTo>
                <a:lnTo>
                  <a:pt x="364" y="256"/>
                </a:lnTo>
                <a:lnTo>
                  <a:pt x="364" y="258"/>
                </a:lnTo>
                <a:lnTo>
                  <a:pt x="362" y="256"/>
                </a:lnTo>
                <a:lnTo>
                  <a:pt x="362" y="256"/>
                </a:lnTo>
                <a:lnTo>
                  <a:pt x="362" y="258"/>
                </a:lnTo>
                <a:lnTo>
                  <a:pt x="362" y="260"/>
                </a:lnTo>
                <a:lnTo>
                  <a:pt x="362" y="263"/>
                </a:lnTo>
                <a:lnTo>
                  <a:pt x="359" y="256"/>
                </a:lnTo>
                <a:lnTo>
                  <a:pt x="357" y="256"/>
                </a:lnTo>
                <a:lnTo>
                  <a:pt x="355" y="253"/>
                </a:lnTo>
                <a:lnTo>
                  <a:pt x="355" y="253"/>
                </a:lnTo>
                <a:lnTo>
                  <a:pt x="355" y="251"/>
                </a:lnTo>
                <a:lnTo>
                  <a:pt x="355" y="251"/>
                </a:lnTo>
                <a:lnTo>
                  <a:pt x="359" y="253"/>
                </a:lnTo>
                <a:lnTo>
                  <a:pt x="359" y="253"/>
                </a:lnTo>
                <a:lnTo>
                  <a:pt x="362" y="251"/>
                </a:lnTo>
                <a:lnTo>
                  <a:pt x="362" y="251"/>
                </a:lnTo>
                <a:lnTo>
                  <a:pt x="362" y="249"/>
                </a:lnTo>
                <a:lnTo>
                  <a:pt x="359" y="249"/>
                </a:lnTo>
                <a:lnTo>
                  <a:pt x="359" y="246"/>
                </a:lnTo>
                <a:lnTo>
                  <a:pt x="362" y="246"/>
                </a:lnTo>
                <a:lnTo>
                  <a:pt x="362" y="246"/>
                </a:lnTo>
                <a:lnTo>
                  <a:pt x="364" y="249"/>
                </a:lnTo>
                <a:lnTo>
                  <a:pt x="366" y="246"/>
                </a:lnTo>
                <a:lnTo>
                  <a:pt x="366" y="244"/>
                </a:lnTo>
                <a:lnTo>
                  <a:pt x="366" y="241"/>
                </a:lnTo>
                <a:lnTo>
                  <a:pt x="366" y="241"/>
                </a:lnTo>
                <a:lnTo>
                  <a:pt x="364" y="239"/>
                </a:lnTo>
                <a:lnTo>
                  <a:pt x="362" y="237"/>
                </a:lnTo>
                <a:lnTo>
                  <a:pt x="362" y="237"/>
                </a:lnTo>
                <a:lnTo>
                  <a:pt x="359" y="237"/>
                </a:lnTo>
                <a:lnTo>
                  <a:pt x="357" y="234"/>
                </a:lnTo>
                <a:lnTo>
                  <a:pt x="357" y="234"/>
                </a:lnTo>
                <a:lnTo>
                  <a:pt x="357" y="232"/>
                </a:lnTo>
                <a:lnTo>
                  <a:pt x="355" y="230"/>
                </a:lnTo>
                <a:lnTo>
                  <a:pt x="355" y="227"/>
                </a:lnTo>
                <a:lnTo>
                  <a:pt x="352" y="227"/>
                </a:lnTo>
                <a:lnTo>
                  <a:pt x="352" y="227"/>
                </a:lnTo>
                <a:lnTo>
                  <a:pt x="352" y="227"/>
                </a:lnTo>
                <a:lnTo>
                  <a:pt x="350" y="227"/>
                </a:lnTo>
                <a:lnTo>
                  <a:pt x="350" y="225"/>
                </a:lnTo>
                <a:lnTo>
                  <a:pt x="350" y="225"/>
                </a:lnTo>
                <a:lnTo>
                  <a:pt x="348" y="225"/>
                </a:lnTo>
                <a:lnTo>
                  <a:pt x="348" y="223"/>
                </a:lnTo>
                <a:lnTo>
                  <a:pt x="348" y="223"/>
                </a:lnTo>
                <a:lnTo>
                  <a:pt x="345" y="225"/>
                </a:lnTo>
                <a:lnTo>
                  <a:pt x="345" y="225"/>
                </a:lnTo>
                <a:lnTo>
                  <a:pt x="345" y="223"/>
                </a:lnTo>
                <a:lnTo>
                  <a:pt x="343" y="223"/>
                </a:lnTo>
                <a:lnTo>
                  <a:pt x="340" y="223"/>
                </a:lnTo>
                <a:lnTo>
                  <a:pt x="338" y="223"/>
                </a:lnTo>
                <a:lnTo>
                  <a:pt x="338" y="223"/>
                </a:lnTo>
                <a:lnTo>
                  <a:pt x="338" y="223"/>
                </a:lnTo>
                <a:lnTo>
                  <a:pt x="338" y="225"/>
                </a:lnTo>
                <a:lnTo>
                  <a:pt x="338" y="225"/>
                </a:lnTo>
                <a:lnTo>
                  <a:pt x="338" y="227"/>
                </a:lnTo>
                <a:lnTo>
                  <a:pt x="336" y="230"/>
                </a:lnTo>
                <a:lnTo>
                  <a:pt x="331" y="230"/>
                </a:lnTo>
                <a:lnTo>
                  <a:pt x="329" y="227"/>
                </a:lnTo>
                <a:lnTo>
                  <a:pt x="324" y="223"/>
                </a:lnTo>
                <a:lnTo>
                  <a:pt x="319" y="220"/>
                </a:lnTo>
                <a:lnTo>
                  <a:pt x="317" y="218"/>
                </a:lnTo>
                <a:lnTo>
                  <a:pt x="317" y="215"/>
                </a:lnTo>
                <a:lnTo>
                  <a:pt x="317" y="213"/>
                </a:lnTo>
                <a:lnTo>
                  <a:pt x="319" y="211"/>
                </a:lnTo>
                <a:lnTo>
                  <a:pt x="317" y="206"/>
                </a:lnTo>
                <a:lnTo>
                  <a:pt x="310" y="199"/>
                </a:lnTo>
                <a:lnTo>
                  <a:pt x="307" y="194"/>
                </a:lnTo>
                <a:lnTo>
                  <a:pt x="310" y="192"/>
                </a:lnTo>
                <a:lnTo>
                  <a:pt x="312" y="189"/>
                </a:lnTo>
                <a:lnTo>
                  <a:pt x="312" y="189"/>
                </a:lnTo>
                <a:lnTo>
                  <a:pt x="312" y="185"/>
                </a:lnTo>
                <a:lnTo>
                  <a:pt x="310" y="182"/>
                </a:lnTo>
                <a:lnTo>
                  <a:pt x="307" y="180"/>
                </a:lnTo>
                <a:lnTo>
                  <a:pt x="305" y="180"/>
                </a:lnTo>
                <a:lnTo>
                  <a:pt x="303" y="182"/>
                </a:lnTo>
                <a:lnTo>
                  <a:pt x="300" y="182"/>
                </a:lnTo>
                <a:lnTo>
                  <a:pt x="293" y="182"/>
                </a:lnTo>
                <a:lnTo>
                  <a:pt x="288" y="182"/>
                </a:lnTo>
                <a:lnTo>
                  <a:pt x="286" y="182"/>
                </a:lnTo>
                <a:lnTo>
                  <a:pt x="284" y="180"/>
                </a:lnTo>
                <a:lnTo>
                  <a:pt x="284" y="180"/>
                </a:lnTo>
                <a:lnTo>
                  <a:pt x="281" y="178"/>
                </a:lnTo>
                <a:lnTo>
                  <a:pt x="281" y="178"/>
                </a:lnTo>
                <a:lnTo>
                  <a:pt x="281" y="178"/>
                </a:lnTo>
                <a:lnTo>
                  <a:pt x="281" y="180"/>
                </a:lnTo>
                <a:lnTo>
                  <a:pt x="279" y="180"/>
                </a:lnTo>
                <a:lnTo>
                  <a:pt x="279" y="180"/>
                </a:lnTo>
                <a:lnTo>
                  <a:pt x="277" y="180"/>
                </a:lnTo>
                <a:lnTo>
                  <a:pt x="274" y="180"/>
                </a:lnTo>
                <a:lnTo>
                  <a:pt x="274" y="178"/>
                </a:lnTo>
                <a:lnTo>
                  <a:pt x="272" y="173"/>
                </a:lnTo>
                <a:lnTo>
                  <a:pt x="272" y="170"/>
                </a:lnTo>
                <a:lnTo>
                  <a:pt x="272" y="168"/>
                </a:lnTo>
                <a:lnTo>
                  <a:pt x="272" y="166"/>
                </a:lnTo>
                <a:lnTo>
                  <a:pt x="272" y="163"/>
                </a:lnTo>
                <a:lnTo>
                  <a:pt x="272" y="163"/>
                </a:lnTo>
                <a:lnTo>
                  <a:pt x="269" y="161"/>
                </a:lnTo>
                <a:lnTo>
                  <a:pt x="269" y="159"/>
                </a:lnTo>
                <a:lnTo>
                  <a:pt x="269" y="156"/>
                </a:lnTo>
                <a:lnTo>
                  <a:pt x="269" y="154"/>
                </a:lnTo>
                <a:lnTo>
                  <a:pt x="269" y="154"/>
                </a:lnTo>
                <a:lnTo>
                  <a:pt x="269" y="152"/>
                </a:lnTo>
                <a:lnTo>
                  <a:pt x="269" y="152"/>
                </a:lnTo>
                <a:lnTo>
                  <a:pt x="267" y="152"/>
                </a:lnTo>
                <a:lnTo>
                  <a:pt x="267" y="149"/>
                </a:lnTo>
                <a:lnTo>
                  <a:pt x="267" y="149"/>
                </a:lnTo>
                <a:lnTo>
                  <a:pt x="262" y="133"/>
                </a:lnTo>
                <a:lnTo>
                  <a:pt x="258" y="118"/>
                </a:lnTo>
                <a:lnTo>
                  <a:pt x="253" y="102"/>
                </a:lnTo>
                <a:lnTo>
                  <a:pt x="248" y="88"/>
                </a:lnTo>
                <a:lnTo>
                  <a:pt x="243" y="71"/>
                </a:lnTo>
                <a:lnTo>
                  <a:pt x="239" y="57"/>
                </a:lnTo>
                <a:lnTo>
                  <a:pt x="234" y="40"/>
                </a:lnTo>
                <a:lnTo>
                  <a:pt x="229" y="26"/>
                </a:lnTo>
                <a:lnTo>
                  <a:pt x="227" y="21"/>
                </a:lnTo>
                <a:lnTo>
                  <a:pt x="227" y="21"/>
                </a:lnTo>
                <a:lnTo>
                  <a:pt x="222" y="19"/>
                </a:lnTo>
                <a:lnTo>
                  <a:pt x="220" y="19"/>
                </a:lnTo>
                <a:lnTo>
                  <a:pt x="217" y="17"/>
                </a:lnTo>
                <a:lnTo>
                  <a:pt x="213" y="14"/>
                </a:lnTo>
                <a:lnTo>
                  <a:pt x="210" y="14"/>
                </a:lnTo>
                <a:lnTo>
                  <a:pt x="210" y="12"/>
                </a:lnTo>
                <a:lnTo>
                  <a:pt x="210" y="12"/>
                </a:lnTo>
                <a:lnTo>
                  <a:pt x="206" y="9"/>
                </a:lnTo>
                <a:lnTo>
                  <a:pt x="201" y="7"/>
                </a:lnTo>
                <a:lnTo>
                  <a:pt x="194" y="5"/>
                </a:lnTo>
                <a:lnTo>
                  <a:pt x="194" y="5"/>
                </a:lnTo>
                <a:lnTo>
                  <a:pt x="189" y="5"/>
                </a:lnTo>
                <a:lnTo>
                  <a:pt x="189" y="5"/>
                </a:lnTo>
                <a:lnTo>
                  <a:pt x="187" y="2"/>
                </a:lnTo>
                <a:lnTo>
                  <a:pt x="184" y="0"/>
                </a:lnTo>
                <a:lnTo>
                  <a:pt x="180" y="0"/>
                </a:lnTo>
                <a:lnTo>
                  <a:pt x="175" y="0"/>
                </a:lnTo>
                <a:lnTo>
                  <a:pt x="170" y="2"/>
                </a:lnTo>
                <a:lnTo>
                  <a:pt x="170" y="7"/>
                </a:lnTo>
                <a:lnTo>
                  <a:pt x="170" y="9"/>
                </a:lnTo>
                <a:lnTo>
                  <a:pt x="170" y="9"/>
                </a:lnTo>
                <a:lnTo>
                  <a:pt x="170" y="9"/>
                </a:lnTo>
                <a:lnTo>
                  <a:pt x="168" y="12"/>
                </a:lnTo>
                <a:lnTo>
                  <a:pt x="168" y="12"/>
                </a:lnTo>
                <a:lnTo>
                  <a:pt x="165" y="12"/>
                </a:lnTo>
                <a:lnTo>
                  <a:pt x="163" y="12"/>
                </a:lnTo>
                <a:lnTo>
                  <a:pt x="161" y="12"/>
                </a:lnTo>
                <a:lnTo>
                  <a:pt x="158" y="12"/>
                </a:lnTo>
                <a:lnTo>
                  <a:pt x="156" y="14"/>
                </a:lnTo>
                <a:lnTo>
                  <a:pt x="154" y="17"/>
                </a:lnTo>
                <a:lnTo>
                  <a:pt x="151" y="19"/>
                </a:lnTo>
                <a:lnTo>
                  <a:pt x="151" y="21"/>
                </a:lnTo>
                <a:lnTo>
                  <a:pt x="149" y="24"/>
                </a:lnTo>
                <a:lnTo>
                  <a:pt x="146" y="24"/>
                </a:lnTo>
                <a:lnTo>
                  <a:pt x="144" y="24"/>
                </a:lnTo>
                <a:lnTo>
                  <a:pt x="139" y="26"/>
                </a:lnTo>
                <a:lnTo>
                  <a:pt x="130" y="36"/>
                </a:lnTo>
                <a:lnTo>
                  <a:pt x="130" y="36"/>
                </a:lnTo>
                <a:lnTo>
                  <a:pt x="116" y="33"/>
                </a:lnTo>
                <a:lnTo>
                  <a:pt x="113" y="31"/>
                </a:lnTo>
                <a:lnTo>
                  <a:pt x="113" y="28"/>
                </a:lnTo>
                <a:lnTo>
                  <a:pt x="111" y="28"/>
                </a:lnTo>
                <a:lnTo>
                  <a:pt x="111" y="24"/>
                </a:lnTo>
                <a:lnTo>
                  <a:pt x="109" y="17"/>
                </a:lnTo>
                <a:lnTo>
                  <a:pt x="109" y="14"/>
                </a:lnTo>
                <a:lnTo>
                  <a:pt x="106" y="12"/>
                </a:lnTo>
                <a:lnTo>
                  <a:pt x="92" y="12"/>
                </a:lnTo>
                <a:lnTo>
                  <a:pt x="92" y="14"/>
                </a:lnTo>
                <a:lnTo>
                  <a:pt x="92" y="14"/>
                </a:lnTo>
                <a:lnTo>
                  <a:pt x="90" y="17"/>
                </a:lnTo>
                <a:lnTo>
                  <a:pt x="85" y="28"/>
                </a:lnTo>
                <a:lnTo>
                  <a:pt x="80" y="40"/>
                </a:lnTo>
                <a:lnTo>
                  <a:pt x="76" y="54"/>
                </a:lnTo>
                <a:lnTo>
                  <a:pt x="71" y="66"/>
                </a:lnTo>
                <a:lnTo>
                  <a:pt x="66" y="78"/>
                </a:lnTo>
                <a:lnTo>
                  <a:pt x="61" y="90"/>
                </a:lnTo>
                <a:lnTo>
                  <a:pt x="57" y="104"/>
                </a:lnTo>
                <a:lnTo>
                  <a:pt x="52" y="116"/>
                </a:lnTo>
                <a:lnTo>
                  <a:pt x="50" y="118"/>
                </a:lnTo>
                <a:lnTo>
                  <a:pt x="50" y="123"/>
                </a:lnTo>
                <a:lnTo>
                  <a:pt x="52" y="130"/>
                </a:lnTo>
                <a:lnTo>
                  <a:pt x="52" y="142"/>
                </a:lnTo>
                <a:lnTo>
                  <a:pt x="54" y="149"/>
                </a:lnTo>
                <a:lnTo>
                  <a:pt x="54" y="154"/>
                </a:lnTo>
                <a:lnTo>
                  <a:pt x="50" y="161"/>
                </a:lnTo>
                <a:lnTo>
                  <a:pt x="47" y="161"/>
                </a:lnTo>
                <a:lnTo>
                  <a:pt x="45" y="163"/>
                </a:lnTo>
                <a:lnTo>
                  <a:pt x="45" y="166"/>
                </a:lnTo>
                <a:lnTo>
                  <a:pt x="47" y="168"/>
                </a:lnTo>
                <a:lnTo>
                  <a:pt x="47" y="168"/>
                </a:lnTo>
                <a:lnTo>
                  <a:pt x="45" y="170"/>
                </a:lnTo>
                <a:lnTo>
                  <a:pt x="45" y="173"/>
                </a:lnTo>
                <a:lnTo>
                  <a:pt x="42" y="178"/>
                </a:lnTo>
                <a:lnTo>
                  <a:pt x="42" y="182"/>
                </a:lnTo>
                <a:lnTo>
                  <a:pt x="42" y="185"/>
                </a:lnTo>
                <a:lnTo>
                  <a:pt x="45" y="185"/>
                </a:lnTo>
                <a:lnTo>
                  <a:pt x="47" y="187"/>
                </a:lnTo>
                <a:lnTo>
                  <a:pt x="47" y="189"/>
                </a:lnTo>
                <a:lnTo>
                  <a:pt x="47" y="192"/>
                </a:lnTo>
                <a:lnTo>
                  <a:pt x="47" y="194"/>
                </a:lnTo>
                <a:lnTo>
                  <a:pt x="45" y="196"/>
                </a:lnTo>
                <a:lnTo>
                  <a:pt x="45" y="199"/>
                </a:lnTo>
                <a:lnTo>
                  <a:pt x="45" y="199"/>
                </a:lnTo>
                <a:lnTo>
                  <a:pt x="45" y="199"/>
                </a:lnTo>
                <a:lnTo>
                  <a:pt x="45" y="199"/>
                </a:lnTo>
                <a:lnTo>
                  <a:pt x="45" y="199"/>
                </a:lnTo>
                <a:lnTo>
                  <a:pt x="47" y="201"/>
                </a:lnTo>
                <a:lnTo>
                  <a:pt x="47" y="201"/>
                </a:lnTo>
                <a:lnTo>
                  <a:pt x="47" y="201"/>
                </a:lnTo>
                <a:lnTo>
                  <a:pt x="45" y="201"/>
                </a:lnTo>
                <a:lnTo>
                  <a:pt x="45" y="204"/>
                </a:lnTo>
                <a:lnTo>
                  <a:pt x="47" y="208"/>
                </a:lnTo>
                <a:lnTo>
                  <a:pt x="47" y="208"/>
                </a:lnTo>
                <a:lnTo>
                  <a:pt x="47" y="211"/>
                </a:lnTo>
                <a:lnTo>
                  <a:pt x="50" y="211"/>
                </a:lnTo>
                <a:lnTo>
                  <a:pt x="52" y="211"/>
                </a:lnTo>
                <a:lnTo>
                  <a:pt x="52" y="211"/>
                </a:lnTo>
                <a:lnTo>
                  <a:pt x="54" y="215"/>
                </a:lnTo>
                <a:lnTo>
                  <a:pt x="52" y="220"/>
                </a:lnTo>
                <a:lnTo>
                  <a:pt x="50" y="223"/>
                </a:lnTo>
                <a:lnTo>
                  <a:pt x="45" y="230"/>
                </a:lnTo>
                <a:lnTo>
                  <a:pt x="45" y="232"/>
                </a:lnTo>
                <a:lnTo>
                  <a:pt x="45" y="232"/>
                </a:lnTo>
                <a:lnTo>
                  <a:pt x="45" y="234"/>
                </a:lnTo>
                <a:lnTo>
                  <a:pt x="45" y="234"/>
                </a:lnTo>
                <a:lnTo>
                  <a:pt x="45" y="234"/>
                </a:lnTo>
                <a:lnTo>
                  <a:pt x="45" y="237"/>
                </a:lnTo>
                <a:lnTo>
                  <a:pt x="47" y="239"/>
                </a:lnTo>
                <a:lnTo>
                  <a:pt x="47" y="241"/>
                </a:lnTo>
                <a:lnTo>
                  <a:pt x="47" y="241"/>
                </a:lnTo>
                <a:lnTo>
                  <a:pt x="45" y="244"/>
                </a:lnTo>
                <a:lnTo>
                  <a:pt x="45" y="244"/>
                </a:lnTo>
                <a:lnTo>
                  <a:pt x="42" y="246"/>
                </a:lnTo>
                <a:lnTo>
                  <a:pt x="40" y="246"/>
                </a:lnTo>
                <a:lnTo>
                  <a:pt x="38" y="249"/>
                </a:lnTo>
                <a:lnTo>
                  <a:pt x="35" y="253"/>
                </a:lnTo>
                <a:lnTo>
                  <a:pt x="33" y="253"/>
                </a:lnTo>
                <a:lnTo>
                  <a:pt x="28" y="265"/>
                </a:lnTo>
                <a:lnTo>
                  <a:pt x="26" y="275"/>
                </a:lnTo>
                <a:lnTo>
                  <a:pt x="26" y="277"/>
                </a:lnTo>
                <a:lnTo>
                  <a:pt x="28" y="279"/>
                </a:lnTo>
                <a:lnTo>
                  <a:pt x="28" y="279"/>
                </a:lnTo>
                <a:lnTo>
                  <a:pt x="33" y="282"/>
                </a:lnTo>
                <a:lnTo>
                  <a:pt x="35" y="282"/>
                </a:lnTo>
                <a:lnTo>
                  <a:pt x="35" y="284"/>
                </a:lnTo>
                <a:lnTo>
                  <a:pt x="35" y="286"/>
                </a:lnTo>
                <a:lnTo>
                  <a:pt x="33" y="286"/>
                </a:lnTo>
                <a:lnTo>
                  <a:pt x="33" y="286"/>
                </a:lnTo>
                <a:lnTo>
                  <a:pt x="31" y="286"/>
                </a:lnTo>
                <a:lnTo>
                  <a:pt x="26" y="284"/>
                </a:lnTo>
                <a:lnTo>
                  <a:pt x="23" y="284"/>
                </a:lnTo>
                <a:lnTo>
                  <a:pt x="21" y="284"/>
                </a:lnTo>
                <a:lnTo>
                  <a:pt x="21" y="286"/>
                </a:lnTo>
                <a:lnTo>
                  <a:pt x="21" y="289"/>
                </a:lnTo>
                <a:lnTo>
                  <a:pt x="21" y="291"/>
                </a:lnTo>
                <a:lnTo>
                  <a:pt x="21" y="294"/>
                </a:lnTo>
                <a:lnTo>
                  <a:pt x="21" y="298"/>
                </a:lnTo>
                <a:lnTo>
                  <a:pt x="23" y="301"/>
                </a:lnTo>
                <a:lnTo>
                  <a:pt x="21" y="301"/>
                </a:lnTo>
                <a:lnTo>
                  <a:pt x="21" y="303"/>
                </a:lnTo>
                <a:lnTo>
                  <a:pt x="21" y="303"/>
                </a:lnTo>
                <a:lnTo>
                  <a:pt x="21" y="305"/>
                </a:lnTo>
                <a:lnTo>
                  <a:pt x="21" y="308"/>
                </a:lnTo>
                <a:lnTo>
                  <a:pt x="21" y="308"/>
                </a:lnTo>
                <a:lnTo>
                  <a:pt x="19" y="310"/>
                </a:lnTo>
                <a:lnTo>
                  <a:pt x="19" y="308"/>
                </a:lnTo>
                <a:lnTo>
                  <a:pt x="12" y="301"/>
                </a:lnTo>
                <a:lnTo>
                  <a:pt x="9" y="298"/>
                </a:lnTo>
                <a:lnTo>
                  <a:pt x="7" y="298"/>
                </a:lnTo>
                <a:lnTo>
                  <a:pt x="5" y="301"/>
                </a:lnTo>
                <a:lnTo>
                  <a:pt x="5" y="301"/>
                </a:lnTo>
                <a:lnTo>
                  <a:pt x="5" y="303"/>
                </a:lnTo>
                <a:lnTo>
                  <a:pt x="2" y="305"/>
                </a:lnTo>
                <a:lnTo>
                  <a:pt x="2" y="305"/>
                </a:lnTo>
                <a:lnTo>
                  <a:pt x="0" y="305"/>
                </a:lnTo>
                <a:lnTo>
                  <a:pt x="2" y="312"/>
                </a:lnTo>
                <a:lnTo>
                  <a:pt x="5" y="320"/>
                </a:lnTo>
                <a:lnTo>
                  <a:pt x="7" y="324"/>
                </a:lnTo>
                <a:lnTo>
                  <a:pt x="9" y="331"/>
                </a:lnTo>
                <a:lnTo>
                  <a:pt x="12" y="336"/>
                </a:lnTo>
                <a:lnTo>
                  <a:pt x="14" y="350"/>
                </a:lnTo>
                <a:lnTo>
                  <a:pt x="16" y="355"/>
                </a:lnTo>
                <a:lnTo>
                  <a:pt x="19" y="362"/>
                </a:lnTo>
                <a:lnTo>
                  <a:pt x="21" y="367"/>
                </a:lnTo>
                <a:lnTo>
                  <a:pt x="23" y="374"/>
                </a:lnTo>
                <a:lnTo>
                  <a:pt x="26" y="381"/>
                </a:lnTo>
                <a:lnTo>
                  <a:pt x="26" y="386"/>
                </a:lnTo>
                <a:lnTo>
                  <a:pt x="28" y="393"/>
                </a:lnTo>
                <a:lnTo>
                  <a:pt x="31" y="398"/>
                </a:lnTo>
                <a:lnTo>
                  <a:pt x="33" y="405"/>
                </a:lnTo>
                <a:lnTo>
                  <a:pt x="35" y="412"/>
                </a:lnTo>
                <a:lnTo>
                  <a:pt x="38" y="417"/>
                </a:lnTo>
                <a:lnTo>
                  <a:pt x="40" y="424"/>
                </a:lnTo>
                <a:lnTo>
                  <a:pt x="40" y="428"/>
                </a:lnTo>
                <a:lnTo>
                  <a:pt x="42" y="436"/>
                </a:lnTo>
                <a:lnTo>
                  <a:pt x="45" y="443"/>
                </a:lnTo>
                <a:lnTo>
                  <a:pt x="47" y="447"/>
                </a:lnTo>
                <a:lnTo>
                  <a:pt x="50" y="454"/>
                </a:lnTo>
                <a:lnTo>
                  <a:pt x="52" y="462"/>
                </a:lnTo>
                <a:lnTo>
                  <a:pt x="54" y="466"/>
                </a:lnTo>
                <a:lnTo>
                  <a:pt x="54" y="473"/>
                </a:lnTo>
                <a:lnTo>
                  <a:pt x="57" y="478"/>
                </a:lnTo>
                <a:lnTo>
                  <a:pt x="59" y="485"/>
                </a:lnTo>
                <a:lnTo>
                  <a:pt x="61" y="492"/>
                </a:lnTo>
                <a:lnTo>
                  <a:pt x="64" y="497"/>
                </a:lnTo>
                <a:lnTo>
                  <a:pt x="66" y="504"/>
                </a:lnTo>
                <a:lnTo>
                  <a:pt x="66" y="507"/>
                </a:lnTo>
                <a:lnTo>
                  <a:pt x="68" y="511"/>
                </a:lnTo>
                <a:lnTo>
                  <a:pt x="68" y="514"/>
                </a:lnTo>
                <a:lnTo>
                  <a:pt x="68" y="514"/>
                </a:lnTo>
                <a:lnTo>
                  <a:pt x="68" y="516"/>
                </a:lnTo>
                <a:lnTo>
                  <a:pt x="68" y="516"/>
                </a:lnTo>
                <a:lnTo>
                  <a:pt x="68" y="516"/>
                </a:lnTo>
                <a:lnTo>
                  <a:pt x="68" y="518"/>
                </a:lnTo>
                <a:lnTo>
                  <a:pt x="71" y="521"/>
                </a:lnTo>
                <a:lnTo>
                  <a:pt x="71" y="521"/>
                </a:lnTo>
                <a:lnTo>
                  <a:pt x="71" y="525"/>
                </a:lnTo>
                <a:lnTo>
                  <a:pt x="71" y="525"/>
                </a:lnTo>
                <a:lnTo>
                  <a:pt x="71" y="525"/>
                </a:lnTo>
                <a:lnTo>
                  <a:pt x="71" y="528"/>
                </a:lnTo>
                <a:lnTo>
                  <a:pt x="71" y="528"/>
                </a:lnTo>
                <a:lnTo>
                  <a:pt x="71" y="530"/>
                </a:lnTo>
                <a:lnTo>
                  <a:pt x="73" y="530"/>
                </a:lnTo>
                <a:lnTo>
                  <a:pt x="76" y="533"/>
                </a:lnTo>
                <a:lnTo>
                  <a:pt x="80" y="535"/>
                </a:lnTo>
                <a:lnTo>
                  <a:pt x="85" y="540"/>
                </a:lnTo>
                <a:lnTo>
                  <a:pt x="87" y="540"/>
                </a:lnTo>
                <a:lnTo>
                  <a:pt x="90" y="542"/>
                </a:lnTo>
                <a:lnTo>
                  <a:pt x="90" y="542"/>
                </a:lnTo>
                <a:lnTo>
                  <a:pt x="90" y="544"/>
                </a:lnTo>
                <a:lnTo>
                  <a:pt x="90" y="544"/>
                </a:lnTo>
                <a:lnTo>
                  <a:pt x="90" y="544"/>
                </a:lnTo>
                <a:lnTo>
                  <a:pt x="90" y="549"/>
                </a:lnTo>
                <a:lnTo>
                  <a:pt x="92" y="551"/>
                </a:lnTo>
                <a:lnTo>
                  <a:pt x="92" y="551"/>
                </a:lnTo>
                <a:lnTo>
                  <a:pt x="94" y="554"/>
                </a:lnTo>
                <a:lnTo>
                  <a:pt x="97" y="556"/>
                </a:lnTo>
                <a:lnTo>
                  <a:pt x="102" y="559"/>
                </a:lnTo>
                <a:lnTo>
                  <a:pt x="102" y="559"/>
                </a:lnTo>
                <a:lnTo>
                  <a:pt x="102" y="554"/>
                </a:lnTo>
                <a:lnTo>
                  <a:pt x="102" y="554"/>
                </a:lnTo>
                <a:lnTo>
                  <a:pt x="102" y="554"/>
                </a:lnTo>
                <a:lnTo>
                  <a:pt x="104" y="554"/>
                </a:lnTo>
                <a:lnTo>
                  <a:pt x="106" y="556"/>
                </a:lnTo>
                <a:lnTo>
                  <a:pt x="109" y="556"/>
                </a:lnTo>
                <a:lnTo>
                  <a:pt x="109" y="554"/>
                </a:lnTo>
                <a:lnTo>
                  <a:pt x="109" y="549"/>
                </a:lnTo>
                <a:lnTo>
                  <a:pt x="111" y="544"/>
                </a:lnTo>
                <a:lnTo>
                  <a:pt x="111" y="542"/>
                </a:lnTo>
                <a:lnTo>
                  <a:pt x="113" y="542"/>
                </a:lnTo>
                <a:lnTo>
                  <a:pt x="111" y="542"/>
                </a:lnTo>
                <a:lnTo>
                  <a:pt x="111" y="540"/>
                </a:lnTo>
                <a:lnTo>
                  <a:pt x="113" y="537"/>
                </a:lnTo>
                <a:lnTo>
                  <a:pt x="111" y="535"/>
                </a:lnTo>
                <a:lnTo>
                  <a:pt x="109" y="533"/>
                </a:lnTo>
                <a:lnTo>
                  <a:pt x="111" y="528"/>
                </a:lnTo>
                <a:lnTo>
                  <a:pt x="111" y="525"/>
                </a:lnTo>
                <a:lnTo>
                  <a:pt x="113" y="521"/>
                </a:lnTo>
                <a:lnTo>
                  <a:pt x="113" y="521"/>
                </a:lnTo>
                <a:lnTo>
                  <a:pt x="113" y="521"/>
                </a:lnTo>
                <a:lnTo>
                  <a:pt x="116" y="518"/>
                </a:lnTo>
                <a:lnTo>
                  <a:pt x="118" y="518"/>
                </a:lnTo>
                <a:lnTo>
                  <a:pt x="120" y="516"/>
                </a:lnTo>
                <a:lnTo>
                  <a:pt x="120" y="514"/>
                </a:lnTo>
                <a:lnTo>
                  <a:pt x="123" y="511"/>
                </a:lnTo>
                <a:lnTo>
                  <a:pt x="123" y="511"/>
                </a:lnTo>
                <a:lnTo>
                  <a:pt x="123" y="511"/>
                </a:lnTo>
                <a:lnTo>
                  <a:pt x="125" y="511"/>
                </a:lnTo>
                <a:lnTo>
                  <a:pt x="125" y="509"/>
                </a:lnTo>
                <a:lnTo>
                  <a:pt x="125" y="509"/>
                </a:lnTo>
                <a:lnTo>
                  <a:pt x="125" y="507"/>
                </a:lnTo>
                <a:lnTo>
                  <a:pt x="125" y="504"/>
                </a:lnTo>
                <a:lnTo>
                  <a:pt x="125" y="504"/>
                </a:lnTo>
                <a:lnTo>
                  <a:pt x="128" y="502"/>
                </a:lnTo>
                <a:lnTo>
                  <a:pt x="128" y="502"/>
                </a:lnTo>
                <a:lnTo>
                  <a:pt x="125" y="502"/>
                </a:lnTo>
                <a:lnTo>
                  <a:pt x="125" y="502"/>
                </a:lnTo>
                <a:lnTo>
                  <a:pt x="123" y="504"/>
                </a:lnTo>
                <a:lnTo>
                  <a:pt x="123" y="502"/>
                </a:lnTo>
                <a:lnTo>
                  <a:pt x="123" y="499"/>
                </a:lnTo>
                <a:lnTo>
                  <a:pt x="120" y="497"/>
                </a:lnTo>
                <a:lnTo>
                  <a:pt x="123" y="495"/>
                </a:lnTo>
                <a:lnTo>
                  <a:pt x="123" y="492"/>
                </a:lnTo>
                <a:lnTo>
                  <a:pt x="123" y="490"/>
                </a:lnTo>
                <a:lnTo>
                  <a:pt x="125" y="490"/>
                </a:lnTo>
                <a:lnTo>
                  <a:pt x="125" y="492"/>
                </a:lnTo>
                <a:lnTo>
                  <a:pt x="128" y="492"/>
                </a:lnTo>
                <a:lnTo>
                  <a:pt x="128" y="490"/>
                </a:lnTo>
                <a:lnTo>
                  <a:pt x="130" y="488"/>
                </a:lnTo>
                <a:lnTo>
                  <a:pt x="130" y="488"/>
                </a:lnTo>
                <a:lnTo>
                  <a:pt x="130" y="490"/>
                </a:lnTo>
                <a:lnTo>
                  <a:pt x="130" y="490"/>
                </a:lnTo>
                <a:lnTo>
                  <a:pt x="132" y="488"/>
                </a:lnTo>
                <a:lnTo>
                  <a:pt x="135" y="488"/>
                </a:lnTo>
                <a:lnTo>
                  <a:pt x="135" y="485"/>
                </a:lnTo>
                <a:lnTo>
                  <a:pt x="135" y="483"/>
                </a:lnTo>
                <a:lnTo>
                  <a:pt x="132" y="480"/>
                </a:lnTo>
                <a:lnTo>
                  <a:pt x="132" y="478"/>
                </a:lnTo>
                <a:lnTo>
                  <a:pt x="130" y="478"/>
                </a:lnTo>
                <a:lnTo>
                  <a:pt x="128" y="478"/>
                </a:lnTo>
                <a:lnTo>
                  <a:pt x="125" y="478"/>
                </a:lnTo>
                <a:lnTo>
                  <a:pt x="123" y="478"/>
                </a:lnTo>
                <a:lnTo>
                  <a:pt x="128" y="478"/>
                </a:lnTo>
                <a:lnTo>
                  <a:pt x="128" y="476"/>
                </a:lnTo>
                <a:lnTo>
                  <a:pt x="128" y="476"/>
                </a:lnTo>
                <a:lnTo>
                  <a:pt x="128" y="473"/>
                </a:lnTo>
                <a:lnTo>
                  <a:pt x="128" y="473"/>
                </a:lnTo>
                <a:lnTo>
                  <a:pt x="128" y="471"/>
                </a:lnTo>
                <a:lnTo>
                  <a:pt x="130" y="469"/>
                </a:lnTo>
                <a:lnTo>
                  <a:pt x="130" y="464"/>
                </a:lnTo>
                <a:lnTo>
                  <a:pt x="132" y="462"/>
                </a:lnTo>
                <a:lnTo>
                  <a:pt x="135" y="454"/>
                </a:lnTo>
                <a:lnTo>
                  <a:pt x="135" y="454"/>
                </a:lnTo>
                <a:lnTo>
                  <a:pt x="137" y="454"/>
                </a:lnTo>
                <a:lnTo>
                  <a:pt x="137" y="454"/>
                </a:lnTo>
                <a:lnTo>
                  <a:pt x="139" y="452"/>
                </a:lnTo>
                <a:lnTo>
                  <a:pt x="139" y="452"/>
                </a:lnTo>
                <a:lnTo>
                  <a:pt x="142" y="450"/>
                </a:lnTo>
                <a:lnTo>
                  <a:pt x="142" y="447"/>
                </a:lnTo>
                <a:lnTo>
                  <a:pt x="142" y="447"/>
                </a:lnTo>
                <a:lnTo>
                  <a:pt x="144" y="445"/>
                </a:lnTo>
                <a:lnTo>
                  <a:pt x="144" y="447"/>
                </a:lnTo>
                <a:lnTo>
                  <a:pt x="144" y="450"/>
                </a:lnTo>
                <a:lnTo>
                  <a:pt x="142" y="450"/>
                </a:lnTo>
                <a:lnTo>
                  <a:pt x="142" y="450"/>
                </a:lnTo>
                <a:lnTo>
                  <a:pt x="144" y="450"/>
                </a:lnTo>
                <a:lnTo>
                  <a:pt x="146" y="447"/>
                </a:lnTo>
                <a:lnTo>
                  <a:pt x="146" y="447"/>
                </a:lnTo>
                <a:lnTo>
                  <a:pt x="146" y="450"/>
                </a:lnTo>
                <a:lnTo>
                  <a:pt x="144" y="457"/>
                </a:lnTo>
                <a:lnTo>
                  <a:pt x="144" y="462"/>
                </a:lnTo>
                <a:lnTo>
                  <a:pt x="146" y="462"/>
                </a:lnTo>
                <a:lnTo>
                  <a:pt x="146" y="459"/>
                </a:lnTo>
                <a:lnTo>
                  <a:pt x="146" y="457"/>
                </a:lnTo>
                <a:lnTo>
                  <a:pt x="146" y="454"/>
                </a:lnTo>
                <a:lnTo>
                  <a:pt x="146" y="452"/>
                </a:lnTo>
                <a:lnTo>
                  <a:pt x="149" y="450"/>
                </a:lnTo>
                <a:lnTo>
                  <a:pt x="149" y="447"/>
                </a:lnTo>
                <a:lnTo>
                  <a:pt x="149" y="445"/>
                </a:lnTo>
                <a:lnTo>
                  <a:pt x="151" y="447"/>
                </a:lnTo>
                <a:lnTo>
                  <a:pt x="149" y="462"/>
                </a:lnTo>
                <a:lnTo>
                  <a:pt x="149" y="462"/>
                </a:lnTo>
                <a:lnTo>
                  <a:pt x="149" y="462"/>
                </a:lnTo>
                <a:lnTo>
                  <a:pt x="149" y="462"/>
                </a:lnTo>
                <a:lnTo>
                  <a:pt x="149" y="459"/>
                </a:lnTo>
                <a:lnTo>
                  <a:pt x="149" y="459"/>
                </a:lnTo>
                <a:lnTo>
                  <a:pt x="149" y="457"/>
                </a:lnTo>
                <a:lnTo>
                  <a:pt x="151" y="457"/>
                </a:lnTo>
                <a:lnTo>
                  <a:pt x="154" y="452"/>
                </a:lnTo>
                <a:lnTo>
                  <a:pt x="154" y="452"/>
                </a:lnTo>
                <a:lnTo>
                  <a:pt x="154" y="452"/>
                </a:lnTo>
                <a:lnTo>
                  <a:pt x="156" y="450"/>
                </a:lnTo>
                <a:lnTo>
                  <a:pt x="156" y="450"/>
                </a:lnTo>
                <a:lnTo>
                  <a:pt x="156" y="447"/>
                </a:lnTo>
                <a:lnTo>
                  <a:pt x="154" y="445"/>
                </a:lnTo>
                <a:lnTo>
                  <a:pt x="154" y="445"/>
                </a:lnTo>
                <a:lnTo>
                  <a:pt x="151" y="445"/>
                </a:lnTo>
                <a:lnTo>
                  <a:pt x="151" y="443"/>
                </a:lnTo>
                <a:lnTo>
                  <a:pt x="154" y="443"/>
                </a:lnTo>
                <a:lnTo>
                  <a:pt x="154" y="443"/>
                </a:lnTo>
                <a:lnTo>
                  <a:pt x="154" y="443"/>
                </a:lnTo>
                <a:lnTo>
                  <a:pt x="156" y="443"/>
                </a:lnTo>
                <a:lnTo>
                  <a:pt x="156" y="443"/>
                </a:lnTo>
                <a:lnTo>
                  <a:pt x="156" y="443"/>
                </a:lnTo>
                <a:lnTo>
                  <a:pt x="156" y="445"/>
                </a:lnTo>
                <a:lnTo>
                  <a:pt x="156" y="445"/>
                </a:lnTo>
                <a:lnTo>
                  <a:pt x="158" y="447"/>
                </a:lnTo>
                <a:lnTo>
                  <a:pt x="158" y="447"/>
                </a:lnTo>
                <a:lnTo>
                  <a:pt x="158" y="450"/>
                </a:lnTo>
                <a:lnTo>
                  <a:pt x="158" y="450"/>
                </a:lnTo>
                <a:lnTo>
                  <a:pt x="158" y="450"/>
                </a:lnTo>
                <a:lnTo>
                  <a:pt x="158" y="450"/>
                </a:lnTo>
                <a:lnTo>
                  <a:pt x="158" y="454"/>
                </a:lnTo>
                <a:lnTo>
                  <a:pt x="158" y="454"/>
                </a:lnTo>
                <a:lnTo>
                  <a:pt x="161" y="457"/>
                </a:lnTo>
                <a:lnTo>
                  <a:pt x="161" y="457"/>
                </a:lnTo>
                <a:lnTo>
                  <a:pt x="163" y="459"/>
                </a:lnTo>
                <a:lnTo>
                  <a:pt x="163" y="462"/>
                </a:lnTo>
                <a:lnTo>
                  <a:pt x="163" y="459"/>
                </a:lnTo>
                <a:lnTo>
                  <a:pt x="163" y="459"/>
                </a:lnTo>
                <a:lnTo>
                  <a:pt x="165" y="457"/>
                </a:lnTo>
                <a:lnTo>
                  <a:pt x="165" y="457"/>
                </a:lnTo>
                <a:lnTo>
                  <a:pt x="165" y="454"/>
                </a:lnTo>
                <a:lnTo>
                  <a:pt x="165" y="452"/>
                </a:lnTo>
                <a:lnTo>
                  <a:pt x="165" y="452"/>
                </a:lnTo>
                <a:lnTo>
                  <a:pt x="163" y="450"/>
                </a:lnTo>
                <a:lnTo>
                  <a:pt x="161" y="445"/>
                </a:lnTo>
                <a:lnTo>
                  <a:pt x="161" y="443"/>
                </a:lnTo>
                <a:lnTo>
                  <a:pt x="156" y="433"/>
                </a:lnTo>
                <a:lnTo>
                  <a:pt x="154" y="428"/>
                </a:lnTo>
                <a:lnTo>
                  <a:pt x="154" y="431"/>
                </a:lnTo>
                <a:lnTo>
                  <a:pt x="154" y="431"/>
                </a:lnTo>
                <a:lnTo>
                  <a:pt x="151" y="433"/>
                </a:lnTo>
                <a:lnTo>
                  <a:pt x="151" y="433"/>
                </a:lnTo>
                <a:lnTo>
                  <a:pt x="149" y="431"/>
                </a:lnTo>
                <a:lnTo>
                  <a:pt x="149" y="431"/>
                </a:lnTo>
                <a:lnTo>
                  <a:pt x="149" y="428"/>
                </a:lnTo>
                <a:lnTo>
                  <a:pt x="154" y="421"/>
                </a:lnTo>
                <a:lnTo>
                  <a:pt x="154" y="421"/>
                </a:lnTo>
                <a:lnTo>
                  <a:pt x="156" y="419"/>
                </a:lnTo>
                <a:lnTo>
                  <a:pt x="156" y="419"/>
                </a:lnTo>
                <a:lnTo>
                  <a:pt x="156" y="417"/>
                </a:lnTo>
                <a:lnTo>
                  <a:pt x="158" y="419"/>
                </a:lnTo>
                <a:lnTo>
                  <a:pt x="156" y="419"/>
                </a:lnTo>
                <a:lnTo>
                  <a:pt x="156" y="421"/>
                </a:lnTo>
                <a:lnTo>
                  <a:pt x="156" y="424"/>
                </a:lnTo>
                <a:lnTo>
                  <a:pt x="156" y="428"/>
                </a:lnTo>
                <a:lnTo>
                  <a:pt x="156" y="428"/>
                </a:lnTo>
                <a:lnTo>
                  <a:pt x="158" y="431"/>
                </a:lnTo>
                <a:lnTo>
                  <a:pt x="158" y="433"/>
                </a:lnTo>
                <a:lnTo>
                  <a:pt x="158" y="433"/>
                </a:lnTo>
                <a:lnTo>
                  <a:pt x="158" y="436"/>
                </a:lnTo>
                <a:lnTo>
                  <a:pt x="161" y="438"/>
                </a:lnTo>
                <a:lnTo>
                  <a:pt x="161" y="438"/>
                </a:lnTo>
                <a:lnTo>
                  <a:pt x="161" y="440"/>
                </a:lnTo>
                <a:lnTo>
                  <a:pt x="163" y="440"/>
                </a:lnTo>
                <a:lnTo>
                  <a:pt x="165" y="447"/>
                </a:lnTo>
                <a:lnTo>
                  <a:pt x="165" y="447"/>
                </a:lnTo>
                <a:lnTo>
                  <a:pt x="165" y="447"/>
                </a:lnTo>
                <a:lnTo>
                  <a:pt x="165" y="447"/>
                </a:lnTo>
                <a:lnTo>
                  <a:pt x="165" y="447"/>
                </a:lnTo>
                <a:lnTo>
                  <a:pt x="165" y="447"/>
                </a:lnTo>
                <a:lnTo>
                  <a:pt x="165" y="447"/>
                </a:lnTo>
                <a:lnTo>
                  <a:pt x="165" y="447"/>
                </a:lnTo>
                <a:lnTo>
                  <a:pt x="165" y="450"/>
                </a:lnTo>
                <a:lnTo>
                  <a:pt x="168" y="452"/>
                </a:lnTo>
                <a:lnTo>
                  <a:pt x="168" y="452"/>
                </a:lnTo>
                <a:lnTo>
                  <a:pt x="170" y="450"/>
                </a:lnTo>
                <a:lnTo>
                  <a:pt x="170" y="443"/>
                </a:lnTo>
                <a:lnTo>
                  <a:pt x="170" y="440"/>
                </a:lnTo>
                <a:lnTo>
                  <a:pt x="168" y="440"/>
                </a:lnTo>
                <a:lnTo>
                  <a:pt x="168" y="443"/>
                </a:lnTo>
                <a:lnTo>
                  <a:pt x="168" y="445"/>
                </a:lnTo>
                <a:lnTo>
                  <a:pt x="168" y="445"/>
                </a:lnTo>
                <a:lnTo>
                  <a:pt x="168" y="443"/>
                </a:lnTo>
                <a:lnTo>
                  <a:pt x="168" y="440"/>
                </a:lnTo>
                <a:lnTo>
                  <a:pt x="165" y="438"/>
                </a:lnTo>
                <a:lnTo>
                  <a:pt x="165" y="438"/>
                </a:lnTo>
                <a:lnTo>
                  <a:pt x="163" y="438"/>
                </a:lnTo>
                <a:lnTo>
                  <a:pt x="163" y="438"/>
                </a:lnTo>
                <a:lnTo>
                  <a:pt x="163" y="436"/>
                </a:lnTo>
                <a:lnTo>
                  <a:pt x="168" y="421"/>
                </a:lnTo>
                <a:lnTo>
                  <a:pt x="170" y="419"/>
                </a:lnTo>
                <a:lnTo>
                  <a:pt x="170" y="419"/>
                </a:lnTo>
                <a:lnTo>
                  <a:pt x="172" y="417"/>
                </a:lnTo>
                <a:lnTo>
                  <a:pt x="172" y="419"/>
                </a:lnTo>
                <a:lnTo>
                  <a:pt x="170" y="419"/>
                </a:lnTo>
                <a:lnTo>
                  <a:pt x="170" y="421"/>
                </a:lnTo>
                <a:lnTo>
                  <a:pt x="170" y="426"/>
                </a:lnTo>
                <a:lnTo>
                  <a:pt x="170" y="426"/>
                </a:lnTo>
                <a:lnTo>
                  <a:pt x="170" y="428"/>
                </a:lnTo>
                <a:lnTo>
                  <a:pt x="172" y="428"/>
                </a:lnTo>
                <a:lnTo>
                  <a:pt x="172" y="428"/>
                </a:lnTo>
                <a:lnTo>
                  <a:pt x="175" y="431"/>
                </a:lnTo>
                <a:lnTo>
                  <a:pt x="175" y="431"/>
                </a:lnTo>
                <a:lnTo>
                  <a:pt x="172" y="431"/>
                </a:lnTo>
                <a:lnTo>
                  <a:pt x="172" y="431"/>
                </a:lnTo>
                <a:lnTo>
                  <a:pt x="172" y="431"/>
                </a:lnTo>
                <a:lnTo>
                  <a:pt x="172" y="433"/>
                </a:lnTo>
                <a:lnTo>
                  <a:pt x="172" y="433"/>
                </a:lnTo>
                <a:lnTo>
                  <a:pt x="172" y="433"/>
                </a:lnTo>
                <a:lnTo>
                  <a:pt x="172" y="438"/>
                </a:lnTo>
                <a:lnTo>
                  <a:pt x="172" y="438"/>
                </a:lnTo>
                <a:lnTo>
                  <a:pt x="172" y="438"/>
                </a:lnTo>
                <a:lnTo>
                  <a:pt x="175" y="440"/>
                </a:lnTo>
                <a:lnTo>
                  <a:pt x="177" y="440"/>
                </a:lnTo>
                <a:lnTo>
                  <a:pt x="177" y="440"/>
                </a:lnTo>
                <a:lnTo>
                  <a:pt x="180" y="438"/>
                </a:lnTo>
                <a:lnTo>
                  <a:pt x="180" y="443"/>
                </a:lnTo>
                <a:lnTo>
                  <a:pt x="182" y="443"/>
                </a:lnTo>
                <a:lnTo>
                  <a:pt x="182" y="440"/>
                </a:lnTo>
                <a:lnTo>
                  <a:pt x="182" y="438"/>
                </a:lnTo>
                <a:lnTo>
                  <a:pt x="180" y="436"/>
                </a:lnTo>
                <a:lnTo>
                  <a:pt x="180" y="436"/>
                </a:lnTo>
                <a:lnTo>
                  <a:pt x="177" y="433"/>
                </a:lnTo>
                <a:lnTo>
                  <a:pt x="177" y="433"/>
                </a:lnTo>
                <a:lnTo>
                  <a:pt x="177" y="431"/>
                </a:lnTo>
                <a:lnTo>
                  <a:pt x="177" y="431"/>
                </a:lnTo>
                <a:lnTo>
                  <a:pt x="177" y="431"/>
                </a:lnTo>
                <a:lnTo>
                  <a:pt x="177" y="431"/>
                </a:lnTo>
                <a:lnTo>
                  <a:pt x="177" y="428"/>
                </a:lnTo>
                <a:lnTo>
                  <a:pt x="177" y="428"/>
                </a:lnTo>
                <a:lnTo>
                  <a:pt x="177" y="426"/>
                </a:lnTo>
                <a:lnTo>
                  <a:pt x="177" y="426"/>
                </a:lnTo>
                <a:lnTo>
                  <a:pt x="177" y="424"/>
                </a:lnTo>
                <a:lnTo>
                  <a:pt x="177" y="424"/>
                </a:lnTo>
                <a:lnTo>
                  <a:pt x="177" y="419"/>
                </a:lnTo>
                <a:lnTo>
                  <a:pt x="177" y="417"/>
                </a:lnTo>
                <a:lnTo>
                  <a:pt x="180" y="417"/>
                </a:lnTo>
                <a:lnTo>
                  <a:pt x="180" y="419"/>
                </a:lnTo>
                <a:lnTo>
                  <a:pt x="180" y="424"/>
                </a:lnTo>
                <a:lnTo>
                  <a:pt x="180" y="426"/>
                </a:lnTo>
                <a:lnTo>
                  <a:pt x="180" y="426"/>
                </a:lnTo>
                <a:lnTo>
                  <a:pt x="180" y="428"/>
                </a:lnTo>
                <a:lnTo>
                  <a:pt x="180" y="428"/>
                </a:lnTo>
                <a:lnTo>
                  <a:pt x="180" y="428"/>
                </a:lnTo>
                <a:lnTo>
                  <a:pt x="180" y="431"/>
                </a:lnTo>
                <a:lnTo>
                  <a:pt x="180" y="431"/>
                </a:lnTo>
                <a:lnTo>
                  <a:pt x="180" y="433"/>
                </a:lnTo>
                <a:lnTo>
                  <a:pt x="180" y="433"/>
                </a:lnTo>
                <a:lnTo>
                  <a:pt x="182" y="436"/>
                </a:lnTo>
                <a:lnTo>
                  <a:pt x="182" y="436"/>
                </a:lnTo>
                <a:lnTo>
                  <a:pt x="182" y="438"/>
                </a:lnTo>
                <a:lnTo>
                  <a:pt x="184" y="438"/>
                </a:lnTo>
                <a:lnTo>
                  <a:pt x="182" y="436"/>
                </a:lnTo>
                <a:lnTo>
                  <a:pt x="182" y="433"/>
                </a:lnTo>
                <a:lnTo>
                  <a:pt x="182" y="431"/>
                </a:lnTo>
                <a:lnTo>
                  <a:pt x="182" y="431"/>
                </a:lnTo>
                <a:lnTo>
                  <a:pt x="184" y="433"/>
                </a:lnTo>
                <a:lnTo>
                  <a:pt x="184" y="433"/>
                </a:lnTo>
                <a:lnTo>
                  <a:pt x="187" y="436"/>
                </a:lnTo>
                <a:lnTo>
                  <a:pt x="187" y="438"/>
                </a:lnTo>
                <a:lnTo>
                  <a:pt x="189" y="436"/>
                </a:lnTo>
                <a:lnTo>
                  <a:pt x="189" y="431"/>
                </a:lnTo>
                <a:lnTo>
                  <a:pt x="189" y="421"/>
                </a:lnTo>
                <a:lnTo>
                  <a:pt x="189" y="419"/>
                </a:lnTo>
                <a:lnTo>
                  <a:pt x="189" y="417"/>
                </a:lnTo>
                <a:lnTo>
                  <a:pt x="189" y="417"/>
                </a:lnTo>
                <a:lnTo>
                  <a:pt x="191" y="417"/>
                </a:lnTo>
                <a:lnTo>
                  <a:pt x="191" y="414"/>
                </a:lnTo>
                <a:lnTo>
                  <a:pt x="191" y="412"/>
                </a:lnTo>
                <a:lnTo>
                  <a:pt x="191" y="412"/>
                </a:lnTo>
                <a:lnTo>
                  <a:pt x="191" y="409"/>
                </a:lnTo>
                <a:lnTo>
                  <a:pt x="194" y="409"/>
                </a:lnTo>
                <a:lnTo>
                  <a:pt x="194" y="407"/>
                </a:lnTo>
                <a:lnTo>
                  <a:pt x="194" y="407"/>
                </a:lnTo>
                <a:lnTo>
                  <a:pt x="194" y="407"/>
                </a:lnTo>
                <a:lnTo>
                  <a:pt x="194" y="409"/>
                </a:lnTo>
                <a:lnTo>
                  <a:pt x="194" y="412"/>
                </a:lnTo>
                <a:lnTo>
                  <a:pt x="194" y="412"/>
                </a:lnTo>
                <a:lnTo>
                  <a:pt x="196" y="412"/>
                </a:lnTo>
                <a:lnTo>
                  <a:pt x="196" y="412"/>
                </a:lnTo>
                <a:lnTo>
                  <a:pt x="196" y="414"/>
                </a:lnTo>
                <a:lnTo>
                  <a:pt x="196" y="417"/>
                </a:lnTo>
                <a:lnTo>
                  <a:pt x="196" y="417"/>
                </a:lnTo>
                <a:lnTo>
                  <a:pt x="199" y="414"/>
                </a:lnTo>
                <a:lnTo>
                  <a:pt x="199" y="414"/>
                </a:lnTo>
                <a:lnTo>
                  <a:pt x="201" y="414"/>
                </a:lnTo>
                <a:lnTo>
                  <a:pt x="201" y="419"/>
                </a:lnTo>
                <a:lnTo>
                  <a:pt x="201" y="419"/>
                </a:lnTo>
                <a:lnTo>
                  <a:pt x="203" y="419"/>
                </a:lnTo>
                <a:lnTo>
                  <a:pt x="206" y="409"/>
                </a:lnTo>
                <a:lnTo>
                  <a:pt x="208" y="409"/>
                </a:lnTo>
                <a:lnTo>
                  <a:pt x="208" y="412"/>
                </a:lnTo>
                <a:lnTo>
                  <a:pt x="206" y="417"/>
                </a:lnTo>
                <a:lnTo>
                  <a:pt x="206" y="419"/>
                </a:lnTo>
                <a:lnTo>
                  <a:pt x="206" y="419"/>
                </a:lnTo>
                <a:lnTo>
                  <a:pt x="208" y="419"/>
                </a:lnTo>
                <a:lnTo>
                  <a:pt x="208" y="419"/>
                </a:lnTo>
                <a:lnTo>
                  <a:pt x="213" y="417"/>
                </a:lnTo>
                <a:lnTo>
                  <a:pt x="210" y="414"/>
                </a:lnTo>
                <a:lnTo>
                  <a:pt x="210" y="414"/>
                </a:lnTo>
                <a:lnTo>
                  <a:pt x="210" y="412"/>
                </a:lnTo>
                <a:lnTo>
                  <a:pt x="210" y="412"/>
                </a:lnTo>
                <a:lnTo>
                  <a:pt x="210" y="412"/>
                </a:lnTo>
                <a:lnTo>
                  <a:pt x="213" y="409"/>
                </a:lnTo>
                <a:lnTo>
                  <a:pt x="213" y="409"/>
                </a:lnTo>
                <a:lnTo>
                  <a:pt x="213" y="409"/>
                </a:lnTo>
                <a:lnTo>
                  <a:pt x="215" y="409"/>
                </a:lnTo>
                <a:lnTo>
                  <a:pt x="215" y="407"/>
                </a:lnTo>
                <a:lnTo>
                  <a:pt x="215" y="405"/>
                </a:lnTo>
                <a:lnTo>
                  <a:pt x="215" y="402"/>
                </a:lnTo>
                <a:lnTo>
                  <a:pt x="217" y="402"/>
                </a:lnTo>
                <a:lnTo>
                  <a:pt x="220" y="400"/>
                </a:lnTo>
                <a:lnTo>
                  <a:pt x="220" y="398"/>
                </a:lnTo>
                <a:lnTo>
                  <a:pt x="220" y="395"/>
                </a:lnTo>
                <a:lnTo>
                  <a:pt x="217" y="398"/>
                </a:lnTo>
                <a:lnTo>
                  <a:pt x="215" y="395"/>
                </a:lnTo>
                <a:lnTo>
                  <a:pt x="215" y="393"/>
                </a:lnTo>
                <a:lnTo>
                  <a:pt x="215" y="393"/>
                </a:lnTo>
                <a:lnTo>
                  <a:pt x="215" y="391"/>
                </a:lnTo>
                <a:lnTo>
                  <a:pt x="215" y="391"/>
                </a:lnTo>
                <a:lnTo>
                  <a:pt x="215" y="388"/>
                </a:lnTo>
                <a:lnTo>
                  <a:pt x="215" y="386"/>
                </a:lnTo>
                <a:lnTo>
                  <a:pt x="215" y="379"/>
                </a:lnTo>
                <a:lnTo>
                  <a:pt x="217" y="376"/>
                </a:lnTo>
                <a:lnTo>
                  <a:pt x="217" y="372"/>
                </a:lnTo>
                <a:lnTo>
                  <a:pt x="217" y="369"/>
                </a:lnTo>
                <a:lnTo>
                  <a:pt x="220" y="369"/>
                </a:lnTo>
                <a:lnTo>
                  <a:pt x="222" y="367"/>
                </a:lnTo>
                <a:lnTo>
                  <a:pt x="222" y="365"/>
                </a:lnTo>
                <a:lnTo>
                  <a:pt x="220" y="362"/>
                </a:lnTo>
                <a:lnTo>
                  <a:pt x="217" y="360"/>
                </a:lnTo>
                <a:lnTo>
                  <a:pt x="215" y="357"/>
                </a:lnTo>
                <a:lnTo>
                  <a:pt x="215" y="357"/>
                </a:lnTo>
                <a:lnTo>
                  <a:pt x="215" y="357"/>
                </a:lnTo>
                <a:lnTo>
                  <a:pt x="215" y="355"/>
                </a:lnTo>
                <a:lnTo>
                  <a:pt x="215" y="353"/>
                </a:lnTo>
                <a:lnTo>
                  <a:pt x="220" y="350"/>
                </a:lnTo>
                <a:lnTo>
                  <a:pt x="220" y="350"/>
                </a:lnTo>
                <a:lnTo>
                  <a:pt x="222" y="348"/>
                </a:lnTo>
                <a:lnTo>
                  <a:pt x="222" y="346"/>
                </a:lnTo>
                <a:lnTo>
                  <a:pt x="225" y="346"/>
                </a:lnTo>
                <a:lnTo>
                  <a:pt x="225" y="348"/>
                </a:lnTo>
                <a:lnTo>
                  <a:pt x="225" y="348"/>
                </a:lnTo>
                <a:lnTo>
                  <a:pt x="227" y="348"/>
                </a:lnTo>
                <a:lnTo>
                  <a:pt x="229" y="346"/>
                </a:lnTo>
                <a:lnTo>
                  <a:pt x="227" y="346"/>
                </a:lnTo>
                <a:lnTo>
                  <a:pt x="227" y="346"/>
                </a:lnTo>
                <a:lnTo>
                  <a:pt x="227" y="338"/>
                </a:lnTo>
                <a:lnTo>
                  <a:pt x="227" y="334"/>
                </a:lnTo>
                <a:lnTo>
                  <a:pt x="227" y="334"/>
                </a:lnTo>
                <a:lnTo>
                  <a:pt x="227" y="334"/>
                </a:lnTo>
                <a:lnTo>
                  <a:pt x="232" y="334"/>
                </a:lnTo>
                <a:lnTo>
                  <a:pt x="232" y="336"/>
                </a:lnTo>
                <a:lnTo>
                  <a:pt x="232" y="343"/>
                </a:lnTo>
                <a:lnTo>
                  <a:pt x="232" y="343"/>
                </a:lnTo>
                <a:lnTo>
                  <a:pt x="232" y="346"/>
                </a:lnTo>
                <a:lnTo>
                  <a:pt x="232" y="346"/>
                </a:lnTo>
                <a:lnTo>
                  <a:pt x="232" y="346"/>
                </a:lnTo>
                <a:lnTo>
                  <a:pt x="229" y="348"/>
                </a:lnTo>
                <a:lnTo>
                  <a:pt x="229" y="348"/>
                </a:lnTo>
                <a:lnTo>
                  <a:pt x="229" y="350"/>
                </a:lnTo>
                <a:lnTo>
                  <a:pt x="229" y="353"/>
                </a:lnTo>
                <a:lnTo>
                  <a:pt x="229" y="353"/>
                </a:lnTo>
                <a:lnTo>
                  <a:pt x="232" y="355"/>
                </a:lnTo>
                <a:lnTo>
                  <a:pt x="232" y="355"/>
                </a:lnTo>
                <a:lnTo>
                  <a:pt x="232" y="353"/>
                </a:lnTo>
                <a:lnTo>
                  <a:pt x="234" y="350"/>
                </a:lnTo>
                <a:lnTo>
                  <a:pt x="234" y="348"/>
                </a:lnTo>
                <a:lnTo>
                  <a:pt x="236" y="346"/>
                </a:lnTo>
                <a:lnTo>
                  <a:pt x="239" y="348"/>
                </a:lnTo>
                <a:lnTo>
                  <a:pt x="241" y="350"/>
                </a:lnTo>
                <a:lnTo>
                  <a:pt x="239" y="350"/>
                </a:lnTo>
                <a:lnTo>
                  <a:pt x="239" y="350"/>
                </a:lnTo>
                <a:lnTo>
                  <a:pt x="236" y="350"/>
                </a:lnTo>
                <a:lnTo>
                  <a:pt x="236" y="350"/>
                </a:lnTo>
                <a:lnTo>
                  <a:pt x="236" y="350"/>
                </a:lnTo>
                <a:lnTo>
                  <a:pt x="234" y="353"/>
                </a:lnTo>
                <a:lnTo>
                  <a:pt x="236" y="353"/>
                </a:lnTo>
                <a:lnTo>
                  <a:pt x="236" y="355"/>
                </a:lnTo>
                <a:lnTo>
                  <a:pt x="236" y="355"/>
                </a:lnTo>
                <a:lnTo>
                  <a:pt x="236" y="357"/>
                </a:lnTo>
                <a:lnTo>
                  <a:pt x="234" y="357"/>
                </a:lnTo>
                <a:lnTo>
                  <a:pt x="234" y="355"/>
                </a:lnTo>
                <a:lnTo>
                  <a:pt x="234" y="355"/>
                </a:lnTo>
                <a:lnTo>
                  <a:pt x="232" y="357"/>
                </a:lnTo>
                <a:lnTo>
                  <a:pt x="232" y="360"/>
                </a:lnTo>
                <a:lnTo>
                  <a:pt x="232" y="365"/>
                </a:lnTo>
                <a:lnTo>
                  <a:pt x="234" y="362"/>
                </a:lnTo>
                <a:lnTo>
                  <a:pt x="236" y="360"/>
                </a:lnTo>
                <a:lnTo>
                  <a:pt x="239" y="360"/>
                </a:lnTo>
                <a:lnTo>
                  <a:pt x="243" y="362"/>
                </a:lnTo>
                <a:lnTo>
                  <a:pt x="246" y="362"/>
                </a:lnTo>
                <a:lnTo>
                  <a:pt x="246" y="362"/>
                </a:lnTo>
                <a:lnTo>
                  <a:pt x="251" y="362"/>
                </a:lnTo>
                <a:lnTo>
                  <a:pt x="260" y="365"/>
                </a:lnTo>
                <a:lnTo>
                  <a:pt x="262" y="365"/>
                </a:lnTo>
                <a:lnTo>
                  <a:pt x="260" y="365"/>
                </a:lnTo>
                <a:lnTo>
                  <a:pt x="260" y="362"/>
                </a:lnTo>
                <a:lnTo>
                  <a:pt x="260" y="362"/>
                </a:lnTo>
                <a:lnTo>
                  <a:pt x="258" y="362"/>
                </a:lnTo>
                <a:lnTo>
                  <a:pt x="260" y="362"/>
                </a:lnTo>
                <a:lnTo>
                  <a:pt x="260" y="362"/>
                </a:lnTo>
                <a:lnTo>
                  <a:pt x="260" y="360"/>
                </a:lnTo>
                <a:lnTo>
                  <a:pt x="260" y="357"/>
                </a:lnTo>
                <a:lnTo>
                  <a:pt x="258" y="357"/>
                </a:lnTo>
                <a:lnTo>
                  <a:pt x="258" y="357"/>
                </a:lnTo>
                <a:lnTo>
                  <a:pt x="255" y="357"/>
                </a:lnTo>
                <a:lnTo>
                  <a:pt x="255" y="357"/>
                </a:lnTo>
                <a:lnTo>
                  <a:pt x="255" y="355"/>
                </a:lnTo>
                <a:lnTo>
                  <a:pt x="255" y="353"/>
                </a:lnTo>
                <a:lnTo>
                  <a:pt x="255" y="350"/>
                </a:lnTo>
                <a:lnTo>
                  <a:pt x="253" y="350"/>
                </a:lnTo>
                <a:lnTo>
                  <a:pt x="253" y="348"/>
                </a:lnTo>
                <a:lnTo>
                  <a:pt x="251" y="346"/>
                </a:lnTo>
                <a:lnTo>
                  <a:pt x="253" y="346"/>
                </a:lnTo>
                <a:lnTo>
                  <a:pt x="255" y="346"/>
                </a:lnTo>
                <a:lnTo>
                  <a:pt x="258" y="343"/>
                </a:lnTo>
                <a:lnTo>
                  <a:pt x="258" y="341"/>
                </a:lnTo>
                <a:lnTo>
                  <a:pt x="260" y="343"/>
                </a:lnTo>
                <a:lnTo>
                  <a:pt x="260" y="343"/>
                </a:lnTo>
                <a:lnTo>
                  <a:pt x="260" y="346"/>
                </a:lnTo>
                <a:lnTo>
                  <a:pt x="260" y="348"/>
                </a:lnTo>
                <a:lnTo>
                  <a:pt x="262" y="346"/>
                </a:lnTo>
                <a:lnTo>
                  <a:pt x="262" y="343"/>
                </a:lnTo>
                <a:lnTo>
                  <a:pt x="262" y="343"/>
                </a:lnTo>
                <a:lnTo>
                  <a:pt x="262" y="343"/>
                </a:lnTo>
                <a:lnTo>
                  <a:pt x="262" y="341"/>
                </a:lnTo>
                <a:lnTo>
                  <a:pt x="260" y="341"/>
                </a:lnTo>
                <a:lnTo>
                  <a:pt x="260" y="341"/>
                </a:lnTo>
                <a:lnTo>
                  <a:pt x="260" y="341"/>
                </a:lnTo>
                <a:lnTo>
                  <a:pt x="260" y="341"/>
                </a:lnTo>
                <a:lnTo>
                  <a:pt x="260" y="338"/>
                </a:lnTo>
                <a:lnTo>
                  <a:pt x="260" y="338"/>
                </a:lnTo>
                <a:lnTo>
                  <a:pt x="260" y="338"/>
                </a:lnTo>
                <a:lnTo>
                  <a:pt x="258" y="334"/>
                </a:lnTo>
                <a:lnTo>
                  <a:pt x="260" y="334"/>
                </a:lnTo>
                <a:lnTo>
                  <a:pt x="260" y="334"/>
                </a:lnTo>
                <a:lnTo>
                  <a:pt x="262" y="336"/>
                </a:lnTo>
                <a:lnTo>
                  <a:pt x="265" y="341"/>
                </a:lnTo>
                <a:lnTo>
                  <a:pt x="265" y="343"/>
                </a:lnTo>
                <a:lnTo>
                  <a:pt x="265" y="343"/>
                </a:lnTo>
                <a:lnTo>
                  <a:pt x="267" y="341"/>
                </a:lnTo>
                <a:lnTo>
                  <a:pt x="267" y="341"/>
                </a:lnTo>
                <a:lnTo>
                  <a:pt x="269" y="336"/>
                </a:lnTo>
                <a:lnTo>
                  <a:pt x="269" y="334"/>
                </a:lnTo>
                <a:lnTo>
                  <a:pt x="269" y="336"/>
                </a:lnTo>
                <a:lnTo>
                  <a:pt x="272" y="334"/>
                </a:lnTo>
                <a:lnTo>
                  <a:pt x="277" y="334"/>
                </a:lnTo>
                <a:lnTo>
                  <a:pt x="277" y="334"/>
                </a:lnTo>
                <a:lnTo>
                  <a:pt x="277" y="334"/>
                </a:lnTo>
                <a:lnTo>
                  <a:pt x="274" y="334"/>
                </a:lnTo>
                <a:lnTo>
                  <a:pt x="274" y="331"/>
                </a:lnTo>
                <a:lnTo>
                  <a:pt x="274" y="329"/>
                </a:lnTo>
                <a:lnTo>
                  <a:pt x="274" y="329"/>
                </a:lnTo>
                <a:lnTo>
                  <a:pt x="269" y="329"/>
                </a:lnTo>
                <a:lnTo>
                  <a:pt x="269" y="327"/>
                </a:lnTo>
                <a:lnTo>
                  <a:pt x="272" y="324"/>
                </a:lnTo>
                <a:lnTo>
                  <a:pt x="274" y="327"/>
                </a:lnTo>
                <a:lnTo>
                  <a:pt x="274" y="324"/>
                </a:lnTo>
                <a:lnTo>
                  <a:pt x="277" y="327"/>
                </a:lnTo>
                <a:lnTo>
                  <a:pt x="277" y="329"/>
                </a:lnTo>
                <a:lnTo>
                  <a:pt x="279" y="331"/>
                </a:lnTo>
                <a:lnTo>
                  <a:pt x="281" y="329"/>
                </a:lnTo>
                <a:lnTo>
                  <a:pt x="279" y="329"/>
                </a:lnTo>
                <a:lnTo>
                  <a:pt x="279" y="327"/>
                </a:lnTo>
                <a:lnTo>
                  <a:pt x="279" y="324"/>
                </a:lnTo>
                <a:lnTo>
                  <a:pt x="281" y="324"/>
                </a:lnTo>
                <a:lnTo>
                  <a:pt x="281" y="327"/>
                </a:lnTo>
                <a:lnTo>
                  <a:pt x="284" y="329"/>
                </a:lnTo>
                <a:lnTo>
                  <a:pt x="284" y="329"/>
                </a:lnTo>
                <a:lnTo>
                  <a:pt x="284" y="331"/>
                </a:lnTo>
                <a:lnTo>
                  <a:pt x="286" y="329"/>
                </a:lnTo>
                <a:lnTo>
                  <a:pt x="286" y="329"/>
                </a:lnTo>
                <a:lnTo>
                  <a:pt x="286" y="329"/>
                </a:lnTo>
                <a:lnTo>
                  <a:pt x="286" y="329"/>
                </a:lnTo>
                <a:lnTo>
                  <a:pt x="284" y="327"/>
                </a:lnTo>
                <a:lnTo>
                  <a:pt x="284" y="327"/>
                </a:lnTo>
                <a:lnTo>
                  <a:pt x="284" y="327"/>
                </a:lnTo>
                <a:lnTo>
                  <a:pt x="284" y="324"/>
                </a:lnTo>
                <a:lnTo>
                  <a:pt x="286" y="324"/>
                </a:lnTo>
                <a:lnTo>
                  <a:pt x="286" y="324"/>
                </a:lnTo>
                <a:lnTo>
                  <a:pt x="286" y="324"/>
                </a:lnTo>
                <a:lnTo>
                  <a:pt x="286" y="327"/>
                </a:lnTo>
                <a:lnTo>
                  <a:pt x="286" y="327"/>
                </a:lnTo>
                <a:lnTo>
                  <a:pt x="288" y="327"/>
                </a:lnTo>
                <a:lnTo>
                  <a:pt x="291" y="329"/>
                </a:lnTo>
                <a:lnTo>
                  <a:pt x="291" y="331"/>
                </a:lnTo>
                <a:lnTo>
                  <a:pt x="291" y="334"/>
                </a:lnTo>
                <a:lnTo>
                  <a:pt x="293" y="336"/>
                </a:lnTo>
                <a:lnTo>
                  <a:pt x="295" y="338"/>
                </a:lnTo>
                <a:lnTo>
                  <a:pt x="295" y="338"/>
                </a:lnTo>
                <a:lnTo>
                  <a:pt x="298" y="336"/>
                </a:lnTo>
                <a:lnTo>
                  <a:pt x="298" y="338"/>
                </a:lnTo>
                <a:lnTo>
                  <a:pt x="298" y="341"/>
                </a:lnTo>
                <a:lnTo>
                  <a:pt x="298" y="341"/>
                </a:lnTo>
                <a:lnTo>
                  <a:pt x="300" y="343"/>
                </a:lnTo>
                <a:lnTo>
                  <a:pt x="300" y="341"/>
                </a:lnTo>
                <a:lnTo>
                  <a:pt x="300" y="336"/>
                </a:lnTo>
                <a:lnTo>
                  <a:pt x="300" y="334"/>
                </a:lnTo>
                <a:lnTo>
                  <a:pt x="300" y="334"/>
                </a:lnTo>
                <a:lnTo>
                  <a:pt x="300" y="334"/>
                </a:lnTo>
                <a:lnTo>
                  <a:pt x="303" y="334"/>
                </a:lnTo>
                <a:lnTo>
                  <a:pt x="303" y="334"/>
                </a:lnTo>
                <a:lnTo>
                  <a:pt x="303" y="334"/>
                </a:lnTo>
                <a:lnTo>
                  <a:pt x="303" y="334"/>
                </a:lnTo>
                <a:lnTo>
                  <a:pt x="305" y="334"/>
                </a:lnTo>
                <a:lnTo>
                  <a:pt x="305" y="334"/>
                </a:lnTo>
                <a:lnTo>
                  <a:pt x="305" y="331"/>
                </a:lnTo>
                <a:lnTo>
                  <a:pt x="305" y="331"/>
                </a:lnTo>
                <a:lnTo>
                  <a:pt x="305" y="331"/>
                </a:lnTo>
                <a:lnTo>
                  <a:pt x="303" y="331"/>
                </a:lnTo>
                <a:lnTo>
                  <a:pt x="303" y="327"/>
                </a:lnTo>
                <a:lnTo>
                  <a:pt x="303" y="327"/>
                </a:lnTo>
                <a:lnTo>
                  <a:pt x="298" y="327"/>
                </a:lnTo>
                <a:lnTo>
                  <a:pt x="298" y="324"/>
                </a:lnTo>
                <a:lnTo>
                  <a:pt x="298" y="324"/>
                </a:lnTo>
                <a:lnTo>
                  <a:pt x="300" y="324"/>
                </a:lnTo>
                <a:lnTo>
                  <a:pt x="300" y="324"/>
                </a:lnTo>
                <a:lnTo>
                  <a:pt x="300" y="324"/>
                </a:lnTo>
                <a:lnTo>
                  <a:pt x="300" y="322"/>
                </a:lnTo>
                <a:lnTo>
                  <a:pt x="300" y="322"/>
                </a:lnTo>
                <a:lnTo>
                  <a:pt x="300" y="320"/>
                </a:lnTo>
                <a:lnTo>
                  <a:pt x="300" y="320"/>
                </a:lnTo>
                <a:lnTo>
                  <a:pt x="305" y="327"/>
                </a:lnTo>
                <a:lnTo>
                  <a:pt x="305" y="329"/>
                </a:lnTo>
                <a:lnTo>
                  <a:pt x="305" y="329"/>
                </a:lnTo>
                <a:lnTo>
                  <a:pt x="305" y="329"/>
                </a:lnTo>
                <a:lnTo>
                  <a:pt x="305" y="329"/>
                </a:lnTo>
                <a:lnTo>
                  <a:pt x="307" y="329"/>
                </a:lnTo>
                <a:lnTo>
                  <a:pt x="307" y="329"/>
                </a:lnTo>
                <a:lnTo>
                  <a:pt x="307" y="327"/>
                </a:lnTo>
                <a:lnTo>
                  <a:pt x="305" y="324"/>
                </a:lnTo>
                <a:lnTo>
                  <a:pt x="305" y="322"/>
                </a:lnTo>
                <a:lnTo>
                  <a:pt x="307" y="322"/>
                </a:lnTo>
                <a:lnTo>
                  <a:pt x="307" y="320"/>
                </a:lnTo>
                <a:lnTo>
                  <a:pt x="307" y="322"/>
                </a:lnTo>
                <a:lnTo>
                  <a:pt x="307" y="327"/>
                </a:lnTo>
                <a:lnTo>
                  <a:pt x="307" y="329"/>
                </a:lnTo>
                <a:lnTo>
                  <a:pt x="310" y="331"/>
                </a:lnTo>
                <a:lnTo>
                  <a:pt x="310" y="327"/>
                </a:lnTo>
                <a:lnTo>
                  <a:pt x="310" y="322"/>
                </a:lnTo>
                <a:lnTo>
                  <a:pt x="310" y="320"/>
                </a:lnTo>
                <a:lnTo>
                  <a:pt x="310" y="320"/>
                </a:lnTo>
                <a:lnTo>
                  <a:pt x="312" y="320"/>
                </a:lnTo>
                <a:lnTo>
                  <a:pt x="312" y="320"/>
                </a:lnTo>
                <a:lnTo>
                  <a:pt x="312" y="317"/>
                </a:lnTo>
                <a:lnTo>
                  <a:pt x="312" y="317"/>
                </a:lnTo>
                <a:lnTo>
                  <a:pt x="310" y="315"/>
                </a:lnTo>
                <a:lnTo>
                  <a:pt x="307" y="312"/>
                </a:lnTo>
                <a:lnTo>
                  <a:pt x="307" y="312"/>
                </a:lnTo>
                <a:lnTo>
                  <a:pt x="310" y="312"/>
                </a:lnTo>
                <a:lnTo>
                  <a:pt x="310" y="310"/>
                </a:lnTo>
                <a:lnTo>
                  <a:pt x="310" y="308"/>
                </a:lnTo>
                <a:lnTo>
                  <a:pt x="310" y="308"/>
                </a:lnTo>
                <a:lnTo>
                  <a:pt x="312" y="305"/>
                </a:lnTo>
                <a:lnTo>
                  <a:pt x="312" y="308"/>
                </a:lnTo>
                <a:lnTo>
                  <a:pt x="312" y="305"/>
                </a:lnTo>
                <a:lnTo>
                  <a:pt x="314" y="303"/>
                </a:lnTo>
                <a:lnTo>
                  <a:pt x="314" y="303"/>
                </a:lnTo>
                <a:lnTo>
                  <a:pt x="314" y="305"/>
                </a:lnTo>
                <a:lnTo>
                  <a:pt x="314" y="308"/>
                </a:lnTo>
                <a:lnTo>
                  <a:pt x="314" y="310"/>
                </a:lnTo>
                <a:lnTo>
                  <a:pt x="314" y="310"/>
                </a:lnTo>
                <a:lnTo>
                  <a:pt x="317" y="312"/>
                </a:lnTo>
                <a:lnTo>
                  <a:pt x="317" y="312"/>
                </a:lnTo>
                <a:lnTo>
                  <a:pt x="317" y="310"/>
                </a:lnTo>
                <a:lnTo>
                  <a:pt x="317" y="310"/>
                </a:lnTo>
                <a:lnTo>
                  <a:pt x="317" y="303"/>
                </a:lnTo>
                <a:lnTo>
                  <a:pt x="317" y="303"/>
                </a:lnTo>
                <a:lnTo>
                  <a:pt x="319" y="303"/>
                </a:lnTo>
                <a:lnTo>
                  <a:pt x="319" y="310"/>
                </a:lnTo>
                <a:lnTo>
                  <a:pt x="319" y="312"/>
                </a:lnTo>
                <a:lnTo>
                  <a:pt x="322" y="312"/>
                </a:lnTo>
                <a:lnTo>
                  <a:pt x="322" y="312"/>
                </a:lnTo>
                <a:lnTo>
                  <a:pt x="324" y="312"/>
                </a:lnTo>
                <a:lnTo>
                  <a:pt x="324" y="308"/>
                </a:lnTo>
                <a:lnTo>
                  <a:pt x="326" y="305"/>
                </a:lnTo>
                <a:lnTo>
                  <a:pt x="326" y="305"/>
                </a:lnTo>
                <a:lnTo>
                  <a:pt x="326" y="303"/>
                </a:lnTo>
                <a:lnTo>
                  <a:pt x="329" y="303"/>
                </a:lnTo>
                <a:lnTo>
                  <a:pt x="329" y="305"/>
                </a:lnTo>
                <a:lnTo>
                  <a:pt x="329" y="305"/>
                </a:lnTo>
                <a:lnTo>
                  <a:pt x="329" y="308"/>
                </a:lnTo>
                <a:lnTo>
                  <a:pt x="329" y="308"/>
                </a:lnTo>
                <a:lnTo>
                  <a:pt x="329" y="308"/>
                </a:lnTo>
                <a:lnTo>
                  <a:pt x="331" y="308"/>
                </a:lnTo>
                <a:lnTo>
                  <a:pt x="331" y="308"/>
                </a:lnTo>
                <a:lnTo>
                  <a:pt x="331" y="308"/>
                </a:lnTo>
                <a:lnTo>
                  <a:pt x="333" y="308"/>
                </a:lnTo>
                <a:lnTo>
                  <a:pt x="333" y="308"/>
                </a:lnTo>
                <a:lnTo>
                  <a:pt x="333" y="305"/>
                </a:lnTo>
                <a:lnTo>
                  <a:pt x="333" y="305"/>
                </a:lnTo>
                <a:lnTo>
                  <a:pt x="336" y="305"/>
                </a:lnTo>
                <a:lnTo>
                  <a:pt x="336" y="305"/>
                </a:lnTo>
                <a:lnTo>
                  <a:pt x="333" y="303"/>
                </a:lnTo>
                <a:lnTo>
                  <a:pt x="333" y="303"/>
                </a:lnTo>
                <a:lnTo>
                  <a:pt x="333" y="301"/>
                </a:lnTo>
                <a:lnTo>
                  <a:pt x="333" y="301"/>
                </a:lnTo>
                <a:lnTo>
                  <a:pt x="333" y="296"/>
                </a:lnTo>
                <a:lnTo>
                  <a:pt x="331" y="296"/>
                </a:lnTo>
                <a:lnTo>
                  <a:pt x="331" y="296"/>
                </a:lnTo>
                <a:lnTo>
                  <a:pt x="333" y="294"/>
                </a:lnTo>
                <a:lnTo>
                  <a:pt x="333" y="291"/>
                </a:lnTo>
                <a:lnTo>
                  <a:pt x="336" y="294"/>
                </a:lnTo>
                <a:lnTo>
                  <a:pt x="336" y="294"/>
                </a:lnTo>
                <a:lnTo>
                  <a:pt x="336" y="294"/>
                </a:lnTo>
                <a:lnTo>
                  <a:pt x="338" y="294"/>
                </a:lnTo>
                <a:lnTo>
                  <a:pt x="338" y="294"/>
                </a:lnTo>
                <a:lnTo>
                  <a:pt x="338" y="296"/>
                </a:lnTo>
                <a:lnTo>
                  <a:pt x="340" y="296"/>
                </a:lnTo>
                <a:lnTo>
                  <a:pt x="340" y="296"/>
                </a:lnTo>
                <a:lnTo>
                  <a:pt x="343" y="294"/>
                </a:lnTo>
                <a:lnTo>
                  <a:pt x="345" y="294"/>
                </a:lnTo>
                <a:lnTo>
                  <a:pt x="343" y="294"/>
                </a:lnTo>
                <a:lnTo>
                  <a:pt x="343" y="291"/>
                </a:lnTo>
                <a:lnTo>
                  <a:pt x="340" y="289"/>
                </a:lnTo>
                <a:lnTo>
                  <a:pt x="340" y="286"/>
                </a:lnTo>
                <a:lnTo>
                  <a:pt x="343" y="286"/>
                </a:lnTo>
                <a:lnTo>
                  <a:pt x="345" y="289"/>
                </a:lnTo>
                <a:lnTo>
                  <a:pt x="345" y="294"/>
                </a:lnTo>
                <a:lnTo>
                  <a:pt x="348" y="294"/>
                </a:lnTo>
                <a:lnTo>
                  <a:pt x="348" y="294"/>
                </a:lnTo>
                <a:lnTo>
                  <a:pt x="348" y="291"/>
                </a:lnTo>
                <a:lnTo>
                  <a:pt x="348" y="291"/>
                </a:lnTo>
                <a:lnTo>
                  <a:pt x="350" y="291"/>
                </a:lnTo>
                <a:lnTo>
                  <a:pt x="350" y="291"/>
                </a:lnTo>
                <a:lnTo>
                  <a:pt x="350" y="289"/>
                </a:lnTo>
                <a:lnTo>
                  <a:pt x="348" y="289"/>
                </a:lnTo>
                <a:lnTo>
                  <a:pt x="348" y="286"/>
                </a:lnTo>
                <a:lnTo>
                  <a:pt x="348" y="284"/>
                </a:lnTo>
                <a:lnTo>
                  <a:pt x="345" y="284"/>
                </a:lnTo>
                <a:lnTo>
                  <a:pt x="345" y="282"/>
                </a:lnTo>
                <a:lnTo>
                  <a:pt x="345" y="282"/>
                </a:lnTo>
                <a:lnTo>
                  <a:pt x="348" y="282"/>
                </a:lnTo>
                <a:lnTo>
                  <a:pt x="348" y="282"/>
                </a:lnTo>
                <a:lnTo>
                  <a:pt x="350" y="282"/>
                </a:lnTo>
                <a:lnTo>
                  <a:pt x="348" y="282"/>
                </a:lnTo>
                <a:lnTo>
                  <a:pt x="350" y="279"/>
                </a:lnTo>
                <a:lnTo>
                  <a:pt x="352" y="279"/>
                </a:lnTo>
                <a:lnTo>
                  <a:pt x="352" y="282"/>
                </a:lnTo>
                <a:lnTo>
                  <a:pt x="352" y="284"/>
                </a:lnTo>
                <a:lnTo>
                  <a:pt x="352" y="284"/>
                </a:lnTo>
                <a:lnTo>
                  <a:pt x="355" y="286"/>
                </a:lnTo>
                <a:lnTo>
                  <a:pt x="355" y="286"/>
                </a:lnTo>
                <a:lnTo>
                  <a:pt x="357" y="286"/>
                </a:lnTo>
                <a:lnTo>
                  <a:pt x="359" y="286"/>
                </a:lnTo>
                <a:lnTo>
                  <a:pt x="357" y="284"/>
                </a:lnTo>
                <a:lnTo>
                  <a:pt x="357" y="284"/>
                </a:lnTo>
                <a:lnTo>
                  <a:pt x="357" y="284"/>
                </a:lnTo>
                <a:lnTo>
                  <a:pt x="359" y="282"/>
                </a:lnTo>
                <a:lnTo>
                  <a:pt x="359" y="284"/>
                </a:lnTo>
                <a:lnTo>
                  <a:pt x="362" y="284"/>
                </a:lnTo>
                <a:lnTo>
                  <a:pt x="362" y="284"/>
                </a:lnTo>
                <a:lnTo>
                  <a:pt x="364" y="284"/>
                </a:lnTo>
                <a:lnTo>
                  <a:pt x="364" y="282"/>
                </a:lnTo>
                <a:lnTo>
                  <a:pt x="362" y="282"/>
                </a:lnTo>
                <a:lnTo>
                  <a:pt x="364" y="282"/>
                </a:lnTo>
                <a:lnTo>
                  <a:pt x="364" y="279"/>
                </a:lnTo>
                <a:lnTo>
                  <a:pt x="366" y="279"/>
                </a:lnTo>
                <a:lnTo>
                  <a:pt x="369" y="272"/>
                </a:lnTo>
                <a:lnTo>
                  <a:pt x="369" y="270"/>
                </a:lnTo>
                <a:lnTo>
                  <a:pt x="369" y="267"/>
                </a:lnTo>
                <a:lnTo>
                  <a:pt x="371" y="270"/>
                </a:lnTo>
                <a:lnTo>
                  <a:pt x="371" y="267"/>
                </a:lnTo>
                <a:lnTo>
                  <a:pt x="371" y="265"/>
                </a:lnTo>
                <a:lnTo>
                  <a:pt x="371" y="265"/>
                </a:lnTo>
                <a:lnTo>
                  <a:pt x="371" y="265"/>
                </a:lnTo>
                <a:lnTo>
                  <a:pt x="374" y="265"/>
                </a:lnTo>
                <a:lnTo>
                  <a:pt x="374" y="265"/>
                </a:lnTo>
                <a:lnTo>
                  <a:pt x="376" y="263"/>
                </a:lnTo>
                <a:lnTo>
                  <a:pt x="376" y="258"/>
                </a:lnTo>
                <a:lnTo>
                  <a:pt x="378" y="258"/>
                </a:lnTo>
                <a:lnTo>
                  <a:pt x="376" y="258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0D9B9949-BB28-4C18-8383-0BD0A8F39181}"/>
              </a:ext>
            </a:extLst>
          </p:cNvPr>
          <p:cNvSpPr>
            <a:spLocks noEditPoints="1"/>
          </p:cNvSpPr>
          <p:nvPr/>
        </p:nvSpPr>
        <p:spPr bwMode="auto">
          <a:xfrm>
            <a:off x="10007147" y="2902892"/>
            <a:ext cx="544116" cy="258366"/>
          </a:xfrm>
          <a:custGeom>
            <a:avLst/>
            <a:gdLst>
              <a:gd name="T0" fmla="*/ 374 w 457"/>
              <a:gd name="T1" fmla="*/ 208 h 217"/>
              <a:gd name="T2" fmla="*/ 450 w 457"/>
              <a:gd name="T3" fmla="*/ 187 h 217"/>
              <a:gd name="T4" fmla="*/ 457 w 457"/>
              <a:gd name="T5" fmla="*/ 146 h 217"/>
              <a:gd name="T6" fmla="*/ 450 w 457"/>
              <a:gd name="T7" fmla="*/ 146 h 217"/>
              <a:gd name="T8" fmla="*/ 445 w 457"/>
              <a:gd name="T9" fmla="*/ 139 h 217"/>
              <a:gd name="T10" fmla="*/ 367 w 457"/>
              <a:gd name="T11" fmla="*/ 52 h 217"/>
              <a:gd name="T12" fmla="*/ 220 w 457"/>
              <a:gd name="T13" fmla="*/ 28 h 217"/>
              <a:gd name="T14" fmla="*/ 22 w 457"/>
              <a:gd name="T15" fmla="*/ 66 h 217"/>
              <a:gd name="T16" fmla="*/ 36 w 457"/>
              <a:gd name="T17" fmla="*/ 106 h 217"/>
              <a:gd name="T18" fmla="*/ 53 w 457"/>
              <a:gd name="T19" fmla="*/ 94 h 217"/>
              <a:gd name="T20" fmla="*/ 67 w 457"/>
              <a:gd name="T21" fmla="*/ 78 h 217"/>
              <a:gd name="T22" fmla="*/ 74 w 457"/>
              <a:gd name="T23" fmla="*/ 71 h 217"/>
              <a:gd name="T24" fmla="*/ 90 w 457"/>
              <a:gd name="T25" fmla="*/ 78 h 217"/>
              <a:gd name="T26" fmla="*/ 112 w 457"/>
              <a:gd name="T27" fmla="*/ 59 h 217"/>
              <a:gd name="T28" fmla="*/ 154 w 457"/>
              <a:gd name="T29" fmla="*/ 56 h 217"/>
              <a:gd name="T30" fmla="*/ 164 w 457"/>
              <a:gd name="T31" fmla="*/ 63 h 217"/>
              <a:gd name="T32" fmla="*/ 173 w 457"/>
              <a:gd name="T33" fmla="*/ 82 h 217"/>
              <a:gd name="T34" fmla="*/ 202 w 457"/>
              <a:gd name="T35" fmla="*/ 104 h 217"/>
              <a:gd name="T36" fmla="*/ 251 w 457"/>
              <a:gd name="T37" fmla="*/ 111 h 217"/>
              <a:gd name="T38" fmla="*/ 254 w 457"/>
              <a:gd name="T39" fmla="*/ 158 h 217"/>
              <a:gd name="T40" fmla="*/ 244 w 457"/>
              <a:gd name="T41" fmla="*/ 175 h 217"/>
              <a:gd name="T42" fmla="*/ 258 w 457"/>
              <a:gd name="T43" fmla="*/ 177 h 217"/>
              <a:gd name="T44" fmla="*/ 268 w 457"/>
              <a:gd name="T45" fmla="*/ 179 h 217"/>
              <a:gd name="T46" fmla="*/ 299 w 457"/>
              <a:gd name="T47" fmla="*/ 198 h 217"/>
              <a:gd name="T48" fmla="*/ 329 w 457"/>
              <a:gd name="T49" fmla="*/ 201 h 217"/>
              <a:gd name="T50" fmla="*/ 341 w 457"/>
              <a:gd name="T51" fmla="*/ 198 h 217"/>
              <a:gd name="T52" fmla="*/ 306 w 457"/>
              <a:gd name="T53" fmla="*/ 172 h 217"/>
              <a:gd name="T54" fmla="*/ 313 w 457"/>
              <a:gd name="T55" fmla="*/ 172 h 217"/>
              <a:gd name="T56" fmla="*/ 313 w 457"/>
              <a:gd name="T57" fmla="*/ 153 h 217"/>
              <a:gd name="T58" fmla="*/ 303 w 457"/>
              <a:gd name="T59" fmla="*/ 116 h 217"/>
              <a:gd name="T60" fmla="*/ 303 w 457"/>
              <a:gd name="T61" fmla="*/ 101 h 217"/>
              <a:gd name="T62" fmla="*/ 313 w 457"/>
              <a:gd name="T63" fmla="*/ 97 h 217"/>
              <a:gd name="T64" fmla="*/ 306 w 457"/>
              <a:gd name="T65" fmla="*/ 82 h 217"/>
              <a:gd name="T66" fmla="*/ 287 w 457"/>
              <a:gd name="T67" fmla="*/ 71 h 217"/>
              <a:gd name="T68" fmla="*/ 299 w 457"/>
              <a:gd name="T69" fmla="*/ 66 h 217"/>
              <a:gd name="T70" fmla="*/ 310 w 457"/>
              <a:gd name="T71" fmla="*/ 54 h 217"/>
              <a:gd name="T72" fmla="*/ 315 w 457"/>
              <a:gd name="T73" fmla="*/ 37 h 217"/>
              <a:gd name="T74" fmla="*/ 329 w 457"/>
              <a:gd name="T75" fmla="*/ 23 h 217"/>
              <a:gd name="T76" fmla="*/ 351 w 457"/>
              <a:gd name="T77" fmla="*/ 16 h 217"/>
              <a:gd name="T78" fmla="*/ 355 w 457"/>
              <a:gd name="T79" fmla="*/ 40 h 217"/>
              <a:gd name="T80" fmla="*/ 322 w 457"/>
              <a:gd name="T81" fmla="*/ 75 h 217"/>
              <a:gd name="T82" fmla="*/ 339 w 457"/>
              <a:gd name="T83" fmla="*/ 75 h 217"/>
              <a:gd name="T84" fmla="*/ 322 w 457"/>
              <a:gd name="T85" fmla="*/ 94 h 217"/>
              <a:gd name="T86" fmla="*/ 322 w 457"/>
              <a:gd name="T87" fmla="*/ 106 h 217"/>
              <a:gd name="T88" fmla="*/ 339 w 457"/>
              <a:gd name="T89" fmla="*/ 104 h 217"/>
              <a:gd name="T90" fmla="*/ 339 w 457"/>
              <a:gd name="T91" fmla="*/ 120 h 217"/>
              <a:gd name="T92" fmla="*/ 327 w 457"/>
              <a:gd name="T93" fmla="*/ 134 h 217"/>
              <a:gd name="T94" fmla="*/ 339 w 457"/>
              <a:gd name="T95" fmla="*/ 132 h 217"/>
              <a:gd name="T96" fmla="*/ 346 w 457"/>
              <a:gd name="T97" fmla="*/ 137 h 217"/>
              <a:gd name="T98" fmla="*/ 360 w 457"/>
              <a:gd name="T99" fmla="*/ 142 h 217"/>
              <a:gd name="T100" fmla="*/ 334 w 457"/>
              <a:gd name="T101" fmla="*/ 149 h 217"/>
              <a:gd name="T102" fmla="*/ 339 w 457"/>
              <a:gd name="T103" fmla="*/ 153 h 217"/>
              <a:gd name="T104" fmla="*/ 346 w 457"/>
              <a:gd name="T105" fmla="*/ 175 h 217"/>
              <a:gd name="T106" fmla="*/ 367 w 457"/>
              <a:gd name="T107" fmla="*/ 175 h 217"/>
              <a:gd name="T108" fmla="*/ 374 w 457"/>
              <a:gd name="T109" fmla="*/ 172 h 217"/>
              <a:gd name="T110" fmla="*/ 388 w 457"/>
              <a:gd name="T111" fmla="*/ 179 h 217"/>
              <a:gd name="T112" fmla="*/ 395 w 457"/>
              <a:gd name="T113" fmla="*/ 189 h 217"/>
              <a:gd name="T114" fmla="*/ 395 w 457"/>
              <a:gd name="T115" fmla="*/ 194 h 217"/>
              <a:gd name="T116" fmla="*/ 391 w 457"/>
              <a:gd name="T117" fmla="*/ 210 h 217"/>
              <a:gd name="T118" fmla="*/ 412 w 457"/>
              <a:gd name="T119" fmla="*/ 208 h 217"/>
              <a:gd name="T120" fmla="*/ 443 w 457"/>
              <a:gd name="T121" fmla="*/ 18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7" h="217">
                <a:moveTo>
                  <a:pt x="374" y="208"/>
                </a:moveTo>
                <a:lnTo>
                  <a:pt x="374" y="205"/>
                </a:lnTo>
                <a:lnTo>
                  <a:pt x="372" y="205"/>
                </a:lnTo>
                <a:lnTo>
                  <a:pt x="372" y="205"/>
                </a:lnTo>
                <a:lnTo>
                  <a:pt x="372" y="208"/>
                </a:lnTo>
                <a:lnTo>
                  <a:pt x="372" y="210"/>
                </a:lnTo>
                <a:lnTo>
                  <a:pt x="377" y="210"/>
                </a:lnTo>
                <a:lnTo>
                  <a:pt x="377" y="210"/>
                </a:lnTo>
                <a:lnTo>
                  <a:pt x="377" y="213"/>
                </a:lnTo>
                <a:lnTo>
                  <a:pt x="372" y="213"/>
                </a:lnTo>
                <a:lnTo>
                  <a:pt x="372" y="213"/>
                </a:lnTo>
                <a:lnTo>
                  <a:pt x="374" y="215"/>
                </a:lnTo>
                <a:lnTo>
                  <a:pt x="377" y="215"/>
                </a:lnTo>
                <a:lnTo>
                  <a:pt x="377" y="215"/>
                </a:lnTo>
                <a:lnTo>
                  <a:pt x="377" y="213"/>
                </a:lnTo>
                <a:lnTo>
                  <a:pt x="379" y="210"/>
                </a:lnTo>
                <a:lnTo>
                  <a:pt x="377" y="208"/>
                </a:lnTo>
                <a:lnTo>
                  <a:pt x="374" y="208"/>
                </a:lnTo>
                <a:close/>
                <a:moveTo>
                  <a:pt x="369" y="189"/>
                </a:moveTo>
                <a:lnTo>
                  <a:pt x="369" y="187"/>
                </a:lnTo>
                <a:lnTo>
                  <a:pt x="367" y="187"/>
                </a:lnTo>
                <a:lnTo>
                  <a:pt x="365" y="187"/>
                </a:lnTo>
                <a:lnTo>
                  <a:pt x="365" y="189"/>
                </a:lnTo>
                <a:lnTo>
                  <a:pt x="365" y="191"/>
                </a:lnTo>
                <a:lnTo>
                  <a:pt x="367" y="191"/>
                </a:lnTo>
                <a:lnTo>
                  <a:pt x="369" y="191"/>
                </a:lnTo>
                <a:lnTo>
                  <a:pt x="372" y="191"/>
                </a:lnTo>
                <a:lnTo>
                  <a:pt x="372" y="189"/>
                </a:lnTo>
                <a:lnTo>
                  <a:pt x="369" y="189"/>
                </a:lnTo>
                <a:close/>
                <a:moveTo>
                  <a:pt x="455" y="158"/>
                </a:moveTo>
                <a:lnTo>
                  <a:pt x="452" y="168"/>
                </a:lnTo>
                <a:lnTo>
                  <a:pt x="452" y="172"/>
                </a:lnTo>
                <a:lnTo>
                  <a:pt x="452" y="177"/>
                </a:lnTo>
                <a:lnTo>
                  <a:pt x="452" y="179"/>
                </a:lnTo>
                <a:lnTo>
                  <a:pt x="452" y="182"/>
                </a:lnTo>
                <a:lnTo>
                  <a:pt x="450" y="187"/>
                </a:lnTo>
                <a:lnTo>
                  <a:pt x="448" y="191"/>
                </a:lnTo>
                <a:lnTo>
                  <a:pt x="450" y="191"/>
                </a:lnTo>
                <a:lnTo>
                  <a:pt x="450" y="189"/>
                </a:lnTo>
                <a:lnTo>
                  <a:pt x="450" y="189"/>
                </a:lnTo>
                <a:lnTo>
                  <a:pt x="452" y="184"/>
                </a:lnTo>
                <a:lnTo>
                  <a:pt x="455" y="172"/>
                </a:lnTo>
                <a:lnTo>
                  <a:pt x="455" y="165"/>
                </a:lnTo>
                <a:lnTo>
                  <a:pt x="457" y="158"/>
                </a:lnTo>
                <a:lnTo>
                  <a:pt x="457" y="156"/>
                </a:lnTo>
                <a:lnTo>
                  <a:pt x="455" y="156"/>
                </a:lnTo>
                <a:lnTo>
                  <a:pt x="455" y="158"/>
                </a:lnTo>
                <a:close/>
                <a:moveTo>
                  <a:pt x="457" y="139"/>
                </a:moveTo>
                <a:lnTo>
                  <a:pt x="457" y="137"/>
                </a:lnTo>
                <a:lnTo>
                  <a:pt x="457" y="137"/>
                </a:lnTo>
                <a:lnTo>
                  <a:pt x="455" y="137"/>
                </a:lnTo>
                <a:lnTo>
                  <a:pt x="455" y="137"/>
                </a:lnTo>
                <a:lnTo>
                  <a:pt x="457" y="139"/>
                </a:lnTo>
                <a:lnTo>
                  <a:pt x="457" y="146"/>
                </a:lnTo>
                <a:lnTo>
                  <a:pt x="457" y="151"/>
                </a:lnTo>
                <a:lnTo>
                  <a:pt x="457" y="149"/>
                </a:lnTo>
                <a:lnTo>
                  <a:pt x="457" y="144"/>
                </a:lnTo>
                <a:lnTo>
                  <a:pt x="457" y="139"/>
                </a:lnTo>
                <a:close/>
                <a:moveTo>
                  <a:pt x="452" y="163"/>
                </a:moveTo>
                <a:lnTo>
                  <a:pt x="452" y="158"/>
                </a:lnTo>
                <a:lnTo>
                  <a:pt x="455" y="156"/>
                </a:lnTo>
                <a:lnTo>
                  <a:pt x="455" y="153"/>
                </a:lnTo>
                <a:lnTo>
                  <a:pt x="455" y="151"/>
                </a:lnTo>
                <a:lnTo>
                  <a:pt x="455" y="149"/>
                </a:lnTo>
                <a:lnTo>
                  <a:pt x="455" y="149"/>
                </a:lnTo>
                <a:lnTo>
                  <a:pt x="452" y="149"/>
                </a:lnTo>
                <a:lnTo>
                  <a:pt x="452" y="149"/>
                </a:lnTo>
                <a:lnTo>
                  <a:pt x="450" y="149"/>
                </a:lnTo>
                <a:lnTo>
                  <a:pt x="450" y="149"/>
                </a:lnTo>
                <a:lnTo>
                  <a:pt x="450" y="149"/>
                </a:lnTo>
                <a:lnTo>
                  <a:pt x="452" y="146"/>
                </a:lnTo>
                <a:lnTo>
                  <a:pt x="450" y="146"/>
                </a:lnTo>
                <a:lnTo>
                  <a:pt x="450" y="146"/>
                </a:lnTo>
                <a:lnTo>
                  <a:pt x="450" y="146"/>
                </a:lnTo>
                <a:lnTo>
                  <a:pt x="450" y="144"/>
                </a:lnTo>
                <a:lnTo>
                  <a:pt x="450" y="144"/>
                </a:lnTo>
                <a:lnTo>
                  <a:pt x="445" y="144"/>
                </a:lnTo>
                <a:lnTo>
                  <a:pt x="445" y="142"/>
                </a:lnTo>
                <a:lnTo>
                  <a:pt x="448" y="142"/>
                </a:lnTo>
                <a:lnTo>
                  <a:pt x="450" y="142"/>
                </a:lnTo>
                <a:lnTo>
                  <a:pt x="452" y="142"/>
                </a:lnTo>
                <a:lnTo>
                  <a:pt x="452" y="142"/>
                </a:lnTo>
                <a:lnTo>
                  <a:pt x="452" y="142"/>
                </a:lnTo>
                <a:lnTo>
                  <a:pt x="450" y="139"/>
                </a:lnTo>
                <a:lnTo>
                  <a:pt x="452" y="139"/>
                </a:lnTo>
                <a:lnTo>
                  <a:pt x="452" y="139"/>
                </a:lnTo>
                <a:lnTo>
                  <a:pt x="452" y="137"/>
                </a:lnTo>
                <a:lnTo>
                  <a:pt x="452" y="137"/>
                </a:lnTo>
                <a:lnTo>
                  <a:pt x="450" y="137"/>
                </a:lnTo>
                <a:lnTo>
                  <a:pt x="445" y="139"/>
                </a:lnTo>
                <a:lnTo>
                  <a:pt x="438" y="139"/>
                </a:lnTo>
                <a:lnTo>
                  <a:pt x="431" y="142"/>
                </a:lnTo>
                <a:lnTo>
                  <a:pt x="424" y="144"/>
                </a:lnTo>
                <a:lnTo>
                  <a:pt x="417" y="144"/>
                </a:lnTo>
                <a:lnTo>
                  <a:pt x="407" y="146"/>
                </a:lnTo>
                <a:lnTo>
                  <a:pt x="400" y="149"/>
                </a:lnTo>
                <a:lnTo>
                  <a:pt x="393" y="151"/>
                </a:lnTo>
                <a:lnTo>
                  <a:pt x="391" y="144"/>
                </a:lnTo>
                <a:lnTo>
                  <a:pt x="391" y="139"/>
                </a:lnTo>
                <a:lnTo>
                  <a:pt x="388" y="130"/>
                </a:lnTo>
                <a:lnTo>
                  <a:pt x="386" y="120"/>
                </a:lnTo>
                <a:lnTo>
                  <a:pt x="384" y="113"/>
                </a:lnTo>
                <a:lnTo>
                  <a:pt x="381" y="104"/>
                </a:lnTo>
                <a:lnTo>
                  <a:pt x="379" y="94"/>
                </a:lnTo>
                <a:lnTo>
                  <a:pt x="377" y="87"/>
                </a:lnTo>
                <a:lnTo>
                  <a:pt x="372" y="68"/>
                </a:lnTo>
                <a:lnTo>
                  <a:pt x="369" y="61"/>
                </a:lnTo>
                <a:lnTo>
                  <a:pt x="367" y="52"/>
                </a:lnTo>
                <a:lnTo>
                  <a:pt x="365" y="42"/>
                </a:lnTo>
                <a:lnTo>
                  <a:pt x="360" y="33"/>
                </a:lnTo>
                <a:lnTo>
                  <a:pt x="358" y="26"/>
                </a:lnTo>
                <a:lnTo>
                  <a:pt x="355" y="16"/>
                </a:lnTo>
                <a:lnTo>
                  <a:pt x="353" y="7"/>
                </a:lnTo>
                <a:lnTo>
                  <a:pt x="351" y="0"/>
                </a:lnTo>
                <a:lnTo>
                  <a:pt x="341" y="2"/>
                </a:lnTo>
                <a:lnTo>
                  <a:pt x="329" y="4"/>
                </a:lnTo>
                <a:lnTo>
                  <a:pt x="320" y="7"/>
                </a:lnTo>
                <a:lnTo>
                  <a:pt x="308" y="9"/>
                </a:lnTo>
                <a:lnTo>
                  <a:pt x="296" y="11"/>
                </a:lnTo>
                <a:lnTo>
                  <a:pt x="287" y="14"/>
                </a:lnTo>
                <a:lnTo>
                  <a:pt x="275" y="16"/>
                </a:lnTo>
                <a:lnTo>
                  <a:pt x="263" y="19"/>
                </a:lnTo>
                <a:lnTo>
                  <a:pt x="254" y="21"/>
                </a:lnTo>
                <a:lnTo>
                  <a:pt x="242" y="23"/>
                </a:lnTo>
                <a:lnTo>
                  <a:pt x="232" y="26"/>
                </a:lnTo>
                <a:lnTo>
                  <a:pt x="220" y="28"/>
                </a:lnTo>
                <a:lnTo>
                  <a:pt x="209" y="30"/>
                </a:lnTo>
                <a:lnTo>
                  <a:pt x="199" y="33"/>
                </a:lnTo>
                <a:lnTo>
                  <a:pt x="187" y="35"/>
                </a:lnTo>
                <a:lnTo>
                  <a:pt x="176" y="37"/>
                </a:lnTo>
                <a:lnTo>
                  <a:pt x="166" y="37"/>
                </a:lnTo>
                <a:lnTo>
                  <a:pt x="154" y="40"/>
                </a:lnTo>
                <a:lnTo>
                  <a:pt x="142" y="42"/>
                </a:lnTo>
                <a:lnTo>
                  <a:pt x="133" y="45"/>
                </a:lnTo>
                <a:lnTo>
                  <a:pt x="121" y="47"/>
                </a:lnTo>
                <a:lnTo>
                  <a:pt x="109" y="49"/>
                </a:lnTo>
                <a:lnTo>
                  <a:pt x="100" y="52"/>
                </a:lnTo>
                <a:lnTo>
                  <a:pt x="88" y="54"/>
                </a:lnTo>
                <a:lnTo>
                  <a:pt x="79" y="56"/>
                </a:lnTo>
                <a:lnTo>
                  <a:pt x="67" y="59"/>
                </a:lnTo>
                <a:lnTo>
                  <a:pt x="55" y="61"/>
                </a:lnTo>
                <a:lnTo>
                  <a:pt x="45" y="63"/>
                </a:lnTo>
                <a:lnTo>
                  <a:pt x="34" y="63"/>
                </a:lnTo>
                <a:lnTo>
                  <a:pt x="22" y="66"/>
                </a:lnTo>
                <a:lnTo>
                  <a:pt x="12" y="68"/>
                </a:lnTo>
                <a:lnTo>
                  <a:pt x="0" y="71"/>
                </a:lnTo>
                <a:lnTo>
                  <a:pt x="10" y="132"/>
                </a:lnTo>
                <a:lnTo>
                  <a:pt x="12" y="134"/>
                </a:lnTo>
                <a:lnTo>
                  <a:pt x="12" y="134"/>
                </a:lnTo>
                <a:lnTo>
                  <a:pt x="12" y="132"/>
                </a:lnTo>
                <a:lnTo>
                  <a:pt x="15" y="132"/>
                </a:lnTo>
                <a:lnTo>
                  <a:pt x="22" y="120"/>
                </a:lnTo>
                <a:lnTo>
                  <a:pt x="24" y="120"/>
                </a:lnTo>
                <a:lnTo>
                  <a:pt x="26" y="118"/>
                </a:lnTo>
                <a:lnTo>
                  <a:pt x="29" y="118"/>
                </a:lnTo>
                <a:lnTo>
                  <a:pt x="29" y="118"/>
                </a:lnTo>
                <a:lnTo>
                  <a:pt x="29" y="116"/>
                </a:lnTo>
                <a:lnTo>
                  <a:pt x="29" y="113"/>
                </a:lnTo>
                <a:lnTo>
                  <a:pt x="31" y="111"/>
                </a:lnTo>
                <a:lnTo>
                  <a:pt x="34" y="108"/>
                </a:lnTo>
                <a:lnTo>
                  <a:pt x="36" y="106"/>
                </a:lnTo>
                <a:lnTo>
                  <a:pt x="36" y="106"/>
                </a:lnTo>
                <a:lnTo>
                  <a:pt x="38" y="106"/>
                </a:lnTo>
                <a:lnTo>
                  <a:pt x="38" y="104"/>
                </a:lnTo>
                <a:lnTo>
                  <a:pt x="41" y="101"/>
                </a:lnTo>
                <a:lnTo>
                  <a:pt x="41" y="101"/>
                </a:lnTo>
                <a:lnTo>
                  <a:pt x="41" y="101"/>
                </a:lnTo>
                <a:lnTo>
                  <a:pt x="41" y="101"/>
                </a:lnTo>
                <a:lnTo>
                  <a:pt x="41" y="99"/>
                </a:lnTo>
                <a:lnTo>
                  <a:pt x="41" y="97"/>
                </a:lnTo>
                <a:lnTo>
                  <a:pt x="41" y="97"/>
                </a:lnTo>
                <a:lnTo>
                  <a:pt x="41" y="94"/>
                </a:lnTo>
                <a:lnTo>
                  <a:pt x="43" y="94"/>
                </a:lnTo>
                <a:lnTo>
                  <a:pt x="45" y="92"/>
                </a:lnTo>
                <a:lnTo>
                  <a:pt x="45" y="92"/>
                </a:lnTo>
                <a:lnTo>
                  <a:pt x="48" y="92"/>
                </a:lnTo>
                <a:lnTo>
                  <a:pt x="48" y="92"/>
                </a:lnTo>
                <a:lnTo>
                  <a:pt x="50" y="92"/>
                </a:lnTo>
                <a:lnTo>
                  <a:pt x="53" y="94"/>
                </a:lnTo>
                <a:lnTo>
                  <a:pt x="53" y="94"/>
                </a:lnTo>
                <a:lnTo>
                  <a:pt x="55" y="94"/>
                </a:lnTo>
                <a:lnTo>
                  <a:pt x="55" y="94"/>
                </a:lnTo>
                <a:lnTo>
                  <a:pt x="57" y="94"/>
                </a:lnTo>
                <a:lnTo>
                  <a:pt x="57" y="94"/>
                </a:lnTo>
                <a:lnTo>
                  <a:pt x="57" y="92"/>
                </a:lnTo>
                <a:lnTo>
                  <a:pt x="57" y="92"/>
                </a:lnTo>
                <a:lnTo>
                  <a:pt x="62" y="85"/>
                </a:lnTo>
                <a:lnTo>
                  <a:pt x="62" y="82"/>
                </a:lnTo>
                <a:lnTo>
                  <a:pt x="64" y="80"/>
                </a:lnTo>
                <a:lnTo>
                  <a:pt x="64" y="80"/>
                </a:lnTo>
                <a:lnTo>
                  <a:pt x="64" y="80"/>
                </a:lnTo>
                <a:lnTo>
                  <a:pt x="64" y="80"/>
                </a:lnTo>
                <a:lnTo>
                  <a:pt x="64" y="78"/>
                </a:lnTo>
                <a:lnTo>
                  <a:pt x="64" y="78"/>
                </a:lnTo>
                <a:lnTo>
                  <a:pt x="67" y="78"/>
                </a:lnTo>
                <a:lnTo>
                  <a:pt x="67" y="78"/>
                </a:lnTo>
                <a:lnTo>
                  <a:pt x="67" y="78"/>
                </a:lnTo>
                <a:lnTo>
                  <a:pt x="67" y="78"/>
                </a:lnTo>
                <a:lnTo>
                  <a:pt x="67" y="75"/>
                </a:lnTo>
                <a:lnTo>
                  <a:pt x="67" y="75"/>
                </a:lnTo>
                <a:lnTo>
                  <a:pt x="67" y="75"/>
                </a:lnTo>
                <a:lnTo>
                  <a:pt x="67" y="75"/>
                </a:lnTo>
                <a:lnTo>
                  <a:pt x="67" y="73"/>
                </a:lnTo>
                <a:lnTo>
                  <a:pt x="69" y="71"/>
                </a:lnTo>
                <a:lnTo>
                  <a:pt x="69" y="71"/>
                </a:lnTo>
                <a:lnTo>
                  <a:pt x="69" y="68"/>
                </a:lnTo>
                <a:lnTo>
                  <a:pt x="69" y="68"/>
                </a:lnTo>
                <a:lnTo>
                  <a:pt x="69" y="68"/>
                </a:lnTo>
                <a:lnTo>
                  <a:pt x="69" y="68"/>
                </a:lnTo>
                <a:lnTo>
                  <a:pt x="69" y="68"/>
                </a:lnTo>
                <a:lnTo>
                  <a:pt x="71" y="68"/>
                </a:lnTo>
                <a:lnTo>
                  <a:pt x="71" y="68"/>
                </a:lnTo>
                <a:lnTo>
                  <a:pt x="71" y="71"/>
                </a:lnTo>
                <a:lnTo>
                  <a:pt x="74" y="71"/>
                </a:lnTo>
                <a:lnTo>
                  <a:pt x="74" y="71"/>
                </a:lnTo>
                <a:lnTo>
                  <a:pt x="74" y="71"/>
                </a:lnTo>
                <a:lnTo>
                  <a:pt x="74" y="71"/>
                </a:lnTo>
                <a:lnTo>
                  <a:pt x="71" y="73"/>
                </a:lnTo>
                <a:lnTo>
                  <a:pt x="71" y="73"/>
                </a:lnTo>
                <a:lnTo>
                  <a:pt x="71" y="73"/>
                </a:lnTo>
                <a:lnTo>
                  <a:pt x="71" y="73"/>
                </a:lnTo>
                <a:lnTo>
                  <a:pt x="71" y="73"/>
                </a:lnTo>
                <a:lnTo>
                  <a:pt x="71" y="73"/>
                </a:lnTo>
                <a:lnTo>
                  <a:pt x="71" y="75"/>
                </a:lnTo>
                <a:lnTo>
                  <a:pt x="71" y="75"/>
                </a:lnTo>
                <a:lnTo>
                  <a:pt x="74" y="75"/>
                </a:lnTo>
                <a:lnTo>
                  <a:pt x="74" y="75"/>
                </a:lnTo>
                <a:lnTo>
                  <a:pt x="74" y="75"/>
                </a:lnTo>
                <a:lnTo>
                  <a:pt x="79" y="75"/>
                </a:lnTo>
                <a:lnTo>
                  <a:pt x="79" y="78"/>
                </a:lnTo>
                <a:lnTo>
                  <a:pt x="79" y="78"/>
                </a:lnTo>
                <a:lnTo>
                  <a:pt x="81" y="78"/>
                </a:lnTo>
                <a:lnTo>
                  <a:pt x="83" y="78"/>
                </a:lnTo>
                <a:lnTo>
                  <a:pt x="90" y="78"/>
                </a:lnTo>
                <a:lnTo>
                  <a:pt x="90" y="78"/>
                </a:lnTo>
                <a:lnTo>
                  <a:pt x="95" y="75"/>
                </a:lnTo>
                <a:lnTo>
                  <a:pt x="100" y="75"/>
                </a:lnTo>
                <a:lnTo>
                  <a:pt x="105" y="73"/>
                </a:lnTo>
                <a:lnTo>
                  <a:pt x="105" y="71"/>
                </a:lnTo>
                <a:lnTo>
                  <a:pt x="102" y="71"/>
                </a:lnTo>
                <a:lnTo>
                  <a:pt x="102" y="71"/>
                </a:lnTo>
                <a:lnTo>
                  <a:pt x="102" y="68"/>
                </a:lnTo>
                <a:lnTo>
                  <a:pt x="102" y="68"/>
                </a:lnTo>
                <a:lnTo>
                  <a:pt x="105" y="68"/>
                </a:lnTo>
                <a:lnTo>
                  <a:pt x="105" y="66"/>
                </a:lnTo>
                <a:lnTo>
                  <a:pt x="102" y="63"/>
                </a:lnTo>
                <a:lnTo>
                  <a:pt x="102" y="63"/>
                </a:lnTo>
                <a:lnTo>
                  <a:pt x="105" y="63"/>
                </a:lnTo>
                <a:lnTo>
                  <a:pt x="107" y="63"/>
                </a:lnTo>
                <a:lnTo>
                  <a:pt x="107" y="61"/>
                </a:lnTo>
                <a:lnTo>
                  <a:pt x="109" y="61"/>
                </a:lnTo>
                <a:lnTo>
                  <a:pt x="112" y="59"/>
                </a:lnTo>
                <a:lnTo>
                  <a:pt x="114" y="59"/>
                </a:lnTo>
                <a:lnTo>
                  <a:pt x="116" y="59"/>
                </a:lnTo>
                <a:lnTo>
                  <a:pt x="116" y="59"/>
                </a:lnTo>
                <a:lnTo>
                  <a:pt x="119" y="56"/>
                </a:lnTo>
                <a:lnTo>
                  <a:pt x="119" y="54"/>
                </a:lnTo>
                <a:lnTo>
                  <a:pt x="121" y="52"/>
                </a:lnTo>
                <a:lnTo>
                  <a:pt x="121" y="49"/>
                </a:lnTo>
                <a:lnTo>
                  <a:pt x="123" y="49"/>
                </a:lnTo>
                <a:lnTo>
                  <a:pt x="123" y="49"/>
                </a:lnTo>
                <a:lnTo>
                  <a:pt x="128" y="49"/>
                </a:lnTo>
                <a:lnTo>
                  <a:pt x="133" y="49"/>
                </a:lnTo>
                <a:lnTo>
                  <a:pt x="142" y="56"/>
                </a:lnTo>
                <a:lnTo>
                  <a:pt x="145" y="56"/>
                </a:lnTo>
                <a:lnTo>
                  <a:pt x="147" y="56"/>
                </a:lnTo>
                <a:lnTo>
                  <a:pt x="149" y="56"/>
                </a:lnTo>
                <a:lnTo>
                  <a:pt x="149" y="56"/>
                </a:lnTo>
                <a:lnTo>
                  <a:pt x="152" y="56"/>
                </a:lnTo>
                <a:lnTo>
                  <a:pt x="154" y="56"/>
                </a:lnTo>
                <a:lnTo>
                  <a:pt x="154" y="54"/>
                </a:lnTo>
                <a:lnTo>
                  <a:pt x="154" y="54"/>
                </a:lnTo>
                <a:lnTo>
                  <a:pt x="157" y="54"/>
                </a:lnTo>
                <a:lnTo>
                  <a:pt x="157" y="54"/>
                </a:lnTo>
                <a:lnTo>
                  <a:pt x="159" y="54"/>
                </a:lnTo>
                <a:lnTo>
                  <a:pt x="161" y="56"/>
                </a:lnTo>
                <a:lnTo>
                  <a:pt x="161" y="56"/>
                </a:lnTo>
                <a:lnTo>
                  <a:pt x="159" y="59"/>
                </a:lnTo>
                <a:lnTo>
                  <a:pt x="157" y="61"/>
                </a:lnTo>
                <a:lnTo>
                  <a:pt x="157" y="61"/>
                </a:lnTo>
                <a:lnTo>
                  <a:pt x="159" y="66"/>
                </a:lnTo>
                <a:lnTo>
                  <a:pt x="161" y="66"/>
                </a:lnTo>
                <a:lnTo>
                  <a:pt x="161" y="63"/>
                </a:lnTo>
                <a:lnTo>
                  <a:pt x="161" y="63"/>
                </a:lnTo>
                <a:lnTo>
                  <a:pt x="161" y="61"/>
                </a:lnTo>
                <a:lnTo>
                  <a:pt x="161" y="61"/>
                </a:lnTo>
                <a:lnTo>
                  <a:pt x="164" y="63"/>
                </a:lnTo>
                <a:lnTo>
                  <a:pt x="164" y="63"/>
                </a:lnTo>
                <a:lnTo>
                  <a:pt x="161" y="66"/>
                </a:lnTo>
                <a:lnTo>
                  <a:pt x="161" y="66"/>
                </a:lnTo>
                <a:lnTo>
                  <a:pt x="164" y="68"/>
                </a:lnTo>
                <a:lnTo>
                  <a:pt x="166" y="66"/>
                </a:lnTo>
                <a:lnTo>
                  <a:pt x="166" y="66"/>
                </a:lnTo>
                <a:lnTo>
                  <a:pt x="168" y="66"/>
                </a:lnTo>
                <a:lnTo>
                  <a:pt x="168" y="66"/>
                </a:lnTo>
                <a:lnTo>
                  <a:pt x="168" y="66"/>
                </a:lnTo>
                <a:lnTo>
                  <a:pt x="166" y="68"/>
                </a:lnTo>
                <a:lnTo>
                  <a:pt x="166" y="71"/>
                </a:lnTo>
                <a:lnTo>
                  <a:pt x="168" y="71"/>
                </a:lnTo>
                <a:lnTo>
                  <a:pt x="166" y="73"/>
                </a:lnTo>
                <a:lnTo>
                  <a:pt x="168" y="73"/>
                </a:lnTo>
                <a:lnTo>
                  <a:pt x="173" y="75"/>
                </a:lnTo>
                <a:lnTo>
                  <a:pt x="173" y="78"/>
                </a:lnTo>
                <a:lnTo>
                  <a:pt x="173" y="78"/>
                </a:lnTo>
                <a:lnTo>
                  <a:pt x="173" y="82"/>
                </a:lnTo>
                <a:lnTo>
                  <a:pt x="173" y="82"/>
                </a:lnTo>
                <a:lnTo>
                  <a:pt x="176" y="85"/>
                </a:lnTo>
                <a:lnTo>
                  <a:pt x="176" y="85"/>
                </a:lnTo>
                <a:lnTo>
                  <a:pt x="178" y="87"/>
                </a:lnTo>
                <a:lnTo>
                  <a:pt x="183" y="85"/>
                </a:lnTo>
                <a:lnTo>
                  <a:pt x="185" y="85"/>
                </a:lnTo>
                <a:lnTo>
                  <a:pt x="190" y="85"/>
                </a:lnTo>
                <a:lnTo>
                  <a:pt x="194" y="87"/>
                </a:lnTo>
                <a:lnTo>
                  <a:pt x="194" y="87"/>
                </a:lnTo>
                <a:lnTo>
                  <a:pt x="197" y="90"/>
                </a:lnTo>
                <a:lnTo>
                  <a:pt x="199" y="90"/>
                </a:lnTo>
                <a:lnTo>
                  <a:pt x="202" y="90"/>
                </a:lnTo>
                <a:lnTo>
                  <a:pt x="204" y="92"/>
                </a:lnTo>
                <a:lnTo>
                  <a:pt x="206" y="92"/>
                </a:lnTo>
                <a:lnTo>
                  <a:pt x="206" y="94"/>
                </a:lnTo>
                <a:lnTo>
                  <a:pt x="204" y="97"/>
                </a:lnTo>
                <a:lnTo>
                  <a:pt x="202" y="101"/>
                </a:lnTo>
                <a:lnTo>
                  <a:pt x="202" y="104"/>
                </a:lnTo>
                <a:lnTo>
                  <a:pt x="202" y="104"/>
                </a:lnTo>
                <a:lnTo>
                  <a:pt x="204" y="106"/>
                </a:lnTo>
                <a:lnTo>
                  <a:pt x="206" y="106"/>
                </a:lnTo>
                <a:lnTo>
                  <a:pt x="211" y="111"/>
                </a:lnTo>
                <a:lnTo>
                  <a:pt x="213" y="111"/>
                </a:lnTo>
                <a:lnTo>
                  <a:pt x="220" y="108"/>
                </a:lnTo>
                <a:lnTo>
                  <a:pt x="225" y="111"/>
                </a:lnTo>
                <a:lnTo>
                  <a:pt x="228" y="111"/>
                </a:lnTo>
                <a:lnTo>
                  <a:pt x="230" y="113"/>
                </a:lnTo>
                <a:lnTo>
                  <a:pt x="230" y="113"/>
                </a:lnTo>
                <a:lnTo>
                  <a:pt x="232" y="116"/>
                </a:lnTo>
                <a:lnTo>
                  <a:pt x="232" y="118"/>
                </a:lnTo>
                <a:lnTo>
                  <a:pt x="235" y="118"/>
                </a:lnTo>
                <a:lnTo>
                  <a:pt x="235" y="118"/>
                </a:lnTo>
                <a:lnTo>
                  <a:pt x="239" y="118"/>
                </a:lnTo>
                <a:lnTo>
                  <a:pt x="242" y="118"/>
                </a:lnTo>
                <a:lnTo>
                  <a:pt x="244" y="118"/>
                </a:lnTo>
                <a:lnTo>
                  <a:pt x="244" y="120"/>
                </a:lnTo>
                <a:lnTo>
                  <a:pt x="251" y="111"/>
                </a:lnTo>
                <a:lnTo>
                  <a:pt x="263" y="123"/>
                </a:lnTo>
                <a:lnTo>
                  <a:pt x="258" y="134"/>
                </a:lnTo>
                <a:lnTo>
                  <a:pt x="258" y="137"/>
                </a:lnTo>
                <a:lnTo>
                  <a:pt x="261" y="139"/>
                </a:lnTo>
                <a:lnTo>
                  <a:pt x="261" y="142"/>
                </a:lnTo>
                <a:lnTo>
                  <a:pt x="261" y="142"/>
                </a:lnTo>
                <a:lnTo>
                  <a:pt x="258" y="142"/>
                </a:lnTo>
                <a:lnTo>
                  <a:pt x="258" y="144"/>
                </a:lnTo>
                <a:lnTo>
                  <a:pt x="261" y="144"/>
                </a:lnTo>
                <a:lnTo>
                  <a:pt x="261" y="146"/>
                </a:lnTo>
                <a:lnTo>
                  <a:pt x="256" y="149"/>
                </a:lnTo>
                <a:lnTo>
                  <a:pt x="254" y="149"/>
                </a:lnTo>
                <a:lnTo>
                  <a:pt x="254" y="151"/>
                </a:lnTo>
                <a:lnTo>
                  <a:pt x="254" y="151"/>
                </a:lnTo>
                <a:lnTo>
                  <a:pt x="254" y="153"/>
                </a:lnTo>
                <a:lnTo>
                  <a:pt x="254" y="156"/>
                </a:lnTo>
                <a:lnTo>
                  <a:pt x="254" y="156"/>
                </a:lnTo>
                <a:lnTo>
                  <a:pt x="254" y="158"/>
                </a:lnTo>
                <a:lnTo>
                  <a:pt x="251" y="161"/>
                </a:lnTo>
                <a:lnTo>
                  <a:pt x="251" y="161"/>
                </a:lnTo>
                <a:lnTo>
                  <a:pt x="249" y="161"/>
                </a:lnTo>
                <a:lnTo>
                  <a:pt x="249" y="161"/>
                </a:lnTo>
                <a:lnTo>
                  <a:pt x="249" y="163"/>
                </a:lnTo>
                <a:lnTo>
                  <a:pt x="246" y="163"/>
                </a:lnTo>
                <a:lnTo>
                  <a:pt x="246" y="163"/>
                </a:lnTo>
                <a:lnTo>
                  <a:pt x="246" y="163"/>
                </a:lnTo>
                <a:lnTo>
                  <a:pt x="246" y="165"/>
                </a:lnTo>
                <a:lnTo>
                  <a:pt x="246" y="165"/>
                </a:lnTo>
                <a:lnTo>
                  <a:pt x="246" y="165"/>
                </a:lnTo>
                <a:lnTo>
                  <a:pt x="249" y="165"/>
                </a:lnTo>
                <a:lnTo>
                  <a:pt x="249" y="165"/>
                </a:lnTo>
                <a:lnTo>
                  <a:pt x="246" y="168"/>
                </a:lnTo>
                <a:lnTo>
                  <a:pt x="246" y="168"/>
                </a:lnTo>
                <a:lnTo>
                  <a:pt x="244" y="170"/>
                </a:lnTo>
                <a:lnTo>
                  <a:pt x="244" y="172"/>
                </a:lnTo>
                <a:lnTo>
                  <a:pt x="244" y="175"/>
                </a:lnTo>
                <a:lnTo>
                  <a:pt x="242" y="175"/>
                </a:lnTo>
                <a:lnTo>
                  <a:pt x="242" y="177"/>
                </a:lnTo>
                <a:lnTo>
                  <a:pt x="244" y="182"/>
                </a:lnTo>
                <a:lnTo>
                  <a:pt x="244" y="184"/>
                </a:lnTo>
                <a:lnTo>
                  <a:pt x="246" y="187"/>
                </a:lnTo>
                <a:lnTo>
                  <a:pt x="246" y="189"/>
                </a:lnTo>
                <a:lnTo>
                  <a:pt x="249" y="191"/>
                </a:lnTo>
                <a:lnTo>
                  <a:pt x="251" y="191"/>
                </a:lnTo>
                <a:lnTo>
                  <a:pt x="254" y="191"/>
                </a:lnTo>
                <a:lnTo>
                  <a:pt x="254" y="189"/>
                </a:lnTo>
                <a:lnTo>
                  <a:pt x="256" y="189"/>
                </a:lnTo>
                <a:lnTo>
                  <a:pt x="258" y="187"/>
                </a:lnTo>
                <a:lnTo>
                  <a:pt x="258" y="182"/>
                </a:lnTo>
                <a:lnTo>
                  <a:pt x="256" y="182"/>
                </a:lnTo>
                <a:lnTo>
                  <a:pt x="256" y="179"/>
                </a:lnTo>
                <a:lnTo>
                  <a:pt x="256" y="179"/>
                </a:lnTo>
                <a:lnTo>
                  <a:pt x="256" y="179"/>
                </a:lnTo>
                <a:lnTo>
                  <a:pt x="258" y="177"/>
                </a:lnTo>
                <a:lnTo>
                  <a:pt x="258" y="177"/>
                </a:lnTo>
                <a:lnTo>
                  <a:pt x="258" y="177"/>
                </a:lnTo>
                <a:lnTo>
                  <a:pt x="258" y="177"/>
                </a:lnTo>
                <a:lnTo>
                  <a:pt x="258" y="179"/>
                </a:lnTo>
                <a:lnTo>
                  <a:pt x="258" y="179"/>
                </a:lnTo>
                <a:lnTo>
                  <a:pt x="258" y="179"/>
                </a:lnTo>
                <a:lnTo>
                  <a:pt x="258" y="182"/>
                </a:lnTo>
                <a:lnTo>
                  <a:pt x="261" y="182"/>
                </a:lnTo>
                <a:lnTo>
                  <a:pt x="261" y="184"/>
                </a:lnTo>
                <a:lnTo>
                  <a:pt x="263" y="182"/>
                </a:lnTo>
                <a:lnTo>
                  <a:pt x="263" y="182"/>
                </a:lnTo>
                <a:lnTo>
                  <a:pt x="265" y="179"/>
                </a:lnTo>
                <a:lnTo>
                  <a:pt x="265" y="177"/>
                </a:lnTo>
                <a:lnTo>
                  <a:pt x="265" y="177"/>
                </a:lnTo>
                <a:lnTo>
                  <a:pt x="265" y="175"/>
                </a:lnTo>
                <a:lnTo>
                  <a:pt x="265" y="175"/>
                </a:lnTo>
                <a:lnTo>
                  <a:pt x="268" y="177"/>
                </a:lnTo>
                <a:lnTo>
                  <a:pt x="268" y="179"/>
                </a:lnTo>
                <a:lnTo>
                  <a:pt x="272" y="187"/>
                </a:lnTo>
                <a:lnTo>
                  <a:pt x="275" y="189"/>
                </a:lnTo>
                <a:lnTo>
                  <a:pt x="284" y="194"/>
                </a:lnTo>
                <a:lnTo>
                  <a:pt x="287" y="196"/>
                </a:lnTo>
                <a:lnTo>
                  <a:pt x="289" y="196"/>
                </a:lnTo>
                <a:lnTo>
                  <a:pt x="289" y="191"/>
                </a:lnTo>
                <a:lnTo>
                  <a:pt x="287" y="189"/>
                </a:lnTo>
                <a:lnTo>
                  <a:pt x="284" y="187"/>
                </a:lnTo>
                <a:lnTo>
                  <a:pt x="282" y="182"/>
                </a:lnTo>
                <a:lnTo>
                  <a:pt x="284" y="182"/>
                </a:lnTo>
                <a:lnTo>
                  <a:pt x="287" y="184"/>
                </a:lnTo>
                <a:lnTo>
                  <a:pt x="289" y="187"/>
                </a:lnTo>
                <a:lnTo>
                  <a:pt x="291" y="191"/>
                </a:lnTo>
                <a:lnTo>
                  <a:pt x="291" y="194"/>
                </a:lnTo>
                <a:lnTo>
                  <a:pt x="291" y="194"/>
                </a:lnTo>
                <a:lnTo>
                  <a:pt x="294" y="196"/>
                </a:lnTo>
                <a:lnTo>
                  <a:pt x="296" y="198"/>
                </a:lnTo>
                <a:lnTo>
                  <a:pt x="299" y="198"/>
                </a:lnTo>
                <a:lnTo>
                  <a:pt x="306" y="196"/>
                </a:lnTo>
                <a:lnTo>
                  <a:pt x="310" y="194"/>
                </a:lnTo>
                <a:lnTo>
                  <a:pt x="313" y="196"/>
                </a:lnTo>
                <a:lnTo>
                  <a:pt x="315" y="196"/>
                </a:lnTo>
                <a:lnTo>
                  <a:pt x="317" y="198"/>
                </a:lnTo>
                <a:lnTo>
                  <a:pt x="317" y="198"/>
                </a:lnTo>
                <a:lnTo>
                  <a:pt x="320" y="201"/>
                </a:lnTo>
                <a:lnTo>
                  <a:pt x="320" y="201"/>
                </a:lnTo>
                <a:lnTo>
                  <a:pt x="322" y="205"/>
                </a:lnTo>
                <a:lnTo>
                  <a:pt x="322" y="205"/>
                </a:lnTo>
                <a:lnTo>
                  <a:pt x="325" y="205"/>
                </a:lnTo>
                <a:lnTo>
                  <a:pt x="325" y="205"/>
                </a:lnTo>
                <a:lnTo>
                  <a:pt x="325" y="201"/>
                </a:lnTo>
                <a:lnTo>
                  <a:pt x="327" y="203"/>
                </a:lnTo>
                <a:lnTo>
                  <a:pt x="327" y="205"/>
                </a:lnTo>
                <a:lnTo>
                  <a:pt x="329" y="203"/>
                </a:lnTo>
                <a:lnTo>
                  <a:pt x="329" y="201"/>
                </a:lnTo>
                <a:lnTo>
                  <a:pt x="329" y="201"/>
                </a:lnTo>
                <a:lnTo>
                  <a:pt x="329" y="198"/>
                </a:lnTo>
                <a:lnTo>
                  <a:pt x="329" y="198"/>
                </a:lnTo>
                <a:lnTo>
                  <a:pt x="327" y="196"/>
                </a:lnTo>
                <a:lnTo>
                  <a:pt x="327" y="196"/>
                </a:lnTo>
                <a:lnTo>
                  <a:pt x="329" y="198"/>
                </a:lnTo>
                <a:lnTo>
                  <a:pt x="332" y="201"/>
                </a:lnTo>
                <a:lnTo>
                  <a:pt x="334" y="205"/>
                </a:lnTo>
                <a:lnTo>
                  <a:pt x="334" y="205"/>
                </a:lnTo>
                <a:lnTo>
                  <a:pt x="336" y="208"/>
                </a:lnTo>
                <a:lnTo>
                  <a:pt x="346" y="213"/>
                </a:lnTo>
                <a:lnTo>
                  <a:pt x="346" y="210"/>
                </a:lnTo>
                <a:lnTo>
                  <a:pt x="343" y="210"/>
                </a:lnTo>
                <a:lnTo>
                  <a:pt x="343" y="208"/>
                </a:lnTo>
                <a:lnTo>
                  <a:pt x="343" y="208"/>
                </a:lnTo>
                <a:lnTo>
                  <a:pt x="343" y="205"/>
                </a:lnTo>
                <a:lnTo>
                  <a:pt x="343" y="203"/>
                </a:lnTo>
                <a:lnTo>
                  <a:pt x="343" y="201"/>
                </a:lnTo>
                <a:lnTo>
                  <a:pt x="341" y="198"/>
                </a:lnTo>
                <a:lnTo>
                  <a:pt x="339" y="194"/>
                </a:lnTo>
                <a:lnTo>
                  <a:pt x="334" y="194"/>
                </a:lnTo>
                <a:lnTo>
                  <a:pt x="334" y="191"/>
                </a:lnTo>
                <a:lnTo>
                  <a:pt x="332" y="189"/>
                </a:lnTo>
                <a:lnTo>
                  <a:pt x="332" y="189"/>
                </a:lnTo>
                <a:lnTo>
                  <a:pt x="334" y="187"/>
                </a:lnTo>
                <a:lnTo>
                  <a:pt x="334" y="184"/>
                </a:lnTo>
                <a:lnTo>
                  <a:pt x="332" y="182"/>
                </a:lnTo>
                <a:lnTo>
                  <a:pt x="329" y="182"/>
                </a:lnTo>
                <a:lnTo>
                  <a:pt x="327" y="184"/>
                </a:lnTo>
                <a:lnTo>
                  <a:pt x="325" y="184"/>
                </a:lnTo>
                <a:lnTo>
                  <a:pt x="322" y="184"/>
                </a:lnTo>
                <a:lnTo>
                  <a:pt x="320" y="182"/>
                </a:lnTo>
                <a:lnTo>
                  <a:pt x="320" y="179"/>
                </a:lnTo>
                <a:lnTo>
                  <a:pt x="317" y="177"/>
                </a:lnTo>
                <a:lnTo>
                  <a:pt x="317" y="177"/>
                </a:lnTo>
                <a:lnTo>
                  <a:pt x="310" y="175"/>
                </a:lnTo>
                <a:lnTo>
                  <a:pt x="306" y="172"/>
                </a:lnTo>
                <a:lnTo>
                  <a:pt x="303" y="170"/>
                </a:lnTo>
                <a:lnTo>
                  <a:pt x="301" y="168"/>
                </a:lnTo>
                <a:lnTo>
                  <a:pt x="299" y="163"/>
                </a:lnTo>
                <a:lnTo>
                  <a:pt x="299" y="161"/>
                </a:lnTo>
                <a:lnTo>
                  <a:pt x="299" y="161"/>
                </a:lnTo>
                <a:lnTo>
                  <a:pt x="299" y="161"/>
                </a:lnTo>
                <a:lnTo>
                  <a:pt x="296" y="158"/>
                </a:lnTo>
                <a:lnTo>
                  <a:pt x="296" y="156"/>
                </a:lnTo>
                <a:lnTo>
                  <a:pt x="294" y="146"/>
                </a:lnTo>
                <a:lnTo>
                  <a:pt x="294" y="146"/>
                </a:lnTo>
                <a:lnTo>
                  <a:pt x="294" y="144"/>
                </a:lnTo>
                <a:lnTo>
                  <a:pt x="294" y="144"/>
                </a:lnTo>
                <a:lnTo>
                  <a:pt x="296" y="146"/>
                </a:lnTo>
                <a:lnTo>
                  <a:pt x="301" y="163"/>
                </a:lnTo>
                <a:lnTo>
                  <a:pt x="303" y="165"/>
                </a:lnTo>
                <a:lnTo>
                  <a:pt x="303" y="165"/>
                </a:lnTo>
                <a:lnTo>
                  <a:pt x="313" y="172"/>
                </a:lnTo>
                <a:lnTo>
                  <a:pt x="313" y="172"/>
                </a:lnTo>
                <a:lnTo>
                  <a:pt x="317" y="172"/>
                </a:lnTo>
                <a:lnTo>
                  <a:pt x="317" y="172"/>
                </a:lnTo>
                <a:lnTo>
                  <a:pt x="320" y="175"/>
                </a:lnTo>
                <a:lnTo>
                  <a:pt x="320" y="175"/>
                </a:lnTo>
                <a:lnTo>
                  <a:pt x="322" y="175"/>
                </a:lnTo>
                <a:lnTo>
                  <a:pt x="322" y="177"/>
                </a:lnTo>
                <a:lnTo>
                  <a:pt x="322" y="177"/>
                </a:lnTo>
                <a:lnTo>
                  <a:pt x="325" y="179"/>
                </a:lnTo>
                <a:lnTo>
                  <a:pt x="325" y="179"/>
                </a:lnTo>
                <a:lnTo>
                  <a:pt x="329" y="177"/>
                </a:lnTo>
                <a:lnTo>
                  <a:pt x="332" y="177"/>
                </a:lnTo>
                <a:lnTo>
                  <a:pt x="332" y="175"/>
                </a:lnTo>
                <a:lnTo>
                  <a:pt x="329" y="172"/>
                </a:lnTo>
                <a:lnTo>
                  <a:pt x="327" y="170"/>
                </a:lnTo>
                <a:lnTo>
                  <a:pt x="325" y="165"/>
                </a:lnTo>
                <a:lnTo>
                  <a:pt x="315" y="161"/>
                </a:lnTo>
                <a:lnTo>
                  <a:pt x="313" y="156"/>
                </a:lnTo>
                <a:lnTo>
                  <a:pt x="313" y="153"/>
                </a:lnTo>
                <a:lnTo>
                  <a:pt x="313" y="144"/>
                </a:lnTo>
                <a:lnTo>
                  <a:pt x="310" y="144"/>
                </a:lnTo>
                <a:lnTo>
                  <a:pt x="310" y="142"/>
                </a:lnTo>
                <a:lnTo>
                  <a:pt x="308" y="139"/>
                </a:lnTo>
                <a:lnTo>
                  <a:pt x="308" y="134"/>
                </a:lnTo>
                <a:lnTo>
                  <a:pt x="306" y="134"/>
                </a:lnTo>
                <a:lnTo>
                  <a:pt x="303" y="132"/>
                </a:lnTo>
                <a:lnTo>
                  <a:pt x="303" y="130"/>
                </a:lnTo>
                <a:lnTo>
                  <a:pt x="303" y="127"/>
                </a:lnTo>
                <a:lnTo>
                  <a:pt x="308" y="125"/>
                </a:lnTo>
                <a:lnTo>
                  <a:pt x="308" y="123"/>
                </a:lnTo>
                <a:lnTo>
                  <a:pt x="308" y="120"/>
                </a:lnTo>
                <a:lnTo>
                  <a:pt x="308" y="120"/>
                </a:lnTo>
                <a:lnTo>
                  <a:pt x="306" y="123"/>
                </a:lnTo>
                <a:lnTo>
                  <a:pt x="303" y="120"/>
                </a:lnTo>
                <a:lnTo>
                  <a:pt x="303" y="118"/>
                </a:lnTo>
                <a:lnTo>
                  <a:pt x="303" y="116"/>
                </a:lnTo>
                <a:lnTo>
                  <a:pt x="303" y="116"/>
                </a:lnTo>
                <a:lnTo>
                  <a:pt x="301" y="116"/>
                </a:lnTo>
                <a:lnTo>
                  <a:pt x="301" y="116"/>
                </a:lnTo>
                <a:lnTo>
                  <a:pt x="303" y="113"/>
                </a:lnTo>
                <a:lnTo>
                  <a:pt x="306" y="113"/>
                </a:lnTo>
                <a:lnTo>
                  <a:pt x="306" y="116"/>
                </a:lnTo>
                <a:lnTo>
                  <a:pt x="308" y="113"/>
                </a:lnTo>
                <a:lnTo>
                  <a:pt x="306" y="111"/>
                </a:lnTo>
                <a:lnTo>
                  <a:pt x="303" y="111"/>
                </a:lnTo>
                <a:lnTo>
                  <a:pt x="301" y="108"/>
                </a:lnTo>
                <a:lnTo>
                  <a:pt x="301" y="108"/>
                </a:lnTo>
                <a:lnTo>
                  <a:pt x="299" y="106"/>
                </a:lnTo>
                <a:lnTo>
                  <a:pt x="301" y="106"/>
                </a:lnTo>
                <a:lnTo>
                  <a:pt x="303" y="106"/>
                </a:lnTo>
                <a:lnTo>
                  <a:pt x="308" y="108"/>
                </a:lnTo>
                <a:lnTo>
                  <a:pt x="310" y="108"/>
                </a:lnTo>
                <a:lnTo>
                  <a:pt x="310" y="108"/>
                </a:lnTo>
                <a:lnTo>
                  <a:pt x="308" y="106"/>
                </a:lnTo>
                <a:lnTo>
                  <a:pt x="303" y="101"/>
                </a:lnTo>
                <a:lnTo>
                  <a:pt x="301" y="99"/>
                </a:lnTo>
                <a:lnTo>
                  <a:pt x="299" y="97"/>
                </a:lnTo>
                <a:lnTo>
                  <a:pt x="296" y="97"/>
                </a:lnTo>
                <a:lnTo>
                  <a:pt x="296" y="97"/>
                </a:lnTo>
                <a:lnTo>
                  <a:pt x="294" y="97"/>
                </a:lnTo>
                <a:lnTo>
                  <a:pt x="294" y="94"/>
                </a:lnTo>
                <a:lnTo>
                  <a:pt x="294" y="94"/>
                </a:lnTo>
                <a:lnTo>
                  <a:pt x="296" y="92"/>
                </a:lnTo>
                <a:lnTo>
                  <a:pt x="296" y="92"/>
                </a:lnTo>
                <a:lnTo>
                  <a:pt x="299" y="94"/>
                </a:lnTo>
                <a:lnTo>
                  <a:pt x="301" y="97"/>
                </a:lnTo>
                <a:lnTo>
                  <a:pt x="306" y="101"/>
                </a:lnTo>
                <a:lnTo>
                  <a:pt x="308" y="99"/>
                </a:lnTo>
                <a:lnTo>
                  <a:pt x="308" y="99"/>
                </a:lnTo>
                <a:lnTo>
                  <a:pt x="308" y="99"/>
                </a:lnTo>
                <a:lnTo>
                  <a:pt x="310" y="99"/>
                </a:lnTo>
                <a:lnTo>
                  <a:pt x="313" y="97"/>
                </a:lnTo>
                <a:lnTo>
                  <a:pt x="313" y="97"/>
                </a:lnTo>
                <a:lnTo>
                  <a:pt x="310" y="94"/>
                </a:lnTo>
                <a:lnTo>
                  <a:pt x="308" y="92"/>
                </a:lnTo>
                <a:lnTo>
                  <a:pt x="303" y="92"/>
                </a:lnTo>
                <a:lnTo>
                  <a:pt x="301" y="92"/>
                </a:lnTo>
                <a:lnTo>
                  <a:pt x="301" y="92"/>
                </a:lnTo>
                <a:lnTo>
                  <a:pt x="299" y="90"/>
                </a:lnTo>
                <a:lnTo>
                  <a:pt x="299" y="90"/>
                </a:lnTo>
                <a:lnTo>
                  <a:pt x="299" y="90"/>
                </a:lnTo>
                <a:lnTo>
                  <a:pt x="299" y="90"/>
                </a:lnTo>
                <a:lnTo>
                  <a:pt x="303" y="90"/>
                </a:lnTo>
                <a:lnTo>
                  <a:pt x="303" y="90"/>
                </a:lnTo>
                <a:lnTo>
                  <a:pt x="306" y="90"/>
                </a:lnTo>
                <a:lnTo>
                  <a:pt x="308" y="90"/>
                </a:lnTo>
                <a:lnTo>
                  <a:pt x="308" y="92"/>
                </a:lnTo>
                <a:lnTo>
                  <a:pt x="308" y="92"/>
                </a:lnTo>
                <a:lnTo>
                  <a:pt x="308" y="87"/>
                </a:lnTo>
                <a:lnTo>
                  <a:pt x="306" y="85"/>
                </a:lnTo>
                <a:lnTo>
                  <a:pt x="306" y="82"/>
                </a:lnTo>
                <a:lnTo>
                  <a:pt x="303" y="80"/>
                </a:lnTo>
                <a:lnTo>
                  <a:pt x="301" y="80"/>
                </a:lnTo>
                <a:lnTo>
                  <a:pt x="299" y="82"/>
                </a:lnTo>
                <a:lnTo>
                  <a:pt x="299" y="80"/>
                </a:lnTo>
                <a:lnTo>
                  <a:pt x="296" y="80"/>
                </a:lnTo>
                <a:lnTo>
                  <a:pt x="296" y="78"/>
                </a:lnTo>
                <a:lnTo>
                  <a:pt x="296" y="78"/>
                </a:lnTo>
                <a:lnTo>
                  <a:pt x="294" y="78"/>
                </a:lnTo>
                <a:lnTo>
                  <a:pt x="294" y="75"/>
                </a:lnTo>
                <a:lnTo>
                  <a:pt x="291" y="75"/>
                </a:lnTo>
                <a:lnTo>
                  <a:pt x="289" y="75"/>
                </a:lnTo>
                <a:lnTo>
                  <a:pt x="289" y="73"/>
                </a:lnTo>
                <a:lnTo>
                  <a:pt x="289" y="73"/>
                </a:lnTo>
                <a:lnTo>
                  <a:pt x="287" y="73"/>
                </a:lnTo>
                <a:lnTo>
                  <a:pt x="284" y="73"/>
                </a:lnTo>
                <a:lnTo>
                  <a:pt x="284" y="73"/>
                </a:lnTo>
                <a:lnTo>
                  <a:pt x="284" y="71"/>
                </a:lnTo>
                <a:lnTo>
                  <a:pt x="287" y="71"/>
                </a:lnTo>
                <a:lnTo>
                  <a:pt x="289" y="71"/>
                </a:lnTo>
                <a:lnTo>
                  <a:pt x="289" y="68"/>
                </a:lnTo>
                <a:lnTo>
                  <a:pt x="289" y="71"/>
                </a:lnTo>
                <a:lnTo>
                  <a:pt x="296" y="71"/>
                </a:lnTo>
                <a:lnTo>
                  <a:pt x="296" y="73"/>
                </a:lnTo>
                <a:lnTo>
                  <a:pt x="299" y="73"/>
                </a:lnTo>
                <a:lnTo>
                  <a:pt x="299" y="73"/>
                </a:lnTo>
                <a:lnTo>
                  <a:pt x="301" y="73"/>
                </a:lnTo>
                <a:lnTo>
                  <a:pt x="301" y="75"/>
                </a:lnTo>
                <a:lnTo>
                  <a:pt x="301" y="73"/>
                </a:lnTo>
                <a:lnTo>
                  <a:pt x="301" y="73"/>
                </a:lnTo>
                <a:lnTo>
                  <a:pt x="303" y="73"/>
                </a:lnTo>
                <a:lnTo>
                  <a:pt x="303" y="75"/>
                </a:lnTo>
                <a:lnTo>
                  <a:pt x="308" y="71"/>
                </a:lnTo>
                <a:lnTo>
                  <a:pt x="308" y="71"/>
                </a:lnTo>
                <a:lnTo>
                  <a:pt x="303" y="71"/>
                </a:lnTo>
                <a:lnTo>
                  <a:pt x="301" y="68"/>
                </a:lnTo>
                <a:lnTo>
                  <a:pt x="299" y="66"/>
                </a:lnTo>
                <a:lnTo>
                  <a:pt x="296" y="63"/>
                </a:lnTo>
                <a:lnTo>
                  <a:pt x="299" y="63"/>
                </a:lnTo>
                <a:lnTo>
                  <a:pt x="301" y="63"/>
                </a:lnTo>
                <a:lnTo>
                  <a:pt x="303" y="66"/>
                </a:lnTo>
                <a:lnTo>
                  <a:pt x="303" y="68"/>
                </a:lnTo>
                <a:lnTo>
                  <a:pt x="306" y="68"/>
                </a:lnTo>
                <a:lnTo>
                  <a:pt x="306" y="66"/>
                </a:lnTo>
                <a:lnTo>
                  <a:pt x="306" y="66"/>
                </a:lnTo>
                <a:lnTo>
                  <a:pt x="301" y="61"/>
                </a:lnTo>
                <a:lnTo>
                  <a:pt x="301" y="61"/>
                </a:lnTo>
                <a:lnTo>
                  <a:pt x="301" y="61"/>
                </a:lnTo>
                <a:lnTo>
                  <a:pt x="308" y="61"/>
                </a:lnTo>
                <a:lnTo>
                  <a:pt x="308" y="59"/>
                </a:lnTo>
                <a:lnTo>
                  <a:pt x="306" y="59"/>
                </a:lnTo>
                <a:lnTo>
                  <a:pt x="308" y="56"/>
                </a:lnTo>
                <a:lnTo>
                  <a:pt x="308" y="56"/>
                </a:lnTo>
                <a:lnTo>
                  <a:pt x="308" y="56"/>
                </a:lnTo>
                <a:lnTo>
                  <a:pt x="310" y="54"/>
                </a:lnTo>
                <a:lnTo>
                  <a:pt x="308" y="54"/>
                </a:lnTo>
                <a:lnTo>
                  <a:pt x="308" y="54"/>
                </a:lnTo>
                <a:lnTo>
                  <a:pt x="306" y="52"/>
                </a:lnTo>
                <a:lnTo>
                  <a:pt x="303" y="52"/>
                </a:lnTo>
                <a:lnTo>
                  <a:pt x="301" y="52"/>
                </a:lnTo>
                <a:lnTo>
                  <a:pt x="308" y="47"/>
                </a:lnTo>
                <a:lnTo>
                  <a:pt x="310" y="49"/>
                </a:lnTo>
                <a:lnTo>
                  <a:pt x="313" y="54"/>
                </a:lnTo>
                <a:lnTo>
                  <a:pt x="315" y="59"/>
                </a:lnTo>
                <a:lnTo>
                  <a:pt x="317" y="54"/>
                </a:lnTo>
                <a:lnTo>
                  <a:pt x="317" y="54"/>
                </a:lnTo>
                <a:lnTo>
                  <a:pt x="317" y="54"/>
                </a:lnTo>
                <a:lnTo>
                  <a:pt x="317" y="52"/>
                </a:lnTo>
                <a:lnTo>
                  <a:pt x="315" y="49"/>
                </a:lnTo>
                <a:lnTo>
                  <a:pt x="315" y="40"/>
                </a:lnTo>
                <a:lnTo>
                  <a:pt x="315" y="40"/>
                </a:lnTo>
                <a:lnTo>
                  <a:pt x="315" y="40"/>
                </a:lnTo>
                <a:lnTo>
                  <a:pt x="315" y="37"/>
                </a:lnTo>
                <a:lnTo>
                  <a:pt x="317" y="37"/>
                </a:lnTo>
                <a:lnTo>
                  <a:pt x="317" y="37"/>
                </a:lnTo>
                <a:lnTo>
                  <a:pt x="317" y="40"/>
                </a:lnTo>
                <a:lnTo>
                  <a:pt x="317" y="42"/>
                </a:lnTo>
                <a:lnTo>
                  <a:pt x="317" y="47"/>
                </a:lnTo>
                <a:lnTo>
                  <a:pt x="320" y="49"/>
                </a:lnTo>
                <a:lnTo>
                  <a:pt x="320" y="52"/>
                </a:lnTo>
                <a:lnTo>
                  <a:pt x="322" y="47"/>
                </a:lnTo>
                <a:lnTo>
                  <a:pt x="327" y="42"/>
                </a:lnTo>
                <a:lnTo>
                  <a:pt x="332" y="37"/>
                </a:lnTo>
                <a:lnTo>
                  <a:pt x="332" y="37"/>
                </a:lnTo>
                <a:lnTo>
                  <a:pt x="332" y="35"/>
                </a:lnTo>
                <a:lnTo>
                  <a:pt x="332" y="35"/>
                </a:lnTo>
                <a:lnTo>
                  <a:pt x="327" y="35"/>
                </a:lnTo>
                <a:lnTo>
                  <a:pt x="327" y="33"/>
                </a:lnTo>
                <a:lnTo>
                  <a:pt x="327" y="26"/>
                </a:lnTo>
                <a:lnTo>
                  <a:pt x="327" y="26"/>
                </a:lnTo>
                <a:lnTo>
                  <a:pt x="329" y="23"/>
                </a:lnTo>
                <a:lnTo>
                  <a:pt x="329" y="23"/>
                </a:lnTo>
                <a:lnTo>
                  <a:pt x="336" y="23"/>
                </a:lnTo>
                <a:lnTo>
                  <a:pt x="336" y="21"/>
                </a:lnTo>
                <a:lnTo>
                  <a:pt x="339" y="19"/>
                </a:lnTo>
                <a:lnTo>
                  <a:pt x="339" y="16"/>
                </a:lnTo>
                <a:lnTo>
                  <a:pt x="341" y="16"/>
                </a:lnTo>
                <a:lnTo>
                  <a:pt x="341" y="21"/>
                </a:lnTo>
                <a:lnTo>
                  <a:pt x="341" y="23"/>
                </a:lnTo>
                <a:lnTo>
                  <a:pt x="339" y="26"/>
                </a:lnTo>
                <a:lnTo>
                  <a:pt x="339" y="30"/>
                </a:lnTo>
                <a:lnTo>
                  <a:pt x="336" y="33"/>
                </a:lnTo>
                <a:lnTo>
                  <a:pt x="339" y="35"/>
                </a:lnTo>
                <a:lnTo>
                  <a:pt x="339" y="33"/>
                </a:lnTo>
                <a:lnTo>
                  <a:pt x="346" y="26"/>
                </a:lnTo>
                <a:lnTo>
                  <a:pt x="346" y="23"/>
                </a:lnTo>
                <a:lnTo>
                  <a:pt x="348" y="21"/>
                </a:lnTo>
                <a:lnTo>
                  <a:pt x="348" y="19"/>
                </a:lnTo>
                <a:lnTo>
                  <a:pt x="351" y="16"/>
                </a:lnTo>
                <a:lnTo>
                  <a:pt x="351" y="19"/>
                </a:lnTo>
                <a:lnTo>
                  <a:pt x="351" y="23"/>
                </a:lnTo>
                <a:lnTo>
                  <a:pt x="348" y="26"/>
                </a:lnTo>
                <a:lnTo>
                  <a:pt x="346" y="28"/>
                </a:lnTo>
                <a:lnTo>
                  <a:pt x="348" y="28"/>
                </a:lnTo>
                <a:lnTo>
                  <a:pt x="351" y="30"/>
                </a:lnTo>
                <a:lnTo>
                  <a:pt x="353" y="30"/>
                </a:lnTo>
                <a:lnTo>
                  <a:pt x="353" y="30"/>
                </a:lnTo>
                <a:lnTo>
                  <a:pt x="351" y="33"/>
                </a:lnTo>
                <a:lnTo>
                  <a:pt x="346" y="30"/>
                </a:lnTo>
                <a:lnTo>
                  <a:pt x="343" y="33"/>
                </a:lnTo>
                <a:lnTo>
                  <a:pt x="343" y="33"/>
                </a:lnTo>
                <a:lnTo>
                  <a:pt x="341" y="35"/>
                </a:lnTo>
                <a:lnTo>
                  <a:pt x="339" y="40"/>
                </a:lnTo>
                <a:lnTo>
                  <a:pt x="339" y="42"/>
                </a:lnTo>
                <a:lnTo>
                  <a:pt x="341" y="42"/>
                </a:lnTo>
                <a:lnTo>
                  <a:pt x="351" y="40"/>
                </a:lnTo>
                <a:lnTo>
                  <a:pt x="355" y="40"/>
                </a:lnTo>
                <a:lnTo>
                  <a:pt x="355" y="42"/>
                </a:lnTo>
                <a:lnTo>
                  <a:pt x="353" y="42"/>
                </a:lnTo>
                <a:lnTo>
                  <a:pt x="353" y="42"/>
                </a:lnTo>
                <a:lnTo>
                  <a:pt x="348" y="45"/>
                </a:lnTo>
                <a:lnTo>
                  <a:pt x="339" y="47"/>
                </a:lnTo>
                <a:lnTo>
                  <a:pt x="329" y="49"/>
                </a:lnTo>
                <a:lnTo>
                  <a:pt x="329" y="49"/>
                </a:lnTo>
                <a:lnTo>
                  <a:pt x="329" y="52"/>
                </a:lnTo>
                <a:lnTo>
                  <a:pt x="329" y="54"/>
                </a:lnTo>
                <a:lnTo>
                  <a:pt x="327" y="54"/>
                </a:lnTo>
                <a:lnTo>
                  <a:pt x="327" y="54"/>
                </a:lnTo>
                <a:lnTo>
                  <a:pt x="325" y="56"/>
                </a:lnTo>
                <a:lnTo>
                  <a:pt x="325" y="56"/>
                </a:lnTo>
                <a:lnTo>
                  <a:pt x="325" y="59"/>
                </a:lnTo>
                <a:lnTo>
                  <a:pt x="325" y="61"/>
                </a:lnTo>
                <a:lnTo>
                  <a:pt x="322" y="71"/>
                </a:lnTo>
                <a:lnTo>
                  <a:pt x="322" y="75"/>
                </a:lnTo>
                <a:lnTo>
                  <a:pt x="322" y="75"/>
                </a:lnTo>
                <a:lnTo>
                  <a:pt x="322" y="78"/>
                </a:lnTo>
                <a:lnTo>
                  <a:pt x="322" y="78"/>
                </a:lnTo>
                <a:lnTo>
                  <a:pt x="325" y="80"/>
                </a:lnTo>
                <a:lnTo>
                  <a:pt x="325" y="80"/>
                </a:lnTo>
                <a:lnTo>
                  <a:pt x="327" y="80"/>
                </a:lnTo>
                <a:lnTo>
                  <a:pt x="327" y="82"/>
                </a:lnTo>
                <a:lnTo>
                  <a:pt x="327" y="87"/>
                </a:lnTo>
                <a:lnTo>
                  <a:pt x="327" y="90"/>
                </a:lnTo>
                <a:lnTo>
                  <a:pt x="329" y="90"/>
                </a:lnTo>
                <a:lnTo>
                  <a:pt x="329" y="90"/>
                </a:lnTo>
                <a:lnTo>
                  <a:pt x="329" y="85"/>
                </a:lnTo>
                <a:lnTo>
                  <a:pt x="329" y="80"/>
                </a:lnTo>
                <a:lnTo>
                  <a:pt x="334" y="78"/>
                </a:lnTo>
                <a:lnTo>
                  <a:pt x="334" y="78"/>
                </a:lnTo>
                <a:lnTo>
                  <a:pt x="332" y="78"/>
                </a:lnTo>
                <a:lnTo>
                  <a:pt x="334" y="78"/>
                </a:lnTo>
                <a:lnTo>
                  <a:pt x="336" y="78"/>
                </a:lnTo>
                <a:lnTo>
                  <a:pt x="339" y="75"/>
                </a:lnTo>
                <a:lnTo>
                  <a:pt x="341" y="75"/>
                </a:lnTo>
                <a:lnTo>
                  <a:pt x="339" y="78"/>
                </a:lnTo>
                <a:lnTo>
                  <a:pt x="336" y="82"/>
                </a:lnTo>
                <a:lnTo>
                  <a:pt x="334" y="85"/>
                </a:lnTo>
                <a:lnTo>
                  <a:pt x="336" y="85"/>
                </a:lnTo>
                <a:lnTo>
                  <a:pt x="334" y="87"/>
                </a:lnTo>
                <a:lnTo>
                  <a:pt x="332" y="87"/>
                </a:lnTo>
                <a:lnTo>
                  <a:pt x="334" y="87"/>
                </a:lnTo>
                <a:lnTo>
                  <a:pt x="334" y="90"/>
                </a:lnTo>
                <a:lnTo>
                  <a:pt x="334" y="90"/>
                </a:lnTo>
                <a:lnTo>
                  <a:pt x="336" y="90"/>
                </a:lnTo>
                <a:lnTo>
                  <a:pt x="336" y="92"/>
                </a:lnTo>
                <a:lnTo>
                  <a:pt x="334" y="94"/>
                </a:lnTo>
                <a:lnTo>
                  <a:pt x="332" y="97"/>
                </a:lnTo>
                <a:lnTo>
                  <a:pt x="329" y="97"/>
                </a:lnTo>
                <a:lnTo>
                  <a:pt x="327" y="97"/>
                </a:lnTo>
                <a:lnTo>
                  <a:pt x="327" y="97"/>
                </a:lnTo>
                <a:lnTo>
                  <a:pt x="322" y="94"/>
                </a:lnTo>
                <a:lnTo>
                  <a:pt x="322" y="94"/>
                </a:lnTo>
                <a:lnTo>
                  <a:pt x="320" y="92"/>
                </a:lnTo>
                <a:lnTo>
                  <a:pt x="320" y="94"/>
                </a:lnTo>
                <a:lnTo>
                  <a:pt x="320" y="97"/>
                </a:lnTo>
                <a:lnTo>
                  <a:pt x="320" y="99"/>
                </a:lnTo>
                <a:lnTo>
                  <a:pt x="317" y="101"/>
                </a:lnTo>
                <a:lnTo>
                  <a:pt x="320" y="104"/>
                </a:lnTo>
                <a:lnTo>
                  <a:pt x="320" y="113"/>
                </a:lnTo>
                <a:lnTo>
                  <a:pt x="320" y="116"/>
                </a:lnTo>
                <a:lnTo>
                  <a:pt x="322" y="113"/>
                </a:lnTo>
                <a:lnTo>
                  <a:pt x="322" y="113"/>
                </a:lnTo>
                <a:lnTo>
                  <a:pt x="325" y="111"/>
                </a:lnTo>
                <a:lnTo>
                  <a:pt x="322" y="111"/>
                </a:lnTo>
                <a:lnTo>
                  <a:pt x="322" y="111"/>
                </a:lnTo>
                <a:lnTo>
                  <a:pt x="322" y="108"/>
                </a:lnTo>
                <a:lnTo>
                  <a:pt x="322" y="108"/>
                </a:lnTo>
                <a:lnTo>
                  <a:pt x="322" y="106"/>
                </a:lnTo>
                <a:lnTo>
                  <a:pt x="322" y="106"/>
                </a:lnTo>
                <a:lnTo>
                  <a:pt x="325" y="106"/>
                </a:lnTo>
                <a:lnTo>
                  <a:pt x="327" y="104"/>
                </a:lnTo>
                <a:lnTo>
                  <a:pt x="327" y="104"/>
                </a:lnTo>
                <a:lnTo>
                  <a:pt x="327" y="104"/>
                </a:lnTo>
                <a:lnTo>
                  <a:pt x="327" y="101"/>
                </a:lnTo>
                <a:lnTo>
                  <a:pt x="327" y="101"/>
                </a:lnTo>
                <a:lnTo>
                  <a:pt x="329" y="101"/>
                </a:lnTo>
                <a:lnTo>
                  <a:pt x="329" y="99"/>
                </a:lnTo>
                <a:lnTo>
                  <a:pt x="329" y="99"/>
                </a:lnTo>
                <a:lnTo>
                  <a:pt x="334" y="101"/>
                </a:lnTo>
                <a:lnTo>
                  <a:pt x="334" y="104"/>
                </a:lnTo>
                <a:lnTo>
                  <a:pt x="334" y="106"/>
                </a:lnTo>
                <a:lnTo>
                  <a:pt x="334" y="106"/>
                </a:lnTo>
                <a:lnTo>
                  <a:pt x="336" y="106"/>
                </a:lnTo>
                <a:lnTo>
                  <a:pt x="336" y="106"/>
                </a:lnTo>
                <a:lnTo>
                  <a:pt x="336" y="104"/>
                </a:lnTo>
                <a:lnTo>
                  <a:pt x="336" y="104"/>
                </a:lnTo>
                <a:lnTo>
                  <a:pt x="339" y="104"/>
                </a:lnTo>
                <a:lnTo>
                  <a:pt x="339" y="104"/>
                </a:lnTo>
                <a:lnTo>
                  <a:pt x="339" y="106"/>
                </a:lnTo>
                <a:lnTo>
                  <a:pt x="339" y="106"/>
                </a:lnTo>
                <a:lnTo>
                  <a:pt x="343" y="108"/>
                </a:lnTo>
                <a:lnTo>
                  <a:pt x="341" y="108"/>
                </a:lnTo>
                <a:lnTo>
                  <a:pt x="339" y="111"/>
                </a:lnTo>
                <a:lnTo>
                  <a:pt x="336" y="113"/>
                </a:lnTo>
                <a:lnTo>
                  <a:pt x="339" y="116"/>
                </a:lnTo>
                <a:lnTo>
                  <a:pt x="339" y="118"/>
                </a:lnTo>
                <a:lnTo>
                  <a:pt x="341" y="118"/>
                </a:lnTo>
                <a:lnTo>
                  <a:pt x="343" y="118"/>
                </a:lnTo>
                <a:lnTo>
                  <a:pt x="343" y="116"/>
                </a:lnTo>
                <a:lnTo>
                  <a:pt x="346" y="118"/>
                </a:lnTo>
                <a:lnTo>
                  <a:pt x="346" y="118"/>
                </a:lnTo>
                <a:lnTo>
                  <a:pt x="343" y="120"/>
                </a:lnTo>
                <a:lnTo>
                  <a:pt x="343" y="120"/>
                </a:lnTo>
                <a:lnTo>
                  <a:pt x="341" y="123"/>
                </a:lnTo>
                <a:lnTo>
                  <a:pt x="339" y="120"/>
                </a:lnTo>
                <a:lnTo>
                  <a:pt x="336" y="120"/>
                </a:lnTo>
                <a:lnTo>
                  <a:pt x="336" y="120"/>
                </a:lnTo>
                <a:lnTo>
                  <a:pt x="334" y="118"/>
                </a:lnTo>
                <a:lnTo>
                  <a:pt x="334" y="116"/>
                </a:lnTo>
                <a:lnTo>
                  <a:pt x="334" y="116"/>
                </a:lnTo>
                <a:lnTo>
                  <a:pt x="332" y="116"/>
                </a:lnTo>
                <a:lnTo>
                  <a:pt x="332" y="116"/>
                </a:lnTo>
                <a:lnTo>
                  <a:pt x="329" y="113"/>
                </a:lnTo>
                <a:lnTo>
                  <a:pt x="327" y="116"/>
                </a:lnTo>
                <a:lnTo>
                  <a:pt x="327" y="118"/>
                </a:lnTo>
                <a:lnTo>
                  <a:pt x="327" y="120"/>
                </a:lnTo>
                <a:lnTo>
                  <a:pt x="327" y="120"/>
                </a:lnTo>
                <a:lnTo>
                  <a:pt x="325" y="127"/>
                </a:lnTo>
                <a:lnTo>
                  <a:pt x="325" y="130"/>
                </a:lnTo>
                <a:lnTo>
                  <a:pt x="325" y="132"/>
                </a:lnTo>
                <a:lnTo>
                  <a:pt x="325" y="134"/>
                </a:lnTo>
                <a:lnTo>
                  <a:pt x="327" y="134"/>
                </a:lnTo>
                <a:lnTo>
                  <a:pt x="327" y="134"/>
                </a:lnTo>
                <a:lnTo>
                  <a:pt x="329" y="134"/>
                </a:lnTo>
                <a:lnTo>
                  <a:pt x="329" y="132"/>
                </a:lnTo>
                <a:lnTo>
                  <a:pt x="329" y="132"/>
                </a:lnTo>
                <a:lnTo>
                  <a:pt x="327" y="130"/>
                </a:lnTo>
                <a:lnTo>
                  <a:pt x="327" y="125"/>
                </a:lnTo>
                <a:lnTo>
                  <a:pt x="329" y="123"/>
                </a:lnTo>
                <a:lnTo>
                  <a:pt x="329" y="123"/>
                </a:lnTo>
                <a:lnTo>
                  <a:pt x="329" y="123"/>
                </a:lnTo>
                <a:lnTo>
                  <a:pt x="329" y="127"/>
                </a:lnTo>
                <a:lnTo>
                  <a:pt x="332" y="130"/>
                </a:lnTo>
                <a:lnTo>
                  <a:pt x="332" y="127"/>
                </a:lnTo>
                <a:lnTo>
                  <a:pt x="334" y="123"/>
                </a:lnTo>
                <a:lnTo>
                  <a:pt x="336" y="123"/>
                </a:lnTo>
                <a:lnTo>
                  <a:pt x="336" y="125"/>
                </a:lnTo>
                <a:lnTo>
                  <a:pt x="336" y="130"/>
                </a:lnTo>
                <a:lnTo>
                  <a:pt x="336" y="130"/>
                </a:lnTo>
                <a:lnTo>
                  <a:pt x="339" y="132"/>
                </a:lnTo>
                <a:lnTo>
                  <a:pt x="339" y="132"/>
                </a:lnTo>
                <a:lnTo>
                  <a:pt x="341" y="132"/>
                </a:lnTo>
                <a:lnTo>
                  <a:pt x="341" y="130"/>
                </a:lnTo>
                <a:lnTo>
                  <a:pt x="341" y="127"/>
                </a:lnTo>
                <a:lnTo>
                  <a:pt x="341" y="127"/>
                </a:lnTo>
                <a:lnTo>
                  <a:pt x="341" y="127"/>
                </a:lnTo>
                <a:lnTo>
                  <a:pt x="343" y="130"/>
                </a:lnTo>
                <a:lnTo>
                  <a:pt x="341" y="130"/>
                </a:lnTo>
                <a:lnTo>
                  <a:pt x="341" y="132"/>
                </a:lnTo>
                <a:lnTo>
                  <a:pt x="343" y="132"/>
                </a:lnTo>
                <a:lnTo>
                  <a:pt x="343" y="132"/>
                </a:lnTo>
                <a:lnTo>
                  <a:pt x="346" y="132"/>
                </a:lnTo>
                <a:lnTo>
                  <a:pt x="348" y="130"/>
                </a:lnTo>
                <a:lnTo>
                  <a:pt x="348" y="132"/>
                </a:lnTo>
                <a:lnTo>
                  <a:pt x="348" y="132"/>
                </a:lnTo>
                <a:lnTo>
                  <a:pt x="346" y="134"/>
                </a:lnTo>
                <a:lnTo>
                  <a:pt x="343" y="134"/>
                </a:lnTo>
                <a:lnTo>
                  <a:pt x="346" y="134"/>
                </a:lnTo>
                <a:lnTo>
                  <a:pt x="346" y="137"/>
                </a:lnTo>
                <a:lnTo>
                  <a:pt x="348" y="134"/>
                </a:lnTo>
                <a:lnTo>
                  <a:pt x="348" y="134"/>
                </a:lnTo>
                <a:lnTo>
                  <a:pt x="351" y="134"/>
                </a:lnTo>
                <a:lnTo>
                  <a:pt x="351" y="137"/>
                </a:lnTo>
                <a:lnTo>
                  <a:pt x="353" y="137"/>
                </a:lnTo>
                <a:lnTo>
                  <a:pt x="355" y="139"/>
                </a:lnTo>
                <a:lnTo>
                  <a:pt x="358" y="139"/>
                </a:lnTo>
                <a:lnTo>
                  <a:pt x="360" y="137"/>
                </a:lnTo>
                <a:lnTo>
                  <a:pt x="362" y="134"/>
                </a:lnTo>
                <a:lnTo>
                  <a:pt x="362" y="130"/>
                </a:lnTo>
                <a:lnTo>
                  <a:pt x="362" y="130"/>
                </a:lnTo>
                <a:lnTo>
                  <a:pt x="362" y="132"/>
                </a:lnTo>
                <a:lnTo>
                  <a:pt x="365" y="132"/>
                </a:lnTo>
                <a:lnTo>
                  <a:pt x="362" y="134"/>
                </a:lnTo>
                <a:lnTo>
                  <a:pt x="365" y="137"/>
                </a:lnTo>
                <a:lnTo>
                  <a:pt x="362" y="139"/>
                </a:lnTo>
                <a:lnTo>
                  <a:pt x="362" y="142"/>
                </a:lnTo>
                <a:lnTo>
                  <a:pt x="360" y="142"/>
                </a:lnTo>
                <a:lnTo>
                  <a:pt x="358" y="142"/>
                </a:lnTo>
                <a:lnTo>
                  <a:pt x="348" y="142"/>
                </a:lnTo>
                <a:lnTo>
                  <a:pt x="346" y="142"/>
                </a:lnTo>
                <a:lnTo>
                  <a:pt x="343" y="142"/>
                </a:lnTo>
                <a:lnTo>
                  <a:pt x="343" y="139"/>
                </a:lnTo>
                <a:lnTo>
                  <a:pt x="343" y="139"/>
                </a:lnTo>
                <a:lnTo>
                  <a:pt x="346" y="139"/>
                </a:lnTo>
                <a:lnTo>
                  <a:pt x="343" y="139"/>
                </a:lnTo>
                <a:lnTo>
                  <a:pt x="341" y="142"/>
                </a:lnTo>
                <a:lnTo>
                  <a:pt x="339" y="142"/>
                </a:lnTo>
                <a:lnTo>
                  <a:pt x="339" y="142"/>
                </a:lnTo>
                <a:lnTo>
                  <a:pt x="334" y="142"/>
                </a:lnTo>
                <a:lnTo>
                  <a:pt x="334" y="144"/>
                </a:lnTo>
                <a:lnTo>
                  <a:pt x="336" y="144"/>
                </a:lnTo>
                <a:lnTo>
                  <a:pt x="336" y="144"/>
                </a:lnTo>
                <a:lnTo>
                  <a:pt x="336" y="144"/>
                </a:lnTo>
                <a:lnTo>
                  <a:pt x="334" y="146"/>
                </a:lnTo>
                <a:lnTo>
                  <a:pt x="334" y="149"/>
                </a:lnTo>
                <a:lnTo>
                  <a:pt x="336" y="149"/>
                </a:lnTo>
                <a:lnTo>
                  <a:pt x="339" y="149"/>
                </a:lnTo>
                <a:lnTo>
                  <a:pt x="341" y="149"/>
                </a:lnTo>
                <a:lnTo>
                  <a:pt x="341" y="146"/>
                </a:lnTo>
                <a:lnTo>
                  <a:pt x="341" y="146"/>
                </a:lnTo>
                <a:lnTo>
                  <a:pt x="341" y="146"/>
                </a:lnTo>
                <a:lnTo>
                  <a:pt x="341" y="146"/>
                </a:lnTo>
                <a:lnTo>
                  <a:pt x="343" y="144"/>
                </a:lnTo>
                <a:lnTo>
                  <a:pt x="343" y="144"/>
                </a:lnTo>
                <a:lnTo>
                  <a:pt x="343" y="144"/>
                </a:lnTo>
                <a:lnTo>
                  <a:pt x="343" y="144"/>
                </a:lnTo>
                <a:lnTo>
                  <a:pt x="346" y="146"/>
                </a:lnTo>
                <a:lnTo>
                  <a:pt x="346" y="146"/>
                </a:lnTo>
                <a:lnTo>
                  <a:pt x="343" y="149"/>
                </a:lnTo>
                <a:lnTo>
                  <a:pt x="346" y="149"/>
                </a:lnTo>
                <a:lnTo>
                  <a:pt x="343" y="151"/>
                </a:lnTo>
                <a:lnTo>
                  <a:pt x="341" y="151"/>
                </a:lnTo>
                <a:lnTo>
                  <a:pt x="339" y="153"/>
                </a:lnTo>
                <a:lnTo>
                  <a:pt x="339" y="156"/>
                </a:lnTo>
                <a:lnTo>
                  <a:pt x="339" y="158"/>
                </a:lnTo>
                <a:lnTo>
                  <a:pt x="339" y="161"/>
                </a:lnTo>
                <a:lnTo>
                  <a:pt x="339" y="161"/>
                </a:lnTo>
                <a:lnTo>
                  <a:pt x="336" y="158"/>
                </a:lnTo>
                <a:lnTo>
                  <a:pt x="336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61"/>
                </a:lnTo>
                <a:lnTo>
                  <a:pt x="334" y="161"/>
                </a:lnTo>
                <a:lnTo>
                  <a:pt x="336" y="161"/>
                </a:lnTo>
                <a:lnTo>
                  <a:pt x="336" y="163"/>
                </a:lnTo>
                <a:lnTo>
                  <a:pt x="339" y="165"/>
                </a:lnTo>
                <a:lnTo>
                  <a:pt x="339" y="165"/>
                </a:lnTo>
                <a:lnTo>
                  <a:pt x="339" y="168"/>
                </a:lnTo>
                <a:lnTo>
                  <a:pt x="341" y="168"/>
                </a:lnTo>
                <a:lnTo>
                  <a:pt x="343" y="172"/>
                </a:lnTo>
                <a:lnTo>
                  <a:pt x="346" y="175"/>
                </a:lnTo>
                <a:lnTo>
                  <a:pt x="348" y="177"/>
                </a:lnTo>
                <a:lnTo>
                  <a:pt x="348" y="177"/>
                </a:lnTo>
                <a:lnTo>
                  <a:pt x="348" y="175"/>
                </a:lnTo>
                <a:lnTo>
                  <a:pt x="346" y="170"/>
                </a:lnTo>
                <a:lnTo>
                  <a:pt x="346" y="168"/>
                </a:lnTo>
                <a:lnTo>
                  <a:pt x="348" y="170"/>
                </a:lnTo>
                <a:lnTo>
                  <a:pt x="355" y="175"/>
                </a:lnTo>
                <a:lnTo>
                  <a:pt x="358" y="177"/>
                </a:lnTo>
                <a:lnTo>
                  <a:pt x="358" y="177"/>
                </a:lnTo>
                <a:lnTo>
                  <a:pt x="360" y="177"/>
                </a:lnTo>
                <a:lnTo>
                  <a:pt x="362" y="179"/>
                </a:lnTo>
                <a:lnTo>
                  <a:pt x="365" y="184"/>
                </a:lnTo>
                <a:lnTo>
                  <a:pt x="367" y="184"/>
                </a:lnTo>
                <a:lnTo>
                  <a:pt x="367" y="182"/>
                </a:lnTo>
                <a:lnTo>
                  <a:pt x="367" y="179"/>
                </a:lnTo>
                <a:lnTo>
                  <a:pt x="367" y="177"/>
                </a:lnTo>
                <a:lnTo>
                  <a:pt x="367" y="177"/>
                </a:lnTo>
                <a:lnTo>
                  <a:pt x="367" y="175"/>
                </a:lnTo>
                <a:lnTo>
                  <a:pt x="365" y="175"/>
                </a:lnTo>
                <a:lnTo>
                  <a:pt x="367" y="172"/>
                </a:lnTo>
                <a:lnTo>
                  <a:pt x="369" y="168"/>
                </a:lnTo>
                <a:lnTo>
                  <a:pt x="369" y="165"/>
                </a:lnTo>
                <a:lnTo>
                  <a:pt x="372" y="168"/>
                </a:lnTo>
                <a:lnTo>
                  <a:pt x="372" y="170"/>
                </a:lnTo>
                <a:lnTo>
                  <a:pt x="369" y="172"/>
                </a:lnTo>
                <a:lnTo>
                  <a:pt x="369" y="172"/>
                </a:lnTo>
                <a:lnTo>
                  <a:pt x="369" y="175"/>
                </a:lnTo>
                <a:lnTo>
                  <a:pt x="372" y="175"/>
                </a:lnTo>
                <a:lnTo>
                  <a:pt x="372" y="175"/>
                </a:lnTo>
                <a:lnTo>
                  <a:pt x="372" y="177"/>
                </a:lnTo>
                <a:lnTo>
                  <a:pt x="372" y="177"/>
                </a:lnTo>
                <a:lnTo>
                  <a:pt x="374" y="179"/>
                </a:lnTo>
                <a:lnTo>
                  <a:pt x="374" y="179"/>
                </a:lnTo>
                <a:lnTo>
                  <a:pt x="374" y="179"/>
                </a:lnTo>
                <a:lnTo>
                  <a:pt x="374" y="179"/>
                </a:lnTo>
                <a:lnTo>
                  <a:pt x="374" y="172"/>
                </a:lnTo>
                <a:lnTo>
                  <a:pt x="377" y="170"/>
                </a:lnTo>
                <a:lnTo>
                  <a:pt x="379" y="163"/>
                </a:lnTo>
                <a:lnTo>
                  <a:pt x="379" y="163"/>
                </a:lnTo>
                <a:lnTo>
                  <a:pt x="379" y="161"/>
                </a:lnTo>
                <a:lnTo>
                  <a:pt x="379" y="161"/>
                </a:lnTo>
                <a:lnTo>
                  <a:pt x="379" y="158"/>
                </a:lnTo>
                <a:lnTo>
                  <a:pt x="381" y="158"/>
                </a:lnTo>
                <a:lnTo>
                  <a:pt x="381" y="161"/>
                </a:lnTo>
                <a:lnTo>
                  <a:pt x="381" y="161"/>
                </a:lnTo>
                <a:lnTo>
                  <a:pt x="381" y="163"/>
                </a:lnTo>
                <a:lnTo>
                  <a:pt x="381" y="165"/>
                </a:lnTo>
                <a:lnTo>
                  <a:pt x="379" y="170"/>
                </a:lnTo>
                <a:lnTo>
                  <a:pt x="379" y="175"/>
                </a:lnTo>
                <a:lnTo>
                  <a:pt x="379" y="177"/>
                </a:lnTo>
                <a:lnTo>
                  <a:pt x="381" y="179"/>
                </a:lnTo>
                <a:lnTo>
                  <a:pt x="381" y="179"/>
                </a:lnTo>
                <a:lnTo>
                  <a:pt x="386" y="179"/>
                </a:lnTo>
                <a:lnTo>
                  <a:pt x="388" y="179"/>
                </a:lnTo>
                <a:lnTo>
                  <a:pt x="386" y="182"/>
                </a:lnTo>
                <a:lnTo>
                  <a:pt x="381" y="184"/>
                </a:lnTo>
                <a:lnTo>
                  <a:pt x="379" y="187"/>
                </a:lnTo>
                <a:lnTo>
                  <a:pt x="379" y="191"/>
                </a:lnTo>
                <a:lnTo>
                  <a:pt x="379" y="194"/>
                </a:lnTo>
                <a:lnTo>
                  <a:pt x="379" y="194"/>
                </a:lnTo>
                <a:lnTo>
                  <a:pt x="381" y="194"/>
                </a:lnTo>
                <a:lnTo>
                  <a:pt x="381" y="194"/>
                </a:lnTo>
                <a:lnTo>
                  <a:pt x="381" y="194"/>
                </a:lnTo>
                <a:lnTo>
                  <a:pt x="381" y="191"/>
                </a:lnTo>
                <a:lnTo>
                  <a:pt x="381" y="191"/>
                </a:lnTo>
                <a:lnTo>
                  <a:pt x="384" y="189"/>
                </a:lnTo>
                <a:lnTo>
                  <a:pt x="388" y="189"/>
                </a:lnTo>
                <a:lnTo>
                  <a:pt x="391" y="189"/>
                </a:lnTo>
                <a:lnTo>
                  <a:pt x="391" y="189"/>
                </a:lnTo>
                <a:lnTo>
                  <a:pt x="393" y="187"/>
                </a:lnTo>
                <a:lnTo>
                  <a:pt x="393" y="189"/>
                </a:lnTo>
                <a:lnTo>
                  <a:pt x="395" y="189"/>
                </a:lnTo>
                <a:lnTo>
                  <a:pt x="393" y="189"/>
                </a:lnTo>
                <a:lnTo>
                  <a:pt x="391" y="191"/>
                </a:lnTo>
                <a:lnTo>
                  <a:pt x="391" y="191"/>
                </a:lnTo>
                <a:lnTo>
                  <a:pt x="391" y="191"/>
                </a:lnTo>
                <a:lnTo>
                  <a:pt x="391" y="194"/>
                </a:lnTo>
                <a:lnTo>
                  <a:pt x="391" y="194"/>
                </a:lnTo>
                <a:lnTo>
                  <a:pt x="388" y="196"/>
                </a:lnTo>
                <a:lnTo>
                  <a:pt x="388" y="196"/>
                </a:lnTo>
                <a:lnTo>
                  <a:pt x="388" y="198"/>
                </a:lnTo>
                <a:lnTo>
                  <a:pt x="388" y="198"/>
                </a:lnTo>
                <a:lnTo>
                  <a:pt x="388" y="198"/>
                </a:lnTo>
                <a:lnTo>
                  <a:pt x="388" y="198"/>
                </a:lnTo>
                <a:lnTo>
                  <a:pt x="391" y="198"/>
                </a:lnTo>
                <a:lnTo>
                  <a:pt x="391" y="196"/>
                </a:lnTo>
                <a:lnTo>
                  <a:pt x="393" y="196"/>
                </a:lnTo>
                <a:lnTo>
                  <a:pt x="395" y="196"/>
                </a:lnTo>
                <a:lnTo>
                  <a:pt x="395" y="196"/>
                </a:lnTo>
                <a:lnTo>
                  <a:pt x="395" y="194"/>
                </a:lnTo>
                <a:lnTo>
                  <a:pt x="398" y="191"/>
                </a:lnTo>
                <a:lnTo>
                  <a:pt x="398" y="191"/>
                </a:lnTo>
                <a:lnTo>
                  <a:pt x="398" y="196"/>
                </a:lnTo>
                <a:lnTo>
                  <a:pt x="395" y="201"/>
                </a:lnTo>
                <a:lnTo>
                  <a:pt x="393" y="201"/>
                </a:lnTo>
                <a:lnTo>
                  <a:pt x="393" y="203"/>
                </a:lnTo>
                <a:lnTo>
                  <a:pt x="391" y="203"/>
                </a:lnTo>
                <a:lnTo>
                  <a:pt x="391" y="203"/>
                </a:lnTo>
                <a:lnTo>
                  <a:pt x="391" y="205"/>
                </a:lnTo>
                <a:lnTo>
                  <a:pt x="388" y="210"/>
                </a:lnTo>
                <a:lnTo>
                  <a:pt x="388" y="210"/>
                </a:lnTo>
                <a:lnTo>
                  <a:pt x="388" y="210"/>
                </a:lnTo>
                <a:lnTo>
                  <a:pt x="388" y="210"/>
                </a:lnTo>
                <a:lnTo>
                  <a:pt x="388" y="210"/>
                </a:lnTo>
                <a:lnTo>
                  <a:pt x="388" y="210"/>
                </a:lnTo>
                <a:lnTo>
                  <a:pt x="391" y="210"/>
                </a:lnTo>
                <a:lnTo>
                  <a:pt x="391" y="210"/>
                </a:lnTo>
                <a:lnTo>
                  <a:pt x="391" y="210"/>
                </a:lnTo>
                <a:lnTo>
                  <a:pt x="391" y="208"/>
                </a:lnTo>
                <a:lnTo>
                  <a:pt x="393" y="208"/>
                </a:lnTo>
                <a:lnTo>
                  <a:pt x="393" y="210"/>
                </a:lnTo>
                <a:lnTo>
                  <a:pt x="391" y="213"/>
                </a:lnTo>
                <a:lnTo>
                  <a:pt x="391" y="213"/>
                </a:lnTo>
                <a:lnTo>
                  <a:pt x="391" y="213"/>
                </a:lnTo>
                <a:lnTo>
                  <a:pt x="391" y="215"/>
                </a:lnTo>
                <a:lnTo>
                  <a:pt x="391" y="215"/>
                </a:lnTo>
                <a:lnTo>
                  <a:pt x="391" y="215"/>
                </a:lnTo>
                <a:lnTo>
                  <a:pt x="391" y="217"/>
                </a:lnTo>
                <a:lnTo>
                  <a:pt x="393" y="217"/>
                </a:lnTo>
                <a:lnTo>
                  <a:pt x="393" y="215"/>
                </a:lnTo>
                <a:lnTo>
                  <a:pt x="395" y="213"/>
                </a:lnTo>
                <a:lnTo>
                  <a:pt x="398" y="210"/>
                </a:lnTo>
                <a:lnTo>
                  <a:pt x="400" y="208"/>
                </a:lnTo>
                <a:lnTo>
                  <a:pt x="410" y="208"/>
                </a:lnTo>
                <a:lnTo>
                  <a:pt x="412" y="208"/>
                </a:lnTo>
                <a:lnTo>
                  <a:pt x="412" y="208"/>
                </a:lnTo>
                <a:lnTo>
                  <a:pt x="412" y="205"/>
                </a:lnTo>
                <a:lnTo>
                  <a:pt x="414" y="203"/>
                </a:lnTo>
                <a:lnTo>
                  <a:pt x="414" y="203"/>
                </a:lnTo>
                <a:lnTo>
                  <a:pt x="417" y="203"/>
                </a:lnTo>
                <a:lnTo>
                  <a:pt x="419" y="201"/>
                </a:lnTo>
                <a:lnTo>
                  <a:pt x="424" y="201"/>
                </a:lnTo>
                <a:lnTo>
                  <a:pt x="429" y="198"/>
                </a:lnTo>
                <a:lnTo>
                  <a:pt x="433" y="196"/>
                </a:lnTo>
                <a:lnTo>
                  <a:pt x="436" y="196"/>
                </a:lnTo>
                <a:lnTo>
                  <a:pt x="436" y="196"/>
                </a:lnTo>
                <a:lnTo>
                  <a:pt x="436" y="194"/>
                </a:lnTo>
                <a:lnTo>
                  <a:pt x="438" y="187"/>
                </a:lnTo>
                <a:lnTo>
                  <a:pt x="436" y="187"/>
                </a:lnTo>
                <a:lnTo>
                  <a:pt x="438" y="187"/>
                </a:lnTo>
                <a:lnTo>
                  <a:pt x="438" y="184"/>
                </a:lnTo>
                <a:lnTo>
                  <a:pt x="438" y="182"/>
                </a:lnTo>
                <a:lnTo>
                  <a:pt x="440" y="182"/>
                </a:lnTo>
                <a:lnTo>
                  <a:pt x="443" y="182"/>
                </a:lnTo>
                <a:lnTo>
                  <a:pt x="443" y="182"/>
                </a:lnTo>
                <a:lnTo>
                  <a:pt x="443" y="182"/>
                </a:lnTo>
                <a:lnTo>
                  <a:pt x="443" y="177"/>
                </a:lnTo>
                <a:lnTo>
                  <a:pt x="443" y="177"/>
                </a:lnTo>
                <a:lnTo>
                  <a:pt x="445" y="175"/>
                </a:lnTo>
                <a:lnTo>
                  <a:pt x="443" y="168"/>
                </a:lnTo>
                <a:lnTo>
                  <a:pt x="445" y="165"/>
                </a:lnTo>
                <a:lnTo>
                  <a:pt x="445" y="165"/>
                </a:lnTo>
                <a:lnTo>
                  <a:pt x="448" y="163"/>
                </a:lnTo>
                <a:lnTo>
                  <a:pt x="448" y="165"/>
                </a:lnTo>
                <a:lnTo>
                  <a:pt x="448" y="165"/>
                </a:lnTo>
                <a:lnTo>
                  <a:pt x="452" y="165"/>
                </a:lnTo>
                <a:lnTo>
                  <a:pt x="452" y="16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90722DF6-0789-43B9-A85B-F16EFA7A7D6C}"/>
              </a:ext>
            </a:extLst>
          </p:cNvPr>
          <p:cNvSpPr>
            <a:spLocks noEditPoints="1"/>
          </p:cNvSpPr>
          <p:nvPr/>
        </p:nvSpPr>
        <p:spPr bwMode="auto">
          <a:xfrm>
            <a:off x="10598888" y="2319486"/>
            <a:ext cx="420291" cy="216694"/>
          </a:xfrm>
          <a:custGeom>
            <a:avLst/>
            <a:gdLst>
              <a:gd name="T0" fmla="*/ 341 w 353"/>
              <a:gd name="T1" fmla="*/ 165 h 182"/>
              <a:gd name="T2" fmla="*/ 338 w 353"/>
              <a:gd name="T3" fmla="*/ 170 h 182"/>
              <a:gd name="T4" fmla="*/ 350 w 353"/>
              <a:gd name="T5" fmla="*/ 165 h 182"/>
              <a:gd name="T6" fmla="*/ 305 w 353"/>
              <a:gd name="T7" fmla="*/ 168 h 182"/>
              <a:gd name="T8" fmla="*/ 289 w 353"/>
              <a:gd name="T9" fmla="*/ 158 h 182"/>
              <a:gd name="T10" fmla="*/ 277 w 353"/>
              <a:gd name="T11" fmla="*/ 175 h 182"/>
              <a:gd name="T12" fmla="*/ 277 w 353"/>
              <a:gd name="T13" fmla="*/ 180 h 182"/>
              <a:gd name="T14" fmla="*/ 341 w 353"/>
              <a:gd name="T15" fmla="*/ 125 h 182"/>
              <a:gd name="T16" fmla="*/ 338 w 353"/>
              <a:gd name="T17" fmla="*/ 106 h 182"/>
              <a:gd name="T18" fmla="*/ 336 w 353"/>
              <a:gd name="T19" fmla="*/ 101 h 182"/>
              <a:gd name="T20" fmla="*/ 308 w 353"/>
              <a:gd name="T21" fmla="*/ 75 h 182"/>
              <a:gd name="T22" fmla="*/ 303 w 353"/>
              <a:gd name="T23" fmla="*/ 82 h 182"/>
              <a:gd name="T24" fmla="*/ 317 w 353"/>
              <a:gd name="T25" fmla="*/ 82 h 182"/>
              <a:gd name="T26" fmla="*/ 327 w 353"/>
              <a:gd name="T27" fmla="*/ 92 h 182"/>
              <a:gd name="T28" fmla="*/ 329 w 353"/>
              <a:gd name="T29" fmla="*/ 109 h 182"/>
              <a:gd name="T30" fmla="*/ 308 w 353"/>
              <a:gd name="T31" fmla="*/ 123 h 182"/>
              <a:gd name="T32" fmla="*/ 275 w 353"/>
              <a:gd name="T33" fmla="*/ 101 h 182"/>
              <a:gd name="T34" fmla="*/ 263 w 353"/>
              <a:gd name="T35" fmla="*/ 92 h 182"/>
              <a:gd name="T36" fmla="*/ 270 w 353"/>
              <a:gd name="T37" fmla="*/ 97 h 182"/>
              <a:gd name="T38" fmla="*/ 253 w 353"/>
              <a:gd name="T39" fmla="*/ 80 h 182"/>
              <a:gd name="T40" fmla="*/ 232 w 353"/>
              <a:gd name="T41" fmla="*/ 68 h 182"/>
              <a:gd name="T42" fmla="*/ 232 w 353"/>
              <a:gd name="T43" fmla="*/ 75 h 182"/>
              <a:gd name="T44" fmla="*/ 227 w 353"/>
              <a:gd name="T45" fmla="*/ 73 h 182"/>
              <a:gd name="T46" fmla="*/ 220 w 353"/>
              <a:gd name="T47" fmla="*/ 68 h 182"/>
              <a:gd name="T48" fmla="*/ 220 w 353"/>
              <a:gd name="T49" fmla="*/ 64 h 182"/>
              <a:gd name="T50" fmla="*/ 223 w 353"/>
              <a:gd name="T51" fmla="*/ 56 h 182"/>
              <a:gd name="T52" fmla="*/ 227 w 353"/>
              <a:gd name="T53" fmla="*/ 49 h 182"/>
              <a:gd name="T54" fmla="*/ 230 w 353"/>
              <a:gd name="T55" fmla="*/ 42 h 182"/>
              <a:gd name="T56" fmla="*/ 232 w 353"/>
              <a:gd name="T57" fmla="*/ 35 h 182"/>
              <a:gd name="T58" fmla="*/ 249 w 353"/>
              <a:gd name="T59" fmla="*/ 26 h 182"/>
              <a:gd name="T60" fmla="*/ 249 w 353"/>
              <a:gd name="T61" fmla="*/ 19 h 182"/>
              <a:gd name="T62" fmla="*/ 241 w 353"/>
              <a:gd name="T63" fmla="*/ 23 h 182"/>
              <a:gd name="T64" fmla="*/ 227 w 353"/>
              <a:gd name="T65" fmla="*/ 14 h 182"/>
              <a:gd name="T66" fmla="*/ 223 w 353"/>
              <a:gd name="T67" fmla="*/ 7 h 182"/>
              <a:gd name="T68" fmla="*/ 213 w 353"/>
              <a:gd name="T69" fmla="*/ 0 h 182"/>
              <a:gd name="T70" fmla="*/ 199 w 353"/>
              <a:gd name="T71" fmla="*/ 14 h 182"/>
              <a:gd name="T72" fmla="*/ 192 w 353"/>
              <a:gd name="T73" fmla="*/ 21 h 182"/>
              <a:gd name="T74" fmla="*/ 185 w 353"/>
              <a:gd name="T75" fmla="*/ 33 h 182"/>
              <a:gd name="T76" fmla="*/ 130 w 353"/>
              <a:gd name="T77" fmla="*/ 45 h 182"/>
              <a:gd name="T78" fmla="*/ 78 w 353"/>
              <a:gd name="T79" fmla="*/ 56 h 182"/>
              <a:gd name="T80" fmla="*/ 78 w 353"/>
              <a:gd name="T81" fmla="*/ 56 h 182"/>
              <a:gd name="T82" fmla="*/ 31 w 353"/>
              <a:gd name="T83" fmla="*/ 66 h 182"/>
              <a:gd name="T84" fmla="*/ 3 w 353"/>
              <a:gd name="T85" fmla="*/ 113 h 182"/>
              <a:gd name="T86" fmla="*/ 50 w 353"/>
              <a:gd name="T87" fmla="*/ 149 h 182"/>
              <a:gd name="T88" fmla="*/ 88 w 353"/>
              <a:gd name="T89" fmla="*/ 142 h 182"/>
              <a:gd name="T90" fmla="*/ 175 w 353"/>
              <a:gd name="T91" fmla="*/ 120 h 182"/>
              <a:gd name="T92" fmla="*/ 204 w 353"/>
              <a:gd name="T93" fmla="*/ 127 h 182"/>
              <a:gd name="T94" fmla="*/ 208 w 353"/>
              <a:gd name="T95" fmla="*/ 139 h 182"/>
              <a:gd name="T96" fmla="*/ 220 w 353"/>
              <a:gd name="T97" fmla="*/ 146 h 182"/>
              <a:gd name="T98" fmla="*/ 225 w 353"/>
              <a:gd name="T99" fmla="*/ 149 h 182"/>
              <a:gd name="T100" fmla="*/ 237 w 353"/>
              <a:gd name="T101" fmla="*/ 168 h 182"/>
              <a:gd name="T102" fmla="*/ 241 w 353"/>
              <a:gd name="T103" fmla="*/ 165 h 182"/>
              <a:gd name="T104" fmla="*/ 253 w 353"/>
              <a:gd name="T105" fmla="*/ 153 h 182"/>
              <a:gd name="T106" fmla="*/ 258 w 353"/>
              <a:gd name="T107" fmla="*/ 149 h 182"/>
              <a:gd name="T108" fmla="*/ 267 w 353"/>
              <a:gd name="T109" fmla="*/ 139 h 182"/>
              <a:gd name="T110" fmla="*/ 275 w 353"/>
              <a:gd name="T111" fmla="*/ 130 h 182"/>
              <a:gd name="T112" fmla="*/ 275 w 353"/>
              <a:gd name="T113" fmla="*/ 137 h 182"/>
              <a:gd name="T114" fmla="*/ 293 w 353"/>
              <a:gd name="T115" fmla="*/ 144 h 182"/>
              <a:gd name="T116" fmla="*/ 308 w 353"/>
              <a:gd name="T117" fmla="*/ 132 h 182"/>
              <a:gd name="T118" fmla="*/ 320 w 353"/>
              <a:gd name="T119" fmla="*/ 12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3" h="182">
                <a:moveTo>
                  <a:pt x="350" y="165"/>
                </a:moveTo>
                <a:lnTo>
                  <a:pt x="346" y="161"/>
                </a:lnTo>
                <a:lnTo>
                  <a:pt x="343" y="156"/>
                </a:lnTo>
                <a:lnTo>
                  <a:pt x="343" y="156"/>
                </a:lnTo>
                <a:lnTo>
                  <a:pt x="341" y="153"/>
                </a:lnTo>
                <a:lnTo>
                  <a:pt x="341" y="153"/>
                </a:lnTo>
                <a:lnTo>
                  <a:pt x="341" y="153"/>
                </a:lnTo>
                <a:lnTo>
                  <a:pt x="341" y="158"/>
                </a:lnTo>
                <a:lnTo>
                  <a:pt x="341" y="161"/>
                </a:lnTo>
                <a:lnTo>
                  <a:pt x="341" y="165"/>
                </a:lnTo>
                <a:lnTo>
                  <a:pt x="341" y="165"/>
                </a:lnTo>
                <a:lnTo>
                  <a:pt x="343" y="161"/>
                </a:lnTo>
                <a:lnTo>
                  <a:pt x="346" y="161"/>
                </a:lnTo>
                <a:lnTo>
                  <a:pt x="346" y="163"/>
                </a:lnTo>
                <a:lnTo>
                  <a:pt x="343" y="163"/>
                </a:lnTo>
                <a:lnTo>
                  <a:pt x="343" y="165"/>
                </a:lnTo>
                <a:lnTo>
                  <a:pt x="341" y="168"/>
                </a:lnTo>
                <a:lnTo>
                  <a:pt x="341" y="168"/>
                </a:lnTo>
                <a:lnTo>
                  <a:pt x="341" y="168"/>
                </a:lnTo>
                <a:lnTo>
                  <a:pt x="338" y="170"/>
                </a:lnTo>
                <a:lnTo>
                  <a:pt x="338" y="168"/>
                </a:lnTo>
                <a:lnTo>
                  <a:pt x="336" y="168"/>
                </a:lnTo>
                <a:lnTo>
                  <a:pt x="334" y="170"/>
                </a:lnTo>
                <a:lnTo>
                  <a:pt x="327" y="172"/>
                </a:lnTo>
                <a:lnTo>
                  <a:pt x="327" y="172"/>
                </a:lnTo>
                <a:lnTo>
                  <a:pt x="338" y="175"/>
                </a:lnTo>
                <a:lnTo>
                  <a:pt x="343" y="172"/>
                </a:lnTo>
                <a:lnTo>
                  <a:pt x="348" y="172"/>
                </a:lnTo>
                <a:lnTo>
                  <a:pt x="353" y="168"/>
                </a:lnTo>
                <a:lnTo>
                  <a:pt x="350" y="165"/>
                </a:lnTo>
                <a:close/>
                <a:moveTo>
                  <a:pt x="303" y="163"/>
                </a:moveTo>
                <a:lnTo>
                  <a:pt x="301" y="161"/>
                </a:lnTo>
                <a:lnTo>
                  <a:pt x="301" y="163"/>
                </a:lnTo>
                <a:lnTo>
                  <a:pt x="301" y="165"/>
                </a:lnTo>
                <a:lnTo>
                  <a:pt x="298" y="168"/>
                </a:lnTo>
                <a:lnTo>
                  <a:pt x="298" y="168"/>
                </a:lnTo>
                <a:lnTo>
                  <a:pt x="301" y="170"/>
                </a:lnTo>
                <a:lnTo>
                  <a:pt x="303" y="170"/>
                </a:lnTo>
                <a:lnTo>
                  <a:pt x="303" y="170"/>
                </a:lnTo>
                <a:lnTo>
                  <a:pt x="305" y="168"/>
                </a:lnTo>
                <a:lnTo>
                  <a:pt x="303" y="168"/>
                </a:lnTo>
                <a:lnTo>
                  <a:pt x="303" y="163"/>
                </a:lnTo>
                <a:close/>
                <a:moveTo>
                  <a:pt x="293" y="165"/>
                </a:moveTo>
                <a:lnTo>
                  <a:pt x="291" y="165"/>
                </a:lnTo>
                <a:lnTo>
                  <a:pt x="291" y="165"/>
                </a:lnTo>
                <a:lnTo>
                  <a:pt x="291" y="163"/>
                </a:lnTo>
                <a:lnTo>
                  <a:pt x="293" y="163"/>
                </a:lnTo>
                <a:lnTo>
                  <a:pt x="293" y="161"/>
                </a:lnTo>
                <a:lnTo>
                  <a:pt x="291" y="158"/>
                </a:lnTo>
                <a:lnTo>
                  <a:pt x="289" y="158"/>
                </a:lnTo>
                <a:lnTo>
                  <a:pt x="289" y="161"/>
                </a:lnTo>
                <a:lnTo>
                  <a:pt x="289" y="163"/>
                </a:lnTo>
                <a:lnTo>
                  <a:pt x="286" y="163"/>
                </a:lnTo>
                <a:lnTo>
                  <a:pt x="286" y="161"/>
                </a:lnTo>
                <a:lnTo>
                  <a:pt x="286" y="161"/>
                </a:lnTo>
                <a:lnTo>
                  <a:pt x="282" y="163"/>
                </a:lnTo>
                <a:lnTo>
                  <a:pt x="279" y="168"/>
                </a:lnTo>
                <a:lnTo>
                  <a:pt x="279" y="168"/>
                </a:lnTo>
                <a:lnTo>
                  <a:pt x="277" y="170"/>
                </a:lnTo>
                <a:lnTo>
                  <a:pt x="277" y="175"/>
                </a:lnTo>
                <a:lnTo>
                  <a:pt x="277" y="175"/>
                </a:lnTo>
                <a:lnTo>
                  <a:pt x="275" y="177"/>
                </a:lnTo>
                <a:lnTo>
                  <a:pt x="267" y="180"/>
                </a:lnTo>
                <a:lnTo>
                  <a:pt x="270" y="180"/>
                </a:lnTo>
                <a:lnTo>
                  <a:pt x="270" y="180"/>
                </a:lnTo>
                <a:lnTo>
                  <a:pt x="272" y="182"/>
                </a:lnTo>
                <a:lnTo>
                  <a:pt x="275" y="182"/>
                </a:lnTo>
                <a:lnTo>
                  <a:pt x="275" y="182"/>
                </a:lnTo>
                <a:lnTo>
                  <a:pt x="277" y="182"/>
                </a:lnTo>
                <a:lnTo>
                  <a:pt x="277" y="180"/>
                </a:lnTo>
                <a:lnTo>
                  <a:pt x="279" y="180"/>
                </a:lnTo>
                <a:lnTo>
                  <a:pt x="282" y="177"/>
                </a:lnTo>
                <a:lnTo>
                  <a:pt x="284" y="175"/>
                </a:lnTo>
                <a:lnTo>
                  <a:pt x="298" y="172"/>
                </a:lnTo>
                <a:lnTo>
                  <a:pt x="298" y="170"/>
                </a:lnTo>
                <a:lnTo>
                  <a:pt x="296" y="165"/>
                </a:lnTo>
                <a:lnTo>
                  <a:pt x="293" y="165"/>
                </a:lnTo>
                <a:close/>
                <a:moveTo>
                  <a:pt x="338" y="135"/>
                </a:moveTo>
                <a:lnTo>
                  <a:pt x="338" y="127"/>
                </a:lnTo>
                <a:lnTo>
                  <a:pt x="341" y="125"/>
                </a:lnTo>
                <a:lnTo>
                  <a:pt x="341" y="125"/>
                </a:lnTo>
                <a:lnTo>
                  <a:pt x="341" y="123"/>
                </a:lnTo>
                <a:lnTo>
                  <a:pt x="338" y="123"/>
                </a:lnTo>
                <a:lnTo>
                  <a:pt x="338" y="123"/>
                </a:lnTo>
                <a:lnTo>
                  <a:pt x="338" y="125"/>
                </a:lnTo>
                <a:lnTo>
                  <a:pt x="338" y="137"/>
                </a:lnTo>
                <a:lnTo>
                  <a:pt x="338" y="135"/>
                </a:lnTo>
                <a:close/>
                <a:moveTo>
                  <a:pt x="341" y="120"/>
                </a:moveTo>
                <a:lnTo>
                  <a:pt x="338" y="111"/>
                </a:lnTo>
                <a:lnTo>
                  <a:pt x="338" y="106"/>
                </a:lnTo>
                <a:lnTo>
                  <a:pt x="336" y="104"/>
                </a:lnTo>
                <a:lnTo>
                  <a:pt x="334" y="104"/>
                </a:lnTo>
                <a:lnTo>
                  <a:pt x="334" y="106"/>
                </a:lnTo>
                <a:lnTo>
                  <a:pt x="334" y="104"/>
                </a:lnTo>
                <a:lnTo>
                  <a:pt x="331" y="101"/>
                </a:lnTo>
                <a:lnTo>
                  <a:pt x="331" y="99"/>
                </a:lnTo>
                <a:lnTo>
                  <a:pt x="334" y="99"/>
                </a:lnTo>
                <a:lnTo>
                  <a:pt x="336" y="101"/>
                </a:lnTo>
                <a:lnTo>
                  <a:pt x="336" y="101"/>
                </a:lnTo>
                <a:lnTo>
                  <a:pt x="336" y="101"/>
                </a:lnTo>
                <a:lnTo>
                  <a:pt x="336" y="99"/>
                </a:lnTo>
                <a:lnTo>
                  <a:pt x="336" y="99"/>
                </a:lnTo>
                <a:lnTo>
                  <a:pt x="334" y="97"/>
                </a:lnTo>
                <a:lnTo>
                  <a:pt x="327" y="85"/>
                </a:lnTo>
                <a:lnTo>
                  <a:pt x="324" y="82"/>
                </a:lnTo>
                <a:lnTo>
                  <a:pt x="317" y="78"/>
                </a:lnTo>
                <a:lnTo>
                  <a:pt x="315" y="78"/>
                </a:lnTo>
                <a:lnTo>
                  <a:pt x="310" y="75"/>
                </a:lnTo>
                <a:lnTo>
                  <a:pt x="308" y="75"/>
                </a:lnTo>
                <a:lnTo>
                  <a:pt x="308" y="75"/>
                </a:lnTo>
                <a:lnTo>
                  <a:pt x="303" y="78"/>
                </a:lnTo>
                <a:lnTo>
                  <a:pt x="301" y="78"/>
                </a:lnTo>
                <a:lnTo>
                  <a:pt x="301" y="78"/>
                </a:lnTo>
                <a:lnTo>
                  <a:pt x="301" y="78"/>
                </a:lnTo>
                <a:lnTo>
                  <a:pt x="301" y="80"/>
                </a:lnTo>
                <a:lnTo>
                  <a:pt x="301" y="80"/>
                </a:lnTo>
                <a:lnTo>
                  <a:pt x="301" y="80"/>
                </a:lnTo>
                <a:lnTo>
                  <a:pt x="301" y="80"/>
                </a:lnTo>
                <a:lnTo>
                  <a:pt x="301" y="80"/>
                </a:lnTo>
                <a:lnTo>
                  <a:pt x="303" y="82"/>
                </a:lnTo>
                <a:lnTo>
                  <a:pt x="305" y="85"/>
                </a:lnTo>
                <a:lnTo>
                  <a:pt x="305" y="85"/>
                </a:lnTo>
                <a:lnTo>
                  <a:pt x="308" y="82"/>
                </a:lnTo>
                <a:lnTo>
                  <a:pt x="308" y="82"/>
                </a:lnTo>
                <a:lnTo>
                  <a:pt x="308" y="82"/>
                </a:lnTo>
                <a:lnTo>
                  <a:pt x="305" y="82"/>
                </a:lnTo>
                <a:lnTo>
                  <a:pt x="308" y="80"/>
                </a:lnTo>
                <a:lnTo>
                  <a:pt x="310" y="78"/>
                </a:lnTo>
                <a:lnTo>
                  <a:pt x="315" y="80"/>
                </a:lnTo>
                <a:lnTo>
                  <a:pt x="317" y="82"/>
                </a:lnTo>
                <a:lnTo>
                  <a:pt x="317" y="85"/>
                </a:lnTo>
                <a:lnTo>
                  <a:pt x="320" y="90"/>
                </a:lnTo>
                <a:lnTo>
                  <a:pt x="320" y="92"/>
                </a:lnTo>
                <a:lnTo>
                  <a:pt x="322" y="97"/>
                </a:lnTo>
                <a:lnTo>
                  <a:pt x="322" y="94"/>
                </a:lnTo>
                <a:lnTo>
                  <a:pt x="322" y="92"/>
                </a:lnTo>
                <a:lnTo>
                  <a:pt x="322" y="90"/>
                </a:lnTo>
                <a:lnTo>
                  <a:pt x="324" y="90"/>
                </a:lnTo>
                <a:lnTo>
                  <a:pt x="324" y="92"/>
                </a:lnTo>
                <a:lnTo>
                  <a:pt x="327" y="92"/>
                </a:lnTo>
                <a:lnTo>
                  <a:pt x="329" y="92"/>
                </a:lnTo>
                <a:lnTo>
                  <a:pt x="329" y="92"/>
                </a:lnTo>
                <a:lnTo>
                  <a:pt x="327" y="94"/>
                </a:lnTo>
                <a:lnTo>
                  <a:pt x="327" y="94"/>
                </a:lnTo>
                <a:lnTo>
                  <a:pt x="327" y="94"/>
                </a:lnTo>
                <a:lnTo>
                  <a:pt x="329" y="97"/>
                </a:lnTo>
                <a:lnTo>
                  <a:pt x="329" y="99"/>
                </a:lnTo>
                <a:lnTo>
                  <a:pt x="331" y="104"/>
                </a:lnTo>
                <a:lnTo>
                  <a:pt x="329" y="109"/>
                </a:lnTo>
                <a:lnTo>
                  <a:pt x="329" y="109"/>
                </a:lnTo>
                <a:lnTo>
                  <a:pt x="324" y="111"/>
                </a:lnTo>
                <a:lnTo>
                  <a:pt x="322" y="113"/>
                </a:lnTo>
                <a:lnTo>
                  <a:pt x="315" y="118"/>
                </a:lnTo>
                <a:lnTo>
                  <a:pt x="312" y="120"/>
                </a:lnTo>
                <a:lnTo>
                  <a:pt x="308" y="123"/>
                </a:lnTo>
                <a:lnTo>
                  <a:pt x="305" y="125"/>
                </a:lnTo>
                <a:lnTo>
                  <a:pt x="303" y="125"/>
                </a:lnTo>
                <a:lnTo>
                  <a:pt x="303" y="123"/>
                </a:lnTo>
                <a:lnTo>
                  <a:pt x="303" y="123"/>
                </a:lnTo>
                <a:lnTo>
                  <a:pt x="308" y="123"/>
                </a:lnTo>
                <a:lnTo>
                  <a:pt x="308" y="120"/>
                </a:lnTo>
                <a:lnTo>
                  <a:pt x="296" y="123"/>
                </a:lnTo>
                <a:lnTo>
                  <a:pt x="293" y="123"/>
                </a:lnTo>
                <a:lnTo>
                  <a:pt x="286" y="120"/>
                </a:lnTo>
                <a:lnTo>
                  <a:pt x="282" y="118"/>
                </a:lnTo>
                <a:lnTo>
                  <a:pt x="282" y="116"/>
                </a:lnTo>
                <a:lnTo>
                  <a:pt x="282" y="111"/>
                </a:lnTo>
                <a:lnTo>
                  <a:pt x="279" y="106"/>
                </a:lnTo>
                <a:lnTo>
                  <a:pt x="277" y="104"/>
                </a:lnTo>
                <a:lnTo>
                  <a:pt x="275" y="101"/>
                </a:lnTo>
                <a:lnTo>
                  <a:pt x="270" y="104"/>
                </a:lnTo>
                <a:lnTo>
                  <a:pt x="270" y="104"/>
                </a:lnTo>
                <a:lnTo>
                  <a:pt x="267" y="104"/>
                </a:lnTo>
                <a:lnTo>
                  <a:pt x="260" y="99"/>
                </a:lnTo>
                <a:lnTo>
                  <a:pt x="260" y="99"/>
                </a:lnTo>
                <a:lnTo>
                  <a:pt x="263" y="97"/>
                </a:lnTo>
                <a:lnTo>
                  <a:pt x="263" y="97"/>
                </a:lnTo>
                <a:lnTo>
                  <a:pt x="263" y="99"/>
                </a:lnTo>
                <a:lnTo>
                  <a:pt x="263" y="92"/>
                </a:lnTo>
                <a:lnTo>
                  <a:pt x="263" y="92"/>
                </a:lnTo>
                <a:lnTo>
                  <a:pt x="265" y="92"/>
                </a:lnTo>
                <a:lnTo>
                  <a:pt x="265" y="92"/>
                </a:lnTo>
                <a:lnTo>
                  <a:pt x="267" y="97"/>
                </a:lnTo>
                <a:lnTo>
                  <a:pt x="267" y="97"/>
                </a:lnTo>
                <a:lnTo>
                  <a:pt x="267" y="97"/>
                </a:lnTo>
                <a:lnTo>
                  <a:pt x="265" y="97"/>
                </a:lnTo>
                <a:lnTo>
                  <a:pt x="267" y="97"/>
                </a:lnTo>
                <a:lnTo>
                  <a:pt x="267" y="97"/>
                </a:lnTo>
                <a:lnTo>
                  <a:pt x="270" y="97"/>
                </a:lnTo>
                <a:lnTo>
                  <a:pt x="270" y="97"/>
                </a:lnTo>
                <a:lnTo>
                  <a:pt x="270" y="94"/>
                </a:lnTo>
                <a:lnTo>
                  <a:pt x="270" y="94"/>
                </a:lnTo>
                <a:lnTo>
                  <a:pt x="270" y="94"/>
                </a:lnTo>
                <a:lnTo>
                  <a:pt x="265" y="92"/>
                </a:lnTo>
                <a:lnTo>
                  <a:pt x="265" y="90"/>
                </a:lnTo>
                <a:lnTo>
                  <a:pt x="265" y="87"/>
                </a:lnTo>
                <a:lnTo>
                  <a:pt x="260" y="87"/>
                </a:lnTo>
                <a:lnTo>
                  <a:pt x="258" y="82"/>
                </a:lnTo>
                <a:lnTo>
                  <a:pt x="256" y="80"/>
                </a:lnTo>
                <a:lnTo>
                  <a:pt x="253" y="80"/>
                </a:lnTo>
                <a:lnTo>
                  <a:pt x="253" y="80"/>
                </a:lnTo>
                <a:lnTo>
                  <a:pt x="253" y="80"/>
                </a:lnTo>
                <a:lnTo>
                  <a:pt x="253" y="75"/>
                </a:lnTo>
                <a:lnTo>
                  <a:pt x="253" y="75"/>
                </a:lnTo>
                <a:lnTo>
                  <a:pt x="249" y="73"/>
                </a:lnTo>
                <a:lnTo>
                  <a:pt x="246" y="73"/>
                </a:lnTo>
                <a:lnTo>
                  <a:pt x="244" y="71"/>
                </a:lnTo>
                <a:lnTo>
                  <a:pt x="239" y="71"/>
                </a:lnTo>
                <a:lnTo>
                  <a:pt x="237" y="71"/>
                </a:lnTo>
                <a:lnTo>
                  <a:pt x="232" y="68"/>
                </a:lnTo>
                <a:lnTo>
                  <a:pt x="232" y="68"/>
                </a:lnTo>
                <a:lnTo>
                  <a:pt x="234" y="71"/>
                </a:lnTo>
                <a:lnTo>
                  <a:pt x="234" y="71"/>
                </a:lnTo>
                <a:lnTo>
                  <a:pt x="237" y="73"/>
                </a:lnTo>
                <a:lnTo>
                  <a:pt x="237" y="73"/>
                </a:lnTo>
                <a:lnTo>
                  <a:pt x="237" y="75"/>
                </a:lnTo>
                <a:lnTo>
                  <a:pt x="237" y="75"/>
                </a:lnTo>
                <a:lnTo>
                  <a:pt x="234" y="73"/>
                </a:lnTo>
                <a:lnTo>
                  <a:pt x="234" y="75"/>
                </a:lnTo>
                <a:lnTo>
                  <a:pt x="232" y="75"/>
                </a:lnTo>
                <a:lnTo>
                  <a:pt x="232" y="78"/>
                </a:lnTo>
                <a:lnTo>
                  <a:pt x="230" y="78"/>
                </a:lnTo>
                <a:lnTo>
                  <a:pt x="230" y="78"/>
                </a:lnTo>
                <a:lnTo>
                  <a:pt x="230" y="78"/>
                </a:lnTo>
                <a:lnTo>
                  <a:pt x="230" y="78"/>
                </a:lnTo>
                <a:lnTo>
                  <a:pt x="230" y="78"/>
                </a:lnTo>
                <a:lnTo>
                  <a:pt x="227" y="78"/>
                </a:lnTo>
                <a:lnTo>
                  <a:pt x="230" y="75"/>
                </a:lnTo>
                <a:lnTo>
                  <a:pt x="230" y="75"/>
                </a:lnTo>
                <a:lnTo>
                  <a:pt x="227" y="73"/>
                </a:lnTo>
                <a:lnTo>
                  <a:pt x="225" y="73"/>
                </a:lnTo>
                <a:lnTo>
                  <a:pt x="225" y="73"/>
                </a:lnTo>
                <a:lnTo>
                  <a:pt x="225" y="71"/>
                </a:lnTo>
                <a:lnTo>
                  <a:pt x="223" y="73"/>
                </a:lnTo>
                <a:lnTo>
                  <a:pt x="223" y="73"/>
                </a:lnTo>
                <a:lnTo>
                  <a:pt x="220" y="73"/>
                </a:lnTo>
                <a:lnTo>
                  <a:pt x="218" y="71"/>
                </a:lnTo>
                <a:lnTo>
                  <a:pt x="218" y="68"/>
                </a:lnTo>
                <a:lnTo>
                  <a:pt x="220" y="68"/>
                </a:lnTo>
                <a:lnTo>
                  <a:pt x="220" y="68"/>
                </a:lnTo>
                <a:lnTo>
                  <a:pt x="220" y="66"/>
                </a:lnTo>
                <a:lnTo>
                  <a:pt x="220" y="66"/>
                </a:lnTo>
                <a:lnTo>
                  <a:pt x="218" y="66"/>
                </a:lnTo>
                <a:lnTo>
                  <a:pt x="218" y="66"/>
                </a:lnTo>
                <a:lnTo>
                  <a:pt x="218" y="64"/>
                </a:lnTo>
                <a:lnTo>
                  <a:pt x="220" y="64"/>
                </a:lnTo>
                <a:lnTo>
                  <a:pt x="223" y="66"/>
                </a:lnTo>
                <a:lnTo>
                  <a:pt x="223" y="64"/>
                </a:lnTo>
                <a:lnTo>
                  <a:pt x="223" y="64"/>
                </a:lnTo>
                <a:lnTo>
                  <a:pt x="220" y="64"/>
                </a:lnTo>
                <a:lnTo>
                  <a:pt x="220" y="64"/>
                </a:lnTo>
                <a:lnTo>
                  <a:pt x="223" y="64"/>
                </a:lnTo>
                <a:lnTo>
                  <a:pt x="223" y="64"/>
                </a:lnTo>
                <a:lnTo>
                  <a:pt x="225" y="64"/>
                </a:lnTo>
                <a:lnTo>
                  <a:pt x="227" y="64"/>
                </a:lnTo>
                <a:lnTo>
                  <a:pt x="225" y="64"/>
                </a:lnTo>
                <a:lnTo>
                  <a:pt x="225" y="61"/>
                </a:lnTo>
                <a:lnTo>
                  <a:pt x="223" y="59"/>
                </a:lnTo>
                <a:lnTo>
                  <a:pt x="223" y="56"/>
                </a:lnTo>
                <a:lnTo>
                  <a:pt x="223" y="56"/>
                </a:lnTo>
                <a:lnTo>
                  <a:pt x="223" y="54"/>
                </a:lnTo>
                <a:lnTo>
                  <a:pt x="225" y="54"/>
                </a:lnTo>
                <a:lnTo>
                  <a:pt x="227" y="56"/>
                </a:lnTo>
                <a:lnTo>
                  <a:pt x="230" y="54"/>
                </a:lnTo>
                <a:lnTo>
                  <a:pt x="227" y="54"/>
                </a:lnTo>
                <a:lnTo>
                  <a:pt x="227" y="54"/>
                </a:lnTo>
                <a:lnTo>
                  <a:pt x="225" y="52"/>
                </a:lnTo>
                <a:lnTo>
                  <a:pt x="225" y="52"/>
                </a:lnTo>
                <a:lnTo>
                  <a:pt x="227" y="49"/>
                </a:lnTo>
                <a:lnTo>
                  <a:pt x="227" y="49"/>
                </a:lnTo>
                <a:lnTo>
                  <a:pt x="227" y="49"/>
                </a:lnTo>
                <a:lnTo>
                  <a:pt x="230" y="49"/>
                </a:lnTo>
                <a:lnTo>
                  <a:pt x="230" y="47"/>
                </a:lnTo>
                <a:lnTo>
                  <a:pt x="230" y="47"/>
                </a:lnTo>
                <a:lnTo>
                  <a:pt x="232" y="45"/>
                </a:lnTo>
                <a:lnTo>
                  <a:pt x="232" y="45"/>
                </a:lnTo>
                <a:lnTo>
                  <a:pt x="232" y="45"/>
                </a:lnTo>
                <a:lnTo>
                  <a:pt x="232" y="45"/>
                </a:lnTo>
                <a:lnTo>
                  <a:pt x="230" y="42"/>
                </a:lnTo>
                <a:lnTo>
                  <a:pt x="230" y="42"/>
                </a:lnTo>
                <a:lnTo>
                  <a:pt x="230" y="42"/>
                </a:lnTo>
                <a:lnTo>
                  <a:pt x="227" y="45"/>
                </a:lnTo>
                <a:lnTo>
                  <a:pt x="227" y="45"/>
                </a:lnTo>
                <a:lnTo>
                  <a:pt x="227" y="45"/>
                </a:lnTo>
                <a:lnTo>
                  <a:pt x="227" y="42"/>
                </a:lnTo>
                <a:lnTo>
                  <a:pt x="227" y="42"/>
                </a:lnTo>
                <a:lnTo>
                  <a:pt x="227" y="42"/>
                </a:lnTo>
                <a:lnTo>
                  <a:pt x="227" y="40"/>
                </a:lnTo>
                <a:lnTo>
                  <a:pt x="230" y="40"/>
                </a:lnTo>
                <a:lnTo>
                  <a:pt x="232" y="35"/>
                </a:lnTo>
                <a:lnTo>
                  <a:pt x="241" y="30"/>
                </a:lnTo>
                <a:lnTo>
                  <a:pt x="244" y="30"/>
                </a:lnTo>
                <a:lnTo>
                  <a:pt x="244" y="28"/>
                </a:lnTo>
                <a:lnTo>
                  <a:pt x="244" y="28"/>
                </a:lnTo>
                <a:lnTo>
                  <a:pt x="244" y="26"/>
                </a:lnTo>
                <a:lnTo>
                  <a:pt x="246" y="26"/>
                </a:lnTo>
                <a:lnTo>
                  <a:pt x="246" y="28"/>
                </a:lnTo>
                <a:lnTo>
                  <a:pt x="246" y="28"/>
                </a:lnTo>
                <a:lnTo>
                  <a:pt x="249" y="28"/>
                </a:lnTo>
                <a:lnTo>
                  <a:pt x="249" y="26"/>
                </a:lnTo>
                <a:lnTo>
                  <a:pt x="249" y="26"/>
                </a:lnTo>
                <a:lnTo>
                  <a:pt x="249" y="26"/>
                </a:lnTo>
                <a:lnTo>
                  <a:pt x="249" y="23"/>
                </a:lnTo>
                <a:lnTo>
                  <a:pt x="251" y="23"/>
                </a:lnTo>
                <a:lnTo>
                  <a:pt x="251" y="23"/>
                </a:lnTo>
                <a:lnTo>
                  <a:pt x="251" y="21"/>
                </a:lnTo>
                <a:lnTo>
                  <a:pt x="251" y="21"/>
                </a:lnTo>
                <a:lnTo>
                  <a:pt x="251" y="19"/>
                </a:lnTo>
                <a:lnTo>
                  <a:pt x="251" y="19"/>
                </a:lnTo>
                <a:lnTo>
                  <a:pt x="249" y="19"/>
                </a:lnTo>
                <a:lnTo>
                  <a:pt x="249" y="19"/>
                </a:lnTo>
                <a:lnTo>
                  <a:pt x="246" y="19"/>
                </a:lnTo>
                <a:lnTo>
                  <a:pt x="246" y="19"/>
                </a:lnTo>
                <a:lnTo>
                  <a:pt x="246" y="16"/>
                </a:lnTo>
                <a:lnTo>
                  <a:pt x="244" y="19"/>
                </a:lnTo>
                <a:lnTo>
                  <a:pt x="244" y="19"/>
                </a:lnTo>
                <a:lnTo>
                  <a:pt x="241" y="21"/>
                </a:lnTo>
                <a:lnTo>
                  <a:pt x="244" y="23"/>
                </a:lnTo>
                <a:lnTo>
                  <a:pt x="244" y="26"/>
                </a:lnTo>
                <a:lnTo>
                  <a:pt x="241" y="23"/>
                </a:lnTo>
                <a:lnTo>
                  <a:pt x="241" y="23"/>
                </a:lnTo>
                <a:lnTo>
                  <a:pt x="237" y="23"/>
                </a:lnTo>
                <a:lnTo>
                  <a:pt x="234" y="21"/>
                </a:lnTo>
                <a:lnTo>
                  <a:pt x="234" y="21"/>
                </a:lnTo>
                <a:lnTo>
                  <a:pt x="234" y="21"/>
                </a:lnTo>
                <a:lnTo>
                  <a:pt x="237" y="21"/>
                </a:lnTo>
                <a:lnTo>
                  <a:pt x="230" y="19"/>
                </a:lnTo>
                <a:lnTo>
                  <a:pt x="227" y="19"/>
                </a:lnTo>
                <a:lnTo>
                  <a:pt x="227" y="14"/>
                </a:lnTo>
                <a:lnTo>
                  <a:pt x="227" y="14"/>
                </a:lnTo>
                <a:lnTo>
                  <a:pt x="232" y="19"/>
                </a:lnTo>
                <a:lnTo>
                  <a:pt x="232" y="16"/>
                </a:lnTo>
                <a:lnTo>
                  <a:pt x="227" y="9"/>
                </a:lnTo>
                <a:lnTo>
                  <a:pt x="227" y="9"/>
                </a:lnTo>
                <a:lnTo>
                  <a:pt x="225" y="9"/>
                </a:lnTo>
                <a:lnTo>
                  <a:pt x="225" y="7"/>
                </a:lnTo>
                <a:lnTo>
                  <a:pt x="225" y="7"/>
                </a:lnTo>
                <a:lnTo>
                  <a:pt x="225" y="9"/>
                </a:lnTo>
                <a:lnTo>
                  <a:pt x="225" y="9"/>
                </a:lnTo>
                <a:lnTo>
                  <a:pt x="223" y="7"/>
                </a:lnTo>
                <a:lnTo>
                  <a:pt x="220" y="7"/>
                </a:lnTo>
                <a:lnTo>
                  <a:pt x="220" y="7"/>
                </a:lnTo>
                <a:lnTo>
                  <a:pt x="223" y="7"/>
                </a:lnTo>
                <a:lnTo>
                  <a:pt x="225" y="4"/>
                </a:lnTo>
                <a:lnTo>
                  <a:pt x="225" y="4"/>
                </a:lnTo>
                <a:lnTo>
                  <a:pt x="223" y="0"/>
                </a:lnTo>
                <a:lnTo>
                  <a:pt x="223" y="0"/>
                </a:lnTo>
                <a:lnTo>
                  <a:pt x="220" y="2"/>
                </a:lnTo>
                <a:lnTo>
                  <a:pt x="218" y="2"/>
                </a:lnTo>
                <a:lnTo>
                  <a:pt x="213" y="0"/>
                </a:lnTo>
                <a:lnTo>
                  <a:pt x="213" y="0"/>
                </a:lnTo>
                <a:lnTo>
                  <a:pt x="213" y="2"/>
                </a:lnTo>
                <a:lnTo>
                  <a:pt x="204" y="7"/>
                </a:lnTo>
                <a:lnTo>
                  <a:pt x="204" y="9"/>
                </a:lnTo>
                <a:lnTo>
                  <a:pt x="204" y="9"/>
                </a:lnTo>
                <a:lnTo>
                  <a:pt x="201" y="11"/>
                </a:lnTo>
                <a:lnTo>
                  <a:pt x="201" y="11"/>
                </a:lnTo>
                <a:lnTo>
                  <a:pt x="201" y="11"/>
                </a:lnTo>
                <a:lnTo>
                  <a:pt x="199" y="14"/>
                </a:lnTo>
                <a:lnTo>
                  <a:pt x="199" y="14"/>
                </a:lnTo>
                <a:lnTo>
                  <a:pt x="199" y="14"/>
                </a:lnTo>
                <a:lnTo>
                  <a:pt x="197" y="14"/>
                </a:lnTo>
                <a:lnTo>
                  <a:pt x="197" y="14"/>
                </a:lnTo>
                <a:lnTo>
                  <a:pt x="194" y="14"/>
                </a:lnTo>
                <a:lnTo>
                  <a:pt x="194" y="14"/>
                </a:lnTo>
                <a:lnTo>
                  <a:pt x="194" y="16"/>
                </a:lnTo>
                <a:lnTo>
                  <a:pt x="194" y="16"/>
                </a:lnTo>
                <a:lnTo>
                  <a:pt x="194" y="16"/>
                </a:lnTo>
                <a:lnTo>
                  <a:pt x="192" y="19"/>
                </a:lnTo>
                <a:lnTo>
                  <a:pt x="192" y="21"/>
                </a:lnTo>
                <a:lnTo>
                  <a:pt x="192" y="21"/>
                </a:lnTo>
                <a:lnTo>
                  <a:pt x="192" y="23"/>
                </a:lnTo>
                <a:lnTo>
                  <a:pt x="192" y="23"/>
                </a:lnTo>
                <a:lnTo>
                  <a:pt x="189" y="26"/>
                </a:lnTo>
                <a:lnTo>
                  <a:pt x="189" y="26"/>
                </a:lnTo>
                <a:lnTo>
                  <a:pt x="187" y="26"/>
                </a:lnTo>
                <a:lnTo>
                  <a:pt x="187" y="28"/>
                </a:lnTo>
                <a:lnTo>
                  <a:pt x="187" y="30"/>
                </a:lnTo>
                <a:lnTo>
                  <a:pt x="185" y="30"/>
                </a:lnTo>
                <a:lnTo>
                  <a:pt x="185" y="33"/>
                </a:lnTo>
                <a:lnTo>
                  <a:pt x="182" y="33"/>
                </a:lnTo>
                <a:lnTo>
                  <a:pt x="182" y="33"/>
                </a:lnTo>
                <a:lnTo>
                  <a:pt x="175" y="35"/>
                </a:lnTo>
                <a:lnTo>
                  <a:pt x="168" y="35"/>
                </a:lnTo>
                <a:lnTo>
                  <a:pt x="161" y="38"/>
                </a:lnTo>
                <a:lnTo>
                  <a:pt x="156" y="38"/>
                </a:lnTo>
                <a:lnTo>
                  <a:pt x="149" y="40"/>
                </a:lnTo>
                <a:lnTo>
                  <a:pt x="142" y="42"/>
                </a:lnTo>
                <a:lnTo>
                  <a:pt x="135" y="42"/>
                </a:lnTo>
                <a:lnTo>
                  <a:pt x="130" y="45"/>
                </a:lnTo>
                <a:lnTo>
                  <a:pt x="123" y="47"/>
                </a:lnTo>
                <a:lnTo>
                  <a:pt x="109" y="49"/>
                </a:lnTo>
                <a:lnTo>
                  <a:pt x="104" y="49"/>
                </a:lnTo>
                <a:lnTo>
                  <a:pt x="97" y="52"/>
                </a:lnTo>
                <a:lnTo>
                  <a:pt x="90" y="54"/>
                </a:lnTo>
                <a:lnTo>
                  <a:pt x="83" y="54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8" y="56"/>
                </a:lnTo>
                <a:lnTo>
                  <a:pt x="74" y="56"/>
                </a:lnTo>
                <a:lnTo>
                  <a:pt x="69" y="59"/>
                </a:lnTo>
                <a:lnTo>
                  <a:pt x="64" y="59"/>
                </a:lnTo>
                <a:lnTo>
                  <a:pt x="59" y="61"/>
                </a:lnTo>
                <a:lnTo>
                  <a:pt x="55" y="61"/>
                </a:lnTo>
                <a:lnTo>
                  <a:pt x="50" y="61"/>
                </a:lnTo>
                <a:lnTo>
                  <a:pt x="45" y="64"/>
                </a:lnTo>
                <a:lnTo>
                  <a:pt x="40" y="64"/>
                </a:lnTo>
                <a:lnTo>
                  <a:pt x="36" y="64"/>
                </a:lnTo>
                <a:lnTo>
                  <a:pt x="31" y="66"/>
                </a:lnTo>
                <a:lnTo>
                  <a:pt x="29" y="66"/>
                </a:lnTo>
                <a:lnTo>
                  <a:pt x="24" y="68"/>
                </a:lnTo>
                <a:lnTo>
                  <a:pt x="19" y="68"/>
                </a:lnTo>
                <a:lnTo>
                  <a:pt x="5" y="71"/>
                </a:lnTo>
                <a:lnTo>
                  <a:pt x="5" y="73"/>
                </a:lnTo>
                <a:lnTo>
                  <a:pt x="5" y="78"/>
                </a:lnTo>
                <a:lnTo>
                  <a:pt x="3" y="85"/>
                </a:lnTo>
                <a:lnTo>
                  <a:pt x="3" y="94"/>
                </a:lnTo>
                <a:lnTo>
                  <a:pt x="3" y="104"/>
                </a:lnTo>
                <a:lnTo>
                  <a:pt x="3" y="113"/>
                </a:lnTo>
                <a:lnTo>
                  <a:pt x="3" y="123"/>
                </a:lnTo>
                <a:lnTo>
                  <a:pt x="3" y="142"/>
                </a:lnTo>
                <a:lnTo>
                  <a:pt x="3" y="151"/>
                </a:lnTo>
                <a:lnTo>
                  <a:pt x="0" y="153"/>
                </a:lnTo>
                <a:lnTo>
                  <a:pt x="0" y="156"/>
                </a:lnTo>
                <a:lnTo>
                  <a:pt x="5" y="158"/>
                </a:lnTo>
                <a:lnTo>
                  <a:pt x="17" y="156"/>
                </a:lnTo>
                <a:lnTo>
                  <a:pt x="26" y="153"/>
                </a:lnTo>
                <a:lnTo>
                  <a:pt x="38" y="151"/>
                </a:lnTo>
                <a:lnTo>
                  <a:pt x="50" y="149"/>
                </a:lnTo>
                <a:lnTo>
                  <a:pt x="57" y="149"/>
                </a:lnTo>
                <a:lnTo>
                  <a:pt x="62" y="146"/>
                </a:lnTo>
                <a:lnTo>
                  <a:pt x="66" y="146"/>
                </a:lnTo>
                <a:lnTo>
                  <a:pt x="69" y="149"/>
                </a:lnTo>
                <a:lnTo>
                  <a:pt x="71" y="149"/>
                </a:lnTo>
                <a:lnTo>
                  <a:pt x="71" y="146"/>
                </a:lnTo>
                <a:lnTo>
                  <a:pt x="83" y="142"/>
                </a:lnTo>
                <a:lnTo>
                  <a:pt x="85" y="142"/>
                </a:lnTo>
                <a:lnTo>
                  <a:pt x="88" y="142"/>
                </a:lnTo>
                <a:lnTo>
                  <a:pt x="88" y="142"/>
                </a:lnTo>
                <a:lnTo>
                  <a:pt x="90" y="142"/>
                </a:lnTo>
                <a:lnTo>
                  <a:pt x="95" y="139"/>
                </a:lnTo>
                <a:lnTo>
                  <a:pt x="109" y="137"/>
                </a:lnTo>
                <a:lnTo>
                  <a:pt x="121" y="132"/>
                </a:lnTo>
                <a:lnTo>
                  <a:pt x="135" y="130"/>
                </a:lnTo>
                <a:lnTo>
                  <a:pt x="149" y="127"/>
                </a:lnTo>
                <a:lnTo>
                  <a:pt x="159" y="125"/>
                </a:lnTo>
                <a:lnTo>
                  <a:pt x="159" y="125"/>
                </a:lnTo>
                <a:lnTo>
                  <a:pt x="168" y="123"/>
                </a:lnTo>
                <a:lnTo>
                  <a:pt x="175" y="120"/>
                </a:lnTo>
                <a:lnTo>
                  <a:pt x="185" y="118"/>
                </a:lnTo>
                <a:lnTo>
                  <a:pt x="192" y="116"/>
                </a:lnTo>
                <a:lnTo>
                  <a:pt x="197" y="116"/>
                </a:lnTo>
                <a:lnTo>
                  <a:pt x="199" y="116"/>
                </a:lnTo>
                <a:lnTo>
                  <a:pt x="199" y="120"/>
                </a:lnTo>
                <a:lnTo>
                  <a:pt x="201" y="127"/>
                </a:lnTo>
                <a:lnTo>
                  <a:pt x="201" y="127"/>
                </a:lnTo>
                <a:lnTo>
                  <a:pt x="201" y="130"/>
                </a:lnTo>
                <a:lnTo>
                  <a:pt x="204" y="130"/>
                </a:lnTo>
                <a:lnTo>
                  <a:pt x="204" y="127"/>
                </a:lnTo>
                <a:lnTo>
                  <a:pt x="206" y="127"/>
                </a:lnTo>
                <a:lnTo>
                  <a:pt x="206" y="130"/>
                </a:lnTo>
                <a:lnTo>
                  <a:pt x="206" y="130"/>
                </a:lnTo>
                <a:lnTo>
                  <a:pt x="206" y="130"/>
                </a:lnTo>
                <a:lnTo>
                  <a:pt x="206" y="132"/>
                </a:lnTo>
                <a:lnTo>
                  <a:pt x="206" y="132"/>
                </a:lnTo>
                <a:lnTo>
                  <a:pt x="206" y="132"/>
                </a:lnTo>
                <a:lnTo>
                  <a:pt x="208" y="135"/>
                </a:lnTo>
                <a:lnTo>
                  <a:pt x="208" y="139"/>
                </a:lnTo>
                <a:lnTo>
                  <a:pt x="208" y="139"/>
                </a:lnTo>
                <a:lnTo>
                  <a:pt x="208" y="139"/>
                </a:lnTo>
                <a:lnTo>
                  <a:pt x="208" y="142"/>
                </a:lnTo>
                <a:lnTo>
                  <a:pt x="211" y="142"/>
                </a:lnTo>
                <a:lnTo>
                  <a:pt x="213" y="142"/>
                </a:lnTo>
                <a:lnTo>
                  <a:pt x="213" y="142"/>
                </a:lnTo>
                <a:lnTo>
                  <a:pt x="215" y="142"/>
                </a:lnTo>
                <a:lnTo>
                  <a:pt x="218" y="144"/>
                </a:lnTo>
                <a:lnTo>
                  <a:pt x="220" y="149"/>
                </a:lnTo>
                <a:lnTo>
                  <a:pt x="220" y="146"/>
                </a:lnTo>
                <a:lnTo>
                  <a:pt x="220" y="146"/>
                </a:lnTo>
                <a:lnTo>
                  <a:pt x="223" y="144"/>
                </a:lnTo>
                <a:lnTo>
                  <a:pt x="223" y="144"/>
                </a:lnTo>
                <a:lnTo>
                  <a:pt x="225" y="144"/>
                </a:lnTo>
                <a:lnTo>
                  <a:pt x="225" y="144"/>
                </a:lnTo>
                <a:lnTo>
                  <a:pt x="227" y="144"/>
                </a:lnTo>
                <a:lnTo>
                  <a:pt x="227" y="137"/>
                </a:lnTo>
                <a:lnTo>
                  <a:pt x="227" y="135"/>
                </a:lnTo>
                <a:lnTo>
                  <a:pt x="230" y="135"/>
                </a:lnTo>
                <a:lnTo>
                  <a:pt x="230" y="139"/>
                </a:lnTo>
                <a:lnTo>
                  <a:pt x="225" y="149"/>
                </a:lnTo>
                <a:lnTo>
                  <a:pt x="225" y="153"/>
                </a:lnTo>
                <a:lnTo>
                  <a:pt x="225" y="156"/>
                </a:lnTo>
                <a:lnTo>
                  <a:pt x="227" y="161"/>
                </a:lnTo>
                <a:lnTo>
                  <a:pt x="227" y="165"/>
                </a:lnTo>
                <a:lnTo>
                  <a:pt x="230" y="170"/>
                </a:lnTo>
                <a:lnTo>
                  <a:pt x="230" y="170"/>
                </a:lnTo>
                <a:lnTo>
                  <a:pt x="230" y="172"/>
                </a:lnTo>
                <a:lnTo>
                  <a:pt x="232" y="172"/>
                </a:lnTo>
                <a:lnTo>
                  <a:pt x="232" y="175"/>
                </a:lnTo>
                <a:lnTo>
                  <a:pt x="237" y="168"/>
                </a:lnTo>
                <a:lnTo>
                  <a:pt x="239" y="165"/>
                </a:lnTo>
                <a:lnTo>
                  <a:pt x="239" y="165"/>
                </a:lnTo>
                <a:lnTo>
                  <a:pt x="237" y="165"/>
                </a:lnTo>
                <a:lnTo>
                  <a:pt x="241" y="163"/>
                </a:lnTo>
                <a:lnTo>
                  <a:pt x="241" y="163"/>
                </a:lnTo>
                <a:lnTo>
                  <a:pt x="241" y="161"/>
                </a:lnTo>
                <a:lnTo>
                  <a:pt x="244" y="161"/>
                </a:lnTo>
                <a:lnTo>
                  <a:pt x="244" y="163"/>
                </a:lnTo>
                <a:lnTo>
                  <a:pt x="244" y="165"/>
                </a:lnTo>
                <a:lnTo>
                  <a:pt x="241" y="165"/>
                </a:lnTo>
                <a:lnTo>
                  <a:pt x="246" y="168"/>
                </a:lnTo>
                <a:lnTo>
                  <a:pt x="249" y="165"/>
                </a:lnTo>
                <a:lnTo>
                  <a:pt x="251" y="161"/>
                </a:lnTo>
                <a:lnTo>
                  <a:pt x="251" y="163"/>
                </a:lnTo>
                <a:lnTo>
                  <a:pt x="251" y="163"/>
                </a:lnTo>
                <a:lnTo>
                  <a:pt x="251" y="163"/>
                </a:lnTo>
                <a:lnTo>
                  <a:pt x="253" y="161"/>
                </a:lnTo>
                <a:lnTo>
                  <a:pt x="253" y="158"/>
                </a:lnTo>
                <a:lnTo>
                  <a:pt x="253" y="156"/>
                </a:lnTo>
                <a:lnTo>
                  <a:pt x="253" y="153"/>
                </a:lnTo>
                <a:lnTo>
                  <a:pt x="253" y="151"/>
                </a:lnTo>
                <a:lnTo>
                  <a:pt x="253" y="149"/>
                </a:lnTo>
                <a:lnTo>
                  <a:pt x="256" y="149"/>
                </a:lnTo>
                <a:lnTo>
                  <a:pt x="256" y="149"/>
                </a:lnTo>
                <a:lnTo>
                  <a:pt x="258" y="149"/>
                </a:lnTo>
                <a:lnTo>
                  <a:pt x="258" y="151"/>
                </a:lnTo>
                <a:lnTo>
                  <a:pt x="260" y="151"/>
                </a:lnTo>
                <a:lnTo>
                  <a:pt x="260" y="151"/>
                </a:lnTo>
                <a:lnTo>
                  <a:pt x="260" y="151"/>
                </a:lnTo>
                <a:lnTo>
                  <a:pt x="258" y="149"/>
                </a:lnTo>
                <a:lnTo>
                  <a:pt x="260" y="146"/>
                </a:lnTo>
                <a:lnTo>
                  <a:pt x="260" y="146"/>
                </a:lnTo>
                <a:lnTo>
                  <a:pt x="263" y="144"/>
                </a:lnTo>
                <a:lnTo>
                  <a:pt x="263" y="144"/>
                </a:lnTo>
                <a:lnTo>
                  <a:pt x="263" y="144"/>
                </a:lnTo>
                <a:lnTo>
                  <a:pt x="263" y="144"/>
                </a:lnTo>
                <a:lnTo>
                  <a:pt x="263" y="142"/>
                </a:lnTo>
                <a:lnTo>
                  <a:pt x="265" y="144"/>
                </a:lnTo>
                <a:lnTo>
                  <a:pt x="267" y="142"/>
                </a:lnTo>
                <a:lnTo>
                  <a:pt x="267" y="139"/>
                </a:lnTo>
                <a:lnTo>
                  <a:pt x="267" y="137"/>
                </a:lnTo>
                <a:lnTo>
                  <a:pt x="270" y="137"/>
                </a:lnTo>
                <a:lnTo>
                  <a:pt x="267" y="137"/>
                </a:lnTo>
                <a:lnTo>
                  <a:pt x="267" y="135"/>
                </a:lnTo>
                <a:lnTo>
                  <a:pt x="267" y="130"/>
                </a:lnTo>
                <a:lnTo>
                  <a:pt x="267" y="130"/>
                </a:lnTo>
                <a:lnTo>
                  <a:pt x="270" y="130"/>
                </a:lnTo>
                <a:lnTo>
                  <a:pt x="275" y="132"/>
                </a:lnTo>
                <a:lnTo>
                  <a:pt x="275" y="132"/>
                </a:lnTo>
                <a:lnTo>
                  <a:pt x="275" y="130"/>
                </a:lnTo>
                <a:lnTo>
                  <a:pt x="275" y="130"/>
                </a:lnTo>
                <a:lnTo>
                  <a:pt x="275" y="130"/>
                </a:lnTo>
                <a:lnTo>
                  <a:pt x="277" y="130"/>
                </a:lnTo>
                <a:lnTo>
                  <a:pt x="277" y="130"/>
                </a:lnTo>
                <a:lnTo>
                  <a:pt x="275" y="132"/>
                </a:lnTo>
                <a:lnTo>
                  <a:pt x="277" y="132"/>
                </a:lnTo>
                <a:lnTo>
                  <a:pt x="277" y="135"/>
                </a:lnTo>
                <a:lnTo>
                  <a:pt x="275" y="135"/>
                </a:lnTo>
                <a:lnTo>
                  <a:pt x="275" y="137"/>
                </a:lnTo>
                <a:lnTo>
                  <a:pt x="275" y="137"/>
                </a:lnTo>
                <a:lnTo>
                  <a:pt x="277" y="139"/>
                </a:lnTo>
                <a:lnTo>
                  <a:pt x="279" y="149"/>
                </a:lnTo>
                <a:lnTo>
                  <a:pt x="279" y="153"/>
                </a:lnTo>
                <a:lnTo>
                  <a:pt x="277" y="156"/>
                </a:lnTo>
                <a:lnTo>
                  <a:pt x="279" y="153"/>
                </a:lnTo>
                <a:lnTo>
                  <a:pt x="284" y="151"/>
                </a:lnTo>
                <a:lnTo>
                  <a:pt x="286" y="149"/>
                </a:lnTo>
                <a:lnTo>
                  <a:pt x="291" y="149"/>
                </a:lnTo>
                <a:lnTo>
                  <a:pt x="293" y="146"/>
                </a:lnTo>
                <a:lnTo>
                  <a:pt x="293" y="144"/>
                </a:lnTo>
                <a:lnTo>
                  <a:pt x="296" y="142"/>
                </a:lnTo>
                <a:lnTo>
                  <a:pt x="298" y="137"/>
                </a:lnTo>
                <a:lnTo>
                  <a:pt x="298" y="135"/>
                </a:lnTo>
                <a:lnTo>
                  <a:pt x="298" y="135"/>
                </a:lnTo>
                <a:lnTo>
                  <a:pt x="301" y="137"/>
                </a:lnTo>
                <a:lnTo>
                  <a:pt x="303" y="137"/>
                </a:lnTo>
                <a:lnTo>
                  <a:pt x="303" y="135"/>
                </a:lnTo>
                <a:lnTo>
                  <a:pt x="305" y="135"/>
                </a:lnTo>
                <a:lnTo>
                  <a:pt x="308" y="135"/>
                </a:lnTo>
                <a:lnTo>
                  <a:pt x="308" y="132"/>
                </a:lnTo>
                <a:lnTo>
                  <a:pt x="310" y="132"/>
                </a:lnTo>
                <a:lnTo>
                  <a:pt x="312" y="130"/>
                </a:lnTo>
                <a:lnTo>
                  <a:pt x="312" y="135"/>
                </a:lnTo>
                <a:lnTo>
                  <a:pt x="312" y="135"/>
                </a:lnTo>
                <a:lnTo>
                  <a:pt x="312" y="135"/>
                </a:lnTo>
                <a:lnTo>
                  <a:pt x="315" y="132"/>
                </a:lnTo>
                <a:lnTo>
                  <a:pt x="315" y="130"/>
                </a:lnTo>
                <a:lnTo>
                  <a:pt x="315" y="130"/>
                </a:lnTo>
                <a:lnTo>
                  <a:pt x="317" y="130"/>
                </a:lnTo>
                <a:lnTo>
                  <a:pt x="320" y="127"/>
                </a:lnTo>
                <a:lnTo>
                  <a:pt x="324" y="125"/>
                </a:lnTo>
                <a:lnTo>
                  <a:pt x="336" y="120"/>
                </a:lnTo>
                <a:lnTo>
                  <a:pt x="341" y="120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5" name="Freeform 37">
            <a:extLst>
              <a:ext uri="{FF2B5EF4-FFF2-40B4-BE49-F238E27FC236}">
                <a16:creationId xmlns:a16="http://schemas.microsoft.com/office/drawing/2014/main" id="{85347703-B4AA-4103-A60D-6776F1382CE7}"/>
              </a:ext>
            </a:extLst>
          </p:cNvPr>
          <p:cNvSpPr>
            <a:spLocks noEditPoints="1"/>
          </p:cNvSpPr>
          <p:nvPr/>
        </p:nvSpPr>
        <p:spPr bwMode="auto">
          <a:xfrm>
            <a:off x="8391470" y="4153049"/>
            <a:ext cx="695325" cy="586979"/>
          </a:xfrm>
          <a:custGeom>
            <a:avLst/>
            <a:gdLst>
              <a:gd name="T0" fmla="*/ 267 w 584"/>
              <a:gd name="T1" fmla="*/ 441 h 493"/>
              <a:gd name="T2" fmla="*/ 390 w 584"/>
              <a:gd name="T3" fmla="*/ 488 h 493"/>
              <a:gd name="T4" fmla="*/ 570 w 584"/>
              <a:gd name="T5" fmla="*/ 400 h 493"/>
              <a:gd name="T6" fmla="*/ 549 w 584"/>
              <a:gd name="T7" fmla="*/ 422 h 493"/>
              <a:gd name="T8" fmla="*/ 532 w 584"/>
              <a:gd name="T9" fmla="*/ 351 h 493"/>
              <a:gd name="T10" fmla="*/ 541 w 584"/>
              <a:gd name="T11" fmla="*/ 337 h 493"/>
              <a:gd name="T12" fmla="*/ 530 w 584"/>
              <a:gd name="T13" fmla="*/ 370 h 493"/>
              <a:gd name="T14" fmla="*/ 570 w 584"/>
              <a:gd name="T15" fmla="*/ 455 h 493"/>
              <a:gd name="T16" fmla="*/ 551 w 584"/>
              <a:gd name="T17" fmla="*/ 441 h 493"/>
              <a:gd name="T18" fmla="*/ 530 w 584"/>
              <a:gd name="T19" fmla="*/ 436 h 493"/>
              <a:gd name="T20" fmla="*/ 513 w 584"/>
              <a:gd name="T21" fmla="*/ 426 h 493"/>
              <a:gd name="T22" fmla="*/ 496 w 584"/>
              <a:gd name="T23" fmla="*/ 405 h 493"/>
              <a:gd name="T24" fmla="*/ 501 w 584"/>
              <a:gd name="T25" fmla="*/ 398 h 493"/>
              <a:gd name="T26" fmla="*/ 527 w 584"/>
              <a:gd name="T27" fmla="*/ 384 h 493"/>
              <a:gd name="T28" fmla="*/ 520 w 584"/>
              <a:gd name="T29" fmla="*/ 372 h 493"/>
              <a:gd name="T30" fmla="*/ 523 w 584"/>
              <a:gd name="T31" fmla="*/ 353 h 493"/>
              <a:gd name="T32" fmla="*/ 504 w 584"/>
              <a:gd name="T33" fmla="*/ 360 h 493"/>
              <a:gd name="T34" fmla="*/ 475 w 584"/>
              <a:gd name="T35" fmla="*/ 358 h 493"/>
              <a:gd name="T36" fmla="*/ 485 w 584"/>
              <a:gd name="T37" fmla="*/ 346 h 493"/>
              <a:gd name="T38" fmla="*/ 466 w 584"/>
              <a:gd name="T39" fmla="*/ 346 h 493"/>
              <a:gd name="T40" fmla="*/ 452 w 584"/>
              <a:gd name="T41" fmla="*/ 327 h 493"/>
              <a:gd name="T42" fmla="*/ 496 w 584"/>
              <a:gd name="T43" fmla="*/ 341 h 493"/>
              <a:gd name="T44" fmla="*/ 468 w 584"/>
              <a:gd name="T45" fmla="*/ 284 h 493"/>
              <a:gd name="T46" fmla="*/ 303 w 584"/>
              <a:gd name="T47" fmla="*/ 254 h 493"/>
              <a:gd name="T48" fmla="*/ 279 w 584"/>
              <a:gd name="T49" fmla="*/ 209 h 493"/>
              <a:gd name="T50" fmla="*/ 310 w 584"/>
              <a:gd name="T51" fmla="*/ 131 h 493"/>
              <a:gd name="T52" fmla="*/ 310 w 584"/>
              <a:gd name="T53" fmla="*/ 67 h 493"/>
              <a:gd name="T54" fmla="*/ 310 w 584"/>
              <a:gd name="T55" fmla="*/ 15 h 493"/>
              <a:gd name="T56" fmla="*/ 2 w 584"/>
              <a:gd name="T57" fmla="*/ 67 h 493"/>
              <a:gd name="T58" fmla="*/ 31 w 584"/>
              <a:gd name="T59" fmla="*/ 178 h 493"/>
              <a:gd name="T60" fmla="*/ 42 w 584"/>
              <a:gd name="T61" fmla="*/ 206 h 493"/>
              <a:gd name="T62" fmla="*/ 49 w 584"/>
              <a:gd name="T63" fmla="*/ 225 h 493"/>
              <a:gd name="T64" fmla="*/ 64 w 584"/>
              <a:gd name="T65" fmla="*/ 254 h 493"/>
              <a:gd name="T66" fmla="*/ 59 w 584"/>
              <a:gd name="T67" fmla="*/ 306 h 493"/>
              <a:gd name="T68" fmla="*/ 52 w 584"/>
              <a:gd name="T69" fmla="*/ 365 h 493"/>
              <a:gd name="T70" fmla="*/ 47 w 584"/>
              <a:gd name="T71" fmla="*/ 429 h 493"/>
              <a:gd name="T72" fmla="*/ 191 w 584"/>
              <a:gd name="T73" fmla="*/ 441 h 493"/>
              <a:gd name="T74" fmla="*/ 222 w 584"/>
              <a:gd name="T75" fmla="*/ 422 h 493"/>
              <a:gd name="T76" fmla="*/ 258 w 584"/>
              <a:gd name="T77" fmla="*/ 403 h 493"/>
              <a:gd name="T78" fmla="*/ 288 w 584"/>
              <a:gd name="T79" fmla="*/ 424 h 493"/>
              <a:gd name="T80" fmla="*/ 321 w 584"/>
              <a:gd name="T81" fmla="*/ 436 h 493"/>
              <a:gd name="T82" fmla="*/ 340 w 584"/>
              <a:gd name="T83" fmla="*/ 464 h 493"/>
              <a:gd name="T84" fmla="*/ 324 w 584"/>
              <a:gd name="T85" fmla="*/ 469 h 493"/>
              <a:gd name="T86" fmla="*/ 371 w 584"/>
              <a:gd name="T87" fmla="*/ 474 h 493"/>
              <a:gd name="T88" fmla="*/ 395 w 584"/>
              <a:gd name="T89" fmla="*/ 471 h 493"/>
              <a:gd name="T90" fmla="*/ 407 w 584"/>
              <a:gd name="T91" fmla="*/ 457 h 493"/>
              <a:gd name="T92" fmla="*/ 433 w 584"/>
              <a:gd name="T93" fmla="*/ 460 h 493"/>
              <a:gd name="T94" fmla="*/ 454 w 584"/>
              <a:gd name="T95" fmla="*/ 462 h 493"/>
              <a:gd name="T96" fmla="*/ 454 w 584"/>
              <a:gd name="T97" fmla="*/ 434 h 493"/>
              <a:gd name="T98" fmla="*/ 452 w 584"/>
              <a:gd name="T99" fmla="*/ 424 h 493"/>
              <a:gd name="T100" fmla="*/ 485 w 584"/>
              <a:gd name="T101" fmla="*/ 438 h 493"/>
              <a:gd name="T102" fmla="*/ 515 w 584"/>
              <a:gd name="T103" fmla="*/ 452 h 493"/>
              <a:gd name="T104" fmla="*/ 541 w 584"/>
              <a:gd name="T105" fmla="*/ 464 h 493"/>
              <a:gd name="T106" fmla="*/ 546 w 584"/>
              <a:gd name="T107" fmla="*/ 474 h 493"/>
              <a:gd name="T108" fmla="*/ 565 w 584"/>
              <a:gd name="T109" fmla="*/ 467 h 493"/>
              <a:gd name="T110" fmla="*/ 520 w 584"/>
              <a:gd name="T111" fmla="*/ 391 h 493"/>
              <a:gd name="T112" fmla="*/ 577 w 584"/>
              <a:gd name="T113" fmla="*/ 348 h 493"/>
              <a:gd name="T114" fmla="*/ 423 w 584"/>
              <a:gd name="T115" fmla="*/ 479 h 493"/>
              <a:gd name="T116" fmla="*/ 433 w 584"/>
              <a:gd name="T117" fmla="*/ 481 h 493"/>
              <a:gd name="T118" fmla="*/ 459 w 584"/>
              <a:gd name="T119" fmla="*/ 434 h 493"/>
              <a:gd name="T120" fmla="*/ 577 w 584"/>
              <a:gd name="T121" fmla="*/ 372 h 493"/>
              <a:gd name="T122" fmla="*/ 511 w 584"/>
              <a:gd name="T123" fmla="*/ 398 h 493"/>
              <a:gd name="T124" fmla="*/ 537 w 584"/>
              <a:gd name="T125" fmla="*/ 363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84" h="493">
                <a:moveTo>
                  <a:pt x="272" y="434"/>
                </a:moveTo>
                <a:lnTo>
                  <a:pt x="269" y="434"/>
                </a:lnTo>
                <a:lnTo>
                  <a:pt x="265" y="431"/>
                </a:lnTo>
                <a:lnTo>
                  <a:pt x="265" y="431"/>
                </a:lnTo>
                <a:lnTo>
                  <a:pt x="262" y="431"/>
                </a:lnTo>
                <a:lnTo>
                  <a:pt x="260" y="429"/>
                </a:lnTo>
                <a:lnTo>
                  <a:pt x="258" y="426"/>
                </a:lnTo>
                <a:lnTo>
                  <a:pt x="250" y="426"/>
                </a:lnTo>
                <a:lnTo>
                  <a:pt x="250" y="426"/>
                </a:lnTo>
                <a:lnTo>
                  <a:pt x="250" y="426"/>
                </a:lnTo>
                <a:lnTo>
                  <a:pt x="248" y="429"/>
                </a:lnTo>
                <a:lnTo>
                  <a:pt x="248" y="429"/>
                </a:lnTo>
                <a:lnTo>
                  <a:pt x="246" y="431"/>
                </a:lnTo>
                <a:lnTo>
                  <a:pt x="243" y="431"/>
                </a:lnTo>
                <a:lnTo>
                  <a:pt x="241" y="431"/>
                </a:lnTo>
                <a:lnTo>
                  <a:pt x="239" y="434"/>
                </a:lnTo>
                <a:lnTo>
                  <a:pt x="239" y="436"/>
                </a:lnTo>
                <a:lnTo>
                  <a:pt x="241" y="436"/>
                </a:lnTo>
                <a:lnTo>
                  <a:pt x="253" y="441"/>
                </a:lnTo>
                <a:lnTo>
                  <a:pt x="253" y="443"/>
                </a:lnTo>
                <a:lnTo>
                  <a:pt x="255" y="443"/>
                </a:lnTo>
                <a:lnTo>
                  <a:pt x="262" y="445"/>
                </a:lnTo>
                <a:lnTo>
                  <a:pt x="265" y="445"/>
                </a:lnTo>
                <a:lnTo>
                  <a:pt x="267" y="445"/>
                </a:lnTo>
                <a:lnTo>
                  <a:pt x="267" y="445"/>
                </a:lnTo>
                <a:lnTo>
                  <a:pt x="267" y="443"/>
                </a:lnTo>
                <a:lnTo>
                  <a:pt x="267" y="441"/>
                </a:lnTo>
                <a:lnTo>
                  <a:pt x="267" y="441"/>
                </a:lnTo>
                <a:lnTo>
                  <a:pt x="269" y="438"/>
                </a:lnTo>
                <a:lnTo>
                  <a:pt x="274" y="436"/>
                </a:lnTo>
                <a:lnTo>
                  <a:pt x="274" y="434"/>
                </a:lnTo>
                <a:lnTo>
                  <a:pt x="274" y="434"/>
                </a:lnTo>
                <a:lnTo>
                  <a:pt x="272" y="434"/>
                </a:lnTo>
                <a:close/>
                <a:moveTo>
                  <a:pt x="362" y="490"/>
                </a:moveTo>
                <a:lnTo>
                  <a:pt x="362" y="490"/>
                </a:lnTo>
                <a:lnTo>
                  <a:pt x="362" y="490"/>
                </a:lnTo>
                <a:lnTo>
                  <a:pt x="362" y="490"/>
                </a:lnTo>
                <a:close/>
                <a:moveTo>
                  <a:pt x="362" y="490"/>
                </a:moveTo>
                <a:lnTo>
                  <a:pt x="366" y="493"/>
                </a:lnTo>
                <a:lnTo>
                  <a:pt x="369" y="490"/>
                </a:lnTo>
                <a:lnTo>
                  <a:pt x="366" y="490"/>
                </a:lnTo>
                <a:lnTo>
                  <a:pt x="362" y="490"/>
                </a:lnTo>
                <a:close/>
                <a:moveTo>
                  <a:pt x="376" y="490"/>
                </a:moveTo>
                <a:lnTo>
                  <a:pt x="373" y="490"/>
                </a:lnTo>
                <a:lnTo>
                  <a:pt x="373" y="490"/>
                </a:lnTo>
                <a:lnTo>
                  <a:pt x="373" y="493"/>
                </a:lnTo>
                <a:lnTo>
                  <a:pt x="373" y="493"/>
                </a:lnTo>
                <a:lnTo>
                  <a:pt x="376" y="493"/>
                </a:lnTo>
                <a:lnTo>
                  <a:pt x="376" y="493"/>
                </a:lnTo>
                <a:lnTo>
                  <a:pt x="376" y="493"/>
                </a:lnTo>
                <a:lnTo>
                  <a:pt x="376" y="490"/>
                </a:lnTo>
                <a:close/>
                <a:moveTo>
                  <a:pt x="395" y="488"/>
                </a:moveTo>
                <a:lnTo>
                  <a:pt x="395" y="488"/>
                </a:lnTo>
                <a:lnTo>
                  <a:pt x="392" y="488"/>
                </a:lnTo>
                <a:lnTo>
                  <a:pt x="392" y="488"/>
                </a:lnTo>
                <a:lnTo>
                  <a:pt x="390" y="488"/>
                </a:lnTo>
                <a:lnTo>
                  <a:pt x="390" y="488"/>
                </a:lnTo>
                <a:lnTo>
                  <a:pt x="388" y="488"/>
                </a:lnTo>
                <a:lnTo>
                  <a:pt x="388" y="488"/>
                </a:lnTo>
                <a:lnTo>
                  <a:pt x="388" y="488"/>
                </a:lnTo>
                <a:lnTo>
                  <a:pt x="385" y="490"/>
                </a:lnTo>
                <a:lnTo>
                  <a:pt x="385" y="490"/>
                </a:lnTo>
                <a:lnTo>
                  <a:pt x="383" y="490"/>
                </a:lnTo>
                <a:lnTo>
                  <a:pt x="383" y="493"/>
                </a:lnTo>
                <a:lnTo>
                  <a:pt x="383" y="493"/>
                </a:lnTo>
                <a:lnTo>
                  <a:pt x="392" y="488"/>
                </a:lnTo>
                <a:lnTo>
                  <a:pt x="395" y="488"/>
                </a:lnTo>
                <a:lnTo>
                  <a:pt x="395" y="488"/>
                </a:lnTo>
                <a:lnTo>
                  <a:pt x="395" y="486"/>
                </a:lnTo>
                <a:lnTo>
                  <a:pt x="395" y="488"/>
                </a:lnTo>
                <a:lnTo>
                  <a:pt x="395" y="488"/>
                </a:lnTo>
                <a:close/>
                <a:moveTo>
                  <a:pt x="421" y="486"/>
                </a:moveTo>
                <a:lnTo>
                  <a:pt x="418" y="486"/>
                </a:lnTo>
                <a:lnTo>
                  <a:pt x="416" y="486"/>
                </a:lnTo>
                <a:lnTo>
                  <a:pt x="409" y="486"/>
                </a:lnTo>
                <a:lnTo>
                  <a:pt x="409" y="486"/>
                </a:lnTo>
                <a:lnTo>
                  <a:pt x="414" y="488"/>
                </a:lnTo>
                <a:lnTo>
                  <a:pt x="421" y="488"/>
                </a:lnTo>
                <a:lnTo>
                  <a:pt x="421" y="488"/>
                </a:lnTo>
                <a:lnTo>
                  <a:pt x="421" y="488"/>
                </a:lnTo>
                <a:lnTo>
                  <a:pt x="421" y="486"/>
                </a:lnTo>
                <a:close/>
                <a:moveTo>
                  <a:pt x="570" y="400"/>
                </a:moveTo>
                <a:lnTo>
                  <a:pt x="570" y="398"/>
                </a:lnTo>
                <a:lnTo>
                  <a:pt x="570" y="400"/>
                </a:lnTo>
                <a:lnTo>
                  <a:pt x="570" y="400"/>
                </a:lnTo>
                <a:lnTo>
                  <a:pt x="570" y="400"/>
                </a:lnTo>
                <a:lnTo>
                  <a:pt x="570" y="400"/>
                </a:lnTo>
                <a:close/>
                <a:moveTo>
                  <a:pt x="537" y="367"/>
                </a:moveTo>
                <a:lnTo>
                  <a:pt x="537" y="367"/>
                </a:lnTo>
                <a:lnTo>
                  <a:pt x="537" y="365"/>
                </a:lnTo>
                <a:lnTo>
                  <a:pt x="537" y="365"/>
                </a:lnTo>
                <a:lnTo>
                  <a:pt x="537" y="365"/>
                </a:lnTo>
                <a:lnTo>
                  <a:pt x="534" y="365"/>
                </a:lnTo>
                <a:lnTo>
                  <a:pt x="532" y="365"/>
                </a:lnTo>
                <a:lnTo>
                  <a:pt x="532" y="367"/>
                </a:lnTo>
                <a:lnTo>
                  <a:pt x="532" y="367"/>
                </a:lnTo>
                <a:lnTo>
                  <a:pt x="532" y="367"/>
                </a:lnTo>
                <a:lnTo>
                  <a:pt x="534" y="367"/>
                </a:lnTo>
                <a:lnTo>
                  <a:pt x="537" y="367"/>
                </a:lnTo>
                <a:lnTo>
                  <a:pt x="537" y="367"/>
                </a:lnTo>
                <a:close/>
                <a:moveTo>
                  <a:pt x="549" y="422"/>
                </a:moveTo>
                <a:lnTo>
                  <a:pt x="551" y="422"/>
                </a:lnTo>
                <a:lnTo>
                  <a:pt x="551" y="419"/>
                </a:lnTo>
                <a:lnTo>
                  <a:pt x="551" y="419"/>
                </a:lnTo>
                <a:lnTo>
                  <a:pt x="551" y="419"/>
                </a:lnTo>
                <a:lnTo>
                  <a:pt x="551" y="419"/>
                </a:lnTo>
                <a:lnTo>
                  <a:pt x="551" y="419"/>
                </a:lnTo>
                <a:lnTo>
                  <a:pt x="551" y="419"/>
                </a:lnTo>
                <a:lnTo>
                  <a:pt x="549" y="422"/>
                </a:lnTo>
                <a:lnTo>
                  <a:pt x="544" y="424"/>
                </a:lnTo>
                <a:lnTo>
                  <a:pt x="546" y="424"/>
                </a:lnTo>
                <a:lnTo>
                  <a:pt x="549" y="422"/>
                </a:lnTo>
                <a:close/>
                <a:moveTo>
                  <a:pt x="414" y="464"/>
                </a:moveTo>
                <a:lnTo>
                  <a:pt x="416" y="462"/>
                </a:lnTo>
                <a:lnTo>
                  <a:pt x="416" y="462"/>
                </a:lnTo>
                <a:lnTo>
                  <a:pt x="416" y="462"/>
                </a:lnTo>
                <a:lnTo>
                  <a:pt x="414" y="462"/>
                </a:lnTo>
                <a:lnTo>
                  <a:pt x="414" y="464"/>
                </a:lnTo>
                <a:lnTo>
                  <a:pt x="414" y="467"/>
                </a:lnTo>
                <a:lnTo>
                  <a:pt x="414" y="464"/>
                </a:lnTo>
                <a:lnTo>
                  <a:pt x="414" y="464"/>
                </a:lnTo>
                <a:close/>
                <a:moveTo>
                  <a:pt x="558" y="415"/>
                </a:moveTo>
                <a:lnTo>
                  <a:pt x="563" y="410"/>
                </a:lnTo>
                <a:lnTo>
                  <a:pt x="563" y="410"/>
                </a:lnTo>
                <a:lnTo>
                  <a:pt x="563" y="410"/>
                </a:lnTo>
                <a:lnTo>
                  <a:pt x="560" y="410"/>
                </a:lnTo>
                <a:lnTo>
                  <a:pt x="558" y="415"/>
                </a:lnTo>
                <a:lnTo>
                  <a:pt x="558" y="415"/>
                </a:lnTo>
                <a:lnTo>
                  <a:pt x="558" y="415"/>
                </a:lnTo>
                <a:close/>
                <a:moveTo>
                  <a:pt x="525" y="353"/>
                </a:moveTo>
                <a:lnTo>
                  <a:pt x="527" y="353"/>
                </a:lnTo>
                <a:lnTo>
                  <a:pt x="527" y="351"/>
                </a:lnTo>
                <a:lnTo>
                  <a:pt x="527" y="351"/>
                </a:lnTo>
                <a:lnTo>
                  <a:pt x="530" y="351"/>
                </a:lnTo>
                <a:lnTo>
                  <a:pt x="530" y="351"/>
                </a:lnTo>
                <a:lnTo>
                  <a:pt x="530" y="351"/>
                </a:lnTo>
                <a:lnTo>
                  <a:pt x="530" y="351"/>
                </a:lnTo>
                <a:lnTo>
                  <a:pt x="532" y="351"/>
                </a:lnTo>
                <a:lnTo>
                  <a:pt x="532" y="351"/>
                </a:lnTo>
                <a:lnTo>
                  <a:pt x="532" y="351"/>
                </a:lnTo>
                <a:lnTo>
                  <a:pt x="532" y="351"/>
                </a:lnTo>
                <a:lnTo>
                  <a:pt x="532" y="348"/>
                </a:lnTo>
                <a:lnTo>
                  <a:pt x="534" y="348"/>
                </a:lnTo>
                <a:lnTo>
                  <a:pt x="534" y="348"/>
                </a:lnTo>
                <a:lnTo>
                  <a:pt x="534" y="351"/>
                </a:lnTo>
                <a:lnTo>
                  <a:pt x="534" y="351"/>
                </a:lnTo>
                <a:lnTo>
                  <a:pt x="534" y="351"/>
                </a:lnTo>
                <a:lnTo>
                  <a:pt x="537" y="353"/>
                </a:lnTo>
                <a:lnTo>
                  <a:pt x="537" y="353"/>
                </a:lnTo>
                <a:lnTo>
                  <a:pt x="539" y="353"/>
                </a:lnTo>
                <a:lnTo>
                  <a:pt x="539" y="353"/>
                </a:lnTo>
                <a:lnTo>
                  <a:pt x="541" y="351"/>
                </a:lnTo>
                <a:lnTo>
                  <a:pt x="541" y="348"/>
                </a:lnTo>
                <a:lnTo>
                  <a:pt x="541" y="348"/>
                </a:lnTo>
                <a:lnTo>
                  <a:pt x="539" y="348"/>
                </a:lnTo>
                <a:lnTo>
                  <a:pt x="539" y="348"/>
                </a:lnTo>
                <a:lnTo>
                  <a:pt x="539" y="348"/>
                </a:lnTo>
                <a:lnTo>
                  <a:pt x="539" y="351"/>
                </a:lnTo>
                <a:lnTo>
                  <a:pt x="539" y="351"/>
                </a:lnTo>
                <a:lnTo>
                  <a:pt x="539" y="351"/>
                </a:lnTo>
                <a:lnTo>
                  <a:pt x="537" y="348"/>
                </a:lnTo>
                <a:lnTo>
                  <a:pt x="537" y="346"/>
                </a:lnTo>
                <a:lnTo>
                  <a:pt x="537" y="346"/>
                </a:lnTo>
                <a:lnTo>
                  <a:pt x="534" y="346"/>
                </a:lnTo>
                <a:lnTo>
                  <a:pt x="534" y="344"/>
                </a:lnTo>
                <a:lnTo>
                  <a:pt x="539" y="339"/>
                </a:lnTo>
                <a:lnTo>
                  <a:pt x="539" y="339"/>
                </a:lnTo>
                <a:lnTo>
                  <a:pt x="541" y="337"/>
                </a:lnTo>
                <a:lnTo>
                  <a:pt x="541" y="337"/>
                </a:lnTo>
                <a:lnTo>
                  <a:pt x="539" y="337"/>
                </a:lnTo>
                <a:lnTo>
                  <a:pt x="537" y="339"/>
                </a:lnTo>
                <a:lnTo>
                  <a:pt x="537" y="341"/>
                </a:lnTo>
                <a:lnTo>
                  <a:pt x="534" y="344"/>
                </a:lnTo>
                <a:lnTo>
                  <a:pt x="532" y="344"/>
                </a:lnTo>
                <a:lnTo>
                  <a:pt x="530" y="346"/>
                </a:lnTo>
                <a:lnTo>
                  <a:pt x="532" y="346"/>
                </a:lnTo>
                <a:lnTo>
                  <a:pt x="530" y="348"/>
                </a:lnTo>
                <a:lnTo>
                  <a:pt x="530" y="348"/>
                </a:lnTo>
                <a:lnTo>
                  <a:pt x="527" y="348"/>
                </a:lnTo>
                <a:lnTo>
                  <a:pt x="527" y="348"/>
                </a:lnTo>
                <a:lnTo>
                  <a:pt x="527" y="351"/>
                </a:lnTo>
                <a:lnTo>
                  <a:pt x="525" y="351"/>
                </a:lnTo>
                <a:lnTo>
                  <a:pt x="525" y="351"/>
                </a:lnTo>
                <a:lnTo>
                  <a:pt x="525" y="353"/>
                </a:lnTo>
                <a:lnTo>
                  <a:pt x="525" y="353"/>
                </a:lnTo>
                <a:close/>
                <a:moveTo>
                  <a:pt x="530" y="367"/>
                </a:moveTo>
                <a:lnTo>
                  <a:pt x="532" y="365"/>
                </a:lnTo>
                <a:lnTo>
                  <a:pt x="532" y="363"/>
                </a:lnTo>
                <a:lnTo>
                  <a:pt x="532" y="360"/>
                </a:lnTo>
                <a:lnTo>
                  <a:pt x="532" y="360"/>
                </a:lnTo>
                <a:lnTo>
                  <a:pt x="532" y="363"/>
                </a:lnTo>
                <a:lnTo>
                  <a:pt x="530" y="365"/>
                </a:lnTo>
                <a:lnTo>
                  <a:pt x="530" y="367"/>
                </a:lnTo>
                <a:lnTo>
                  <a:pt x="530" y="367"/>
                </a:lnTo>
                <a:lnTo>
                  <a:pt x="527" y="370"/>
                </a:lnTo>
                <a:lnTo>
                  <a:pt x="530" y="370"/>
                </a:lnTo>
                <a:lnTo>
                  <a:pt x="530" y="367"/>
                </a:lnTo>
                <a:close/>
                <a:moveTo>
                  <a:pt x="534" y="381"/>
                </a:moveTo>
                <a:lnTo>
                  <a:pt x="534" y="381"/>
                </a:lnTo>
                <a:lnTo>
                  <a:pt x="532" y="381"/>
                </a:lnTo>
                <a:lnTo>
                  <a:pt x="532" y="381"/>
                </a:lnTo>
                <a:lnTo>
                  <a:pt x="527" y="381"/>
                </a:lnTo>
                <a:lnTo>
                  <a:pt x="527" y="384"/>
                </a:lnTo>
                <a:lnTo>
                  <a:pt x="534" y="386"/>
                </a:lnTo>
                <a:lnTo>
                  <a:pt x="534" y="381"/>
                </a:lnTo>
                <a:close/>
                <a:moveTo>
                  <a:pt x="378" y="490"/>
                </a:moveTo>
                <a:lnTo>
                  <a:pt x="378" y="490"/>
                </a:lnTo>
                <a:lnTo>
                  <a:pt x="378" y="493"/>
                </a:lnTo>
                <a:lnTo>
                  <a:pt x="378" y="493"/>
                </a:lnTo>
                <a:lnTo>
                  <a:pt x="378" y="493"/>
                </a:lnTo>
                <a:lnTo>
                  <a:pt x="381" y="490"/>
                </a:lnTo>
                <a:lnTo>
                  <a:pt x="381" y="490"/>
                </a:lnTo>
                <a:lnTo>
                  <a:pt x="381" y="490"/>
                </a:lnTo>
                <a:lnTo>
                  <a:pt x="378" y="490"/>
                </a:lnTo>
                <a:close/>
                <a:moveTo>
                  <a:pt x="567" y="457"/>
                </a:moveTo>
                <a:lnTo>
                  <a:pt x="567" y="460"/>
                </a:lnTo>
                <a:lnTo>
                  <a:pt x="567" y="460"/>
                </a:lnTo>
                <a:lnTo>
                  <a:pt x="567" y="457"/>
                </a:lnTo>
                <a:lnTo>
                  <a:pt x="570" y="457"/>
                </a:lnTo>
                <a:lnTo>
                  <a:pt x="572" y="457"/>
                </a:lnTo>
                <a:lnTo>
                  <a:pt x="570" y="457"/>
                </a:lnTo>
                <a:lnTo>
                  <a:pt x="570" y="457"/>
                </a:lnTo>
                <a:lnTo>
                  <a:pt x="570" y="457"/>
                </a:lnTo>
                <a:lnTo>
                  <a:pt x="570" y="455"/>
                </a:lnTo>
                <a:lnTo>
                  <a:pt x="570" y="455"/>
                </a:lnTo>
                <a:lnTo>
                  <a:pt x="570" y="452"/>
                </a:lnTo>
                <a:lnTo>
                  <a:pt x="567" y="452"/>
                </a:lnTo>
                <a:lnTo>
                  <a:pt x="567" y="452"/>
                </a:lnTo>
                <a:lnTo>
                  <a:pt x="565" y="452"/>
                </a:lnTo>
                <a:lnTo>
                  <a:pt x="565" y="455"/>
                </a:lnTo>
                <a:lnTo>
                  <a:pt x="565" y="455"/>
                </a:lnTo>
                <a:lnTo>
                  <a:pt x="565" y="455"/>
                </a:lnTo>
                <a:lnTo>
                  <a:pt x="563" y="455"/>
                </a:lnTo>
                <a:lnTo>
                  <a:pt x="560" y="455"/>
                </a:lnTo>
                <a:lnTo>
                  <a:pt x="560" y="452"/>
                </a:lnTo>
                <a:lnTo>
                  <a:pt x="556" y="452"/>
                </a:lnTo>
                <a:lnTo>
                  <a:pt x="556" y="450"/>
                </a:lnTo>
                <a:lnTo>
                  <a:pt x="556" y="450"/>
                </a:lnTo>
                <a:lnTo>
                  <a:pt x="558" y="450"/>
                </a:lnTo>
                <a:lnTo>
                  <a:pt x="558" y="448"/>
                </a:lnTo>
                <a:lnTo>
                  <a:pt x="558" y="448"/>
                </a:lnTo>
                <a:lnTo>
                  <a:pt x="558" y="448"/>
                </a:lnTo>
                <a:lnTo>
                  <a:pt x="558" y="445"/>
                </a:lnTo>
                <a:lnTo>
                  <a:pt x="558" y="445"/>
                </a:lnTo>
                <a:lnTo>
                  <a:pt x="556" y="443"/>
                </a:lnTo>
                <a:lnTo>
                  <a:pt x="556" y="443"/>
                </a:lnTo>
                <a:lnTo>
                  <a:pt x="553" y="445"/>
                </a:lnTo>
                <a:lnTo>
                  <a:pt x="553" y="443"/>
                </a:lnTo>
                <a:lnTo>
                  <a:pt x="553" y="443"/>
                </a:lnTo>
                <a:lnTo>
                  <a:pt x="553" y="443"/>
                </a:lnTo>
                <a:lnTo>
                  <a:pt x="551" y="441"/>
                </a:lnTo>
                <a:lnTo>
                  <a:pt x="551" y="441"/>
                </a:lnTo>
                <a:lnTo>
                  <a:pt x="551" y="441"/>
                </a:lnTo>
                <a:lnTo>
                  <a:pt x="551" y="441"/>
                </a:lnTo>
                <a:lnTo>
                  <a:pt x="551" y="438"/>
                </a:lnTo>
                <a:lnTo>
                  <a:pt x="549" y="438"/>
                </a:lnTo>
                <a:lnTo>
                  <a:pt x="549" y="438"/>
                </a:lnTo>
                <a:lnTo>
                  <a:pt x="549" y="438"/>
                </a:lnTo>
                <a:lnTo>
                  <a:pt x="549" y="438"/>
                </a:lnTo>
                <a:lnTo>
                  <a:pt x="549" y="438"/>
                </a:lnTo>
                <a:lnTo>
                  <a:pt x="549" y="438"/>
                </a:lnTo>
                <a:lnTo>
                  <a:pt x="549" y="441"/>
                </a:lnTo>
                <a:lnTo>
                  <a:pt x="546" y="441"/>
                </a:lnTo>
                <a:lnTo>
                  <a:pt x="544" y="443"/>
                </a:lnTo>
                <a:lnTo>
                  <a:pt x="544" y="443"/>
                </a:lnTo>
                <a:lnTo>
                  <a:pt x="541" y="441"/>
                </a:lnTo>
                <a:lnTo>
                  <a:pt x="541" y="438"/>
                </a:lnTo>
                <a:lnTo>
                  <a:pt x="541" y="438"/>
                </a:lnTo>
                <a:lnTo>
                  <a:pt x="539" y="438"/>
                </a:lnTo>
                <a:lnTo>
                  <a:pt x="539" y="438"/>
                </a:lnTo>
                <a:lnTo>
                  <a:pt x="537" y="438"/>
                </a:lnTo>
                <a:lnTo>
                  <a:pt x="537" y="438"/>
                </a:lnTo>
                <a:lnTo>
                  <a:pt x="534" y="441"/>
                </a:lnTo>
                <a:lnTo>
                  <a:pt x="534" y="441"/>
                </a:lnTo>
                <a:lnTo>
                  <a:pt x="532" y="441"/>
                </a:lnTo>
                <a:lnTo>
                  <a:pt x="530" y="438"/>
                </a:lnTo>
                <a:lnTo>
                  <a:pt x="530" y="438"/>
                </a:lnTo>
                <a:lnTo>
                  <a:pt x="530" y="438"/>
                </a:lnTo>
                <a:lnTo>
                  <a:pt x="530" y="438"/>
                </a:lnTo>
                <a:lnTo>
                  <a:pt x="530" y="436"/>
                </a:lnTo>
                <a:lnTo>
                  <a:pt x="530" y="436"/>
                </a:lnTo>
                <a:lnTo>
                  <a:pt x="532" y="436"/>
                </a:lnTo>
                <a:lnTo>
                  <a:pt x="532" y="436"/>
                </a:lnTo>
                <a:lnTo>
                  <a:pt x="534" y="436"/>
                </a:lnTo>
                <a:lnTo>
                  <a:pt x="534" y="434"/>
                </a:lnTo>
                <a:lnTo>
                  <a:pt x="532" y="434"/>
                </a:lnTo>
                <a:lnTo>
                  <a:pt x="530" y="434"/>
                </a:lnTo>
                <a:lnTo>
                  <a:pt x="530" y="434"/>
                </a:lnTo>
                <a:lnTo>
                  <a:pt x="530" y="436"/>
                </a:lnTo>
                <a:lnTo>
                  <a:pt x="527" y="436"/>
                </a:lnTo>
                <a:lnTo>
                  <a:pt x="527" y="436"/>
                </a:lnTo>
                <a:lnTo>
                  <a:pt x="527" y="436"/>
                </a:lnTo>
                <a:lnTo>
                  <a:pt x="525" y="436"/>
                </a:lnTo>
                <a:lnTo>
                  <a:pt x="525" y="436"/>
                </a:lnTo>
                <a:lnTo>
                  <a:pt x="523" y="434"/>
                </a:lnTo>
                <a:lnTo>
                  <a:pt x="520" y="434"/>
                </a:lnTo>
                <a:lnTo>
                  <a:pt x="513" y="436"/>
                </a:lnTo>
                <a:lnTo>
                  <a:pt x="513" y="436"/>
                </a:lnTo>
                <a:lnTo>
                  <a:pt x="511" y="436"/>
                </a:lnTo>
                <a:lnTo>
                  <a:pt x="511" y="434"/>
                </a:lnTo>
                <a:lnTo>
                  <a:pt x="511" y="434"/>
                </a:lnTo>
                <a:lnTo>
                  <a:pt x="513" y="434"/>
                </a:lnTo>
                <a:lnTo>
                  <a:pt x="513" y="434"/>
                </a:lnTo>
                <a:lnTo>
                  <a:pt x="513" y="431"/>
                </a:lnTo>
                <a:lnTo>
                  <a:pt x="511" y="431"/>
                </a:lnTo>
                <a:lnTo>
                  <a:pt x="511" y="431"/>
                </a:lnTo>
                <a:lnTo>
                  <a:pt x="511" y="429"/>
                </a:lnTo>
                <a:lnTo>
                  <a:pt x="513" y="426"/>
                </a:lnTo>
                <a:lnTo>
                  <a:pt x="513" y="426"/>
                </a:lnTo>
                <a:lnTo>
                  <a:pt x="511" y="426"/>
                </a:lnTo>
                <a:lnTo>
                  <a:pt x="506" y="424"/>
                </a:lnTo>
                <a:lnTo>
                  <a:pt x="506" y="424"/>
                </a:lnTo>
                <a:lnTo>
                  <a:pt x="506" y="424"/>
                </a:lnTo>
                <a:lnTo>
                  <a:pt x="506" y="424"/>
                </a:lnTo>
                <a:lnTo>
                  <a:pt x="506" y="424"/>
                </a:lnTo>
                <a:lnTo>
                  <a:pt x="504" y="424"/>
                </a:lnTo>
                <a:lnTo>
                  <a:pt x="501" y="424"/>
                </a:lnTo>
                <a:lnTo>
                  <a:pt x="499" y="422"/>
                </a:lnTo>
                <a:lnTo>
                  <a:pt x="496" y="422"/>
                </a:lnTo>
                <a:lnTo>
                  <a:pt x="494" y="422"/>
                </a:lnTo>
                <a:lnTo>
                  <a:pt x="494" y="419"/>
                </a:lnTo>
                <a:lnTo>
                  <a:pt x="494" y="417"/>
                </a:lnTo>
                <a:lnTo>
                  <a:pt x="492" y="415"/>
                </a:lnTo>
                <a:lnTo>
                  <a:pt x="489" y="412"/>
                </a:lnTo>
                <a:lnTo>
                  <a:pt x="489" y="410"/>
                </a:lnTo>
                <a:lnTo>
                  <a:pt x="489" y="410"/>
                </a:lnTo>
                <a:lnTo>
                  <a:pt x="489" y="410"/>
                </a:lnTo>
                <a:lnTo>
                  <a:pt x="489" y="410"/>
                </a:lnTo>
                <a:lnTo>
                  <a:pt x="487" y="410"/>
                </a:lnTo>
                <a:lnTo>
                  <a:pt x="485" y="408"/>
                </a:lnTo>
                <a:lnTo>
                  <a:pt x="489" y="408"/>
                </a:lnTo>
                <a:lnTo>
                  <a:pt x="499" y="410"/>
                </a:lnTo>
                <a:lnTo>
                  <a:pt x="499" y="408"/>
                </a:lnTo>
                <a:lnTo>
                  <a:pt x="496" y="405"/>
                </a:lnTo>
                <a:lnTo>
                  <a:pt x="496" y="405"/>
                </a:lnTo>
                <a:lnTo>
                  <a:pt x="496" y="405"/>
                </a:lnTo>
                <a:lnTo>
                  <a:pt x="496" y="405"/>
                </a:lnTo>
                <a:lnTo>
                  <a:pt x="494" y="403"/>
                </a:lnTo>
                <a:lnTo>
                  <a:pt x="494" y="403"/>
                </a:lnTo>
                <a:lnTo>
                  <a:pt x="496" y="403"/>
                </a:lnTo>
                <a:lnTo>
                  <a:pt x="494" y="400"/>
                </a:lnTo>
                <a:lnTo>
                  <a:pt x="492" y="400"/>
                </a:lnTo>
                <a:lnTo>
                  <a:pt x="489" y="398"/>
                </a:lnTo>
                <a:lnTo>
                  <a:pt x="494" y="400"/>
                </a:lnTo>
                <a:lnTo>
                  <a:pt x="499" y="403"/>
                </a:lnTo>
                <a:lnTo>
                  <a:pt x="501" y="403"/>
                </a:lnTo>
                <a:lnTo>
                  <a:pt x="506" y="403"/>
                </a:lnTo>
                <a:lnTo>
                  <a:pt x="508" y="403"/>
                </a:lnTo>
                <a:lnTo>
                  <a:pt x="511" y="403"/>
                </a:lnTo>
                <a:lnTo>
                  <a:pt x="511" y="405"/>
                </a:lnTo>
                <a:lnTo>
                  <a:pt x="513" y="405"/>
                </a:lnTo>
                <a:lnTo>
                  <a:pt x="515" y="405"/>
                </a:lnTo>
                <a:lnTo>
                  <a:pt x="515" y="405"/>
                </a:lnTo>
                <a:lnTo>
                  <a:pt x="511" y="403"/>
                </a:lnTo>
                <a:lnTo>
                  <a:pt x="508" y="400"/>
                </a:lnTo>
                <a:lnTo>
                  <a:pt x="508" y="400"/>
                </a:lnTo>
                <a:lnTo>
                  <a:pt x="511" y="400"/>
                </a:lnTo>
                <a:lnTo>
                  <a:pt x="511" y="400"/>
                </a:lnTo>
                <a:lnTo>
                  <a:pt x="511" y="400"/>
                </a:lnTo>
                <a:lnTo>
                  <a:pt x="511" y="400"/>
                </a:lnTo>
                <a:lnTo>
                  <a:pt x="508" y="400"/>
                </a:lnTo>
                <a:lnTo>
                  <a:pt x="506" y="400"/>
                </a:lnTo>
                <a:lnTo>
                  <a:pt x="504" y="400"/>
                </a:lnTo>
                <a:lnTo>
                  <a:pt x="501" y="398"/>
                </a:lnTo>
                <a:lnTo>
                  <a:pt x="501" y="396"/>
                </a:lnTo>
                <a:lnTo>
                  <a:pt x="501" y="393"/>
                </a:lnTo>
                <a:lnTo>
                  <a:pt x="501" y="393"/>
                </a:lnTo>
                <a:lnTo>
                  <a:pt x="504" y="391"/>
                </a:lnTo>
                <a:lnTo>
                  <a:pt x="506" y="391"/>
                </a:lnTo>
                <a:lnTo>
                  <a:pt x="506" y="391"/>
                </a:lnTo>
                <a:lnTo>
                  <a:pt x="508" y="391"/>
                </a:lnTo>
                <a:lnTo>
                  <a:pt x="508" y="391"/>
                </a:lnTo>
                <a:lnTo>
                  <a:pt x="508" y="389"/>
                </a:lnTo>
                <a:lnTo>
                  <a:pt x="511" y="386"/>
                </a:lnTo>
                <a:lnTo>
                  <a:pt x="513" y="384"/>
                </a:lnTo>
                <a:lnTo>
                  <a:pt x="513" y="384"/>
                </a:lnTo>
                <a:lnTo>
                  <a:pt x="513" y="381"/>
                </a:lnTo>
                <a:lnTo>
                  <a:pt x="513" y="381"/>
                </a:lnTo>
                <a:lnTo>
                  <a:pt x="515" y="381"/>
                </a:lnTo>
                <a:lnTo>
                  <a:pt x="515" y="381"/>
                </a:lnTo>
                <a:lnTo>
                  <a:pt x="518" y="384"/>
                </a:lnTo>
                <a:lnTo>
                  <a:pt x="518" y="384"/>
                </a:lnTo>
                <a:lnTo>
                  <a:pt x="520" y="386"/>
                </a:lnTo>
                <a:lnTo>
                  <a:pt x="520" y="386"/>
                </a:lnTo>
                <a:lnTo>
                  <a:pt x="520" y="386"/>
                </a:lnTo>
                <a:lnTo>
                  <a:pt x="520" y="389"/>
                </a:lnTo>
                <a:lnTo>
                  <a:pt x="520" y="389"/>
                </a:lnTo>
                <a:lnTo>
                  <a:pt x="523" y="389"/>
                </a:lnTo>
                <a:lnTo>
                  <a:pt x="523" y="386"/>
                </a:lnTo>
                <a:lnTo>
                  <a:pt x="523" y="384"/>
                </a:lnTo>
                <a:lnTo>
                  <a:pt x="525" y="384"/>
                </a:lnTo>
                <a:lnTo>
                  <a:pt x="527" y="384"/>
                </a:lnTo>
                <a:lnTo>
                  <a:pt x="527" y="384"/>
                </a:lnTo>
                <a:lnTo>
                  <a:pt x="525" y="384"/>
                </a:lnTo>
                <a:lnTo>
                  <a:pt x="525" y="384"/>
                </a:lnTo>
                <a:lnTo>
                  <a:pt x="525" y="381"/>
                </a:lnTo>
                <a:lnTo>
                  <a:pt x="523" y="379"/>
                </a:lnTo>
                <a:lnTo>
                  <a:pt x="525" y="379"/>
                </a:lnTo>
                <a:lnTo>
                  <a:pt x="525" y="379"/>
                </a:lnTo>
                <a:lnTo>
                  <a:pt x="525" y="377"/>
                </a:lnTo>
                <a:lnTo>
                  <a:pt x="527" y="377"/>
                </a:lnTo>
                <a:lnTo>
                  <a:pt x="527" y="377"/>
                </a:lnTo>
                <a:lnTo>
                  <a:pt x="527" y="377"/>
                </a:lnTo>
                <a:lnTo>
                  <a:pt x="525" y="377"/>
                </a:lnTo>
                <a:lnTo>
                  <a:pt x="525" y="374"/>
                </a:lnTo>
                <a:lnTo>
                  <a:pt x="525" y="374"/>
                </a:lnTo>
                <a:lnTo>
                  <a:pt x="527" y="374"/>
                </a:lnTo>
                <a:lnTo>
                  <a:pt x="525" y="372"/>
                </a:lnTo>
                <a:lnTo>
                  <a:pt x="525" y="372"/>
                </a:lnTo>
                <a:lnTo>
                  <a:pt x="523" y="372"/>
                </a:lnTo>
                <a:lnTo>
                  <a:pt x="523" y="374"/>
                </a:lnTo>
                <a:lnTo>
                  <a:pt x="520" y="374"/>
                </a:lnTo>
                <a:lnTo>
                  <a:pt x="520" y="374"/>
                </a:lnTo>
                <a:lnTo>
                  <a:pt x="523" y="372"/>
                </a:lnTo>
                <a:lnTo>
                  <a:pt x="525" y="370"/>
                </a:lnTo>
                <a:lnTo>
                  <a:pt x="523" y="370"/>
                </a:lnTo>
                <a:lnTo>
                  <a:pt x="523" y="370"/>
                </a:lnTo>
                <a:lnTo>
                  <a:pt x="520" y="370"/>
                </a:lnTo>
                <a:lnTo>
                  <a:pt x="520" y="370"/>
                </a:lnTo>
                <a:lnTo>
                  <a:pt x="520" y="372"/>
                </a:lnTo>
                <a:lnTo>
                  <a:pt x="518" y="372"/>
                </a:lnTo>
                <a:lnTo>
                  <a:pt x="518" y="372"/>
                </a:lnTo>
                <a:lnTo>
                  <a:pt x="518" y="372"/>
                </a:lnTo>
                <a:lnTo>
                  <a:pt x="518" y="372"/>
                </a:lnTo>
                <a:lnTo>
                  <a:pt x="518" y="370"/>
                </a:lnTo>
                <a:lnTo>
                  <a:pt x="515" y="370"/>
                </a:lnTo>
                <a:lnTo>
                  <a:pt x="515" y="367"/>
                </a:lnTo>
                <a:lnTo>
                  <a:pt x="518" y="365"/>
                </a:lnTo>
                <a:lnTo>
                  <a:pt x="520" y="367"/>
                </a:lnTo>
                <a:lnTo>
                  <a:pt x="523" y="367"/>
                </a:lnTo>
                <a:lnTo>
                  <a:pt x="523" y="365"/>
                </a:lnTo>
                <a:lnTo>
                  <a:pt x="520" y="363"/>
                </a:lnTo>
                <a:lnTo>
                  <a:pt x="520" y="363"/>
                </a:lnTo>
                <a:lnTo>
                  <a:pt x="515" y="363"/>
                </a:lnTo>
                <a:lnTo>
                  <a:pt x="515" y="363"/>
                </a:lnTo>
                <a:lnTo>
                  <a:pt x="513" y="363"/>
                </a:lnTo>
                <a:lnTo>
                  <a:pt x="513" y="363"/>
                </a:lnTo>
                <a:lnTo>
                  <a:pt x="515" y="363"/>
                </a:lnTo>
                <a:lnTo>
                  <a:pt x="515" y="360"/>
                </a:lnTo>
                <a:lnTo>
                  <a:pt x="515" y="360"/>
                </a:lnTo>
                <a:lnTo>
                  <a:pt x="515" y="360"/>
                </a:lnTo>
                <a:lnTo>
                  <a:pt x="515" y="358"/>
                </a:lnTo>
                <a:lnTo>
                  <a:pt x="515" y="358"/>
                </a:lnTo>
                <a:lnTo>
                  <a:pt x="515" y="355"/>
                </a:lnTo>
                <a:lnTo>
                  <a:pt x="520" y="355"/>
                </a:lnTo>
                <a:lnTo>
                  <a:pt x="520" y="355"/>
                </a:lnTo>
                <a:lnTo>
                  <a:pt x="523" y="353"/>
                </a:lnTo>
                <a:lnTo>
                  <a:pt x="523" y="353"/>
                </a:lnTo>
                <a:lnTo>
                  <a:pt x="523" y="353"/>
                </a:lnTo>
                <a:lnTo>
                  <a:pt x="520" y="353"/>
                </a:lnTo>
                <a:lnTo>
                  <a:pt x="520" y="353"/>
                </a:lnTo>
                <a:lnTo>
                  <a:pt x="518" y="353"/>
                </a:lnTo>
                <a:lnTo>
                  <a:pt x="515" y="355"/>
                </a:lnTo>
                <a:lnTo>
                  <a:pt x="515" y="355"/>
                </a:lnTo>
                <a:lnTo>
                  <a:pt x="515" y="355"/>
                </a:lnTo>
                <a:lnTo>
                  <a:pt x="515" y="355"/>
                </a:lnTo>
                <a:lnTo>
                  <a:pt x="515" y="355"/>
                </a:lnTo>
                <a:lnTo>
                  <a:pt x="515" y="353"/>
                </a:lnTo>
                <a:lnTo>
                  <a:pt x="515" y="353"/>
                </a:lnTo>
                <a:lnTo>
                  <a:pt x="515" y="353"/>
                </a:lnTo>
                <a:lnTo>
                  <a:pt x="515" y="353"/>
                </a:lnTo>
                <a:lnTo>
                  <a:pt x="515" y="353"/>
                </a:lnTo>
                <a:lnTo>
                  <a:pt x="513" y="351"/>
                </a:lnTo>
                <a:lnTo>
                  <a:pt x="511" y="351"/>
                </a:lnTo>
                <a:lnTo>
                  <a:pt x="511" y="351"/>
                </a:lnTo>
                <a:lnTo>
                  <a:pt x="511" y="351"/>
                </a:lnTo>
                <a:lnTo>
                  <a:pt x="508" y="351"/>
                </a:lnTo>
                <a:lnTo>
                  <a:pt x="508" y="351"/>
                </a:lnTo>
                <a:lnTo>
                  <a:pt x="508" y="353"/>
                </a:lnTo>
                <a:lnTo>
                  <a:pt x="508" y="353"/>
                </a:lnTo>
                <a:lnTo>
                  <a:pt x="508" y="355"/>
                </a:lnTo>
                <a:lnTo>
                  <a:pt x="508" y="355"/>
                </a:lnTo>
                <a:lnTo>
                  <a:pt x="508" y="358"/>
                </a:lnTo>
                <a:lnTo>
                  <a:pt x="506" y="358"/>
                </a:lnTo>
                <a:lnTo>
                  <a:pt x="506" y="358"/>
                </a:lnTo>
                <a:lnTo>
                  <a:pt x="504" y="360"/>
                </a:lnTo>
                <a:lnTo>
                  <a:pt x="504" y="360"/>
                </a:lnTo>
                <a:lnTo>
                  <a:pt x="501" y="360"/>
                </a:lnTo>
                <a:lnTo>
                  <a:pt x="501" y="363"/>
                </a:lnTo>
                <a:lnTo>
                  <a:pt x="501" y="367"/>
                </a:lnTo>
                <a:lnTo>
                  <a:pt x="501" y="370"/>
                </a:lnTo>
                <a:lnTo>
                  <a:pt x="501" y="372"/>
                </a:lnTo>
                <a:lnTo>
                  <a:pt x="499" y="374"/>
                </a:lnTo>
                <a:lnTo>
                  <a:pt x="496" y="377"/>
                </a:lnTo>
                <a:lnTo>
                  <a:pt x="494" y="377"/>
                </a:lnTo>
                <a:lnTo>
                  <a:pt x="492" y="377"/>
                </a:lnTo>
                <a:lnTo>
                  <a:pt x="489" y="377"/>
                </a:lnTo>
                <a:lnTo>
                  <a:pt x="487" y="374"/>
                </a:lnTo>
                <a:lnTo>
                  <a:pt x="485" y="372"/>
                </a:lnTo>
                <a:lnTo>
                  <a:pt x="485" y="372"/>
                </a:lnTo>
                <a:lnTo>
                  <a:pt x="487" y="370"/>
                </a:lnTo>
                <a:lnTo>
                  <a:pt x="487" y="367"/>
                </a:lnTo>
                <a:lnTo>
                  <a:pt x="485" y="367"/>
                </a:lnTo>
                <a:lnTo>
                  <a:pt x="482" y="370"/>
                </a:lnTo>
                <a:lnTo>
                  <a:pt x="480" y="370"/>
                </a:lnTo>
                <a:lnTo>
                  <a:pt x="478" y="370"/>
                </a:lnTo>
                <a:lnTo>
                  <a:pt x="475" y="370"/>
                </a:lnTo>
                <a:lnTo>
                  <a:pt x="475" y="370"/>
                </a:lnTo>
                <a:lnTo>
                  <a:pt x="473" y="367"/>
                </a:lnTo>
                <a:lnTo>
                  <a:pt x="473" y="365"/>
                </a:lnTo>
                <a:lnTo>
                  <a:pt x="473" y="363"/>
                </a:lnTo>
                <a:lnTo>
                  <a:pt x="473" y="360"/>
                </a:lnTo>
                <a:lnTo>
                  <a:pt x="473" y="358"/>
                </a:lnTo>
                <a:lnTo>
                  <a:pt x="475" y="358"/>
                </a:lnTo>
                <a:lnTo>
                  <a:pt x="478" y="358"/>
                </a:lnTo>
                <a:lnTo>
                  <a:pt x="482" y="358"/>
                </a:lnTo>
                <a:lnTo>
                  <a:pt x="485" y="360"/>
                </a:lnTo>
                <a:lnTo>
                  <a:pt x="485" y="358"/>
                </a:lnTo>
                <a:lnTo>
                  <a:pt x="485" y="358"/>
                </a:lnTo>
                <a:lnTo>
                  <a:pt x="485" y="355"/>
                </a:lnTo>
                <a:lnTo>
                  <a:pt x="485" y="355"/>
                </a:lnTo>
                <a:lnTo>
                  <a:pt x="485" y="353"/>
                </a:lnTo>
                <a:lnTo>
                  <a:pt x="487" y="353"/>
                </a:lnTo>
                <a:lnTo>
                  <a:pt x="489" y="351"/>
                </a:lnTo>
                <a:lnTo>
                  <a:pt x="489" y="348"/>
                </a:lnTo>
                <a:lnTo>
                  <a:pt x="489" y="346"/>
                </a:lnTo>
                <a:lnTo>
                  <a:pt x="492" y="344"/>
                </a:lnTo>
                <a:lnTo>
                  <a:pt x="489" y="344"/>
                </a:lnTo>
                <a:lnTo>
                  <a:pt x="489" y="341"/>
                </a:lnTo>
                <a:lnTo>
                  <a:pt x="487" y="341"/>
                </a:lnTo>
                <a:lnTo>
                  <a:pt x="485" y="344"/>
                </a:lnTo>
                <a:lnTo>
                  <a:pt x="485" y="344"/>
                </a:lnTo>
                <a:lnTo>
                  <a:pt x="485" y="344"/>
                </a:lnTo>
                <a:lnTo>
                  <a:pt x="485" y="344"/>
                </a:lnTo>
                <a:lnTo>
                  <a:pt x="485" y="344"/>
                </a:lnTo>
                <a:lnTo>
                  <a:pt x="485" y="344"/>
                </a:lnTo>
                <a:lnTo>
                  <a:pt x="487" y="344"/>
                </a:lnTo>
                <a:lnTo>
                  <a:pt x="487" y="344"/>
                </a:lnTo>
                <a:lnTo>
                  <a:pt x="487" y="344"/>
                </a:lnTo>
                <a:lnTo>
                  <a:pt x="487" y="346"/>
                </a:lnTo>
                <a:lnTo>
                  <a:pt x="487" y="346"/>
                </a:lnTo>
                <a:lnTo>
                  <a:pt x="485" y="346"/>
                </a:lnTo>
                <a:lnTo>
                  <a:pt x="485" y="346"/>
                </a:lnTo>
                <a:lnTo>
                  <a:pt x="482" y="346"/>
                </a:lnTo>
                <a:lnTo>
                  <a:pt x="482" y="346"/>
                </a:lnTo>
                <a:lnTo>
                  <a:pt x="482" y="348"/>
                </a:lnTo>
                <a:lnTo>
                  <a:pt x="480" y="351"/>
                </a:lnTo>
                <a:lnTo>
                  <a:pt x="480" y="351"/>
                </a:lnTo>
                <a:lnTo>
                  <a:pt x="480" y="348"/>
                </a:lnTo>
                <a:lnTo>
                  <a:pt x="480" y="348"/>
                </a:lnTo>
                <a:lnTo>
                  <a:pt x="480" y="348"/>
                </a:lnTo>
                <a:lnTo>
                  <a:pt x="480" y="348"/>
                </a:lnTo>
                <a:lnTo>
                  <a:pt x="480" y="344"/>
                </a:lnTo>
                <a:lnTo>
                  <a:pt x="482" y="344"/>
                </a:lnTo>
                <a:lnTo>
                  <a:pt x="480" y="341"/>
                </a:lnTo>
                <a:lnTo>
                  <a:pt x="480" y="341"/>
                </a:lnTo>
                <a:lnTo>
                  <a:pt x="480" y="344"/>
                </a:lnTo>
                <a:lnTo>
                  <a:pt x="480" y="344"/>
                </a:lnTo>
                <a:lnTo>
                  <a:pt x="478" y="346"/>
                </a:lnTo>
                <a:lnTo>
                  <a:pt x="478" y="348"/>
                </a:lnTo>
                <a:lnTo>
                  <a:pt x="475" y="351"/>
                </a:lnTo>
                <a:lnTo>
                  <a:pt x="475" y="351"/>
                </a:lnTo>
                <a:lnTo>
                  <a:pt x="475" y="351"/>
                </a:lnTo>
                <a:lnTo>
                  <a:pt x="473" y="351"/>
                </a:lnTo>
                <a:lnTo>
                  <a:pt x="473" y="351"/>
                </a:lnTo>
                <a:lnTo>
                  <a:pt x="470" y="348"/>
                </a:lnTo>
                <a:lnTo>
                  <a:pt x="470" y="348"/>
                </a:lnTo>
                <a:lnTo>
                  <a:pt x="468" y="346"/>
                </a:lnTo>
                <a:lnTo>
                  <a:pt x="468" y="346"/>
                </a:lnTo>
                <a:lnTo>
                  <a:pt x="466" y="346"/>
                </a:lnTo>
                <a:lnTo>
                  <a:pt x="463" y="348"/>
                </a:lnTo>
                <a:lnTo>
                  <a:pt x="461" y="353"/>
                </a:lnTo>
                <a:lnTo>
                  <a:pt x="454" y="358"/>
                </a:lnTo>
                <a:lnTo>
                  <a:pt x="452" y="360"/>
                </a:lnTo>
                <a:lnTo>
                  <a:pt x="449" y="360"/>
                </a:lnTo>
                <a:lnTo>
                  <a:pt x="442" y="363"/>
                </a:lnTo>
                <a:lnTo>
                  <a:pt x="440" y="365"/>
                </a:lnTo>
                <a:lnTo>
                  <a:pt x="437" y="365"/>
                </a:lnTo>
                <a:lnTo>
                  <a:pt x="430" y="363"/>
                </a:lnTo>
                <a:lnTo>
                  <a:pt x="426" y="360"/>
                </a:lnTo>
                <a:lnTo>
                  <a:pt x="418" y="360"/>
                </a:lnTo>
                <a:lnTo>
                  <a:pt x="414" y="360"/>
                </a:lnTo>
                <a:lnTo>
                  <a:pt x="409" y="355"/>
                </a:lnTo>
                <a:lnTo>
                  <a:pt x="407" y="351"/>
                </a:lnTo>
                <a:lnTo>
                  <a:pt x="407" y="346"/>
                </a:lnTo>
                <a:lnTo>
                  <a:pt x="409" y="341"/>
                </a:lnTo>
                <a:lnTo>
                  <a:pt x="416" y="334"/>
                </a:lnTo>
                <a:lnTo>
                  <a:pt x="418" y="329"/>
                </a:lnTo>
                <a:lnTo>
                  <a:pt x="421" y="325"/>
                </a:lnTo>
                <a:lnTo>
                  <a:pt x="423" y="322"/>
                </a:lnTo>
                <a:lnTo>
                  <a:pt x="426" y="320"/>
                </a:lnTo>
                <a:lnTo>
                  <a:pt x="430" y="318"/>
                </a:lnTo>
                <a:lnTo>
                  <a:pt x="435" y="320"/>
                </a:lnTo>
                <a:lnTo>
                  <a:pt x="440" y="320"/>
                </a:lnTo>
                <a:lnTo>
                  <a:pt x="444" y="322"/>
                </a:lnTo>
                <a:lnTo>
                  <a:pt x="449" y="325"/>
                </a:lnTo>
                <a:lnTo>
                  <a:pt x="452" y="325"/>
                </a:lnTo>
                <a:lnTo>
                  <a:pt x="452" y="327"/>
                </a:lnTo>
                <a:lnTo>
                  <a:pt x="454" y="332"/>
                </a:lnTo>
                <a:lnTo>
                  <a:pt x="454" y="332"/>
                </a:lnTo>
                <a:lnTo>
                  <a:pt x="459" y="332"/>
                </a:lnTo>
                <a:lnTo>
                  <a:pt x="461" y="332"/>
                </a:lnTo>
                <a:lnTo>
                  <a:pt x="463" y="332"/>
                </a:lnTo>
                <a:lnTo>
                  <a:pt x="463" y="332"/>
                </a:lnTo>
                <a:lnTo>
                  <a:pt x="466" y="332"/>
                </a:lnTo>
                <a:lnTo>
                  <a:pt x="470" y="334"/>
                </a:lnTo>
                <a:lnTo>
                  <a:pt x="473" y="334"/>
                </a:lnTo>
                <a:lnTo>
                  <a:pt x="478" y="334"/>
                </a:lnTo>
                <a:lnTo>
                  <a:pt x="478" y="334"/>
                </a:lnTo>
                <a:lnTo>
                  <a:pt x="480" y="337"/>
                </a:lnTo>
                <a:lnTo>
                  <a:pt x="480" y="337"/>
                </a:lnTo>
                <a:lnTo>
                  <a:pt x="480" y="337"/>
                </a:lnTo>
                <a:lnTo>
                  <a:pt x="480" y="339"/>
                </a:lnTo>
                <a:lnTo>
                  <a:pt x="480" y="339"/>
                </a:lnTo>
                <a:lnTo>
                  <a:pt x="480" y="339"/>
                </a:lnTo>
                <a:lnTo>
                  <a:pt x="482" y="341"/>
                </a:lnTo>
                <a:lnTo>
                  <a:pt x="485" y="341"/>
                </a:lnTo>
                <a:lnTo>
                  <a:pt x="485" y="339"/>
                </a:lnTo>
                <a:lnTo>
                  <a:pt x="487" y="339"/>
                </a:lnTo>
                <a:lnTo>
                  <a:pt x="492" y="341"/>
                </a:lnTo>
                <a:lnTo>
                  <a:pt x="492" y="339"/>
                </a:lnTo>
                <a:lnTo>
                  <a:pt x="494" y="339"/>
                </a:lnTo>
                <a:lnTo>
                  <a:pt x="496" y="339"/>
                </a:lnTo>
                <a:lnTo>
                  <a:pt x="496" y="339"/>
                </a:lnTo>
                <a:lnTo>
                  <a:pt x="496" y="341"/>
                </a:lnTo>
                <a:lnTo>
                  <a:pt x="496" y="341"/>
                </a:lnTo>
                <a:lnTo>
                  <a:pt x="494" y="341"/>
                </a:lnTo>
                <a:lnTo>
                  <a:pt x="496" y="341"/>
                </a:lnTo>
                <a:lnTo>
                  <a:pt x="499" y="341"/>
                </a:lnTo>
                <a:lnTo>
                  <a:pt x="501" y="339"/>
                </a:lnTo>
                <a:lnTo>
                  <a:pt x="504" y="337"/>
                </a:lnTo>
                <a:lnTo>
                  <a:pt x="504" y="337"/>
                </a:lnTo>
                <a:lnTo>
                  <a:pt x="501" y="337"/>
                </a:lnTo>
                <a:lnTo>
                  <a:pt x="499" y="337"/>
                </a:lnTo>
                <a:lnTo>
                  <a:pt x="499" y="337"/>
                </a:lnTo>
                <a:lnTo>
                  <a:pt x="496" y="334"/>
                </a:lnTo>
                <a:lnTo>
                  <a:pt x="492" y="327"/>
                </a:lnTo>
                <a:lnTo>
                  <a:pt x="489" y="325"/>
                </a:lnTo>
                <a:lnTo>
                  <a:pt x="489" y="320"/>
                </a:lnTo>
                <a:lnTo>
                  <a:pt x="489" y="318"/>
                </a:lnTo>
                <a:lnTo>
                  <a:pt x="485" y="313"/>
                </a:lnTo>
                <a:lnTo>
                  <a:pt x="485" y="310"/>
                </a:lnTo>
                <a:lnTo>
                  <a:pt x="485" y="310"/>
                </a:lnTo>
                <a:lnTo>
                  <a:pt x="485" y="308"/>
                </a:lnTo>
                <a:lnTo>
                  <a:pt x="485" y="306"/>
                </a:lnTo>
                <a:lnTo>
                  <a:pt x="485" y="306"/>
                </a:lnTo>
                <a:lnTo>
                  <a:pt x="482" y="303"/>
                </a:lnTo>
                <a:lnTo>
                  <a:pt x="478" y="301"/>
                </a:lnTo>
                <a:lnTo>
                  <a:pt x="478" y="296"/>
                </a:lnTo>
                <a:lnTo>
                  <a:pt x="475" y="296"/>
                </a:lnTo>
                <a:lnTo>
                  <a:pt x="470" y="294"/>
                </a:lnTo>
                <a:lnTo>
                  <a:pt x="470" y="294"/>
                </a:lnTo>
                <a:lnTo>
                  <a:pt x="466" y="287"/>
                </a:lnTo>
                <a:lnTo>
                  <a:pt x="468" y="284"/>
                </a:lnTo>
                <a:lnTo>
                  <a:pt x="466" y="282"/>
                </a:lnTo>
                <a:lnTo>
                  <a:pt x="466" y="282"/>
                </a:lnTo>
                <a:lnTo>
                  <a:pt x="463" y="280"/>
                </a:lnTo>
                <a:lnTo>
                  <a:pt x="463" y="277"/>
                </a:lnTo>
                <a:lnTo>
                  <a:pt x="463" y="275"/>
                </a:lnTo>
                <a:lnTo>
                  <a:pt x="466" y="270"/>
                </a:lnTo>
                <a:lnTo>
                  <a:pt x="466" y="268"/>
                </a:lnTo>
                <a:lnTo>
                  <a:pt x="466" y="266"/>
                </a:lnTo>
                <a:lnTo>
                  <a:pt x="468" y="261"/>
                </a:lnTo>
                <a:lnTo>
                  <a:pt x="468" y="254"/>
                </a:lnTo>
                <a:lnTo>
                  <a:pt x="470" y="249"/>
                </a:lnTo>
                <a:lnTo>
                  <a:pt x="473" y="244"/>
                </a:lnTo>
                <a:lnTo>
                  <a:pt x="473" y="239"/>
                </a:lnTo>
                <a:lnTo>
                  <a:pt x="470" y="239"/>
                </a:lnTo>
                <a:lnTo>
                  <a:pt x="468" y="239"/>
                </a:lnTo>
                <a:lnTo>
                  <a:pt x="463" y="239"/>
                </a:lnTo>
                <a:lnTo>
                  <a:pt x="461" y="239"/>
                </a:lnTo>
                <a:lnTo>
                  <a:pt x="454" y="239"/>
                </a:lnTo>
                <a:lnTo>
                  <a:pt x="444" y="242"/>
                </a:lnTo>
                <a:lnTo>
                  <a:pt x="433" y="242"/>
                </a:lnTo>
                <a:lnTo>
                  <a:pt x="418" y="244"/>
                </a:lnTo>
                <a:lnTo>
                  <a:pt x="402" y="244"/>
                </a:lnTo>
                <a:lnTo>
                  <a:pt x="385" y="247"/>
                </a:lnTo>
                <a:lnTo>
                  <a:pt x="369" y="249"/>
                </a:lnTo>
                <a:lnTo>
                  <a:pt x="350" y="249"/>
                </a:lnTo>
                <a:lnTo>
                  <a:pt x="333" y="251"/>
                </a:lnTo>
                <a:lnTo>
                  <a:pt x="317" y="251"/>
                </a:lnTo>
                <a:lnTo>
                  <a:pt x="303" y="254"/>
                </a:lnTo>
                <a:lnTo>
                  <a:pt x="291" y="254"/>
                </a:lnTo>
                <a:lnTo>
                  <a:pt x="281" y="256"/>
                </a:lnTo>
                <a:lnTo>
                  <a:pt x="274" y="256"/>
                </a:lnTo>
                <a:lnTo>
                  <a:pt x="272" y="256"/>
                </a:lnTo>
                <a:lnTo>
                  <a:pt x="267" y="256"/>
                </a:lnTo>
                <a:lnTo>
                  <a:pt x="267" y="256"/>
                </a:lnTo>
                <a:lnTo>
                  <a:pt x="274" y="249"/>
                </a:lnTo>
                <a:lnTo>
                  <a:pt x="274" y="244"/>
                </a:lnTo>
                <a:lnTo>
                  <a:pt x="269" y="242"/>
                </a:lnTo>
                <a:lnTo>
                  <a:pt x="269" y="237"/>
                </a:lnTo>
                <a:lnTo>
                  <a:pt x="269" y="237"/>
                </a:lnTo>
                <a:lnTo>
                  <a:pt x="269" y="235"/>
                </a:lnTo>
                <a:lnTo>
                  <a:pt x="269" y="232"/>
                </a:lnTo>
                <a:lnTo>
                  <a:pt x="269" y="232"/>
                </a:lnTo>
                <a:lnTo>
                  <a:pt x="269" y="232"/>
                </a:lnTo>
                <a:lnTo>
                  <a:pt x="269" y="230"/>
                </a:lnTo>
                <a:lnTo>
                  <a:pt x="269" y="230"/>
                </a:lnTo>
                <a:lnTo>
                  <a:pt x="269" y="228"/>
                </a:lnTo>
                <a:lnTo>
                  <a:pt x="267" y="228"/>
                </a:lnTo>
                <a:lnTo>
                  <a:pt x="265" y="225"/>
                </a:lnTo>
                <a:lnTo>
                  <a:pt x="265" y="223"/>
                </a:lnTo>
                <a:lnTo>
                  <a:pt x="267" y="221"/>
                </a:lnTo>
                <a:lnTo>
                  <a:pt x="269" y="221"/>
                </a:lnTo>
                <a:lnTo>
                  <a:pt x="274" y="221"/>
                </a:lnTo>
                <a:lnTo>
                  <a:pt x="277" y="221"/>
                </a:lnTo>
                <a:lnTo>
                  <a:pt x="279" y="218"/>
                </a:lnTo>
                <a:lnTo>
                  <a:pt x="279" y="216"/>
                </a:lnTo>
                <a:lnTo>
                  <a:pt x="279" y="209"/>
                </a:lnTo>
                <a:lnTo>
                  <a:pt x="279" y="206"/>
                </a:lnTo>
                <a:lnTo>
                  <a:pt x="281" y="206"/>
                </a:lnTo>
                <a:lnTo>
                  <a:pt x="281" y="204"/>
                </a:lnTo>
                <a:lnTo>
                  <a:pt x="279" y="204"/>
                </a:lnTo>
                <a:lnTo>
                  <a:pt x="279" y="199"/>
                </a:lnTo>
                <a:lnTo>
                  <a:pt x="277" y="199"/>
                </a:lnTo>
                <a:lnTo>
                  <a:pt x="277" y="199"/>
                </a:lnTo>
                <a:lnTo>
                  <a:pt x="277" y="192"/>
                </a:lnTo>
                <a:lnTo>
                  <a:pt x="279" y="190"/>
                </a:lnTo>
                <a:lnTo>
                  <a:pt x="286" y="183"/>
                </a:lnTo>
                <a:lnTo>
                  <a:pt x="286" y="183"/>
                </a:lnTo>
                <a:lnTo>
                  <a:pt x="286" y="180"/>
                </a:lnTo>
                <a:lnTo>
                  <a:pt x="286" y="178"/>
                </a:lnTo>
                <a:lnTo>
                  <a:pt x="286" y="166"/>
                </a:lnTo>
                <a:lnTo>
                  <a:pt x="286" y="164"/>
                </a:lnTo>
                <a:lnTo>
                  <a:pt x="286" y="161"/>
                </a:lnTo>
                <a:lnTo>
                  <a:pt x="288" y="157"/>
                </a:lnTo>
                <a:lnTo>
                  <a:pt x="291" y="152"/>
                </a:lnTo>
                <a:lnTo>
                  <a:pt x="291" y="150"/>
                </a:lnTo>
                <a:lnTo>
                  <a:pt x="293" y="147"/>
                </a:lnTo>
                <a:lnTo>
                  <a:pt x="295" y="145"/>
                </a:lnTo>
                <a:lnTo>
                  <a:pt x="298" y="145"/>
                </a:lnTo>
                <a:lnTo>
                  <a:pt x="300" y="142"/>
                </a:lnTo>
                <a:lnTo>
                  <a:pt x="303" y="142"/>
                </a:lnTo>
                <a:lnTo>
                  <a:pt x="307" y="135"/>
                </a:lnTo>
                <a:lnTo>
                  <a:pt x="307" y="135"/>
                </a:lnTo>
                <a:lnTo>
                  <a:pt x="310" y="131"/>
                </a:lnTo>
                <a:lnTo>
                  <a:pt x="310" y="131"/>
                </a:lnTo>
                <a:lnTo>
                  <a:pt x="310" y="131"/>
                </a:lnTo>
                <a:lnTo>
                  <a:pt x="314" y="128"/>
                </a:lnTo>
                <a:lnTo>
                  <a:pt x="317" y="126"/>
                </a:lnTo>
                <a:lnTo>
                  <a:pt x="319" y="121"/>
                </a:lnTo>
                <a:lnTo>
                  <a:pt x="319" y="116"/>
                </a:lnTo>
                <a:lnTo>
                  <a:pt x="314" y="112"/>
                </a:lnTo>
                <a:lnTo>
                  <a:pt x="314" y="112"/>
                </a:lnTo>
                <a:lnTo>
                  <a:pt x="314" y="112"/>
                </a:lnTo>
                <a:lnTo>
                  <a:pt x="314" y="109"/>
                </a:lnTo>
                <a:lnTo>
                  <a:pt x="317" y="109"/>
                </a:lnTo>
                <a:lnTo>
                  <a:pt x="321" y="109"/>
                </a:lnTo>
                <a:lnTo>
                  <a:pt x="324" y="102"/>
                </a:lnTo>
                <a:lnTo>
                  <a:pt x="329" y="93"/>
                </a:lnTo>
                <a:lnTo>
                  <a:pt x="331" y="88"/>
                </a:lnTo>
                <a:lnTo>
                  <a:pt x="331" y="88"/>
                </a:lnTo>
                <a:lnTo>
                  <a:pt x="333" y="88"/>
                </a:lnTo>
                <a:lnTo>
                  <a:pt x="333" y="86"/>
                </a:lnTo>
                <a:lnTo>
                  <a:pt x="331" y="83"/>
                </a:lnTo>
                <a:lnTo>
                  <a:pt x="329" y="83"/>
                </a:lnTo>
                <a:lnTo>
                  <a:pt x="326" y="83"/>
                </a:lnTo>
                <a:lnTo>
                  <a:pt x="324" y="81"/>
                </a:lnTo>
                <a:lnTo>
                  <a:pt x="324" y="81"/>
                </a:lnTo>
                <a:lnTo>
                  <a:pt x="321" y="76"/>
                </a:lnTo>
                <a:lnTo>
                  <a:pt x="319" y="74"/>
                </a:lnTo>
                <a:lnTo>
                  <a:pt x="317" y="74"/>
                </a:lnTo>
                <a:lnTo>
                  <a:pt x="312" y="71"/>
                </a:lnTo>
                <a:lnTo>
                  <a:pt x="312" y="69"/>
                </a:lnTo>
                <a:lnTo>
                  <a:pt x="310" y="67"/>
                </a:lnTo>
                <a:lnTo>
                  <a:pt x="310" y="62"/>
                </a:lnTo>
                <a:lnTo>
                  <a:pt x="310" y="62"/>
                </a:lnTo>
                <a:lnTo>
                  <a:pt x="310" y="60"/>
                </a:lnTo>
                <a:lnTo>
                  <a:pt x="312" y="57"/>
                </a:lnTo>
                <a:lnTo>
                  <a:pt x="310" y="57"/>
                </a:lnTo>
                <a:lnTo>
                  <a:pt x="310" y="55"/>
                </a:lnTo>
                <a:lnTo>
                  <a:pt x="307" y="55"/>
                </a:lnTo>
                <a:lnTo>
                  <a:pt x="305" y="53"/>
                </a:lnTo>
                <a:lnTo>
                  <a:pt x="305" y="53"/>
                </a:lnTo>
                <a:lnTo>
                  <a:pt x="303" y="50"/>
                </a:lnTo>
                <a:lnTo>
                  <a:pt x="303" y="48"/>
                </a:lnTo>
                <a:lnTo>
                  <a:pt x="303" y="45"/>
                </a:lnTo>
                <a:lnTo>
                  <a:pt x="303" y="43"/>
                </a:lnTo>
                <a:lnTo>
                  <a:pt x="305" y="43"/>
                </a:lnTo>
                <a:lnTo>
                  <a:pt x="310" y="41"/>
                </a:lnTo>
                <a:lnTo>
                  <a:pt x="310" y="41"/>
                </a:lnTo>
                <a:lnTo>
                  <a:pt x="312" y="38"/>
                </a:lnTo>
                <a:lnTo>
                  <a:pt x="312" y="36"/>
                </a:lnTo>
                <a:lnTo>
                  <a:pt x="310" y="36"/>
                </a:lnTo>
                <a:lnTo>
                  <a:pt x="305" y="34"/>
                </a:lnTo>
                <a:lnTo>
                  <a:pt x="303" y="34"/>
                </a:lnTo>
                <a:lnTo>
                  <a:pt x="303" y="31"/>
                </a:lnTo>
                <a:lnTo>
                  <a:pt x="303" y="26"/>
                </a:lnTo>
                <a:lnTo>
                  <a:pt x="305" y="22"/>
                </a:lnTo>
                <a:lnTo>
                  <a:pt x="305" y="19"/>
                </a:lnTo>
                <a:lnTo>
                  <a:pt x="307" y="19"/>
                </a:lnTo>
                <a:lnTo>
                  <a:pt x="307" y="17"/>
                </a:lnTo>
                <a:lnTo>
                  <a:pt x="310" y="15"/>
                </a:lnTo>
                <a:lnTo>
                  <a:pt x="310" y="12"/>
                </a:lnTo>
                <a:lnTo>
                  <a:pt x="307" y="10"/>
                </a:lnTo>
                <a:lnTo>
                  <a:pt x="307" y="8"/>
                </a:lnTo>
                <a:lnTo>
                  <a:pt x="305" y="8"/>
                </a:lnTo>
                <a:lnTo>
                  <a:pt x="303" y="8"/>
                </a:lnTo>
                <a:lnTo>
                  <a:pt x="303" y="8"/>
                </a:lnTo>
                <a:lnTo>
                  <a:pt x="300" y="8"/>
                </a:lnTo>
                <a:lnTo>
                  <a:pt x="300" y="5"/>
                </a:lnTo>
                <a:lnTo>
                  <a:pt x="300" y="0"/>
                </a:lnTo>
                <a:lnTo>
                  <a:pt x="298" y="3"/>
                </a:lnTo>
                <a:lnTo>
                  <a:pt x="279" y="3"/>
                </a:lnTo>
                <a:lnTo>
                  <a:pt x="260" y="5"/>
                </a:lnTo>
                <a:lnTo>
                  <a:pt x="241" y="5"/>
                </a:lnTo>
                <a:lnTo>
                  <a:pt x="222" y="8"/>
                </a:lnTo>
                <a:lnTo>
                  <a:pt x="206" y="10"/>
                </a:lnTo>
                <a:lnTo>
                  <a:pt x="187" y="10"/>
                </a:lnTo>
                <a:lnTo>
                  <a:pt x="168" y="12"/>
                </a:lnTo>
                <a:lnTo>
                  <a:pt x="149" y="12"/>
                </a:lnTo>
                <a:lnTo>
                  <a:pt x="130" y="15"/>
                </a:lnTo>
                <a:lnTo>
                  <a:pt x="111" y="15"/>
                </a:lnTo>
                <a:lnTo>
                  <a:pt x="92" y="17"/>
                </a:lnTo>
                <a:lnTo>
                  <a:pt x="73" y="17"/>
                </a:lnTo>
                <a:lnTo>
                  <a:pt x="54" y="19"/>
                </a:lnTo>
                <a:lnTo>
                  <a:pt x="35" y="19"/>
                </a:lnTo>
                <a:lnTo>
                  <a:pt x="19" y="22"/>
                </a:lnTo>
                <a:lnTo>
                  <a:pt x="0" y="22"/>
                </a:lnTo>
                <a:lnTo>
                  <a:pt x="0" y="36"/>
                </a:lnTo>
                <a:lnTo>
                  <a:pt x="2" y="67"/>
                </a:lnTo>
                <a:lnTo>
                  <a:pt x="2" y="81"/>
                </a:lnTo>
                <a:lnTo>
                  <a:pt x="2" y="95"/>
                </a:lnTo>
                <a:lnTo>
                  <a:pt x="4" y="109"/>
                </a:lnTo>
                <a:lnTo>
                  <a:pt x="4" y="124"/>
                </a:lnTo>
                <a:lnTo>
                  <a:pt x="4" y="140"/>
                </a:lnTo>
                <a:lnTo>
                  <a:pt x="4" y="147"/>
                </a:lnTo>
                <a:lnTo>
                  <a:pt x="7" y="150"/>
                </a:lnTo>
                <a:lnTo>
                  <a:pt x="7" y="150"/>
                </a:lnTo>
                <a:lnTo>
                  <a:pt x="7" y="150"/>
                </a:lnTo>
                <a:lnTo>
                  <a:pt x="7" y="150"/>
                </a:lnTo>
                <a:lnTo>
                  <a:pt x="9" y="152"/>
                </a:lnTo>
                <a:lnTo>
                  <a:pt x="9" y="152"/>
                </a:lnTo>
                <a:lnTo>
                  <a:pt x="12" y="152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9" y="159"/>
                </a:lnTo>
                <a:lnTo>
                  <a:pt x="19" y="159"/>
                </a:lnTo>
                <a:lnTo>
                  <a:pt x="21" y="161"/>
                </a:lnTo>
                <a:lnTo>
                  <a:pt x="23" y="164"/>
                </a:lnTo>
                <a:lnTo>
                  <a:pt x="23" y="166"/>
                </a:lnTo>
                <a:lnTo>
                  <a:pt x="23" y="166"/>
                </a:lnTo>
                <a:lnTo>
                  <a:pt x="26" y="168"/>
                </a:lnTo>
                <a:lnTo>
                  <a:pt x="26" y="168"/>
                </a:lnTo>
                <a:lnTo>
                  <a:pt x="28" y="173"/>
                </a:lnTo>
                <a:lnTo>
                  <a:pt x="28" y="173"/>
                </a:lnTo>
                <a:lnTo>
                  <a:pt x="31" y="178"/>
                </a:lnTo>
                <a:lnTo>
                  <a:pt x="31" y="180"/>
                </a:lnTo>
                <a:lnTo>
                  <a:pt x="31" y="180"/>
                </a:lnTo>
                <a:lnTo>
                  <a:pt x="31" y="180"/>
                </a:lnTo>
                <a:lnTo>
                  <a:pt x="31" y="183"/>
                </a:lnTo>
                <a:lnTo>
                  <a:pt x="33" y="183"/>
                </a:lnTo>
                <a:lnTo>
                  <a:pt x="33" y="183"/>
                </a:lnTo>
                <a:lnTo>
                  <a:pt x="33" y="183"/>
                </a:lnTo>
                <a:lnTo>
                  <a:pt x="31" y="185"/>
                </a:lnTo>
                <a:lnTo>
                  <a:pt x="31" y="187"/>
                </a:lnTo>
                <a:lnTo>
                  <a:pt x="31" y="190"/>
                </a:lnTo>
                <a:lnTo>
                  <a:pt x="31" y="192"/>
                </a:lnTo>
                <a:lnTo>
                  <a:pt x="31" y="192"/>
                </a:lnTo>
                <a:lnTo>
                  <a:pt x="31" y="192"/>
                </a:lnTo>
                <a:lnTo>
                  <a:pt x="31" y="195"/>
                </a:lnTo>
                <a:lnTo>
                  <a:pt x="31" y="195"/>
                </a:lnTo>
                <a:lnTo>
                  <a:pt x="31" y="197"/>
                </a:lnTo>
                <a:lnTo>
                  <a:pt x="31" y="197"/>
                </a:lnTo>
                <a:lnTo>
                  <a:pt x="31" y="197"/>
                </a:lnTo>
                <a:lnTo>
                  <a:pt x="33" y="199"/>
                </a:lnTo>
                <a:lnTo>
                  <a:pt x="33" y="202"/>
                </a:lnTo>
                <a:lnTo>
                  <a:pt x="35" y="204"/>
                </a:lnTo>
                <a:lnTo>
                  <a:pt x="38" y="204"/>
                </a:lnTo>
                <a:lnTo>
                  <a:pt x="38" y="204"/>
                </a:lnTo>
                <a:lnTo>
                  <a:pt x="38" y="204"/>
                </a:lnTo>
                <a:lnTo>
                  <a:pt x="40" y="206"/>
                </a:lnTo>
                <a:lnTo>
                  <a:pt x="42" y="206"/>
                </a:lnTo>
                <a:lnTo>
                  <a:pt x="42" y="206"/>
                </a:lnTo>
                <a:lnTo>
                  <a:pt x="42" y="206"/>
                </a:lnTo>
                <a:lnTo>
                  <a:pt x="42" y="206"/>
                </a:lnTo>
                <a:lnTo>
                  <a:pt x="42" y="209"/>
                </a:lnTo>
                <a:lnTo>
                  <a:pt x="42" y="209"/>
                </a:lnTo>
                <a:lnTo>
                  <a:pt x="42" y="209"/>
                </a:lnTo>
                <a:lnTo>
                  <a:pt x="42" y="209"/>
                </a:lnTo>
                <a:lnTo>
                  <a:pt x="40" y="209"/>
                </a:lnTo>
                <a:lnTo>
                  <a:pt x="40" y="209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2" y="213"/>
                </a:lnTo>
                <a:lnTo>
                  <a:pt x="42" y="213"/>
                </a:lnTo>
                <a:lnTo>
                  <a:pt x="42" y="213"/>
                </a:lnTo>
                <a:lnTo>
                  <a:pt x="45" y="213"/>
                </a:lnTo>
                <a:lnTo>
                  <a:pt x="45" y="213"/>
                </a:lnTo>
                <a:lnTo>
                  <a:pt x="45" y="213"/>
                </a:lnTo>
                <a:lnTo>
                  <a:pt x="45" y="213"/>
                </a:lnTo>
                <a:lnTo>
                  <a:pt x="45" y="216"/>
                </a:lnTo>
                <a:lnTo>
                  <a:pt x="45" y="218"/>
                </a:lnTo>
                <a:lnTo>
                  <a:pt x="47" y="218"/>
                </a:lnTo>
                <a:lnTo>
                  <a:pt x="47" y="218"/>
                </a:lnTo>
                <a:lnTo>
                  <a:pt x="47" y="221"/>
                </a:lnTo>
                <a:lnTo>
                  <a:pt x="49" y="223"/>
                </a:lnTo>
                <a:lnTo>
                  <a:pt x="52" y="223"/>
                </a:lnTo>
                <a:lnTo>
                  <a:pt x="52" y="223"/>
                </a:lnTo>
                <a:lnTo>
                  <a:pt x="52" y="223"/>
                </a:lnTo>
                <a:lnTo>
                  <a:pt x="49" y="225"/>
                </a:lnTo>
                <a:lnTo>
                  <a:pt x="49" y="225"/>
                </a:lnTo>
                <a:lnTo>
                  <a:pt x="49" y="228"/>
                </a:lnTo>
                <a:lnTo>
                  <a:pt x="49" y="228"/>
                </a:lnTo>
                <a:lnTo>
                  <a:pt x="49" y="230"/>
                </a:lnTo>
                <a:lnTo>
                  <a:pt x="49" y="230"/>
                </a:lnTo>
                <a:lnTo>
                  <a:pt x="49" y="230"/>
                </a:lnTo>
                <a:lnTo>
                  <a:pt x="49" y="232"/>
                </a:lnTo>
                <a:lnTo>
                  <a:pt x="54" y="235"/>
                </a:lnTo>
                <a:lnTo>
                  <a:pt x="54" y="235"/>
                </a:lnTo>
                <a:lnTo>
                  <a:pt x="54" y="235"/>
                </a:lnTo>
                <a:lnTo>
                  <a:pt x="54" y="237"/>
                </a:lnTo>
                <a:lnTo>
                  <a:pt x="54" y="237"/>
                </a:lnTo>
                <a:lnTo>
                  <a:pt x="57" y="237"/>
                </a:lnTo>
                <a:lnTo>
                  <a:pt x="57" y="239"/>
                </a:lnTo>
                <a:lnTo>
                  <a:pt x="57" y="239"/>
                </a:lnTo>
                <a:lnTo>
                  <a:pt x="57" y="239"/>
                </a:lnTo>
                <a:lnTo>
                  <a:pt x="57" y="242"/>
                </a:lnTo>
                <a:lnTo>
                  <a:pt x="57" y="244"/>
                </a:lnTo>
                <a:lnTo>
                  <a:pt x="59" y="244"/>
                </a:lnTo>
                <a:lnTo>
                  <a:pt x="59" y="244"/>
                </a:lnTo>
                <a:lnTo>
                  <a:pt x="59" y="247"/>
                </a:lnTo>
                <a:lnTo>
                  <a:pt x="59" y="247"/>
                </a:lnTo>
                <a:lnTo>
                  <a:pt x="59" y="247"/>
                </a:lnTo>
                <a:lnTo>
                  <a:pt x="59" y="247"/>
                </a:lnTo>
                <a:lnTo>
                  <a:pt x="59" y="247"/>
                </a:lnTo>
                <a:lnTo>
                  <a:pt x="61" y="244"/>
                </a:lnTo>
                <a:lnTo>
                  <a:pt x="64" y="247"/>
                </a:lnTo>
                <a:lnTo>
                  <a:pt x="64" y="247"/>
                </a:lnTo>
                <a:lnTo>
                  <a:pt x="64" y="254"/>
                </a:lnTo>
                <a:lnTo>
                  <a:pt x="64" y="254"/>
                </a:lnTo>
                <a:lnTo>
                  <a:pt x="64" y="256"/>
                </a:lnTo>
                <a:lnTo>
                  <a:pt x="64" y="258"/>
                </a:lnTo>
                <a:lnTo>
                  <a:pt x="66" y="261"/>
                </a:lnTo>
                <a:lnTo>
                  <a:pt x="68" y="263"/>
                </a:lnTo>
                <a:lnTo>
                  <a:pt x="68" y="263"/>
                </a:lnTo>
                <a:lnTo>
                  <a:pt x="68" y="266"/>
                </a:lnTo>
                <a:lnTo>
                  <a:pt x="68" y="266"/>
                </a:lnTo>
                <a:lnTo>
                  <a:pt x="64" y="268"/>
                </a:lnTo>
                <a:lnTo>
                  <a:pt x="64" y="268"/>
                </a:lnTo>
                <a:lnTo>
                  <a:pt x="61" y="268"/>
                </a:lnTo>
                <a:lnTo>
                  <a:pt x="64" y="273"/>
                </a:lnTo>
                <a:lnTo>
                  <a:pt x="66" y="275"/>
                </a:lnTo>
                <a:lnTo>
                  <a:pt x="66" y="275"/>
                </a:lnTo>
                <a:lnTo>
                  <a:pt x="66" y="277"/>
                </a:lnTo>
                <a:lnTo>
                  <a:pt x="66" y="277"/>
                </a:lnTo>
                <a:lnTo>
                  <a:pt x="66" y="277"/>
                </a:lnTo>
                <a:lnTo>
                  <a:pt x="64" y="280"/>
                </a:lnTo>
                <a:lnTo>
                  <a:pt x="64" y="282"/>
                </a:lnTo>
                <a:lnTo>
                  <a:pt x="64" y="282"/>
                </a:lnTo>
                <a:lnTo>
                  <a:pt x="64" y="284"/>
                </a:lnTo>
                <a:lnTo>
                  <a:pt x="64" y="287"/>
                </a:lnTo>
                <a:lnTo>
                  <a:pt x="64" y="287"/>
                </a:lnTo>
                <a:lnTo>
                  <a:pt x="64" y="289"/>
                </a:lnTo>
                <a:lnTo>
                  <a:pt x="64" y="289"/>
                </a:lnTo>
                <a:lnTo>
                  <a:pt x="64" y="292"/>
                </a:lnTo>
                <a:lnTo>
                  <a:pt x="61" y="299"/>
                </a:lnTo>
                <a:lnTo>
                  <a:pt x="59" y="306"/>
                </a:lnTo>
                <a:lnTo>
                  <a:pt x="59" y="308"/>
                </a:lnTo>
                <a:lnTo>
                  <a:pt x="54" y="310"/>
                </a:lnTo>
                <a:lnTo>
                  <a:pt x="54" y="313"/>
                </a:lnTo>
                <a:lnTo>
                  <a:pt x="54" y="318"/>
                </a:lnTo>
                <a:lnTo>
                  <a:pt x="54" y="320"/>
                </a:lnTo>
                <a:lnTo>
                  <a:pt x="52" y="320"/>
                </a:lnTo>
                <a:lnTo>
                  <a:pt x="49" y="322"/>
                </a:lnTo>
                <a:lnTo>
                  <a:pt x="49" y="325"/>
                </a:lnTo>
                <a:lnTo>
                  <a:pt x="49" y="327"/>
                </a:lnTo>
                <a:lnTo>
                  <a:pt x="49" y="327"/>
                </a:lnTo>
                <a:lnTo>
                  <a:pt x="49" y="327"/>
                </a:lnTo>
                <a:lnTo>
                  <a:pt x="49" y="329"/>
                </a:lnTo>
                <a:lnTo>
                  <a:pt x="49" y="332"/>
                </a:lnTo>
                <a:lnTo>
                  <a:pt x="49" y="332"/>
                </a:lnTo>
                <a:lnTo>
                  <a:pt x="52" y="334"/>
                </a:lnTo>
                <a:lnTo>
                  <a:pt x="52" y="337"/>
                </a:lnTo>
                <a:lnTo>
                  <a:pt x="52" y="339"/>
                </a:lnTo>
                <a:lnTo>
                  <a:pt x="52" y="341"/>
                </a:lnTo>
                <a:lnTo>
                  <a:pt x="49" y="344"/>
                </a:lnTo>
                <a:lnTo>
                  <a:pt x="47" y="346"/>
                </a:lnTo>
                <a:lnTo>
                  <a:pt x="47" y="348"/>
                </a:lnTo>
                <a:lnTo>
                  <a:pt x="47" y="353"/>
                </a:lnTo>
                <a:lnTo>
                  <a:pt x="49" y="355"/>
                </a:lnTo>
                <a:lnTo>
                  <a:pt x="52" y="358"/>
                </a:lnTo>
                <a:lnTo>
                  <a:pt x="52" y="360"/>
                </a:lnTo>
                <a:lnTo>
                  <a:pt x="54" y="363"/>
                </a:lnTo>
                <a:lnTo>
                  <a:pt x="52" y="363"/>
                </a:lnTo>
                <a:lnTo>
                  <a:pt x="52" y="365"/>
                </a:lnTo>
                <a:lnTo>
                  <a:pt x="52" y="367"/>
                </a:lnTo>
                <a:lnTo>
                  <a:pt x="52" y="367"/>
                </a:lnTo>
                <a:lnTo>
                  <a:pt x="54" y="370"/>
                </a:lnTo>
                <a:lnTo>
                  <a:pt x="54" y="372"/>
                </a:lnTo>
                <a:lnTo>
                  <a:pt x="54" y="374"/>
                </a:lnTo>
                <a:lnTo>
                  <a:pt x="54" y="374"/>
                </a:lnTo>
                <a:lnTo>
                  <a:pt x="54" y="377"/>
                </a:lnTo>
                <a:lnTo>
                  <a:pt x="54" y="379"/>
                </a:lnTo>
                <a:lnTo>
                  <a:pt x="52" y="381"/>
                </a:lnTo>
                <a:lnTo>
                  <a:pt x="52" y="384"/>
                </a:lnTo>
                <a:lnTo>
                  <a:pt x="54" y="386"/>
                </a:lnTo>
                <a:lnTo>
                  <a:pt x="47" y="393"/>
                </a:lnTo>
                <a:lnTo>
                  <a:pt x="45" y="396"/>
                </a:lnTo>
                <a:lnTo>
                  <a:pt x="45" y="396"/>
                </a:lnTo>
                <a:lnTo>
                  <a:pt x="47" y="396"/>
                </a:lnTo>
                <a:lnTo>
                  <a:pt x="49" y="398"/>
                </a:lnTo>
                <a:lnTo>
                  <a:pt x="49" y="398"/>
                </a:lnTo>
                <a:lnTo>
                  <a:pt x="49" y="408"/>
                </a:lnTo>
                <a:lnTo>
                  <a:pt x="45" y="417"/>
                </a:lnTo>
                <a:lnTo>
                  <a:pt x="42" y="417"/>
                </a:lnTo>
                <a:lnTo>
                  <a:pt x="38" y="417"/>
                </a:lnTo>
                <a:lnTo>
                  <a:pt x="35" y="419"/>
                </a:lnTo>
                <a:lnTo>
                  <a:pt x="35" y="422"/>
                </a:lnTo>
                <a:lnTo>
                  <a:pt x="38" y="426"/>
                </a:lnTo>
                <a:lnTo>
                  <a:pt x="40" y="431"/>
                </a:lnTo>
                <a:lnTo>
                  <a:pt x="42" y="431"/>
                </a:lnTo>
                <a:lnTo>
                  <a:pt x="45" y="431"/>
                </a:lnTo>
                <a:lnTo>
                  <a:pt x="47" y="429"/>
                </a:lnTo>
                <a:lnTo>
                  <a:pt x="49" y="429"/>
                </a:lnTo>
                <a:lnTo>
                  <a:pt x="52" y="426"/>
                </a:lnTo>
                <a:lnTo>
                  <a:pt x="54" y="424"/>
                </a:lnTo>
                <a:lnTo>
                  <a:pt x="59" y="424"/>
                </a:lnTo>
                <a:lnTo>
                  <a:pt x="68" y="422"/>
                </a:lnTo>
                <a:lnTo>
                  <a:pt x="68" y="422"/>
                </a:lnTo>
                <a:lnTo>
                  <a:pt x="68" y="422"/>
                </a:lnTo>
                <a:lnTo>
                  <a:pt x="68" y="422"/>
                </a:lnTo>
                <a:lnTo>
                  <a:pt x="80" y="422"/>
                </a:lnTo>
                <a:lnTo>
                  <a:pt x="83" y="422"/>
                </a:lnTo>
                <a:lnTo>
                  <a:pt x="85" y="422"/>
                </a:lnTo>
                <a:lnTo>
                  <a:pt x="90" y="422"/>
                </a:lnTo>
                <a:lnTo>
                  <a:pt x="92" y="422"/>
                </a:lnTo>
                <a:lnTo>
                  <a:pt x="94" y="419"/>
                </a:lnTo>
                <a:lnTo>
                  <a:pt x="99" y="419"/>
                </a:lnTo>
                <a:lnTo>
                  <a:pt x="106" y="417"/>
                </a:lnTo>
                <a:lnTo>
                  <a:pt x="111" y="419"/>
                </a:lnTo>
                <a:lnTo>
                  <a:pt x="123" y="422"/>
                </a:lnTo>
                <a:lnTo>
                  <a:pt x="130" y="424"/>
                </a:lnTo>
                <a:lnTo>
                  <a:pt x="144" y="426"/>
                </a:lnTo>
                <a:lnTo>
                  <a:pt x="151" y="431"/>
                </a:lnTo>
                <a:lnTo>
                  <a:pt x="154" y="434"/>
                </a:lnTo>
                <a:lnTo>
                  <a:pt x="165" y="438"/>
                </a:lnTo>
                <a:lnTo>
                  <a:pt x="184" y="441"/>
                </a:lnTo>
                <a:lnTo>
                  <a:pt x="187" y="438"/>
                </a:lnTo>
                <a:lnTo>
                  <a:pt x="189" y="441"/>
                </a:lnTo>
                <a:lnTo>
                  <a:pt x="189" y="438"/>
                </a:lnTo>
                <a:lnTo>
                  <a:pt x="191" y="441"/>
                </a:lnTo>
                <a:lnTo>
                  <a:pt x="210" y="443"/>
                </a:lnTo>
                <a:lnTo>
                  <a:pt x="213" y="441"/>
                </a:lnTo>
                <a:lnTo>
                  <a:pt x="215" y="441"/>
                </a:lnTo>
                <a:lnTo>
                  <a:pt x="222" y="436"/>
                </a:lnTo>
                <a:lnTo>
                  <a:pt x="227" y="436"/>
                </a:lnTo>
                <a:lnTo>
                  <a:pt x="234" y="436"/>
                </a:lnTo>
                <a:lnTo>
                  <a:pt x="236" y="436"/>
                </a:lnTo>
                <a:lnTo>
                  <a:pt x="236" y="434"/>
                </a:lnTo>
                <a:lnTo>
                  <a:pt x="234" y="434"/>
                </a:lnTo>
                <a:lnTo>
                  <a:pt x="236" y="431"/>
                </a:lnTo>
                <a:lnTo>
                  <a:pt x="236" y="431"/>
                </a:lnTo>
                <a:lnTo>
                  <a:pt x="241" y="429"/>
                </a:lnTo>
                <a:lnTo>
                  <a:pt x="239" y="429"/>
                </a:lnTo>
                <a:lnTo>
                  <a:pt x="236" y="429"/>
                </a:lnTo>
                <a:lnTo>
                  <a:pt x="234" y="429"/>
                </a:lnTo>
                <a:lnTo>
                  <a:pt x="232" y="431"/>
                </a:lnTo>
                <a:lnTo>
                  <a:pt x="232" y="431"/>
                </a:lnTo>
                <a:lnTo>
                  <a:pt x="229" y="429"/>
                </a:lnTo>
                <a:lnTo>
                  <a:pt x="227" y="422"/>
                </a:lnTo>
                <a:lnTo>
                  <a:pt x="229" y="422"/>
                </a:lnTo>
                <a:lnTo>
                  <a:pt x="232" y="419"/>
                </a:lnTo>
                <a:lnTo>
                  <a:pt x="229" y="419"/>
                </a:lnTo>
                <a:lnTo>
                  <a:pt x="229" y="419"/>
                </a:lnTo>
                <a:lnTo>
                  <a:pt x="229" y="419"/>
                </a:lnTo>
                <a:lnTo>
                  <a:pt x="227" y="422"/>
                </a:lnTo>
                <a:lnTo>
                  <a:pt x="224" y="422"/>
                </a:lnTo>
                <a:lnTo>
                  <a:pt x="224" y="422"/>
                </a:lnTo>
                <a:lnTo>
                  <a:pt x="222" y="422"/>
                </a:lnTo>
                <a:lnTo>
                  <a:pt x="222" y="419"/>
                </a:lnTo>
                <a:lnTo>
                  <a:pt x="220" y="417"/>
                </a:lnTo>
                <a:lnTo>
                  <a:pt x="220" y="415"/>
                </a:lnTo>
                <a:lnTo>
                  <a:pt x="222" y="415"/>
                </a:lnTo>
                <a:lnTo>
                  <a:pt x="222" y="415"/>
                </a:lnTo>
                <a:lnTo>
                  <a:pt x="222" y="415"/>
                </a:lnTo>
                <a:lnTo>
                  <a:pt x="224" y="412"/>
                </a:lnTo>
                <a:lnTo>
                  <a:pt x="224" y="412"/>
                </a:lnTo>
                <a:lnTo>
                  <a:pt x="227" y="412"/>
                </a:lnTo>
                <a:lnTo>
                  <a:pt x="227" y="415"/>
                </a:lnTo>
                <a:lnTo>
                  <a:pt x="227" y="415"/>
                </a:lnTo>
                <a:lnTo>
                  <a:pt x="224" y="417"/>
                </a:lnTo>
                <a:lnTo>
                  <a:pt x="227" y="417"/>
                </a:lnTo>
                <a:lnTo>
                  <a:pt x="229" y="417"/>
                </a:lnTo>
                <a:lnTo>
                  <a:pt x="232" y="412"/>
                </a:lnTo>
                <a:lnTo>
                  <a:pt x="232" y="412"/>
                </a:lnTo>
                <a:lnTo>
                  <a:pt x="241" y="408"/>
                </a:lnTo>
                <a:lnTo>
                  <a:pt x="241" y="408"/>
                </a:lnTo>
                <a:lnTo>
                  <a:pt x="243" y="405"/>
                </a:lnTo>
                <a:lnTo>
                  <a:pt x="243" y="405"/>
                </a:lnTo>
                <a:lnTo>
                  <a:pt x="243" y="403"/>
                </a:lnTo>
                <a:lnTo>
                  <a:pt x="243" y="403"/>
                </a:lnTo>
                <a:lnTo>
                  <a:pt x="246" y="403"/>
                </a:lnTo>
                <a:lnTo>
                  <a:pt x="246" y="405"/>
                </a:lnTo>
                <a:lnTo>
                  <a:pt x="248" y="405"/>
                </a:lnTo>
                <a:lnTo>
                  <a:pt x="250" y="403"/>
                </a:lnTo>
                <a:lnTo>
                  <a:pt x="253" y="403"/>
                </a:lnTo>
                <a:lnTo>
                  <a:pt x="258" y="403"/>
                </a:lnTo>
                <a:lnTo>
                  <a:pt x="258" y="403"/>
                </a:lnTo>
                <a:lnTo>
                  <a:pt x="260" y="405"/>
                </a:lnTo>
                <a:lnTo>
                  <a:pt x="260" y="405"/>
                </a:lnTo>
                <a:lnTo>
                  <a:pt x="260" y="408"/>
                </a:lnTo>
                <a:lnTo>
                  <a:pt x="258" y="408"/>
                </a:lnTo>
                <a:lnTo>
                  <a:pt x="258" y="408"/>
                </a:lnTo>
                <a:lnTo>
                  <a:pt x="258" y="405"/>
                </a:lnTo>
                <a:lnTo>
                  <a:pt x="255" y="408"/>
                </a:lnTo>
                <a:lnTo>
                  <a:pt x="255" y="410"/>
                </a:lnTo>
                <a:lnTo>
                  <a:pt x="255" y="412"/>
                </a:lnTo>
                <a:lnTo>
                  <a:pt x="255" y="412"/>
                </a:lnTo>
                <a:lnTo>
                  <a:pt x="255" y="415"/>
                </a:lnTo>
                <a:lnTo>
                  <a:pt x="255" y="415"/>
                </a:lnTo>
                <a:lnTo>
                  <a:pt x="258" y="417"/>
                </a:lnTo>
                <a:lnTo>
                  <a:pt x="260" y="417"/>
                </a:lnTo>
                <a:lnTo>
                  <a:pt x="265" y="412"/>
                </a:lnTo>
                <a:lnTo>
                  <a:pt x="265" y="412"/>
                </a:lnTo>
                <a:lnTo>
                  <a:pt x="277" y="412"/>
                </a:lnTo>
                <a:lnTo>
                  <a:pt x="279" y="412"/>
                </a:lnTo>
                <a:lnTo>
                  <a:pt x="281" y="412"/>
                </a:lnTo>
                <a:lnTo>
                  <a:pt x="281" y="415"/>
                </a:lnTo>
                <a:lnTo>
                  <a:pt x="281" y="419"/>
                </a:lnTo>
                <a:lnTo>
                  <a:pt x="281" y="422"/>
                </a:lnTo>
                <a:lnTo>
                  <a:pt x="281" y="424"/>
                </a:lnTo>
                <a:lnTo>
                  <a:pt x="281" y="426"/>
                </a:lnTo>
                <a:lnTo>
                  <a:pt x="284" y="426"/>
                </a:lnTo>
                <a:lnTo>
                  <a:pt x="286" y="424"/>
                </a:lnTo>
                <a:lnTo>
                  <a:pt x="288" y="424"/>
                </a:lnTo>
                <a:lnTo>
                  <a:pt x="288" y="424"/>
                </a:lnTo>
                <a:lnTo>
                  <a:pt x="291" y="424"/>
                </a:lnTo>
                <a:lnTo>
                  <a:pt x="291" y="426"/>
                </a:lnTo>
                <a:lnTo>
                  <a:pt x="291" y="426"/>
                </a:lnTo>
                <a:lnTo>
                  <a:pt x="291" y="429"/>
                </a:lnTo>
                <a:lnTo>
                  <a:pt x="293" y="431"/>
                </a:lnTo>
                <a:lnTo>
                  <a:pt x="293" y="434"/>
                </a:lnTo>
                <a:lnTo>
                  <a:pt x="293" y="436"/>
                </a:lnTo>
                <a:lnTo>
                  <a:pt x="291" y="436"/>
                </a:lnTo>
                <a:lnTo>
                  <a:pt x="293" y="438"/>
                </a:lnTo>
                <a:lnTo>
                  <a:pt x="298" y="436"/>
                </a:lnTo>
                <a:lnTo>
                  <a:pt x="303" y="434"/>
                </a:lnTo>
                <a:lnTo>
                  <a:pt x="305" y="434"/>
                </a:lnTo>
                <a:lnTo>
                  <a:pt x="307" y="434"/>
                </a:lnTo>
                <a:lnTo>
                  <a:pt x="307" y="434"/>
                </a:lnTo>
                <a:lnTo>
                  <a:pt x="305" y="436"/>
                </a:lnTo>
                <a:lnTo>
                  <a:pt x="305" y="436"/>
                </a:lnTo>
                <a:lnTo>
                  <a:pt x="305" y="438"/>
                </a:lnTo>
                <a:lnTo>
                  <a:pt x="307" y="438"/>
                </a:lnTo>
                <a:lnTo>
                  <a:pt x="310" y="438"/>
                </a:lnTo>
                <a:lnTo>
                  <a:pt x="312" y="438"/>
                </a:lnTo>
                <a:lnTo>
                  <a:pt x="317" y="441"/>
                </a:lnTo>
                <a:lnTo>
                  <a:pt x="319" y="441"/>
                </a:lnTo>
                <a:lnTo>
                  <a:pt x="319" y="441"/>
                </a:lnTo>
                <a:lnTo>
                  <a:pt x="321" y="438"/>
                </a:lnTo>
                <a:lnTo>
                  <a:pt x="321" y="436"/>
                </a:lnTo>
                <a:lnTo>
                  <a:pt x="321" y="436"/>
                </a:lnTo>
                <a:lnTo>
                  <a:pt x="321" y="436"/>
                </a:lnTo>
                <a:lnTo>
                  <a:pt x="321" y="434"/>
                </a:lnTo>
                <a:lnTo>
                  <a:pt x="321" y="434"/>
                </a:lnTo>
                <a:lnTo>
                  <a:pt x="324" y="429"/>
                </a:lnTo>
                <a:lnTo>
                  <a:pt x="324" y="429"/>
                </a:lnTo>
                <a:lnTo>
                  <a:pt x="324" y="424"/>
                </a:lnTo>
                <a:lnTo>
                  <a:pt x="324" y="424"/>
                </a:lnTo>
                <a:lnTo>
                  <a:pt x="326" y="426"/>
                </a:lnTo>
                <a:lnTo>
                  <a:pt x="326" y="426"/>
                </a:lnTo>
                <a:lnTo>
                  <a:pt x="329" y="429"/>
                </a:lnTo>
                <a:lnTo>
                  <a:pt x="329" y="431"/>
                </a:lnTo>
                <a:lnTo>
                  <a:pt x="326" y="431"/>
                </a:lnTo>
                <a:lnTo>
                  <a:pt x="326" y="431"/>
                </a:lnTo>
                <a:lnTo>
                  <a:pt x="324" y="434"/>
                </a:lnTo>
                <a:lnTo>
                  <a:pt x="324" y="436"/>
                </a:lnTo>
                <a:lnTo>
                  <a:pt x="324" y="441"/>
                </a:lnTo>
                <a:lnTo>
                  <a:pt x="324" y="443"/>
                </a:lnTo>
                <a:lnTo>
                  <a:pt x="326" y="445"/>
                </a:lnTo>
                <a:lnTo>
                  <a:pt x="326" y="445"/>
                </a:lnTo>
                <a:lnTo>
                  <a:pt x="329" y="445"/>
                </a:lnTo>
                <a:lnTo>
                  <a:pt x="329" y="448"/>
                </a:lnTo>
                <a:lnTo>
                  <a:pt x="329" y="448"/>
                </a:lnTo>
                <a:lnTo>
                  <a:pt x="329" y="450"/>
                </a:lnTo>
                <a:lnTo>
                  <a:pt x="329" y="450"/>
                </a:lnTo>
                <a:lnTo>
                  <a:pt x="331" y="452"/>
                </a:lnTo>
                <a:lnTo>
                  <a:pt x="333" y="452"/>
                </a:lnTo>
                <a:lnTo>
                  <a:pt x="340" y="457"/>
                </a:lnTo>
                <a:lnTo>
                  <a:pt x="343" y="460"/>
                </a:lnTo>
                <a:lnTo>
                  <a:pt x="340" y="464"/>
                </a:lnTo>
                <a:lnTo>
                  <a:pt x="340" y="464"/>
                </a:lnTo>
                <a:lnTo>
                  <a:pt x="340" y="464"/>
                </a:lnTo>
                <a:lnTo>
                  <a:pt x="340" y="467"/>
                </a:lnTo>
                <a:lnTo>
                  <a:pt x="343" y="467"/>
                </a:lnTo>
                <a:lnTo>
                  <a:pt x="340" y="467"/>
                </a:lnTo>
                <a:lnTo>
                  <a:pt x="340" y="469"/>
                </a:lnTo>
                <a:lnTo>
                  <a:pt x="338" y="469"/>
                </a:lnTo>
                <a:lnTo>
                  <a:pt x="338" y="467"/>
                </a:lnTo>
                <a:lnTo>
                  <a:pt x="338" y="467"/>
                </a:lnTo>
                <a:lnTo>
                  <a:pt x="336" y="467"/>
                </a:lnTo>
                <a:lnTo>
                  <a:pt x="336" y="467"/>
                </a:lnTo>
                <a:lnTo>
                  <a:pt x="336" y="464"/>
                </a:lnTo>
                <a:lnTo>
                  <a:pt x="336" y="462"/>
                </a:lnTo>
                <a:lnTo>
                  <a:pt x="336" y="457"/>
                </a:lnTo>
                <a:lnTo>
                  <a:pt x="333" y="460"/>
                </a:lnTo>
                <a:lnTo>
                  <a:pt x="331" y="457"/>
                </a:lnTo>
                <a:lnTo>
                  <a:pt x="329" y="455"/>
                </a:lnTo>
                <a:lnTo>
                  <a:pt x="329" y="455"/>
                </a:lnTo>
                <a:lnTo>
                  <a:pt x="326" y="455"/>
                </a:lnTo>
                <a:lnTo>
                  <a:pt x="326" y="455"/>
                </a:lnTo>
                <a:lnTo>
                  <a:pt x="324" y="457"/>
                </a:lnTo>
                <a:lnTo>
                  <a:pt x="324" y="460"/>
                </a:lnTo>
                <a:lnTo>
                  <a:pt x="321" y="462"/>
                </a:lnTo>
                <a:lnTo>
                  <a:pt x="319" y="462"/>
                </a:lnTo>
                <a:lnTo>
                  <a:pt x="319" y="462"/>
                </a:lnTo>
                <a:lnTo>
                  <a:pt x="317" y="460"/>
                </a:lnTo>
                <a:lnTo>
                  <a:pt x="319" y="464"/>
                </a:lnTo>
                <a:lnTo>
                  <a:pt x="324" y="469"/>
                </a:lnTo>
                <a:lnTo>
                  <a:pt x="331" y="471"/>
                </a:lnTo>
                <a:lnTo>
                  <a:pt x="340" y="471"/>
                </a:lnTo>
                <a:lnTo>
                  <a:pt x="343" y="474"/>
                </a:lnTo>
                <a:lnTo>
                  <a:pt x="345" y="474"/>
                </a:lnTo>
                <a:lnTo>
                  <a:pt x="347" y="476"/>
                </a:lnTo>
                <a:lnTo>
                  <a:pt x="347" y="476"/>
                </a:lnTo>
                <a:lnTo>
                  <a:pt x="350" y="474"/>
                </a:lnTo>
                <a:lnTo>
                  <a:pt x="350" y="474"/>
                </a:lnTo>
                <a:lnTo>
                  <a:pt x="350" y="471"/>
                </a:lnTo>
                <a:lnTo>
                  <a:pt x="352" y="471"/>
                </a:lnTo>
                <a:lnTo>
                  <a:pt x="352" y="471"/>
                </a:lnTo>
                <a:lnTo>
                  <a:pt x="355" y="471"/>
                </a:lnTo>
                <a:lnTo>
                  <a:pt x="357" y="474"/>
                </a:lnTo>
                <a:lnTo>
                  <a:pt x="355" y="474"/>
                </a:lnTo>
                <a:lnTo>
                  <a:pt x="355" y="474"/>
                </a:lnTo>
                <a:lnTo>
                  <a:pt x="355" y="476"/>
                </a:lnTo>
                <a:lnTo>
                  <a:pt x="355" y="476"/>
                </a:lnTo>
                <a:lnTo>
                  <a:pt x="357" y="476"/>
                </a:lnTo>
                <a:lnTo>
                  <a:pt x="359" y="476"/>
                </a:lnTo>
                <a:lnTo>
                  <a:pt x="364" y="476"/>
                </a:lnTo>
                <a:lnTo>
                  <a:pt x="369" y="481"/>
                </a:lnTo>
                <a:lnTo>
                  <a:pt x="369" y="481"/>
                </a:lnTo>
                <a:lnTo>
                  <a:pt x="369" y="481"/>
                </a:lnTo>
                <a:lnTo>
                  <a:pt x="369" y="481"/>
                </a:lnTo>
                <a:lnTo>
                  <a:pt x="371" y="479"/>
                </a:lnTo>
                <a:lnTo>
                  <a:pt x="373" y="479"/>
                </a:lnTo>
                <a:lnTo>
                  <a:pt x="373" y="476"/>
                </a:lnTo>
                <a:lnTo>
                  <a:pt x="371" y="474"/>
                </a:lnTo>
                <a:lnTo>
                  <a:pt x="373" y="476"/>
                </a:lnTo>
                <a:lnTo>
                  <a:pt x="376" y="476"/>
                </a:lnTo>
                <a:lnTo>
                  <a:pt x="378" y="476"/>
                </a:lnTo>
                <a:lnTo>
                  <a:pt x="381" y="476"/>
                </a:lnTo>
                <a:lnTo>
                  <a:pt x="381" y="479"/>
                </a:lnTo>
                <a:lnTo>
                  <a:pt x="381" y="479"/>
                </a:lnTo>
                <a:lnTo>
                  <a:pt x="378" y="481"/>
                </a:lnTo>
                <a:lnTo>
                  <a:pt x="376" y="481"/>
                </a:lnTo>
                <a:lnTo>
                  <a:pt x="378" y="481"/>
                </a:lnTo>
                <a:lnTo>
                  <a:pt x="383" y="483"/>
                </a:lnTo>
                <a:lnTo>
                  <a:pt x="383" y="483"/>
                </a:lnTo>
                <a:lnTo>
                  <a:pt x="383" y="481"/>
                </a:lnTo>
                <a:lnTo>
                  <a:pt x="385" y="481"/>
                </a:lnTo>
                <a:lnTo>
                  <a:pt x="388" y="481"/>
                </a:lnTo>
                <a:lnTo>
                  <a:pt x="388" y="481"/>
                </a:lnTo>
                <a:lnTo>
                  <a:pt x="388" y="481"/>
                </a:lnTo>
                <a:lnTo>
                  <a:pt x="390" y="481"/>
                </a:lnTo>
                <a:lnTo>
                  <a:pt x="390" y="481"/>
                </a:lnTo>
                <a:lnTo>
                  <a:pt x="390" y="479"/>
                </a:lnTo>
                <a:lnTo>
                  <a:pt x="390" y="479"/>
                </a:lnTo>
                <a:lnTo>
                  <a:pt x="390" y="476"/>
                </a:lnTo>
                <a:lnTo>
                  <a:pt x="390" y="476"/>
                </a:lnTo>
                <a:lnTo>
                  <a:pt x="392" y="476"/>
                </a:lnTo>
                <a:lnTo>
                  <a:pt x="392" y="476"/>
                </a:lnTo>
                <a:lnTo>
                  <a:pt x="395" y="476"/>
                </a:lnTo>
                <a:lnTo>
                  <a:pt x="395" y="479"/>
                </a:lnTo>
                <a:lnTo>
                  <a:pt x="395" y="476"/>
                </a:lnTo>
                <a:lnTo>
                  <a:pt x="395" y="471"/>
                </a:lnTo>
                <a:lnTo>
                  <a:pt x="395" y="471"/>
                </a:lnTo>
                <a:lnTo>
                  <a:pt x="395" y="471"/>
                </a:lnTo>
                <a:lnTo>
                  <a:pt x="395" y="467"/>
                </a:lnTo>
                <a:lnTo>
                  <a:pt x="395" y="467"/>
                </a:lnTo>
                <a:lnTo>
                  <a:pt x="395" y="464"/>
                </a:lnTo>
                <a:lnTo>
                  <a:pt x="397" y="467"/>
                </a:lnTo>
                <a:lnTo>
                  <a:pt x="397" y="467"/>
                </a:lnTo>
                <a:lnTo>
                  <a:pt x="400" y="469"/>
                </a:lnTo>
                <a:lnTo>
                  <a:pt x="400" y="467"/>
                </a:lnTo>
                <a:lnTo>
                  <a:pt x="397" y="464"/>
                </a:lnTo>
                <a:lnTo>
                  <a:pt x="400" y="464"/>
                </a:lnTo>
                <a:lnTo>
                  <a:pt x="400" y="462"/>
                </a:lnTo>
                <a:lnTo>
                  <a:pt x="400" y="460"/>
                </a:lnTo>
                <a:lnTo>
                  <a:pt x="397" y="460"/>
                </a:lnTo>
                <a:lnTo>
                  <a:pt x="397" y="460"/>
                </a:lnTo>
                <a:lnTo>
                  <a:pt x="397" y="457"/>
                </a:lnTo>
                <a:lnTo>
                  <a:pt x="397" y="457"/>
                </a:lnTo>
                <a:lnTo>
                  <a:pt x="397" y="457"/>
                </a:lnTo>
                <a:lnTo>
                  <a:pt x="400" y="457"/>
                </a:lnTo>
                <a:lnTo>
                  <a:pt x="400" y="457"/>
                </a:lnTo>
                <a:lnTo>
                  <a:pt x="400" y="455"/>
                </a:lnTo>
                <a:lnTo>
                  <a:pt x="400" y="455"/>
                </a:lnTo>
                <a:lnTo>
                  <a:pt x="402" y="455"/>
                </a:lnTo>
                <a:lnTo>
                  <a:pt x="402" y="457"/>
                </a:lnTo>
                <a:lnTo>
                  <a:pt x="400" y="457"/>
                </a:lnTo>
                <a:lnTo>
                  <a:pt x="402" y="457"/>
                </a:lnTo>
                <a:lnTo>
                  <a:pt x="404" y="460"/>
                </a:lnTo>
                <a:lnTo>
                  <a:pt x="407" y="457"/>
                </a:lnTo>
                <a:lnTo>
                  <a:pt x="407" y="457"/>
                </a:lnTo>
                <a:lnTo>
                  <a:pt x="409" y="457"/>
                </a:lnTo>
                <a:lnTo>
                  <a:pt x="411" y="457"/>
                </a:lnTo>
                <a:lnTo>
                  <a:pt x="411" y="455"/>
                </a:lnTo>
                <a:lnTo>
                  <a:pt x="414" y="452"/>
                </a:lnTo>
                <a:lnTo>
                  <a:pt x="414" y="452"/>
                </a:lnTo>
                <a:lnTo>
                  <a:pt x="414" y="450"/>
                </a:lnTo>
                <a:lnTo>
                  <a:pt x="414" y="450"/>
                </a:lnTo>
                <a:lnTo>
                  <a:pt x="416" y="450"/>
                </a:lnTo>
                <a:lnTo>
                  <a:pt x="416" y="450"/>
                </a:lnTo>
                <a:lnTo>
                  <a:pt x="416" y="452"/>
                </a:lnTo>
                <a:lnTo>
                  <a:pt x="418" y="455"/>
                </a:lnTo>
                <a:lnTo>
                  <a:pt x="421" y="457"/>
                </a:lnTo>
                <a:lnTo>
                  <a:pt x="421" y="464"/>
                </a:lnTo>
                <a:lnTo>
                  <a:pt x="423" y="460"/>
                </a:lnTo>
                <a:lnTo>
                  <a:pt x="423" y="457"/>
                </a:lnTo>
                <a:lnTo>
                  <a:pt x="423" y="457"/>
                </a:lnTo>
                <a:lnTo>
                  <a:pt x="423" y="455"/>
                </a:lnTo>
                <a:lnTo>
                  <a:pt x="426" y="455"/>
                </a:lnTo>
                <a:lnTo>
                  <a:pt x="426" y="455"/>
                </a:lnTo>
                <a:lnTo>
                  <a:pt x="426" y="455"/>
                </a:lnTo>
                <a:lnTo>
                  <a:pt x="426" y="457"/>
                </a:lnTo>
                <a:lnTo>
                  <a:pt x="430" y="460"/>
                </a:lnTo>
                <a:lnTo>
                  <a:pt x="433" y="462"/>
                </a:lnTo>
                <a:lnTo>
                  <a:pt x="433" y="464"/>
                </a:lnTo>
                <a:lnTo>
                  <a:pt x="433" y="462"/>
                </a:lnTo>
                <a:lnTo>
                  <a:pt x="433" y="460"/>
                </a:lnTo>
                <a:lnTo>
                  <a:pt x="433" y="460"/>
                </a:lnTo>
                <a:lnTo>
                  <a:pt x="435" y="460"/>
                </a:lnTo>
                <a:lnTo>
                  <a:pt x="435" y="460"/>
                </a:lnTo>
                <a:lnTo>
                  <a:pt x="435" y="462"/>
                </a:lnTo>
                <a:lnTo>
                  <a:pt x="435" y="462"/>
                </a:lnTo>
                <a:lnTo>
                  <a:pt x="435" y="464"/>
                </a:lnTo>
                <a:lnTo>
                  <a:pt x="435" y="467"/>
                </a:lnTo>
                <a:lnTo>
                  <a:pt x="435" y="467"/>
                </a:lnTo>
                <a:lnTo>
                  <a:pt x="435" y="469"/>
                </a:lnTo>
                <a:lnTo>
                  <a:pt x="435" y="469"/>
                </a:lnTo>
                <a:lnTo>
                  <a:pt x="435" y="471"/>
                </a:lnTo>
                <a:lnTo>
                  <a:pt x="435" y="471"/>
                </a:lnTo>
                <a:lnTo>
                  <a:pt x="437" y="474"/>
                </a:lnTo>
                <a:lnTo>
                  <a:pt x="437" y="476"/>
                </a:lnTo>
                <a:lnTo>
                  <a:pt x="440" y="476"/>
                </a:lnTo>
                <a:lnTo>
                  <a:pt x="440" y="479"/>
                </a:lnTo>
                <a:lnTo>
                  <a:pt x="440" y="481"/>
                </a:lnTo>
                <a:lnTo>
                  <a:pt x="437" y="481"/>
                </a:lnTo>
                <a:lnTo>
                  <a:pt x="440" y="481"/>
                </a:lnTo>
                <a:lnTo>
                  <a:pt x="442" y="479"/>
                </a:lnTo>
                <a:lnTo>
                  <a:pt x="449" y="476"/>
                </a:lnTo>
                <a:lnTo>
                  <a:pt x="449" y="474"/>
                </a:lnTo>
                <a:lnTo>
                  <a:pt x="452" y="474"/>
                </a:lnTo>
                <a:lnTo>
                  <a:pt x="454" y="471"/>
                </a:lnTo>
                <a:lnTo>
                  <a:pt x="454" y="469"/>
                </a:lnTo>
                <a:lnTo>
                  <a:pt x="456" y="469"/>
                </a:lnTo>
                <a:lnTo>
                  <a:pt x="456" y="464"/>
                </a:lnTo>
                <a:lnTo>
                  <a:pt x="459" y="462"/>
                </a:lnTo>
                <a:lnTo>
                  <a:pt x="454" y="462"/>
                </a:lnTo>
                <a:lnTo>
                  <a:pt x="452" y="460"/>
                </a:lnTo>
                <a:lnTo>
                  <a:pt x="452" y="455"/>
                </a:lnTo>
                <a:lnTo>
                  <a:pt x="456" y="455"/>
                </a:lnTo>
                <a:lnTo>
                  <a:pt x="454" y="452"/>
                </a:lnTo>
                <a:lnTo>
                  <a:pt x="454" y="452"/>
                </a:lnTo>
                <a:lnTo>
                  <a:pt x="456" y="452"/>
                </a:lnTo>
                <a:lnTo>
                  <a:pt x="459" y="455"/>
                </a:lnTo>
                <a:lnTo>
                  <a:pt x="461" y="452"/>
                </a:lnTo>
                <a:lnTo>
                  <a:pt x="461" y="452"/>
                </a:lnTo>
                <a:lnTo>
                  <a:pt x="459" y="450"/>
                </a:lnTo>
                <a:lnTo>
                  <a:pt x="456" y="450"/>
                </a:lnTo>
                <a:lnTo>
                  <a:pt x="456" y="448"/>
                </a:lnTo>
                <a:lnTo>
                  <a:pt x="456" y="445"/>
                </a:lnTo>
                <a:lnTo>
                  <a:pt x="456" y="445"/>
                </a:lnTo>
                <a:lnTo>
                  <a:pt x="456" y="445"/>
                </a:lnTo>
                <a:lnTo>
                  <a:pt x="459" y="448"/>
                </a:lnTo>
                <a:lnTo>
                  <a:pt x="459" y="448"/>
                </a:lnTo>
                <a:lnTo>
                  <a:pt x="459" y="445"/>
                </a:lnTo>
                <a:lnTo>
                  <a:pt x="459" y="443"/>
                </a:lnTo>
                <a:lnTo>
                  <a:pt x="456" y="443"/>
                </a:lnTo>
                <a:lnTo>
                  <a:pt x="456" y="443"/>
                </a:lnTo>
                <a:lnTo>
                  <a:pt x="456" y="441"/>
                </a:lnTo>
                <a:lnTo>
                  <a:pt x="456" y="441"/>
                </a:lnTo>
                <a:lnTo>
                  <a:pt x="456" y="438"/>
                </a:lnTo>
                <a:lnTo>
                  <a:pt x="456" y="438"/>
                </a:lnTo>
                <a:lnTo>
                  <a:pt x="459" y="436"/>
                </a:lnTo>
                <a:lnTo>
                  <a:pt x="456" y="434"/>
                </a:lnTo>
                <a:lnTo>
                  <a:pt x="454" y="434"/>
                </a:lnTo>
                <a:lnTo>
                  <a:pt x="452" y="434"/>
                </a:lnTo>
                <a:lnTo>
                  <a:pt x="447" y="434"/>
                </a:lnTo>
                <a:lnTo>
                  <a:pt x="447" y="434"/>
                </a:lnTo>
                <a:lnTo>
                  <a:pt x="444" y="431"/>
                </a:lnTo>
                <a:lnTo>
                  <a:pt x="440" y="429"/>
                </a:lnTo>
                <a:lnTo>
                  <a:pt x="440" y="426"/>
                </a:lnTo>
                <a:lnTo>
                  <a:pt x="437" y="429"/>
                </a:lnTo>
                <a:lnTo>
                  <a:pt x="437" y="429"/>
                </a:lnTo>
                <a:lnTo>
                  <a:pt x="437" y="429"/>
                </a:lnTo>
                <a:lnTo>
                  <a:pt x="437" y="426"/>
                </a:lnTo>
                <a:lnTo>
                  <a:pt x="437" y="426"/>
                </a:lnTo>
                <a:lnTo>
                  <a:pt x="440" y="426"/>
                </a:lnTo>
                <a:lnTo>
                  <a:pt x="440" y="426"/>
                </a:lnTo>
                <a:lnTo>
                  <a:pt x="440" y="424"/>
                </a:lnTo>
                <a:lnTo>
                  <a:pt x="440" y="424"/>
                </a:lnTo>
                <a:lnTo>
                  <a:pt x="437" y="424"/>
                </a:lnTo>
                <a:lnTo>
                  <a:pt x="437" y="424"/>
                </a:lnTo>
                <a:lnTo>
                  <a:pt x="440" y="422"/>
                </a:lnTo>
                <a:lnTo>
                  <a:pt x="440" y="419"/>
                </a:lnTo>
                <a:lnTo>
                  <a:pt x="442" y="422"/>
                </a:lnTo>
                <a:lnTo>
                  <a:pt x="444" y="424"/>
                </a:lnTo>
                <a:lnTo>
                  <a:pt x="447" y="426"/>
                </a:lnTo>
                <a:lnTo>
                  <a:pt x="447" y="424"/>
                </a:lnTo>
                <a:lnTo>
                  <a:pt x="444" y="424"/>
                </a:lnTo>
                <a:lnTo>
                  <a:pt x="447" y="424"/>
                </a:lnTo>
                <a:lnTo>
                  <a:pt x="447" y="422"/>
                </a:lnTo>
                <a:lnTo>
                  <a:pt x="449" y="424"/>
                </a:lnTo>
                <a:lnTo>
                  <a:pt x="452" y="424"/>
                </a:lnTo>
                <a:lnTo>
                  <a:pt x="463" y="431"/>
                </a:lnTo>
                <a:lnTo>
                  <a:pt x="468" y="431"/>
                </a:lnTo>
                <a:lnTo>
                  <a:pt x="470" y="429"/>
                </a:lnTo>
                <a:lnTo>
                  <a:pt x="475" y="434"/>
                </a:lnTo>
                <a:lnTo>
                  <a:pt x="475" y="434"/>
                </a:lnTo>
                <a:lnTo>
                  <a:pt x="478" y="431"/>
                </a:lnTo>
                <a:lnTo>
                  <a:pt x="478" y="429"/>
                </a:lnTo>
                <a:lnTo>
                  <a:pt x="478" y="429"/>
                </a:lnTo>
                <a:lnTo>
                  <a:pt x="478" y="429"/>
                </a:lnTo>
                <a:lnTo>
                  <a:pt x="480" y="429"/>
                </a:lnTo>
                <a:lnTo>
                  <a:pt x="480" y="429"/>
                </a:lnTo>
                <a:lnTo>
                  <a:pt x="480" y="431"/>
                </a:lnTo>
                <a:lnTo>
                  <a:pt x="480" y="431"/>
                </a:lnTo>
                <a:lnTo>
                  <a:pt x="480" y="431"/>
                </a:lnTo>
                <a:lnTo>
                  <a:pt x="480" y="434"/>
                </a:lnTo>
                <a:lnTo>
                  <a:pt x="480" y="434"/>
                </a:lnTo>
                <a:lnTo>
                  <a:pt x="480" y="434"/>
                </a:lnTo>
                <a:lnTo>
                  <a:pt x="480" y="434"/>
                </a:lnTo>
                <a:lnTo>
                  <a:pt x="480" y="434"/>
                </a:lnTo>
                <a:lnTo>
                  <a:pt x="480" y="434"/>
                </a:lnTo>
                <a:lnTo>
                  <a:pt x="480" y="436"/>
                </a:lnTo>
                <a:lnTo>
                  <a:pt x="480" y="436"/>
                </a:lnTo>
                <a:lnTo>
                  <a:pt x="482" y="436"/>
                </a:lnTo>
                <a:lnTo>
                  <a:pt x="482" y="436"/>
                </a:lnTo>
                <a:lnTo>
                  <a:pt x="485" y="436"/>
                </a:lnTo>
                <a:lnTo>
                  <a:pt x="485" y="436"/>
                </a:lnTo>
                <a:lnTo>
                  <a:pt x="487" y="436"/>
                </a:lnTo>
                <a:lnTo>
                  <a:pt x="485" y="438"/>
                </a:lnTo>
                <a:lnTo>
                  <a:pt x="485" y="438"/>
                </a:lnTo>
                <a:lnTo>
                  <a:pt x="485" y="438"/>
                </a:lnTo>
                <a:lnTo>
                  <a:pt x="485" y="441"/>
                </a:lnTo>
                <a:lnTo>
                  <a:pt x="487" y="441"/>
                </a:lnTo>
                <a:lnTo>
                  <a:pt x="487" y="438"/>
                </a:lnTo>
                <a:lnTo>
                  <a:pt x="487" y="438"/>
                </a:lnTo>
                <a:lnTo>
                  <a:pt x="487" y="438"/>
                </a:lnTo>
                <a:lnTo>
                  <a:pt x="487" y="441"/>
                </a:lnTo>
                <a:lnTo>
                  <a:pt x="489" y="441"/>
                </a:lnTo>
                <a:lnTo>
                  <a:pt x="489" y="443"/>
                </a:lnTo>
                <a:lnTo>
                  <a:pt x="487" y="445"/>
                </a:lnTo>
                <a:lnTo>
                  <a:pt x="487" y="445"/>
                </a:lnTo>
                <a:lnTo>
                  <a:pt x="485" y="448"/>
                </a:lnTo>
                <a:lnTo>
                  <a:pt x="482" y="448"/>
                </a:lnTo>
                <a:lnTo>
                  <a:pt x="496" y="448"/>
                </a:lnTo>
                <a:lnTo>
                  <a:pt x="496" y="448"/>
                </a:lnTo>
                <a:lnTo>
                  <a:pt x="501" y="445"/>
                </a:lnTo>
                <a:lnTo>
                  <a:pt x="501" y="443"/>
                </a:lnTo>
                <a:lnTo>
                  <a:pt x="504" y="445"/>
                </a:lnTo>
                <a:lnTo>
                  <a:pt x="504" y="445"/>
                </a:lnTo>
                <a:lnTo>
                  <a:pt x="501" y="450"/>
                </a:lnTo>
                <a:lnTo>
                  <a:pt x="504" y="450"/>
                </a:lnTo>
                <a:lnTo>
                  <a:pt x="504" y="452"/>
                </a:lnTo>
                <a:lnTo>
                  <a:pt x="506" y="455"/>
                </a:lnTo>
                <a:lnTo>
                  <a:pt x="508" y="455"/>
                </a:lnTo>
                <a:lnTo>
                  <a:pt x="511" y="455"/>
                </a:lnTo>
                <a:lnTo>
                  <a:pt x="518" y="455"/>
                </a:lnTo>
                <a:lnTo>
                  <a:pt x="515" y="452"/>
                </a:lnTo>
                <a:lnTo>
                  <a:pt x="518" y="452"/>
                </a:lnTo>
                <a:lnTo>
                  <a:pt x="520" y="452"/>
                </a:lnTo>
                <a:lnTo>
                  <a:pt x="523" y="452"/>
                </a:lnTo>
                <a:lnTo>
                  <a:pt x="520" y="455"/>
                </a:lnTo>
                <a:lnTo>
                  <a:pt x="520" y="455"/>
                </a:lnTo>
                <a:lnTo>
                  <a:pt x="527" y="464"/>
                </a:lnTo>
                <a:lnTo>
                  <a:pt x="530" y="464"/>
                </a:lnTo>
                <a:lnTo>
                  <a:pt x="530" y="467"/>
                </a:lnTo>
                <a:lnTo>
                  <a:pt x="530" y="467"/>
                </a:lnTo>
                <a:lnTo>
                  <a:pt x="530" y="469"/>
                </a:lnTo>
                <a:lnTo>
                  <a:pt x="530" y="471"/>
                </a:lnTo>
                <a:lnTo>
                  <a:pt x="532" y="471"/>
                </a:lnTo>
                <a:lnTo>
                  <a:pt x="534" y="471"/>
                </a:lnTo>
                <a:lnTo>
                  <a:pt x="537" y="469"/>
                </a:lnTo>
                <a:lnTo>
                  <a:pt x="537" y="469"/>
                </a:lnTo>
                <a:lnTo>
                  <a:pt x="537" y="467"/>
                </a:lnTo>
                <a:lnTo>
                  <a:pt x="537" y="464"/>
                </a:lnTo>
                <a:lnTo>
                  <a:pt x="537" y="462"/>
                </a:lnTo>
                <a:lnTo>
                  <a:pt x="537" y="462"/>
                </a:lnTo>
                <a:lnTo>
                  <a:pt x="537" y="460"/>
                </a:lnTo>
                <a:lnTo>
                  <a:pt x="539" y="460"/>
                </a:lnTo>
                <a:lnTo>
                  <a:pt x="539" y="462"/>
                </a:lnTo>
                <a:lnTo>
                  <a:pt x="539" y="464"/>
                </a:lnTo>
                <a:lnTo>
                  <a:pt x="539" y="467"/>
                </a:lnTo>
                <a:lnTo>
                  <a:pt x="539" y="467"/>
                </a:lnTo>
                <a:lnTo>
                  <a:pt x="541" y="467"/>
                </a:lnTo>
                <a:lnTo>
                  <a:pt x="541" y="464"/>
                </a:lnTo>
                <a:lnTo>
                  <a:pt x="541" y="464"/>
                </a:lnTo>
                <a:lnTo>
                  <a:pt x="541" y="462"/>
                </a:lnTo>
                <a:lnTo>
                  <a:pt x="544" y="462"/>
                </a:lnTo>
                <a:lnTo>
                  <a:pt x="544" y="464"/>
                </a:lnTo>
                <a:lnTo>
                  <a:pt x="541" y="467"/>
                </a:lnTo>
                <a:lnTo>
                  <a:pt x="541" y="469"/>
                </a:lnTo>
                <a:lnTo>
                  <a:pt x="539" y="474"/>
                </a:lnTo>
                <a:lnTo>
                  <a:pt x="539" y="474"/>
                </a:lnTo>
                <a:lnTo>
                  <a:pt x="537" y="474"/>
                </a:lnTo>
                <a:lnTo>
                  <a:pt x="537" y="476"/>
                </a:lnTo>
                <a:lnTo>
                  <a:pt x="537" y="476"/>
                </a:lnTo>
                <a:lnTo>
                  <a:pt x="537" y="479"/>
                </a:lnTo>
                <a:lnTo>
                  <a:pt x="537" y="479"/>
                </a:lnTo>
                <a:lnTo>
                  <a:pt x="537" y="481"/>
                </a:lnTo>
                <a:lnTo>
                  <a:pt x="534" y="483"/>
                </a:lnTo>
                <a:lnTo>
                  <a:pt x="532" y="486"/>
                </a:lnTo>
                <a:lnTo>
                  <a:pt x="532" y="486"/>
                </a:lnTo>
                <a:lnTo>
                  <a:pt x="530" y="488"/>
                </a:lnTo>
                <a:lnTo>
                  <a:pt x="530" y="488"/>
                </a:lnTo>
                <a:lnTo>
                  <a:pt x="530" y="493"/>
                </a:lnTo>
                <a:lnTo>
                  <a:pt x="532" y="493"/>
                </a:lnTo>
                <a:lnTo>
                  <a:pt x="534" y="490"/>
                </a:lnTo>
                <a:lnTo>
                  <a:pt x="539" y="481"/>
                </a:lnTo>
                <a:lnTo>
                  <a:pt x="539" y="481"/>
                </a:lnTo>
                <a:lnTo>
                  <a:pt x="539" y="479"/>
                </a:lnTo>
                <a:lnTo>
                  <a:pt x="539" y="476"/>
                </a:lnTo>
                <a:lnTo>
                  <a:pt x="541" y="476"/>
                </a:lnTo>
                <a:lnTo>
                  <a:pt x="544" y="474"/>
                </a:lnTo>
                <a:lnTo>
                  <a:pt x="546" y="474"/>
                </a:lnTo>
                <a:lnTo>
                  <a:pt x="546" y="474"/>
                </a:lnTo>
                <a:lnTo>
                  <a:pt x="546" y="471"/>
                </a:lnTo>
                <a:lnTo>
                  <a:pt x="546" y="471"/>
                </a:lnTo>
                <a:lnTo>
                  <a:pt x="546" y="469"/>
                </a:lnTo>
                <a:lnTo>
                  <a:pt x="546" y="469"/>
                </a:lnTo>
                <a:lnTo>
                  <a:pt x="546" y="469"/>
                </a:lnTo>
                <a:lnTo>
                  <a:pt x="549" y="469"/>
                </a:lnTo>
                <a:lnTo>
                  <a:pt x="549" y="471"/>
                </a:lnTo>
                <a:lnTo>
                  <a:pt x="553" y="474"/>
                </a:lnTo>
                <a:lnTo>
                  <a:pt x="553" y="476"/>
                </a:lnTo>
                <a:lnTo>
                  <a:pt x="553" y="479"/>
                </a:lnTo>
                <a:lnTo>
                  <a:pt x="558" y="481"/>
                </a:lnTo>
                <a:lnTo>
                  <a:pt x="558" y="481"/>
                </a:lnTo>
                <a:lnTo>
                  <a:pt x="560" y="481"/>
                </a:lnTo>
                <a:lnTo>
                  <a:pt x="558" y="476"/>
                </a:lnTo>
                <a:lnTo>
                  <a:pt x="558" y="474"/>
                </a:lnTo>
                <a:lnTo>
                  <a:pt x="560" y="471"/>
                </a:lnTo>
                <a:lnTo>
                  <a:pt x="560" y="469"/>
                </a:lnTo>
                <a:lnTo>
                  <a:pt x="563" y="469"/>
                </a:lnTo>
                <a:lnTo>
                  <a:pt x="563" y="469"/>
                </a:lnTo>
                <a:lnTo>
                  <a:pt x="563" y="469"/>
                </a:lnTo>
                <a:lnTo>
                  <a:pt x="565" y="471"/>
                </a:lnTo>
                <a:lnTo>
                  <a:pt x="565" y="469"/>
                </a:lnTo>
                <a:lnTo>
                  <a:pt x="563" y="467"/>
                </a:lnTo>
                <a:lnTo>
                  <a:pt x="563" y="467"/>
                </a:lnTo>
                <a:lnTo>
                  <a:pt x="563" y="464"/>
                </a:lnTo>
                <a:lnTo>
                  <a:pt x="565" y="464"/>
                </a:lnTo>
                <a:lnTo>
                  <a:pt x="565" y="467"/>
                </a:lnTo>
                <a:lnTo>
                  <a:pt x="565" y="467"/>
                </a:lnTo>
                <a:lnTo>
                  <a:pt x="567" y="469"/>
                </a:lnTo>
                <a:lnTo>
                  <a:pt x="567" y="467"/>
                </a:lnTo>
                <a:lnTo>
                  <a:pt x="570" y="462"/>
                </a:lnTo>
                <a:lnTo>
                  <a:pt x="563" y="462"/>
                </a:lnTo>
                <a:lnTo>
                  <a:pt x="563" y="462"/>
                </a:lnTo>
                <a:lnTo>
                  <a:pt x="563" y="460"/>
                </a:lnTo>
                <a:lnTo>
                  <a:pt x="563" y="460"/>
                </a:lnTo>
                <a:lnTo>
                  <a:pt x="565" y="457"/>
                </a:lnTo>
                <a:lnTo>
                  <a:pt x="567" y="457"/>
                </a:lnTo>
                <a:lnTo>
                  <a:pt x="567" y="457"/>
                </a:lnTo>
                <a:lnTo>
                  <a:pt x="567" y="457"/>
                </a:lnTo>
                <a:close/>
                <a:moveTo>
                  <a:pt x="518" y="389"/>
                </a:moveTo>
                <a:lnTo>
                  <a:pt x="518" y="386"/>
                </a:lnTo>
                <a:lnTo>
                  <a:pt x="515" y="386"/>
                </a:lnTo>
                <a:lnTo>
                  <a:pt x="515" y="386"/>
                </a:lnTo>
                <a:lnTo>
                  <a:pt x="515" y="386"/>
                </a:lnTo>
                <a:lnTo>
                  <a:pt x="513" y="384"/>
                </a:lnTo>
                <a:lnTo>
                  <a:pt x="511" y="386"/>
                </a:lnTo>
                <a:lnTo>
                  <a:pt x="511" y="389"/>
                </a:lnTo>
                <a:lnTo>
                  <a:pt x="513" y="393"/>
                </a:lnTo>
                <a:lnTo>
                  <a:pt x="513" y="391"/>
                </a:lnTo>
                <a:lnTo>
                  <a:pt x="515" y="389"/>
                </a:lnTo>
                <a:lnTo>
                  <a:pt x="515" y="389"/>
                </a:lnTo>
                <a:lnTo>
                  <a:pt x="515" y="389"/>
                </a:lnTo>
                <a:lnTo>
                  <a:pt x="518" y="391"/>
                </a:lnTo>
                <a:lnTo>
                  <a:pt x="518" y="391"/>
                </a:lnTo>
                <a:lnTo>
                  <a:pt x="520" y="391"/>
                </a:lnTo>
                <a:lnTo>
                  <a:pt x="518" y="391"/>
                </a:lnTo>
                <a:lnTo>
                  <a:pt x="518" y="389"/>
                </a:lnTo>
                <a:close/>
                <a:moveTo>
                  <a:pt x="575" y="393"/>
                </a:moveTo>
                <a:lnTo>
                  <a:pt x="577" y="389"/>
                </a:lnTo>
                <a:lnTo>
                  <a:pt x="579" y="386"/>
                </a:lnTo>
                <a:lnTo>
                  <a:pt x="572" y="396"/>
                </a:lnTo>
                <a:lnTo>
                  <a:pt x="575" y="393"/>
                </a:lnTo>
                <a:close/>
                <a:moveTo>
                  <a:pt x="475" y="448"/>
                </a:moveTo>
                <a:lnTo>
                  <a:pt x="475" y="448"/>
                </a:lnTo>
                <a:lnTo>
                  <a:pt x="475" y="448"/>
                </a:lnTo>
                <a:lnTo>
                  <a:pt x="475" y="448"/>
                </a:lnTo>
                <a:lnTo>
                  <a:pt x="473" y="448"/>
                </a:lnTo>
                <a:lnTo>
                  <a:pt x="473" y="448"/>
                </a:lnTo>
                <a:lnTo>
                  <a:pt x="473" y="448"/>
                </a:lnTo>
                <a:lnTo>
                  <a:pt x="473" y="450"/>
                </a:lnTo>
                <a:lnTo>
                  <a:pt x="475" y="450"/>
                </a:lnTo>
                <a:lnTo>
                  <a:pt x="475" y="450"/>
                </a:lnTo>
                <a:lnTo>
                  <a:pt x="475" y="450"/>
                </a:lnTo>
                <a:lnTo>
                  <a:pt x="475" y="450"/>
                </a:lnTo>
                <a:lnTo>
                  <a:pt x="475" y="450"/>
                </a:lnTo>
                <a:lnTo>
                  <a:pt x="478" y="448"/>
                </a:lnTo>
                <a:lnTo>
                  <a:pt x="478" y="448"/>
                </a:lnTo>
                <a:lnTo>
                  <a:pt x="475" y="448"/>
                </a:lnTo>
                <a:lnTo>
                  <a:pt x="475" y="448"/>
                </a:lnTo>
                <a:close/>
                <a:moveTo>
                  <a:pt x="582" y="355"/>
                </a:moveTo>
                <a:lnTo>
                  <a:pt x="579" y="353"/>
                </a:lnTo>
                <a:lnTo>
                  <a:pt x="579" y="351"/>
                </a:lnTo>
                <a:lnTo>
                  <a:pt x="577" y="348"/>
                </a:lnTo>
                <a:lnTo>
                  <a:pt x="575" y="346"/>
                </a:lnTo>
                <a:lnTo>
                  <a:pt x="577" y="348"/>
                </a:lnTo>
                <a:lnTo>
                  <a:pt x="579" y="348"/>
                </a:lnTo>
                <a:lnTo>
                  <a:pt x="579" y="353"/>
                </a:lnTo>
                <a:lnTo>
                  <a:pt x="579" y="355"/>
                </a:lnTo>
                <a:lnTo>
                  <a:pt x="579" y="355"/>
                </a:lnTo>
                <a:lnTo>
                  <a:pt x="582" y="358"/>
                </a:lnTo>
                <a:lnTo>
                  <a:pt x="582" y="360"/>
                </a:lnTo>
                <a:lnTo>
                  <a:pt x="582" y="363"/>
                </a:lnTo>
                <a:lnTo>
                  <a:pt x="582" y="365"/>
                </a:lnTo>
                <a:lnTo>
                  <a:pt x="584" y="370"/>
                </a:lnTo>
                <a:lnTo>
                  <a:pt x="582" y="372"/>
                </a:lnTo>
                <a:lnTo>
                  <a:pt x="579" y="379"/>
                </a:lnTo>
                <a:lnTo>
                  <a:pt x="579" y="379"/>
                </a:lnTo>
                <a:lnTo>
                  <a:pt x="582" y="381"/>
                </a:lnTo>
                <a:lnTo>
                  <a:pt x="582" y="381"/>
                </a:lnTo>
                <a:lnTo>
                  <a:pt x="582" y="381"/>
                </a:lnTo>
                <a:lnTo>
                  <a:pt x="584" y="377"/>
                </a:lnTo>
                <a:lnTo>
                  <a:pt x="584" y="374"/>
                </a:lnTo>
                <a:lnTo>
                  <a:pt x="584" y="363"/>
                </a:lnTo>
                <a:lnTo>
                  <a:pt x="582" y="355"/>
                </a:lnTo>
                <a:close/>
                <a:moveTo>
                  <a:pt x="428" y="476"/>
                </a:moveTo>
                <a:lnTo>
                  <a:pt x="426" y="476"/>
                </a:lnTo>
                <a:lnTo>
                  <a:pt x="426" y="476"/>
                </a:lnTo>
                <a:lnTo>
                  <a:pt x="426" y="476"/>
                </a:lnTo>
                <a:lnTo>
                  <a:pt x="426" y="479"/>
                </a:lnTo>
                <a:lnTo>
                  <a:pt x="426" y="479"/>
                </a:lnTo>
                <a:lnTo>
                  <a:pt x="423" y="479"/>
                </a:lnTo>
                <a:lnTo>
                  <a:pt x="421" y="481"/>
                </a:lnTo>
                <a:lnTo>
                  <a:pt x="421" y="481"/>
                </a:lnTo>
                <a:lnTo>
                  <a:pt x="421" y="481"/>
                </a:lnTo>
                <a:lnTo>
                  <a:pt x="428" y="479"/>
                </a:lnTo>
                <a:lnTo>
                  <a:pt x="428" y="479"/>
                </a:lnTo>
                <a:lnTo>
                  <a:pt x="428" y="476"/>
                </a:lnTo>
                <a:close/>
                <a:moveTo>
                  <a:pt x="468" y="455"/>
                </a:moveTo>
                <a:lnTo>
                  <a:pt x="466" y="455"/>
                </a:lnTo>
                <a:lnTo>
                  <a:pt x="466" y="457"/>
                </a:lnTo>
                <a:lnTo>
                  <a:pt x="463" y="460"/>
                </a:lnTo>
                <a:lnTo>
                  <a:pt x="461" y="460"/>
                </a:lnTo>
                <a:lnTo>
                  <a:pt x="461" y="462"/>
                </a:lnTo>
                <a:lnTo>
                  <a:pt x="461" y="462"/>
                </a:lnTo>
                <a:lnTo>
                  <a:pt x="461" y="462"/>
                </a:lnTo>
                <a:lnTo>
                  <a:pt x="466" y="460"/>
                </a:lnTo>
                <a:lnTo>
                  <a:pt x="468" y="457"/>
                </a:lnTo>
                <a:lnTo>
                  <a:pt x="468" y="457"/>
                </a:lnTo>
                <a:lnTo>
                  <a:pt x="468" y="455"/>
                </a:lnTo>
                <a:close/>
                <a:moveTo>
                  <a:pt x="470" y="452"/>
                </a:moveTo>
                <a:lnTo>
                  <a:pt x="470" y="452"/>
                </a:lnTo>
                <a:lnTo>
                  <a:pt x="470" y="455"/>
                </a:lnTo>
                <a:lnTo>
                  <a:pt x="470" y="455"/>
                </a:lnTo>
                <a:lnTo>
                  <a:pt x="473" y="452"/>
                </a:lnTo>
                <a:lnTo>
                  <a:pt x="473" y="452"/>
                </a:lnTo>
                <a:lnTo>
                  <a:pt x="470" y="452"/>
                </a:lnTo>
                <a:lnTo>
                  <a:pt x="470" y="452"/>
                </a:lnTo>
                <a:close/>
                <a:moveTo>
                  <a:pt x="433" y="481"/>
                </a:moveTo>
                <a:lnTo>
                  <a:pt x="433" y="481"/>
                </a:lnTo>
                <a:lnTo>
                  <a:pt x="430" y="483"/>
                </a:lnTo>
                <a:lnTo>
                  <a:pt x="430" y="483"/>
                </a:lnTo>
                <a:lnTo>
                  <a:pt x="428" y="486"/>
                </a:lnTo>
                <a:lnTo>
                  <a:pt x="435" y="483"/>
                </a:lnTo>
                <a:lnTo>
                  <a:pt x="435" y="481"/>
                </a:lnTo>
                <a:lnTo>
                  <a:pt x="433" y="481"/>
                </a:lnTo>
                <a:close/>
                <a:moveTo>
                  <a:pt x="454" y="431"/>
                </a:moveTo>
                <a:lnTo>
                  <a:pt x="454" y="431"/>
                </a:lnTo>
                <a:lnTo>
                  <a:pt x="454" y="434"/>
                </a:lnTo>
                <a:lnTo>
                  <a:pt x="456" y="434"/>
                </a:lnTo>
                <a:lnTo>
                  <a:pt x="456" y="434"/>
                </a:lnTo>
                <a:lnTo>
                  <a:pt x="456" y="431"/>
                </a:lnTo>
                <a:lnTo>
                  <a:pt x="456" y="434"/>
                </a:lnTo>
                <a:lnTo>
                  <a:pt x="459" y="434"/>
                </a:lnTo>
                <a:lnTo>
                  <a:pt x="459" y="434"/>
                </a:lnTo>
                <a:lnTo>
                  <a:pt x="459" y="434"/>
                </a:lnTo>
                <a:lnTo>
                  <a:pt x="461" y="434"/>
                </a:lnTo>
                <a:lnTo>
                  <a:pt x="461" y="434"/>
                </a:lnTo>
                <a:lnTo>
                  <a:pt x="461" y="434"/>
                </a:lnTo>
                <a:lnTo>
                  <a:pt x="461" y="434"/>
                </a:lnTo>
                <a:lnTo>
                  <a:pt x="461" y="434"/>
                </a:lnTo>
                <a:lnTo>
                  <a:pt x="461" y="434"/>
                </a:lnTo>
                <a:lnTo>
                  <a:pt x="461" y="434"/>
                </a:lnTo>
                <a:lnTo>
                  <a:pt x="461" y="431"/>
                </a:lnTo>
                <a:lnTo>
                  <a:pt x="461" y="431"/>
                </a:lnTo>
                <a:lnTo>
                  <a:pt x="461" y="431"/>
                </a:lnTo>
                <a:lnTo>
                  <a:pt x="461" y="434"/>
                </a:lnTo>
                <a:lnTo>
                  <a:pt x="459" y="434"/>
                </a:lnTo>
                <a:lnTo>
                  <a:pt x="459" y="434"/>
                </a:lnTo>
                <a:lnTo>
                  <a:pt x="459" y="431"/>
                </a:lnTo>
                <a:lnTo>
                  <a:pt x="456" y="431"/>
                </a:lnTo>
                <a:lnTo>
                  <a:pt x="459" y="431"/>
                </a:lnTo>
                <a:lnTo>
                  <a:pt x="459" y="431"/>
                </a:lnTo>
                <a:lnTo>
                  <a:pt x="459" y="429"/>
                </a:lnTo>
                <a:lnTo>
                  <a:pt x="456" y="429"/>
                </a:lnTo>
                <a:lnTo>
                  <a:pt x="456" y="429"/>
                </a:lnTo>
                <a:lnTo>
                  <a:pt x="454" y="429"/>
                </a:lnTo>
                <a:lnTo>
                  <a:pt x="454" y="429"/>
                </a:lnTo>
                <a:lnTo>
                  <a:pt x="454" y="426"/>
                </a:lnTo>
                <a:lnTo>
                  <a:pt x="452" y="426"/>
                </a:lnTo>
                <a:lnTo>
                  <a:pt x="449" y="426"/>
                </a:lnTo>
                <a:lnTo>
                  <a:pt x="449" y="426"/>
                </a:lnTo>
                <a:lnTo>
                  <a:pt x="447" y="426"/>
                </a:lnTo>
                <a:lnTo>
                  <a:pt x="447" y="429"/>
                </a:lnTo>
                <a:lnTo>
                  <a:pt x="447" y="429"/>
                </a:lnTo>
                <a:lnTo>
                  <a:pt x="449" y="431"/>
                </a:lnTo>
                <a:lnTo>
                  <a:pt x="452" y="431"/>
                </a:lnTo>
                <a:lnTo>
                  <a:pt x="452" y="431"/>
                </a:lnTo>
                <a:lnTo>
                  <a:pt x="454" y="431"/>
                </a:lnTo>
                <a:lnTo>
                  <a:pt x="454" y="431"/>
                </a:lnTo>
                <a:lnTo>
                  <a:pt x="454" y="431"/>
                </a:lnTo>
                <a:lnTo>
                  <a:pt x="454" y="431"/>
                </a:lnTo>
                <a:close/>
                <a:moveTo>
                  <a:pt x="577" y="372"/>
                </a:moveTo>
                <a:lnTo>
                  <a:pt x="579" y="372"/>
                </a:lnTo>
                <a:lnTo>
                  <a:pt x="579" y="372"/>
                </a:lnTo>
                <a:lnTo>
                  <a:pt x="577" y="372"/>
                </a:lnTo>
                <a:close/>
                <a:moveTo>
                  <a:pt x="575" y="370"/>
                </a:moveTo>
                <a:lnTo>
                  <a:pt x="575" y="370"/>
                </a:lnTo>
                <a:lnTo>
                  <a:pt x="572" y="370"/>
                </a:lnTo>
                <a:lnTo>
                  <a:pt x="572" y="372"/>
                </a:lnTo>
                <a:lnTo>
                  <a:pt x="572" y="372"/>
                </a:lnTo>
                <a:lnTo>
                  <a:pt x="575" y="370"/>
                </a:lnTo>
                <a:lnTo>
                  <a:pt x="575" y="370"/>
                </a:lnTo>
                <a:close/>
                <a:moveTo>
                  <a:pt x="575" y="367"/>
                </a:moveTo>
                <a:lnTo>
                  <a:pt x="577" y="367"/>
                </a:lnTo>
                <a:lnTo>
                  <a:pt x="577" y="367"/>
                </a:lnTo>
                <a:lnTo>
                  <a:pt x="575" y="367"/>
                </a:lnTo>
                <a:lnTo>
                  <a:pt x="575" y="370"/>
                </a:lnTo>
                <a:lnTo>
                  <a:pt x="575" y="370"/>
                </a:lnTo>
                <a:lnTo>
                  <a:pt x="575" y="370"/>
                </a:lnTo>
                <a:lnTo>
                  <a:pt x="575" y="367"/>
                </a:lnTo>
                <a:close/>
                <a:moveTo>
                  <a:pt x="577" y="367"/>
                </a:moveTo>
                <a:lnTo>
                  <a:pt x="577" y="367"/>
                </a:lnTo>
                <a:lnTo>
                  <a:pt x="577" y="370"/>
                </a:lnTo>
                <a:lnTo>
                  <a:pt x="577" y="370"/>
                </a:lnTo>
                <a:lnTo>
                  <a:pt x="577" y="367"/>
                </a:lnTo>
                <a:close/>
                <a:moveTo>
                  <a:pt x="508" y="398"/>
                </a:moveTo>
                <a:lnTo>
                  <a:pt x="511" y="398"/>
                </a:lnTo>
                <a:lnTo>
                  <a:pt x="511" y="398"/>
                </a:lnTo>
                <a:lnTo>
                  <a:pt x="511" y="398"/>
                </a:lnTo>
                <a:lnTo>
                  <a:pt x="511" y="398"/>
                </a:lnTo>
                <a:lnTo>
                  <a:pt x="511" y="398"/>
                </a:lnTo>
                <a:lnTo>
                  <a:pt x="511" y="398"/>
                </a:lnTo>
                <a:lnTo>
                  <a:pt x="511" y="398"/>
                </a:lnTo>
                <a:lnTo>
                  <a:pt x="508" y="396"/>
                </a:lnTo>
                <a:lnTo>
                  <a:pt x="508" y="396"/>
                </a:lnTo>
                <a:lnTo>
                  <a:pt x="508" y="396"/>
                </a:lnTo>
                <a:lnTo>
                  <a:pt x="508" y="396"/>
                </a:lnTo>
                <a:lnTo>
                  <a:pt x="508" y="398"/>
                </a:lnTo>
                <a:lnTo>
                  <a:pt x="508" y="398"/>
                </a:lnTo>
                <a:lnTo>
                  <a:pt x="508" y="398"/>
                </a:lnTo>
                <a:lnTo>
                  <a:pt x="508" y="398"/>
                </a:lnTo>
                <a:lnTo>
                  <a:pt x="508" y="398"/>
                </a:lnTo>
                <a:lnTo>
                  <a:pt x="508" y="398"/>
                </a:lnTo>
                <a:lnTo>
                  <a:pt x="508" y="398"/>
                </a:lnTo>
                <a:close/>
                <a:moveTo>
                  <a:pt x="567" y="379"/>
                </a:moveTo>
                <a:lnTo>
                  <a:pt x="567" y="379"/>
                </a:lnTo>
                <a:lnTo>
                  <a:pt x="567" y="377"/>
                </a:lnTo>
                <a:lnTo>
                  <a:pt x="567" y="377"/>
                </a:lnTo>
                <a:lnTo>
                  <a:pt x="567" y="379"/>
                </a:lnTo>
                <a:lnTo>
                  <a:pt x="567" y="381"/>
                </a:lnTo>
                <a:lnTo>
                  <a:pt x="567" y="381"/>
                </a:lnTo>
                <a:lnTo>
                  <a:pt x="567" y="379"/>
                </a:lnTo>
                <a:close/>
                <a:moveTo>
                  <a:pt x="539" y="363"/>
                </a:moveTo>
                <a:lnTo>
                  <a:pt x="539" y="360"/>
                </a:lnTo>
                <a:lnTo>
                  <a:pt x="537" y="360"/>
                </a:lnTo>
                <a:lnTo>
                  <a:pt x="537" y="363"/>
                </a:lnTo>
                <a:lnTo>
                  <a:pt x="534" y="365"/>
                </a:lnTo>
                <a:lnTo>
                  <a:pt x="534" y="365"/>
                </a:lnTo>
                <a:lnTo>
                  <a:pt x="534" y="365"/>
                </a:lnTo>
                <a:lnTo>
                  <a:pt x="537" y="365"/>
                </a:lnTo>
                <a:lnTo>
                  <a:pt x="537" y="363"/>
                </a:lnTo>
                <a:lnTo>
                  <a:pt x="537" y="363"/>
                </a:lnTo>
                <a:lnTo>
                  <a:pt x="539" y="363"/>
                </a:lnTo>
                <a:close/>
              </a:path>
            </a:pathLst>
          </a:custGeom>
          <a:solidFill>
            <a:schemeClr val="accent2"/>
          </a:solidFill>
          <a:ln w="4763">
            <a:solidFill>
              <a:srgbClr val="FFFFFF"/>
            </a:solidFill>
          </a:ln>
          <a:effectLst>
            <a:outerShdw blurRad="431800" dist="38100" dir="5400000" algn="t" rotWithShape="0">
              <a:prstClr val="black">
                <a:alpha val="30000"/>
              </a:prstClr>
            </a:outerShdw>
          </a:effectLst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6" name="Freeform 38">
            <a:extLst>
              <a:ext uri="{FF2B5EF4-FFF2-40B4-BE49-F238E27FC236}">
                <a16:creationId xmlns:a16="http://schemas.microsoft.com/office/drawing/2014/main" id="{778E7372-7E6A-4AAE-A31E-803D62D5113D}"/>
              </a:ext>
            </a:extLst>
          </p:cNvPr>
          <p:cNvSpPr>
            <a:spLocks noEditPoints="1"/>
          </p:cNvSpPr>
          <p:nvPr/>
        </p:nvSpPr>
        <p:spPr bwMode="auto">
          <a:xfrm>
            <a:off x="8895104" y="3169592"/>
            <a:ext cx="882254" cy="453629"/>
          </a:xfrm>
          <a:custGeom>
            <a:avLst/>
            <a:gdLst>
              <a:gd name="T0" fmla="*/ 722 w 741"/>
              <a:gd name="T1" fmla="*/ 152 h 381"/>
              <a:gd name="T2" fmla="*/ 712 w 741"/>
              <a:gd name="T3" fmla="*/ 145 h 381"/>
              <a:gd name="T4" fmla="*/ 700 w 741"/>
              <a:gd name="T5" fmla="*/ 135 h 381"/>
              <a:gd name="T6" fmla="*/ 688 w 741"/>
              <a:gd name="T7" fmla="*/ 119 h 381"/>
              <a:gd name="T8" fmla="*/ 681 w 741"/>
              <a:gd name="T9" fmla="*/ 109 h 381"/>
              <a:gd name="T10" fmla="*/ 662 w 741"/>
              <a:gd name="T11" fmla="*/ 88 h 381"/>
              <a:gd name="T12" fmla="*/ 665 w 741"/>
              <a:gd name="T13" fmla="*/ 81 h 381"/>
              <a:gd name="T14" fmla="*/ 667 w 741"/>
              <a:gd name="T15" fmla="*/ 76 h 381"/>
              <a:gd name="T16" fmla="*/ 662 w 741"/>
              <a:gd name="T17" fmla="*/ 60 h 381"/>
              <a:gd name="T18" fmla="*/ 632 w 741"/>
              <a:gd name="T19" fmla="*/ 36 h 381"/>
              <a:gd name="T20" fmla="*/ 613 w 741"/>
              <a:gd name="T21" fmla="*/ 29 h 381"/>
              <a:gd name="T22" fmla="*/ 596 w 741"/>
              <a:gd name="T23" fmla="*/ 41 h 381"/>
              <a:gd name="T24" fmla="*/ 577 w 741"/>
              <a:gd name="T25" fmla="*/ 38 h 381"/>
              <a:gd name="T26" fmla="*/ 556 w 741"/>
              <a:gd name="T27" fmla="*/ 43 h 381"/>
              <a:gd name="T28" fmla="*/ 528 w 741"/>
              <a:gd name="T29" fmla="*/ 34 h 381"/>
              <a:gd name="T30" fmla="*/ 492 w 741"/>
              <a:gd name="T31" fmla="*/ 22 h 381"/>
              <a:gd name="T32" fmla="*/ 478 w 741"/>
              <a:gd name="T33" fmla="*/ 8 h 381"/>
              <a:gd name="T34" fmla="*/ 445 w 741"/>
              <a:gd name="T35" fmla="*/ 3 h 381"/>
              <a:gd name="T36" fmla="*/ 428 w 741"/>
              <a:gd name="T37" fmla="*/ 12 h 381"/>
              <a:gd name="T38" fmla="*/ 438 w 741"/>
              <a:gd name="T39" fmla="*/ 31 h 381"/>
              <a:gd name="T40" fmla="*/ 421 w 741"/>
              <a:gd name="T41" fmla="*/ 48 h 381"/>
              <a:gd name="T42" fmla="*/ 379 w 741"/>
              <a:gd name="T43" fmla="*/ 64 h 381"/>
              <a:gd name="T44" fmla="*/ 372 w 741"/>
              <a:gd name="T45" fmla="*/ 95 h 381"/>
              <a:gd name="T46" fmla="*/ 353 w 741"/>
              <a:gd name="T47" fmla="*/ 119 h 381"/>
              <a:gd name="T48" fmla="*/ 343 w 741"/>
              <a:gd name="T49" fmla="*/ 135 h 381"/>
              <a:gd name="T50" fmla="*/ 331 w 741"/>
              <a:gd name="T51" fmla="*/ 161 h 381"/>
              <a:gd name="T52" fmla="*/ 305 w 741"/>
              <a:gd name="T53" fmla="*/ 147 h 381"/>
              <a:gd name="T54" fmla="*/ 301 w 741"/>
              <a:gd name="T55" fmla="*/ 142 h 381"/>
              <a:gd name="T56" fmla="*/ 289 w 741"/>
              <a:gd name="T57" fmla="*/ 147 h 381"/>
              <a:gd name="T58" fmla="*/ 284 w 741"/>
              <a:gd name="T59" fmla="*/ 171 h 381"/>
              <a:gd name="T60" fmla="*/ 275 w 741"/>
              <a:gd name="T61" fmla="*/ 176 h 381"/>
              <a:gd name="T62" fmla="*/ 246 w 741"/>
              <a:gd name="T63" fmla="*/ 176 h 381"/>
              <a:gd name="T64" fmla="*/ 227 w 741"/>
              <a:gd name="T65" fmla="*/ 194 h 381"/>
              <a:gd name="T66" fmla="*/ 213 w 741"/>
              <a:gd name="T67" fmla="*/ 187 h 381"/>
              <a:gd name="T68" fmla="*/ 180 w 741"/>
              <a:gd name="T69" fmla="*/ 183 h 381"/>
              <a:gd name="T70" fmla="*/ 180 w 741"/>
              <a:gd name="T71" fmla="*/ 190 h 381"/>
              <a:gd name="T72" fmla="*/ 168 w 741"/>
              <a:gd name="T73" fmla="*/ 190 h 381"/>
              <a:gd name="T74" fmla="*/ 149 w 741"/>
              <a:gd name="T75" fmla="*/ 187 h 381"/>
              <a:gd name="T76" fmla="*/ 137 w 741"/>
              <a:gd name="T77" fmla="*/ 204 h 381"/>
              <a:gd name="T78" fmla="*/ 130 w 741"/>
              <a:gd name="T79" fmla="*/ 232 h 381"/>
              <a:gd name="T80" fmla="*/ 102 w 741"/>
              <a:gd name="T81" fmla="*/ 256 h 381"/>
              <a:gd name="T82" fmla="*/ 107 w 741"/>
              <a:gd name="T83" fmla="*/ 292 h 381"/>
              <a:gd name="T84" fmla="*/ 43 w 741"/>
              <a:gd name="T85" fmla="*/ 292 h 381"/>
              <a:gd name="T86" fmla="*/ 43 w 741"/>
              <a:gd name="T87" fmla="*/ 329 h 381"/>
              <a:gd name="T88" fmla="*/ 38 w 741"/>
              <a:gd name="T89" fmla="*/ 358 h 381"/>
              <a:gd name="T90" fmla="*/ 19 w 741"/>
              <a:gd name="T91" fmla="*/ 365 h 381"/>
              <a:gd name="T92" fmla="*/ 121 w 741"/>
              <a:gd name="T93" fmla="*/ 370 h 381"/>
              <a:gd name="T94" fmla="*/ 149 w 741"/>
              <a:gd name="T95" fmla="*/ 341 h 381"/>
              <a:gd name="T96" fmla="*/ 173 w 741"/>
              <a:gd name="T97" fmla="*/ 346 h 381"/>
              <a:gd name="T98" fmla="*/ 249 w 741"/>
              <a:gd name="T99" fmla="*/ 337 h 381"/>
              <a:gd name="T100" fmla="*/ 305 w 741"/>
              <a:gd name="T101" fmla="*/ 327 h 381"/>
              <a:gd name="T102" fmla="*/ 471 w 741"/>
              <a:gd name="T103" fmla="*/ 313 h 381"/>
              <a:gd name="T104" fmla="*/ 589 w 741"/>
              <a:gd name="T105" fmla="*/ 296 h 381"/>
              <a:gd name="T106" fmla="*/ 629 w 741"/>
              <a:gd name="T107" fmla="*/ 273 h 381"/>
              <a:gd name="T108" fmla="*/ 644 w 741"/>
              <a:gd name="T109" fmla="*/ 263 h 381"/>
              <a:gd name="T110" fmla="*/ 665 w 741"/>
              <a:gd name="T111" fmla="*/ 247 h 381"/>
              <a:gd name="T112" fmla="*/ 667 w 741"/>
              <a:gd name="T113" fmla="*/ 235 h 381"/>
              <a:gd name="T114" fmla="*/ 674 w 741"/>
              <a:gd name="T115" fmla="*/ 218 h 381"/>
              <a:gd name="T116" fmla="*/ 729 w 741"/>
              <a:gd name="T117" fmla="*/ 168 h 381"/>
              <a:gd name="T118" fmla="*/ 10 w 741"/>
              <a:gd name="T119" fmla="*/ 379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41" h="381">
                <a:moveTo>
                  <a:pt x="738" y="154"/>
                </a:moveTo>
                <a:lnTo>
                  <a:pt x="738" y="154"/>
                </a:lnTo>
                <a:lnTo>
                  <a:pt x="733" y="157"/>
                </a:lnTo>
                <a:lnTo>
                  <a:pt x="733" y="157"/>
                </a:lnTo>
                <a:lnTo>
                  <a:pt x="724" y="154"/>
                </a:lnTo>
                <a:lnTo>
                  <a:pt x="724" y="154"/>
                </a:lnTo>
                <a:lnTo>
                  <a:pt x="722" y="154"/>
                </a:lnTo>
                <a:lnTo>
                  <a:pt x="722" y="152"/>
                </a:lnTo>
                <a:lnTo>
                  <a:pt x="722" y="152"/>
                </a:lnTo>
                <a:lnTo>
                  <a:pt x="722" y="152"/>
                </a:lnTo>
                <a:lnTo>
                  <a:pt x="722" y="152"/>
                </a:lnTo>
                <a:lnTo>
                  <a:pt x="722" y="150"/>
                </a:lnTo>
                <a:lnTo>
                  <a:pt x="722" y="150"/>
                </a:lnTo>
                <a:lnTo>
                  <a:pt x="717" y="147"/>
                </a:lnTo>
                <a:lnTo>
                  <a:pt x="717" y="147"/>
                </a:lnTo>
                <a:lnTo>
                  <a:pt x="717" y="147"/>
                </a:lnTo>
                <a:lnTo>
                  <a:pt x="714" y="147"/>
                </a:lnTo>
                <a:lnTo>
                  <a:pt x="714" y="147"/>
                </a:lnTo>
                <a:lnTo>
                  <a:pt x="712" y="145"/>
                </a:lnTo>
                <a:lnTo>
                  <a:pt x="712" y="145"/>
                </a:lnTo>
                <a:lnTo>
                  <a:pt x="712" y="145"/>
                </a:lnTo>
                <a:lnTo>
                  <a:pt x="710" y="145"/>
                </a:lnTo>
                <a:lnTo>
                  <a:pt x="705" y="142"/>
                </a:lnTo>
                <a:lnTo>
                  <a:pt x="705" y="142"/>
                </a:lnTo>
                <a:lnTo>
                  <a:pt x="705" y="142"/>
                </a:lnTo>
                <a:lnTo>
                  <a:pt x="705" y="140"/>
                </a:lnTo>
                <a:lnTo>
                  <a:pt x="703" y="138"/>
                </a:lnTo>
                <a:lnTo>
                  <a:pt x="703" y="135"/>
                </a:lnTo>
                <a:lnTo>
                  <a:pt x="703" y="135"/>
                </a:lnTo>
                <a:lnTo>
                  <a:pt x="700" y="135"/>
                </a:lnTo>
                <a:lnTo>
                  <a:pt x="700" y="133"/>
                </a:lnTo>
                <a:lnTo>
                  <a:pt x="691" y="128"/>
                </a:lnTo>
                <a:lnTo>
                  <a:pt x="691" y="126"/>
                </a:lnTo>
                <a:lnTo>
                  <a:pt x="691" y="126"/>
                </a:lnTo>
                <a:lnTo>
                  <a:pt x="691" y="126"/>
                </a:lnTo>
                <a:lnTo>
                  <a:pt x="691" y="121"/>
                </a:lnTo>
                <a:lnTo>
                  <a:pt x="688" y="121"/>
                </a:lnTo>
                <a:lnTo>
                  <a:pt x="688" y="119"/>
                </a:lnTo>
                <a:lnTo>
                  <a:pt x="688" y="119"/>
                </a:lnTo>
                <a:lnTo>
                  <a:pt x="688" y="119"/>
                </a:lnTo>
                <a:lnTo>
                  <a:pt x="686" y="119"/>
                </a:lnTo>
                <a:lnTo>
                  <a:pt x="681" y="116"/>
                </a:lnTo>
                <a:lnTo>
                  <a:pt x="681" y="114"/>
                </a:lnTo>
                <a:lnTo>
                  <a:pt x="681" y="114"/>
                </a:lnTo>
                <a:lnTo>
                  <a:pt x="681" y="114"/>
                </a:lnTo>
                <a:lnTo>
                  <a:pt x="681" y="112"/>
                </a:lnTo>
                <a:lnTo>
                  <a:pt x="684" y="112"/>
                </a:lnTo>
                <a:lnTo>
                  <a:pt x="684" y="112"/>
                </a:lnTo>
                <a:lnTo>
                  <a:pt x="681" y="109"/>
                </a:lnTo>
                <a:lnTo>
                  <a:pt x="681" y="109"/>
                </a:lnTo>
                <a:lnTo>
                  <a:pt x="681" y="109"/>
                </a:lnTo>
                <a:lnTo>
                  <a:pt x="681" y="109"/>
                </a:lnTo>
                <a:lnTo>
                  <a:pt x="674" y="105"/>
                </a:lnTo>
                <a:lnTo>
                  <a:pt x="674" y="105"/>
                </a:lnTo>
                <a:lnTo>
                  <a:pt x="674" y="102"/>
                </a:lnTo>
                <a:lnTo>
                  <a:pt x="672" y="100"/>
                </a:lnTo>
                <a:lnTo>
                  <a:pt x="672" y="100"/>
                </a:lnTo>
                <a:lnTo>
                  <a:pt x="662" y="90"/>
                </a:lnTo>
                <a:lnTo>
                  <a:pt x="662" y="90"/>
                </a:lnTo>
                <a:lnTo>
                  <a:pt x="662" y="88"/>
                </a:lnTo>
                <a:lnTo>
                  <a:pt x="662" y="88"/>
                </a:lnTo>
                <a:lnTo>
                  <a:pt x="662" y="88"/>
                </a:lnTo>
                <a:lnTo>
                  <a:pt x="662" y="88"/>
                </a:lnTo>
                <a:lnTo>
                  <a:pt x="662" y="88"/>
                </a:lnTo>
                <a:lnTo>
                  <a:pt x="665" y="86"/>
                </a:lnTo>
                <a:lnTo>
                  <a:pt x="665" y="86"/>
                </a:lnTo>
                <a:lnTo>
                  <a:pt x="665" y="83"/>
                </a:lnTo>
                <a:lnTo>
                  <a:pt x="665" y="83"/>
                </a:lnTo>
                <a:lnTo>
                  <a:pt x="665" y="83"/>
                </a:lnTo>
                <a:lnTo>
                  <a:pt x="665" y="81"/>
                </a:lnTo>
                <a:lnTo>
                  <a:pt x="665" y="81"/>
                </a:lnTo>
                <a:lnTo>
                  <a:pt x="665" y="81"/>
                </a:lnTo>
                <a:lnTo>
                  <a:pt x="665" y="79"/>
                </a:lnTo>
                <a:lnTo>
                  <a:pt x="665" y="79"/>
                </a:lnTo>
                <a:lnTo>
                  <a:pt x="667" y="79"/>
                </a:lnTo>
                <a:lnTo>
                  <a:pt x="667" y="79"/>
                </a:lnTo>
                <a:lnTo>
                  <a:pt x="667" y="79"/>
                </a:lnTo>
                <a:lnTo>
                  <a:pt x="667" y="79"/>
                </a:lnTo>
                <a:lnTo>
                  <a:pt x="667" y="76"/>
                </a:lnTo>
                <a:lnTo>
                  <a:pt x="667" y="76"/>
                </a:lnTo>
                <a:lnTo>
                  <a:pt x="667" y="74"/>
                </a:lnTo>
                <a:lnTo>
                  <a:pt x="667" y="71"/>
                </a:lnTo>
                <a:lnTo>
                  <a:pt x="667" y="71"/>
                </a:lnTo>
                <a:lnTo>
                  <a:pt x="665" y="69"/>
                </a:lnTo>
                <a:lnTo>
                  <a:pt x="665" y="69"/>
                </a:lnTo>
                <a:lnTo>
                  <a:pt x="662" y="64"/>
                </a:lnTo>
                <a:lnTo>
                  <a:pt x="662" y="64"/>
                </a:lnTo>
                <a:lnTo>
                  <a:pt x="662" y="64"/>
                </a:lnTo>
                <a:lnTo>
                  <a:pt x="662" y="62"/>
                </a:lnTo>
                <a:lnTo>
                  <a:pt x="662" y="60"/>
                </a:lnTo>
                <a:lnTo>
                  <a:pt x="662" y="57"/>
                </a:lnTo>
                <a:lnTo>
                  <a:pt x="662" y="57"/>
                </a:lnTo>
                <a:lnTo>
                  <a:pt x="660" y="57"/>
                </a:lnTo>
                <a:lnTo>
                  <a:pt x="658" y="52"/>
                </a:lnTo>
                <a:lnTo>
                  <a:pt x="658" y="50"/>
                </a:lnTo>
                <a:lnTo>
                  <a:pt x="648" y="45"/>
                </a:lnTo>
                <a:lnTo>
                  <a:pt x="646" y="43"/>
                </a:lnTo>
                <a:lnTo>
                  <a:pt x="641" y="43"/>
                </a:lnTo>
                <a:lnTo>
                  <a:pt x="636" y="41"/>
                </a:lnTo>
                <a:lnTo>
                  <a:pt x="632" y="36"/>
                </a:lnTo>
                <a:lnTo>
                  <a:pt x="629" y="29"/>
                </a:lnTo>
                <a:lnTo>
                  <a:pt x="627" y="26"/>
                </a:lnTo>
                <a:lnTo>
                  <a:pt x="627" y="24"/>
                </a:lnTo>
                <a:lnTo>
                  <a:pt x="627" y="22"/>
                </a:lnTo>
                <a:lnTo>
                  <a:pt x="625" y="22"/>
                </a:lnTo>
                <a:lnTo>
                  <a:pt x="622" y="22"/>
                </a:lnTo>
                <a:lnTo>
                  <a:pt x="618" y="26"/>
                </a:lnTo>
                <a:lnTo>
                  <a:pt x="615" y="26"/>
                </a:lnTo>
                <a:lnTo>
                  <a:pt x="613" y="29"/>
                </a:lnTo>
                <a:lnTo>
                  <a:pt x="613" y="29"/>
                </a:lnTo>
                <a:lnTo>
                  <a:pt x="610" y="31"/>
                </a:lnTo>
                <a:lnTo>
                  <a:pt x="610" y="34"/>
                </a:lnTo>
                <a:lnTo>
                  <a:pt x="608" y="34"/>
                </a:lnTo>
                <a:lnTo>
                  <a:pt x="606" y="36"/>
                </a:lnTo>
                <a:lnTo>
                  <a:pt x="606" y="36"/>
                </a:lnTo>
                <a:lnTo>
                  <a:pt x="606" y="38"/>
                </a:lnTo>
                <a:lnTo>
                  <a:pt x="606" y="41"/>
                </a:lnTo>
                <a:lnTo>
                  <a:pt x="603" y="41"/>
                </a:lnTo>
                <a:lnTo>
                  <a:pt x="601" y="43"/>
                </a:lnTo>
                <a:lnTo>
                  <a:pt x="596" y="41"/>
                </a:lnTo>
                <a:lnTo>
                  <a:pt x="594" y="43"/>
                </a:lnTo>
                <a:lnTo>
                  <a:pt x="594" y="43"/>
                </a:lnTo>
                <a:lnTo>
                  <a:pt x="591" y="45"/>
                </a:lnTo>
                <a:lnTo>
                  <a:pt x="589" y="45"/>
                </a:lnTo>
                <a:lnTo>
                  <a:pt x="587" y="45"/>
                </a:lnTo>
                <a:lnTo>
                  <a:pt x="587" y="45"/>
                </a:lnTo>
                <a:lnTo>
                  <a:pt x="584" y="41"/>
                </a:lnTo>
                <a:lnTo>
                  <a:pt x="582" y="41"/>
                </a:lnTo>
                <a:lnTo>
                  <a:pt x="582" y="41"/>
                </a:lnTo>
                <a:lnTo>
                  <a:pt x="577" y="38"/>
                </a:lnTo>
                <a:lnTo>
                  <a:pt x="577" y="38"/>
                </a:lnTo>
                <a:lnTo>
                  <a:pt x="573" y="38"/>
                </a:lnTo>
                <a:lnTo>
                  <a:pt x="573" y="38"/>
                </a:lnTo>
                <a:lnTo>
                  <a:pt x="570" y="38"/>
                </a:lnTo>
                <a:lnTo>
                  <a:pt x="568" y="36"/>
                </a:lnTo>
                <a:lnTo>
                  <a:pt x="565" y="36"/>
                </a:lnTo>
                <a:lnTo>
                  <a:pt x="565" y="36"/>
                </a:lnTo>
                <a:lnTo>
                  <a:pt x="558" y="41"/>
                </a:lnTo>
                <a:lnTo>
                  <a:pt x="556" y="41"/>
                </a:lnTo>
                <a:lnTo>
                  <a:pt x="556" y="43"/>
                </a:lnTo>
                <a:lnTo>
                  <a:pt x="556" y="45"/>
                </a:lnTo>
                <a:lnTo>
                  <a:pt x="554" y="48"/>
                </a:lnTo>
                <a:lnTo>
                  <a:pt x="554" y="48"/>
                </a:lnTo>
                <a:lnTo>
                  <a:pt x="549" y="48"/>
                </a:lnTo>
                <a:lnTo>
                  <a:pt x="544" y="45"/>
                </a:lnTo>
                <a:lnTo>
                  <a:pt x="537" y="41"/>
                </a:lnTo>
                <a:lnTo>
                  <a:pt x="535" y="38"/>
                </a:lnTo>
                <a:lnTo>
                  <a:pt x="532" y="36"/>
                </a:lnTo>
                <a:lnTo>
                  <a:pt x="532" y="34"/>
                </a:lnTo>
                <a:lnTo>
                  <a:pt x="528" y="34"/>
                </a:lnTo>
                <a:lnTo>
                  <a:pt x="523" y="34"/>
                </a:lnTo>
                <a:lnTo>
                  <a:pt x="521" y="34"/>
                </a:lnTo>
                <a:lnTo>
                  <a:pt x="511" y="36"/>
                </a:lnTo>
                <a:lnTo>
                  <a:pt x="509" y="36"/>
                </a:lnTo>
                <a:lnTo>
                  <a:pt x="499" y="34"/>
                </a:lnTo>
                <a:lnTo>
                  <a:pt x="497" y="31"/>
                </a:lnTo>
                <a:lnTo>
                  <a:pt x="495" y="29"/>
                </a:lnTo>
                <a:lnTo>
                  <a:pt x="495" y="26"/>
                </a:lnTo>
                <a:lnTo>
                  <a:pt x="495" y="24"/>
                </a:lnTo>
                <a:lnTo>
                  <a:pt x="492" y="22"/>
                </a:lnTo>
                <a:lnTo>
                  <a:pt x="492" y="22"/>
                </a:lnTo>
                <a:lnTo>
                  <a:pt x="490" y="19"/>
                </a:lnTo>
                <a:lnTo>
                  <a:pt x="490" y="19"/>
                </a:lnTo>
                <a:lnTo>
                  <a:pt x="487" y="17"/>
                </a:lnTo>
                <a:lnTo>
                  <a:pt x="487" y="15"/>
                </a:lnTo>
                <a:lnTo>
                  <a:pt x="485" y="15"/>
                </a:lnTo>
                <a:lnTo>
                  <a:pt x="485" y="12"/>
                </a:lnTo>
                <a:lnTo>
                  <a:pt x="485" y="10"/>
                </a:lnTo>
                <a:lnTo>
                  <a:pt x="483" y="8"/>
                </a:lnTo>
                <a:lnTo>
                  <a:pt x="478" y="8"/>
                </a:lnTo>
                <a:lnTo>
                  <a:pt x="476" y="5"/>
                </a:lnTo>
                <a:lnTo>
                  <a:pt x="473" y="5"/>
                </a:lnTo>
                <a:lnTo>
                  <a:pt x="473" y="5"/>
                </a:lnTo>
                <a:lnTo>
                  <a:pt x="471" y="3"/>
                </a:lnTo>
                <a:lnTo>
                  <a:pt x="468" y="0"/>
                </a:lnTo>
                <a:lnTo>
                  <a:pt x="466" y="0"/>
                </a:lnTo>
                <a:lnTo>
                  <a:pt x="464" y="0"/>
                </a:lnTo>
                <a:lnTo>
                  <a:pt x="454" y="8"/>
                </a:lnTo>
                <a:lnTo>
                  <a:pt x="452" y="8"/>
                </a:lnTo>
                <a:lnTo>
                  <a:pt x="445" y="3"/>
                </a:lnTo>
                <a:lnTo>
                  <a:pt x="445" y="3"/>
                </a:lnTo>
                <a:lnTo>
                  <a:pt x="442" y="0"/>
                </a:lnTo>
                <a:lnTo>
                  <a:pt x="442" y="0"/>
                </a:lnTo>
                <a:lnTo>
                  <a:pt x="440" y="0"/>
                </a:lnTo>
                <a:lnTo>
                  <a:pt x="440" y="0"/>
                </a:lnTo>
                <a:lnTo>
                  <a:pt x="438" y="0"/>
                </a:lnTo>
                <a:lnTo>
                  <a:pt x="438" y="3"/>
                </a:lnTo>
                <a:lnTo>
                  <a:pt x="433" y="8"/>
                </a:lnTo>
                <a:lnTo>
                  <a:pt x="431" y="8"/>
                </a:lnTo>
                <a:lnTo>
                  <a:pt x="428" y="12"/>
                </a:lnTo>
                <a:lnTo>
                  <a:pt x="428" y="15"/>
                </a:lnTo>
                <a:lnTo>
                  <a:pt x="433" y="17"/>
                </a:lnTo>
                <a:lnTo>
                  <a:pt x="433" y="19"/>
                </a:lnTo>
                <a:lnTo>
                  <a:pt x="435" y="22"/>
                </a:lnTo>
                <a:lnTo>
                  <a:pt x="433" y="24"/>
                </a:lnTo>
                <a:lnTo>
                  <a:pt x="431" y="29"/>
                </a:lnTo>
                <a:lnTo>
                  <a:pt x="431" y="29"/>
                </a:lnTo>
                <a:lnTo>
                  <a:pt x="431" y="31"/>
                </a:lnTo>
                <a:lnTo>
                  <a:pt x="433" y="31"/>
                </a:lnTo>
                <a:lnTo>
                  <a:pt x="438" y="31"/>
                </a:lnTo>
                <a:lnTo>
                  <a:pt x="440" y="31"/>
                </a:lnTo>
                <a:lnTo>
                  <a:pt x="440" y="34"/>
                </a:lnTo>
                <a:lnTo>
                  <a:pt x="438" y="36"/>
                </a:lnTo>
                <a:lnTo>
                  <a:pt x="438" y="36"/>
                </a:lnTo>
                <a:lnTo>
                  <a:pt x="438" y="41"/>
                </a:lnTo>
                <a:lnTo>
                  <a:pt x="440" y="43"/>
                </a:lnTo>
                <a:lnTo>
                  <a:pt x="438" y="45"/>
                </a:lnTo>
                <a:lnTo>
                  <a:pt x="431" y="45"/>
                </a:lnTo>
                <a:lnTo>
                  <a:pt x="426" y="45"/>
                </a:lnTo>
                <a:lnTo>
                  <a:pt x="421" y="48"/>
                </a:lnTo>
                <a:lnTo>
                  <a:pt x="407" y="60"/>
                </a:lnTo>
                <a:lnTo>
                  <a:pt x="405" y="62"/>
                </a:lnTo>
                <a:lnTo>
                  <a:pt x="402" y="60"/>
                </a:lnTo>
                <a:lnTo>
                  <a:pt x="398" y="57"/>
                </a:lnTo>
                <a:lnTo>
                  <a:pt x="395" y="55"/>
                </a:lnTo>
                <a:lnTo>
                  <a:pt x="390" y="57"/>
                </a:lnTo>
                <a:lnTo>
                  <a:pt x="379" y="60"/>
                </a:lnTo>
                <a:lnTo>
                  <a:pt x="376" y="60"/>
                </a:lnTo>
                <a:lnTo>
                  <a:pt x="379" y="62"/>
                </a:lnTo>
                <a:lnTo>
                  <a:pt x="379" y="64"/>
                </a:lnTo>
                <a:lnTo>
                  <a:pt x="379" y="67"/>
                </a:lnTo>
                <a:lnTo>
                  <a:pt x="381" y="74"/>
                </a:lnTo>
                <a:lnTo>
                  <a:pt x="383" y="79"/>
                </a:lnTo>
                <a:lnTo>
                  <a:pt x="383" y="81"/>
                </a:lnTo>
                <a:lnTo>
                  <a:pt x="383" y="83"/>
                </a:lnTo>
                <a:lnTo>
                  <a:pt x="379" y="88"/>
                </a:lnTo>
                <a:lnTo>
                  <a:pt x="376" y="90"/>
                </a:lnTo>
                <a:lnTo>
                  <a:pt x="376" y="93"/>
                </a:lnTo>
                <a:lnTo>
                  <a:pt x="374" y="93"/>
                </a:lnTo>
                <a:lnTo>
                  <a:pt x="372" y="95"/>
                </a:lnTo>
                <a:lnTo>
                  <a:pt x="369" y="95"/>
                </a:lnTo>
                <a:lnTo>
                  <a:pt x="367" y="97"/>
                </a:lnTo>
                <a:lnTo>
                  <a:pt x="364" y="109"/>
                </a:lnTo>
                <a:lnTo>
                  <a:pt x="364" y="114"/>
                </a:lnTo>
                <a:lnTo>
                  <a:pt x="360" y="116"/>
                </a:lnTo>
                <a:lnTo>
                  <a:pt x="360" y="119"/>
                </a:lnTo>
                <a:lnTo>
                  <a:pt x="355" y="121"/>
                </a:lnTo>
                <a:lnTo>
                  <a:pt x="355" y="121"/>
                </a:lnTo>
                <a:lnTo>
                  <a:pt x="353" y="119"/>
                </a:lnTo>
                <a:lnTo>
                  <a:pt x="353" y="119"/>
                </a:lnTo>
                <a:lnTo>
                  <a:pt x="353" y="119"/>
                </a:lnTo>
                <a:lnTo>
                  <a:pt x="350" y="119"/>
                </a:lnTo>
                <a:lnTo>
                  <a:pt x="348" y="119"/>
                </a:lnTo>
                <a:lnTo>
                  <a:pt x="348" y="121"/>
                </a:lnTo>
                <a:lnTo>
                  <a:pt x="345" y="126"/>
                </a:lnTo>
                <a:lnTo>
                  <a:pt x="345" y="126"/>
                </a:lnTo>
                <a:lnTo>
                  <a:pt x="343" y="128"/>
                </a:lnTo>
                <a:lnTo>
                  <a:pt x="343" y="131"/>
                </a:lnTo>
                <a:lnTo>
                  <a:pt x="343" y="133"/>
                </a:lnTo>
                <a:lnTo>
                  <a:pt x="343" y="135"/>
                </a:lnTo>
                <a:lnTo>
                  <a:pt x="343" y="147"/>
                </a:lnTo>
                <a:lnTo>
                  <a:pt x="343" y="152"/>
                </a:lnTo>
                <a:lnTo>
                  <a:pt x="341" y="152"/>
                </a:lnTo>
                <a:lnTo>
                  <a:pt x="341" y="154"/>
                </a:lnTo>
                <a:lnTo>
                  <a:pt x="341" y="154"/>
                </a:lnTo>
                <a:lnTo>
                  <a:pt x="338" y="154"/>
                </a:lnTo>
                <a:lnTo>
                  <a:pt x="334" y="157"/>
                </a:lnTo>
                <a:lnTo>
                  <a:pt x="334" y="157"/>
                </a:lnTo>
                <a:lnTo>
                  <a:pt x="331" y="159"/>
                </a:lnTo>
                <a:lnTo>
                  <a:pt x="331" y="161"/>
                </a:lnTo>
                <a:lnTo>
                  <a:pt x="329" y="159"/>
                </a:lnTo>
                <a:lnTo>
                  <a:pt x="324" y="157"/>
                </a:lnTo>
                <a:lnTo>
                  <a:pt x="322" y="157"/>
                </a:lnTo>
                <a:lnTo>
                  <a:pt x="317" y="157"/>
                </a:lnTo>
                <a:lnTo>
                  <a:pt x="315" y="154"/>
                </a:lnTo>
                <a:lnTo>
                  <a:pt x="312" y="154"/>
                </a:lnTo>
                <a:lnTo>
                  <a:pt x="310" y="152"/>
                </a:lnTo>
                <a:lnTo>
                  <a:pt x="308" y="152"/>
                </a:lnTo>
                <a:lnTo>
                  <a:pt x="305" y="150"/>
                </a:lnTo>
                <a:lnTo>
                  <a:pt x="305" y="147"/>
                </a:lnTo>
                <a:lnTo>
                  <a:pt x="305" y="142"/>
                </a:lnTo>
                <a:lnTo>
                  <a:pt x="305" y="140"/>
                </a:lnTo>
                <a:lnTo>
                  <a:pt x="298" y="138"/>
                </a:lnTo>
                <a:lnTo>
                  <a:pt x="298" y="138"/>
                </a:lnTo>
                <a:lnTo>
                  <a:pt x="296" y="138"/>
                </a:lnTo>
                <a:lnTo>
                  <a:pt x="293" y="138"/>
                </a:lnTo>
                <a:lnTo>
                  <a:pt x="296" y="140"/>
                </a:lnTo>
                <a:lnTo>
                  <a:pt x="298" y="142"/>
                </a:lnTo>
                <a:lnTo>
                  <a:pt x="301" y="142"/>
                </a:lnTo>
                <a:lnTo>
                  <a:pt x="301" y="142"/>
                </a:lnTo>
                <a:lnTo>
                  <a:pt x="298" y="145"/>
                </a:lnTo>
                <a:lnTo>
                  <a:pt x="296" y="147"/>
                </a:lnTo>
                <a:lnTo>
                  <a:pt x="293" y="147"/>
                </a:lnTo>
                <a:lnTo>
                  <a:pt x="291" y="147"/>
                </a:lnTo>
                <a:lnTo>
                  <a:pt x="291" y="147"/>
                </a:lnTo>
                <a:lnTo>
                  <a:pt x="291" y="145"/>
                </a:lnTo>
                <a:lnTo>
                  <a:pt x="289" y="145"/>
                </a:lnTo>
                <a:lnTo>
                  <a:pt x="289" y="145"/>
                </a:lnTo>
                <a:lnTo>
                  <a:pt x="289" y="147"/>
                </a:lnTo>
                <a:lnTo>
                  <a:pt x="289" y="147"/>
                </a:lnTo>
                <a:lnTo>
                  <a:pt x="291" y="150"/>
                </a:lnTo>
                <a:lnTo>
                  <a:pt x="291" y="152"/>
                </a:lnTo>
                <a:lnTo>
                  <a:pt x="291" y="154"/>
                </a:lnTo>
                <a:lnTo>
                  <a:pt x="289" y="154"/>
                </a:lnTo>
                <a:lnTo>
                  <a:pt x="286" y="157"/>
                </a:lnTo>
                <a:lnTo>
                  <a:pt x="284" y="157"/>
                </a:lnTo>
                <a:lnTo>
                  <a:pt x="284" y="159"/>
                </a:lnTo>
                <a:lnTo>
                  <a:pt x="284" y="161"/>
                </a:lnTo>
                <a:lnTo>
                  <a:pt x="284" y="168"/>
                </a:lnTo>
                <a:lnTo>
                  <a:pt x="284" y="171"/>
                </a:lnTo>
                <a:lnTo>
                  <a:pt x="284" y="171"/>
                </a:lnTo>
                <a:lnTo>
                  <a:pt x="279" y="173"/>
                </a:lnTo>
                <a:lnTo>
                  <a:pt x="279" y="176"/>
                </a:lnTo>
                <a:lnTo>
                  <a:pt x="279" y="178"/>
                </a:lnTo>
                <a:lnTo>
                  <a:pt x="279" y="180"/>
                </a:lnTo>
                <a:lnTo>
                  <a:pt x="277" y="183"/>
                </a:lnTo>
                <a:lnTo>
                  <a:pt x="275" y="183"/>
                </a:lnTo>
                <a:lnTo>
                  <a:pt x="272" y="180"/>
                </a:lnTo>
                <a:lnTo>
                  <a:pt x="272" y="180"/>
                </a:lnTo>
                <a:lnTo>
                  <a:pt x="275" y="176"/>
                </a:lnTo>
                <a:lnTo>
                  <a:pt x="272" y="176"/>
                </a:lnTo>
                <a:lnTo>
                  <a:pt x="267" y="178"/>
                </a:lnTo>
                <a:lnTo>
                  <a:pt x="265" y="178"/>
                </a:lnTo>
                <a:lnTo>
                  <a:pt x="260" y="176"/>
                </a:lnTo>
                <a:lnTo>
                  <a:pt x="258" y="173"/>
                </a:lnTo>
                <a:lnTo>
                  <a:pt x="258" y="168"/>
                </a:lnTo>
                <a:lnTo>
                  <a:pt x="256" y="166"/>
                </a:lnTo>
                <a:lnTo>
                  <a:pt x="251" y="168"/>
                </a:lnTo>
                <a:lnTo>
                  <a:pt x="249" y="173"/>
                </a:lnTo>
                <a:lnTo>
                  <a:pt x="246" y="176"/>
                </a:lnTo>
                <a:lnTo>
                  <a:pt x="246" y="176"/>
                </a:lnTo>
                <a:lnTo>
                  <a:pt x="239" y="176"/>
                </a:lnTo>
                <a:lnTo>
                  <a:pt x="237" y="178"/>
                </a:lnTo>
                <a:lnTo>
                  <a:pt x="237" y="178"/>
                </a:lnTo>
                <a:lnTo>
                  <a:pt x="237" y="180"/>
                </a:lnTo>
                <a:lnTo>
                  <a:pt x="234" y="183"/>
                </a:lnTo>
                <a:lnTo>
                  <a:pt x="232" y="190"/>
                </a:lnTo>
                <a:lnTo>
                  <a:pt x="232" y="194"/>
                </a:lnTo>
                <a:lnTo>
                  <a:pt x="230" y="197"/>
                </a:lnTo>
                <a:lnTo>
                  <a:pt x="227" y="194"/>
                </a:lnTo>
                <a:lnTo>
                  <a:pt x="227" y="194"/>
                </a:lnTo>
                <a:lnTo>
                  <a:pt x="225" y="192"/>
                </a:lnTo>
                <a:lnTo>
                  <a:pt x="225" y="192"/>
                </a:lnTo>
                <a:lnTo>
                  <a:pt x="225" y="190"/>
                </a:lnTo>
                <a:lnTo>
                  <a:pt x="222" y="190"/>
                </a:lnTo>
                <a:lnTo>
                  <a:pt x="222" y="190"/>
                </a:lnTo>
                <a:lnTo>
                  <a:pt x="220" y="190"/>
                </a:lnTo>
                <a:lnTo>
                  <a:pt x="218" y="190"/>
                </a:lnTo>
                <a:lnTo>
                  <a:pt x="218" y="187"/>
                </a:lnTo>
                <a:lnTo>
                  <a:pt x="213" y="187"/>
                </a:lnTo>
                <a:lnTo>
                  <a:pt x="206" y="185"/>
                </a:lnTo>
                <a:lnTo>
                  <a:pt x="206" y="183"/>
                </a:lnTo>
                <a:lnTo>
                  <a:pt x="204" y="183"/>
                </a:lnTo>
                <a:lnTo>
                  <a:pt x="201" y="180"/>
                </a:lnTo>
                <a:lnTo>
                  <a:pt x="199" y="180"/>
                </a:lnTo>
                <a:lnTo>
                  <a:pt x="196" y="180"/>
                </a:lnTo>
                <a:lnTo>
                  <a:pt x="192" y="183"/>
                </a:lnTo>
                <a:lnTo>
                  <a:pt x="189" y="185"/>
                </a:lnTo>
                <a:lnTo>
                  <a:pt x="185" y="185"/>
                </a:lnTo>
                <a:lnTo>
                  <a:pt x="180" y="183"/>
                </a:lnTo>
                <a:lnTo>
                  <a:pt x="180" y="180"/>
                </a:lnTo>
                <a:lnTo>
                  <a:pt x="180" y="180"/>
                </a:lnTo>
                <a:lnTo>
                  <a:pt x="180" y="178"/>
                </a:lnTo>
                <a:lnTo>
                  <a:pt x="178" y="178"/>
                </a:lnTo>
                <a:lnTo>
                  <a:pt x="178" y="178"/>
                </a:lnTo>
                <a:lnTo>
                  <a:pt x="178" y="180"/>
                </a:lnTo>
                <a:lnTo>
                  <a:pt x="178" y="180"/>
                </a:lnTo>
                <a:lnTo>
                  <a:pt x="178" y="183"/>
                </a:lnTo>
                <a:lnTo>
                  <a:pt x="180" y="187"/>
                </a:lnTo>
                <a:lnTo>
                  <a:pt x="180" y="190"/>
                </a:lnTo>
                <a:lnTo>
                  <a:pt x="180" y="192"/>
                </a:lnTo>
                <a:lnTo>
                  <a:pt x="178" y="197"/>
                </a:lnTo>
                <a:lnTo>
                  <a:pt x="175" y="197"/>
                </a:lnTo>
                <a:lnTo>
                  <a:pt x="173" y="197"/>
                </a:lnTo>
                <a:lnTo>
                  <a:pt x="173" y="194"/>
                </a:lnTo>
                <a:lnTo>
                  <a:pt x="173" y="190"/>
                </a:lnTo>
                <a:lnTo>
                  <a:pt x="173" y="190"/>
                </a:lnTo>
                <a:lnTo>
                  <a:pt x="170" y="187"/>
                </a:lnTo>
                <a:lnTo>
                  <a:pt x="170" y="187"/>
                </a:lnTo>
                <a:lnTo>
                  <a:pt x="168" y="190"/>
                </a:lnTo>
                <a:lnTo>
                  <a:pt x="168" y="190"/>
                </a:lnTo>
                <a:lnTo>
                  <a:pt x="166" y="190"/>
                </a:lnTo>
                <a:lnTo>
                  <a:pt x="163" y="192"/>
                </a:lnTo>
                <a:lnTo>
                  <a:pt x="161" y="192"/>
                </a:lnTo>
                <a:lnTo>
                  <a:pt x="159" y="192"/>
                </a:lnTo>
                <a:lnTo>
                  <a:pt x="156" y="192"/>
                </a:lnTo>
                <a:lnTo>
                  <a:pt x="154" y="190"/>
                </a:lnTo>
                <a:lnTo>
                  <a:pt x="154" y="190"/>
                </a:lnTo>
                <a:lnTo>
                  <a:pt x="152" y="187"/>
                </a:lnTo>
                <a:lnTo>
                  <a:pt x="149" y="187"/>
                </a:lnTo>
                <a:lnTo>
                  <a:pt x="147" y="187"/>
                </a:lnTo>
                <a:lnTo>
                  <a:pt x="147" y="192"/>
                </a:lnTo>
                <a:lnTo>
                  <a:pt x="147" y="192"/>
                </a:lnTo>
                <a:lnTo>
                  <a:pt x="152" y="199"/>
                </a:lnTo>
                <a:lnTo>
                  <a:pt x="147" y="206"/>
                </a:lnTo>
                <a:lnTo>
                  <a:pt x="147" y="206"/>
                </a:lnTo>
                <a:lnTo>
                  <a:pt x="144" y="206"/>
                </a:lnTo>
                <a:lnTo>
                  <a:pt x="142" y="204"/>
                </a:lnTo>
                <a:lnTo>
                  <a:pt x="140" y="204"/>
                </a:lnTo>
                <a:lnTo>
                  <a:pt x="137" y="204"/>
                </a:lnTo>
                <a:lnTo>
                  <a:pt x="137" y="206"/>
                </a:lnTo>
                <a:lnTo>
                  <a:pt x="137" y="209"/>
                </a:lnTo>
                <a:lnTo>
                  <a:pt x="137" y="211"/>
                </a:lnTo>
                <a:lnTo>
                  <a:pt x="135" y="213"/>
                </a:lnTo>
                <a:lnTo>
                  <a:pt x="130" y="218"/>
                </a:lnTo>
                <a:lnTo>
                  <a:pt x="128" y="221"/>
                </a:lnTo>
                <a:lnTo>
                  <a:pt x="128" y="223"/>
                </a:lnTo>
                <a:lnTo>
                  <a:pt x="128" y="225"/>
                </a:lnTo>
                <a:lnTo>
                  <a:pt x="128" y="228"/>
                </a:lnTo>
                <a:lnTo>
                  <a:pt x="130" y="232"/>
                </a:lnTo>
                <a:lnTo>
                  <a:pt x="130" y="232"/>
                </a:lnTo>
                <a:lnTo>
                  <a:pt x="135" y="235"/>
                </a:lnTo>
                <a:lnTo>
                  <a:pt x="137" y="239"/>
                </a:lnTo>
                <a:lnTo>
                  <a:pt x="137" y="244"/>
                </a:lnTo>
                <a:lnTo>
                  <a:pt x="133" y="247"/>
                </a:lnTo>
                <a:lnTo>
                  <a:pt x="116" y="251"/>
                </a:lnTo>
                <a:lnTo>
                  <a:pt x="111" y="256"/>
                </a:lnTo>
                <a:lnTo>
                  <a:pt x="109" y="256"/>
                </a:lnTo>
                <a:lnTo>
                  <a:pt x="104" y="256"/>
                </a:lnTo>
                <a:lnTo>
                  <a:pt x="102" y="256"/>
                </a:lnTo>
                <a:lnTo>
                  <a:pt x="100" y="258"/>
                </a:lnTo>
                <a:lnTo>
                  <a:pt x="100" y="258"/>
                </a:lnTo>
                <a:lnTo>
                  <a:pt x="100" y="261"/>
                </a:lnTo>
                <a:lnTo>
                  <a:pt x="97" y="265"/>
                </a:lnTo>
                <a:lnTo>
                  <a:pt x="97" y="270"/>
                </a:lnTo>
                <a:lnTo>
                  <a:pt x="100" y="275"/>
                </a:lnTo>
                <a:lnTo>
                  <a:pt x="102" y="280"/>
                </a:lnTo>
                <a:lnTo>
                  <a:pt x="104" y="284"/>
                </a:lnTo>
                <a:lnTo>
                  <a:pt x="107" y="287"/>
                </a:lnTo>
                <a:lnTo>
                  <a:pt x="107" y="292"/>
                </a:lnTo>
                <a:lnTo>
                  <a:pt x="107" y="296"/>
                </a:lnTo>
                <a:lnTo>
                  <a:pt x="104" y="299"/>
                </a:lnTo>
                <a:lnTo>
                  <a:pt x="100" y="301"/>
                </a:lnTo>
                <a:lnTo>
                  <a:pt x="95" y="299"/>
                </a:lnTo>
                <a:lnTo>
                  <a:pt x="88" y="296"/>
                </a:lnTo>
                <a:lnTo>
                  <a:pt x="59" y="284"/>
                </a:lnTo>
                <a:lnTo>
                  <a:pt x="55" y="284"/>
                </a:lnTo>
                <a:lnTo>
                  <a:pt x="50" y="287"/>
                </a:lnTo>
                <a:lnTo>
                  <a:pt x="45" y="289"/>
                </a:lnTo>
                <a:lnTo>
                  <a:pt x="43" y="292"/>
                </a:lnTo>
                <a:lnTo>
                  <a:pt x="43" y="294"/>
                </a:lnTo>
                <a:lnTo>
                  <a:pt x="38" y="299"/>
                </a:lnTo>
                <a:lnTo>
                  <a:pt x="36" y="303"/>
                </a:lnTo>
                <a:lnTo>
                  <a:pt x="33" y="308"/>
                </a:lnTo>
                <a:lnTo>
                  <a:pt x="36" y="310"/>
                </a:lnTo>
                <a:lnTo>
                  <a:pt x="36" y="313"/>
                </a:lnTo>
                <a:lnTo>
                  <a:pt x="40" y="318"/>
                </a:lnTo>
                <a:lnTo>
                  <a:pt x="40" y="320"/>
                </a:lnTo>
                <a:lnTo>
                  <a:pt x="40" y="325"/>
                </a:lnTo>
                <a:lnTo>
                  <a:pt x="43" y="329"/>
                </a:lnTo>
                <a:lnTo>
                  <a:pt x="43" y="329"/>
                </a:lnTo>
                <a:lnTo>
                  <a:pt x="40" y="332"/>
                </a:lnTo>
                <a:lnTo>
                  <a:pt x="40" y="332"/>
                </a:lnTo>
                <a:lnTo>
                  <a:pt x="40" y="334"/>
                </a:lnTo>
                <a:lnTo>
                  <a:pt x="40" y="334"/>
                </a:lnTo>
                <a:lnTo>
                  <a:pt x="40" y="337"/>
                </a:lnTo>
                <a:lnTo>
                  <a:pt x="43" y="341"/>
                </a:lnTo>
                <a:lnTo>
                  <a:pt x="43" y="344"/>
                </a:lnTo>
                <a:lnTo>
                  <a:pt x="43" y="348"/>
                </a:lnTo>
                <a:lnTo>
                  <a:pt x="38" y="358"/>
                </a:lnTo>
                <a:lnTo>
                  <a:pt x="38" y="365"/>
                </a:lnTo>
                <a:lnTo>
                  <a:pt x="36" y="367"/>
                </a:lnTo>
                <a:lnTo>
                  <a:pt x="33" y="370"/>
                </a:lnTo>
                <a:lnTo>
                  <a:pt x="29" y="367"/>
                </a:lnTo>
                <a:lnTo>
                  <a:pt x="26" y="367"/>
                </a:lnTo>
                <a:lnTo>
                  <a:pt x="24" y="363"/>
                </a:lnTo>
                <a:lnTo>
                  <a:pt x="21" y="363"/>
                </a:lnTo>
                <a:lnTo>
                  <a:pt x="19" y="363"/>
                </a:lnTo>
                <a:lnTo>
                  <a:pt x="19" y="363"/>
                </a:lnTo>
                <a:lnTo>
                  <a:pt x="19" y="365"/>
                </a:lnTo>
                <a:lnTo>
                  <a:pt x="17" y="370"/>
                </a:lnTo>
                <a:lnTo>
                  <a:pt x="17" y="372"/>
                </a:lnTo>
                <a:lnTo>
                  <a:pt x="17" y="379"/>
                </a:lnTo>
                <a:lnTo>
                  <a:pt x="17" y="379"/>
                </a:lnTo>
                <a:lnTo>
                  <a:pt x="33" y="377"/>
                </a:lnTo>
                <a:lnTo>
                  <a:pt x="50" y="377"/>
                </a:lnTo>
                <a:lnTo>
                  <a:pt x="69" y="374"/>
                </a:lnTo>
                <a:lnTo>
                  <a:pt x="85" y="372"/>
                </a:lnTo>
                <a:lnTo>
                  <a:pt x="102" y="372"/>
                </a:lnTo>
                <a:lnTo>
                  <a:pt x="121" y="370"/>
                </a:lnTo>
                <a:lnTo>
                  <a:pt x="137" y="367"/>
                </a:lnTo>
                <a:lnTo>
                  <a:pt x="154" y="365"/>
                </a:lnTo>
                <a:lnTo>
                  <a:pt x="154" y="363"/>
                </a:lnTo>
                <a:lnTo>
                  <a:pt x="154" y="358"/>
                </a:lnTo>
                <a:lnTo>
                  <a:pt x="154" y="355"/>
                </a:lnTo>
                <a:lnTo>
                  <a:pt x="152" y="351"/>
                </a:lnTo>
                <a:lnTo>
                  <a:pt x="149" y="344"/>
                </a:lnTo>
                <a:lnTo>
                  <a:pt x="149" y="344"/>
                </a:lnTo>
                <a:lnTo>
                  <a:pt x="149" y="341"/>
                </a:lnTo>
                <a:lnTo>
                  <a:pt x="149" y="341"/>
                </a:lnTo>
                <a:lnTo>
                  <a:pt x="149" y="341"/>
                </a:lnTo>
                <a:lnTo>
                  <a:pt x="156" y="341"/>
                </a:lnTo>
                <a:lnTo>
                  <a:pt x="163" y="341"/>
                </a:lnTo>
                <a:lnTo>
                  <a:pt x="170" y="341"/>
                </a:lnTo>
                <a:lnTo>
                  <a:pt x="170" y="341"/>
                </a:lnTo>
                <a:lnTo>
                  <a:pt x="170" y="344"/>
                </a:lnTo>
                <a:lnTo>
                  <a:pt x="173" y="344"/>
                </a:lnTo>
                <a:lnTo>
                  <a:pt x="173" y="346"/>
                </a:lnTo>
                <a:lnTo>
                  <a:pt x="173" y="346"/>
                </a:lnTo>
                <a:lnTo>
                  <a:pt x="173" y="346"/>
                </a:lnTo>
                <a:lnTo>
                  <a:pt x="178" y="344"/>
                </a:lnTo>
                <a:lnTo>
                  <a:pt x="180" y="344"/>
                </a:lnTo>
                <a:lnTo>
                  <a:pt x="182" y="344"/>
                </a:lnTo>
                <a:lnTo>
                  <a:pt x="189" y="344"/>
                </a:lnTo>
                <a:lnTo>
                  <a:pt x="196" y="341"/>
                </a:lnTo>
                <a:lnTo>
                  <a:pt x="206" y="341"/>
                </a:lnTo>
                <a:lnTo>
                  <a:pt x="215" y="339"/>
                </a:lnTo>
                <a:lnTo>
                  <a:pt x="227" y="339"/>
                </a:lnTo>
                <a:lnTo>
                  <a:pt x="237" y="337"/>
                </a:lnTo>
                <a:lnTo>
                  <a:pt x="249" y="337"/>
                </a:lnTo>
                <a:lnTo>
                  <a:pt x="260" y="334"/>
                </a:lnTo>
                <a:lnTo>
                  <a:pt x="270" y="334"/>
                </a:lnTo>
                <a:lnTo>
                  <a:pt x="279" y="332"/>
                </a:lnTo>
                <a:lnTo>
                  <a:pt x="286" y="332"/>
                </a:lnTo>
                <a:lnTo>
                  <a:pt x="291" y="329"/>
                </a:lnTo>
                <a:lnTo>
                  <a:pt x="296" y="329"/>
                </a:lnTo>
                <a:lnTo>
                  <a:pt x="298" y="329"/>
                </a:lnTo>
                <a:lnTo>
                  <a:pt x="301" y="329"/>
                </a:lnTo>
                <a:lnTo>
                  <a:pt x="305" y="327"/>
                </a:lnTo>
                <a:lnTo>
                  <a:pt x="305" y="327"/>
                </a:lnTo>
                <a:lnTo>
                  <a:pt x="310" y="327"/>
                </a:lnTo>
                <a:lnTo>
                  <a:pt x="312" y="327"/>
                </a:lnTo>
                <a:lnTo>
                  <a:pt x="322" y="327"/>
                </a:lnTo>
                <a:lnTo>
                  <a:pt x="336" y="325"/>
                </a:lnTo>
                <a:lnTo>
                  <a:pt x="353" y="322"/>
                </a:lnTo>
                <a:lnTo>
                  <a:pt x="372" y="322"/>
                </a:lnTo>
                <a:lnTo>
                  <a:pt x="395" y="320"/>
                </a:lnTo>
                <a:lnTo>
                  <a:pt x="419" y="318"/>
                </a:lnTo>
                <a:lnTo>
                  <a:pt x="445" y="315"/>
                </a:lnTo>
                <a:lnTo>
                  <a:pt x="471" y="313"/>
                </a:lnTo>
                <a:lnTo>
                  <a:pt x="495" y="308"/>
                </a:lnTo>
                <a:lnTo>
                  <a:pt x="516" y="306"/>
                </a:lnTo>
                <a:lnTo>
                  <a:pt x="537" y="306"/>
                </a:lnTo>
                <a:lnTo>
                  <a:pt x="554" y="303"/>
                </a:lnTo>
                <a:lnTo>
                  <a:pt x="568" y="301"/>
                </a:lnTo>
                <a:lnTo>
                  <a:pt x="575" y="301"/>
                </a:lnTo>
                <a:lnTo>
                  <a:pt x="580" y="301"/>
                </a:lnTo>
                <a:lnTo>
                  <a:pt x="584" y="299"/>
                </a:lnTo>
                <a:lnTo>
                  <a:pt x="587" y="299"/>
                </a:lnTo>
                <a:lnTo>
                  <a:pt x="589" y="296"/>
                </a:lnTo>
                <a:lnTo>
                  <a:pt x="594" y="292"/>
                </a:lnTo>
                <a:lnTo>
                  <a:pt x="596" y="292"/>
                </a:lnTo>
                <a:lnTo>
                  <a:pt x="596" y="292"/>
                </a:lnTo>
                <a:lnTo>
                  <a:pt x="603" y="287"/>
                </a:lnTo>
                <a:lnTo>
                  <a:pt x="613" y="284"/>
                </a:lnTo>
                <a:lnTo>
                  <a:pt x="615" y="282"/>
                </a:lnTo>
                <a:lnTo>
                  <a:pt x="615" y="282"/>
                </a:lnTo>
                <a:lnTo>
                  <a:pt x="618" y="282"/>
                </a:lnTo>
                <a:lnTo>
                  <a:pt x="620" y="277"/>
                </a:lnTo>
                <a:lnTo>
                  <a:pt x="629" y="273"/>
                </a:lnTo>
                <a:lnTo>
                  <a:pt x="639" y="270"/>
                </a:lnTo>
                <a:lnTo>
                  <a:pt x="641" y="270"/>
                </a:lnTo>
                <a:lnTo>
                  <a:pt x="641" y="270"/>
                </a:lnTo>
                <a:lnTo>
                  <a:pt x="641" y="268"/>
                </a:lnTo>
                <a:lnTo>
                  <a:pt x="641" y="268"/>
                </a:lnTo>
                <a:lnTo>
                  <a:pt x="641" y="268"/>
                </a:lnTo>
                <a:lnTo>
                  <a:pt x="641" y="265"/>
                </a:lnTo>
                <a:lnTo>
                  <a:pt x="641" y="265"/>
                </a:lnTo>
                <a:lnTo>
                  <a:pt x="641" y="265"/>
                </a:lnTo>
                <a:lnTo>
                  <a:pt x="644" y="263"/>
                </a:lnTo>
                <a:lnTo>
                  <a:pt x="644" y="258"/>
                </a:lnTo>
                <a:lnTo>
                  <a:pt x="646" y="256"/>
                </a:lnTo>
                <a:lnTo>
                  <a:pt x="646" y="256"/>
                </a:lnTo>
                <a:lnTo>
                  <a:pt x="646" y="256"/>
                </a:lnTo>
                <a:lnTo>
                  <a:pt x="651" y="256"/>
                </a:lnTo>
                <a:lnTo>
                  <a:pt x="655" y="251"/>
                </a:lnTo>
                <a:lnTo>
                  <a:pt x="662" y="249"/>
                </a:lnTo>
                <a:lnTo>
                  <a:pt x="662" y="249"/>
                </a:lnTo>
                <a:lnTo>
                  <a:pt x="665" y="247"/>
                </a:lnTo>
                <a:lnTo>
                  <a:pt x="665" y="247"/>
                </a:lnTo>
                <a:lnTo>
                  <a:pt x="665" y="247"/>
                </a:lnTo>
                <a:lnTo>
                  <a:pt x="665" y="244"/>
                </a:lnTo>
                <a:lnTo>
                  <a:pt x="665" y="244"/>
                </a:lnTo>
                <a:lnTo>
                  <a:pt x="665" y="242"/>
                </a:lnTo>
                <a:lnTo>
                  <a:pt x="665" y="242"/>
                </a:lnTo>
                <a:lnTo>
                  <a:pt x="665" y="242"/>
                </a:lnTo>
                <a:lnTo>
                  <a:pt x="662" y="239"/>
                </a:lnTo>
                <a:lnTo>
                  <a:pt x="665" y="237"/>
                </a:lnTo>
                <a:lnTo>
                  <a:pt x="665" y="237"/>
                </a:lnTo>
                <a:lnTo>
                  <a:pt x="667" y="235"/>
                </a:lnTo>
                <a:lnTo>
                  <a:pt x="674" y="228"/>
                </a:lnTo>
                <a:lnTo>
                  <a:pt x="677" y="228"/>
                </a:lnTo>
                <a:lnTo>
                  <a:pt x="677" y="228"/>
                </a:lnTo>
                <a:lnTo>
                  <a:pt x="677" y="228"/>
                </a:lnTo>
                <a:lnTo>
                  <a:pt x="677" y="225"/>
                </a:lnTo>
                <a:lnTo>
                  <a:pt x="677" y="225"/>
                </a:lnTo>
                <a:lnTo>
                  <a:pt x="677" y="225"/>
                </a:lnTo>
                <a:lnTo>
                  <a:pt x="677" y="223"/>
                </a:lnTo>
                <a:lnTo>
                  <a:pt x="677" y="221"/>
                </a:lnTo>
                <a:lnTo>
                  <a:pt x="674" y="218"/>
                </a:lnTo>
                <a:lnTo>
                  <a:pt x="677" y="218"/>
                </a:lnTo>
                <a:lnTo>
                  <a:pt x="677" y="216"/>
                </a:lnTo>
                <a:lnTo>
                  <a:pt x="681" y="211"/>
                </a:lnTo>
                <a:lnTo>
                  <a:pt x="691" y="204"/>
                </a:lnTo>
                <a:lnTo>
                  <a:pt x="698" y="199"/>
                </a:lnTo>
                <a:lnTo>
                  <a:pt x="705" y="194"/>
                </a:lnTo>
                <a:lnTo>
                  <a:pt x="707" y="194"/>
                </a:lnTo>
                <a:lnTo>
                  <a:pt x="714" y="185"/>
                </a:lnTo>
                <a:lnTo>
                  <a:pt x="724" y="176"/>
                </a:lnTo>
                <a:lnTo>
                  <a:pt x="729" y="168"/>
                </a:lnTo>
                <a:lnTo>
                  <a:pt x="736" y="161"/>
                </a:lnTo>
                <a:lnTo>
                  <a:pt x="741" y="154"/>
                </a:lnTo>
                <a:lnTo>
                  <a:pt x="738" y="154"/>
                </a:lnTo>
                <a:close/>
                <a:moveTo>
                  <a:pt x="5" y="372"/>
                </a:moveTo>
                <a:lnTo>
                  <a:pt x="0" y="374"/>
                </a:lnTo>
                <a:lnTo>
                  <a:pt x="0" y="379"/>
                </a:lnTo>
                <a:lnTo>
                  <a:pt x="3" y="379"/>
                </a:lnTo>
                <a:lnTo>
                  <a:pt x="3" y="381"/>
                </a:lnTo>
                <a:lnTo>
                  <a:pt x="10" y="379"/>
                </a:lnTo>
                <a:lnTo>
                  <a:pt x="10" y="379"/>
                </a:lnTo>
                <a:lnTo>
                  <a:pt x="7" y="374"/>
                </a:lnTo>
                <a:lnTo>
                  <a:pt x="5" y="372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DAB3C72A-1BCD-4062-BCC1-002F0CEB8FB8}"/>
              </a:ext>
            </a:extLst>
          </p:cNvPr>
          <p:cNvSpPr>
            <a:spLocks/>
          </p:cNvSpPr>
          <p:nvPr/>
        </p:nvSpPr>
        <p:spPr bwMode="auto">
          <a:xfrm>
            <a:off x="7408013" y="3152924"/>
            <a:ext cx="882254" cy="453629"/>
          </a:xfrm>
          <a:custGeom>
            <a:avLst/>
            <a:gdLst>
              <a:gd name="T0" fmla="*/ 672 w 741"/>
              <a:gd name="T1" fmla="*/ 372 h 381"/>
              <a:gd name="T2" fmla="*/ 580 w 741"/>
              <a:gd name="T3" fmla="*/ 377 h 381"/>
              <a:gd name="T4" fmla="*/ 485 w 741"/>
              <a:gd name="T5" fmla="*/ 379 h 381"/>
              <a:gd name="T6" fmla="*/ 393 w 741"/>
              <a:gd name="T7" fmla="*/ 381 h 381"/>
              <a:gd name="T8" fmla="*/ 301 w 741"/>
              <a:gd name="T9" fmla="*/ 381 h 381"/>
              <a:gd name="T10" fmla="*/ 208 w 741"/>
              <a:gd name="T11" fmla="*/ 381 h 381"/>
              <a:gd name="T12" fmla="*/ 116 w 741"/>
              <a:gd name="T13" fmla="*/ 381 h 381"/>
              <a:gd name="T14" fmla="*/ 24 w 741"/>
              <a:gd name="T15" fmla="*/ 381 h 381"/>
              <a:gd name="T16" fmla="*/ 0 w 741"/>
              <a:gd name="T17" fmla="*/ 346 h 381"/>
              <a:gd name="T18" fmla="*/ 3 w 741"/>
              <a:gd name="T19" fmla="*/ 298 h 381"/>
              <a:gd name="T20" fmla="*/ 3 w 741"/>
              <a:gd name="T21" fmla="*/ 253 h 381"/>
              <a:gd name="T22" fmla="*/ 3 w 741"/>
              <a:gd name="T23" fmla="*/ 206 h 381"/>
              <a:gd name="T24" fmla="*/ 3 w 741"/>
              <a:gd name="T25" fmla="*/ 159 h 381"/>
              <a:gd name="T26" fmla="*/ 5 w 741"/>
              <a:gd name="T27" fmla="*/ 114 h 381"/>
              <a:gd name="T28" fmla="*/ 5 w 741"/>
              <a:gd name="T29" fmla="*/ 66 h 381"/>
              <a:gd name="T30" fmla="*/ 5 w 741"/>
              <a:gd name="T31" fmla="*/ 22 h 381"/>
              <a:gd name="T32" fmla="*/ 66 w 741"/>
              <a:gd name="T33" fmla="*/ 10 h 381"/>
              <a:gd name="T34" fmla="*/ 147 w 741"/>
              <a:gd name="T35" fmla="*/ 10 h 381"/>
              <a:gd name="T36" fmla="*/ 230 w 741"/>
              <a:gd name="T37" fmla="*/ 10 h 381"/>
              <a:gd name="T38" fmla="*/ 310 w 741"/>
              <a:gd name="T39" fmla="*/ 10 h 381"/>
              <a:gd name="T40" fmla="*/ 391 w 741"/>
              <a:gd name="T41" fmla="*/ 10 h 381"/>
              <a:gd name="T42" fmla="*/ 473 w 741"/>
              <a:gd name="T43" fmla="*/ 7 h 381"/>
              <a:gd name="T44" fmla="*/ 554 w 741"/>
              <a:gd name="T45" fmla="*/ 5 h 381"/>
              <a:gd name="T46" fmla="*/ 634 w 741"/>
              <a:gd name="T47" fmla="*/ 3 h 381"/>
              <a:gd name="T48" fmla="*/ 663 w 741"/>
              <a:gd name="T49" fmla="*/ 7 h 381"/>
              <a:gd name="T50" fmla="*/ 667 w 741"/>
              <a:gd name="T51" fmla="*/ 10 h 381"/>
              <a:gd name="T52" fmla="*/ 670 w 741"/>
              <a:gd name="T53" fmla="*/ 12 h 381"/>
              <a:gd name="T54" fmla="*/ 677 w 741"/>
              <a:gd name="T55" fmla="*/ 17 h 381"/>
              <a:gd name="T56" fmla="*/ 686 w 741"/>
              <a:gd name="T57" fmla="*/ 12 h 381"/>
              <a:gd name="T58" fmla="*/ 691 w 741"/>
              <a:gd name="T59" fmla="*/ 14 h 381"/>
              <a:gd name="T60" fmla="*/ 698 w 741"/>
              <a:gd name="T61" fmla="*/ 19 h 381"/>
              <a:gd name="T62" fmla="*/ 698 w 741"/>
              <a:gd name="T63" fmla="*/ 26 h 381"/>
              <a:gd name="T64" fmla="*/ 700 w 741"/>
              <a:gd name="T65" fmla="*/ 31 h 381"/>
              <a:gd name="T66" fmla="*/ 691 w 741"/>
              <a:gd name="T67" fmla="*/ 31 h 381"/>
              <a:gd name="T68" fmla="*/ 689 w 741"/>
              <a:gd name="T69" fmla="*/ 38 h 381"/>
              <a:gd name="T70" fmla="*/ 681 w 741"/>
              <a:gd name="T71" fmla="*/ 45 h 381"/>
              <a:gd name="T72" fmla="*/ 681 w 741"/>
              <a:gd name="T73" fmla="*/ 52 h 381"/>
              <a:gd name="T74" fmla="*/ 677 w 741"/>
              <a:gd name="T75" fmla="*/ 57 h 381"/>
              <a:gd name="T76" fmla="*/ 684 w 741"/>
              <a:gd name="T77" fmla="*/ 62 h 381"/>
              <a:gd name="T78" fmla="*/ 689 w 741"/>
              <a:gd name="T79" fmla="*/ 69 h 381"/>
              <a:gd name="T80" fmla="*/ 696 w 741"/>
              <a:gd name="T81" fmla="*/ 74 h 381"/>
              <a:gd name="T82" fmla="*/ 700 w 741"/>
              <a:gd name="T83" fmla="*/ 88 h 381"/>
              <a:gd name="T84" fmla="*/ 707 w 741"/>
              <a:gd name="T85" fmla="*/ 95 h 381"/>
              <a:gd name="T86" fmla="*/ 717 w 741"/>
              <a:gd name="T87" fmla="*/ 100 h 381"/>
              <a:gd name="T88" fmla="*/ 724 w 741"/>
              <a:gd name="T89" fmla="*/ 100 h 381"/>
              <a:gd name="T90" fmla="*/ 726 w 741"/>
              <a:gd name="T91" fmla="*/ 102 h 381"/>
              <a:gd name="T92" fmla="*/ 726 w 741"/>
              <a:gd name="T93" fmla="*/ 104 h 381"/>
              <a:gd name="T94" fmla="*/ 729 w 741"/>
              <a:gd name="T95" fmla="*/ 107 h 381"/>
              <a:gd name="T96" fmla="*/ 731 w 741"/>
              <a:gd name="T97" fmla="*/ 164 h 381"/>
              <a:gd name="T98" fmla="*/ 734 w 741"/>
              <a:gd name="T99" fmla="*/ 227 h 381"/>
              <a:gd name="T100" fmla="*/ 736 w 741"/>
              <a:gd name="T101" fmla="*/ 289 h 381"/>
              <a:gd name="T102" fmla="*/ 741 w 741"/>
              <a:gd name="T103" fmla="*/ 353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41" h="381">
                <a:moveTo>
                  <a:pt x="741" y="369"/>
                </a:moveTo>
                <a:lnTo>
                  <a:pt x="717" y="369"/>
                </a:lnTo>
                <a:lnTo>
                  <a:pt x="693" y="372"/>
                </a:lnTo>
                <a:lnTo>
                  <a:pt x="672" y="372"/>
                </a:lnTo>
                <a:lnTo>
                  <a:pt x="648" y="374"/>
                </a:lnTo>
                <a:lnTo>
                  <a:pt x="625" y="374"/>
                </a:lnTo>
                <a:lnTo>
                  <a:pt x="601" y="374"/>
                </a:lnTo>
                <a:lnTo>
                  <a:pt x="580" y="377"/>
                </a:lnTo>
                <a:lnTo>
                  <a:pt x="556" y="377"/>
                </a:lnTo>
                <a:lnTo>
                  <a:pt x="532" y="377"/>
                </a:lnTo>
                <a:lnTo>
                  <a:pt x="509" y="379"/>
                </a:lnTo>
                <a:lnTo>
                  <a:pt x="485" y="379"/>
                </a:lnTo>
                <a:lnTo>
                  <a:pt x="464" y="379"/>
                </a:lnTo>
                <a:lnTo>
                  <a:pt x="440" y="379"/>
                </a:lnTo>
                <a:lnTo>
                  <a:pt x="417" y="381"/>
                </a:lnTo>
                <a:lnTo>
                  <a:pt x="393" y="381"/>
                </a:lnTo>
                <a:lnTo>
                  <a:pt x="372" y="381"/>
                </a:lnTo>
                <a:lnTo>
                  <a:pt x="348" y="381"/>
                </a:lnTo>
                <a:lnTo>
                  <a:pt x="324" y="381"/>
                </a:lnTo>
                <a:lnTo>
                  <a:pt x="301" y="381"/>
                </a:lnTo>
                <a:lnTo>
                  <a:pt x="277" y="381"/>
                </a:lnTo>
                <a:lnTo>
                  <a:pt x="256" y="381"/>
                </a:lnTo>
                <a:lnTo>
                  <a:pt x="232" y="381"/>
                </a:lnTo>
                <a:lnTo>
                  <a:pt x="208" y="381"/>
                </a:lnTo>
                <a:lnTo>
                  <a:pt x="185" y="381"/>
                </a:lnTo>
                <a:lnTo>
                  <a:pt x="161" y="381"/>
                </a:lnTo>
                <a:lnTo>
                  <a:pt x="140" y="381"/>
                </a:lnTo>
                <a:lnTo>
                  <a:pt x="116" y="381"/>
                </a:lnTo>
                <a:lnTo>
                  <a:pt x="92" y="381"/>
                </a:lnTo>
                <a:lnTo>
                  <a:pt x="69" y="381"/>
                </a:lnTo>
                <a:lnTo>
                  <a:pt x="48" y="381"/>
                </a:lnTo>
                <a:lnTo>
                  <a:pt x="24" y="381"/>
                </a:lnTo>
                <a:lnTo>
                  <a:pt x="0" y="381"/>
                </a:lnTo>
                <a:lnTo>
                  <a:pt x="0" y="369"/>
                </a:lnTo>
                <a:lnTo>
                  <a:pt x="0" y="358"/>
                </a:lnTo>
                <a:lnTo>
                  <a:pt x="0" y="346"/>
                </a:lnTo>
                <a:lnTo>
                  <a:pt x="0" y="334"/>
                </a:lnTo>
                <a:lnTo>
                  <a:pt x="0" y="322"/>
                </a:lnTo>
                <a:lnTo>
                  <a:pt x="0" y="310"/>
                </a:lnTo>
                <a:lnTo>
                  <a:pt x="3" y="298"/>
                </a:lnTo>
                <a:lnTo>
                  <a:pt x="3" y="287"/>
                </a:lnTo>
                <a:lnTo>
                  <a:pt x="3" y="275"/>
                </a:lnTo>
                <a:lnTo>
                  <a:pt x="3" y="263"/>
                </a:lnTo>
                <a:lnTo>
                  <a:pt x="3" y="253"/>
                </a:lnTo>
                <a:lnTo>
                  <a:pt x="3" y="242"/>
                </a:lnTo>
                <a:lnTo>
                  <a:pt x="3" y="230"/>
                </a:lnTo>
                <a:lnTo>
                  <a:pt x="3" y="218"/>
                </a:lnTo>
                <a:lnTo>
                  <a:pt x="3" y="206"/>
                </a:lnTo>
                <a:lnTo>
                  <a:pt x="3" y="194"/>
                </a:lnTo>
                <a:lnTo>
                  <a:pt x="3" y="182"/>
                </a:lnTo>
                <a:lnTo>
                  <a:pt x="3" y="171"/>
                </a:lnTo>
                <a:lnTo>
                  <a:pt x="3" y="159"/>
                </a:lnTo>
                <a:lnTo>
                  <a:pt x="3" y="147"/>
                </a:lnTo>
                <a:lnTo>
                  <a:pt x="5" y="137"/>
                </a:lnTo>
                <a:lnTo>
                  <a:pt x="5" y="126"/>
                </a:lnTo>
                <a:lnTo>
                  <a:pt x="5" y="114"/>
                </a:lnTo>
                <a:lnTo>
                  <a:pt x="5" y="102"/>
                </a:lnTo>
                <a:lnTo>
                  <a:pt x="5" y="90"/>
                </a:lnTo>
                <a:lnTo>
                  <a:pt x="5" y="78"/>
                </a:lnTo>
                <a:lnTo>
                  <a:pt x="5" y="66"/>
                </a:lnTo>
                <a:lnTo>
                  <a:pt x="5" y="55"/>
                </a:lnTo>
                <a:lnTo>
                  <a:pt x="5" y="43"/>
                </a:lnTo>
                <a:lnTo>
                  <a:pt x="5" y="31"/>
                </a:lnTo>
                <a:lnTo>
                  <a:pt x="5" y="22"/>
                </a:lnTo>
                <a:lnTo>
                  <a:pt x="5" y="10"/>
                </a:lnTo>
                <a:lnTo>
                  <a:pt x="26" y="10"/>
                </a:lnTo>
                <a:lnTo>
                  <a:pt x="48" y="10"/>
                </a:lnTo>
                <a:lnTo>
                  <a:pt x="66" y="10"/>
                </a:lnTo>
                <a:lnTo>
                  <a:pt x="88" y="10"/>
                </a:lnTo>
                <a:lnTo>
                  <a:pt x="107" y="10"/>
                </a:lnTo>
                <a:lnTo>
                  <a:pt x="128" y="10"/>
                </a:lnTo>
                <a:lnTo>
                  <a:pt x="147" y="10"/>
                </a:lnTo>
                <a:lnTo>
                  <a:pt x="168" y="10"/>
                </a:lnTo>
                <a:lnTo>
                  <a:pt x="189" y="10"/>
                </a:lnTo>
                <a:lnTo>
                  <a:pt x="208" y="10"/>
                </a:lnTo>
                <a:lnTo>
                  <a:pt x="230" y="10"/>
                </a:lnTo>
                <a:lnTo>
                  <a:pt x="249" y="10"/>
                </a:lnTo>
                <a:lnTo>
                  <a:pt x="270" y="10"/>
                </a:lnTo>
                <a:lnTo>
                  <a:pt x="289" y="10"/>
                </a:lnTo>
                <a:lnTo>
                  <a:pt x="310" y="10"/>
                </a:lnTo>
                <a:lnTo>
                  <a:pt x="331" y="10"/>
                </a:lnTo>
                <a:lnTo>
                  <a:pt x="350" y="10"/>
                </a:lnTo>
                <a:lnTo>
                  <a:pt x="372" y="10"/>
                </a:lnTo>
                <a:lnTo>
                  <a:pt x="391" y="10"/>
                </a:lnTo>
                <a:lnTo>
                  <a:pt x="412" y="10"/>
                </a:lnTo>
                <a:lnTo>
                  <a:pt x="431" y="7"/>
                </a:lnTo>
                <a:lnTo>
                  <a:pt x="452" y="7"/>
                </a:lnTo>
                <a:lnTo>
                  <a:pt x="473" y="7"/>
                </a:lnTo>
                <a:lnTo>
                  <a:pt x="492" y="7"/>
                </a:lnTo>
                <a:lnTo>
                  <a:pt x="514" y="7"/>
                </a:lnTo>
                <a:lnTo>
                  <a:pt x="532" y="5"/>
                </a:lnTo>
                <a:lnTo>
                  <a:pt x="554" y="5"/>
                </a:lnTo>
                <a:lnTo>
                  <a:pt x="575" y="5"/>
                </a:lnTo>
                <a:lnTo>
                  <a:pt x="594" y="3"/>
                </a:lnTo>
                <a:lnTo>
                  <a:pt x="615" y="3"/>
                </a:lnTo>
                <a:lnTo>
                  <a:pt x="634" y="3"/>
                </a:lnTo>
                <a:lnTo>
                  <a:pt x="655" y="0"/>
                </a:lnTo>
                <a:lnTo>
                  <a:pt x="660" y="5"/>
                </a:lnTo>
                <a:lnTo>
                  <a:pt x="663" y="7"/>
                </a:lnTo>
                <a:lnTo>
                  <a:pt x="663" y="7"/>
                </a:lnTo>
                <a:lnTo>
                  <a:pt x="665" y="7"/>
                </a:lnTo>
                <a:lnTo>
                  <a:pt x="665" y="10"/>
                </a:lnTo>
                <a:lnTo>
                  <a:pt x="665" y="10"/>
                </a:lnTo>
                <a:lnTo>
                  <a:pt x="667" y="10"/>
                </a:lnTo>
                <a:lnTo>
                  <a:pt x="667" y="12"/>
                </a:lnTo>
                <a:lnTo>
                  <a:pt x="667" y="12"/>
                </a:lnTo>
                <a:lnTo>
                  <a:pt x="670" y="12"/>
                </a:lnTo>
                <a:lnTo>
                  <a:pt x="670" y="12"/>
                </a:lnTo>
                <a:lnTo>
                  <a:pt x="672" y="12"/>
                </a:lnTo>
                <a:lnTo>
                  <a:pt x="672" y="14"/>
                </a:lnTo>
                <a:lnTo>
                  <a:pt x="674" y="17"/>
                </a:lnTo>
                <a:lnTo>
                  <a:pt x="677" y="17"/>
                </a:lnTo>
                <a:lnTo>
                  <a:pt x="679" y="17"/>
                </a:lnTo>
                <a:lnTo>
                  <a:pt x="681" y="14"/>
                </a:lnTo>
                <a:lnTo>
                  <a:pt x="684" y="12"/>
                </a:lnTo>
                <a:lnTo>
                  <a:pt x="686" y="12"/>
                </a:lnTo>
                <a:lnTo>
                  <a:pt x="689" y="12"/>
                </a:lnTo>
                <a:lnTo>
                  <a:pt x="691" y="12"/>
                </a:lnTo>
                <a:lnTo>
                  <a:pt x="691" y="12"/>
                </a:lnTo>
                <a:lnTo>
                  <a:pt x="691" y="14"/>
                </a:lnTo>
                <a:lnTo>
                  <a:pt x="691" y="14"/>
                </a:lnTo>
                <a:lnTo>
                  <a:pt x="691" y="17"/>
                </a:lnTo>
                <a:lnTo>
                  <a:pt x="693" y="17"/>
                </a:lnTo>
                <a:lnTo>
                  <a:pt x="698" y="19"/>
                </a:lnTo>
                <a:lnTo>
                  <a:pt x="698" y="22"/>
                </a:lnTo>
                <a:lnTo>
                  <a:pt x="698" y="22"/>
                </a:lnTo>
                <a:lnTo>
                  <a:pt x="698" y="26"/>
                </a:lnTo>
                <a:lnTo>
                  <a:pt x="698" y="26"/>
                </a:lnTo>
                <a:lnTo>
                  <a:pt x="698" y="29"/>
                </a:lnTo>
                <a:lnTo>
                  <a:pt x="698" y="29"/>
                </a:lnTo>
                <a:lnTo>
                  <a:pt x="700" y="29"/>
                </a:lnTo>
                <a:lnTo>
                  <a:pt x="700" y="31"/>
                </a:lnTo>
                <a:lnTo>
                  <a:pt x="698" y="33"/>
                </a:lnTo>
                <a:lnTo>
                  <a:pt x="696" y="33"/>
                </a:lnTo>
                <a:lnTo>
                  <a:pt x="691" y="31"/>
                </a:lnTo>
                <a:lnTo>
                  <a:pt x="691" y="31"/>
                </a:lnTo>
                <a:lnTo>
                  <a:pt x="689" y="33"/>
                </a:lnTo>
                <a:lnTo>
                  <a:pt x="689" y="33"/>
                </a:lnTo>
                <a:lnTo>
                  <a:pt x="689" y="38"/>
                </a:lnTo>
                <a:lnTo>
                  <a:pt x="689" y="38"/>
                </a:lnTo>
                <a:lnTo>
                  <a:pt x="689" y="38"/>
                </a:lnTo>
                <a:lnTo>
                  <a:pt x="686" y="40"/>
                </a:lnTo>
                <a:lnTo>
                  <a:pt x="684" y="43"/>
                </a:lnTo>
                <a:lnTo>
                  <a:pt x="681" y="45"/>
                </a:lnTo>
                <a:lnTo>
                  <a:pt x="681" y="48"/>
                </a:lnTo>
                <a:lnTo>
                  <a:pt x="681" y="50"/>
                </a:lnTo>
                <a:lnTo>
                  <a:pt x="681" y="50"/>
                </a:lnTo>
                <a:lnTo>
                  <a:pt x="681" y="52"/>
                </a:lnTo>
                <a:lnTo>
                  <a:pt x="681" y="52"/>
                </a:lnTo>
                <a:lnTo>
                  <a:pt x="679" y="52"/>
                </a:lnTo>
                <a:lnTo>
                  <a:pt x="677" y="52"/>
                </a:lnTo>
                <a:lnTo>
                  <a:pt x="677" y="57"/>
                </a:lnTo>
                <a:lnTo>
                  <a:pt x="679" y="59"/>
                </a:lnTo>
                <a:lnTo>
                  <a:pt x="681" y="59"/>
                </a:lnTo>
                <a:lnTo>
                  <a:pt x="681" y="62"/>
                </a:lnTo>
                <a:lnTo>
                  <a:pt x="684" y="62"/>
                </a:lnTo>
                <a:lnTo>
                  <a:pt x="686" y="66"/>
                </a:lnTo>
                <a:lnTo>
                  <a:pt x="686" y="66"/>
                </a:lnTo>
                <a:lnTo>
                  <a:pt x="686" y="69"/>
                </a:lnTo>
                <a:lnTo>
                  <a:pt x="689" y="69"/>
                </a:lnTo>
                <a:lnTo>
                  <a:pt x="693" y="71"/>
                </a:lnTo>
                <a:lnTo>
                  <a:pt x="693" y="71"/>
                </a:lnTo>
                <a:lnTo>
                  <a:pt x="693" y="74"/>
                </a:lnTo>
                <a:lnTo>
                  <a:pt x="696" y="74"/>
                </a:lnTo>
                <a:lnTo>
                  <a:pt x="698" y="76"/>
                </a:lnTo>
                <a:lnTo>
                  <a:pt x="698" y="78"/>
                </a:lnTo>
                <a:lnTo>
                  <a:pt x="698" y="83"/>
                </a:lnTo>
                <a:lnTo>
                  <a:pt x="700" y="88"/>
                </a:lnTo>
                <a:lnTo>
                  <a:pt x="705" y="90"/>
                </a:lnTo>
                <a:lnTo>
                  <a:pt x="705" y="90"/>
                </a:lnTo>
                <a:lnTo>
                  <a:pt x="705" y="93"/>
                </a:lnTo>
                <a:lnTo>
                  <a:pt x="707" y="95"/>
                </a:lnTo>
                <a:lnTo>
                  <a:pt x="707" y="97"/>
                </a:lnTo>
                <a:lnTo>
                  <a:pt x="710" y="97"/>
                </a:lnTo>
                <a:lnTo>
                  <a:pt x="715" y="100"/>
                </a:lnTo>
                <a:lnTo>
                  <a:pt x="717" y="100"/>
                </a:lnTo>
                <a:lnTo>
                  <a:pt x="719" y="100"/>
                </a:lnTo>
                <a:lnTo>
                  <a:pt x="722" y="100"/>
                </a:lnTo>
                <a:lnTo>
                  <a:pt x="722" y="100"/>
                </a:lnTo>
                <a:lnTo>
                  <a:pt x="724" y="100"/>
                </a:lnTo>
                <a:lnTo>
                  <a:pt x="724" y="100"/>
                </a:lnTo>
                <a:lnTo>
                  <a:pt x="724" y="102"/>
                </a:lnTo>
                <a:lnTo>
                  <a:pt x="724" y="102"/>
                </a:lnTo>
                <a:lnTo>
                  <a:pt x="726" y="102"/>
                </a:lnTo>
                <a:lnTo>
                  <a:pt x="729" y="102"/>
                </a:lnTo>
                <a:lnTo>
                  <a:pt x="729" y="104"/>
                </a:lnTo>
                <a:lnTo>
                  <a:pt x="726" y="104"/>
                </a:lnTo>
                <a:lnTo>
                  <a:pt x="726" y="104"/>
                </a:lnTo>
                <a:lnTo>
                  <a:pt x="726" y="107"/>
                </a:lnTo>
                <a:lnTo>
                  <a:pt x="726" y="107"/>
                </a:lnTo>
                <a:lnTo>
                  <a:pt x="729" y="107"/>
                </a:lnTo>
                <a:lnTo>
                  <a:pt x="729" y="107"/>
                </a:lnTo>
                <a:lnTo>
                  <a:pt x="729" y="116"/>
                </a:lnTo>
                <a:lnTo>
                  <a:pt x="729" y="133"/>
                </a:lnTo>
                <a:lnTo>
                  <a:pt x="729" y="147"/>
                </a:lnTo>
                <a:lnTo>
                  <a:pt x="731" y="164"/>
                </a:lnTo>
                <a:lnTo>
                  <a:pt x="731" y="180"/>
                </a:lnTo>
                <a:lnTo>
                  <a:pt x="731" y="194"/>
                </a:lnTo>
                <a:lnTo>
                  <a:pt x="734" y="211"/>
                </a:lnTo>
                <a:lnTo>
                  <a:pt x="734" y="227"/>
                </a:lnTo>
                <a:lnTo>
                  <a:pt x="734" y="242"/>
                </a:lnTo>
                <a:lnTo>
                  <a:pt x="736" y="258"/>
                </a:lnTo>
                <a:lnTo>
                  <a:pt x="736" y="275"/>
                </a:lnTo>
                <a:lnTo>
                  <a:pt x="736" y="289"/>
                </a:lnTo>
                <a:lnTo>
                  <a:pt x="738" y="306"/>
                </a:lnTo>
                <a:lnTo>
                  <a:pt x="738" y="322"/>
                </a:lnTo>
                <a:lnTo>
                  <a:pt x="738" y="336"/>
                </a:lnTo>
                <a:lnTo>
                  <a:pt x="741" y="353"/>
                </a:lnTo>
                <a:lnTo>
                  <a:pt x="741" y="369"/>
                </a:lnTo>
                <a:lnTo>
                  <a:pt x="741" y="369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8" name="Freeform 40">
            <a:extLst>
              <a:ext uri="{FF2B5EF4-FFF2-40B4-BE49-F238E27FC236}">
                <a16:creationId xmlns:a16="http://schemas.microsoft.com/office/drawing/2014/main" id="{33B8D5D4-01B2-468B-BE8A-C5269EA57A3C}"/>
              </a:ext>
            </a:extLst>
          </p:cNvPr>
          <p:cNvSpPr>
            <a:spLocks/>
          </p:cNvSpPr>
          <p:nvPr/>
        </p:nvSpPr>
        <p:spPr bwMode="auto">
          <a:xfrm>
            <a:off x="9049885" y="2789783"/>
            <a:ext cx="369094" cy="625079"/>
          </a:xfrm>
          <a:custGeom>
            <a:avLst/>
            <a:gdLst>
              <a:gd name="T0" fmla="*/ 301 w 310"/>
              <a:gd name="T1" fmla="*/ 348 h 525"/>
              <a:gd name="T2" fmla="*/ 298 w 310"/>
              <a:gd name="T3" fmla="*/ 331 h 525"/>
              <a:gd name="T4" fmla="*/ 296 w 310"/>
              <a:gd name="T5" fmla="*/ 277 h 525"/>
              <a:gd name="T6" fmla="*/ 286 w 310"/>
              <a:gd name="T7" fmla="*/ 206 h 525"/>
              <a:gd name="T8" fmla="*/ 277 w 310"/>
              <a:gd name="T9" fmla="*/ 137 h 525"/>
              <a:gd name="T10" fmla="*/ 270 w 310"/>
              <a:gd name="T11" fmla="*/ 66 h 525"/>
              <a:gd name="T12" fmla="*/ 253 w 310"/>
              <a:gd name="T13" fmla="*/ 2 h 525"/>
              <a:gd name="T14" fmla="*/ 201 w 310"/>
              <a:gd name="T15" fmla="*/ 9 h 525"/>
              <a:gd name="T16" fmla="*/ 145 w 310"/>
              <a:gd name="T17" fmla="*/ 16 h 525"/>
              <a:gd name="T18" fmla="*/ 85 w 310"/>
              <a:gd name="T19" fmla="*/ 24 h 525"/>
              <a:gd name="T20" fmla="*/ 19 w 310"/>
              <a:gd name="T21" fmla="*/ 45 h 525"/>
              <a:gd name="T22" fmla="*/ 5 w 310"/>
              <a:gd name="T23" fmla="*/ 38 h 525"/>
              <a:gd name="T24" fmla="*/ 17 w 310"/>
              <a:gd name="T25" fmla="*/ 144 h 525"/>
              <a:gd name="T26" fmla="*/ 31 w 310"/>
              <a:gd name="T27" fmla="*/ 286 h 525"/>
              <a:gd name="T28" fmla="*/ 29 w 310"/>
              <a:gd name="T29" fmla="*/ 336 h 525"/>
              <a:gd name="T30" fmla="*/ 29 w 310"/>
              <a:gd name="T31" fmla="*/ 360 h 525"/>
              <a:gd name="T32" fmla="*/ 40 w 310"/>
              <a:gd name="T33" fmla="*/ 374 h 525"/>
              <a:gd name="T34" fmla="*/ 45 w 310"/>
              <a:gd name="T35" fmla="*/ 395 h 525"/>
              <a:gd name="T36" fmla="*/ 38 w 310"/>
              <a:gd name="T37" fmla="*/ 412 h 525"/>
              <a:gd name="T38" fmla="*/ 36 w 310"/>
              <a:gd name="T39" fmla="*/ 421 h 525"/>
              <a:gd name="T40" fmla="*/ 36 w 310"/>
              <a:gd name="T41" fmla="*/ 431 h 525"/>
              <a:gd name="T42" fmla="*/ 33 w 310"/>
              <a:gd name="T43" fmla="*/ 435 h 525"/>
              <a:gd name="T44" fmla="*/ 26 w 310"/>
              <a:gd name="T45" fmla="*/ 447 h 525"/>
              <a:gd name="T46" fmla="*/ 19 w 310"/>
              <a:gd name="T47" fmla="*/ 457 h 525"/>
              <a:gd name="T48" fmla="*/ 17 w 310"/>
              <a:gd name="T49" fmla="*/ 459 h 525"/>
              <a:gd name="T50" fmla="*/ 12 w 310"/>
              <a:gd name="T51" fmla="*/ 461 h 525"/>
              <a:gd name="T52" fmla="*/ 7 w 310"/>
              <a:gd name="T53" fmla="*/ 469 h 525"/>
              <a:gd name="T54" fmla="*/ 10 w 310"/>
              <a:gd name="T55" fmla="*/ 476 h 525"/>
              <a:gd name="T56" fmla="*/ 7 w 310"/>
              <a:gd name="T57" fmla="*/ 485 h 525"/>
              <a:gd name="T58" fmla="*/ 7 w 310"/>
              <a:gd name="T59" fmla="*/ 492 h 525"/>
              <a:gd name="T60" fmla="*/ 5 w 310"/>
              <a:gd name="T61" fmla="*/ 502 h 525"/>
              <a:gd name="T62" fmla="*/ 5 w 310"/>
              <a:gd name="T63" fmla="*/ 511 h 525"/>
              <a:gd name="T64" fmla="*/ 7 w 310"/>
              <a:gd name="T65" fmla="*/ 521 h 525"/>
              <a:gd name="T66" fmla="*/ 5 w 310"/>
              <a:gd name="T67" fmla="*/ 523 h 525"/>
              <a:gd name="T68" fmla="*/ 22 w 310"/>
              <a:gd name="T69" fmla="*/ 518 h 525"/>
              <a:gd name="T70" fmla="*/ 24 w 310"/>
              <a:gd name="T71" fmla="*/ 509 h 525"/>
              <a:gd name="T72" fmla="*/ 38 w 310"/>
              <a:gd name="T73" fmla="*/ 509 h 525"/>
              <a:gd name="T74" fmla="*/ 45 w 310"/>
              <a:gd name="T75" fmla="*/ 516 h 525"/>
              <a:gd name="T76" fmla="*/ 48 w 310"/>
              <a:gd name="T77" fmla="*/ 499 h 525"/>
              <a:gd name="T78" fmla="*/ 55 w 310"/>
              <a:gd name="T79" fmla="*/ 504 h 525"/>
              <a:gd name="T80" fmla="*/ 76 w 310"/>
              <a:gd name="T81" fmla="*/ 502 h 525"/>
              <a:gd name="T82" fmla="*/ 92 w 310"/>
              <a:gd name="T83" fmla="*/ 509 h 525"/>
              <a:gd name="T84" fmla="*/ 102 w 310"/>
              <a:gd name="T85" fmla="*/ 513 h 525"/>
              <a:gd name="T86" fmla="*/ 116 w 310"/>
              <a:gd name="T87" fmla="*/ 495 h 525"/>
              <a:gd name="T88" fmla="*/ 130 w 310"/>
              <a:gd name="T89" fmla="*/ 495 h 525"/>
              <a:gd name="T90" fmla="*/ 145 w 310"/>
              <a:gd name="T91" fmla="*/ 502 h 525"/>
              <a:gd name="T92" fmla="*/ 154 w 310"/>
              <a:gd name="T93" fmla="*/ 490 h 525"/>
              <a:gd name="T94" fmla="*/ 161 w 310"/>
              <a:gd name="T95" fmla="*/ 473 h 525"/>
              <a:gd name="T96" fmla="*/ 161 w 310"/>
              <a:gd name="T97" fmla="*/ 464 h 525"/>
              <a:gd name="T98" fmla="*/ 171 w 310"/>
              <a:gd name="T99" fmla="*/ 461 h 525"/>
              <a:gd name="T100" fmla="*/ 175 w 310"/>
              <a:gd name="T101" fmla="*/ 459 h 525"/>
              <a:gd name="T102" fmla="*/ 185 w 310"/>
              <a:gd name="T103" fmla="*/ 473 h 525"/>
              <a:gd name="T104" fmla="*/ 204 w 310"/>
              <a:gd name="T105" fmla="*/ 476 h 525"/>
              <a:gd name="T106" fmla="*/ 213 w 310"/>
              <a:gd name="T107" fmla="*/ 466 h 525"/>
              <a:gd name="T108" fmla="*/ 218 w 310"/>
              <a:gd name="T109" fmla="*/ 440 h 525"/>
              <a:gd name="T110" fmla="*/ 225 w 310"/>
              <a:gd name="T111" fmla="*/ 440 h 525"/>
              <a:gd name="T112" fmla="*/ 242 w 310"/>
              <a:gd name="T113" fmla="*/ 414 h 525"/>
              <a:gd name="T114" fmla="*/ 253 w 310"/>
              <a:gd name="T115" fmla="*/ 398 h 525"/>
              <a:gd name="T116" fmla="*/ 260 w 310"/>
              <a:gd name="T117" fmla="*/ 376 h 525"/>
              <a:gd name="T118" fmla="*/ 296 w 310"/>
              <a:gd name="T119" fmla="*/ 364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0" h="525">
                <a:moveTo>
                  <a:pt x="308" y="355"/>
                </a:moveTo>
                <a:lnTo>
                  <a:pt x="310" y="353"/>
                </a:lnTo>
                <a:lnTo>
                  <a:pt x="310" y="350"/>
                </a:lnTo>
                <a:lnTo>
                  <a:pt x="308" y="350"/>
                </a:lnTo>
                <a:lnTo>
                  <a:pt x="303" y="350"/>
                </a:lnTo>
                <a:lnTo>
                  <a:pt x="301" y="350"/>
                </a:lnTo>
                <a:lnTo>
                  <a:pt x="301" y="348"/>
                </a:lnTo>
                <a:lnTo>
                  <a:pt x="301" y="348"/>
                </a:lnTo>
                <a:lnTo>
                  <a:pt x="303" y="343"/>
                </a:lnTo>
                <a:lnTo>
                  <a:pt x="305" y="341"/>
                </a:lnTo>
                <a:lnTo>
                  <a:pt x="303" y="338"/>
                </a:lnTo>
                <a:lnTo>
                  <a:pt x="303" y="336"/>
                </a:lnTo>
                <a:lnTo>
                  <a:pt x="298" y="334"/>
                </a:lnTo>
                <a:lnTo>
                  <a:pt x="298" y="331"/>
                </a:lnTo>
                <a:lnTo>
                  <a:pt x="301" y="327"/>
                </a:lnTo>
                <a:lnTo>
                  <a:pt x="303" y="327"/>
                </a:lnTo>
                <a:lnTo>
                  <a:pt x="301" y="315"/>
                </a:lnTo>
                <a:lnTo>
                  <a:pt x="301" y="305"/>
                </a:lnTo>
                <a:lnTo>
                  <a:pt x="298" y="296"/>
                </a:lnTo>
                <a:lnTo>
                  <a:pt x="298" y="286"/>
                </a:lnTo>
                <a:lnTo>
                  <a:pt x="296" y="277"/>
                </a:lnTo>
                <a:lnTo>
                  <a:pt x="294" y="265"/>
                </a:lnTo>
                <a:lnTo>
                  <a:pt x="294" y="256"/>
                </a:lnTo>
                <a:lnTo>
                  <a:pt x="291" y="246"/>
                </a:lnTo>
                <a:lnTo>
                  <a:pt x="291" y="237"/>
                </a:lnTo>
                <a:lnTo>
                  <a:pt x="289" y="227"/>
                </a:lnTo>
                <a:lnTo>
                  <a:pt x="289" y="215"/>
                </a:lnTo>
                <a:lnTo>
                  <a:pt x="286" y="206"/>
                </a:lnTo>
                <a:lnTo>
                  <a:pt x="286" y="196"/>
                </a:lnTo>
                <a:lnTo>
                  <a:pt x="284" y="187"/>
                </a:lnTo>
                <a:lnTo>
                  <a:pt x="284" y="177"/>
                </a:lnTo>
                <a:lnTo>
                  <a:pt x="282" y="166"/>
                </a:lnTo>
                <a:lnTo>
                  <a:pt x="282" y="156"/>
                </a:lnTo>
                <a:lnTo>
                  <a:pt x="279" y="147"/>
                </a:lnTo>
                <a:lnTo>
                  <a:pt x="277" y="137"/>
                </a:lnTo>
                <a:lnTo>
                  <a:pt x="277" y="128"/>
                </a:lnTo>
                <a:lnTo>
                  <a:pt x="275" y="116"/>
                </a:lnTo>
                <a:lnTo>
                  <a:pt x="275" y="106"/>
                </a:lnTo>
                <a:lnTo>
                  <a:pt x="272" y="97"/>
                </a:lnTo>
                <a:lnTo>
                  <a:pt x="272" y="87"/>
                </a:lnTo>
                <a:lnTo>
                  <a:pt x="270" y="78"/>
                </a:lnTo>
                <a:lnTo>
                  <a:pt x="270" y="66"/>
                </a:lnTo>
                <a:lnTo>
                  <a:pt x="268" y="57"/>
                </a:lnTo>
                <a:lnTo>
                  <a:pt x="268" y="47"/>
                </a:lnTo>
                <a:lnTo>
                  <a:pt x="263" y="28"/>
                </a:lnTo>
                <a:lnTo>
                  <a:pt x="263" y="16"/>
                </a:lnTo>
                <a:lnTo>
                  <a:pt x="260" y="7"/>
                </a:lnTo>
                <a:lnTo>
                  <a:pt x="260" y="0"/>
                </a:lnTo>
                <a:lnTo>
                  <a:pt x="253" y="2"/>
                </a:lnTo>
                <a:lnTo>
                  <a:pt x="246" y="2"/>
                </a:lnTo>
                <a:lnTo>
                  <a:pt x="239" y="5"/>
                </a:lnTo>
                <a:lnTo>
                  <a:pt x="232" y="5"/>
                </a:lnTo>
                <a:lnTo>
                  <a:pt x="225" y="5"/>
                </a:lnTo>
                <a:lnTo>
                  <a:pt x="215" y="7"/>
                </a:lnTo>
                <a:lnTo>
                  <a:pt x="208" y="7"/>
                </a:lnTo>
                <a:lnTo>
                  <a:pt x="201" y="9"/>
                </a:lnTo>
                <a:lnTo>
                  <a:pt x="194" y="9"/>
                </a:lnTo>
                <a:lnTo>
                  <a:pt x="187" y="9"/>
                </a:lnTo>
                <a:lnTo>
                  <a:pt x="180" y="12"/>
                </a:lnTo>
                <a:lnTo>
                  <a:pt x="173" y="12"/>
                </a:lnTo>
                <a:lnTo>
                  <a:pt x="166" y="14"/>
                </a:lnTo>
                <a:lnTo>
                  <a:pt x="152" y="14"/>
                </a:lnTo>
                <a:lnTo>
                  <a:pt x="145" y="16"/>
                </a:lnTo>
                <a:lnTo>
                  <a:pt x="137" y="16"/>
                </a:lnTo>
                <a:lnTo>
                  <a:pt x="128" y="19"/>
                </a:lnTo>
                <a:lnTo>
                  <a:pt x="121" y="19"/>
                </a:lnTo>
                <a:lnTo>
                  <a:pt x="107" y="21"/>
                </a:lnTo>
                <a:lnTo>
                  <a:pt x="100" y="21"/>
                </a:lnTo>
                <a:lnTo>
                  <a:pt x="92" y="21"/>
                </a:lnTo>
                <a:lnTo>
                  <a:pt x="85" y="24"/>
                </a:lnTo>
                <a:lnTo>
                  <a:pt x="78" y="24"/>
                </a:lnTo>
                <a:lnTo>
                  <a:pt x="71" y="26"/>
                </a:lnTo>
                <a:lnTo>
                  <a:pt x="69" y="26"/>
                </a:lnTo>
                <a:lnTo>
                  <a:pt x="52" y="38"/>
                </a:lnTo>
                <a:lnTo>
                  <a:pt x="36" y="45"/>
                </a:lnTo>
                <a:lnTo>
                  <a:pt x="26" y="47"/>
                </a:lnTo>
                <a:lnTo>
                  <a:pt x="19" y="45"/>
                </a:lnTo>
                <a:lnTo>
                  <a:pt x="17" y="45"/>
                </a:lnTo>
                <a:lnTo>
                  <a:pt x="14" y="45"/>
                </a:lnTo>
                <a:lnTo>
                  <a:pt x="14" y="42"/>
                </a:lnTo>
                <a:lnTo>
                  <a:pt x="14" y="40"/>
                </a:lnTo>
                <a:lnTo>
                  <a:pt x="10" y="42"/>
                </a:lnTo>
                <a:lnTo>
                  <a:pt x="7" y="40"/>
                </a:lnTo>
                <a:lnTo>
                  <a:pt x="5" y="38"/>
                </a:lnTo>
                <a:lnTo>
                  <a:pt x="5" y="38"/>
                </a:lnTo>
                <a:lnTo>
                  <a:pt x="7" y="57"/>
                </a:lnTo>
                <a:lnTo>
                  <a:pt x="7" y="73"/>
                </a:lnTo>
                <a:lnTo>
                  <a:pt x="10" y="90"/>
                </a:lnTo>
                <a:lnTo>
                  <a:pt x="12" y="109"/>
                </a:lnTo>
                <a:lnTo>
                  <a:pt x="14" y="125"/>
                </a:lnTo>
                <a:lnTo>
                  <a:pt x="17" y="144"/>
                </a:lnTo>
                <a:lnTo>
                  <a:pt x="17" y="161"/>
                </a:lnTo>
                <a:lnTo>
                  <a:pt x="19" y="180"/>
                </a:lnTo>
                <a:lnTo>
                  <a:pt x="22" y="196"/>
                </a:lnTo>
                <a:lnTo>
                  <a:pt x="24" y="215"/>
                </a:lnTo>
                <a:lnTo>
                  <a:pt x="26" y="232"/>
                </a:lnTo>
                <a:lnTo>
                  <a:pt x="29" y="267"/>
                </a:lnTo>
                <a:lnTo>
                  <a:pt x="31" y="286"/>
                </a:lnTo>
                <a:lnTo>
                  <a:pt x="33" y="303"/>
                </a:lnTo>
                <a:lnTo>
                  <a:pt x="36" y="322"/>
                </a:lnTo>
                <a:lnTo>
                  <a:pt x="36" y="327"/>
                </a:lnTo>
                <a:lnTo>
                  <a:pt x="36" y="327"/>
                </a:lnTo>
                <a:lnTo>
                  <a:pt x="31" y="331"/>
                </a:lnTo>
                <a:lnTo>
                  <a:pt x="29" y="331"/>
                </a:lnTo>
                <a:lnTo>
                  <a:pt x="29" y="336"/>
                </a:lnTo>
                <a:lnTo>
                  <a:pt x="29" y="336"/>
                </a:lnTo>
                <a:lnTo>
                  <a:pt x="31" y="341"/>
                </a:lnTo>
                <a:lnTo>
                  <a:pt x="31" y="345"/>
                </a:lnTo>
                <a:lnTo>
                  <a:pt x="26" y="353"/>
                </a:lnTo>
                <a:lnTo>
                  <a:pt x="26" y="357"/>
                </a:lnTo>
                <a:lnTo>
                  <a:pt x="26" y="360"/>
                </a:lnTo>
                <a:lnTo>
                  <a:pt x="29" y="360"/>
                </a:lnTo>
                <a:lnTo>
                  <a:pt x="29" y="360"/>
                </a:lnTo>
                <a:lnTo>
                  <a:pt x="33" y="362"/>
                </a:lnTo>
                <a:lnTo>
                  <a:pt x="33" y="364"/>
                </a:lnTo>
                <a:lnTo>
                  <a:pt x="36" y="369"/>
                </a:lnTo>
                <a:lnTo>
                  <a:pt x="36" y="371"/>
                </a:lnTo>
                <a:lnTo>
                  <a:pt x="38" y="371"/>
                </a:lnTo>
                <a:lnTo>
                  <a:pt x="40" y="374"/>
                </a:lnTo>
                <a:lnTo>
                  <a:pt x="40" y="376"/>
                </a:lnTo>
                <a:lnTo>
                  <a:pt x="43" y="381"/>
                </a:lnTo>
                <a:lnTo>
                  <a:pt x="40" y="383"/>
                </a:lnTo>
                <a:lnTo>
                  <a:pt x="40" y="383"/>
                </a:lnTo>
                <a:lnTo>
                  <a:pt x="40" y="386"/>
                </a:lnTo>
                <a:lnTo>
                  <a:pt x="43" y="390"/>
                </a:lnTo>
                <a:lnTo>
                  <a:pt x="45" y="395"/>
                </a:lnTo>
                <a:lnTo>
                  <a:pt x="45" y="400"/>
                </a:lnTo>
                <a:lnTo>
                  <a:pt x="45" y="409"/>
                </a:lnTo>
                <a:lnTo>
                  <a:pt x="43" y="409"/>
                </a:lnTo>
                <a:lnTo>
                  <a:pt x="43" y="409"/>
                </a:lnTo>
                <a:lnTo>
                  <a:pt x="40" y="409"/>
                </a:lnTo>
                <a:lnTo>
                  <a:pt x="40" y="412"/>
                </a:lnTo>
                <a:lnTo>
                  <a:pt x="38" y="412"/>
                </a:lnTo>
                <a:lnTo>
                  <a:pt x="38" y="414"/>
                </a:lnTo>
                <a:lnTo>
                  <a:pt x="38" y="416"/>
                </a:lnTo>
                <a:lnTo>
                  <a:pt x="38" y="419"/>
                </a:lnTo>
                <a:lnTo>
                  <a:pt x="38" y="419"/>
                </a:lnTo>
                <a:lnTo>
                  <a:pt x="38" y="421"/>
                </a:lnTo>
                <a:lnTo>
                  <a:pt x="38" y="421"/>
                </a:lnTo>
                <a:lnTo>
                  <a:pt x="36" y="421"/>
                </a:lnTo>
                <a:lnTo>
                  <a:pt x="38" y="421"/>
                </a:lnTo>
                <a:lnTo>
                  <a:pt x="36" y="421"/>
                </a:lnTo>
                <a:lnTo>
                  <a:pt x="36" y="424"/>
                </a:lnTo>
                <a:lnTo>
                  <a:pt x="33" y="424"/>
                </a:lnTo>
                <a:lnTo>
                  <a:pt x="33" y="426"/>
                </a:lnTo>
                <a:lnTo>
                  <a:pt x="33" y="428"/>
                </a:lnTo>
                <a:lnTo>
                  <a:pt x="36" y="431"/>
                </a:lnTo>
                <a:lnTo>
                  <a:pt x="36" y="433"/>
                </a:lnTo>
                <a:lnTo>
                  <a:pt x="36" y="433"/>
                </a:lnTo>
                <a:lnTo>
                  <a:pt x="36" y="433"/>
                </a:lnTo>
                <a:lnTo>
                  <a:pt x="36" y="433"/>
                </a:lnTo>
                <a:lnTo>
                  <a:pt x="33" y="433"/>
                </a:lnTo>
                <a:lnTo>
                  <a:pt x="33" y="433"/>
                </a:lnTo>
                <a:lnTo>
                  <a:pt x="33" y="435"/>
                </a:lnTo>
                <a:lnTo>
                  <a:pt x="31" y="435"/>
                </a:lnTo>
                <a:lnTo>
                  <a:pt x="29" y="438"/>
                </a:lnTo>
                <a:lnTo>
                  <a:pt x="26" y="440"/>
                </a:lnTo>
                <a:lnTo>
                  <a:pt x="26" y="440"/>
                </a:lnTo>
                <a:lnTo>
                  <a:pt x="29" y="442"/>
                </a:lnTo>
                <a:lnTo>
                  <a:pt x="29" y="445"/>
                </a:lnTo>
                <a:lnTo>
                  <a:pt x="26" y="447"/>
                </a:lnTo>
                <a:lnTo>
                  <a:pt x="24" y="450"/>
                </a:lnTo>
                <a:lnTo>
                  <a:pt x="24" y="450"/>
                </a:lnTo>
                <a:lnTo>
                  <a:pt x="22" y="450"/>
                </a:lnTo>
                <a:lnTo>
                  <a:pt x="22" y="452"/>
                </a:lnTo>
                <a:lnTo>
                  <a:pt x="22" y="452"/>
                </a:lnTo>
                <a:lnTo>
                  <a:pt x="22" y="454"/>
                </a:lnTo>
                <a:lnTo>
                  <a:pt x="19" y="457"/>
                </a:lnTo>
                <a:lnTo>
                  <a:pt x="19" y="459"/>
                </a:lnTo>
                <a:lnTo>
                  <a:pt x="19" y="459"/>
                </a:lnTo>
                <a:lnTo>
                  <a:pt x="19" y="461"/>
                </a:lnTo>
                <a:lnTo>
                  <a:pt x="19" y="461"/>
                </a:lnTo>
                <a:lnTo>
                  <a:pt x="19" y="461"/>
                </a:lnTo>
                <a:lnTo>
                  <a:pt x="17" y="459"/>
                </a:lnTo>
                <a:lnTo>
                  <a:pt x="17" y="459"/>
                </a:lnTo>
                <a:lnTo>
                  <a:pt x="17" y="459"/>
                </a:lnTo>
                <a:lnTo>
                  <a:pt x="17" y="459"/>
                </a:lnTo>
                <a:lnTo>
                  <a:pt x="14" y="459"/>
                </a:lnTo>
                <a:lnTo>
                  <a:pt x="14" y="461"/>
                </a:lnTo>
                <a:lnTo>
                  <a:pt x="14" y="464"/>
                </a:lnTo>
                <a:lnTo>
                  <a:pt x="14" y="464"/>
                </a:lnTo>
                <a:lnTo>
                  <a:pt x="12" y="461"/>
                </a:lnTo>
                <a:lnTo>
                  <a:pt x="12" y="461"/>
                </a:lnTo>
                <a:lnTo>
                  <a:pt x="10" y="461"/>
                </a:lnTo>
                <a:lnTo>
                  <a:pt x="10" y="464"/>
                </a:lnTo>
                <a:lnTo>
                  <a:pt x="10" y="466"/>
                </a:lnTo>
                <a:lnTo>
                  <a:pt x="10" y="466"/>
                </a:lnTo>
                <a:lnTo>
                  <a:pt x="7" y="469"/>
                </a:lnTo>
                <a:lnTo>
                  <a:pt x="7" y="469"/>
                </a:lnTo>
                <a:lnTo>
                  <a:pt x="7" y="471"/>
                </a:lnTo>
                <a:lnTo>
                  <a:pt x="7" y="471"/>
                </a:lnTo>
                <a:lnTo>
                  <a:pt x="7" y="473"/>
                </a:lnTo>
                <a:lnTo>
                  <a:pt x="7" y="473"/>
                </a:lnTo>
                <a:lnTo>
                  <a:pt x="7" y="473"/>
                </a:lnTo>
                <a:lnTo>
                  <a:pt x="10" y="476"/>
                </a:lnTo>
                <a:lnTo>
                  <a:pt x="10" y="476"/>
                </a:lnTo>
                <a:lnTo>
                  <a:pt x="12" y="478"/>
                </a:lnTo>
                <a:lnTo>
                  <a:pt x="12" y="478"/>
                </a:lnTo>
                <a:lnTo>
                  <a:pt x="12" y="480"/>
                </a:lnTo>
                <a:lnTo>
                  <a:pt x="12" y="480"/>
                </a:lnTo>
                <a:lnTo>
                  <a:pt x="10" y="483"/>
                </a:lnTo>
                <a:lnTo>
                  <a:pt x="10" y="483"/>
                </a:lnTo>
                <a:lnTo>
                  <a:pt x="7" y="485"/>
                </a:lnTo>
                <a:lnTo>
                  <a:pt x="5" y="487"/>
                </a:lnTo>
                <a:lnTo>
                  <a:pt x="7" y="487"/>
                </a:lnTo>
                <a:lnTo>
                  <a:pt x="10" y="487"/>
                </a:lnTo>
                <a:lnTo>
                  <a:pt x="12" y="487"/>
                </a:lnTo>
                <a:lnTo>
                  <a:pt x="10" y="490"/>
                </a:lnTo>
                <a:lnTo>
                  <a:pt x="7" y="490"/>
                </a:lnTo>
                <a:lnTo>
                  <a:pt x="7" y="492"/>
                </a:lnTo>
                <a:lnTo>
                  <a:pt x="5" y="492"/>
                </a:lnTo>
                <a:lnTo>
                  <a:pt x="3" y="492"/>
                </a:lnTo>
                <a:lnTo>
                  <a:pt x="5" y="495"/>
                </a:lnTo>
                <a:lnTo>
                  <a:pt x="5" y="497"/>
                </a:lnTo>
                <a:lnTo>
                  <a:pt x="5" y="499"/>
                </a:lnTo>
                <a:lnTo>
                  <a:pt x="5" y="499"/>
                </a:lnTo>
                <a:lnTo>
                  <a:pt x="5" y="502"/>
                </a:lnTo>
                <a:lnTo>
                  <a:pt x="5" y="504"/>
                </a:lnTo>
                <a:lnTo>
                  <a:pt x="5" y="504"/>
                </a:lnTo>
                <a:lnTo>
                  <a:pt x="5" y="506"/>
                </a:lnTo>
                <a:lnTo>
                  <a:pt x="5" y="509"/>
                </a:lnTo>
                <a:lnTo>
                  <a:pt x="5" y="509"/>
                </a:lnTo>
                <a:lnTo>
                  <a:pt x="7" y="511"/>
                </a:lnTo>
                <a:lnTo>
                  <a:pt x="5" y="511"/>
                </a:lnTo>
                <a:lnTo>
                  <a:pt x="5" y="513"/>
                </a:lnTo>
                <a:lnTo>
                  <a:pt x="3" y="513"/>
                </a:lnTo>
                <a:lnTo>
                  <a:pt x="0" y="513"/>
                </a:lnTo>
                <a:lnTo>
                  <a:pt x="0" y="513"/>
                </a:lnTo>
                <a:lnTo>
                  <a:pt x="7" y="518"/>
                </a:lnTo>
                <a:lnTo>
                  <a:pt x="7" y="521"/>
                </a:lnTo>
                <a:lnTo>
                  <a:pt x="7" y="521"/>
                </a:lnTo>
                <a:lnTo>
                  <a:pt x="5" y="521"/>
                </a:lnTo>
                <a:lnTo>
                  <a:pt x="3" y="521"/>
                </a:lnTo>
                <a:lnTo>
                  <a:pt x="3" y="521"/>
                </a:lnTo>
                <a:lnTo>
                  <a:pt x="3" y="521"/>
                </a:lnTo>
                <a:lnTo>
                  <a:pt x="3" y="523"/>
                </a:lnTo>
                <a:lnTo>
                  <a:pt x="3" y="523"/>
                </a:lnTo>
                <a:lnTo>
                  <a:pt x="5" y="523"/>
                </a:lnTo>
                <a:lnTo>
                  <a:pt x="7" y="523"/>
                </a:lnTo>
                <a:lnTo>
                  <a:pt x="10" y="523"/>
                </a:lnTo>
                <a:lnTo>
                  <a:pt x="12" y="523"/>
                </a:lnTo>
                <a:lnTo>
                  <a:pt x="14" y="525"/>
                </a:lnTo>
                <a:lnTo>
                  <a:pt x="17" y="525"/>
                </a:lnTo>
                <a:lnTo>
                  <a:pt x="17" y="525"/>
                </a:lnTo>
                <a:lnTo>
                  <a:pt x="22" y="518"/>
                </a:lnTo>
                <a:lnTo>
                  <a:pt x="17" y="511"/>
                </a:lnTo>
                <a:lnTo>
                  <a:pt x="17" y="511"/>
                </a:lnTo>
                <a:lnTo>
                  <a:pt x="17" y="506"/>
                </a:lnTo>
                <a:lnTo>
                  <a:pt x="19" y="506"/>
                </a:lnTo>
                <a:lnTo>
                  <a:pt x="22" y="506"/>
                </a:lnTo>
                <a:lnTo>
                  <a:pt x="24" y="509"/>
                </a:lnTo>
                <a:lnTo>
                  <a:pt x="24" y="509"/>
                </a:lnTo>
                <a:lnTo>
                  <a:pt x="26" y="511"/>
                </a:lnTo>
                <a:lnTo>
                  <a:pt x="29" y="511"/>
                </a:lnTo>
                <a:lnTo>
                  <a:pt x="31" y="511"/>
                </a:lnTo>
                <a:lnTo>
                  <a:pt x="33" y="511"/>
                </a:lnTo>
                <a:lnTo>
                  <a:pt x="36" y="509"/>
                </a:lnTo>
                <a:lnTo>
                  <a:pt x="38" y="509"/>
                </a:lnTo>
                <a:lnTo>
                  <a:pt x="38" y="509"/>
                </a:lnTo>
                <a:lnTo>
                  <a:pt x="40" y="506"/>
                </a:lnTo>
                <a:lnTo>
                  <a:pt x="40" y="506"/>
                </a:lnTo>
                <a:lnTo>
                  <a:pt x="43" y="509"/>
                </a:lnTo>
                <a:lnTo>
                  <a:pt x="43" y="509"/>
                </a:lnTo>
                <a:lnTo>
                  <a:pt x="43" y="513"/>
                </a:lnTo>
                <a:lnTo>
                  <a:pt x="43" y="516"/>
                </a:lnTo>
                <a:lnTo>
                  <a:pt x="45" y="516"/>
                </a:lnTo>
                <a:lnTo>
                  <a:pt x="48" y="516"/>
                </a:lnTo>
                <a:lnTo>
                  <a:pt x="50" y="511"/>
                </a:lnTo>
                <a:lnTo>
                  <a:pt x="50" y="509"/>
                </a:lnTo>
                <a:lnTo>
                  <a:pt x="50" y="506"/>
                </a:lnTo>
                <a:lnTo>
                  <a:pt x="48" y="502"/>
                </a:lnTo>
                <a:lnTo>
                  <a:pt x="48" y="499"/>
                </a:lnTo>
                <a:lnTo>
                  <a:pt x="48" y="499"/>
                </a:lnTo>
                <a:lnTo>
                  <a:pt x="48" y="497"/>
                </a:lnTo>
                <a:lnTo>
                  <a:pt x="48" y="497"/>
                </a:lnTo>
                <a:lnTo>
                  <a:pt x="50" y="497"/>
                </a:lnTo>
                <a:lnTo>
                  <a:pt x="50" y="499"/>
                </a:lnTo>
                <a:lnTo>
                  <a:pt x="50" y="499"/>
                </a:lnTo>
                <a:lnTo>
                  <a:pt x="50" y="502"/>
                </a:lnTo>
                <a:lnTo>
                  <a:pt x="55" y="504"/>
                </a:lnTo>
                <a:lnTo>
                  <a:pt x="59" y="504"/>
                </a:lnTo>
                <a:lnTo>
                  <a:pt x="62" y="502"/>
                </a:lnTo>
                <a:lnTo>
                  <a:pt x="66" y="499"/>
                </a:lnTo>
                <a:lnTo>
                  <a:pt x="69" y="499"/>
                </a:lnTo>
                <a:lnTo>
                  <a:pt x="71" y="499"/>
                </a:lnTo>
                <a:lnTo>
                  <a:pt x="74" y="502"/>
                </a:lnTo>
                <a:lnTo>
                  <a:pt x="76" y="502"/>
                </a:lnTo>
                <a:lnTo>
                  <a:pt x="76" y="504"/>
                </a:lnTo>
                <a:lnTo>
                  <a:pt x="83" y="506"/>
                </a:lnTo>
                <a:lnTo>
                  <a:pt x="88" y="506"/>
                </a:lnTo>
                <a:lnTo>
                  <a:pt x="88" y="509"/>
                </a:lnTo>
                <a:lnTo>
                  <a:pt x="90" y="509"/>
                </a:lnTo>
                <a:lnTo>
                  <a:pt x="92" y="509"/>
                </a:lnTo>
                <a:lnTo>
                  <a:pt x="92" y="509"/>
                </a:lnTo>
                <a:lnTo>
                  <a:pt x="95" y="509"/>
                </a:lnTo>
                <a:lnTo>
                  <a:pt x="95" y="511"/>
                </a:lnTo>
                <a:lnTo>
                  <a:pt x="95" y="511"/>
                </a:lnTo>
                <a:lnTo>
                  <a:pt x="97" y="513"/>
                </a:lnTo>
                <a:lnTo>
                  <a:pt x="97" y="513"/>
                </a:lnTo>
                <a:lnTo>
                  <a:pt x="100" y="516"/>
                </a:lnTo>
                <a:lnTo>
                  <a:pt x="102" y="513"/>
                </a:lnTo>
                <a:lnTo>
                  <a:pt x="102" y="509"/>
                </a:lnTo>
                <a:lnTo>
                  <a:pt x="104" y="502"/>
                </a:lnTo>
                <a:lnTo>
                  <a:pt x="107" y="499"/>
                </a:lnTo>
                <a:lnTo>
                  <a:pt x="107" y="497"/>
                </a:lnTo>
                <a:lnTo>
                  <a:pt x="107" y="497"/>
                </a:lnTo>
                <a:lnTo>
                  <a:pt x="109" y="495"/>
                </a:lnTo>
                <a:lnTo>
                  <a:pt x="116" y="495"/>
                </a:lnTo>
                <a:lnTo>
                  <a:pt x="116" y="495"/>
                </a:lnTo>
                <a:lnTo>
                  <a:pt x="119" y="492"/>
                </a:lnTo>
                <a:lnTo>
                  <a:pt x="121" y="487"/>
                </a:lnTo>
                <a:lnTo>
                  <a:pt x="126" y="485"/>
                </a:lnTo>
                <a:lnTo>
                  <a:pt x="128" y="487"/>
                </a:lnTo>
                <a:lnTo>
                  <a:pt x="128" y="492"/>
                </a:lnTo>
                <a:lnTo>
                  <a:pt x="130" y="495"/>
                </a:lnTo>
                <a:lnTo>
                  <a:pt x="135" y="497"/>
                </a:lnTo>
                <a:lnTo>
                  <a:pt x="137" y="497"/>
                </a:lnTo>
                <a:lnTo>
                  <a:pt x="142" y="495"/>
                </a:lnTo>
                <a:lnTo>
                  <a:pt x="145" y="495"/>
                </a:lnTo>
                <a:lnTo>
                  <a:pt x="142" y="499"/>
                </a:lnTo>
                <a:lnTo>
                  <a:pt x="142" y="499"/>
                </a:lnTo>
                <a:lnTo>
                  <a:pt x="145" y="502"/>
                </a:lnTo>
                <a:lnTo>
                  <a:pt x="147" y="502"/>
                </a:lnTo>
                <a:lnTo>
                  <a:pt x="149" y="499"/>
                </a:lnTo>
                <a:lnTo>
                  <a:pt x="149" y="497"/>
                </a:lnTo>
                <a:lnTo>
                  <a:pt x="149" y="495"/>
                </a:lnTo>
                <a:lnTo>
                  <a:pt x="149" y="492"/>
                </a:lnTo>
                <a:lnTo>
                  <a:pt x="154" y="490"/>
                </a:lnTo>
                <a:lnTo>
                  <a:pt x="154" y="490"/>
                </a:lnTo>
                <a:lnTo>
                  <a:pt x="154" y="487"/>
                </a:lnTo>
                <a:lnTo>
                  <a:pt x="154" y="480"/>
                </a:lnTo>
                <a:lnTo>
                  <a:pt x="154" y="478"/>
                </a:lnTo>
                <a:lnTo>
                  <a:pt x="154" y="476"/>
                </a:lnTo>
                <a:lnTo>
                  <a:pt x="156" y="476"/>
                </a:lnTo>
                <a:lnTo>
                  <a:pt x="159" y="473"/>
                </a:lnTo>
                <a:lnTo>
                  <a:pt x="161" y="473"/>
                </a:lnTo>
                <a:lnTo>
                  <a:pt x="161" y="471"/>
                </a:lnTo>
                <a:lnTo>
                  <a:pt x="161" y="469"/>
                </a:lnTo>
                <a:lnTo>
                  <a:pt x="159" y="466"/>
                </a:lnTo>
                <a:lnTo>
                  <a:pt x="159" y="466"/>
                </a:lnTo>
                <a:lnTo>
                  <a:pt x="159" y="464"/>
                </a:lnTo>
                <a:lnTo>
                  <a:pt x="159" y="464"/>
                </a:lnTo>
                <a:lnTo>
                  <a:pt x="161" y="464"/>
                </a:lnTo>
                <a:lnTo>
                  <a:pt x="161" y="466"/>
                </a:lnTo>
                <a:lnTo>
                  <a:pt x="161" y="466"/>
                </a:lnTo>
                <a:lnTo>
                  <a:pt x="163" y="466"/>
                </a:lnTo>
                <a:lnTo>
                  <a:pt x="166" y="466"/>
                </a:lnTo>
                <a:lnTo>
                  <a:pt x="168" y="464"/>
                </a:lnTo>
                <a:lnTo>
                  <a:pt x="171" y="461"/>
                </a:lnTo>
                <a:lnTo>
                  <a:pt x="171" y="461"/>
                </a:lnTo>
                <a:lnTo>
                  <a:pt x="168" y="461"/>
                </a:lnTo>
                <a:lnTo>
                  <a:pt x="166" y="459"/>
                </a:lnTo>
                <a:lnTo>
                  <a:pt x="163" y="457"/>
                </a:lnTo>
                <a:lnTo>
                  <a:pt x="166" y="457"/>
                </a:lnTo>
                <a:lnTo>
                  <a:pt x="168" y="457"/>
                </a:lnTo>
                <a:lnTo>
                  <a:pt x="168" y="457"/>
                </a:lnTo>
                <a:lnTo>
                  <a:pt x="175" y="459"/>
                </a:lnTo>
                <a:lnTo>
                  <a:pt x="175" y="461"/>
                </a:lnTo>
                <a:lnTo>
                  <a:pt x="175" y="466"/>
                </a:lnTo>
                <a:lnTo>
                  <a:pt x="175" y="469"/>
                </a:lnTo>
                <a:lnTo>
                  <a:pt x="178" y="471"/>
                </a:lnTo>
                <a:lnTo>
                  <a:pt x="180" y="471"/>
                </a:lnTo>
                <a:lnTo>
                  <a:pt x="182" y="473"/>
                </a:lnTo>
                <a:lnTo>
                  <a:pt x="185" y="473"/>
                </a:lnTo>
                <a:lnTo>
                  <a:pt x="187" y="476"/>
                </a:lnTo>
                <a:lnTo>
                  <a:pt x="192" y="476"/>
                </a:lnTo>
                <a:lnTo>
                  <a:pt x="194" y="476"/>
                </a:lnTo>
                <a:lnTo>
                  <a:pt x="199" y="478"/>
                </a:lnTo>
                <a:lnTo>
                  <a:pt x="201" y="480"/>
                </a:lnTo>
                <a:lnTo>
                  <a:pt x="201" y="478"/>
                </a:lnTo>
                <a:lnTo>
                  <a:pt x="204" y="476"/>
                </a:lnTo>
                <a:lnTo>
                  <a:pt x="204" y="476"/>
                </a:lnTo>
                <a:lnTo>
                  <a:pt x="208" y="473"/>
                </a:lnTo>
                <a:lnTo>
                  <a:pt x="211" y="473"/>
                </a:lnTo>
                <a:lnTo>
                  <a:pt x="211" y="473"/>
                </a:lnTo>
                <a:lnTo>
                  <a:pt x="211" y="471"/>
                </a:lnTo>
                <a:lnTo>
                  <a:pt x="213" y="471"/>
                </a:lnTo>
                <a:lnTo>
                  <a:pt x="213" y="466"/>
                </a:lnTo>
                <a:lnTo>
                  <a:pt x="213" y="454"/>
                </a:lnTo>
                <a:lnTo>
                  <a:pt x="213" y="452"/>
                </a:lnTo>
                <a:lnTo>
                  <a:pt x="213" y="450"/>
                </a:lnTo>
                <a:lnTo>
                  <a:pt x="213" y="447"/>
                </a:lnTo>
                <a:lnTo>
                  <a:pt x="215" y="445"/>
                </a:lnTo>
                <a:lnTo>
                  <a:pt x="215" y="445"/>
                </a:lnTo>
                <a:lnTo>
                  <a:pt x="218" y="440"/>
                </a:lnTo>
                <a:lnTo>
                  <a:pt x="218" y="438"/>
                </a:lnTo>
                <a:lnTo>
                  <a:pt x="220" y="438"/>
                </a:lnTo>
                <a:lnTo>
                  <a:pt x="223" y="438"/>
                </a:lnTo>
                <a:lnTo>
                  <a:pt x="223" y="438"/>
                </a:lnTo>
                <a:lnTo>
                  <a:pt x="223" y="438"/>
                </a:lnTo>
                <a:lnTo>
                  <a:pt x="225" y="440"/>
                </a:lnTo>
                <a:lnTo>
                  <a:pt x="225" y="440"/>
                </a:lnTo>
                <a:lnTo>
                  <a:pt x="230" y="438"/>
                </a:lnTo>
                <a:lnTo>
                  <a:pt x="230" y="435"/>
                </a:lnTo>
                <a:lnTo>
                  <a:pt x="234" y="433"/>
                </a:lnTo>
                <a:lnTo>
                  <a:pt x="234" y="428"/>
                </a:lnTo>
                <a:lnTo>
                  <a:pt x="237" y="416"/>
                </a:lnTo>
                <a:lnTo>
                  <a:pt x="239" y="414"/>
                </a:lnTo>
                <a:lnTo>
                  <a:pt x="242" y="414"/>
                </a:lnTo>
                <a:lnTo>
                  <a:pt x="244" y="412"/>
                </a:lnTo>
                <a:lnTo>
                  <a:pt x="246" y="412"/>
                </a:lnTo>
                <a:lnTo>
                  <a:pt x="246" y="409"/>
                </a:lnTo>
                <a:lnTo>
                  <a:pt x="249" y="407"/>
                </a:lnTo>
                <a:lnTo>
                  <a:pt x="253" y="402"/>
                </a:lnTo>
                <a:lnTo>
                  <a:pt x="253" y="400"/>
                </a:lnTo>
                <a:lnTo>
                  <a:pt x="253" y="398"/>
                </a:lnTo>
                <a:lnTo>
                  <a:pt x="251" y="393"/>
                </a:lnTo>
                <a:lnTo>
                  <a:pt x="249" y="386"/>
                </a:lnTo>
                <a:lnTo>
                  <a:pt x="249" y="383"/>
                </a:lnTo>
                <a:lnTo>
                  <a:pt x="249" y="381"/>
                </a:lnTo>
                <a:lnTo>
                  <a:pt x="246" y="379"/>
                </a:lnTo>
                <a:lnTo>
                  <a:pt x="249" y="379"/>
                </a:lnTo>
                <a:lnTo>
                  <a:pt x="260" y="376"/>
                </a:lnTo>
                <a:lnTo>
                  <a:pt x="265" y="374"/>
                </a:lnTo>
                <a:lnTo>
                  <a:pt x="268" y="376"/>
                </a:lnTo>
                <a:lnTo>
                  <a:pt x="272" y="379"/>
                </a:lnTo>
                <a:lnTo>
                  <a:pt x="275" y="381"/>
                </a:lnTo>
                <a:lnTo>
                  <a:pt x="277" y="379"/>
                </a:lnTo>
                <a:lnTo>
                  <a:pt x="291" y="367"/>
                </a:lnTo>
                <a:lnTo>
                  <a:pt x="296" y="364"/>
                </a:lnTo>
                <a:lnTo>
                  <a:pt x="301" y="364"/>
                </a:lnTo>
                <a:lnTo>
                  <a:pt x="308" y="364"/>
                </a:lnTo>
                <a:lnTo>
                  <a:pt x="310" y="362"/>
                </a:lnTo>
                <a:lnTo>
                  <a:pt x="308" y="360"/>
                </a:lnTo>
                <a:lnTo>
                  <a:pt x="308" y="355"/>
                </a:lnTo>
                <a:lnTo>
                  <a:pt x="308" y="355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906F06B2-E06E-4E91-8965-735F1CA9DEC4}"/>
              </a:ext>
            </a:extLst>
          </p:cNvPr>
          <p:cNvSpPr>
            <a:spLocks/>
          </p:cNvSpPr>
          <p:nvPr/>
        </p:nvSpPr>
        <p:spPr bwMode="auto">
          <a:xfrm>
            <a:off x="8622451" y="2727870"/>
            <a:ext cx="481013" cy="820341"/>
          </a:xfrm>
          <a:custGeom>
            <a:avLst/>
            <a:gdLst>
              <a:gd name="T0" fmla="*/ 395 w 404"/>
              <a:gd name="T1" fmla="*/ 423 h 689"/>
              <a:gd name="T2" fmla="*/ 390 w 404"/>
              <a:gd name="T3" fmla="*/ 397 h 689"/>
              <a:gd name="T4" fmla="*/ 392 w 404"/>
              <a:gd name="T5" fmla="*/ 355 h 689"/>
              <a:gd name="T6" fmla="*/ 373 w 404"/>
              <a:gd name="T7" fmla="*/ 177 h 689"/>
              <a:gd name="T8" fmla="*/ 352 w 404"/>
              <a:gd name="T9" fmla="*/ 68 h 689"/>
              <a:gd name="T10" fmla="*/ 338 w 404"/>
              <a:gd name="T11" fmla="*/ 45 h 689"/>
              <a:gd name="T12" fmla="*/ 326 w 404"/>
              <a:gd name="T13" fmla="*/ 16 h 689"/>
              <a:gd name="T14" fmla="*/ 276 w 404"/>
              <a:gd name="T15" fmla="*/ 5 h 689"/>
              <a:gd name="T16" fmla="*/ 127 w 404"/>
              <a:gd name="T17" fmla="*/ 16 h 689"/>
              <a:gd name="T18" fmla="*/ 61 w 404"/>
              <a:gd name="T19" fmla="*/ 21 h 689"/>
              <a:gd name="T20" fmla="*/ 61 w 404"/>
              <a:gd name="T21" fmla="*/ 21 h 689"/>
              <a:gd name="T22" fmla="*/ 85 w 404"/>
              <a:gd name="T23" fmla="*/ 45 h 689"/>
              <a:gd name="T24" fmla="*/ 104 w 404"/>
              <a:gd name="T25" fmla="*/ 61 h 689"/>
              <a:gd name="T26" fmla="*/ 113 w 404"/>
              <a:gd name="T27" fmla="*/ 78 h 689"/>
              <a:gd name="T28" fmla="*/ 101 w 404"/>
              <a:gd name="T29" fmla="*/ 111 h 689"/>
              <a:gd name="T30" fmla="*/ 99 w 404"/>
              <a:gd name="T31" fmla="*/ 128 h 689"/>
              <a:gd name="T32" fmla="*/ 75 w 404"/>
              <a:gd name="T33" fmla="*/ 144 h 689"/>
              <a:gd name="T34" fmla="*/ 30 w 404"/>
              <a:gd name="T35" fmla="*/ 173 h 689"/>
              <a:gd name="T36" fmla="*/ 47 w 404"/>
              <a:gd name="T37" fmla="*/ 201 h 689"/>
              <a:gd name="T38" fmla="*/ 35 w 404"/>
              <a:gd name="T39" fmla="*/ 241 h 689"/>
              <a:gd name="T40" fmla="*/ 7 w 404"/>
              <a:gd name="T41" fmla="*/ 265 h 689"/>
              <a:gd name="T42" fmla="*/ 12 w 404"/>
              <a:gd name="T43" fmla="*/ 281 h 689"/>
              <a:gd name="T44" fmla="*/ 0 w 404"/>
              <a:gd name="T45" fmla="*/ 315 h 689"/>
              <a:gd name="T46" fmla="*/ 9 w 404"/>
              <a:gd name="T47" fmla="*/ 348 h 689"/>
              <a:gd name="T48" fmla="*/ 16 w 404"/>
              <a:gd name="T49" fmla="*/ 364 h 689"/>
              <a:gd name="T50" fmla="*/ 75 w 404"/>
              <a:gd name="T51" fmla="*/ 414 h 689"/>
              <a:gd name="T52" fmla="*/ 87 w 404"/>
              <a:gd name="T53" fmla="*/ 438 h 689"/>
              <a:gd name="T54" fmla="*/ 92 w 404"/>
              <a:gd name="T55" fmla="*/ 452 h 689"/>
              <a:gd name="T56" fmla="*/ 123 w 404"/>
              <a:gd name="T57" fmla="*/ 457 h 689"/>
              <a:gd name="T58" fmla="*/ 146 w 404"/>
              <a:gd name="T59" fmla="*/ 478 h 689"/>
              <a:gd name="T60" fmla="*/ 132 w 404"/>
              <a:gd name="T61" fmla="*/ 528 h 689"/>
              <a:gd name="T62" fmla="*/ 142 w 404"/>
              <a:gd name="T63" fmla="*/ 554 h 689"/>
              <a:gd name="T64" fmla="*/ 163 w 404"/>
              <a:gd name="T65" fmla="*/ 570 h 689"/>
              <a:gd name="T66" fmla="*/ 198 w 404"/>
              <a:gd name="T67" fmla="*/ 587 h 689"/>
              <a:gd name="T68" fmla="*/ 222 w 404"/>
              <a:gd name="T69" fmla="*/ 610 h 689"/>
              <a:gd name="T70" fmla="*/ 234 w 404"/>
              <a:gd name="T71" fmla="*/ 639 h 689"/>
              <a:gd name="T72" fmla="*/ 232 w 404"/>
              <a:gd name="T73" fmla="*/ 660 h 689"/>
              <a:gd name="T74" fmla="*/ 253 w 404"/>
              <a:gd name="T75" fmla="*/ 686 h 689"/>
              <a:gd name="T76" fmla="*/ 253 w 404"/>
              <a:gd name="T77" fmla="*/ 677 h 689"/>
              <a:gd name="T78" fmla="*/ 262 w 404"/>
              <a:gd name="T79" fmla="*/ 686 h 689"/>
              <a:gd name="T80" fmla="*/ 265 w 404"/>
              <a:gd name="T81" fmla="*/ 681 h 689"/>
              <a:gd name="T82" fmla="*/ 288 w 404"/>
              <a:gd name="T83" fmla="*/ 655 h 689"/>
              <a:gd name="T84" fmla="*/ 331 w 404"/>
              <a:gd name="T85" fmla="*/ 651 h 689"/>
              <a:gd name="T86" fmla="*/ 338 w 404"/>
              <a:gd name="T87" fmla="*/ 627 h 689"/>
              <a:gd name="T88" fmla="*/ 357 w 404"/>
              <a:gd name="T89" fmla="*/ 599 h 689"/>
              <a:gd name="T90" fmla="*/ 366 w 404"/>
              <a:gd name="T91" fmla="*/ 575 h 689"/>
              <a:gd name="T92" fmla="*/ 366 w 404"/>
              <a:gd name="T93" fmla="*/ 573 h 689"/>
              <a:gd name="T94" fmla="*/ 364 w 404"/>
              <a:gd name="T95" fmla="*/ 561 h 689"/>
              <a:gd name="T96" fmla="*/ 362 w 404"/>
              <a:gd name="T97" fmla="*/ 544 h 689"/>
              <a:gd name="T98" fmla="*/ 366 w 404"/>
              <a:gd name="T99" fmla="*/ 537 h 689"/>
              <a:gd name="T100" fmla="*/ 366 w 404"/>
              <a:gd name="T101" fmla="*/ 525 h 689"/>
              <a:gd name="T102" fmla="*/ 369 w 404"/>
              <a:gd name="T103" fmla="*/ 516 h 689"/>
              <a:gd name="T104" fmla="*/ 376 w 404"/>
              <a:gd name="T105" fmla="*/ 511 h 689"/>
              <a:gd name="T106" fmla="*/ 381 w 404"/>
              <a:gd name="T107" fmla="*/ 506 h 689"/>
              <a:gd name="T108" fmla="*/ 385 w 404"/>
              <a:gd name="T109" fmla="*/ 492 h 689"/>
              <a:gd name="T110" fmla="*/ 395 w 404"/>
              <a:gd name="T111" fmla="*/ 485 h 689"/>
              <a:gd name="T112" fmla="*/ 395 w 404"/>
              <a:gd name="T113" fmla="*/ 473 h 689"/>
              <a:gd name="T114" fmla="*/ 399 w 404"/>
              <a:gd name="T115" fmla="*/ 461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4" h="689">
                <a:moveTo>
                  <a:pt x="402" y="442"/>
                </a:moveTo>
                <a:lnTo>
                  <a:pt x="399" y="438"/>
                </a:lnTo>
                <a:lnTo>
                  <a:pt x="399" y="435"/>
                </a:lnTo>
                <a:lnTo>
                  <a:pt x="399" y="435"/>
                </a:lnTo>
                <a:lnTo>
                  <a:pt x="402" y="433"/>
                </a:lnTo>
                <a:lnTo>
                  <a:pt x="399" y="428"/>
                </a:lnTo>
                <a:lnTo>
                  <a:pt x="399" y="426"/>
                </a:lnTo>
                <a:lnTo>
                  <a:pt x="397" y="423"/>
                </a:lnTo>
                <a:lnTo>
                  <a:pt x="395" y="423"/>
                </a:lnTo>
                <a:lnTo>
                  <a:pt x="395" y="421"/>
                </a:lnTo>
                <a:lnTo>
                  <a:pt x="392" y="416"/>
                </a:lnTo>
                <a:lnTo>
                  <a:pt x="392" y="414"/>
                </a:lnTo>
                <a:lnTo>
                  <a:pt x="388" y="412"/>
                </a:lnTo>
                <a:lnTo>
                  <a:pt x="388" y="412"/>
                </a:lnTo>
                <a:lnTo>
                  <a:pt x="385" y="412"/>
                </a:lnTo>
                <a:lnTo>
                  <a:pt x="385" y="409"/>
                </a:lnTo>
                <a:lnTo>
                  <a:pt x="385" y="405"/>
                </a:lnTo>
                <a:lnTo>
                  <a:pt x="390" y="397"/>
                </a:lnTo>
                <a:lnTo>
                  <a:pt x="390" y="393"/>
                </a:lnTo>
                <a:lnTo>
                  <a:pt x="388" y="388"/>
                </a:lnTo>
                <a:lnTo>
                  <a:pt x="388" y="388"/>
                </a:lnTo>
                <a:lnTo>
                  <a:pt x="388" y="383"/>
                </a:lnTo>
                <a:lnTo>
                  <a:pt x="390" y="383"/>
                </a:lnTo>
                <a:lnTo>
                  <a:pt x="395" y="379"/>
                </a:lnTo>
                <a:lnTo>
                  <a:pt x="395" y="379"/>
                </a:lnTo>
                <a:lnTo>
                  <a:pt x="395" y="374"/>
                </a:lnTo>
                <a:lnTo>
                  <a:pt x="392" y="355"/>
                </a:lnTo>
                <a:lnTo>
                  <a:pt x="390" y="338"/>
                </a:lnTo>
                <a:lnTo>
                  <a:pt x="388" y="319"/>
                </a:lnTo>
                <a:lnTo>
                  <a:pt x="385" y="284"/>
                </a:lnTo>
                <a:lnTo>
                  <a:pt x="383" y="267"/>
                </a:lnTo>
                <a:lnTo>
                  <a:pt x="381" y="248"/>
                </a:lnTo>
                <a:lnTo>
                  <a:pt x="378" y="232"/>
                </a:lnTo>
                <a:lnTo>
                  <a:pt x="376" y="213"/>
                </a:lnTo>
                <a:lnTo>
                  <a:pt x="376" y="196"/>
                </a:lnTo>
                <a:lnTo>
                  <a:pt x="373" y="177"/>
                </a:lnTo>
                <a:lnTo>
                  <a:pt x="371" y="161"/>
                </a:lnTo>
                <a:lnTo>
                  <a:pt x="369" y="142"/>
                </a:lnTo>
                <a:lnTo>
                  <a:pt x="366" y="125"/>
                </a:lnTo>
                <a:lnTo>
                  <a:pt x="366" y="109"/>
                </a:lnTo>
                <a:lnTo>
                  <a:pt x="364" y="90"/>
                </a:lnTo>
                <a:lnTo>
                  <a:pt x="364" y="90"/>
                </a:lnTo>
                <a:lnTo>
                  <a:pt x="357" y="83"/>
                </a:lnTo>
                <a:lnTo>
                  <a:pt x="355" y="78"/>
                </a:lnTo>
                <a:lnTo>
                  <a:pt x="352" y="68"/>
                </a:lnTo>
                <a:lnTo>
                  <a:pt x="347" y="64"/>
                </a:lnTo>
                <a:lnTo>
                  <a:pt x="345" y="52"/>
                </a:lnTo>
                <a:lnTo>
                  <a:pt x="345" y="52"/>
                </a:lnTo>
                <a:lnTo>
                  <a:pt x="345" y="50"/>
                </a:lnTo>
                <a:lnTo>
                  <a:pt x="343" y="47"/>
                </a:lnTo>
                <a:lnTo>
                  <a:pt x="343" y="47"/>
                </a:lnTo>
                <a:lnTo>
                  <a:pt x="340" y="45"/>
                </a:lnTo>
                <a:lnTo>
                  <a:pt x="338" y="45"/>
                </a:lnTo>
                <a:lnTo>
                  <a:pt x="338" y="45"/>
                </a:lnTo>
                <a:lnTo>
                  <a:pt x="338" y="45"/>
                </a:lnTo>
                <a:lnTo>
                  <a:pt x="336" y="42"/>
                </a:lnTo>
                <a:lnTo>
                  <a:pt x="336" y="42"/>
                </a:lnTo>
                <a:lnTo>
                  <a:pt x="336" y="40"/>
                </a:lnTo>
                <a:lnTo>
                  <a:pt x="336" y="40"/>
                </a:lnTo>
                <a:lnTo>
                  <a:pt x="331" y="33"/>
                </a:lnTo>
                <a:lnTo>
                  <a:pt x="329" y="28"/>
                </a:lnTo>
                <a:lnTo>
                  <a:pt x="329" y="26"/>
                </a:lnTo>
                <a:lnTo>
                  <a:pt x="326" y="16"/>
                </a:lnTo>
                <a:lnTo>
                  <a:pt x="326" y="14"/>
                </a:lnTo>
                <a:lnTo>
                  <a:pt x="326" y="14"/>
                </a:lnTo>
                <a:lnTo>
                  <a:pt x="326" y="12"/>
                </a:lnTo>
                <a:lnTo>
                  <a:pt x="326" y="12"/>
                </a:lnTo>
                <a:lnTo>
                  <a:pt x="326" y="0"/>
                </a:lnTo>
                <a:lnTo>
                  <a:pt x="326" y="0"/>
                </a:lnTo>
                <a:lnTo>
                  <a:pt x="310" y="0"/>
                </a:lnTo>
                <a:lnTo>
                  <a:pt x="293" y="2"/>
                </a:lnTo>
                <a:lnTo>
                  <a:pt x="276" y="5"/>
                </a:lnTo>
                <a:lnTo>
                  <a:pt x="260" y="5"/>
                </a:lnTo>
                <a:lnTo>
                  <a:pt x="243" y="7"/>
                </a:lnTo>
                <a:lnTo>
                  <a:pt x="227" y="9"/>
                </a:lnTo>
                <a:lnTo>
                  <a:pt x="210" y="9"/>
                </a:lnTo>
                <a:lnTo>
                  <a:pt x="194" y="12"/>
                </a:lnTo>
                <a:lnTo>
                  <a:pt x="177" y="12"/>
                </a:lnTo>
                <a:lnTo>
                  <a:pt x="161" y="14"/>
                </a:lnTo>
                <a:lnTo>
                  <a:pt x="144" y="16"/>
                </a:lnTo>
                <a:lnTo>
                  <a:pt x="127" y="16"/>
                </a:lnTo>
                <a:lnTo>
                  <a:pt x="111" y="19"/>
                </a:lnTo>
                <a:lnTo>
                  <a:pt x="94" y="19"/>
                </a:lnTo>
                <a:lnTo>
                  <a:pt x="78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61" y="21"/>
                </a:lnTo>
                <a:lnTo>
                  <a:pt x="59" y="26"/>
                </a:lnTo>
                <a:lnTo>
                  <a:pt x="61" y="26"/>
                </a:lnTo>
                <a:lnTo>
                  <a:pt x="64" y="28"/>
                </a:lnTo>
                <a:lnTo>
                  <a:pt x="66" y="28"/>
                </a:lnTo>
                <a:lnTo>
                  <a:pt x="66" y="31"/>
                </a:lnTo>
                <a:lnTo>
                  <a:pt x="71" y="33"/>
                </a:lnTo>
                <a:lnTo>
                  <a:pt x="78" y="38"/>
                </a:lnTo>
                <a:lnTo>
                  <a:pt x="83" y="40"/>
                </a:lnTo>
                <a:lnTo>
                  <a:pt x="85" y="45"/>
                </a:lnTo>
                <a:lnTo>
                  <a:pt x="85" y="42"/>
                </a:lnTo>
                <a:lnTo>
                  <a:pt x="85" y="50"/>
                </a:lnTo>
                <a:lnTo>
                  <a:pt x="85" y="52"/>
                </a:lnTo>
                <a:lnTo>
                  <a:pt x="90" y="54"/>
                </a:lnTo>
                <a:lnTo>
                  <a:pt x="92" y="57"/>
                </a:lnTo>
                <a:lnTo>
                  <a:pt x="92" y="57"/>
                </a:lnTo>
                <a:lnTo>
                  <a:pt x="94" y="57"/>
                </a:lnTo>
                <a:lnTo>
                  <a:pt x="101" y="61"/>
                </a:lnTo>
                <a:lnTo>
                  <a:pt x="104" y="61"/>
                </a:lnTo>
                <a:lnTo>
                  <a:pt x="106" y="66"/>
                </a:lnTo>
                <a:lnTo>
                  <a:pt x="106" y="66"/>
                </a:lnTo>
                <a:lnTo>
                  <a:pt x="109" y="66"/>
                </a:lnTo>
                <a:lnTo>
                  <a:pt x="109" y="66"/>
                </a:lnTo>
                <a:lnTo>
                  <a:pt x="109" y="68"/>
                </a:lnTo>
                <a:lnTo>
                  <a:pt x="109" y="71"/>
                </a:lnTo>
                <a:lnTo>
                  <a:pt x="111" y="71"/>
                </a:lnTo>
                <a:lnTo>
                  <a:pt x="113" y="76"/>
                </a:lnTo>
                <a:lnTo>
                  <a:pt x="113" y="78"/>
                </a:lnTo>
                <a:lnTo>
                  <a:pt x="113" y="83"/>
                </a:lnTo>
                <a:lnTo>
                  <a:pt x="111" y="87"/>
                </a:lnTo>
                <a:lnTo>
                  <a:pt x="111" y="94"/>
                </a:lnTo>
                <a:lnTo>
                  <a:pt x="111" y="102"/>
                </a:lnTo>
                <a:lnTo>
                  <a:pt x="109" y="104"/>
                </a:lnTo>
                <a:lnTo>
                  <a:pt x="109" y="104"/>
                </a:lnTo>
                <a:lnTo>
                  <a:pt x="106" y="106"/>
                </a:lnTo>
                <a:lnTo>
                  <a:pt x="104" y="109"/>
                </a:lnTo>
                <a:lnTo>
                  <a:pt x="101" y="111"/>
                </a:lnTo>
                <a:lnTo>
                  <a:pt x="101" y="113"/>
                </a:lnTo>
                <a:lnTo>
                  <a:pt x="99" y="116"/>
                </a:lnTo>
                <a:lnTo>
                  <a:pt x="99" y="118"/>
                </a:lnTo>
                <a:lnTo>
                  <a:pt x="99" y="121"/>
                </a:lnTo>
                <a:lnTo>
                  <a:pt x="97" y="123"/>
                </a:lnTo>
                <a:lnTo>
                  <a:pt x="97" y="123"/>
                </a:lnTo>
                <a:lnTo>
                  <a:pt x="99" y="125"/>
                </a:lnTo>
                <a:lnTo>
                  <a:pt x="99" y="125"/>
                </a:lnTo>
                <a:lnTo>
                  <a:pt x="99" y="128"/>
                </a:lnTo>
                <a:lnTo>
                  <a:pt x="99" y="130"/>
                </a:lnTo>
                <a:lnTo>
                  <a:pt x="99" y="130"/>
                </a:lnTo>
                <a:lnTo>
                  <a:pt x="97" y="132"/>
                </a:lnTo>
                <a:lnTo>
                  <a:pt x="92" y="135"/>
                </a:lnTo>
                <a:lnTo>
                  <a:pt x="92" y="135"/>
                </a:lnTo>
                <a:lnTo>
                  <a:pt x="92" y="137"/>
                </a:lnTo>
                <a:lnTo>
                  <a:pt x="90" y="139"/>
                </a:lnTo>
                <a:lnTo>
                  <a:pt x="85" y="139"/>
                </a:lnTo>
                <a:lnTo>
                  <a:pt x="75" y="144"/>
                </a:lnTo>
                <a:lnTo>
                  <a:pt x="75" y="144"/>
                </a:lnTo>
                <a:lnTo>
                  <a:pt x="71" y="149"/>
                </a:lnTo>
                <a:lnTo>
                  <a:pt x="71" y="151"/>
                </a:lnTo>
                <a:lnTo>
                  <a:pt x="66" y="151"/>
                </a:lnTo>
                <a:lnTo>
                  <a:pt x="38" y="156"/>
                </a:lnTo>
                <a:lnTo>
                  <a:pt x="35" y="158"/>
                </a:lnTo>
                <a:lnTo>
                  <a:pt x="33" y="163"/>
                </a:lnTo>
                <a:lnTo>
                  <a:pt x="30" y="168"/>
                </a:lnTo>
                <a:lnTo>
                  <a:pt x="30" y="173"/>
                </a:lnTo>
                <a:lnTo>
                  <a:pt x="30" y="180"/>
                </a:lnTo>
                <a:lnTo>
                  <a:pt x="30" y="182"/>
                </a:lnTo>
                <a:lnTo>
                  <a:pt x="30" y="184"/>
                </a:lnTo>
                <a:lnTo>
                  <a:pt x="33" y="187"/>
                </a:lnTo>
                <a:lnTo>
                  <a:pt x="35" y="187"/>
                </a:lnTo>
                <a:lnTo>
                  <a:pt x="35" y="189"/>
                </a:lnTo>
                <a:lnTo>
                  <a:pt x="40" y="192"/>
                </a:lnTo>
                <a:lnTo>
                  <a:pt x="45" y="196"/>
                </a:lnTo>
                <a:lnTo>
                  <a:pt x="47" y="201"/>
                </a:lnTo>
                <a:lnTo>
                  <a:pt x="47" y="206"/>
                </a:lnTo>
                <a:lnTo>
                  <a:pt x="47" y="210"/>
                </a:lnTo>
                <a:lnTo>
                  <a:pt x="45" y="215"/>
                </a:lnTo>
                <a:lnTo>
                  <a:pt x="38" y="227"/>
                </a:lnTo>
                <a:lnTo>
                  <a:pt x="35" y="229"/>
                </a:lnTo>
                <a:lnTo>
                  <a:pt x="35" y="232"/>
                </a:lnTo>
                <a:lnTo>
                  <a:pt x="35" y="234"/>
                </a:lnTo>
                <a:lnTo>
                  <a:pt x="35" y="239"/>
                </a:lnTo>
                <a:lnTo>
                  <a:pt x="35" y="241"/>
                </a:lnTo>
                <a:lnTo>
                  <a:pt x="33" y="248"/>
                </a:lnTo>
                <a:lnTo>
                  <a:pt x="30" y="251"/>
                </a:lnTo>
                <a:lnTo>
                  <a:pt x="28" y="253"/>
                </a:lnTo>
                <a:lnTo>
                  <a:pt x="23" y="255"/>
                </a:lnTo>
                <a:lnTo>
                  <a:pt x="21" y="255"/>
                </a:lnTo>
                <a:lnTo>
                  <a:pt x="16" y="258"/>
                </a:lnTo>
                <a:lnTo>
                  <a:pt x="14" y="260"/>
                </a:lnTo>
                <a:lnTo>
                  <a:pt x="9" y="263"/>
                </a:lnTo>
                <a:lnTo>
                  <a:pt x="7" y="265"/>
                </a:lnTo>
                <a:lnTo>
                  <a:pt x="7" y="265"/>
                </a:lnTo>
                <a:lnTo>
                  <a:pt x="7" y="267"/>
                </a:lnTo>
                <a:lnTo>
                  <a:pt x="7" y="267"/>
                </a:lnTo>
                <a:lnTo>
                  <a:pt x="7" y="270"/>
                </a:lnTo>
                <a:lnTo>
                  <a:pt x="9" y="270"/>
                </a:lnTo>
                <a:lnTo>
                  <a:pt x="12" y="272"/>
                </a:lnTo>
                <a:lnTo>
                  <a:pt x="12" y="274"/>
                </a:lnTo>
                <a:lnTo>
                  <a:pt x="12" y="279"/>
                </a:lnTo>
                <a:lnTo>
                  <a:pt x="12" y="281"/>
                </a:lnTo>
                <a:lnTo>
                  <a:pt x="12" y="284"/>
                </a:lnTo>
                <a:lnTo>
                  <a:pt x="12" y="286"/>
                </a:lnTo>
                <a:lnTo>
                  <a:pt x="12" y="286"/>
                </a:lnTo>
                <a:lnTo>
                  <a:pt x="7" y="289"/>
                </a:lnTo>
                <a:lnTo>
                  <a:pt x="2" y="291"/>
                </a:lnTo>
                <a:lnTo>
                  <a:pt x="2" y="298"/>
                </a:lnTo>
                <a:lnTo>
                  <a:pt x="0" y="305"/>
                </a:lnTo>
                <a:lnTo>
                  <a:pt x="0" y="310"/>
                </a:lnTo>
                <a:lnTo>
                  <a:pt x="0" y="315"/>
                </a:lnTo>
                <a:lnTo>
                  <a:pt x="4" y="336"/>
                </a:lnTo>
                <a:lnTo>
                  <a:pt x="4" y="336"/>
                </a:lnTo>
                <a:lnTo>
                  <a:pt x="7" y="338"/>
                </a:lnTo>
                <a:lnTo>
                  <a:pt x="9" y="341"/>
                </a:lnTo>
                <a:lnTo>
                  <a:pt x="9" y="341"/>
                </a:lnTo>
                <a:lnTo>
                  <a:pt x="9" y="343"/>
                </a:lnTo>
                <a:lnTo>
                  <a:pt x="9" y="343"/>
                </a:lnTo>
                <a:lnTo>
                  <a:pt x="9" y="345"/>
                </a:lnTo>
                <a:lnTo>
                  <a:pt x="9" y="348"/>
                </a:lnTo>
                <a:lnTo>
                  <a:pt x="9" y="350"/>
                </a:lnTo>
                <a:lnTo>
                  <a:pt x="9" y="352"/>
                </a:lnTo>
                <a:lnTo>
                  <a:pt x="12" y="352"/>
                </a:lnTo>
                <a:lnTo>
                  <a:pt x="12" y="355"/>
                </a:lnTo>
                <a:lnTo>
                  <a:pt x="12" y="357"/>
                </a:lnTo>
                <a:lnTo>
                  <a:pt x="16" y="357"/>
                </a:lnTo>
                <a:lnTo>
                  <a:pt x="16" y="360"/>
                </a:lnTo>
                <a:lnTo>
                  <a:pt x="16" y="362"/>
                </a:lnTo>
                <a:lnTo>
                  <a:pt x="16" y="364"/>
                </a:lnTo>
                <a:lnTo>
                  <a:pt x="19" y="367"/>
                </a:lnTo>
                <a:lnTo>
                  <a:pt x="21" y="371"/>
                </a:lnTo>
                <a:lnTo>
                  <a:pt x="47" y="390"/>
                </a:lnTo>
                <a:lnTo>
                  <a:pt x="49" y="393"/>
                </a:lnTo>
                <a:lnTo>
                  <a:pt x="49" y="395"/>
                </a:lnTo>
                <a:lnTo>
                  <a:pt x="49" y="397"/>
                </a:lnTo>
                <a:lnTo>
                  <a:pt x="52" y="400"/>
                </a:lnTo>
                <a:lnTo>
                  <a:pt x="52" y="400"/>
                </a:lnTo>
                <a:lnTo>
                  <a:pt x="75" y="414"/>
                </a:lnTo>
                <a:lnTo>
                  <a:pt x="78" y="416"/>
                </a:lnTo>
                <a:lnTo>
                  <a:pt x="80" y="419"/>
                </a:lnTo>
                <a:lnTo>
                  <a:pt x="85" y="423"/>
                </a:lnTo>
                <a:lnTo>
                  <a:pt x="85" y="426"/>
                </a:lnTo>
                <a:lnTo>
                  <a:pt x="87" y="428"/>
                </a:lnTo>
                <a:lnTo>
                  <a:pt x="87" y="431"/>
                </a:lnTo>
                <a:lnTo>
                  <a:pt x="87" y="433"/>
                </a:lnTo>
                <a:lnTo>
                  <a:pt x="87" y="435"/>
                </a:lnTo>
                <a:lnTo>
                  <a:pt x="87" y="438"/>
                </a:lnTo>
                <a:lnTo>
                  <a:pt x="90" y="440"/>
                </a:lnTo>
                <a:lnTo>
                  <a:pt x="90" y="440"/>
                </a:lnTo>
                <a:lnTo>
                  <a:pt x="90" y="442"/>
                </a:lnTo>
                <a:lnTo>
                  <a:pt x="90" y="442"/>
                </a:lnTo>
                <a:lnTo>
                  <a:pt x="90" y="445"/>
                </a:lnTo>
                <a:lnTo>
                  <a:pt x="90" y="447"/>
                </a:lnTo>
                <a:lnTo>
                  <a:pt x="90" y="447"/>
                </a:lnTo>
                <a:lnTo>
                  <a:pt x="92" y="450"/>
                </a:lnTo>
                <a:lnTo>
                  <a:pt x="92" y="452"/>
                </a:lnTo>
                <a:lnTo>
                  <a:pt x="92" y="454"/>
                </a:lnTo>
                <a:lnTo>
                  <a:pt x="97" y="461"/>
                </a:lnTo>
                <a:lnTo>
                  <a:pt x="99" y="466"/>
                </a:lnTo>
                <a:lnTo>
                  <a:pt x="104" y="466"/>
                </a:lnTo>
                <a:lnTo>
                  <a:pt x="109" y="464"/>
                </a:lnTo>
                <a:lnTo>
                  <a:pt x="113" y="457"/>
                </a:lnTo>
                <a:lnTo>
                  <a:pt x="118" y="454"/>
                </a:lnTo>
                <a:lnTo>
                  <a:pt x="120" y="454"/>
                </a:lnTo>
                <a:lnTo>
                  <a:pt x="123" y="457"/>
                </a:lnTo>
                <a:lnTo>
                  <a:pt x="125" y="457"/>
                </a:lnTo>
                <a:lnTo>
                  <a:pt x="127" y="457"/>
                </a:lnTo>
                <a:lnTo>
                  <a:pt x="132" y="459"/>
                </a:lnTo>
                <a:lnTo>
                  <a:pt x="144" y="464"/>
                </a:lnTo>
                <a:lnTo>
                  <a:pt x="146" y="466"/>
                </a:lnTo>
                <a:lnTo>
                  <a:pt x="149" y="468"/>
                </a:lnTo>
                <a:lnTo>
                  <a:pt x="149" y="471"/>
                </a:lnTo>
                <a:lnTo>
                  <a:pt x="146" y="476"/>
                </a:lnTo>
                <a:lnTo>
                  <a:pt x="146" y="478"/>
                </a:lnTo>
                <a:lnTo>
                  <a:pt x="144" y="478"/>
                </a:lnTo>
                <a:lnTo>
                  <a:pt x="144" y="480"/>
                </a:lnTo>
                <a:lnTo>
                  <a:pt x="144" y="483"/>
                </a:lnTo>
                <a:lnTo>
                  <a:pt x="144" y="487"/>
                </a:lnTo>
                <a:lnTo>
                  <a:pt x="144" y="494"/>
                </a:lnTo>
                <a:lnTo>
                  <a:pt x="144" y="497"/>
                </a:lnTo>
                <a:lnTo>
                  <a:pt x="139" y="506"/>
                </a:lnTo>
                <a:lnTo>
                  <a:pt x="135" y="521"/>
                </a:lnTo>
                <a:lnTo>
                  <a:pt x="132" y="528"/>
                </a:lnTo>
                <a:lnTo>
                  <a:pt x="130" y="532"/>
                </a:lnTo>
                <a:lnTo>
                  <a:pt x="130" y="537"/>
                </a:lnTo>
                <a:lnTo>
                  <a:pt x="132" y="542"/>
                </a:lnTo>
                <a:lnTo>
                  <a:pt x="132" y="544"/>
                </a:lnTo>
                <a:lnTo>
                  <a:pt x="132" y="547"/>
                </a:lnTo>
                <a:lnTo>
                  <a:pt x="135" y="547"/>
                </a:lnTo>
                <a:lnTo>
                  <a:pt x="135" y="549"/>
                </a:lnTo>
                <a:lnTo>
                  <a:pt x="139" y="551"/>
                </a:lnTo>
                <a:lnTo>
                  <a:pt x="142" y="554"/>
                </a:lnTo>
                <a:lnTo>
                  <a:pt x="144" y="556"/>
                </a:lnTo>
                <a:lnTo>
                  <a:pt x="144" y="556"/>
                </a:lnTo>
                <a:lnTo>
                  <a:pt x="146" y="558"/>
                </a:lnTo>
                <a:lnTo>
                  <a:pt x="146" y="561"/>
                </a:lnTo>
                <a:lnTo>
                  <a:pt x="151" y="561"/>
                </a:lnTo>
                <a:lnTo>
                  <a:pt x="153" y="563"/>
                </a:lnTo>
                <a:lnTo>
                  <a:pt x="156" y="568"/>
                </a:lnTo>
                <a:lnTo>
                  <a:pt x="161" y="570"/>
                </a:lnTo>
                <a:lnTo>
                  <a:pt x="163" y="570"/>
                </a:lnTo>
                <a:lnTo>
                  <a:pt x="170" y="575"/>
                </a:lnTo>
                <a:lnTo>
                  <a:pt x="170" y="575"/>
                </a:lnTo>
                <a:lnTo>
                  <a:pt x="175" y="575"/>
                </a:lnTo>
                <a:lnTo>
                  <a:pt x="175" y="575"/>
                </a:lnTo>
                <a:lnTo>
                  <a:pt x="179" y="575"/>
                </a:lnTo>
                <a:lnTo>
                  <a:pt x="182" y="577"/>
                </a:lnTo>
                <a:lnTo>
                  <a:pt x="189" y="582"/>
                </a:lnTo>
                <a:lnTo>
                  <a:pt x="191" y="584"/>
                </a:lnTo>
                <a:lnTo>
                  <a:pt x="198" y="587"/>
                </a:lnTo>
                <a:lnTo>
                  <a:pt x="201" y="589"/>
                </a:lnTo>
                <a:lnTo>
                  <a:pt x="203" y="592"/>
                </a:lnTo>
                <a:lnTo>
                  <a:pt x="206" y="599"/>
                </a:lnTo>
                <a:lnTo>
                  <a:pt x="208" y="601"/>
                </a:lnTo>
                <a:lnTo>
                  <a:pt x="220" y="603"/>
                </a:lnTo>
                <a:lnTo>
                  <a:pt x="222" y="606"/>
                </a:lnTo>
                <a:lnTo>
                  <a:pt x="222" y="608"/>
                </a:lnTo>
                <a:lnTo>
                  <a:pt x="222" y="608"/>
                </a:lnTo>
                <a:lnTo>
                  <a:pt x="222" y="610"/>
                </a:lnTo>
                <a:lnTo>
                  <a:pt x="222" y="613"/>
                </a:lnTo>
                <a:lnTo>
                  <a:pt x="222" y="615"/>
                </a:lnTo>
                <a:lnTo>
                  <a:pt x="222" y="618"/>
                </a:lnTo>
                <a:lnTo>
                  <a:pt x="222" y="620"/>
                </a:lnTo>
                <a:lnTo>
                  <a:pt x="222" y="622"/>
                </a:lnTo>
                <a:lnTo>
                  <a:pt x="227" y="627"/>
                </a:lnTo>
                <a:lnTo>
                  <a:pt x="229" y="629"/>
                </a:lnTo>
                <a:lnTo>
                  <a:pt x="232" y="634"/>
                </a:lnTo>
                <a:lnTo>
                  <a:pt x="234" y="639"/>
                </a:lnTo>
                <a:lnTo>
                  <a:pt x="232" y="644"/>
                </a:lnTo>
                <a:lnTo>
                  <a:pt x="229" y="648"/>
                </a:lnTo>
                <a:lnTo>
                  <a:pt x="227" y="651"/>
                </a:lnTo>
                <a:lnTo>
                  <a:pt x="227" y="655"/>
                </a:lnTo>
                <a:lnTo>
                  <a:pt x="227" y="658"/>
                </a:lnTo>
                <a:lnTo>
                  <a:pt x="229" y="658"/>
                </a:lnTo>
                <a:lnTo>
                  <a:pt x="229" y="658"/>
                </a:lnTo>
                <a:lnTo>
                  <a:pt x="232" y="658"/>
                </a:lnTo>
                <a:lnTo>
                  <a:pt x="232" y="660"/>
                </a:lnTo>
                <a:lnTo>
                  <a:pt x="232" y="663"/>
                </a:lnTo>
                <a:lnTo>
                  <a:pt x="234" y="665"/>
                </a:lnTo>
                <a:lnTo>
                  <a:pt x="236" y="667"/>
                </a:lnTo>
                <a:lnTo>
                  <a:pt x="241" y="674"/>
                </a:lnTo>
                <a:lnTo>
                  <a:pt x="241" y="677"/>
                </a:lnTo>
                <a:lnTo>
                  <a:pt x="241" y="681"/>
                </a:lnTo>
                <a:lnTo>
                  <a:pt x="243" y="681"/>
                </a:lnTo>
                <a:lnTo>
                  <a:pt x="248" y="686"/>
                </a:lnTo>
                <a:lnTo>
                  <a:pt x="253" y="686"/>
                </a:lnTo>
                <a:lnTo>
                  <a:pt x="255" y="686"/>
                </a:lnTo>
                <a:lnTo>
                  <a:pt x="255" y="686"/>
                </a:lnTo>
                <a:lnTo>
                  <a:pt x="255" y="684"/>
                </a:lnTo>
                <a:lnTo>
                  <a:pt x="253" y="684"/>
                </a:lnTo>
                <a:lnTo>
                  <a:pt x="253" y="681"/>
                </a:lnTo>
                <a:lnTo>
                  <a:pt x="250" y="681"/>
                </a:lnTo>
                <a:lnTo>
                  <a:pt x="250" y="679"/>
                </a:lnTo>
                <a:lnTo>
                  <a:pt x="250" y="677"/>
                </a:lnTo>
                <a:lnTo>
                  <a:pt x="253" y="677"/>
                </a:lnTo>
                <a:lnTo>
                  <a:pt x="255" y="677"/>
                </a:lnTo>
                <a:lnTo>
                  <a:pt x="255" y="677"/>
                </a:lnTo>
                <a:lnTo>
                  <a:pt x="255" y="679"/>
                </a:lnTo>
                <a:lnTo>
                  <a:pt x="258" y="681"/>
                </a:lnTo>
                <a:lnTo>
                  <a:pt x="258" y="681"/>
                </a:lnTo>
                <a:lnTo>
                  <a:pt x="260" y="684"/>
                </a:lnTo>
                <a:lnTo>
                  <a:pt x="260" y="684"/>
                </a:lnTo>
                <a:lnTo>
                  <a:pt x="262" y="686"/>
                </a:lnTo>
                <a:lnTo>
                  <a:pt x="262" y="686"/>
                </a:lnTo>
                <a:lnTo>
                  <a:pt x="262" y="689"/>
                </a:lnTo>
                <a:lnTo>
                  <a:pt x="262" y="689"/>
                </a:lnTo>
                <a:lnTo>
                  <a:pt x="265" y="689"/>
                </a:lnTo>
                <a:lnTo>
                  <a:pt x="265" y="689"/>
                </a:lnTo>
                <a:lnTo>
                  <a:pt x="267" y="689"/>
                </a:lnTo>
                <a:lnTo>
                  <a:pt x="267" y="689"/>
                </a:lnTo>
                <a:lnTo>
                  <a:pt x="269" y="689"/>
                </a:lnTo>
                <a:lnTo>
                  <a:pt x="265" y="684"/>
                </a:lnTo>
                <a:lnTo>
                  <a:pt x="265" y="681"/>
                </a:lnTo>
                <a:lnTo>
                  <a:pt x="262" y="679"/>
                </a:lnTo>
                <a:lnTo>
                  <a:pt x="265" y="674"/>
                </a:lnTo>
                <a:lnTo>
                  <a:pt x="267" y="670"/>
                </a:lnTo>
                <a:lnTo>
                  <a:pt x="272" y="665"/>
                </a:lnTo>
                <a:lnTo>
                  <a:pt x="272" y="663"/>
                </a:lnTo>
                <a:lnTo>
                  <a:pt x="274" y="660"/>
                </a:lnTo>
                <a:lnTo>
                  <a:pt x="279" y="658"/>
                </a:lnTo>
                <a:lnTo>
                  <a:pt x="284" y="655"/>
                </a:lnTo>
                <a:lnTo>
                  <a:pt x="288" y="655"/>
                </a:lnTo>
                <a:lnTo>
                  <a:pt x="317" y="667"/>
                </a:lnTo>
                <a:lnTo>
                  <a:pt x="324" y="670"/>
                </a:lnTo>
                <a:lnTo>
                  <a:pt x="329" y="672"/>
                </a:lnTo>
                <a:lnTo>
                  <a:pt x="333" y="670"/>
                </a:lnTo>
                <a:lnTo>
                  <a:pt x="336" y="667"/>
                </a:lnTo>
                <a:lnTo>
                  <a:pt x="336" y="663"/>
                </a:lnTo>
                <a:lnTo>
                  <a:pt x="336" y="658"/>
                </a:lnTo>
                <a:lnTo>
                  <a:pt x="333" y="655"/>
                </a:lnTo>
                <a:lnTo>
                  <a:pt x="331" y="651"/>
                </a:lnTo>
                <a:lnTo>
                  <a:pt x="329" y="646"/>
                </a:lnTo>
                <a:lnTo>
                  <a:pt x="326" y="641"/>
                </a:lnTo>
                <a:lnTo>
                  <a:pt x="326" y="636"/>
                </a:lnTo>
                <a:lnTo>
                  <a:pt x="329" y="632"/>
                </a:lnTo>
                <a:lnTo>
                  <a:pt x="329" y="629"/>
                </a:lnTo>
                <a:lnTo>
                  <a:pt x="329" y="629"/>
                </a:lnTo>
                <a:lnTo>
                  <a:pt x="331" y="627"/>
                </a:lnTo>
                <a:lnTo>
                  <a:pt x="333" y="627"/>
                </a:lnTo>
                <a:lnTo>
                  <a:pt x="338" y="627"/>
                </a:lnTo>
                <a:lnTo>
                  <a:pt x="340" y="627"/>
                </a:lnTo>
                <a:lnTo>
                  <a:pt x="345" y="622"/>
                </a:lnTo>
                <a:lnTo>
                  <a:pt x="362" y="618"/>
                </a:lnTo>
                <a:lnTo>
                  <a:pt x="366" y="615"/>
                </a:lnTo>
                <a:lnTo>
                  <a:pt x="366" y="610"/>
                </a:lnTo>
                <a:lnTo>
                  <a:pt x="364" y="606"/>
                </a:lnTo>
                <a:lnTo>
                  <a:pt x="359" y="603"/>
                </a:lnTo>
                <a:lnTo>
                  <a:pt x="359" y="603"/>
                </a:lnTo>
                <a:lnTo>
                  <a:pt x="357" y="599"/>
                </a:lnTo>
                <a:lnTo>
                  <a:pt x="357" y="596"/>
                </a:lnTo>
                <a:lnTo>
                  <a:pt x="357" y="594"/>
                </a:lnTo>
                <a:lnTo>
                  <a:pt x="357" y="592"/>
                </a:lnTo>
                <a:lnTo>
                  <a:pt x="359" y="589"/>
                </a:lnTo>
                <a:lnTo>
                  <a:pt x="364" y="584"/>
                </a:lnTo>
                <a:lnTo>
                  <a:pt x="366" y="582"/>
                </a:lnTo>
                <a:lnTo>
                  <a:pt x="366" y="580"/>
                </a:lnTo>
                <a:lnTo>
                  <a:pt x="366" y="577"/>
                </a:lnTo>
                <a:lnTo>
                  <a:pt x="366" y="575"/>
                </a:lnTo>
                <a:lnTo>
                  <a:pt x="364" y="575"/>
                </a:lnTo>
                <a:lnTo>
                  <a:pt x="362" y="575"/>
                </a:lnTo>
                <a:lnTo>
                  <a:pt x="362" y="575"/>
                </a:lnTo>
                <a:lnTo>
                  <a:pt x="362" y="573"/>
                </a:lnTo>
                <a:lnTo>
                  <a:pt x="362" y="573"/>
                </a:lnTo>
                <a:lnTo>
                  <a:pt x="362" y="573"/>
                </a:lnTo>
                <a:lnTo>
                  <a:pt x="364" y="573"/>
                </a:lnTo>
                <a:lnTo>
                  <a:pt x="366" y="573"/>
                </a:lnTo>
                <a:lnTo>
                  <a:pt x="366" y="573"/>
                </a:lnTo>
                <a:lnTo>
                  <a:pt x="366" y="570"/>
                </a:lnTo>
                <a:lnTo>
                  <a:pt x="359" y="565"/>
                </a:lnTo>
                <a:lnTo>
                  <a:pt x="359" y="565"/>
                </a:lnTo>
                <a:lnTo>
                  <a:pt x="362" y="565"/>
                </a:lnTo>
                <a:lnTo>
                  <a:pt x="364" y="565"/>
                </a:lnTo>
                <a:lnTo>
                  <a:pt x="364" y="563"/>
                </a:lnTo>
                <a:lnTo>
                  <a:pt x="366" y="563"/>
                </a:lnTo>
                <a:lnTo>
                  <a:pt x="364" y="561"/>
                </a:lnTo>
                <a:lnTo>
                  <a:pt x="364" y="561"/>
                </a:lnTo>
                <a:lnTo>
                  <a:pt x="364" y="558"/>
                </a:lnTo>
                <a:lnTo>
                  <a:pt x="364" y="556"/>
                </a:lnTo>
                <a:lnTo>
                  <a:pt x="364" y="556"/>
                </a:lnTo>
                <a:lnTo>
                  <a:pt x="364" y="554"/>
                </a:lnTo>
                <a:lnTo>
                  <a:pt x="364" y="551"/>
                </a:lnTo>
                <a:lnTo>
                  <a:pt x="364" y="551"/>
                </a:lnTo>
                <a:lnTo>
                  <a:pt x="364" y="549"/>
                </a:lnTo>
                <a:lnTo>
                  <a:pt x="364" y="547"/>
                </a:lnTo>
                <a:lnTo>
                  <a:pt x="362" y="544"/>
                </a:lnTo>
                <a:lnTo>
                  <a:pt x="364" y="544"/>
                </a:lnTo>
                <a:lnTo>
                  <a:pt x="366" y="544"/>
                </a:lnTo>
                <a:lnTo>
                  <a:pt x="366" y="542"/>
                </a:lnTo>
                <a:lnTo>
                  <a:pt x="369" y="542"/>
                </a:lnTo>
                <a:lnTo>
                  <a:pt x="371" y="539"/>
                </a:lnTo>
                <a:lnTo>
                  <a:pt x="369" y="539"/>
                </a:lnTo>
                <a:lnTo>
                  <a:pt x="366" y="539"/>
                </a:lnTo>
                <a:lnTo>
                  <a:pt x="364" y="539"/>
                </a:lnTo>
                <a:lnTo>
                  <a:pt x="366" y="537"/>
                </a:lnTo>
                <a:lnTo>
                  <a:pt x="369" y="535"/>
                </a:lnTo>
                <a:lnTo>
                  <a:pt x="369" y="535"/>
                </a:lnTo>
                <a:lnTo>
                  <a:pt x="371" y="532"/>
                </a:lnTo>
                <a:lnTo>
                  <a:pt x="371" y="532"/>
                </a:lnTo>
                <a:lnTo>
                  <a:pt x="371" y="530"/>
                </a:lnTo>
                <a:lnTo>
                  <a:pt x="371" y="530"/>
                </a:lnTo>
                <a:lnTo>
                  <a:pt x="369" y="528"/>
                </a:lnTo>
                <a:lnTo>
                  <a:pt x="369" y="528"/>
                </a:lnTo>
                <a:lnTo>
                  <a:pt x="366" y="525"/>
                </a:lnTo>
                <a:lnTo>
                  <a:pt x="366" y="525"/>
                </a:lnTo>
                <a:lnTo>
                  <a:pt x="366" y="525"/>
                </a:lnTo>
                <a:lnTo>
                  <a:pt x="366" y="523"/>
                </a:lnTo>
                <a:lnTo>
                  <a:pt x="366" y="523"/>
                </a:lnTo>
                <a:lnTo>
                  <a:pt x="366" y="521"/>
                </a:lnTo>
                <a:lnTo>
                  <a:pt x="366" y="521"/>
                </a:lnTo>
                <a:lnTo>
                  <a:pt x="369" y="518"/>
                </a:lnTo>
                <a:lnTo>
                  <a:pt x="369" y="518"/>
                </a:lnTo>
                <a:lnTo>
                  <a:pt x="369" y="516"/>
                </a:lnTo>
                <a:lnTo>
                  <a:pt x="369" y="513"/>
                </a:lnTo>
                <a:lnTo>
                  <a:pt x="371" y="513"/>
                </a:lnTo>
                <a:lnTo>
                  <a:pt x="371" y="513"/>
                </a:lnTo>
                <a:lnTo>
                  <a:pt x="373" y="516"/>
                </a:lnTo>
                <a:lnTo>
                  <a:pt x="373" y="516"/>
                </a:lnTo>
                <a:lnTo>
                  <a:pt x="373" y="513"/>
                </a:lnTo>
                <a:lnTo>
                  <a:pt x="373" y="511"/>
                </a:lnTo>
                <a:lnTo>
                  <a:pt x="376" y="511"/>
                </a:lnTo>
                <a:lnTo>
                  <a:pt x="376" y="511"/>
                </a:lnTo>
                <a:lnTo>
                  <a:pt x="376" y="511"/>
                </a:lnTo>
                <a:lnTo>
                  <a:pt x="376" y="511"/>
                </a:lnTo>
                <a:lnTo>
                  <a:pt x="378" y="513"/>
                </a:lnTo>
                <a:lnTo>
                  <a:pt x="378" y="513"/>
                </a:lnTo>
                <a:lnTo>
                  <a:pt x="378" y="513"/>
                </a:lnTo>
                <a:lnTo>
                  <a:pt x="378" y="511"/>
                </a:lnTo>
                <a:lnTo>
                  <a:pt x="378" y="511"/>
                </a:lnTo>
                <a:lnTo>
                  <a:pt x="378" y="509"/>
                </a:lnTo>
                <a:lnTo>
                  <a:pt x="381" y="506"/>
                </a:lnTo>
                <a:lnTo>
                  <a:pt x="381" y="504"/>
                </a:lnTo>
                <a:lnTo>
                  <a:pt x="381" y="504"/>
                </a:lnTo>
                <a:lnTo>
                  <a:pt x="381" y="502"/>
                </a:lnTo>
                <a:lnTo>
                  <a:pt x="383" y="502"/>
                </a:lnTo>
                <a:lnTo>
                  <a:pt x="383" y="502"/>
                </a:lnTo>
                <a:lnTo>
                  <a:pt x="385" y="499"/>
                </a:lnTo>
                <a:lnTo>
                  <a:pt x="388" y="497"/>
                </a:lnTo>
                <a:lnTo>
                  <a:pt x="388" y="494"/>
                </a:lnTo>
                <a:lnTo>
                  <a:pt x="385" y="492"/>
                </a:lnTo>
                <a:lnTo>
                  <a:pt x="385" y="492"/>
                </a:lnTo>
                <a:lnTo>
                  <a:pt x="388" y="490"/>
                </a:lnTo>
                <a:lnTo>
                  <a:pt x="390" y="487"/>
                </a:lnTo>
                <a:lnTo>
                  <a:pt x="392" y="487"/>
                </a:lnTo>
                <a:lnTo>
                  <a:pt x="392" y="485"/>
                </a:lnTo>
                <a:lnTo>
                  <a:pt x="392" y="485"/>
                </a:lnTo>
                <a:lnTo>
                  <a:pt x="395" y="485"/>
                </a:lnTo>
                <a:lnTo>
                  <a:pt x="395" y="485"/>
                </a:lnTo>
                <a:lnTo>
                  <a:pt x="395" y="485"/>
                </a:lnTo>
                <a:lnTo>
                  <a:pt x="395" y="485"/>
                </a:lnTo>
                <a:lnTo>
                  <a:pt x="395" y="483"/>
                </a:lnTo>
                <a:lnTo>
                  <a:pt x="392" y="480"/>
                </a:lnTo>
                <a:lnTo>
                  <a:pt x="392" y="478"/>
                </a:lnTo>
                <a:lnTo>
                  <a:pt x="392" y="476"/>
                </a:lnTo>
                <a:lnTo>
                  <a:pt x="395" y="476"/>
                </a:lnTo>
                <a:lnTo>
                  <a:pt x="395" y="473"/>
                </a:lnTo>
                <a:lnTo>
                  <a:pt x="397" y="473"/>
                </a:lnTo>
                <a:lnTo>
                  <a:pt x="395" y="473"/>
                </a:lnTo>
                <a:lnTo>
                  <a:pt x="397" y="473"/>
                </a:lnTo>
                <a:lnTo>
                  <a:pt x="397" y="473"/>
                </a:lnTo>
                <a:lnTo>
                  <a:pt x="397" y="471"/>
                </a:lnTo>
                <a:lnTo>
                  <a:pt x="397" y="471"/>
                </a:lnTo>
                <a:lnTo>
                  <a:pt x="397" y="468"/>
                </a:lnTo>
                <a:lnTo>
                  <a:pt x="397" y="466"/>
                </a:lnTo>
                <a:lnTo>
                  <a:pt x="397" y="464"/>
                </a:lnTo>
                <a:lnTo>
                  <a:pt x="399" y="464"/>
                </a:lnTo>
                <a:lnTo>
                  <a:pt x="399" y="461"/>
                </a:lnTo>
                <a:lnTo>
                  <a:pt x="402" y="461"/>
                </a:lnTo>
                <a:lnTo>
                  <a:pt x="402" y="461"/>
                </a:lnTo>
                <a:lnTo>
                  <a:pt x="404" y="461"/>
                </a:lnTo>
                <a:lnTo>
                  <a:pt x="404" y="452"/>
                </a:lnTo>
                <a:lnTo>
                  <a:pt x="404" y="447"/>
                </a:lnTo>
                <a:lnTo>
                  <a:pt x="402" y="442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D969D031-3751-450D-AECC-5C30B5C24592}"/>
              </a:ext>
            </a:extLst>
          </p:cNvPr>
          <p:cNvSpPr>
            <a:spLocks/>
          </p:cNvSpPr>
          <p:nvPr/>
        </p:nvSpPr>
        <p:spPr bwMode="auto">
          <a:xfrm>
            <a:off x="5738757" y="1736080"/>
            <a:ext cx="703660" cy="1076325"/>
          </a:xfrm>
          <a:custGeom>
            <a:avLst/>
            <a:gdLst>
              <a:gd name="T0" fmla="*/ 563 w 591"/>
              <a:gd name="T1" fmla="*/ 885 h 904"/>
              <a:gd name="T2" fmla="*/ 298 w 591"/>
              <a:gd name="T3" fmla="*/ 873 h 904"/>
              <a:gd name="T4" fmla="*/ 19 w 591"/>
              <a:gd name="T5" fmla="*/ 835 h 904"/>
              <a:gd name="T6" fmla="*/ 30 w 591"/>
              <a:gd name="T7" fmla="*/ 643 h 904"/>
              <a:gd name="T8" fmla="*/ 45 w 591"/>
              <a:gd name="T9" fmla="*/ 591 h 904"/>
              <a:gd name="T10" fmla="*/ 52 w 591"/>
              <a:gd name="T11" fmla="*/ 570 h 904"/>
              <a:gd name="T12" fmla="*/ 37 w 591"/>
              <a:gd name="T13" fmla="*/ 556 h 904"/>
              <a:gd name="T14" fmla="*/ 28 w 591"/>
              <a:gd name="T15" fmla="*/ 537 h 904"/>
              <a:gd name="T16" fmla="*/ 47 w 591"/>
              <a:gd name="T17" fmla="*/ 509 h 904"/>
              <a:gd name="T18" fmla="*/ 73 w 591"/>
              <a:gd name="T19" fmla="*/ 471 h 904"/>
              <a:gd name="T20" fmla="*/ 113 w 591"/>
              <a:gd name="T21" fmla="*/ 414 h 904"/>
              <a:gd name="T22" fmla="*/ 94 w 591"/>
              <a:gd name="T23" fmla="*/ 374 h 904"/>
              <a:gd name="T24" fmla="*/ 82 w 591"/>
              <a:gd name="T25" fmla="*/ 314 h 904"/>
              <a:gd name="T26" fmla="*/ 113 w 591"/>
              <a:gd name="T27" fmla="*/ 92 h 904"/>
              <a:gd name="T28" fmla="*/ 203 w 591"/>
              <a:gd name="T29" fmla="*/ 80 h 904"/>
              <a:gd name="T30" fmla="*/ 208 w 591"/>
              <a:gd name="T31" fmla="*/ 146 h 904"/>
              <a:gd name="T32" fmla="*/ 220 w 591"/>
              <a:gd name="T33" fmla="*/ 165 h 904"/>
              <a:gd name="T34" fmla="*/ 215 w 591"/>
              <a:gd name="T35" fmla="*/ 184 h 904"/>
              <a:gd name="T36" fmla="*/ 220 w 591"/>
              <a:gd name="T37" fmla="*/ 196 h 904"/>
              <a:gd name="T38" fmla="*/ 231 w 591"/>
              <a:gd name="T39" fmla="*/ 215 h 904"/>
              <a:gd name="T40" fmla="*/ 250 w 591"/>
              <a:gd name="T41" fmla="*/ 234 h 904"/>
              <a:gd name="T42" fmla="*/ 267 w 591"/>
              <a:gd name="T43" fmla="*/ 260 h 904"/>
              <a:gd name="T44" fmla="*/ 276 w 591"/>
              <a:gd name="T45" fmla="*/ 277 h 904"/>
              <a:gd name="T46" fmla="*/ 288 w 591"/>
              <a:gd name="T47" fmla="*/ 293 h 904"/>
              <a:gd name="T48" fmla="*/ 300 w 591"/>
              <a:gd name="T49" fmla="*/ 296 h 904"/>
              <a:gd name="T50" fmla="*/ 309 w 591"/>
              <a:gd name="T51" fmla="*/ 305 h 904"/>
              <a:gd name="T52" fmla="*/ 326 w 591"/>
              <a:gd name="T53" fmla="*/ 307 h 904"/>
              <a:gd name="T54" fmla="*/ 321 w 591"/>
              <a:gd name="T55" fmla="*/ 322 h 904"/>
              <a:gd name="T56" fmla="*/ 319 w 591"/>
              <a:gd name="T57" fmla="*/ 329 h 904"/>
              <a:gd name="T58" fmla="*/ 309 w 591"/>
              <a:gd name="T59" fmla="*/ 348 h 904"/>
              <a:gd name="T60" fmla="*/ 309 w 591"/>
              <a:gd name="T61" fmla="*/ 362 h 904"/>
              <a:gd name="T62" fmla="*/ 305 w 591"/>
              <a:gd name="T63" fmla="*/ 371 h 904"/>
              <a:gd name="T64" fmla="*/ 307 w 591"/>
              <a:gd name="T65" fmla="*/ 385 h 904"/>
              <a:gd name="T66" fmla="*/ 305 w 591"/>
              <a:gd name="T67" fmla="*/ 402 h 904"/>
              <a:gd name="T68" fmla="*/ 293 w 591"/>
              <a:gd name="T69" fmla="*/ 409 h 904"/>
              <a:gd name="T70" fmla="*/ 295 w 591"/>
              <a:gd name="T71" fmla="*/ 423 h 904"/>
              <a:gd name="T72" fmla="*/ 291 w 591"/>
              <a:gd name="T73" fmla="*/ 435 h 904"/>
              <a:gd name="T74" fmla="*/ 309 w 591"/>
              <a:gd name="T75" fmla="*/ 447 h 904"/>
              <a:gd name="T76" fmla="*/ 321 w 591"/>
              <a:gd name="T77" fmla="*/ 442 h 904"/>
              <a:gd name="T78" fmla="*/ 335 w 591"/>
              <a:gd name="T79" fmla="*/ 433 h 904"/>
              <a:gd name="T80" fmla="*/ 340 w 591"/>
              <a:gd name="T81" fmla="*/ 426 h 904"/>
              <a:gd name="T82" fmla="*/ 357 w 591"/>
              <a:gd name="T83" fmla="*/ 442 h 904"/>
              <a:gd name="T84" fmla="*/ 359 w 591"/>
              <a:gd name="T85" fmla="*/ 456 h 904"/>
              <a:gd name="T86" fmla="*/ 359 w 591"/>
              <a:gd name="T87" fmla="*/ 475 h 904"/>
              <a:gd name="T88" fmla="*/ 369 w 591"/>
              <a:gd name="T89" fmla="*/ 492 h 904"/>
              <a:gd name="T90" fmla="*/ 376 w 591"/>
              <a:gd name="T91" fmla="*/ 504 h 904"/>
              <a:gd name="T92" fmla="*/ 376 w 591"/>
              <a:gd name="T93" fmla="*/ 523 h 904"/>
              <a:gd name="T94" fmla="*/ 388 w 591"/>
              <a:gd name="T95" fmla="*/ 542 h 904"/>
              <a:gd name="T96" fmla="*/ 406 w 591"/>
              <a:gd name="T97" fmla="*/ 551 h 904"/>
              <a:gd name="T98" fmla="*/ 411 w 591"/>
              <a:gd name="T99" fmla="*/ 563 h 904"/>
              <a:gd name="T100" fmla="*/ 414 w 591"/>
              <a:gd name="T101" fmla="*/ 575 h 904"/>
              <a:gd name="T102" fmla="*/ 418 w 591"/>
              <a:gd name="T103" fmla="*/ 589 h 904"/>
              <a:gd name="T104" fmla="*/ 428 w 591"/>
              <a:gd name="T105" fmla="*/ 589 h 904"/>
              <a:gd name="T106" fmla="*/ 461 w 591"/>
              <a:gd name="T107" fmla="*/ 589 h 904"/>
              <a:gd name="T108" fmla="*/ 475 w 591"/>
              <a:gd name="T109" fmla="*/ 582 h 904"/>
              <a:gd name="T110" fmla="*/ 496 w 591"/>
              <a:gd name="T111" fmla="*/ 584 h 904"/>
              <a:gd name="T112" fmla="*/ 520 w 591"/>
              <a:gd name="T113" fmla="*/ 589 h 904"/>
              <a:gd name="T114" fmla="*/ 551 w 591"/>
              <a:gd name="T115" fmla="*/ 589 h 904"/>
              <a:gd name="T116" fmla="*/ 551 w 591"/>
              <a:gd name="T117" fmla="*/ 582 h 904"/>
              <a:gd name="T118" fmla="*/ 555 w 591"/>
              <a:gd name="T119" fmla="*/ 572 h 904"/>
              <a:gd name="T120" fmla="*/ 570 w 591"/>
              <a:gd name="T121" fmla="*/ 572 h 904"/>
              <a:gd name="T122" fmla="*/ 579 w 591"/>
              <a:gd name="T123" fmla="*/ 58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1" h="904">
                <a:moveTo>
                  <a:pt x="591" y="601"/>
                </a:moveTo>
                <a:lnTo>
                  <a:pt x="589" y="620"/>
                </a:lnTo>
                <a:lnTo>
                  <a:pt x="586" y="639"/>
                </a:lnTo>
                <a:lnTo>
                  <a:pt x="584" y="655"/>
                </a:lnTo>
                <a:lnTo>
                  <a:pt x="584" y="674"/>
                </a:lnTo>
                <a:lnTo>
                  <a:pt x="581" y="693"/>
                </a:lnTo>
                <a:lnTo>
                  <a:pt x="579" y="712"/>
                </a:lnTo>
                <a:lnTo>
                  <a:pt x="577" y="731"/>
                </a:lnTo>
                <a:lnTo>
                  <a:pt x="574" y="750"/>
                </a:lnTo>
                <a:lnTo>
                  <a:pt x="574" y="769"/>
                </a:lnTo>
                <a:lnTo>
                  <a:pt x="572" y="788"/>
                </a:lnTo>
                <a:lnTo>
                  <a:pt x="570" y="807"/>
                </a:lnTo>
                <a:lnTo>
                  <a:pt x="567" y="826"/>
                </a:lnTo>
                <a:lnTo>
                  <a:pt x="567" y="845"/>
                </a:lnTo>
                <a:lnTo>
                  <a:pt x="565" y="866"/>
                </a:lnTo>
                <a:lnTo>
                  <a:pt x="563" y="885"/>
                </a:lnTo>
                <a:lnTo>
                  <a:pt x="560" y="904"/>
                </a:lnTo>
                <a:lnTo>
                  <a:pt x="544" y="901"/>
                </a:lnTo>
                <a:lnTo>
                  <a:pt x="525" y="899"/>
                </a:lnTo>
                <a:lnTo>
                  <a:pt x="508" y="897"/>
                </a:lnTo>
                <a:lnTo>
                  <a:pt x="489" y="897"/>
                </a:lnTo>
                <a:lnTo>
                  <a:pt x="473" y="894"/>
                </a:lnTo>
                <a:lnTo>
                  <a:pt x="454" y="892"/>
                </a:lnTo>
                <a:lnTo>
                  <a:pt x="437" y="890"/>
                </a:lnTo>
                <a:lnTo>
                  <a:pt x="421" y="887"/>
                </a:lnTo>
                <a:lnTo>
                  <a:pt x="402" y="885"/>
                </a:lnTo>
                <a:lnTo>
                  <a:pt x="385" y="885"/>
                </a:lnTo>
                <a:lnTo>
                  <a:pt x="366" y="883"/>
                </a:lnTo>
                <a:lnTo>
                  <a:pt x="350" y="880"/>
                </a:lnTo>
                <a:lnTo>
                  <a:pt x="331" y="878"/>
                </a:lnTo>
                <a:lnTo>
                  <a:pt x="314" y="875"/>
                </a:lnTo>
                <a:lnTo>
                  <a:pt x="298" y="873"/>
                </a:lnTo>
                <a:lnTo>
                  <a:pt x="279" y="871"/>
                </a:lnTo>
                <a:lnTo>
                  <a:pt x="262" y="868"/>
                </a:lnTo>
                <a:lnTo>
                  <a:pt x="243" y="866"/>
                </a:lnTo>
                <a:lnTo>
                  <a:pt x="227" y="864"/>
                </a:lnTo>
                <a:lnTo>
                  <a:pt x="210" y="861"/>
                </a:lnTo>
                <a:lnTo>
                  <a:pt x="191" y="859"/>
                </a:lnTo>
                <a:lnTo>
                  <a:pt x="175" y="856"/>
                </a:lnTo>
                <a:lnTo>
                  <a:pt x="158" y="854"/>
                </a:lnTo>
                <a:lnTo>
                  <a:pt x="139" y="852"/>
                </a:lnTo>
                <a:lnTo>
                  <a:pt x="123" y="849"/>
                </a:lnTo>
                <a:lnTo>
                  <a:pt x="106" y="847"/>
                </a:lnTo>
                <a:lnTo>
                  <a:pt x="87" y="845"/>
                </a:lnTo>
                <a:lnTo>
                  <a:pt x="71" y="842"/>
                </a:lnTo>
                <a:lnTo>
                  <a:pt x="54" y="840"/>
                </a:lnTo>
                <a:lnTo>
                  <a:pt x="35" y="838"/>
                </a:lnTo>
                <a:lnTo>
                  <a:pt x="19" y="835"/>
                </a:lnTo>
                <a:lnTo>
                  <a:pt x="0" y="830"/>
                </a:lnTo>
                <a:lnTo>
                  <a:pt x="2" y="819"/>
                </a:lnTo>
                <a:lnTo>
                  <a:pt x="4" y="807"/>
                </a:lnTo>
                <a:lnTo>
                  <a:pt x="7" y="795"/>
                </a:lnTo>
                <a:lnTo>
                  <a:pt x="9" y="781"/>
                </a:lnTo>
                <a:lnTo>
                  <a:pt x="11" y="769"/>
                </a:lnTo>
                <a:lnTo>
                  <a:pt x="11" y="757"/>
                </a:lnTo>
                <a:lnTo>
                  <a:pt x="14" y="745"/>
                </a:lnTo>
                <a:lnTo>
                  <a:pt x="16" y="731"/>
                </a:lnTo>
                <a:lnTo>
                  <a:pt x="19" y="719"/>
                </a:lnTo>
                <a:lnTo>
                  <a:pt x="21" y="707"/>
                </a:lnTo>
                <a:lnTo>
                  <a:pt x="21" y="696"/>
                </a:lnTo>
                <a:lnTo>
                  <a:pt x="23" y="681"/>
                </a:lnTo>
                <a:lnTo>
                  <a:pt x="26" y="670"/>
                </a:lnTo>
                <a:lnTo>
                  <a:pt x="28" y="658"/>
                </a:lnTo>
                <a:lnTo>
                  <a:pt x="30" y="643"/>
                </a:lnTo>
                <a:lnTo>
                  <a:pt x="30" y="632"/>
                </a:lnTo>
                <a:lnTo>
                  <a:pt x="33" y="627"/>
                </a:lnTo>
                <a:lnTo>
                  <a:pt x="33" y="615"/>
                </a:lnTo>
                <a:lnTo>
                  <a:pt x="33" y="615"/>
                </a:lnTo>
                <a:lnTo>
                  <a:pt x="33" y="615"/>
                </a:lnTo>
                <a:lnTo>
                  <a:pt x="33" y="613"/>
                </a:lnTo>
                <a:lnTo>
                  <a:pt x="33" y="610"/>
                </a:lnTo>
                <a:lnTo>
                  <a:pt x="35" y="608"/>
                </a:lnTo>
                <a:lnTo>
                  <a:pt x="37" y="608"/>
                </a:lnTo>
                <a:lnTo>
                  <a:pt x="40" y="606"/>
                </a:lnTo>
                <a:lnTo>
                  <a:pt x="40" y="603"/>
                </a:lnTo>
                <a:lnTo>
                  <a:pt x="42" y="601"/>
                </a:lnTo>
                <a:lnTo>
                  <a:pt x="42" y="596"/>
                </a:lnTo>
                <a:lnTo>
                  <a:pt x="45" y="591"/>
                </a:lnTo>
                <a:lnTo>
                  <a:pt x="45" y="591"/>
                </a:lnTo>
                <a:lnTo>
                  <a:pt x="45" y="591"/>
                </a:lnTo>
                <a:lnTo>
                  <a:pt x="47" y="589"/>
                </a:lnTo>
                <a:lnTo>
                  <a:pt x="47" y="589"/>
                </a:lnTo>
                <a:lnTo>
                  <a:pt x="47" y="584"/>
                </a:lnTo>
                <a:lnTo>
                  <a:pt x="45" y="582"/>
                </a:lnTo>
                <a:lnTo>
                  <a:pt x="45" y="580"/>
                </a:lnTo>
                <a:lnTo>
                  <a:pt x="45" y="577"/>
                </a:lnTo>
                <a:lnTo>
                  <a:pt x="47" y="577"/>
                </a:lnTo>
                <a:lnTo>
                  <a:pt x="47" y="577"/>
                </a:lnTo>
                <a:lnTo>
                  <a:pt x="49" y="577"/>
                </a:lnTo>
                <a:lnTo>
                  <a:pt x="49" y="577"/>
                </a:lnTo>
                <a:lnTo>
                  <a:pt x="49" y="575"/>
                </a:lnTo>
                <a:lnTo>
                  <a:pt x="52" y="575"/>
                </a:lnTo>
                <a:lnTo>
                  <a:pt x="52" y="572"/>
                </a:lnTo>
                <a:lnTo>
                  <a:pt x="52" y="572"/>
                </a:lnTo>
                <a:lnTo>
                  <a:pt x="52" y="572"/>
                </a:lnTo>
                <a:lnTo>
                  <a:pt x="52" y="570"/>
                </a:lnTo>
                <a:lnTo>
                  <a:pt x="52" y="570"/>
                </a:lnTo>
                <a:lnTo>
                  <a:pt x="52" y="568"/>
                </a:lnTo>
                <a:lnTo>
                  <a:pt x="49" y="565"/>
                </a:lnTo>
                <a:lnTo>
                  <a:pt x="47" y="565"/>
                </a:lnTo>
                <a:lnTo>
                  <a:pt x="47" y="565"/>
                </a:lnTo>
                <a:lnTo>
                  <a:pt x="47" y="563"/>
                </a:lnTo>
                <a:lnTo>
                  <a:pt x="47" y="561"/>
                </a:lnTo>
                <a:lnTo>
                  <a:pt x="47" y="561"/>
                </a:lnTo>
                <a:lnTo>
                  <a:pt x="47" y="558"/>
                </a:lnTo>
                <a:lnTo>
                  <a:pt x="47" y="558"/>
                </a:lnTo>
                <a:lnTo>
                  <a:pt x="45" y="558"/>
                </a:lnTo>
                <a:lnTo>
                  <a:pt x="42" y="558"/>
                </a:lnTo>
                <a:lnTo>
                  <a:pt x="40" y="558"/>
                </a:lnTo>
                <a:lnTo>
                  <a:pt x="37" y="558"/>
                </a:lnTo>
                <a:lnTo>
                  <a:pt x="37" y="556"/>
                </a:lnTo>
                <a:lnTo>
                  <a:pt x="37" y="556"/>
                </a:lnTo>
                <a:lnTo>
                  <a:pt x="37" y="554"/>
                </a:lnTo>
                <a:lnTo>
                  <a:pt x="35" y="554"/>
                </a:lnTo>
                <a:lnTo>
                  <a:pt x="35" y="554"/>
                </a:lnTo>
                <a:lnTo>
                  <a:pt x="33" y="556"/>
                </a:lnTo>
                <a:lnTo>
                  <a:pt x="33" y="556"/>
                </a:lnTo>
                <a:lnTo>
                  <a:pt x="33" y="556"/>
                </a:lnTo>
                <a:lnTo>
                  <a:pt x="28" y="554"/>
                </a:lnTo>
                <a:lnTo>
                  <a:pt x="28" y="551"/>
                </a:lnTo>
                <a:lnTo>
                  <a:pt x="28" y="549"/>
                </a:lnTo>
                <a:lnTo>
                  <a:pt x="28" y="549"/>
                </a:lnTo>
                <a:lnTo>
                  <a:pt x="28" y="546"/>
                </a:lnTo>
                <a:lnTo>
                  <a:pt x="28" y="546"/>
                </a:lnTo>
                <a:lnTo>
                  <a:pt x="28" y="544"/>
                </a:lnTo>
                <a:lnTo>
                  <a:pt x="28" y="542"/>
                </a:lnTo>
                <a:lnTo>
                  <a:pt x="28" y="539"/>
                </a:lnTo>
                <a:lnTo>
                  <a:pt x="28" y="537"/>
                </a:lnTo>
                <a:lnTo>
                  <a:pt x="30" y="535"/>
                </a:lnTo>
                <a:lnTo>
                  <a:pt x="30" y="532"/>
                </a:lnTo>
                <a:lnTo>
                  <a:pt x="30" y="530"/>
                </a:lnTo>
                <a:lnTo>
                  <a:pt x="30" y="530"/>
                </a:lnTo>
                <a:lnTo>
                  <a:pt x="33" y="528"/>
                </a:lnTo>
                <a:lnTo>
                  <a:pt x="33" y="528"/>
                </a:lnTo>
                <a:lnTo>
                  <a:pt x="33" y="528"/>
                </a:lnTo>
                <a:lnTo>
                  <a:pt x="33" y="525"/>
                </a:lnTo>
                <a:lnTo>
                  <a:pt x="35" y="525"/>
                </a:lnTo>
                <a:lnTo>
                  <a:pt x="35" y="525"/>
                </a:lnTo>
                <a:lnTo>
                  <a:pt x="37" y="525"/>
                </a:lnTo>
                <a:lnTo>
                  <a:pt x="40" y="523"/>
                </a:lnTo>
                <a:lnTo>
                  <a:pt x="40" y="520"/>
                </a:lnTo>
                <a:lnTo>
                  <a:pt x="42" y="516"/>
                </a:lnTo>
                <a:lnTo>
                  <a:pt x="42" y="513"/>
                </a:lnTo>
                <a:lnTo>
                  <a:pt x="47" y="509"/>
                </a:lnTo>
                <a:lnTo>
                  <a:pt x="49" y="504"/>
                </a:lnTo>
                <a:lnTo>
                  <a:pt x="52" y="501"/>
                </a:lnTo>
                <a:lnTo>
                  <a:pt x="52" y="501"/>
                </a:lnTo>
                <a:lnTo>
                  <a:pt x="59" y="499"/>
                </a:lnTo>
                <a:lnTo>
                  <a:pt x="61" y="497"/>
                </a:lnTo>
                <a:lnTo>
                  <a:pt x="61" y="494"/>
                </a:lnTo>
                <a:lnTo>
                  <a:pt x="68" y="490"/>
                </a:lnTo>
                <a:lnTo>
                  <a:pt x="71" y="485"/>
                </a:lnTo>
                <a:lnTo>
                  <a:pt x="71" y="483"/>
                </a:lnTo>
                <a:lnTo>
                  <a:pt x="73" y="478"/>
                </a:lnTo>
                <a:lnTo>
                  <a:pt x="73" y="475"/>
                </a:lnTo>
                <a:lnTo>
                  <a:pt x="73" y="475"/>
                </a:lnTo>
                <a:lnTo>
                  <a:pt x="73" y="473"/>
                </a:lnTo>
                <a:lnTo>
                  <a:pt x="73" y="473"/>
                </a:lnTo>
                <a:lnTo>
                  <a:pt x="73" y="471"/>
                </a:lnTo>
                <a:lnTo>
                  <a:pt x="73" y="471"/>
                </a:lnTo>
                <a:lnTo>
                  <a:pt x="75" y="468"/>
                </a:lnTo>
                <a:lnTo>
                  <a:pt x="87" y="456"/>
                </a:lnTo>
                <a:lnTo>
                  <a:pt x="89" y="452"/>
                </a:lnTo>
                <a:lnTo>
                  <a:pt x="92" y="445"/>
                </a:lnTo>
                <a:lnTo>
                  <a:pt x="94" y="442"/>
                </a:lnTo>
                <a:lnTo>
                  <a:pt x="94" y="442"/>
                </a:lnTo>
                <a:lnTo>
                  <a:pt x="94" y="438"/>
                </a:lnTo>
                <a:lnTo>
                  <a:pt x="97" y="435"/>
                </a:lnTo>
                <a:lnTo>
                  <a:pt x="97" y="433"/>
                </a:lnTo>
                <a:lnTo>
                  <a:pt x="101" y="428"/>
                </a:lnTo>
                <a:lnTo>
                  <a:pt x="104" y="426"/>
                </a:lnTo>
                <a:lnTo>
                  <a:pt x="108" y="421"/>
                </a:lnTo>
                <a:lnTo>
                  <a:pt x="108" y="419"/>
                </a:lnTo>
                <a:lnTo>
                  <a:pt x="108" y="416"/>
                </a:lnTo>
                <a:lnTo>
                  <a:pt x="111" y="414"/>
                </a:lnTo>
                <a:lnTo>
                  <a:pt x="113" y="414"/>
                </a:lnTo>
                <a:lnTo>
                  <a:pt x="115" y="412"/>
                </a:lnTo>
                <a:lnTo>
                  <a:pt x="118" y="409"/>
                </a:lnTo>
                <a:lnTo>
                  <a:pt x="118" y="407"/>
                </a:lnTo>
                <a:lnTo>
                  <a:pt x="118" y="404"/>
                </a:lnTo>
                <a:lnTo>
                  <a:pt x="118" y="402"/>
                </a:lnTo>
                <a:lnTo>
                  <a:pt x="115" y="395"/>
                </a:lnTo>
                <a:lnTo>
                  <a:pt x="115" y="390"/>
                </a:lnTo>
                <a:lnTo>
                  <a:pt x="113" y="388"/>
                </a:lnTo>
                <a:lnTo>
                  <a:pt x="113" y="385"/>
                </a:lnTo>
                <a:lnTo>
                  <a:pt x="111" y="385"/>
                </a:lnTo>
                <a:lnTo>
                  <a:pt x="108" y="383"/>
                </a:lnTo>
                <a:lnTo>
                  <a:pt x="104" y="381"/>
                </a:lnTo>
                <a:lnTo>
                  <a:pt x="101" y="378"/>
                </a:lnTo>
                <a:lnTo>
                  <a:pt x="101" y="376"/>
                </a:lnTo>
                <a:lnTo>
                  <a:pt x="94" y="374"/>
                </a:lnTo>
                <a:lnTo>
                  <a:pt x="94" y="374"/>
                </a:lnTo>
                <a:lnTo>
                  <a:pt x="94" y="371"/>
                </a:lnTo>
                <a:lnTo>
                  <a:pt x="89" y="364"/>
                </a:lnTo>
                <a:lnTo>
                  <a:pt x="87" y="357"/>
                </a:lnTo>
                <a:lnTo>
                  <a:pt x="87" y="355"/>
                </a:lnTo>
                <a:lnTo>
                  <a:pt x="87" y="352"/>
                </a:lnTo>
                <a:lnTo>
                  <a:pt x="87" y="348"/>
                </a:lnTo>
                <a:lnTo>
                  <a:pt x="82" y="341"/>
                </a:lnTo>
                <a:lnTo>
                  <a:pt x="82" y="341"/>
                </a:lnTo>
                <a:lnTo>
                  <a:pt x="85" y="338"/>
                </a:lnTo>
                <a:lnTo>
                  <a:pt x="87" y="336"/>
                </a:lnTo>
                <a:lnTo>
                  <a:pt x="87" y="333"/>
                </a:lnTo>
                <a:lnTo>
                  <a:pt x="87" y="331"/>
                </a:lnTo>
                <a:lnTo>
                  <a:pt x="87" y="329"/>
                </a:lnTo>
                <a:lnTo>
                  <a:pt x="87" y="322"/>
                </a:lnTo>
                <a:lnTo>
                  <a:pt x="85" y="319"/>
                </a:lnTo>
                <a:lnTo>
                  <a:pt x="82" y="314"/>
                </a:lnTo>
                <a:lnTo>
                  <a:pt x="80" y="307"/>
                </a:lnTo>
                <a:lnTo>
                  <a:pt x="80" y="307"/>
                </a:lnTo>
                <a:lnTo>
                  <a:pt x="80" y="305"/>
                </a:lnTo>
                <a:lnTo>
                  <a:pt x="82" y="300"/>
                </a:lnTo>
                <a:lnTo>
                  <a:pt x="82" y="298"/>
                </a:lnTo>
                <a:lnTo>
                  <a:pt x="85" y="279"/>
                </a:lnTo>
                <a:lnTo>
                  <a:pt x="89" y="260"/>
                </a:lnTo>
                <a:lnTo>
                  <a:pt x="92" y="241"/>
                </a:lnTo>
                <a:lnTo>
                  <a:pt x="94" y="222"/>
                </a:lnTo>
                <a:lnTo>
                  <a:pt x="97" y="203"/>
                </a:lnTo>
                <a:lnTo>
                  <a:pt x="99" y="184"/>
                </a:lnTo>
                <a:lnTo>
                  <a:pt x="101" y="165"/>
                </a:lnTo>
                <a:lnTo>
                  <a:pt x="106" y="146"/>
                </a:lnTo>
                <a:lnTo>
                  <a:pt x="108" y="130"/>
                </a:lnTo>
                <a:lnTo>
                  <a:pt x="111" y="111"/>
                </a:lnTo>
                <a:lnTo>
                  <a:pt x="113" y="92"/>
                </a:lnTo>
                <a:lnTo>
                  <a:pt x="115" y="73"/>
                </a:lnTo>
                <a:lnTo>
                  <a:pt x="120" y="54"/>
                </a:lnTo>
                <a:lnTo>
                  <a:pt x="123" y="35"/>
                </a:lnTo>
                <a:lnTo>
                  <a:pt x="125" y="19"/>
                </a:lnTo>
                <a:lnTo>
                  <a:pt x="127" y="0"/>
                </a:lnTo>
                <a:lnTo>
                  <a:pt x="137" y="0"/>
                </a:lnTo>
                <a:lnTo>
                  <a:pt x="156" y="4"/>
                </a:lnTo>
                <a:lnTo>
                  <a:pt x="175" y="7"/>
                </a:lnTo>
                <a:lnTo>
                  <a:pt x="194" y="9"/>
                </a:lnTo>
                <a:lnTo>
                  <a:pt x="212" y="12"/>
                </a:lnTo>
                <a:lnTo>
                  <a:pt x="212" y="12"/>
                </a:lnTo>
                <a:lnTo>
                  <a:pt x="210" y="26"/>
                </a:lnTo>
                <a:lnTo>
                  <a:pt x="208" y="40"/>
                </a:lnTo>
                <a:lnTo>
                  <a:pt x="208" y="54"/>
                </a:lnTo>
                <a:lnTo>
                  <a:pt x="205" y="66"/>
                </a:lnTo>
                <a:lnTo>
                  <a:pt x="203" y="80"/>
                </a:lnTo>
                <a:lnTo>
                  <a:pt x="201" y="94"/>
                </a:lnTo>
                <a:lnTo>
                  <a:pt x="198" y="109"/>
                </a:lnTo>
                <a:lnTo>
                  <a:pt x="196" y="123"/>
                </a:lnTo>
                <a:lnTo>
                  <a:pt x="196" y="128"/>
                </a:lnTo>
                <a:lnTo>
                  <a:pt x="196" y="128"/>
                </a:lnTo>
                <a:lnTo>
                  <a:pt x="196" y="130"/>
                </a:lnTo>
                <a:lnTo>
                  <a:pt x="198" y="132"/>
                </a:lnTo>
                <a:lnTo>
                  <a:pt x="201" y="135"/>
                </a:lnTo>
                <a:lnTo>
                  <a:pt x="201" y="137"/>
                </a:lnTo>
                <a:lnTo>
                  <a:pt x="203" y="139"/>
                </a:lnTo>
                <a:lnTo>
                  <a:pt x="203" y="142"/>
                </a:lnTo>
                <a:lnTo>
                  <a:pt x="203" y="142"/>
                </a:lnTo>
                <a:lnTo>
                  <a:pt x="205" y="142"/>
                </a:lnTo>
                <a:lnTo>
                  <a:pt x="205" y="144"/>
                </a:lnTo>
                <a:lnTo>
                  <a:pt x="205" y="144"/>
                </a:lnTo>
                <a:lnTo>
                  <a:pt x="208" y="146"/>
                </a:lnTo>
                <a:lnTo>
                  <a:pt x="208" y="146"/>
                </a:lnTo>
                <a:lnTo>
                  <a:pt x="210" y="149"/>
                </a:lnTo>
                <a:lnTo>
                  <a:pt x="210" y="149"/>
                </a:lnTo>
                <a:lnTo>
                  <a:pt x="210" y="149"/>
                </a:lnTo>
                <a:lnTo>
                  <a:pt x="210" y="151"/>
                </a:lnTo>
                <a:lnTo>
                  <a:pt x="212" y="156"/>
                </a:lnTo>
                <a:lnTo>
                  <a:pt x="212" y="158"/>
                </a:lnTo>
                <a:lnTo>
                  <a:pt x="212" y="158"/>
                </a:lnTo>
                <a:lnTo>
                  <a:pt x="215" y="161"/>
                </a:lnTo>
                <a:lnTo>
                  <a:pt x="215" y="161"/>
                </a:lnTo>
                <a:lnTo>
                  <a:pt x="215" y="161"/>
                </a:lnTo>
                <a:lnTo>
                  <a:pt x="215" y="163"/>
                </a:lnTo>
                <a:lnTo>
                  <a:pt x="215" y="163"/>
                </a:lnTo>
                <a:lnTo>
                  <a:pt x="217" y="163"/>
                </a:lnTo>
                <a:lnTo>
                  <a:pt x="220" y="165"/>
                </a:lnTo>
                <a:lnTo>
                  <a:pt x="220" y="165"/>
                </a:lnTo>
                <a:lnTo>
                  <a:pt x="220" y="168"/>
                </a:lnTo>
                <a:lnTo>
                  <a:pt x="220" y="168"/>
                </a:lnTo>
                <a:lnTo>
                  <a:pt x="220" y="170"/>
                </a:lnTo>
                <a:lnTo>
                  <a:pt x="220" y="172"/>
                </a:lnTo>
                <a:lnTo>
                  <a:pt x="220" y="172"/>
                </a:lnTo>
                <a:lnTo>
                  <a:pt x="222" y="177"/>
                </a:lnTo>
                <a:lnTo>
                  <a:pt x="222" y="177"/>
                </a:lnTo>
                <a:lnTo>
                  <a:pt x="222" y="180"/>
                </a:lnTo>
                <a:lnTo>
                  <a:pt x="222" y="180"/>
                </a:lnTo>
                <a:lnTo>
                  <a:pt x="220" y="182"/>
                </a:lnTo>
                <a:lnTo>
                  <a:pt x="220" y="182"/>
                </a:lnTo>
                <a:lnTo>
                  <a:pt x="220" y="182"/>
                </a:lnTo>
                <a:lnTo>
                  <a:pt x="220" y="182"/>
                </a:lnTo>
                <a:lnTo>
                  <a:pt x="217" y="182"/>
                </a:lnTo>
                <a:lnTo>
                  <a:pt x="217" y="184"/>
                </a:lnTo>
                <a:lnTo>
                  <a:pt x="215" y="184"/>
                </a:lnTo>
                <a:lnTo>
                  <a:pt x="215" y="184"/>
                </a:lnTo>
                <a:lnTo>
                  <a:pt x="217" y="184"/>
                </a:lnTo>
                <a:lnTo>
                  <a:pt x="220" y="187"/>
                </a:lnTo>
                <a:lnTo>
                  <a:pt x="220" y="187"/>
                </a:lnTo>
                <a:lnTo>
                  <a:pt x="220" y="189"/>
                </a:lnTo>
                <a:lnTo>
                  <a:pt x="220" y="191"/>
                </a:lnTo>
                <a:lnTo>
                  <a:pt x="220" y="191"/>
                </a:lnTo>
                <a:lnTo>
                  <a:pt x="220" y="191"/>
                </a:lnTo>
                <a:lnTo>
                  <a:pt x="222" y="194"/>
                </a:lnTo>
                <a:lnTo>
                  <a:pt x="222" y="194"/>
                </a:lnTo>
                <a:lnTo>
                  <a:pt x="222" y="194"/>
                </a:lnTo>
                <a:lnTo>
                  <a:pt x="222" y="196"/>
                </a:lnTo>
                <a:lnTo>
                  <a:pt x="222" y="196"/>
                </a:lnTo>
                <a:lnTo>
                  <a:pt x="222" y="196"/>
                </a:lnTo>
                <a:lnTo>
                  <a:pt x="222" y="196"/>
                </a:lnTo>
                <a:lnTo>
                  <a:pt x="220" y="196"/>
                </a:lnTo>
                <a:lnTo>
                  <a:pt x="217" y="196"/>
                </a:lnTo>
                <a:lnTo>
                  <a:pt x="215" y="196"/>
                </a:lnTo>
                <a:lnTo>
                  <a:pt x="215" y="196"/>
                </a:lnTo>
                <a:lnTo>
                  <a:pt x="215" y="196"/>
                </a:lnTo>
                <a:lnTo>
                  <a:pt x="215" y="196"/>
                </a:lnTo>
                <a:lnTo>
                  <a:pt x="215" y="196"/>
                </a:lnTo>
                <a:lnTo>
                  <a:pt x="215" y="199"/>
                </a:lnTo>
                <a:lnTo>
                  <a:pt x="215" y="199"/>
                </a:lnTo>
                <a:lnTo>
                  <a:pt x="217" y="199"/>
                </a:lnTo>
                <a:lnTo>
                  <a:pt x="220" y="201"/>
                </a:lnTo>
                <a:lnTo>
                  <a:pt x="227" y="206"/>
                </a:lnTo>
                <a:lnTo>
                  <a:pt x="227" y="206"/>
                </a:lnTo>
                <a:lnTo>
                  <a:pt x="229" y="210"/>
                </a:lnTo>
                <a:lnTo>
                  <a:pt x="229" y="213"/>
                </a:lnTo>
                <a:lnTo>
                  <a:pt x="231" y="215"/>
                </a:lnTo>
                <a:lnTo>
                  <a:pt x="231" y="215"/>
                </a:lnTo>
                <a:lnTo>
                  <a:pt x="231" y="217"/>
                </a:lnTo>
                <a:lnTo>
                  <a:pt x="231" y="217"/>
                </a:lnTo>
                <a:lnTo>
                  <a:pt x="234" y="217"/>
                </a:lnTo>
                <a:lnTo>
                  <a:pt x="238" y="220"/>
                </a:lnTo>
                <a:lnTo>
                  <a:pt x="246" y="222"/>
                </a:lnTo>
                <a:lnTo>
                  <a:pt x="246" y="225"/>
                </a:lnTo>
                <a:lnTo>
                  <a:pt x="246" y="225"/>
                </a:lnTo>
                <a:lnTo>
                  <a:pt x="248" y="227"/>
                </a:lnTo>
                <a:lnTo>
                  <a:pt x="248" y="227"/>
                </a:lnTo>
                <a:lnTo>
                  <a:pt x="248" y="229"/>
                </a:lnTo>
                <a:lnTo>
                  <a:pt x="248" y="229"/>
                </a:lnTo>
                <a:lnTo>
                  <a:pt x="250" y="229"/>
                </a:lnTo>
                <a:lnTo>
                  <a:pt x="250" y="229"/>
                </a:lnTo>
                <a:lnTo>
                  <a:pt x="250" y="232"/>
                </a:lnTo>
                <a:lnTo>
                  <a:pt x="250" y="232"/>
                </a:lnTo>
                <a:lnTo>
                  <a:pt x="250" y="234"/>
                </a:lnTo>
                <a:lnTo>
                  <a:pt x="250" y="234"/>
                </a:lnTo>
                <a:lnTo>
                  <a:pt x="253" y="234"/>
                </a:lnTo>
                <a:lnTo>
                  <a:pt x="253" y="234"/>
                </a:lnTo>
                <a:lnTo>
                  <a:pt x="253" y="236"/>
                </a:lnTo>
                <a:lnTo>
                  <a:pt x="253" y="236"/>
                </a:lnTo>
                <a:lnTo>
                  <a:pt x="255" y="239"/>
                </a:lnTo>
                <a:lnTo>
                  <a:pt x="257" y="239"/>
                </a:lnTo>
                <a:lnTo>
                  <a:pt x="257" y="243"/>
                </a:lnTo>
                <a:lnTo>
                  <a:pt x="260" y="246"/>
                </a:lnTo>
                <a:lnTo>
                  <a:pt x="267" y="255"/>
                </a:lnTo>
                <a:lnTo>
                  <a:pt x="267" y="255"/>
                </a:lnTo>
                <a:lnTo>
                  <a:pt x="267" y="258"/>
                </a:lnTo>
                <a:lnTo>
                  <a:pt x="267" y="258"/>
                </a:lnTo>
                <a:lnTo>
                  <a:pt x="267" y="258"/>
                </a:lnTo>
                <a:lnTo>
                  <a:pt x="267" y="260"/>
                </a:lnTo>
                <a:lnTo>
                  <a:pt x="267" y="260"/>
                </a:lnTo>
                <a:lnTo>
                  <a:pt x="269" y="260"/>
                </a:lnTo>
                <a:lnTo>
                  <a:pt x="272" y="260"/>
                </a:lnTo>
                <a:lnTo>
                  <a:pt x="272" y="262"/>
                </a:lnTo>
                <a:lnTo>
                  <a:pt x="272" y="262"/>
                </a:lnTo>
                <a:lnTo>
                  <a:pt x="274" y="265"/>
                </a:lnTo>
                <a:lnTo>
                  <a:pt x="274" y="267"/>
                </a:lnTo>
                <a:lnTo>
                  <a:pt x="274" y="267"/>
                </a:lnTo>
                <a:lnTo>
                  <a:pt x="276" y="270"/>
                </a:lnTo>
                <a:lnTo>
                  <a:pt x="276" y="270"/>
                </a:lnTo>
                <a:lnTo>
                  <a:pt x="276" y="270"/>
                </a:lnTo>
                <a:lnTo>
                  <a:pt x="276" y="270"/>
                </a:lnTo>
                <a:lnTo>
                  <a:pt x="276" y="272"/>
                </a:lnTo>
                <a:lnTo>
                  <a:pt x="276" y="272"/>
                </a:lnTo>
                <a:lnTo>
                  <a:pt x="276" y="272"/>
                </a:lnTo>
                <a:lnTo>
                  <a:pt x="276" y="274"/>
                </a:lnTo>
                <a:lnTo>
                  <a:pt x="276" y="277"/>
                </a:lnTo>
                <a:lnTo>
                  <a:pt x="276" y="277"/>
                </a:lnTo>
                <a:lnTo>
                  <a:pt x="276" y="279"/>
                </a:lnTo>
                <a:lnTo>
                  <a:pt x="276" y="279"/>
                </a:lnTo>
                <a:lnTo>
                  <a:pt x="279" y="281"/>
                </a:lnTo>
                <a:lnTo>
                  <a:pt x="281" y="281"/>
                </a:lnTo>
                <a:lnTo>
                  <a:pt x="281" y="284"/>
                </a:lnTo>
                <a:lnTo>
                  <a:pt x="283" y="284"/>
                </a:lnTo>
                <a:lnTo>
                  <a:pt x="283" y="286"/>
                </a:lnTo>
                <a:lnTo>
                  <a:pt x="286" y="286"/>
                </a:lnTo>
                <a:lnTo>
                  <a:pt x="288" y="288"/>
                </a:lnTo>
                <a:lnTo>
                  <a:pt x="288" y="288"/>
                </a:lnTo>
                <a:lnTo>
                  <a:pt x="288" y="288"/>
                </a:lnTo>
                <a:lnTo>
                  <a:pt x="288" y="288"/>
                </a:lnTo>
                <a:lnTo>
                  <a:pt x="288" y="291"/>
                </a:lnTo>
                <a:lnTo>
                  <a:pt x="288" y="291"/>
                </a:lnTo>
                <a:lnTo>
                  <a:pt x="288" y="293"/>
                </a:lnTo>
                <a:lnTo>
                  <a:pt x="288" y="293"/>
                </a:lnTo>
                <a:lnTo>
                  <a:pt x="288" y="296"/>
                </a:lnTo>
                <a:lnTo>
                  <a:pt x="288" y="296"/>
                </a:lnTo>
                <a:lnTo>
                  <a:pt x="288" y="296"/>
                </a:lnTo>
                <a:lnTo>
                  <a:pt x="288" y="296"/>
                </a:lnTo>
                <a:lnTo>
                  <a:pt x="291" y="296"/>
                </a:lnTo>
                <a:lnTo>
                  <a:pt x="293" y="293"/>
                </a:lnTo>
                <a:lnTo>
                  <a:pt x="293" y="293"/>
                </a:lnTo>
                <a:lnTo>
                  <a:pt x="295" y="293"/>
                </a:lnTo>
                <a:lnTo>
                  <a:pt x="295" y="293"/>
                </a:lnTo>
                <a:lnTo>
                  <a:pt x="295" y="293"/>
                </a:lnTo>
                <a:lnTo>
                  <a:pt x="295" y="293"/>
                </a:lnTo>
                <a:lnTo>
                  <a:pt x="298" y="293"/>
                </a:lnTo>
                <a:lnTo>
                  <a:pt x="300" y="296"/>
                </a:lnTo>
                <a:lnTo>
                  <a:pt x="300" y="296"/>
                </a:lnTo>
                <a:lnTo>
                  <a:pt x="300" y="296"/>
                </a:lnTo>
                <a:lnTo>
                  <a:pt x="300" y="298"/>
                </a:lnTo>
                <a:lnTo>
                  <a:pt x="300" y="298"/>
                </a:lnTo>
                <a:lnTo>
                  <a:pt x="298" y="300"/>
                </a:lnTo>
                <a:lnTo>
                  <a:pt x="298" y="300"/>
                </a:lnTo>
                <a:lnTo>
                  <a:pt x="298" y="300"/>
                </a:lnTo>
                <a:lnTo>
                  <a:pt x="298" y="300"/>
                </a:lnTo>
                <a:lnTo>
                  <a:pt x="298" y="303"/>
                </a:lnTo>
                <a:lnTo>
                  <a:pt x="298" y="303"/>
                </a:lnTo>
                <a:lnTo>
                  <a:pt x="300" y="303"/>
                </a:lnTo>
                <a:lnTo>
                  <a:pt x="302" y="305"/>
                </a:lnTo>
                <a:lnTo>
                  <a:pt x="302" y="305"/>
                </a:lnTo>
                <a:lnTo>
                  <a:pt x="305" y="307"/>
                </a:lnTo>
                <a:lnTo>
                  <a:pt x="305" y="307"/>
                </a:lnTo>
                <a:lnTo>
                  <a:pt x="307" y="307"/>
                </a:lnTo>
                <a:lnTo>
                  <a:pt x="309" y="305"/>
                </a:lnTo>
                <a:lnTo>
                  <a:pt x="309" y="305"/>
                </a:lnTo>
                <a:lnTo>
                  <a:pt x="309" y="305"/>
                </a:lnTo>
                <a:lnTo>
                  <a:pt x="312" y="307"/>
                </a:lnTo>
                <a:lnTo>
                  <a:pt x="312" y="307"/>
                </a:lnTo>
                <a:lnTo>
                  <a:pt x="312" y="307"/>
                </a:lnTo>
                <a:lnTo>
                  <a:pt x="314" y="307"/>
                </a:lnTo>
                <a:lnTo>
                  <a:pt x="314" y="307"/>
                </a:lnTo>
                <a:lnTo>
                  <a:pt x="317" y="305"/>
                </a:lnTo>
                <a:lnTo>
                  <a:pt x="317" y="305"/>
                </a:lnTo>
                <a:lnTo>
                  <a:pt x="324" y="305"/>
                </a:lnTo>
                <a:lnTo>
                  <a:pt x="324" y="305"/>
                </a:lnTo>
                <a:lnTo>
                  <a:pt x="324" y="305"/>
                </a:lnTo>
                <a:lnTo>
                  <a:pt x="326" y="305"/>
                </a:lnTo>
                <a:lnTo>
                  <a:pt x="326" y="305"/>
                </a:lnTo>
                <a:lnTo>
                  <a:pt x="326" y="307"/>
                </a:lnTo>
                <a:lnTo>
                  <a:pt x="326" y="307"/>
                </a:lnTo>
                <a:lnTo>
                  <a:pt x="326" y="307"/>
                </a:lnTo>
                <a:lnTo>
                  <a:pt x="326" y="310"/>
                </a:lnTo>
                <a:lnTo>
                  <a:pt x="326" y="312"/>
                </a:lnTo>
                <a:lnTo>
                  <a:pt x="324" y="312"/>
                </a:lnTo>
                <a:lnTo>
                  <a:pt x="324" y="314"/>
                </a:lnTo>
                <a:lnTo>
                  <a:pt x="324" y="314"/>
                </a:lnTo>
                <a:lnTo>
                  <a:pt x="324" y="314"/>
                </a:lnTo>
                <a:lnTo>
                  <a:pt x="324" y="314"/>
                </a:lnTo>
                <a:lnTo>
                  <a:pt x="324" y="317"/>
                </a:lnTo>
                <a:lnTo>
                  <a:pt x="324" y="317"/>
                </a:lnTo>
                <a:lnTo>
                  <a:pt x="324" y="317"/>
                </a:lnTo>
                <a:lnTo>
                  <a:pt x="321" y="319"/>
                </a:lnTo>
                <a:lnTo>
                  <a:pt x="321" y="319"/>
                </a:lnTo>
                <a:lnTo>
                  <a:pt x="321" y="319"/>
                </a:lnTo>
                <a:lnTo>
                  <a:pt x="321" y="319"/>
                </a:lnTo>
                <a:lnTo>
                  <a:pt x="321" y="322"/>
                </a:lnTo>
                <a:lnTo>
                  <a:pt x="321" y="322"/>
                </a:lnTo>
                <a:lnTo>
                  <a:pt x="324" y="322"/>
                </a:lnTo>
                <a:lnTo>
                  <a:pt x="321" y="322"/>
                </a:lnTo>
                <a:lnTo>
                  <a:pt x="321" y="324"/>
                </a:lnTo>
                <a:lnTo>
                  <a:pt x="321" y="324"/>
                </a:lnTo>
                <a:lnTo>
                  <a:pt x="321" y="324"/>
                </a:lnTo>
                <a:lnTo>
                  <a:pt x="321" y="324"/>
                </a:lnTo>
                <a:lnTo>
                  <a:pt x="317" y="324"/>
                </a:lnTo>
                <a:lnTo>
                  <a:pt x="317" y="324"/>
                </a:lnTo>
                <a:lnTo>
                  <a:pt x="317" y="324"/>
                </a:lnTo>
                <a:lnTo>
                  <a:pt x="317" y="326"/>
                </a:lnTo>
                <a:lnTo>
                  <a:pt x="317" y="326"/>
                </a:lnTo>
                <a:lnTo>
                  <a:pt x="317" y="326"/>
                </a:lnTo>
                <a:lnTo>
                  <a:pt x="317" y="326"/>
                </a:lnTo>
                <a:lnTo>
                  <a:pt x="319" y="329"/>
                </a:lnTo>
                <a:lnTo>
                  <a:pt x="319" y="329"/>
                </a:lnTo>
                <a:lnTo>
                  <a:pt x="319" y="329"/>
                </a:lnTo>
                <a:lnTo>
                  <a:pt x="319" y="329"/>
                </a:lnTo>
                <a:lnTo>
                  <a:pt x="319" y="331"/>
                </a:lnTo>
                <a:lnTo>
                  <a:pt x="319" y="331"/>
                </a:lnTo>
                <a:lnTo>
                  <a:pt x="319" y="331"/>
                </a:lnTo>
                <a:lnTo>
                  <a:pt x="319" y="333"/>
                </a:lnTo>
                <a:lnTo>
                  <a:pt x="314" y="336"/>
                </a:lnTo>
                <a:lnTo>
                  <a:pt x="314" y="338"/>
                </a:lnTo>
                <a:lnTo>
                  <a:pt x="314" y="338"/>
                </a:lnTo>
                <a:lnTo>
                  <a:pt x="314" y="341"/>
                </a:lnTo>
                <a:lnTo>
                  <a:pt x="314" y="343"/>
                </a:lnTo>
                <a:lnTo>
                  <a:pt x="314" y="343"/>
                </a:lnTo>
                <a:lnTo>
                  <a:pt x="314" y="343"/>
                </a:lnTo>
                <a:lnTo>
                  <a:pt x="314" y="343"/>
                </a:lnTo>
                <a:lnTo>
                  <a:pt x="312" y="345"/>
                </a:lnTo>
                <a:lnTo>
                  <a:pt x="309" y="348"/>
                </a:lnTo>
                <a:lnTo>
                  <a:pt x="309" y="348"/>
                </a:lnTo>
                <a:lnTo>
                  <a:pt x="309" y="350"/>
                </a:lnTo>
                <a:lnTo>
                  <a:pt x="309" y="350"/>
                </a:lnTo>
                <a:lnTo>
                  <a:pt x="309" y="350"/>
                </a:lnTo>
                <a:lnTo>
                  <a:pt x="309" y="350"/>
                </a:lnTo>
                <a:lnTo>
                  <a:pt x="309" y="352"/>
                </a:lnTo>
                <a:lnTo>
                  <a:pt x="307" y="352"/>
                </a:lnTo>
                <a:lnTo>
                  <a:pt x="307" y="352"/>
                </a:lnTo>
                <a:lnTo>
                  <a:pt x="307" y="352"/>
                </a:lnTo>
                <a:lnTo>
                  <a:pt x="309" y="355"/>
                </a:lnTo>
                <a:lnTo>
                  <a:pt x="309" y="355"/>
                </a:lnTo>
                <a:lnTo>
                  <a:pt x="309" y="357"/>
                </a:lnTo>
                <a:lnTo>
                  <a:pt x="309" y="357"/>
                </a:lnTo>
                <a:lnTo>
                  <a:pt x="309" y="359"/>
                </a:lnTo>
                <a:lnTo>
                  <a:pt x="309" y="359"/>
                </a:lnTo>
                <a:lnTo>
                  <a:pt x="309" y="362"/>
                </a:lnTo>
                <a:lnTo>
                  <a:pt x="309" y="362"/>
                </a:lnTo>
                <a:lnTo>
                  <a:pt x="309" y="362"/>
                </a:lnTo>
                <a:lnTo>
                  <a:pt x="307" y="362"/>
                </a:lnTo>
                <a:lnTo>
                  <a:pt x="307" y="362"/>
                </a:lnTo>
                <a:lnTo>
                  <a:pt x="307" y="362"/>
                </a:lnTo>
                <a:lnTo>
                  <a:pt x="305" y="362"/>
                </a:lnTo>
                <a:lnTo>
                  <a:pt x="302" y="362"/>
                </a:lnTo>
                <a:lnTo>
                  <a:pt x="302" y="364"/>
                </a:lnTo>
                <a:lnTo>
                  <a:pt x="302" y="364"/>
                </a:lnTo>
                <a:lnTo>
                  <a:pt x="302" y="364"/>
                </a:lnTo>
                <a:lnTo>
                  <a:pt x="302" y="364"/>
                </a:lnTo>
                <a:lnTo>
                  <a:pt x="302" y="364"/>
                </a:lnTo>
                <a:lnTo>
                  <a:pt x="302" y="367"/>
                </a:lnTo>
                <a:lnTo>
                  <a:pt x="305" y="369"/>
                </a:lnTo>
                <a:lnTo>
                  <a:pt x="305" y="371"/>
                </a:lnTo>
                <a:lnTo>
                  <a:pt x="305" y="371"/>
                </a:lnTo>
                <a:lnTo>
                  <a:pt x="305" y="371"/>
                </a:lnTo>
                <a:lnTo>
                  <a:pt x="305" y="374"/>
                </a:lnTo>
                <a:lnTo>
                  <a:pt x="305" y="374"/>
                </a:lnTo>
                <a:lnTo>
                  <a:pt x="305" y="374"/>
                </a:lnTo>
                <a:lnTo>
                  <a:pt x="302" y="376"/>
                </a:lnTo>
                <a:lnTo>
                  <a:pt x="302" y="376"/>
                </a:lnTo>
                <a:lnTo>
                  <a:pt x="302" y="378"/>
                </a:lnTo>
                <a:lnTo>
                  <a:pt x="302" y="378"/>
                </a:lnTo>
                <a:lnTo>
                  <a:pt x="302" y="378"/>
                </a:lnTo>
                <a:lnTo>
                  <a:pt x="302" y="381"/>
                </a:lnTo>
                <a:lnTo>
                  <a:pt x="302" y="381"/>
                </a:lnTo>
                <a:lnTo>
                  <a:pt x="302" y="381"/>
                </a:lnTo>
                <a:lnTo>
                  <a:pt x="302" y="383"/>
                </a:lnTo>
                <a:lnTo>
                  <a:pt x="302" y="383"/>
                </a:lnTo>
                <a:lnTo>
                  <a:pt x="302" y="383"/>
                </a:lnTo>
                <a:lnTo>
                  <a:pt x="305" y="385"/>
                </a:lnTo>
                <a:lnTo>
                  <a:pt x="307" y="385"/>
                </a:lnTo>
                <a:lnTo>
                  <a:pt x="307" y="385"/>
                </a:lnTo>
                <a:lnTo>
                  <a:pt x="309" y="388"/>
                </a:lnTo>
                <a:lnTo>
                  <a:pt x="309" y="388"/>
                </a:lnTo>
                <a:lnTo>
                  <a:pt x="307" y="388"/>
                </a:lnTo>
                <a:lnTo>
                  <a:pt x="307" y="390"/>
                </a:lnTo>
                <a:lnTo>
                  <a:pt x="307" y="390"/>
                </a:lnTo>
                <a:lnTo>
                  <a:pt x="307" y="393"/>
                </a:lnTo>
                <a:lnTo>
                  <a:pt x="307" y="393"/>
                </a:lnTo>
                <a:lnTo>
                  <a:pt x="307" y="393"/>
                </a:lnTo>
                <a:lnTo>
                  <a:pt x="307" y="393"/>
                </a:lnTo>
                <a:lnTo>
                  <a:pt x="307" y="395"/>
                </a:lnTo>
                <a:lnTo>
                  <a:pt x="307" y="397"/>
                </a:lnTo>
                <a:lnTo>
                  <a:pt x="307" y="397"/>
                </a:lnTo>
                <a:lnTo>
                  <a:pt x="307" y="400"/>
                </a:lnTo>
                <a:lnTo>
                  <a:pt x="307" y="400"/>
                </a:lnTo>
                <a:lnTo>
                  <a:pt x="305" y="402"/>
                </a:lnTo>
                <a:lnTo>
                  <a:pt x="305" y="402"/>
                </a:lnTo>
                <a:lnTo>
                  <a:pt x="305" y="402"/>
                </a:lnTo>
                <a:lnTo>
                  <a:pt x="302" y="402"/>
                </a:lnTo>
                <a:lnTo>
                  <a:pt x="300" y="402"/>
                </a:lnTo>
                <a:lnTo>
                  <a:pt x="300" y="402"/>
                </a:lnTo>
                <a:lnTo>
                  <a:pt x="298" y="402"/>
                </a:lnTo>
                <a:lnTo>
                  <a:pt x="298" y="402"/>
                </a:lnTo>
                <a:lnTo>
                  <a:pt x="298" y="402"/>
                </a:lnTo>
                <a:lnTo>
                  <a:pt x="298" y="402"/>
                </a:lnTo>
                <a:lnTo>
                  <a:pt x="298" y="404"/>
                </a:lnTo>
                <a:lnTo>
                  <a:pt x="295" y="404"/>
                </a:lnTo>
                <a:lnTo>
                  <a:pt x="295" y="407"/>
                </a:lnTo>
                <a:lnTo>
                  <a:pt x="295" y="407"/>
                </a:lnTo>
                <a:lnTo>
                  <a:pt x="293" y="407"/>
                </a:lnTo>
                <a:lnTo>
                  <a:pt x="293" y="407"/>
                </a:lnTo>
                <a:lnTo>
                  <a:pt x="293" y="409"/>
                </a:lnTo>
                <a:lnTo>
                  <a:pt x="293" y="409"/>
                </a:lnTo>
                <a:lnTo>
                  <a:pt x="291" y="409"/>
                </a:lnTo>
                <a:lnTo>
                  <a:pt x="293" y="412"/>
                </a:lnTo>
                <a:lnTo>
                  <a:pt x="293" y="412"/>
                </a:lnTo>
                <a:lnTo>
                  <a:pt x="293" y="414"/>
                </a:lnTo>
                <a:lnTo>
                  <a:pt x="293" y="414"/>
                </a:lnTo>
                <a:lnTo>
                  <a:pt x="293" y="414"/>
                </a:lnTo>
                <a:lnTo>
                  <a:pt x="295" y="416"/>
                </a:lnTo>
                <a:lnTo>
                  <a:pt x="295" y="419"/>
                </a:lnTo>
                <a:lnTo>
                  <a:pt x="295" y="419"/>
                </a:lnTo>
                <a:lnTo>
                  <a:pt x="295" y="421"/>
                </a:lnTo>
                <a:lnTo>
                  <a:pt x="295" y="421"/>
                </a:lnTo>
                <a:lnTo>
                  <a:pt x="295" y="421"/>
                </a:lnTo>
                <a:lnTo>
                  <a:pt x="295" y="423"/>
                </a:lnTo>
                <a:lnTo>
                  <a:pt x="295" y="423"/>
                </a:lnTo>
                <a:lnTo>
                  <a:pt x="295" y="423"/>
                </a:lnTo>
                <a:lnTo>
                  <a:pt x="295" y="423"/>
                </a:lnTo>
                <a:lnTo>
                  <a:pt x="295" y="423"/>
                </a:lnTo>
                <a:lnTo>
                  <a:pt x="293" y="426"/>
                </a:lnTo>
                <a:lnTo>
                  <a:pt x="291" y="426"/>
                </a:lnTo>
                <a:lnTo>
                  <a:pt x="291" y="428"/>
                </a:lnTo>
                <a:lnTo>
                  <a:pt x="291" y="428"/>
                </a:lnTo>
                <a:lnTo>
                  <a:pt x="291" y="428"/>
                </a:lnTo>
                <a:lnTo>
                  <a:pt x="291" y="430"/>
                </a:lnTo>
                <a:lnTo>
                  <a:pt x="291" y="430"/>
                </a:lnTo>
                <a:lnTo>
                  <a:pt x="291" y="430"/>
                </a:lnTo>
                <a:lnTo>
                  <a:pt x="291" y="433"/>
                </a:lnTo>
                <a:lnTo>
                  <a:pt x="291" y="433"/>
                </a:lnTo>
                <a:lnTo>
                  <a:pt x="288" y="433"/>
                </a:lnTo>
                <a:lnTo>
                  <a:pt x="288" y="435"/>
                </a:lnTo>
                <a:lnTo>
                  <a:pt x="288" y="435"/>
                </a:lnTo>
                <a:lnTo>
                  <a:pt x="291" y="435"/>
                </a:lnTo>
                <a:lnTo>
                  <a:pt x="293" y="435"/>
                </a:lnTo>
                <a:lnTo>
                  <a:pt x="295" y="438"/>
                </a:lnTo>
                <a:lnTo>
                  <a:pt x="298" y="438"/>
                </a:lnTo>
                <a:lnTo>
                  <a:pt x="300" y="440"/>
                </a:lnTo>
                <a:lnTo>
                  <a:pt x="300" y="440"/>
                </a:lnTo>
                <a:lnTo>
                  <a:pt x="300" y="440"/>
                </a:lnTo>
                <a:lnTo>
                  <a:pt x="300" y="442"/>
                </a:lnTo>
                <a:lnTo>
                  <a:pt x="300" y="442"/>
                </a:lnTo>
                <a:lnTo>
                  <a:pt x="302" y="442"/>
                </a:lnTo>
                <a:lnTo>
                  <a:pt x="305" y="445"/>
                </a:lnTo>
                <a:lnTo>
                  <a:pt x="305" y="447"/>
                </a:lnTo>
                <a:lnTo>
                  <a:pt x="305" y="447"/>
                </a:lnTo>
                <a:lnTo>
                  <a:pt x="307" y="447"/>
                </a:lnTo>
                <a:lnTo>
                  <a:pt x="307" y="447"/>
                </a:lnTo>
                <a:lnTo>
                  <a:pt x="309" y="447"/>
                </a:lnTo>
                <a:lnTo>
                  <a:pt x="309" y="447"/>
                </a:lnTo>
                <a:lnTo>
                  <a:pt x="309" y="447"/>
                </a:lnTo>
                <a:lnTo>
                  <a:pt x="312" y="447"/>
                </a:lnTo>
                <a:lnTo>
                  <a:pt x="314" y="447"/>
                </a:lnTo>
                <a:lnTo>
                  <a:pt x="314" y="447"/>
                </a:lnTo>
                <a:lnTo>
                  <a:pt x="314" y="447"/>
                </a:lnTo>
                <a:lnTo>
                  <a:pt x="314" y="445"/>
                </a:lnTo>
                <a:lnTo>
                  <a:pt x="317" y="442"/>
                </a:lnTo>
                <a:lnTo>
                  <a:pt x="317" y="442"/>
                </a:lnTo>
                <a:lnTo>
                  <a:pt x="317" y="442"/>
                </a:lnTo>
                <a:lnTo>
                  <a:pt x="317" y="442"/>
                </a:lnTo>
                <a:lnTo>
                  <a:pt x="317" y="442"/>
                </a:lnTo>
                <a:lnTo>
                  <a:pt x="319" y="442"/>
                </a:lnTo>
                <a:lnTo>
                  <a:pt x="319" y="442"/>
                </a:lnTo>
                <a:lnTo>
                  <a:pt x="321" y="442"/>
                </a:lnTo>
                <a:lnTo>
                  <a:pt x="321" y="442"/>
                </a:lnTo>
                <a:lnTo>
                  <a:pt x="321" y="442"/>
                </a:lnTo>
                <a:lnTo>
                  <a:pt x="324" y="440"/>
                </a:lnTo>
                <a:lnTo>
                  <a:pt x="328" y="440"/>
                </a:lnTo>
                <a:lnTo>
                  <a:pt x="328" y="440"/>
                </a:lnTo>
                <a:lnTo>
                  <a:pt x="328" y="440"/>
                </a:lnTo>
                <a:lnTo>
                  <a:pt x="328" y="438"/>
                </a:lnTo>
                <a:lnTo>
                  <a:pt x="328" y="438"/>
                </a:lnTo>
                <a:lnTo>
                  <a:pt x="331" y="438"/>
                </a:lnTo>
                <a:lnTo>
                  <a:pt x="331" y="438"/>
                </a:lnTo>
                <a:lnTo>
                  <a:pt x="331" y="435"/>
                </a:lnTo>
                <a:lnTo>
                  <a:pt x="333" y="435"/>
                </a:lnTo>
                <a:lnTo>
                  <a:pt x="333" y="435"/>
                </a:lnTo>
                <a:lnTo>
                  <a:pt x="333" y="435"/>
                </a:lnTo>
                <a:lnTo>
                  <a:pt x="333" y="433"/>
                </a:lnTo>
                <a:lnTo>
                  <a:pt x="333" y="433"/>
                </a:lnTo>
                <a:lnTo>
                  <a:pt x="335" y="433"/>
                </a:lnTo>
                <a:lnTo>
                  <a:pt x="335" y="433"/>
                </a:lnTo>
                <a:lnTo>
                  <a:pt x="335" y="433"/>
                </a:lnTo>
                <a:lnTo>
                  <a:pt x="335" y="430"/>
                </a:lnTo>
                <a:lnTo>
                  <a:pt x="338" y="430"/>
                </a:lnTo>
                <a:lnTo>
                  <a:pt x="340" y="430"/>
                </a:lnTo>
                <a:lnTo>
                  <a:pt x="340" y="430"/>
                </a:lnTo>
                <a:lnTo>
                  <a:pt x="340" y="430"/>
                </a:lnTo>
                <a:lnTo>
                  <a:pt x="340" y="430"/>
                </a:lnTo>
                <a:lnTo>
                  <a:pt x="340" y="428"/>
                </a:lnTo>
                <a:lnTo>
                  <a:pt x="340" y="428"/>
                </a:lnTo>
                <a:lnTo>
                  <a:pt x="340" y="428"/>
                </a:lnTo>
                <a:lnTo>
                  <a:pt x="340" y="428"/>
                </a:lnTo>
                <a:lnTo>
                  <a:pt x="340" y="426"/>
                </a:lnTo>
                <a:lnTo>
                  <a:pt x="340" y="426"/>
                </a:lnTo>
                <a:lnTo>
                  <a:pt x="340" y="426"/>
                </a:lnTo>
                <a:lnTo>
                  <a:pt x="340" y="426"/>
                </a:lnTo>
                <a:lnTo>
                  <a:pt x="340" y="426"/>
                </a:lnTo>
                <a:lnTo>
                  <a:pt x="343" y="426"/>
                </a:lnTo>
                <a:lnTo>
                  <a:pt x="343" y="426"/>
                </a:lnTo>
                <a:lnTo>
                  <a:pt x="347" y="428"/>
                </a:lnTo>
                <a:lnTo>
                  <a:pt x="350" y="430"/>
                </a:lnTo>
                <a:lnTo>
                  <a:pt x="350" y="433"/>
                </a:lnTo>
                <a:lnTo>
                  <a:pt x="350" y="433"/>
                </a:lnTo>
                <a:lnTo>
                  <a:pt x="350" y="433"/>
                </a:lnTo>
                <a:lnTo>
                  <a:pt x="350" y="435"/>
                </a:lnTo>
                <a:lnTo>
                  <a:pt x="350" y="435"/>
                </a:lnTo>
                <a:lnTo>
                  <a:pt x="354" y="438"/>
                </a:lnTo>
                <a:lnTo>
                  <a:pt x="357" y="438"/>
                </a:lnTo>
                <a:lnTo>
                  <a:pt x="357" y="438"/>
                </a:lnTo>
                <a:lnTo>
                  <a:pt x="357" y="440"/>
                </a:lnTo>
                <a:lnTo>
                  <a:pt x="357" y="440"/>
                </a:lnTo>
                <a:lnTo>
                  <a:pt x="357" y="440"/>
                </a:lnTo>
                <a:lnTo>
                  <a:pt x="357" y="442"/>
                </a:lnTo>
                <a:lnTo>
                  <a:pt x="357" y="442"/>
                </a:lnTo>
                <a:lnTo>
                  <a:pt x="357" y="442"/>
                </a:lnTo>
                <a:lnTo>
                  <a:pt x="357" y="445"/>
                </a:lnTo>
                <a:lnTo>
                  <a:pt x="354" y="445"/>
                </a:lnTo>
                <a:lnTo>
                  <a:pt x="354" y="447"/>
                </a:lnTo>
                <a:lnTo>
                  <a:pt x="354" y="447"/>
                </a:lnTo>
                <a:lnTo>
                  <a:pt x="354" y="447"/>
                </a:lnTo>
                <a:lnTo>
                  <a:pt x="354" y="449"/>
                </a:lnTo>
                <a:lnTo>
                  <a:pt x="359" y="449"/>
                </a:lnTo>
                <a:lnTo>
                  <a:pt x="359" y="452"/>
                </a:lnTo>
                <a:lnTo>
                  <a:pt x="359" y="452"/>
                </a:lnTo>
                <a:lnTo>
                  <a:pt x="359" y="452"/>
                </a:lnTo>
                <a:lnTo>
                  <a:pt x="359" y="452"/>
                </a:lnTo>
                <a:lnTo>
                  <a:pt x="359" y="454"/>
                </a:lnTo>
                <a:lnTo>
                  <a:pt x="359" y="456"/>
                </a:lnTo>
                <a:lnTo>
                  <a:pt x="359" y="456"/>
                </a:lnTo>
                <a:lnTo>
                  <a:pt x="357" y="456"/>
                </a:lnTo>
                <a:lnTo>
                  <a:pt x="357" y="459"/>
                </a:lnTo>
                <a:lnTo>
                  <a:pt x="357" y="459"/>
                </a:lnTo>
                <a:lnTo>
                  <a:pt x="357" y="459"/>
                </a:lnTo>
                <a:lnTo>
                  <a:pt x="357" y="459"/>
                </a:lnTo>
                <a:lnTo>
                  <a:pt x="357" y="461"/>
                </a:lnTo>
                <a:lnTo>
                  <a:pt x="357" y="461"/>
                </a:lnTo>
                <a:lnTo>
                  <a:pt x="357" y="464"/>
                </a:lnTo>
                <a:lnTo>
                  <a:pt x="359" y="466"/>
                </a:lnTo>
                <a:lnTo>
                  <a:pt x="361" y="466"/>
                </a:lnTo>
                <a:lnTo>
                  <a:pt x="361" y="466"/>
                </a:lnTo>
                <a:lnTo>
                  <a:pt x="361" y="468"/>
                </a:lnTo>
                <a:lnTo>
                  <a:pt x="359" y="471"/>
                </a:lnTo>
                <a:lnTo>
                  <a:pt x="359" y="473"/>
                </a:lnTo>
                <a:lnTo>
                  <a:pt x="359" y="473"/>
                </a:lnTo>
                <a:lnTo>
                  <a:pt x="359" y="475"/>
                </a:lnTo>
                <a:lnTo>
                  <a:pt x="359" y="475"/>
                </a:lnTo>
                <a:lnTo>
                  <a:pt x="359" y="475"/>
                </a:lnTo>
                <a:lnTo>
                  <a:pt x="361" y="475"/>
                </a:lnTo>
                <a:lnTo>
                  <a:pt x="361" y="478"/>
                </a:lnTo>
                <a:lnTo>
                  <a:pt x="364" y="478"/>
                </a:lnTo>
                <a:lnTo>
                  <a:pt x="364" y="480"/>
                </a:lnTo>
                <a:lnTo>
                  <a:pt x="364" y="480"/>
                </a:lnTo>
                <a:lnTo>
                  <a:pt x="364" y="483"/>
                </a:lnTo>
                <a:lnTo>
                  <a:pt x="364" y="483"/>
                </a:lnTo>
                <a:lnTo>
                  <a:pt x="364" y="483"/>
                </a:lnTo>
                <a:lnTo>
                  <a:pt x="366" y="485"/>
                </a:lnTo>
                <a:lnTo>
                  <a:pt x="366" y="487"/>
                </a:lnTo>
                <a:lnTo>
                  <a:pt x="369" y="487"/>
                </a:lnTo>
                <a:lnTo>
                  <a:pt x="369" y="490"/>
                </a:lnTo>
                <a:lnTo>
                  <a:pt x="369" y="490"/>
                </a:lnTo>
                <a:lnTo>
                  <a:pt x="369" y="492"/>
                </a:lnTo>
                <a:lnTo>
                  <a:pt x="371" y="492"/>
                </a:lnTo>
                <a:lnTo>
                  <a:pt x="371" y="492"/>
                </a:lnTo>
                <a:lnTo>
                  <a:pt x="371" y="494"/>
                </a:lnTo>
                <a:lnTo>
                  <a:pt x="371" y="494"/>
                </a:lnTo>
                <a:lnTo>
                  <a:pt x="371" y="494"/>
                </a:lnTo>
                <a:lnTo>
                  <a:pt x="371" y="497"/>
                </a:lnTo>
                <a:lnTo>
                  <a:pt x="371" y="497"/>
                </a:lnTo>
                <a:lnTo>
                  <a:pt x="371" y="497"/>
                </a:lnTo>
                <a:lnTo>
                  <a:pt x="371" y="499"/>
                </a:lnTo>
                <a:lnTo>
                  <a:pt x="371" y="499"/>
                </a:lnTo>
                <a:lnTo>
                  <a:pt x="373" y="499"/>
                </a:lnTo>
                <a:lnTo>
                  <a:pt x="376" y="499"/>
                </a:lnTo>
                <a:lnTo>
                  <a:pt x="376" y="499"/>
                </a:lnTo>
                <a:lnTo>
                  <a:pt x="376" y="501"/>
                </a:lnTo>
                <a:lnTo>
                  <a:pt x="376" y="504"/>
                </a:lnTo>
                <a:lnTo>
                  <a:pt x="376" y="504"/>
                </a:lnTo>
                <a:lnTo>
                  <a:pt x="378" y="509"/>
                </a:lnTo>
                <a:lnTo>
                  <a:pt x="380" y="509"/>
                </a:lnTo>
                <a:lnTo>
                  <a:pt x="380" y="513"/>
                </a:lnTo>
                <a:lnTo>
                  <a:pt x="380" y="513"/>
                </a:lnTo>
                <a:lnTo>
                  <a:pt x="380" y="516"/>
                </a:lnTo>
                <a:lnTo>
                  <a:pt x="380" y="516"/>
                </a:lnTo>
                <a:lnTo>
                  <a:pt x="380" y="516"/>
                </a:lnTo>
                <a:lnTo>
                  <a:pt x="380" y="518"/>
                </a:lnTo>
                <a:lnTo>
                  <a:pt x="380" y="520"/>
                </a:lnTo>
                <a:lnTo>
                  <a:pt x="378" y="520"/>
                </a:lnTo>
                <a:lnTo>
                  <a:pt x="378" y="520"/>
                </a:lnTo>
                <a:lnTo>
                  <a:pt x="378" y="520"/>
                </a:lnTo>
                <a:lnTo>
                  <a:pt x="376" y="523"/>
                </a:lnTo>
                <a:lnTo>
                  <a:pt x="376" y="523"/>
                </a:lnTo>
                <a:lnTo>
                  <a:pt x="376" y="523"/>
                </a:lnTo>
                <a:lnTo>
                  <a:pt x="376" y="523"/>
                </a:lnTo>
                <a:lnTo>
                  <a:pt x="376" y="523"/>
                </a:lnTo>
                <a:lnTo>
                  <a:pt x="376" y="525"/>
                </a:lnTo>
                <a:lnTo>
                  <a:pt x="376" y="525"/>
                </a:lnTo>
                <a:lnTo>
                  <a:pt x="378" y="525"/>
                </a:lnTo>
                <a:lnTo>
                  <a:pt x="378" y="528"/>
                </a:lnTo>
                <a:lnTo>
                  <a:pt x="378" y="530"/>
                </a:lnTo>
                <a:lnTo>
                  <a:pt x="378" y="532"/>
                </a:lnTo>
                <a:lnTo>
                  <a:pt x="378" y="532"/>
                </a:lnTo>
                <a:lnTo>
                  <a:pt x="380" y="535"/>
                </a:lnTo>
                <a:lnTo>
                  <a:pt x="385" y="537"/>
                </a:lnTo>
                <a:lnTo>
                  <a:pt x="385" y="537"/>
                </a:lnTo>
                <a:lnTo>
                  <a:pt x="385" y="537"/>
                </a:lnTo>
                <a:lnTo>
                  <a:pt x="385" y="539"/>
                </a:lnTo>
                <a:lnTo>
                  <a:pt x="385" y="542"/>
                </a:lnTo>
                <a:lnTo>
                  <a:pt x="388" y="542"/>
                </a:lnTo>
                <a:lnTo>
                  <a:pt x="388" y="542"/>
                </a:lnTo>
                <a:lnTo>
                  <a:pt x="390" y="542"/>
                </a:lnTo>
                <a:lnTo>
                  <a:pt x="390" y="542"/>
                </a:lnTo>
                <a:lnTo>
                  <a:pt x="390" y="542"/>
                </a:lnTo>
                <a:lnTo>
                  <a:pt x="392" y="539"/>
                </a:lnTo>
                <a:lnTo>
                  <a:pt x="392" y="539"/>
                </a:lnTo>
                <a:lnTo>
                  <a:pt x="395" y="539"/>
                </a:lnTo>
                <a:lnTo>
                  <a:pt x="395" y="539"/>
                </a:lnTo>
                <a:lnTo>
                  <a:pt x="397" y="539"/>
                </a:lnTo>
                <a:lnTo>
                  <a:pt x="399" y="539"/>
                </a:lnTo>
                <a:lnTo>
                  <a:pt x="399" y="542"/>
                </a:lnTo>
                <a:lnTo>
                  <a:pt x="402" y="544"/>
                </a:lnTo>
                <a:lnTo>
                  <a:pt x="404" y="546"/>
                </a:lnTo>
                <a:lnTo>
                  <a:pt x="404" y="546"/>
                </a:lnTo>
                <a:lnTo>
                  <a:pt x="404" y="549"/>
                </a:lnTo>
                <a:lnTo>
                  <a:pt x="406" y="549"/>
                </a:lnTo>
                <a:lnTo>
                  <a:pt x="406" y="551"/>
                </a:lnTo>
                <a:lnTo>
                  <a:pt x="406" y="551"/>
                </a:lnTo>
                <a:lnTo>
                  <a:pt x="406" y="551"/>
                </a:lnTo>
                <a:lnTo>
                  <a:pt x="406" y="551"/>
                </a:lnTo>
                <a:lnTo>
                  <a:pt x="406" y="554"/>
                </a:lnTo>
                <a:lnTo>
                  <a:pt x="406" y="554"/>
                </a:lnTo>
                <a:lnTo>
                  <a:pt x="406" y="554"/>
                </a:lnTo>
                <a:lnTo>
                  <a:pt x="409" y="554"/>
                </a:lnTo>
                <a:lnTo>
                  <a:pt x="409" y="556"/>
                </a:lnTo>
                <a:lnTo>
                  <a:pt x="409" y="556"/>
                </a:lnTo>
                <a:lnTo>
                  <a:pt x="409" y="556"/>
                </a:lnTo>
                <a:lnTo>
                  <a:pt x="409" y="558"/>
                </a:lnTo>
                <a:lnTo>
                  <a:pt x="409" y="558"/>
                </a:lnTo>
                <a:lnTo>
                  <a:pt x="411" y="561"/>
                </a:lnTo>
                <a:lnTo>
                  <a:pt x="411" y="561"/>
                </a:lnTo>
                <a:lnTo>
                  <a:pt x="411" y="563"/>
                </a:lnTo>
                <a:lnTo>
                  <a:pt x="411" y="563"/>
                </a:lnTo>
                <a:lnTo>
                  <a:pt x="411" y="563"/>
                </a:lnTo>
                <a:lnTo>
                  <a:pt x="411" y="563"/>
                </a:lnTo>
                <a:lnTo>
                  <a:pt x="411" y="565"/>
                </a:lnTo>
                <a:lnTo>
                  <a:pt x="409" y="565"/>
                </a:lnTo>
                <a:lnTo>
                  <a:pt x="409" y="565"/>
                </a:lnTo>
                <a:lnTo>
                  <a:pt x="409" y="565"/>
                </a:lnTo>
                <a:lnTo>
                  <a:pt x="409" y="565"/>
                </a:lnTo>
                <a:lnTo>
                  <a:pt x="409" y="568"/>
                </a:lnTo>
                <a:lnTo>
                  <a:pt x="409" y="568"/>
                </a:lnTo>
                <a:lnTo>
                  <a:pt x="411" y="570"/>
                </a:lnTo>
                <a:lnTo>
                  <a:pt x="411" y="570"/>
                </a:lnTo>
                <a:lnTo>
                  <a:pt x="411" y="572"/>
                </a:lnTo>
                <a:lnTo>
                  <a:pt x="411" y="572"/>
                </a:lnTo>
                <a:lnTo>
                  <a:pt x="411" y="572"/>
                </a:lnTo>
                <a:lnTo>
                  <a:pt x="411" y="575"/>
                </a:lnTo>
                <a:lnTo>
                  <a:pt x="414" y="575"/>
                </a:lnTo>
                <a:lnTo>
                  <a:pt x="414" y="575"/>
                </a:lnTo>
                <a:lnTo>
                  <a:pt x="414" y="577"/>
                </a:lnTo>
                <a:lnTo>
                  <a:pt x="414" y="577"/>
                </a:lnTo>
                <a:lnTo>
                  <a:pt x="414" y="580"/>
                </a:lnTo>
                <a:lnTo>
                  <a:pt x="411" y="580"/>
                </a:lnTo>
                <a:lnTo>
                  <a:pt x="411" y="580"/>
                </a:lnTo>
                <a:lnTo>
                  <a:pt x="411" y="582"/>
                </a:lnTo>
                <a:lnTo>
                  <a:pt x="414" y="582"/>
                </a:lnTo>
                <a:lnTo>
                  <a:pt x="414" y="582"/>
                </a:lnTo>
                <a:lnTo>
                  <a:pt x="414" y="584"/>
                </a:lnTo>
                <a:lnTo>
                  <a:pt x="414" y="584"/>
                </a:lnTo>
                <a:lnTo>
                  <a:pt x="414" y="587"/>
                </a:lnTo>
                <a:lnTo>
                  <a:pt x="416" y="587"/>
                </a:lnTo>
                <a:lnTo>
                  <a:pt x="416" y="587"/>
                </a:lnTo>
                <a:lnTo>
                  <a:pt x="416" y="587"/>
                </a:lnTo>
                <a:lnTo>
                  <a:pt x="418" y="589"/>
                </a:lnTo>
                <a:lnTo>
                  <a:pt x="418" y="589"/>
                </a:lnTo>
                <a:lnTo>
                  <a:pt x="418" y="591"/>
                </a:lnTo>
                <a:lnTo>
                  <a:pt x="423" y="591"/>
                </a:lnTo>
                <a:lnTo>
                  <a:pt x="423" y="594"/>
                </a:lnTo>
                <a:lnTo>
                  <a:pt x="423" y="594"/>
                </a:lnTo>
                <a:lnTo>
                  <a:pt x="425" y="596"/>
                </a:lnTo>
                <a:lnTo>
                  <a:pt x="425" y="596"/>
                </a:lnTo>
                <a:lnTo>
                  <a:pt x="428" y="596"/>
                </a:lnTo>
                <a:lnTo>
                  <a:pt x="428" y="596"/>
                </a:lnTo>
                <a:lnTo>
                  <a:pt x="428" y="596"/>
                </a:lnTo>
                <a:lnTo>
                  <a:pt x="428" y="596"/>
                </a:lnTo>
                <a:lnTo>
                  <a:pt x="428" y="591"/>
                </a:lnTo>
                <a:lnTo>
                  <a:pt x="428" y="591"/>
                </a:lnTo>
                <a:lnTo>
                  <a:pt x="428" y="591"/>
                </a:lnTo>
                <a:lnTo>
                  <a:pt x="428" y="591"/>
                </a:lnTo>
                <a:lnTo>
                  <a:pt x="428" y="589"/>
                </a:lnTo>
                <a:lnTo>
                  <a:pt x="428" y="589"/>
                </a:lnTo>
                <a:lnTo>
                  <a:pt x="430" y="589"/>
                </a:lnTo>
                <a:lnTo>
                  <a:pt x="435" y="584"/>
                </a:lnTo>
                <a:lnTo>
                  <a:pt x="435" y="584"/>
                </a:lnTo>
                <a:lnTo>
                  <a:pt x="437" y="584"/>
                </a:lnTo>
                <a:lnTo>
                  <a:pt x="440" y="584"/>
                </a:lnTo>
                <a:lnTo>
                  <a:pt x="440" y="582"/>
                </a:lnTo>
                <a:lnTo>
                  <a:pt x="442" y="582"/>
                </a:lnTo>
                <a:lnTo>
                  <a:pt x="442" y="582"/>
                </a:lnTo>
                <a:lnTo>
                  <a:pt x="444" y="584"/>
                </a:lnTo>
                <a:lnTo>
                  <a:pt x="456" y="587"/>
                </a:lnTo>
                <a:lnTo>
                  <a:pt x="456" y="587"/>
                </a:lnTo>
                <a:lnTo>
                  <a:pt x="456" y="587"/>
                </a:lnTo>
                <a:lnTo>
                  <a:pt x="458" y="589"/>
                </a:lnTo>
                <a:lnTo>
                  <a:pt x="458" y="589"/>
                </a:lnTo>
                <a:lnTo>
                  <a:pt x="461" y="589"/>
                </a:lnTo>
                <a:lnTo>
                  <a:pt x="463" y="589"/>
                </a:lnTo>
                <a:lnTo>
                  <a:pt x="463" y="589"/>
                </a:lnTo>
                <a:lnTo>
                  <a:pt x="466" y="589"/>
                </a:lnTo>
                <a:lnTo>
                  <a:pt x="466" y="591"/>
                </a:lnTo>
                <a:lnTo>
                  <a:pt x="466" y="591"/>
                </a:lnTo>
                <a:lnTo>
                  <a:pt x="466" y="591"/>
                </a:lnTo>
                <a:lnTo>
                  <a:pt x="468" y="591"/>
                </a:lnTo>
                <a:lnTo>
                  <a:pt x="468" y="591"/>
                </a:lnTo>
                <a:lnTo>
                  <a:pt x="470" y="591"/>
                </a:lnTo>
                <a:lnTo>
                  <a:pt x="470" y="591"/>
                </a:lnTo>
                <a:lnTo>
                  <a:pt x="470" y="591"/>
                </a:lnTo>
                <a:lnTo>
                  <a:pt x="473" y="587"/>
                </a:lnTo>
                <a:lnTo>
                  <a:pt x="473" y="584"/>
                </a:lnTo>
                <a:lnTo>
                  <a:pt x="475" y="584"/>
                </a:lnTo>
                <a:lnTo>
                  <a:pt x="475" y="582"/>
                </a:lnTo>
                <a:lnTo>
                  <a:pt x="475" y="582"/>
                </a:lnTo>
                <a:lnTo>
                  <a:pt x="477" y="582"/>
                </a:lnTo>
                <a:lnTo>
                  <a:pt x="477" y="582"/>
                </a:lnTo>
                <a:lnTo>
                  <a:pt x="480" y="582"/>
                </a:lnTo>
                <a:lnTo>
                  <a:pt x="480" y="582"/>
                </a:lnTo>
                <a:lnTo>
                  <a:pt x="482" y="582"/>
                </a:lnTo>
                <a:lnTo>
                  <a:pt x="482" y="580"/>
                </a:lnTo>
                <a:lnTo>
                  <a:pt x="482" y="580"/>
                </a:lnTo>
                <a:lnTo>
                  <a:pt x="484" y="580"/>
                </a:lnTo>
                <a:lnTo>
                  <a:pt x="484" y="580"/>
                </a:lnTo>
                <a:lnTo>
                  <a:pt x="487" y="582"/>
                </a:lnTo>
                <a:lnTo>
                  <a:pt x="487" y="582"/>
                </a:lnTo>
                <a:lnTo>
                  <a:pt x="487" y="582"/>
                </a:lnTo>
                <a:lnTo>
                  <a:pt x="489" y="582"/>
                </a:lnTo>
                <a:lnTo>
                  <a:pt x="492" y="582"/>
                </a:lnTo>
                <a:lnTo>
                  <a:pt x="494" y="584"/>
                </a:lnTo>
                <a:lnTo>
                  <a:pt x="496" y="584"/>
                </a:lnTo>
                <a:lnTo>
                  <a:pt x="496" y="584"/>
                </a:lnTo>
                <a:lnTo>
                  <a:pt x="506" y="584"/>
                </a:lnTo>
                <a:lnTo>
                  <a:pt x="508" y="584"/>
                </a:lnTo>
                <a:lnTo>
                  <a:pt x="508" y="584"/>
                </a:lnTo>
                <a:lnTo>
                  <a:pt x="511" y="584"/>
                </a:lnTo>
                <a:lnTo>
                  <a:pt x="511" y="584"/>
                </a:lnTo>
                <a:lnTo>
                  <a:pt x="511" y="584"/>
                </a:lnTo>
                <a:lnTo>
                  <a:pt x="513" y="584"/>
                </a:lnTo>
                <a:lnTo>
                  <a:pt x="513" y="584"/>
                </a:lnTo>
                <a:lnTo>
                  <a:pt x="518" y="584"/>
                </a:lnTo>
                <a:lnTo>
                  <a:pt x="518" y="584"/>
                </a:lnTo>
                <a:lnTo>
                  <a:pt x="520" y="587"/>
                </a:lnTo>
                <a:lnTo>
                  <a:pt x="520" y="587"/>
                </a:lnTo>
                <a:lnTo>
                  <a:pt x="520" y="587"/>
                </a:lnTo>
                <a:lnTo>
                  <a:pt x="520" y="589"/>
                </a:lnTo>
                <a:lnTo>
                  <a:pt x="520" y="589"/>
                </a:lnTo>
                <a:lnTo>
                  <a:pt x="522" y="589"/>
                </a:lnTo>
                <a:lnTo>
                  <a:pt x="522" y="589"/>
                </a:lnTo>
                <a:lnTo>
                  <a:pt x="522" y="589"/>
                </a:lnTo>
                <a:lnTo>
                  <a:pt x="525" y="589"/>
                </a:lnTo>
                <a:lnTo>
                  <a:pt x="525" y="589"/>
                </a:lnTo>
                <a:lnTo>
                  <a:pt x="527" y="589"/>
                </a:lnTo>
                <a:lnTo>
                  <a:pt x="529" y="589"/>
                </a:lnTo>
                <a:lnTo>
                  <a:pt x="529" y="589"/>
                </a:lnTo>
                <a:lnTo>
                  <a:pt x="534" y="587"/>
                </a:lnTo>
                <a:lnTo>
                  <a:pt x="534" y="587"/>
                </a:lnTo>
                <a:lnTo>
                  <a:pt x="546" y="587"/>
                </a:lnTo>
                <a:lnTo>
                  <a:pt x="546" y="587"/>
                </a:lnTo>
                <a:lnTo>
                  <a:pt x="548" y="589"/>
                </a:lnTo>
                <a:lnTo>
                  <a:pt x="551" y="589"/>
                </a:lnTo>
                <a:lnTo>
                  <a:pt x="551" y="589"/>
                </a:lnTo>
                <a:lnTo>
                  <a:pt x="551" y="589"/>
                </a:lnTo>
                <a:lnTo>
                  <a:pt x="553" y="589"/>
                </a:lnTo>
                <a:lnTo>
                  <a:pt x="553" y="589"/>
                </a:lnTo>
                <a:lnTo>
                  <a:pt x="555" y="589"/>
                </a:lnTo>
                <a:lnTo>
                  <a:pt x="555" y="589"/>
                </a:lnTo>
                <a:lnTo>
                  <a:pt x="555" y="589"/>
                </a:lnTo>
                <a:lnTo>
                  <a:pt x="553" y="589"/>
                </a:lnTo>
                <a:lnTo>
                  <a:pt x="551" y="587"/>
                </a:lnTo>
                <a:lnTo>
                  <a:pt x="551" y="587"/>
                </a:lnTo>
                <a:lnTo>
                  <a:pt x="551" y="587"/>
                </a:lnTo>
                <a:lnTo>
                  <a:pt x="551" y="587"/>
                </a:lnTo>
                <a:lnTo>
                  <a:pt x="551" y="587"/>
                </a:lnTo>
                <a:lnTo>
                  <a:pt x="551" y="584"/>
                </a:lnTo>
                <a:lnTo>
                  <a:pt x="551" y="584"/>
                </a:lnTo>
                <a:lnTo>
                  <a:pt x="551" y="584"/>
                </a:lnTo>
                <a:lnTo>
                  <a:pt x="551" y="582"/>
                </a:lnTo>
                <a:lnTo>
                  <a:pt x="551" y="582"/>
                </a:lnTo>
                <a:lnTo>
                  <a:pt x="551" y="582"/>
                </a:lnTo>
                <a:lnTo>
                  <a:pt x="551" y="580"/>
                </a:lnTo>
                <a:lnTo>
                  <a:pt x="551" y="580"/>
                </a:lnTo>
                <a:lnTo>
                  <a:pt x="553" y="577"/>
                </a:lnTo>
                <a:lnTo>
                  <a:pt x="553" y="577"/>
                </a:lnTo>
                <a:lnTo>
                  <a:pt x="553" y="577"/>
                </a:lnTo>
                <a:lnTo>
                  <a:pt x="555" y="577"/>
                </a:lnTo>
                <a:lnTo>
                  <a:pt x="555" y="577"/>
                </a:lnTo>
                <a:lnTo>
                  <a:pt x="555" y="575"/>
                </a:lnTo>
                <a:lnTo>
                  <a:pt x="555" y="575"/>
                </a:lnTo>
                <a:lnTo>
                  <a:pt x="555" y="575"/>
                </a:lnTo>
                <a:lnTo>
                  <a:pt x="555" y="575"/>
                </a:lnTo>
                <a:lnTo>
                  <a:pt x="555" y="572"/>
                </a:lnTo>
                <a:lnTo>
                  <a:pt x="555" y="572"/>
                </a:lnTo>
                <a:lnTo>
                  <a:pt x="555" y="572"/>
                </a:lnTo>
                <a:lnTo>
                  <a:pt x="555" y="572"/>
                </a:lnTo>
                <a:lnTo>
                  <a:pt x="555" y="570"/>
                </a:lnTo>
                <a:lnTo>
                  <a:pt x="555" y="570"/>
                </a:lnTo>
                <a:lnTo>
                  <a:pt x="555" y="570"/>
                </a:lnTo>
                <a:lnTo>
                  <a:pt x="558" y="570"/>
                </a:lnTo>
                <a:lnTo>
                  <a:pt x="558" y="568"/>
                </a:lnTo>
                <a:lnTo>
                  <a:pt x="558" y="568"/>
                </a:lnTo>
                <a:lnTo>
                  <a:pt x="560" y="568"/>
                </a:lnTo>
                <a:lnTo>
                  <a:pt x="563" y="568"/>
                </a:lnTo>
                <a:lnTo>
                  <a:pt x="563" y="568"/>
                </a:lnTo>
                <a:lnTo>
                  <a:pt x="565" y="565"/>
                </a:lnTo>
                <a:lnTo>
                  <a:pt x="565" y="565"/>
                </a:lnTo>
                <a:lnTo>
                  <a:pt x="565" y="565"/>
                </a:lnTo>
                <a:lnTo>
                  <a:pt x="567" y="565"/>
                </a:lnTo>
                <a:lnTo>
                  <a:pt x="570" y="568"/>
                </a:lnTo>
                <a:lnTo>
                  <a:pt x="570" y="570"/>
                </a:lnTo>
                <a:lnTo>
                  <a:pt x="570" y="572"/>
                </a:lnTo>
                <a:lnTo>
                  <a:pt x="574" y="577"/>
                </a:lnTo>
                <a:lnTo>
                  <a:pt x="574" y="580"/>
                </a:lnTo>
                <a:lnTo>
                  <a:pt x="574" y="580"/>
                </a:lnTo>
                <a:lnTo>
                  <a:pt x="577" y="580"/>
                </a:lnTo>
                <a:lnTo>
                  <a:pt x="577" y="580"/>
                </a:lnTo>
                <a:lnTo>
                  <a:pt x="577" y="582"/>
                </a:lnTo>
                <a:lnTo>
                  <a:pt x="577" y="582"/>
                </a:lnTo>
                <a:lnTo>
                  <a:pt x="577" y="582"/>
                </a:lnTo>
                <a:lnTo>
                  <a:pt x="577" y="584"/>
                </a:lnTo>
                <a:lnTo>
                  <a:pt x="577" y="584"/>
                </a:lnTo>
                <a:lnTo>
                  <a:pt x="577" y="587"/>
                </a:lnTo>
                <a:lnTo>
                  <a:pt x="577" y="587"/>
                </a:lnTo>
                <a:lnTo>
                  <a:pt x="577" y="587"/>
                </a:lnTo>
                <a:lnTo>
                  <a:pt x="577" y="587"/>
                </a:lnTo>
                <a:lnTo>
                  <a:pt x="579" y="589"/>
                </a:lnTo>
                <a:lnTo>
                  <a:pt x="579" y="589"/>
                </a:lnTo>
                <a:lnTo>
                  <a:pt x="581" y="589"/>
                </a:lnTo>
                <a:lnTo>
                  <a:pt x="581" y="591"/>
                </a:lnTo>
                <a:lnTo>
                  <a:pt x="584" y="594"/>
                </a:lnTo>
                <a:lnTo>
                  <a:pt x="586" y="596"/>
                </a:lnTo>
                <a:lnTo>
                  <a:pt x="586" y="599"/>
                </a:lnTo>
                <a:lnTo>
                  <a:pt x="591" y="601"/>
                </a:lnTo>
                <a:lnTo>
                  <a:pt x="591" y="601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6CE65B88-46B8-4414-8812-76C83EB21E05}"/>
              </a:ext>
            </a:extLst>
          </p:cNvPr>
          <p:cNvSpPr>
            <a:spLocks/>
          </p:cNvSpPr>
          <p:nvPr/>
        </p:nvSpPr>
        <p:spPr bwMode="auto">
          <a:xfrm>
            <a:off x="8022376" y="2618333"/>
            <a:ext cx="734616" cy="453629"/>
          </a:xfrm>
          <a:custGeom>
            <a:avLst/>
            <a:gdLst>
              <a:gd name="T0" fmla="*/ 582 w 617"/>
              <a:gd name="T1" fmla="*/ 130 h 381"/>
              <a:gd name="T2" fmla="*/ 596 w 617"/>
              <a:gd name="T3" fmla="*/ 149 h 381"/>
              <a:gd name="T4" fmla="*/ 613 w 617"/>
              <a:gd name="T5" fmla="*/ 160 h 381"/>
              <a:gd name="T6" fmla="*/ 615 w 617"/>
              <a:gd name="T7" fmla="*/ 194 h 381"/>
              <a:gd name="T8" fmla="*/ 603 w 617"/>
              <a:gd name="T9" fmla="*/ 210 h 381"/>
              <a:gd name="T10" fmla="*/ 603 w 617"/>
              <a:gd name="T11" fmla="*/ 222 h 381"/>
              <a:gd name="T12" fmla="*/ 579 w 617"/>
              <a:gd name="T13" fmla="*/ 236 h 381"/>
              <a:gd name="T14" fmla="*/ 534 w 617"/>
              <a:gd name="T15" fmla="*/ 265 h 381"/>
              <a:gd name="T16" fmla="*/ 549 w 617"/>
              <a:gd name="T17" fmla="*/ 288 h 381"/>
              <a:gd name="T18" fmla="*/ 539 w 617"/>
              <a:gd name="T19" fmla="*/ 326 h 381"/>
              <a:gd name="T20" fmla="*/ 520 w 617"/>
              <a:gd name="T21" fmla="*/ 350 h 381"/>
              <a:gd name="T22" fmla="*/ 513 w 617"/>
              <a:gd name="T23" fmla="*/ 362 h 381"/>
              <a:gd name="T24" fmla="*/ 511 w 617"/>
              <a:gd name="T25" fmla="*/ 381 h 381"/>
              <a:gd name="T26" fmla="*/ 499 w 617"/>
              <a:gd name="T27" fmla="*/ 371 h 381"/>
              <a:gd name="T28" fmla="*/ 494 w 617"/>
              <a:gd name="T29" fmla="*/ 366 h 381"/>
              <a:gd name="T30" fmla="*/ 487 w 617"/>
              <a:gd name="T31" fmla="*/ 362 h 381"/>
              <a:gd name="T32" fmla="*/ 480 w 617"/>
              <a:gd name="T33" fmla="*/ 355 h 381"/>
              <a:gd name="T34" fmla="*/ 350 w 617"/>
              <a:gd name="T35" fmla="*/ 364 h 381"/>
              <a:gd name="T36" fmla="*/ 163 w 617"/>
              <a:gd name="T37" fmla="*/ 373 h 381"/>
              <a:gd name="T38" fmla="*/ 92 w 617"/>
              <a:gd name="T39" fmla="*/ 378 h 381"/>
              <a:gd name="T40" fmla="*/ 92 w 617"/>
              <a:gd name="T41" fmla="*/ 378 h 381"/>
              <a:gd name="T42" fmla="*/ 85 w 617"/>
              <a:gd name="T43" fmla="*/ 369 h 381"/>
              <a:gd name="T44" fmla="*/ 85 w 617"/>
              <a:gd name="T45" fmla="*/ 357 h 381"/>
              <a:gd name="T46" fmla="*/ 85 w 617"/>
              <a:gd name="T47" fmla="*/ 340 h 381"/>
              <a:gd name="T48" fmla="*/ 80 w 617"/>
              <a:gd name="T49" fmla="*/ 326 h 381"/>
              <a:gd name="T50" fmla="*/ 80 w 617"/>
              <a:gd name="T51" fmla="*/ 321 h 381"/>
              <a:gd name="T52" fmla="*/ 80 w 617"/>
              <a:gd name="T53" fmla="*/ 307 h 381"/>
              <a:gd name="T54" fmla="*/ 78 w 617"/>
              <a:gd name="T55" fmla="*/ 291 h 381"/>
              <a:gd name="T56" fmla="*/ 73 w 617"/>
              <a:gd name="T57" fmla="*/ 272 h 381"/>
              <a:gd name="T58" fmla="*/ 66 w 617"/>
              <a:gd name="T59" fmla="*/ 265 h 381"/>
              <a:gd name="T60" fmla="*/ 59 w 617"/>
              <a:gd name="T61" fmla="*/ 262 h 381"/>
              <a:gd name="T62" fmla="*/ 57 w 617"/>
              <a:gd name="T63" fmla="*/ 246 h 381"/>
              <a:gd name="T64" fmla="*/ 59 w 617"/>
              <a:gd name="T65" fmla="*/ 231 h 381"/>
              <a:gd name="T66" fmla="*/ 52 w 617"/>
              <a:gd name="T67" fmla="*/ 215 h 381"/>
              <a:gd name="T68" fmla="*/ 38 w 617"/>
              <a:gd name="T69" fmla="*/ 191 h 381"/>
              <a:gd name="T70" fmla="*/ 31 w 617"/>
              <a:gd name="T71" fmla="*/ 175 h 381"/>
              <a:gd name="T72" fmla="*/ 24 w 617"/>
              <a:gd name="T73" fmla="*/ 149 h 381"/>
              <a:gd name="T74" fmla="*/ 14 w 617"/>
              <a:gd name="T75" fmla="*/ 137 h 381"/>
              <a:gd name="T76" fmla="*/ 12 w 617"/>
              <a:gd name="T77" fmla="*/ 132 h 381"/>
              <a:gd name="T78" fmla="*/ 12 w 617"/>
              <a:gd name="T79" fmla="*/ 127 h 381"/>
              <a:gd name="T80" fmla="*/ 0 w 617"/>
              <a:gd name="T81" fmla="*/ 118 h 381"/>
              <a:gd name="T82" fmla="*/ 5 w 617"/>
              <a:gd name="T83" fmla="*/ 108 h 381"/>
              <a:gd name="T84" fmla="*/ 7 w 617"/>
              <a:gd name="T85" fmla="*/ 104 h 381"/>
              <a:gd name="T86" fmla="*/ 9 w 617"/>
              <a:gd name="T87" fmla="*/ 97 h 381"/>
              <a:gd name="T88" fmla="*/ 12 w 617"/>
              <a:gd name="T89" fmla="*/ 87 h 381"/>
              <a:gd name="T90" fmla="*/ 12 w 617"/>
              <a:gd name="T91" fmla="*/ 82 h 381"/>
              <a:gd name="T92" fmla="*/ 16 w 617"/>
              <a:gd name="T93" fmla="*/ 71 h 381"/>
              <a:gd name="T94" fmla="*/ 12 w 617"/>
              <a:gd name="T95" fmla="*/ 59 h 381"/>
              <a:gd name="T96" fmla="*/ 5 w 617"/>
              <a:gd name="T97" fmla="*/ 59 h 381"/>
              <a:gd name="T98" fmla="*/ 5 w 617"/>
              <a:gd name="T99" fmla="*/ 54 h 381"/>
              <a:gd name="T100" fmla="*/ 9 w 617"/>
              <a:gd name="T101" fmla="*/ 49 h 381"/>
              <a:gd name="T102" fmla="*/ 2 w 617"/>
              <a:gd name="T103" fmla="*/ 35 h 381"/>
              <a:gd name="T104" fmla="*/ 2 w 617"/>
              <a:gd name="T105" fmla="*/ 26 h 381"/>
              <a:gd name="T106" fmla="*/ 196 w 617"/>
              <a:gd name="T107" fmla="*/ 18 h 381"/>
              <a:gd name="T108" fmla="*/ 437 w 617"/>
              <a:gd name="T109" fmla="*/ 4 h 381"/>
              <a:gd name="T110" fmla="*/ 501 w 617"/>
              <a:gd name="T111" fmla="*/ 7 h 381"/>
              <a:gd name="T112" fmla="*/ 516 w 617"/>
              <a:gd name="T113" fmla="*/ 23 h 381"/>
              <a:gd name="T114" fmla="*/ 513 w 617"/>
              <a:gd name="T115" fmla="*/ 59 h 381"/>
              <a:gd name="T116" fmla="*/ 520 w 617"/>
              <a:gd name="T117" fmla="*/ 82 h 381"/>
              <a:gd name="T118" fmla="*/ 558 w 617"/>
              <a:gd name="T119" fmla="*/ 97 h 381"/>
              <a:gd name="T120" fmla="*/ 565 w 617"/>
              <a:gd name="T121" fmla="*/ 113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17" h="381">
                <a:moveTo>
                  <a:pt x="565" y="113"/>
                </a:moveTo>
                <a:lnTo>
                  <a:pt x="563" y="118"/>
                </a:lnTo>
                <a:lnTo>
                  <a:pt x="565" y="118"/>
                </a:lnTo>
                <a:lnTo>
                  <a:pt x="568" y="120"/>
                </a:lnTo>
                <a:lnTo>
                  <a:pt x="570" y="120"/>
                </a:lnTo>
                <a:lnTo>
                  <a:pt x="570" y="123"/>
                </a:lnTo>
                <a:lnTo>
                  <a:pt x="575" y="125"/>
                </a:lnTo>
                <a:lnTo>
                  <a:pt x="582" y="130"/>
                </a:lnTo>
                <a:lnTo>
                  <a:pt x="587" y="132"/>
                </a:lnTo>
                <a:lnTo>
                  <a:pt x="589" y="137"/>
                </a:lnTo>
                <a:lnTo>
                  <a:pt x="589" y="134"/>
                </a:lnTo>
                <a:lnTo>
                  <a:pt x="589" y="142"/>
                </a:lnTo>
                <a:lnTo>
                  <a:pt x="589" y="144"/>
                </a:lnTo>
                <a:lnTo>
                  <a:pt x="594" y="146"/>
                </a:lnTo>
                <a:lnTo>
                  <a:pt x="596" y="149"/>
                </a:lnTo>
                <a:lnTo>
                  <a:pt x="596" y="149"/>
                </a:lnTo>
                <a:lnTo>
                  <a:pt x="598" y="149"/>
                </a:lnTo>
                <a:lnTo>
                  <a:pt x="605" y="153"/>
                </a:lnTo>
                <a:lnTo>
                  <a:pt x="608" y="153"/>
                </a:lnTo>
                <a:lnTo>
                  <a:pt x="610" y="158"/>
                </a:lnTo>
                <a:lnTo>
                  <a:pt x="610" y="158"/>
                </a:lnTo>
                <a:lnTo>
                  <a:pt x="613" y="158"/>
                </a:lnTo>
                <a:lnTo>
                  <a:pt x="613" y="158"/>
                </a:lnTo>
                <a:lnTo>
                  <a:pt x="613" y="160"/>
                </a:lnTo>
                <a:lnTo>
                  <a:pt x="613" y="163"/>
                </a:lnTo>
                <a:lnTo>
                  <a:pt x="615" y="163"/>
                </a:lnTo>
                <a:lnTo>
                  <a:pt x="617" y="168"/>
                </a:lnTo>
                <a:lnTo>
                  <a:pt x="617" y="170"/>
                </a:lnTo>
                <a:lnTo>
                  <a:pt x="617" y="175"/>
                </a:lnTo>
                <a:lnTo>
                  <a:pt x="615" y="179"/>
                </a:lnTo>
                <a:lnTo>
                  <a:pt x="615" y="186"/>
                </a:lnTo>
                <a:lnTo>
                  <a:pt x="615" y="194"/>
                </a:lnTo>
                <a:lnTo>
                  <a:pt x="613" y="196"/>
                </a:lnTo>
                <a:lnTo>
                  <a:pt x="613" y="196"/>
                </a:lnTo>
                <a:lnTo>
                  <a:pt x="610" y="198"/>
                </a:lnTo>
                <a:lnTo>
                  <a:pt x="608" y="201"/>
                </a:lnTo>
                <a:lnTo>
                  <a:pt x="605" y="203"/>
                </a:lnTo>
                <a:lnTo>
                  <a:pt x="605" y="205"/>
                </a:lnTo>
                <a:lnTo>
                  <a:pt x="603" y="208"/>
                </a:lnTo>
                <a:lnTo>
                  <a:pt x="603" y="210"/>
                </a:lnTo>
                <a:lnTo>
                  <a:pt x="603" y="213"/>
                </a:lnTo>
                <a:lnTo>
                  <a:pt x="601" y="215"/>
                </a:lnTo>
                <a:lnTo>
                  <a:pt x="601" y="215"/>
                </a:lnTo>
                <a:lnTo>
                  <a:pt x="603" y="217"/>
                </a:lnTo>
                <a:lnTo>
                  <a:pt x="603" y="217"/>
                </a:lnTo>
                <a:lnTo>
                  <a:pt x="603" y="220"/>
                </a:lnTo>
                <a:lnTo>
                  <a:pt x="603" y="222"/>
                </a:lnTo>
                <a:lnTo>
                  <a:pt x="603" y="222"/>
                </a:lnTo>
                <a:lnTo>
                  <a:pt x="601" y="224"/>
                </a:lnTo>
                <a:lnTo>
                  <a:pt x="596" y="227"/>
                </a:lnTo>
                <a:lnTo>
                  <a:pt x="596" y="227"/>
                </a:lnTo>
                <a:lnTo>
                  <a:pt x="596" y="229"/>
                </a:lnTo>
                <a:lnTo>
                  <a:pt x="594" y="231"/>
                </a:lnTo>
                <a:lnTo>
                  <a:pt x="589" y="231"/>
                </a:lnTo>
                <a:lnTo>
                  <a:pt x="579" y="236"/>
                </a:lnTo>
                <a:lnTo>
                  <a:pt x="579" y="236"/>
                </a:lnTo>
                <a:lnTo>
                  <a:pt x="575" y="241"/>
                </a:lnTo>
                <a:lnTo>
                  <a:pt x="575" y="243"/>
                </a:lnTo>
                <a:lnTo>
                  <a:pt x="570" y="243"/>
                </a:lnTo>
                <a:lnTo>
                  <a:pt x="542" y="248"/>
                </a:lnTo>
                <a:lnTo>
                  <a:pt x="539" y="250"/>
                </a:lnTo>
                <a:lnTo>
                  <a:pt x="537" y="255"/>
                </a:lnTo>
                <a:lnTo>
                  <a:pt x="534" y="260"/>
                </a:lnTo>
                <a:lnTo>
                  <a:pt x="534" y="265"/>
                </a:lnTo>
                <a:lnTo>
                  <a:pt x="534" y="272"/>
                </a:lnTo>
                <a:lnTo>
                  <a:pt x="534" y="274"/>
                </a:lnTo>
                <a:lnTo>
                  <a:pt x="534" y="276"/>
                </a:lnTo>
                <a:lnTo>
                  <a:pt x="537" y="279"/>
                </a:lnTo>
                <a:lnTo>
                  <a:pt x="539" y="279"/>
                </a:lnTo>
                <a:lnTo>
                  <a:pt x="539" y="281"/>
                </a:lnTo>
                <a:lnTo>
                  <a:pt x="544" y="284"/>
                </a:lnTo>
                <a:lnTo>
                  <a:pt x="549" y="288"/>
                </a:lnTo>
                <a:lnTo>
                  <a:pt x="551" y="293"/>
                </a:lnTo>
                <a:lnTo>
                  <a:pt x="551" y="298"/>
                </a:lnTo>
                <a:lnTo>
                  <a:pt x="551" y="302"/>
                </a:lnTo>
                <a:lnTo>
                  <a:pt x="549" y="307"/>
                </a:lnTo>
                <a:lnTo>
                  <a:pt x="542" y="319"/>
                </a:lnTo>
                <a:lnTo>
                  <a:pt x="539" y="321"/>
                </a:lnTo>
                <a:lnTo>
                  <a:pt x="539" y="324"/>
                </a:lnTo>
                <a:lnTo>
                  <a:pt x="539" y="326"/>
                </a:lnTo>
                <a:lnTo>
                  <a:pt x="539" y="331"/>
                </a:lnTo>
                <a:lnTo>
                  <a:pt x="539" y="333"/>
                </a:lnTo>
                <a:lnTo>
                  <a:pt x="537" y="340"/>
                </a:lnTo>
                <a:lnTo>
                  <a:pt x="534" y="343"/>
                </a:lnTo>
                <a:lnTo>
                  <a:pt x="532" y="345"/>
                </a:lnTo>
                <a:lnTo>
                  <a:pt x="527" y="347"/>
                </a:lnTo>
                <a:lnTo>
                  <a:pt x="525" y="347"/>
                </a:lnTo>
                <a:lnTo>
                  <a:pt x="520" y="350"/>
                </a:lnTo>
                <a:lnTo>
                  <a:pt x="518" y="352"/>
                </a:lnTo>
                <a:lnTo>
                  <a:pt x="513" y="355"/>
                </a:lnTo>
                <a:lnTo>
                  <a:pt x="511" y="357"/>
                </a:lnTo>
                <a:lnTo>
                  <a:pt x="511" y="357"/>
                </a:lnTo>
                <a:lnTo>
                  <a:pt x="511" y="359"/>
                </a:lnTo>
                <a:lnTo>
                  <a:pt x="511" y="359"/>
                </a:lnTo>
                <a:lnTo>
                  <a:pt x="511" y="362"/>
                </a:lnTo>
                <a:lnTo>
                  <a:pt x="513" y="362"/>
                </a:lnTo>
                <a:lnTo>
                  <a:pt x="516" y="364"/>
                </a:lnTo>
                <a:lnTo>
                  <a:pt x="516" y="366"/>
                </a:lnTo>
                <a:lnTo>
                  <a:pt x="516" y="371"/>
                </a:lnTo>
                <a:lnTo>
                  <a:pt x="516" y="373"/>
                </a:lnTo>
                <a:lnTo>
                  <a:pt x="516" y="376"/>
                </a:lnTo>
                <a:lnTo>
                  <a:pt x="516" y="378"/>
                </a:lnTo>
                <a:lnTo>
                  <a:pt x="516" y="378"/>
                </a:lnTo>
                <a:lnTo>
                  <a:pt x="511" y="381"/>
                </a:lnTo>
                <a:lnTo>
                  <a:pt x="508" y="381"/>
                </a:lnTo>
                <a:lnTo>
                  <a:pt x="506" y="381"/>
                </a:lnTo>
                <a:lnTo>
                  <a:pt x="504" y="378"/>
                </a:lnTo>
                <a:lnTo>
                  <a:pt x="501" y="376"/>
                </a:lnTo>
                <a:lnTo>
                  <a:pt x="499" y="373"/>
                </a:lnTo>
                <a:lnTo>
                  <a:pt x="499" y="373"/>
                </a:lnTo>
                <a:lnTo>
                  <a:pt x="499" y="373"/>
                </a:lnTo>
                <a:lnTo>
                  <a:pt x="499" y="371"/>
                </a:lnTo>
                <a:lnTo>
                  <a:pt x="499" y="371"/>
                </a:lnTo>
                <a:lnTo>
                  <a:pt x="499" y="371"/>
                </a:lnTo>
                <a:lnTo>
                  <a:pt x="497" y="369"/>
                </a:lnTo>
                <a:lnTo>
                  <a:pt x="494" y="369"/>
                </a:lnTo>
                <a:lnTo>
                  <a:pt x="494" y="369"/>
                </a:lnTo>
                <a:lnTo>
                  <a:pt x="494" y="369"/>
                </a:lnTo>
                <a:lnTo>
                  <a:pt x="494" y="366"/>
                </a:lnTo>
                <a:lnTo>
                  <a:pt x="494" y="366"/>
                </a:lnTo>
                <a:lnTo>
                  <a:pt x="492" y="366"/>
                </a:lnTo>
                <a:lnTo>
                  <a:pt x="492" y="366"/>
                </a:lnTo>
                <a:lnTo>
                  <a:pt x="492" y="366"/>
                </a:lnTo>
                <a:lnTo>
                  <a:pt x="492" y="366"/>
                </a:lnTo>
                <a:lnTo>
                  <a:pt x="492" y="364"/>
                </a:lnTo>
                <a:lnTo>
                  <a:pt x="490" y="364"/>
                </a:lnTo>
                <a:lnTo>
                  <a:pt x="487" y="362"/>
                </a:lnTo>
                <a:lnTo>
                  <a:pt x="487" y="362"/>
                </a:lnTo>
                <a:lnTo>
                  <a:pt x="485" y="362"/>
                </a:lnTo>
                <a:lnTo>
                  <a:pt x="485" y="362"/>
                </a:lnTo>
                <a:lnTo>
                  <a:pt x="485" y="359"/>
                </a:lnTo>
                <a:lnTo>
                  <a:pt x="482" y="359"/>
                </a:lnTo>
                <a:lnTo>
                  <a:pt x="482" y="357"/>
                </a:lnTo>
                <a:lnTo>
                  <a:pt x="482" y="357"/>
                </a:lnTo>
                <a:lnTo>
                  <a:pt x="480" y="355"/>
                </a:lnTo>
                <a:lnTo>
                  <a:pt x="480" y="355"/>
                </a:lnTo>
                <a:lnTo>
                  <a:pt x="480" y="352"/>
                </a:lnTo>
                <a:lnTo>
                  <a:pt x="475" y="355"/>
                </a:lnTo>
                <a:lnTo>
                  <a:pt x="466" y="355"/>
                </a:lnTo>
                <a:lnTo>
                  <a:pt x="442" y="357"/>
                </a:lnTo>
                <a:lnTo>
                  <a:pt x="421" y="357"/>
                </a:lnTo>
                <a:lnTo>
                  <a:pt x="397" y="359"/>
                </a:lnTo>
                <a:lnTo>
                  <a:pt x="374" y="362"/>
                </a:lnTo>
                <a:lnTo>
                  <a:pt x="350" y="364"/>
                </a:lnTo>
                <a:lnTo>
                  <a:pt x="326" y="364"/>
                </a:lnTo>
                <a:lnTo>
                  <a:pt x="303" y="366"/>
                </a:lnTo>
                <a:lnTo>
                  <a:pt x="279" y="369"/>
                </a:lnTo>
                <a:lnTo>
                  <a:pt x="258" y="369"/>
                </a:lnTo>
                <a:lnTo>
                  <a:pt x="234" y="371"/>
                </a:lnTo>
                <a:lnTo>
                  <a:pt x="210" y="371"/>
                </a:lnTo>
                <a:lnTo>
                  <a:pt x="187" y="373"/>
                </a:lnTo>
                <a:lnTo>
                  <a:pt x="163" y="373"/>
                </a:lnTo>
                <a:lnTo>
                  <a:pt x="139" y="376"/>
                </a:lnTo>
                <a:lnTo>
                  <a:pt x="116" y="376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8"/>
                </a:lnTo>
                <a:lnTo>
                  <a:pt x="92" y="376"/>
                </a:lnTo>
                <a:lnTo>
                  <a:pt x="92" y="373"/>
                </a:lnTo>
                <a:lnTo>
                  <a:pt x="92" y="371"/>
                </a:lnTo>
                <a:lnTo>
                  <a:pt x="90" y="369"/>
                </a:lnTo>
                <a:lnTo>
                  <a:pt x="85" y="369"/>
                </a:lnTo>
                <a:lnTo>
                  <a:pt x="83" y="366"/>
                </a:lnTo>
                <a:lnTo>
                  <a:pt x="83" y="364"/>
                </a:lnTo>
                <a:lnTo>
                  <a:pt x="83" y="364"/>
                </a:lnTo>
                <a:lnTo>
                  <a:pt x="83" y="362"/>
                </a:lnTo>
                <a:lnTo>
                  <a:pt x="83" y="362"/>
                </a:lnTo>
                <a:lnTo>
                  <a:pt x="83" y="359"/>
                </a:lnTo>
                <a:lnTo>
                  <a:pt x="83" y="359"/>
                </a:lnTo>
                <a:lnTo>
                  <a:pt x="85" y="357"/>
                </a:lnTo>
                <a:lnTo>
                  <a:pt x="85" y="355"/>
                </a:lnTo>
                <a:lnTo>
                  <a:pt x="85" y="355"/>
                </a:lnTo>
                <a:lnTo>
                  <a:pt x="85" y="352"/>
                </a:lnTo>
                <a:lnTo>
                  <a:pt x="85" y="350"/>
                </a:lnTo>
                <a:lnTo>
                  <a:pt x="85" y="347"/>
                </a:lnTo>
                <a:lnTo>
                  <a:pt x="85" y="345"/>
                </a:lnTo>
                <a:lnTo>
                  <a:pt x="85" y="343"/>
                </a:lnTo>
                <a:lnTo>
                  <a:pt x="85" y="340"/>
                </a:lnTo>
                <a:lnTo>
                  <a:pt x="85" y="336"/>
                </a:lnTo>
                <a:lnTo>
                  <a:pt x="83" y="336"/>
                </a:lnTo>
                <a:lnTo>
                  <a:pt x="85" y="333"/>
                </a:lnTo>
                <a:lnTo>
                  <a:pt x="85" y="331"/>
                </a:lnTo>
                <a:lnTo>
                  <a:pt x="83" y="331"/>
                </a:lnTo>
                <a:lnTo>
                  <a:pt x="83" y="329"/>
                </a:lnTo>
                <a:lnTo>
                  <a:pt x="80" y="329"/>
                </a:lnTo>
                <a:lnTo>
                  <a:pt x="80" y="326"/>
                </a:lnTo>
                <a:lnTo>
                  <a:pt x="80" y="326"/>
                </a:lnTo>
                <a:lnTo>
                  <a:pt x="80" y="324"/>
                </a:lnTo>
                <a:lnTo>
                  <a:pt x="80" y="324"/>
                </a:lnTo>
                <a:lnTo>
                  <a:pt x="80" y="324"/>
                </a:lnTo>
                <a:lnTo>
                  <a:pt x="80" y="321"/>
                </a:lnTo>
                <a:lnTo>
                  <a:pt x="80" y="321"/>
                </a:lnTo>
                <a:lnTo>
                  <a:pt x="80" y="321"/>
                </a:lnTo>
                <a:lnTo>
                  <a:pt x="80" y="321"/>
                </a:lnTo>
                <a:lnTo>
                  <a:pt x="80" y="321"/>
                </a:lnTo>
                <a:lnTo>
                  <a:pt x="80" y="319"/>
                </a:lnTo>
                <a:lnTo>
                  <a:pt x="80" y="317"/>
                </a:lnTo>
                <a:lnTo>
                  <a:pt x="80" y="314"/>
                </a:lnTo>
                <a:lnTo>
                  <a:pt x="80" y="310"/>
                </a:lnTo>
                <a:lnTo>
                  <a:pt x="80" y="310"/>
                </a:lnTo>
                <a:lnTo>
                  <a:pt x="83" y="307"/>
                </a:lnTo>
                <a:lnTo>
                  <a:pt x="80" y="307"/>
                </a:lnTo>
                <a:lnTo>
                  <a:pt x="76" y="305"/>
                </a:lnTo>
                <a:lnTo>
                  <a:pt x="76" y="305"/>
                </a:lnTo>
                <a:lnTo>
                  <a:pt x="76" y="302"/>
                </a:lnTo>
                <a:lnTo>
                  <a:pt x="76" y="298"/>
                </a:lnTo>
                <a:lnTo>
                  <a:pt x="76" y="295"/>
                </a:lnTo>
                <a:lnTo>
                  <a:pt x="78" y="293"/>
                </a:lnTo>
                <a:lnTo>
                  <a:pt x="80" y="291"/>
                </a:lnTo>
                <a:lnTo>
                  <a:pt x="78" y="291"/>
                </a:lnTo>
                <a:lnTo>
                  <a:pt x="78" y="291"/>
                </a:lnTo>
                <a:lnTo>
                  <a:pt x="73" y="288"/>
                </a:lnTo>
                <a:lnTo>
                  <a:pt x="71" y="288"/>
                </a:lnTo>
                <a:lnTo>
                  <a:pt x="73" y="281"/>
                </a:lnTo>
                <a:lnTo>
                  <a:pt x="73" y="279"/>
                </a:lnTo>
                <a:lnTo>
                  <a:pt x="73" y="274"/>
                </a:lnTo>
                <a:lnTo>
                  <a:pt x="73" y="272"/>
                </a:lnTo>
                <a:lnTo>
                  <a:pt x="73" y="272"/>
                </a:lnTo>
                <a:lnTo>
                  <a:pt x="71" y="272"/>
                </a:lnTo>
                <a:lnTo>
                  <a:pt x="68" y="272"/>
                </a:lnTo>
                <a:lnTo>
                  <a:pt x="66" y="272"/>
                </a:lnTo>
                <a:lnTo>
                  <a:pt x="66" y="269"/>
                </a:lnTo>
                <a:lnTo>
                  <a:pt x="66" y="269"/>
                </a:lnTo>
                <a:lnTo>
                  <a:pt x="66" y="267"/>
                </a:lnTo>
                <a:lnTo>
                  <a:pt x="66" y="265"/>
                </a:lnTo>
                <a:lnTo>
                  <a:pt x="66" y="265"/>
                </a:lnTo>
                <a:lnTo>
                  <a:pt x="66" y="265"/>
                </a:lnTo>
                <a:lnTo>
                  <a:pt x="66" y="262"/>
                </a:lnTo>
                <a:lnTo>
                  <a:pt x="66" y="262"/>
                </a:lnTo>
                <a:lnTo>
                  <a:pt x="64" y="262"/>
                </a:lnTo>
                <a:lnTo>
                  <a:pt x="64" y="262"/>
                </a:lnTo>
                <a:lnTo>
                  <a:pt x="61" y="265"/>
                </a:lnTo>
                <a:lnTo>
                  <a:pt x="61" y="265"/>
                </a:lnTo>
                <a:lnTo>
                  <a:pt x="59" y="262"/>
                </a:lnTo>
                <a:lnTo>
                  <a:pt x="59" y="260"/>
                </a:lnTo>
                <a:lnTo>
                  <a:pt x="59" y="258"/>
                </a:lnTo>
                <a:lnTo>
                  <a:pt x="59" y="258"/>
                </a:lnTo>
                <a:lnTo>
                  <a:pt x="57" y="255"/>
                </a:lnTo>
                <a:lnTo>
                  <a:pt x="57" y="253"/>
                </a:lnTo>
                <a:lnTo>
                  <a:pt x="57" y="250"/>
                </a:lnTo>
                <a:lnTo>
                  <a:pt x="57" y="246"/>
                </a:lnTo>
                <a:lnTo>
                  <a:pt x="57" y="246"/>
                </a:lnTo>
                <a:lnTo>
                  <a:pt x="57" y="243"/>
                </a:lnTo>
                <a:lnTo>
                  <a:pt x="57" y="243"/>
                </a:lnTo>
                <a:lnTo>
                  <a:pt x="57" y="241"/>
                </a:lnTo>
                <a:lnTo>
                  <a:pt x="57" y="241"/>
                </a:lnTo>
                <a:lnTo>
                  <a:pt x="57" y="239"/>
                </a:lnTo>
                <a:lnTo>
                  <a:pt x="57" y="236"/>
                </a:lnTo>
                <a:lnTo>
                  <a:pt x="59" y="234"/>
                </a:lnTo>
                <a:lnTo>
                  <a:pt x="59" y="231"/>
                </a:lnTo>
                <a:lnTo>
                  <a:pt x="57" y="229"/>
                </a:lnTo>
                <a:lnTo>
                  <a:pt x="52" y="224"/>
                </a:lnTo>
                <a:lnTo>
                  <a:pt x="52" y="224"/>
                </a:lnTo>
                <a:lnTo>
                  <a:pt x="50" y="220"/>
                </a:lnTo>
                <a:lnTo>
                  <a:pt x="50" y="220"/>
                </a:lnTo>
                <a:lnTo>
                  <a:pt x="50" y="217"/>
                </a:lnTo>
                <a:lnTo>
                  <a:pt x="50" y="215"/>
                </a:lnTo>
                <a:lnTo>
                  <a:pt x="52" y="215"/>
                </a:lnTo>
                <a:lnTo>
                  <a:pt x="50" y="210"/>
                </a:lnTo>
                <a:lnTo>
                  <a:pt x="45" y="205"/>
                </a:lnTo>
                <a:lnTo>
                  <a:pt x="42" y="205"/>
                </a:lnTo>
                <a:lnTo>
                  <a:pt x="40" y="201"/>
                </a:lnTo>
                <a:lnTo>
                  <a:pt x="38" y="198"/>
                </a:lnTo>
                <a:lnTo>
                  <a:pt x="38" y="196"/>
                </a:lnTo>
                <a:lnTo>
                  <a:pt x="38" y="194"/>
                </a:lnTo>
                <a:lnTo>
                  <a:pt x="38" y="191"/>
                </a:lnTo>
                <a:lnTo>
                  <a:pt x="35" y="189"/>
                </a:lnTo>
                <a:lnTo>
                  <a:pt x="33" y="189"/>
                </a:lnTo>
                <a:lnTo>
                  <a:pt x="31" y="186"/>
                </a:lnTo>
                <a:lnTo>
                  <a:pt x="31" y="184"/>
                </a:lnTo>
                <a:lnTo>
                  <a:pt x="31" y="182"/>
                </a:lnTo>
                <a:lnTo>
                  <a:pt x="31" y="179"/>
                </a:lnTo>
                <a:lnTo>
                  <a:pt x="31" y="177"/>
                </a:lnTo>
                <a:lnTo>
                  <a:pt x="31" y="175"/>
                </a:lnTo>
                <a:lnTo>
                  <a:pt x="31" y="172"/>
                </a:lnTo>
                <a:lnTo>
                  <a:pt x="28" y="170"/>
                </a:lnTo>
                <a:lnTo>
                  <a:pt x="28" y="170"/>
                </a:lnTo>
                <a:lnTo>
                  <a:pt x="28" y="168"/>
                </a:lnTo>
                <a:lnTo>
                  <a:pt x="24" y="163"/>
                </a:lnTo>
                <a:lnTo>
                  <a:pt x="26" y="158"/>
                </a:lnTo>
                <a:lnTo>
                  <a:pt x="26" y="153"/>
                </a:lnTo>
                <a:lnTo>
                  <a:pt x="24" y="149"/>
                </a:lnTo>
                <a:lnTo>
                  <a:pt x="24" y="146"/>
                </a:lnTo>
                <a:lnTo>
                  <a:pt x="21" y="146"/>
                </a:lnTo>
                <a:lnTo>
                  <a:pt x="16" y="146"/>
                </a:lnTo>
                <a:lnTo>
                  <a:pt x="16" y="142"/>
                </a:lnTo>
                <a:lnTo>
                  <a:pt x="16" y="139"/>
                </a:lnTo>
                <a:lnTo>
                  <a:pt x="14" y="139"/>
                </a:lnTo>
                <a:lnTo>
                  <a:pt x="14" y="139"/>
                </a:lnTo>
                <a:lnTo>
                  <a:pt x="14" y="137"/>
                </a:lnTo>
                <a:lnTo>
                  <a:pt x="14" y="137"/>
                </a:lnTo>
                <a:lnTo>
                  <a:pt x="14" y="137"/>
                </a:lnTo>
                <a:lnTo>
                  <a:pt x="14" y="134"/>
                </a:lnTo>
                <a:lnTo>
                  <a:pt x="14" y="134"/>
                </a:lnTo>
                <a:lnTo>
                  <a:pt x="14" y="134"/>
                </a:lnTo>
                <a:lnTo>
                  <a:pt x="12" y="134"/>
                </a:lnTo>
                <a:lnTo>
                  <a:pt x="12" y="132"/>
                </a:lnTo>
                <a:lnTo>
                  <a:pt x="12" y="132"/>
                </a:lnTo>
                <a:lnTo>
                  <a:pt x="9" y="132"/>
                </a:lnTo>
                <a:lnTo>
                  <a:pt x="9" y="132"/>
                </a:lnTo>
                <a:lnTo>
                  <a:pt x="12" y="132"/>
                </a:lnTo>
                <a:lnTo>
                  <a:pt x="12" y="130"/>
                </a:lnTo>
                <a:lnTo>
                  <a:pt x="12" y="130"/>
                </a:lnTo>
                <a:lnTo>
                  <a:pt x="12" y="130"/>
                </a:lnTo>
                <a:lnTo>
                  <a:pt x="12" y="130"/>
                </a:lnTo>
                <a:lnTo>
                  <a:pt x="12" y="127"/>
                </a:lnTo>
                <a:lnTo>
                  <a:pt x="12" y="127"/>
                </a:lnTo>
                <a:lnTo>
                  <a:pt x="9" y="127"/>
                </a:lnTo>
                <a:lnTo>
                  <a:pt x="5" y="123"/>
                </a:lnTo>
                <a:lnTo>
                  <a:pt x="5" y="123"/>
                </a:lnTo>
                <a:lnTo>
                  <a:pt x="2" y="123"/>
                </a:lnTo>
                <a:lnTo>
                  <a:pt x="2" y="120"/>
                </a:lnTo>
                <a:lnTo>
                  <a:pt x="2" y="118"/>
                </a:lnTo>
                <a:lnTo>
                  <a:pt x="0" y="118"/>
                </a:lnTo>
                <a:lnTo>
                  <a:pt x="2" y="115"/>
                </a:lnTo>
                <a:lnTo>
                  <a:pt x="2" y="115"/>
                </a:lnTo>
                <a:lnTo>
                  <a:pt x="2" y="113"/>
                </a:lnTo>
                <a:lnTo>
                  <a:pt x="5" y="111"/>
                </a:lnTo>
                <a:lnTo>
                  <a:pt x="5" y="111"/>
                </a:lnTo>
                <a:lnTo>
                  <a:pt x="5" y="108"/>
                </a:lnTo>
                <a:lnTo>
                  <a:pt x="5" y="108"/>
                </a:lnTo>
                <a:lnTo>
                  <a:pt x="5" y="108"/>
                </a:lnTo>
                <a:lnTo>
                  <a:pt x="5" y="108"/>
                </a:lnTo>
                <a:lnTo>
                  <a:pt x="5" y="106"/>
                </a:lnTo>
                <a:lnTo>
                  <a:pt x="5" y="106"/>
                </a:lnTo>
                <a:lnTo>
                  <a:pt x="5" y="106"/>
                </a:lnTo>
                <a:lnTo>
                  <a:pt x="7" y="106"/>
                </a:lnTo>
                <a:lnTo>
                  <a:pt x="7" y="106"/>
                </a:lnTo>
                <a:lnTo>
                  <a:pt x="7" y="106"/>
                </a:lnTo>
                <a:lnTo>
                  <a:pt x="7" y="104"/>
                </a:lnTo>
                <a:lnTo>
                  <a:pt x="7" y="104"/>
                </a:lnTo>
                <a:lnTo>
                  <a:pt x="7" y="101"/>
                </a:lnTo>
                <a:lnTo>
                  <a:pt x="9" y="101"/>
                </a:lnTo>
                <a:lnTo>
                  <a:pt x="9" y="101"/>
                </a:lnTo>
                <a:lnTo>
                  <a:pt x="9" y="101"/>
                </a:lnTo>
                <a:lnTo>
                  <a:pt x="9" y="101"/>
                </a:lnTo>
                <a:lnTo>
                  <a:pt x="9" y="99"/>
                </a:lnTo>
                <a:lnTo>
                  <a:pt x="9" y="97"/>
                </a:lnTo>
                <a:lnTo>
                  <a:pt x="9" y="94"/>
                </a:lnTo>
                <a:lnTo>
                  <a:pt x="9" y="94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12" y="89"/>
                </a:lnTo>
                <a:lnTo>
                  <a:pt x="12" y="87"/>
                </a:lnTo>
                <a:lnTo>
                  <a:pt x="12" y="87"/>
                </a:lnTo>
                <a:lnTo>
                  <a:pt x="12" y="87"/>
                </a:lnTo>
                <a:lnTo>
                  <a:pt x="12" y="87"/>
                </a:lnTo>
                <a:lnTo>
                  <a:pt x="12" y="85"/>
                </a:lnTo>
                <a:lnTo>
                  <a:pt x="14" y="85"/>
                </a:lnTo>
                <a:lnTo>
                  <a:pt x="12" y="85"/>
                </a:lnTo>
                <a:lnTo>
                  <a:pt x="12" y="82"/>
                </a:lnTo>
                <a:lnTo>
                  <a:pt x="12" y="82"/>
                </a:lnTo>
                <a:lnTo>
                  <a:pt x="12" y="82"/>
                </a:lnTo>
                <a:lnTo>
                  <a:pt x="12" y="82"/>
                </a:lnTo>
                <a:lnTo>
                  <a:pt x="12" y="80"/>
                </a:lnTo>
                <a:lnTo>
                  <a:pt x="14" y="78"/>
                </a:lnTo>
                <a:lnTo>
                  <a:pt x="16" y="78"/>
                </a:lnTo>
                <a:lnTo>
                  <a:pt x="16" y="78"/>
                </a:lnTo>
                <a:lnTo>
                  <a:pt x="16" y="71"/>
                </a:lnTo>
                <a:lnTo>
                  <a:pt x="16" y="71"/>
                </a:lnTo>
                <a:lnTo>
                  <a:pt x="16" y="71"/>
                </a:lnTo>
                <a:lnTo>
                  <a:pt x="16" y="68"/>
                </a:lnTo>
                <a:lnTo>
                  <a:pt x="16" y="68"/>
                </a:lnTo>
                <a:lnTo>
                  <a:pt x="14" y="63"/>
                </a:lnTo>
                <a:lnTo>
                  <a:pt x="14" y="61"/>
                </a:lnTo>
                <a:lnTo>
                  <a:pt x="14" y="61"/>
                </a:lnTo>
                <a:lnTo>
                  <a:pt x="14" y="61"/>
                </a:lnTo>
                <a:lnTo>
                  <a:pt x="14" y="59"/>
                </a:lnTo>
                <a:lnTo>
                  <a:pt x="12" y="59"/>
                </a:lnTo>
                <a:lnTo>
                  <a:pt x="12" y="61"/>
                </a:lnTo>
                <a:lnTo>
                  <a:pt x="12" y="61"/>
                </a:lnTo>
                <a:lnTo>
                  <a:pt x="9" y="59"/>
                </a:lnTo>
                <a:lnTo>
                  <a:pt x="7" y="59"/>
                </a:lnTo>
                <a:lnTo>
                  <a:pt x="7" y="59"/>
                </a:lnTo>
                <a:lnTo>
                  <a:pt x="7" y="59"/>
                </a:lnTo>
                <a:lnTo>
                  <a:pt x="5" y="59"/>
                </a:lnTo>
                <a:lnTo>
                  <a:pt x="5" y="59"/>
                </a:lnTo>
                <a:lnTo>
                  <a:pt x="5" y="59"/>
                </a:lnTo>
                <a:lnTo>
                  <a:pt x="5" y="56"/>
                </a:lnTo>
                <a:lnTo>
                  <a:pt x="7" y="56"/>
                </a:lnTo>
                <a:lnTo>
                  <a:pt x="7" y="56"/>
                </a:lnTo>
                <a:lnTo>
                  <a:pt x="7" y="56"/>
                </a:lnTo>
                <a:lnTo>
                  <a:pt x="7" y="54"/>
                </a:lnTo>
                <a:lnTo>
                  <a:pt x="5" y="54"/>
                </a:lnTo>
                <a:lnTo>
                  <a:pt x="5" y="54"/>
                </a:lnTo>
                <a:lnTo>
                  <a:pt x="5" y="52"/>
                </a:lnTo>
                <a:lnTo>
                  <a:pt x="5" y="52"/>
                </a:lnTo>
                <a:lnTo>
                  <a:pt x="5" y="52"/>
                </a:lnTo>
                <a:lnTo>
                  <a:pt x="7" y="52"/>
                </a:lnTo>
                <a:lnTo>
                  <a:pt x="7" y="52"/>
                </a:lnTo>
                <a:lnTo>
                  <a:pt x="7" y="52"/>
                </a:lnTo>
                <a:lnTo>
                  <a:pt x="7" y="52"/>
                </a:lnTo>
                <a:lnTo>
                  <a:pt x="9" y="49"/>
                </a:lnTo>
                <a:lnTo>
                  <a:pt x="9" y="47"/>
                </a:lnTo>
                <a:lnTo>
                  <a:pt x="9" y="40"/>
                </a:lnTo>
                <a:lnTo>
                  <a:pt x="7" y="40"/>
                </a:lnTo>
                <a:lnTo>
                  <a:pt x="7" y="40"/>
                </a:lnTo>
                <a:lnTo>
                  <a:pt x="7" y="37"/>
                </a:lnTo>
                <a:lnTo>
                  <a:pt x="5" y="37"/>
                </a:lnTo>
                <a:lnTo>
                  <a:pt x="5" y="35"/>
                </a:lnTo>
                <a:lnTo>
                  <a:pt x="2" y="35"/>
                </a:lnTo>
                <a:lnTo>
                  <a:pt x="2" y="33"/>
                </a:lnTo>
                <a:lnTo>
                  <a:pt x="2" y="33"/>
                </a:lnTo>
                <a:lnTo>
                  <a:pt x="2" y="30"/>
                </a:lnTo>
                <a:lnTo>
                  <a:pt x="2" y="30"/>
                </a:lnTo>
                <a:lnTo>
                  <a:pt x="2" y="28"/>
                </a:lnTo>
                <a:lnTo>
                  <a:pt x="2" y="28"/>
                </a:lnTo>
                <a:lnTo>
                  <a:pt x="2" y="28"/>
                </a:lnTo>
                <a:lnTo>
                  <a:pt x="2" y="26"/>
                </a:lnTo>
                <a:lnTo>
                  <a:pt x="2" y="26"/>
                </a:lnTo>
                <a:lnTo>
                  <a:pt x="16" y="26"/>
                </a:lnTo>
                <a:lnTo>
                  <a:pt x="45" y="26"/>
                </a:lnTo>
                <a:lnTo>
                  <a:pt x="76" y="23"/>
                </a:lnTo>
                <a:lnTo>
                  <a:pt x="106" y="23"/>
                </a:lnTo>
                <a:lnTo>
                  <a:pt x="137" y="21"/>
                </a:lnTo>
                <a:lnTo>
                  <a:pt x="165" y="18"/>
                </a:lnTo>
                <a:lnTo>
                  <a:pt x="196" y="18"/>
                </a:lnTo>
                <a:lnTo>
                  <a:pt x="227" y="16"/>
                </a:lnTo>
                <a:lnTo>
                  <a:pt x="258" y="14"/>
                </a:lnTo>
                <a:lnTo>
                  <a:pt x="286" y="14"/>
                </a:lnTo>
                <a:lnTo>
                  <a:pt x="317" y="11"/>
                </a:lnTo>
                <a:lnTo>
                  <a:pt x="348" y="9"/>
                </a:lnTo>
                <a:lnTo>
                  <a:pt x="378" y="7"/>
                </a:lnTo>
                <a:lnTo>
                  <a:pt x="407" y="4"/>
                </a:lnTo>
                <a:lnTo>
                  <a:pt x="437" y="4"/>
                </a:lnTo>
                <a:lnTo>
                  <a:pt x="468" y="2"/>
                </a:lnTo>
                <a:lnTo>
                  <a:pt x="499" y="0"/>
                </a:lnTo>
                <a:lnTo>
                  <a:pt x="499" y="0"/>
                </a:lnTo>
                <a:lnTo>
                  <a:pt x="499" y="0"/>
                </a:lnTo>
                <a:lnTo>
                  <a:pt x="499" y="2"/>
                </a:lnTo>
                <a:lnTo>
                  <a:pt x="499" y="4"/>
                </a:lnTo>
                <a:lnTo>
                  <a:pt x="499" y="4"/>
                </a:lnTo>
                <a:lnTo>
                  <a:pt x="501" y="7"/>
                </a:lnTo>
                <a:lnTo>
                  <a:pt x="501" y="9"/>
                </a:lnTo>
                <a:lnTo>
                  <a:pt x="501" y="9"/>
                </a:lnTo>
                <a:lnTo>
                  <a:pt x="501" y="14"/>
                </a:lnTo>
                <a:lnTo>
                  <a:pt x="504" y="14"/>
                </a:lnTo>
                <a:lnTo>
                  <a:pt x="504" y="14"/>
                </a:lnTo>
                <a:lnTo>
                  <a:pt x="513" y="16"/>
                </a:lnTo>
                <a:lnTo>
                  <a:pt x="516" y="18"/>
                </a:lnTo>
                <a:lnTo>
                  <a:pt x="516" y="23"/>
                </a:lnTo>
                <a:lnTo>
                  <a:pt x="513" y="28"/>
                </a:lnTo>
                <a:lnTo>
                  <a:pt x="511" y="35"/>
                </a:lnTo>
                <a:lnTo>
                  <a:pt x="508" y="40"/>
                </a:lnTo>
                <a:lnTo>
                  <a:pt x="511" y="47"/>
                </a:lnTo>
                <a:lnTo>
                  <a:pt x="511" y="52"/>
                </a:lnTo>
                <a:lnTo>
                  <a:pt x="511" y="56"/>
                </a:lnTo>
                <a:lnTo>
                  <a:pt x="511" y="59"/>
                </a:lnTo>
                <a:lnTo>
                  <a:pt x="513" y="59"/>
                </a:lnTo>
                <a:lnTo>
                  <a:pt x="513" y="66"/>
                </a:lnTo>
                <a:lnTo>
                  <a:pt x="513" y="68"/>
                </a:lnTo>
                <a:lnTo>
                  <a:pt x="516" y="68"/>
                </a:lnTo>
                <a:lnTo>
                  <a:pt x="518" y="73"/>
                </a:lnTo>
                <a:lnTo>
                  <a:pt x="518" y="73"/>
                </a:lnTo>
                <a:lnTo>
                  <a:pt x="520" y="75"/>
                </a:lnTo>
                <a:lnTo>
                  <a:pt x="520" y="82"/>
                </a:lnTo>
                <a:lnTo>
                  <a:pt x="520" y="82"/>
                </a:lnTo>
                <a:lnTo>
                  <a:pt x="525" y="89"/>
                </a:lnTo>
                <a:lnTo>
                  <a:pt x="525" y="92"/>
                </a:lnTo>
                <a:lnTo>
                  <a:pt x="527" y="92"/>
                </a:lnTo>
                <a:lnTo>
                  <a:pt x="532" y="94"/>
                </a:lnTo>
                <a:lnTo>
                  <a:pt x="549" y="94"/>
                </a:lnTo>
                <a:lnTo>
                  <a:pt x="553" y="97"/>
                </a:lnTo>
                <a:lnTo>
                  <a:pt x="556" y="97"/>
                </a:lnTo>
                <a:lnTo>
                  <a:pt x="558" y="97"/>
                </a:lnTo>
                <a:lnTo>
                  <a:pt x="558" y="99"/>
                </a:lnTo>
                <a:lnTo>
                  <a:pt x="560" y="104"/>
                </a:lnTo>
                <a:lnTo>
                  <a:pt x="563" y="106"/>
                </a:lnTo>
                <a:lnTo>
                  <a:pt x="565" y="108"/>
                </a:lnTo>
                <a:lnTo>
                  <a:pt x="565" y="111"/>
                </a:lnTo>
                <a:lnTo>
                  <a:pt x="565" y="111"/>
                </a:lnTo>
                <a:lnTo>
                  <a:pt x="565" y="113"/>
                </a:lnTo>
                <a:lnTo>
                  <a:pt x="565" y="11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B1447285-A08F-4622-9527-58214044D581}"/>
              </a:ext>
            </a:extLst>
          </p:cNvPr>
          <p:cNvSpPr>
            <a:spLocks noEditPoints="1"/>
          </p:cNvSpPr>
          <p:nvPr/>
        </p:nvSpPr>
        <p:spPr bwMode="auto">
          <a:xfrm>
            <a:off x="7149647" y="5537745"/>
            <a:ext cx="887016" cy="538163"/>
          </a:xfrm>
          <a:custGeom>
            <a:avLst/>
            <a:gdLst>
              <a:gd name="T0" fmla="*/ 560 w 745"/>
              <a:gd name="T1" fmla="*/ 187 h 452"/>
              <a:gd name="T2" fmla="*/ 544 w 745"/>
              <a:gd name="T3" fmla="*/ 177 h 452"/>
              <a:gd name="T4" fmla="*/ 527 w 745"/>
              <a:gd name="T5" fmla="*/ 179 h 452"/>
              <a:gd name="T6" fmla="*/ 506 w 745"/>
              <a:gd name="T7" fmla="*/ 170 h 452"/>
              <a:gd name="T8" fmla="*/ 492 w 745"/>
              <a:gd name="T9" fmla="*/ 165 h 452"/>
              <a:gd name="T10" fmla="*/ 492 w 745"/>
              <a:gd name="T11" fmla="*/ 194 h 452"/>
              <a:gd name="T12" fmla="*/ 508 w 745"/>
              <a:gd name="T13" fmla="*/ 196 h 452"/>
              <a:gd name="T14" fmla="*/ 518 w 745"/>
              <a:gd name="T15" fmla="*/ 220 h 452"/>
              <a:gd name="T16" fmla="*/ 541 w 745"/>
              <a:gd name="T17" fmla="*/ 224 h 452"/>
              <a:gd name="T18" fmla="*/ 579 w 745"/>
              <a:gd name="T19" fmla="*/ 208 h 452"/>
              <a:gd name="T20" fmla="*/ 487 w 745"/>
              <a:gd name="T21" fmla="*/ 236 h 452"/>
              <a:gd name="T22" fmla="*/ 733 w 745"/>
              <a:gd name="T23" fmla="*/ 362 h 452"/>
              <a:gd name="T24" fmla="*/ 707 w 745"/>
              <a:gd name="T25" fmla="*/ 340 h 452"/>
              <a:gd name="T26" fmla="*/ 648 w 745"/>
              <a:gd name="T27" fmla="*/ 291 h 452"/>
              <a:gd name="T28" fmla="*/ 629 w 745"/>
              <a:gd name="T29" fmla="*/ 284 h 452"/>
              <a:gd name="T30" fmla="*/ 603 w 745"/>
              <a:gd name="T31" fmla="*/ 269 h 452"/>
              <a:gd name="T32" fmla="*/ 605 w 745"/>
              <a:gd name="T33" fmla="*/ 302 h 452"/>
              <a:gd name="T34" fmla="*/ 582 w 745"/>
              <a:gd name="T35" fmla="*/ 329 h 452"/>
              <a:gd name="T36" fmla="*/ 584 w 745"/>
              <a:gd name="T37" fmla="*/ 357 h 452"/>
              <a:gd name="T38" fmla="*/ 591 w 745"/>
              <a:gd name="T39" fmla="*/ 376 h 452"/>
              <a:gd name="T40" fmla="*/ 593 w 745"/>
              <a:gd name="T41" fmla="*/ 428 h 452"/>
              <a:gd name="T42" fmla="*/ 608 w 745"/>
              <a:gd name="T43" fmla="*/ 440 h 452"/>
              <a:gd name="T44" fmla="*/ 631 w 745"/>
              <a:gd name="T45" fmla="*/ 447 h 452"/>
              <a:gd name="T46" fmla="*/ 664 w 745"/>
              <a:gd name="T47" fmla="*/ 414 h 452"/>
              <a:gd name="T48" fmla="*/ 702 w 745"/>
              <a:gd name="T49" fmla="*/ 402 h 452"/>
              <a:gd name="T50" fmla="*/ 742 w 745"/>
              <a:gd name="T51" fmla="*/ 374 h 452"/>
              <a:gd name="T52" fmla="*/ 473 w 745"/>
              <a:gd name="T53" fmla="*/ 146 h 452"/>
              <a:gd name="T54" fmla="*/ 449 w 745"/>
              <a:gd name="T55" fmla="*/ 142 h 452"/>
              <a:gd name="T56" fmla="*/ 418 w 745"/>
              <a:gd name="T57" fmla="*/ 142 h 452"/>
              <a:gd name="T58" fmla="*/ 409 w 745"/>
              <a:gd name="T59" fmla="*/ 142 h 452"/>
              <a:gd name="T60" fmla="*/ 409 w 745"/>
              <a:gd name="T61" fmla="*/ 158 h 452"/>
              <a:gd name="T62" fmla="*/ 466 w 745"/>
              <a:gd name="T63" fmla="*/ 160 h 452"/>
              <a:gd name="T64" fmla="*/ 127 w 745"/>
              <a:gd name="T65" fmla="*/ 9 h 452"/>
              <a:gd name="T66" fmla="*/ 113 w 745"/>
              <a:gd name="T67" fmla="*/ 2 h 452"/>
              <a:gd name="T68" fmla="*/ 82 w 745"/>
              <a:gd name="T69" fmla="*/ 7 h 452"/>
              <a:gd name="T70" fmla="*/ 61 w 745"/>
              <a:gd name="T71" fmla="*/ 26 h 452"/>
              <a:gd name="T72" fmla="*/ 78 w 745"/>
              <a:gd name="T73" fmla="*/ 40 h 452"/>
              <a:gd name="T74" fmla="*/ 108 w 745"/>
              <a:gd name="T75" fmla="*/ 52 h 452"/>
              <a:gd name="T76" fmla="*/ 125 w 745"/>
              <a:gd name="T77" fmla="*/ 30 h 452"/>
              <a:gd name="T78" fmla="*/ 14 w 745"/>
              <a:gd name="T79" fmla="*/ 37 h 452"/>
              <a:gd name="T80" fmla="*/ 4 w 745"/>
              <a:gd name="T81" fmla="*/ 61 h 452"/>
              <a:gd name="T82" fmla="*/ 19 w 745"/>
              <a:gd name="T83" fmla="*/ 47 h 452"/>
              <a:gd name="T84" fmla="*/ 347 w 745"/>
              <a:gd name="T85" fmla="*/ 120 h 452"/>
              <a:gd name="T86" fmla="*/ 338 w 745"/>
              <a:gd name="T87" fmla="*/ 106 h 452"/>
              <a:gd name="T88" fmla="*/ 328 w 745"/>
              <a:gd name="T89" fmla="*/ 104 h 452"/>
              <a:gd name="T90" fmla="*/ 321 w 745"/>
              <a:gd name="T91" fmla="*/ 87 h 452"/>
              <a:gd name="T92" fmla="*/ 309 w 745"/>
              <a:gd name="T93" fmla="*/ 73 h 452"/>
              <a:gd name="T94" fmla="*/ 291 w 745"/>
              <a:gd name="T95" fmla="*/ 87 h 452"/>
              <a:gd name="T96" fmla="*/ 269 w 745"/>
              <a:gd name="T97" fmla="*/ 92 h 452"/>
              <a:gd name="T98" fmla="*/ 283 w 745"/>
              <a:gd name="T99" fmla="*/ 116 h 452"/>
              <a:gd name="T100" fmla="*/ 295 w 745"/>
              <a:gd name="T101" fmla="*/ 130 h 452"/>
              <a:gd name="T102" fmla="*/ 305 w 745"/>
              <a:gd name="T103" fmla="*/ 118 h 452"/>
              <a:gd name="T104" fmla="*/ 314 w 745"/>
              <a:gd name="T105" fmla="*/ 118 h 452"/>
              <a:gd name="T106" fmla="*/ 321 w 745"/>
              <a:gd name="T107" fmla="*/ 125 h 452"/>
              <a:gd name="T108" fmla="*/ 338 w 745"/>
              <a:gd name="T109" fmla="*/ 132 h 452"/>
              <a:gd name="T110" fmla="*/ 463 w 745"/>
              <a:gd name="T111" fmla="*/ 187 h 452"/>
              <a:gd name="T112" fmla="*/ 444 w 745"/>
              <a:gd name="T113" fmla="*/ 196 h 452"/>
              <a:gd name="T114" fmla="*/ 470 w 745"/>
              <a:gd name="T115" fmla="*/ 19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45" h="452">
                <a:moveTo>
                  <a:pt x="579" y="208"/>
                </a:moveTo>
                <a:lnTo>
                  <a:pt x="582" y="201"/>
                </a:lnTo>
                <a:lnTo>
                  <a:pt x="579" y="196"/>
                </a:lnTo>
                <a:lnTo>
                  <a:pt x="572" y="194"/>
                </a:lnTo>
                <a:lnTo>
                  <a:pt x="570" y="191"/>
                </a:lnTo>
                <a:lnTo>
                  <a:pt x="563" y="191"/>
                </a:lnTo>
                <a:lnTo>
                  <a:pt x="563" y="189"/>
                </a:lnTo>
                <a:lnTo>
                  <a:pt x="560" y="187"/>
                </a:lnTo>
                <a:lnTo>
                  <a:pt x="560" y="187"/>
                </a:lnTo>
                <a:lnTo>
                  <a:pt x="555" y="184"/>
                </a:lnTo>
                <a:lnTo>
                  <a:pt x="553" y="184"/>
                </a:lnTo>
                <a:lnTo>
                  <a:pt x="551" y="182"/>
                </a:lnTo>
                <a:lnTo>
                  <a:pt x="551" y="182"/>
                </a:lnTo>
                <a:lnTo>
                  <a:pt x="548" y="179"/>
                </a:lnTo>
                <a:lnTo>
                  <a:pt x="546" y="177"/>
                </a:lnTo>
                <a:lnTo>
                  <a:pt x="544" y="179"/>
                </a:lnTo>
                <a:lnTo>
                  <a:pt x="544" y="177"/>
                </a:lnTo>
                <a:lnTo>
                  <a:pt x="544" y="177"/>
                </a:lnTo>
                <a:lnTo>
                  <a:pt x="544" y="177"/>
                </a:lnTo>
                <a:lnTo>
                  <a:pt x="544" y="177"/>
                </a:lnTo>
                <a:lnTo>
                  <a:pt x="541" y="177"/>
                </a:lnTo>
                <a:lnTo>
                  <a:pt x="539" y="177"/>
                </a:lnTo>
                <a:lnTo>
                  <a:pt x="537" y="177"/>
                </a:lnTo>
                <a:lnTo>
                  <a:pt x="534" y="177"/>
                </a:lnTo>
                <a:lnTo>
                  <a:pt x="532" y="177"/>
                </a:lnTo>
                <a:lnTo>
                  <a:pt x="527" y="179"/>
                </a:lnTo>
                <a:lnTo>
                  <a:pt x="527" y="179"/>
                </a:lnTo>
                <a:lnTo>
                  <a:pt x="522" y="182"/>
                </a:lnTo>
                <a:lnTo>
                  <a:pt x="520" y="182"/>
                </a:lnTo>
                <a:lnTo>
                  <a:pt x="518" y="182"/>
                </a:lnTo>
                <a:lnTo>
                  <a:pt x="515" y="182"/>
                </a:lnTo>
                <a:lnTo>
                  <a:pt x="515" y="184"/>
                </a:lnTo>
                <a:lnTo>
                  <a:pt x="513" y="182"/>
                </a:lnTo>
                <a:lnTo>
                  <a:pt x="508" y="172"/>
                </a:lnTo>
                <a:lnTo>
                  <a:pt x="508" y="172"/>
                </a:lnTo>
                <a:lnTo>
                  <a:pt x="506" y="170"/>
                </a:lnTo>
                <a:lnTo>
                  <a:pt x="501" y="165"/>
                </a:lnTo>
                <a:lnTo>
                  <a:pt x="499" y="165"/>
                </a:lnTo>
                <a:lnTo>
                  <a:pt x="499" y="163"/>
                </a:lnTo>
                <a:lnTo>
                  <a:pt x="496" y="163"/>
                </a:lnTo>
                <a:lnTo>
                  <a:pt x="496" y="163"/>
                </a:lnTo>
                <a:lnTo>
                  <a:pt x="496" y="165"/>
                </a:lnTo>
                <a:lnTo>
                  <a:pt x="494" y="165"/>
                </a:lnTo>
                <a:lnTo>
                  <a:pt x="494" y="165"/>
                </a:lnTo>
                <a:lnTo>
                  <a:pt x="492" y="165"/>
                </a:lnTo>
                <a:lnTo>
                  <a:pt x="492" y="165"/>
                </a:lnTo>
                <a:lnTo>
                  <a:pt x="492" y="168"/>
                </a:lnTo>
                <a:lnTo>
                  <a:pt x="492" y="168"/>
                </a:lnTo>
                <a:lnTo>
                  <a:pt x="492" y="168"/>
                </a:lnTo>
                <a:lnTo>
                  <a:pt x="489" y="168"/>
                </a:lnTo>
                <a:lnTo>
                  <a:pt x="489" y="168"/>
                </a:lnTo>
                <a:lnTo>
                  <a:pt x="487" y="170"/>
                </a:lnTo>
                <a:lnTo>
                  <a:pt x="482" y="179"/>
                </a:lnTo>
                <a:lnTo>
                  <a:pt x="492" y="194"/>
                </a:lnTo>
                <a:lnTo>
                  <a:pt x="492" y="194"/>
                </a:lnTo>
                <a:lnTo>
                  <a:pt x="494" y="194"/>
                </a:lnTo>
                <a:lnTo>
                  <a:pt x="496" y="194"/>
                </a:lnTo>
                <a:lnTo>
                  <a:pt x="499" y="196"/>
                </a:lnTo>
                <a:lnTo>
                  <a:pt x="503" y="198"/>
                </a:lnTo>
                <a:lnTo>
                  <a:pt x="506" y="198"/>
                </a:lnTo>
                <a:lnTo>
                  <a:pt x="506" y="198"/>
                </a:lnTo>
                <a:lnTo>
                  <a:pt x="508" y="198"/>
                </a:lnTo>
                <a:lnTo>
                  <a:pt x="508" y="196"/>
                </a:lnTo>
                <a:lnTo>
                  <a:pt x="513" y="196"/>
                </a:lnTo>
                <a:lnTo>
                  <a:pt x="513" y="198"/>
                </a:lnTo>
                <a:lnTo>
                  <a:pt x="515" y="198"/>
                </a:lnTo>
                <a:lnTo>
                  <a:pt x="515" y="201"/>
                </a:lnTo>
                <a:lnTo>
                  <a:pt x="515" y="203"/>
                </a:lnTo>
                <a:lnTo>
                  <a:pt x="515" y="203"/>
                </a:lnTo>
                <a:lnTo>
                  <a:pt x="518" y="205"/>
                </a:lnTo>
                <a:lnTo>
                  <a:pt x="518" y="208"/>
                </a:lnTo>
                <a:lnTo>
                  <a:pt x="518" y="220"/>
                </a:lnTo>
                <a:lnTo>
                  <a:pt x="520" y="224"/>
                </a:lnTo>
                <a:lnTo>
                  <a:pt x="522" y="227"/>
                </a:lnTo>
                <a:lnTo>
                  <a:pt x="529" y="227"/>
                </a:lnTo>
                <a:lnTo>
                  <a:pt x="532" y="224"/>
                </a:lnTo>
                <a:lnTo>
                  <a:pt x="534" y="224"/>
                </a:lnTo>
                <a:lnTo>
                  <a:pt x="534" y="224"/>
                </a:lnTo>
                <a:lnTo>
                  <a:pt x="534" y="224"/>
                </a:lnTo>
                <a:lnTo>
                  <a:pt x="537" y="224"/>
                </a:lnTo>
                <a:lnTo>
                  <a:pt x="541" y="224"/>
                </a:lnTo>
                <a:lnTo>
                  <a:pt x="548" y="220"/>
                </a:lnTo>
                <a:lnTo>
                  <a:pt x="551" y="220"/>
                </a:lnTo>
                <a:lnTo>
                  <a:pt x="555" y="220"/>
                </a:lnTo>
                <a:lnTo>
                  <a:pt x="558" y="220"/>
                </a:lnTo>
                <a:lnTo>
                  <a:pt x="560" y="220"/>
                </a:lnTo>
                <a:lnTo>
                  <a:pt x="563" y="220"/>
                </a:lnTo>
                <a:lnTo>
                  <a:pt x="572" y="215"/>
                </a:lnTo>
                <a:lnTo>
                  <a:pt x="577" y="213"/>
                </a:lnTo>
                <a:lnTo>
                  <a:pt x="579" y="208"/>
                </a:lnTo>
                <a:close/>
                <a:moveTo>
                  <a:pt x="503" y="224"/>
                </a:moveTo>
                <a:lnTo>
                  <a:pt x="501" y="222"/>
                </a:lnTo>
                <a:lnTo>
                  <a:pt x="499" y="224"/>
                </a:lnTo>
                <a:lnTo>
                  <a:pt x="496" y="224"/>
                </a:lnTo>
                <a:lnTo>
                  <a:pt x="492" y="227"/>
                </a:lnTo>
                <a:lnTo>
                  <a:pt x="487" y="229"/>
                </a:lnTo>
                <a:lnTo>
                  <a:pt x="485" y="231"/>
                </a:lnTo>
                <a:lnTo>
                  <a:pt x="485" y="234"/>
                </a:lnTo>
                <a:lnTo>
                  <a:pt x="487" y="236"/>
                </a:lnTo>
                <a:lnTo>
                  <a:pt x="489" y="236"/>
                </a:lnTo>
                <a:lnTo>
                  <a:pt x="494" y="234"/>
                </a:lnTo>
                <a:lnTo>
                  <a:pt x="494" y="234"/>
                </a:lnTo>
                <a:lnTo>
                  <a:pt x="501" y="234"/>
                </a:lnTo>
                <a:lnTo>
                  <a:pt x="503" y="234"/>
                </a:lnTo>
                <a:lnTo>
                  <a:pt x="506" y="231"/>
                </a:lnTo>
                <a:lnTo>
                  <a:pt x="503" y="231"/>
                </a:lnTo>
                <a:lnTo>
                  <a:pt x="503" y="224"/>
                </a:lnTo>
                <a:close/>
                <a:moveTo>
                  <a:pt x="733" y="362"/>
                </a:moveTo>
                <a:lnTo>
                  <a:pt x="726" y="359"/>
                </a:lnTo>
                <a:lnTo>
                  <a:pt x="721" y="355"/>
                </a:lnTo>
                <a:lnTo>
                  <a:pt x="721" y="352"/>
                </a:lnTo>
                <a:lnTo>
                  <a:pt x="719" y="345"/>
                </a:lnTo>
                <a:lnTo>
                  <a:pt x="719" y="343"/>
                </a:lnTo>
                <a:lnTo>
                  <a:pt x="716" y="340"/>
                </a:lnTo>
                <a:lnTo>
                  <a:pt x="714" y="340"/>
                </a:lnTo>
                <a:lnTo>
                  <a:pt x="707" y="343"/>
                </a:lnTo>
                <a:lnTo>
                  <a:pt x="707" y="340"/>
                </a:lnTo>
                <a:lnTo>
                  <a:pt x="705" y="338"/>
                </a:lnTo>
                <a:lnTo>
                  <a:pt x="705" y="329"/>
                </a:lnTo>
                <a:lnTo>
                  <a:pt x="705" y="324"/>
                </a:lnTo>
                <a:lnTo>
                  <a:pt x="705" y="321"/>
                </a:lnTo>
                <a:lnTo>
                  <a:pt x="693" y="310"/>
                </a:lnTo>
                <a:lnTo>
                  <a:pt x="688" y="307"/>
                </a:lnTo>
                <a:lnTo>
                  <a:pt x="669" y="298"/>
                </a:lnTo>
                <a:lnTo>
                  <a:pt x="655" y="293"/>
                </a:lnTo>
                <a:lnTo>
                  <a:pt x="648" y="291"/>
                </a:lnTo>
                <a:lnTo>
                  <a:pt x="643" y="288"/>
                </a:lnTo>
                <a:lnTo>
                  <a:pt x="641" y="286"/>
                </a:lnTo>
                <a:lnTo>
                  <a:pt x="641" y="288"/>
                </a:lnTo>
                <a:lnTo>
                  <a:pt x="638" y="288"/>
                </a:lnTo>
                <a:lnTo>
                  <a:pt x="636" y="288"/>
                </a:lnTo>
                <a:lnTo>
                  <a:pt x="636" y="288"/>
                </a:lnTo>
                <a:lnTo>
                  <a:pt x="634" y="286"/>
                </a:lnTo>
                <a:lnTo>
                  <a:pt x="631" y="286"/>
                </a:lnTo>
                <a:lnTo>
                  <a:pt x="629" y="284"/>
                </a:lnTo>
                <a:lnTo>
                  <a:pt x="626" y="281"/>
                </a:lnTo>
                <a:lnTo>
                  <a:pt x="617" y="279"/>
                </a:lnTo>
                <a:lnTo>
                  <a:pt x="617" y="276"/>
                </a:lnTo>
                <a:lnTo>
                  <a:pt x="617" y="276"/>
                </a:lnTo>
                <a:lnTo>
                  <a:pt x="617" y="274"/>
                </a:lnTo>
                <a:lnTo>
                  <a:pt x="617" y="274"/>
                </a:lnTo>
                <a:lnTo>
                  <a:pt x="615" y="274"/>
                </a:lnTo>
                <a:lnTo>
                  <a:pt x="612" y="272"/>
                </a:lnTo>
                <a:lnTo>
                  <a:pt x="603" y="269"/>
                </a:lnTo>
                <a:lnTo>
                  <a:pt x="598" y="269"/>
                </a:lnTo>
                <a:lnTo>
                  <a:pt x="596" y="272"/>
                </a:lnTo>
                <a:lnTo>
                  <a:pt x="593" y="276"/>
                </a:lnTo>
                <a:lnTo>
                  <a:pt x="593" y="281"/>
                </a:lnTo>
                <a:lnTo>
                  <a:pt x="593" y="286"/>
                </a:lnTo>
                <a:lnTo>
                  <a:pt x="596" y="291"/>
                </a:lnTo>
                <a:lnTo>
                  <a:pt x="603" y="300"/>
                </a:lnTo>
                <a:lnTo>
                  <a:pt x="605" y="300"/>
                </a:lnTo>
                <a:lnTo>
                  <a:pt x="605" y="302"/>
                </a:lnTo>
                <a:lnTo>
                  <a:pt x="605" y="305"/>
                </a:lnTo>
                <a:lnTo>
                  <a:pt x="605" y="307"/>
                </a:lnTo>
                <a:lnTo>
                  <a:pt x="600" y="310"/>
                </a:lnTo>
                <a:lnTo>
                  <a:pt x="598" y="310"/>
                </a:lnTo>
                <a:lnTo>
                  <a:pt x="593" y="319"/>
                </a:lnTo>
                <a:lnTo>
                  <a:pt x="593" y="319"/>
                </a:lnTo>
                <a:lnTo>
                  <a:pt x="589" y="324"/>
                </a:lnTo>
                <a:lnTo>
                  <a:pt x="584" y="326"/>
                </a:lnTo>
                <a:lnTo>
                  <a:pt x="582" y="329"/>
                </a:lnTo>
                <a:lnTo>
                  <a:pt x="582" y="331"/>
                </a:lnTo>
                <a:lnTo>
                  <a:pt x="579" y="331"/>
                </a:lnTo>
                <a:lnTo>
                  <a:pt x="577" y="333"/>
                </a:lnTo>
                <a:lnTo>
                  <a:pt x="574" y="336"/>
                </a:lnTo>
                <a:lnTo>
                  <a:pt x="572" y="340"/>
                </a:lnTo>
                <a:lnTo>
                  <a:pt x="574" y="345"/>
                </a:lnTo>
                <a:lnTo>
                  <a:pt x="577" y="350"/>
                </a:lnTo>
                <a:lnTo>
                  <a:pt x="579" y="352"/>
                </a:lnTo>
                <a:lnTo>
                  <a:pt x="584" y="357"/>
                </a:lnTo>
                <a:lnTo>
                  <a:pt x="584" y="362"/>
                </a:lnTo>
                <a:lnTo>
                  <a:pt x="584" y="364"/>
                </a:lnTo>
                <a:lnTo>
                  <a:pt x="586" y="366"/>
                </a:lnTo>
                <a:lnTo>
                  <a:pt x="586" y="369"/>
                </a:lnTo>
                <a:lnTo>
                  <a:pt x="586" y="371"/>
                </a:lnTo>
                <a:lnTo>
                  <a:pt x="589" y="376"/>
                </a:lnTo>
                <a:lnTo>
                  <a:pt x="589" y="376"/>
                </a:lnTo>
                <a:lnTo>
                  <a:pt x="591" y="376"/>
                </a:lnTo>
                <a:lnTo>
                  <a:pt x="591" y="376"/>
                </a:lnTo>
                <a:lnTo>
                  <a:pt x="591" y="376"/>
                </a:lnTo>
                <a:lnTo>
                  <a:pt x="591" y="378"/>
                </a:lnTo>
                <a:lnTo>
                  <a:pt x="591" y="378"/>
                </a:lnTo>
                <a:lnTo>
                  <a:pt x="593" y="390"/>
                </a:lnTo>
                <a:lnTo>
                  <a:pt x="596" y="392"/>
                </a:lnTo>
                <a:lnTo>
                  <a:pt x="596" y="395"/>
                </a:lnTo>
                <a:lnTo>
                  <a:pt x="596" y="395"/>
                </a:lnTo>
                <a:lnTo>
                  <a:pt x="593" y="418"/>
                </a:lnTo>
                <a:lnTo>
                  <a:pt x="593" y="428"/>
                </a:lnTo>
                <a:lnTo>
                  <a:pt x="593" y="433"/>
                </a:lnTo>
                <a:lnTo>
                  <a:pt x="596" y="433"/>
                </a:lnTo>
                <a:lnTo>
                  <a:pt x="596" y="433"/>
                </a:lnTo>
                <a:lnTo>
                  <a:pt x="596" y="435"/>
                </a:lnTo>
                <a:lnTo>
                  <a:pt x="598" y="437"/>
                </a:lnTo>
                <a:lnTo>
                  <a:pt x="598" y="437"/>
                </a:lnTo>
                <a:lnTo>
                  <a:pt x="598" y="440"/>
                </a:lnTo>
                <a:lnTo>
                  <a:pt x="603" y="437"/>
                </a:lnTo>
                <a:lnTo>
                  <a:pt x="608" y="440"/>
                </a:lnTo>
                <a:lnTo>
                  <a:pt x="615" y="442"/>
                </a:lnTo>
                <a:lnTo>
                  <a:pt x="619" y="445"/>
                </a:lnTo>
                <a:lnTo>
                  <a:pt x="622" y="447"/>
                </a:lnTo>
                <a:lnTo>
                  <a:pt x="624" y="452"/>
                </a:lnTo>
                <a:lnTo>
                  <a:pt x="624" y="452"/>
                </a:lnTo>
                <a:lnTo>
                  <a:pt x="626" y="452"/>
                </a:lnTo>
                <a:lnTo>
                  <a:pt x="629" y="449"/>
                </a:lnTo>
                <a:lnTo>
                  <a:pt x="631" y="449"/>
                </a:lnTo>
                <a:lnTo>
                  <a:pt x="631" y="447"/>
                </a:lnTo>
                <a:lnTo>
                  <a:pt x="638" y="440"/>
                </a:lnTo>
                <a:lnTo>
                  <a:pt x="641" y="433"/>
                </a:lnTo>
                <a:lnTo>
                  <a:pt x="641" y="430"/>
                </a:lnTo>
                <a:lnTo>
                  <a:pt x="648" y="423"/>
                </a:lnTo>
                <a:lnTo>
                  <a:pt x="650" y="423"/>
                </a:lnTo>
                <a:lnTo>
                  <a:pt x="657" y="421"/>
                </a:lnTo>
                <a:lnTo>
                  <a:pt x="657" y="418"/>
                </a:lnTo>
                <a:lnTo>
                  <a:pt x="662" y="416"/>
                </a:lnTo>
                <a:lnTo>
                  <a:pt x="664" y="414"/>
                </a:lnTo>
                <a:lnTo>
                  <a:pt x="667" y="414"/>
                </a:lnTo>
                <a:lnTo>
                  <a:pt x="667" y="414"/>
                </a:lnTo>
                <a:lnTo>
                  <a:pt x="671" y="409"/>
                </a:lnTo>
                <a:lnTo>
                  <a:pt x="676" y="407"/>
                </a:lnTo>
                <a:lnTo>
                  <a:pt x="676" y="404"/>
                </a:lnTo>
                <a:lnTo>
                  <a:pt x="678" y="404"/>
                </a:lnTo>
                <a:lnTo>
                  <a:pt x="690" y="404"/>
                </a:lnTo>
                <a:lnTo>
                  <a:pt x="693" y="404"/>
                </a:lnTo>
                <a:lnTo>
                  <a:pt x="702" y="402"/>
                </a:lnTo>
                <a:lnTo>
                  <a:pt x="707" y="400"/>
                </a:lnTo>
                <a:lnTo>
                  <a:pt x="709" y="400"/>
                </a:lnTo>
                <a:lnTo>
                  <a:pt x="712" y="397"/>
                </a:lnTo>
                <a:lnTo>
                  <a:pt x="714" y="397"/>
                </a:lnTo>
                <a:lnTo>
                  <a:pt x="728" y="388"/>
                </a:lnTo>
                <a:lnTo>
                  <a:pt x="728" y="385"/>
                </a:lnTo>
                <a:lnTo>
                  <a:pt x="740" y="381"/>
                </a:lnTo>
                <a:lnTo>
                  <a:pt x="740" y="378"/>
                </a:lnTo>
                <a:lnTo>
                  <a:pt x="742" y="374"/>
                </a:lnTo>
                <a:lnTo>
                  <a:pt x="742" y="371"/>
                </a:lnTo>
                <a:lnTo>
                  <a:pt x="745" y="369"/>
                </a:lnTo>
                <a:lnTo>
                  <a:pt x="733" y="362"/>
                </a:lnTo>
                <a:close/>
                <a:moveTo>
                  <a:pt x="482" y="146"/>
                </a:moveTo>
                <a:lnTo>
                  <a:pt x="477" y="146"/>
                </a:lnTo>
                <a:lnTo>
                  <a:pt x="475" y="146"/>
                </a:lnTo>
                <a:lnTo>
                  <a:pt x="475" y="146"/>
                </a:lnTo>
                <a:lnTo>
                  <a:pt x="473" y="146"/>
                </a:lnTo>
                <a:lnTo>
                  <a:pt x="473" y="146"/>
                </a:lnTo>
                <a:lnTo>
                  <a:pt x="473" y="146"/>
                </a:lnTo>
                <a:lnTo>
                  <a:pt x="470" y="146"/>
                </a:lnTo>
                <a:lnTo>
                  <a:pt x="470" y="146"/>
                </a:lnTo>
                <a:lnTo>
                  <a:pt x="468" y="146"/>
                </a:lnTo>
                <a:lnTo>
                  <a:pt x="468" y="146"/>
                </a:lnTo>
                <a:lnTo>
                  <a:pt x="459" y="146"/>
                </a:lnTo>
                <a:lnTo>
                  <a:pt x="456" y="146"/>
                </a:lnTo>
                <a:lnTo>
                  <a:pt x="454" y="146"/>
                </a:lnTo>
                <a:lnTo>
                  <a:pt x="449" y="142"/>
                </a:lnTo>
                <a:lnTo>
                  <a:pt x="447" y="142"/>
                </a:lnTo>
                <a:lnTo>
                  <a:pt x="447" y="142"/>
                </a:lnTo>
                <a:lnTo>
                  <a:pt x="447" y="144"/>
                </a:lnTo>
                <a:lnTo>
                  <a:pt x="447" y="144"/>
                </a:lnTo>
                <a:lnTo>
                  <a:pt x="444" y="144"/>
                </a:lnTo>
                <a:lnTo>
                  <a:pt x="440" y="144"/>
                </a:lnTo>
                <a:lnTo>
                  <a:pt x="437" y="142"/>
                </a:lnTo>
                <a:lnTo>
                  <a:pt x="418" y="142"/>
                </a:lnTo>
                <a:lnTo>
                  <a:pt x="418" y="142"/>
                </a:lnTo>
                <a:lnTo>
                  <a:pt x="416" y="139"/>
                </a:lnTo>
                <a:lnTo>
                  <a:pt x="414" y="139"/>
                </a:lnTo>
                <a:lnTo>
                  <a:pt x="414" y="139"/>
                </a:lnTo>
                <a:lnTo>
                  <a:pt x="411" y="139"/>
                </a:lnTo>
                <a:lnTo>
                  <a:pt x="411" y="139"/>
                </a:lnTo>
                <a:lnTo>
                  <a:pt x="409" y="139"/>
                </a:lnTo>
                <a:lnTo>
                  <a:pt x="409" y="139"/>
                </a:lnTo>
                <a:lnTo>
                  <a:pt x="409" y="142"/>
                </a:lnTo>
                <a:lnTo>
                  <a:pt x="409" y="142"/>
                </a:lnTo>
                <a:lnTo>
                  <a:pt x="409" y="144"/>
                </a:lnTo>
                <a:lnTo>
                  <a:pt x="404" y="146"/>
                </a:lnTo>
                <a:lnTo>
                  <a:pt x="404" y="149"/>
                </a:lnTo>
                <a:lnTo>
                  <a:pt x="402" y="151"/>
                </a:lnTo>
                <a:lnTo>
                  <a:pt x="402" y="153"/>
                </a:lnTo>
                <a:lnTo>
                  <a:pt x="402" y="156"/>
                </a:lnTo>
                <a:lnTo>
                  <a:pt x="404" y="156"/>
                </a:lnTo>
                <a:lnTo>
                  <a:pt x="406" y="158"/>
                </a:lnTo>
                <a:lnTo>
                  <a:pt x="409" y="158"/>
                </a:lnTo>
                <a:lnTo>
                  <a:pt x="411" y="156"/>
                </a:lnTo>
                <a:lnTo>
                  <a:pt x="414" y="156"/>
                </a:lnTo>
                <a:lnTo>
                  <a:pt x="423" y="156"/>
                </a:lnTo>
                <a:lnTo>
                  <a:pt x="435" y="156"/>
                </a:lnTo>
                <a:lnTo>
                  <a:pt x="437" y="156"/>
                </a:lnTo>
                <a:lnTo>
                  <a:pt x="449" y="160"/>
                </a:lnTo>
                <a:lnTo>
                  <a:pt x="456" y="163"/>
                </a:lnTo>
                <a:lnTo>
                  <a:pt x="461" y="163"/>
                </a:lnTo>
                <a:lnTo>
                  <a:pt x="466" y="160"/>
                </a:lnTo>
                <a:lnTo>
                  <a:pt x="470" y="160"/>
                </a:lnTo>
                <a:lnTo>
                  <a:pt x="477" y="156"/>
                </a:lnTo>
                <a:lnTo>
                  <a:pt x="480" y="153"/>
                </a:lnTo>
                <a:lnTo>
                  <a:pt x="482" y="146"/>
                </a:lnTo>
                <a:lnTo>
                  <a:pt x="482" y="146"/>
                </a:lnTo>
                <a:close/>
                <a:moveTo>
                  <a:pt x="130" y="11"/>
                </a:moveTo>
                <a:lnTo>
                  <a:pt x="127" y="11"/>
                </a:lnTo>
                <a:lnTo>
                  <a:pt x="127" y="11"/>
                </a:lnTo>
                <a:lnTo>
                  <a:pt x="127" y="9"/>
                </a:lnTo>
                <a:lnTo>
                  <a:pt x="127" y="7"/>
                </a:lnTo>
                <a:lnTo>
                  <a:pt x="125" y="7"/>
                </a:lnTo>
                <a:lnTo>
                  <a:pt x="123" y="4"/>
                </a:lnTo>
                <a:lnTo>
                  <a:pt x="120" y="2"/>
                </a:lnTo>
                <a:lnTo>
                  <a:pt x="118" y="2"/>
                </a:lnTo>
                <a:lnTo>
                  <a:pt x="116" y="2"/>
                </a:lnTo>
                <a:lnTo>
                  <a:pt x="116" y="0"/>
                </a:lnTo>
                <a:lnTo>
                  <a:pt x="113" y="2"/>
                </a:lnTo>
                <a:lnTo>
                  <a:pt x="113" y="2"/>
                </a:lnTo>
                <a:lnTo>
                  <a:pt x="111" y="2"/>
                </a:lnTo>
                <a:lnTo>
                  <a:pt x="101" y="4"/>
                </a:lnTo>
                <a:lnTo>
                  <a:pt x="99" y="4"/>
                </a:lnTo>
                <a:lnTo>
                  <a:pt x="99" y="2"/>
                </a:lnTo>
                <a:lnTo>
                  <a:pt x="97" y="2"/>
                </a:lnTo>
                <a:lnTo>
                  <a:pt x="94" y="2"/>
                </a:lnTo>
                <a:lnTo>
                  <a:pt x="92" y="2"/>
                </a:lnTo>
                <a:lnTo>
                  <a:pt x="90" y="2"/>
                </a:lnTo>
                <a:lnTo>
                  <a:pt x="82" y="7"/>
                </a:lnTo>
                <a:lnTo>
                  <a:pt x="71" y="14"/>
                </a:lnTo>
                <a:lnTo>
                  <a:pt x="71" y="14"/>
                </a:lnTo>
                <a:lnTo>
                  <a:pt x="71" y="14"/>
                </a:lnTo>
                <a:lnTo>
                  <a:pt x="71" y="14"/>
                </a:lnTo>
                <a:lnTo>
                  <a:pt x="71" y="16"/>
                </a:lnTo>
                <a:lnTo>
                  <a:pt x="68" y="16"/>
                </a:lnTo>
                <a:lnTo>
                  <a:pt x="64" y="23"/>
                </a:lnTo>
                <a:lnTo>
                  <a:pt x="64" y="26"/>
                </a:lnTo>
                <a:lnTo>
                  <a:pt x="61" y="26"/>
                </a:lnTo>
                <a:lnTo>
                  <a:pt x="64" y="30"/>
                </a:lnTo>
                <a:lnTo>
                  <a:pt x="64" y="33"/>
                </a:lnTo>
                <a:lnTo>
                  <a:pt x="66" y="33"/>
                </a:lnTo>
                <a:lnTo>
                  <a:pt x="66" y="35"/>
                </a:lnTo>
                <a:lnTo>
                  <a:pt x="68" y="35"/>
                </a:lnTo>
                <a:lnTo>
                  <a:pt x="71" y="37"/>
                </a:lnTo>
                <a:lnTo>
                  <a:pt x="73" y="37"/>
                </a:lnTo>
                <a:lnTo>
                  <a:pt x="75" y="40"/>
                </a:lnTo>
                <a:lnTo>
                  <a:pt x="78" y="40"/>
                </a:lnTo>
                <a:lnTo>
                  <a:pt x="80" y="40"/>
                </a:lnTo>
                <a:lnTo>
                  <a:pt x="82" y="42"/>
                </a:lnTo>
                <a:lnTo>
                  <a:pt x="87" y="47"/>
                </a:lnTo>
                <a:lnTo>
                  <a:pt x="87" y="47"/>
                </a:lnTo>
                <a:lnTo>
                  <a:pt x="90" y="47"/>
                </a:lnTo>
                <a:lnTo>
                  <a:pt x="92" y="47"/>
                </a:lnTo>
                <a:lnTo>
                  <a:pt x="99" y="47"/>
                </a:lnTo>
                <a:lnTo>
                  <a:pt x="104" y="49"/>
                </a:lnTo>
                <a:lnTo>
                  <a:pt x="108" y="52"/>
                </a:lnTo>
                <a:lnTo>
                  <a:pt x="116" y="47"/>
                </a:lnTo>
                <a:lnTo>
                  <a:pt x="123" y="40"/>
                </a:lnTo>
                <a:lnTo>
                  <a:pt x="123" y="37"/>
                </a:lnTo>
                <a:lnTo>
                  <a:pt x="123" y="37"/>
                </a:lnTo>
                <a:lnTo>
                  <a:pt x="123" y="37"/>
                </a:lnTo>
                <a:lnTo>
                  <a:pt x="125" y="37"/>
                </a:lnTo>
                <a:lnTo>
                  <a:pt x="125" y="35"/>
                </a:lnTo>
                <a:lnTo>
                  <a:pt x="125" y="33"/>
                </a:lnTo>
                <a:lnTo>
                  <a:pt x="125" y="30"/>
                </a:lnTo>
                <a:lnTo>
                  <a:pt x="123" y="28"/>
                </a:lnTo>
                <a:lnTo>
                  <a:pt x="127" y="21"/>
                </a:lnTo>
                <a:lnTo>
                  <a:pt x="130" y="14"/>
                </a:lnTo>
                <a:lnTo>
                  <a:pt x="130" y="14"/>
                </a:lnTo>
                <a:lnTo>
                  <a:pt x="130" y="11"/>
                </a:lnTo>
                <a:close/>
                <a:moveTo>
                  <a:pt x="21" y="30"/>
                </a:moveTo>
                <a:lnTo>
                  <a:pt x="19" y="33"/>
                </a:lnTo>
                <a:lnTo>
                  <a:pt x="19" y="33"/>
                </a:lnTo>
                <a:lnTo>
                  <a:pt x="14" y="37"/>
                </a:lnTo>
                <a:lnTo>
                  <a:pt x="14" y="37"/>
                </a:lnTo>
                <a:lnTo>
                  <a:pt x="11" y="40"/>
                </a:lnTo>
                <a:lnTo>
                  <a:pt x="11" y="42"/>
                </a:lnTo>
                <a:lnTo>
                  <a:pt x="7" y="42"/>
                </a:lnTo>
                <a:lnTo>
                  <a:pt x="2" y="49"/>
                </a:lnTo>
                <a:lnTo>
                  <a:pt x="0" y="52"/>
                </a:lnTo>
                <a:lnTo>
                  <a:pt x="0" y="56"/>
                </a:lnTo>
                <a:lnTo>
                  <a:pt x="0" y="59"/>
                </a:lnTo>
                <a:lnTo>
                  <a:pt x="4" y="61"/>
                </a:lnTo>
                <a:lnTo>
                  <a:pt x="4" y="61"/>
                </a:lnTo>
                <a:lnTo>
                  <a:pt x="7" y="61"/>
                </a:lnTo>
                <a:lnTo>
                  <a:pt x="7" y="59"/>
                </a:lnTo>
                <a:lnTo>
                  <a:pt x="9" y="56"/>
                </a:lnTo>
                <a:lnTo>
                  <a:pt x="9" y="54"/>
                </a:lnTo>
                <a:lnTo>
                  <a:pt x="14" y="49"/>
                </a:lnTo>
                <a:lnTo>
                  <a:pt x="14" y="49"/>
                </a:lnTo>
                <a:lnTo>
                  <a:pt x="19" y="49"/>
                </a:lnTo>
                <a:lnTo>
                  <a:pt x="19" y="47"/>
                </a:lnTo>
                <a:lnTo>
                  <a:pt x="21" y="47"/>
                </a:lnTo>
                <a:lnTo>
                  <a:pt x="23" y="45"/>
                </a:lnTo>
                <a:lnTo>
                  <a:pt x="23" y="42"/>
                </a:lnTo>
                <a:lnTo>
                  <a:pt x="23" y="37"/>
                </a:lnTo>
                <a:lnTo>
                  <a:pt x="26" y="35"/>
                </a:lnTo>
                <a:lnTo>
                  <a:pt x="28" y="33"/>
                </a:lnTo>
                <a:lnTo>
                  <a:pt x="26" y="30"/>
                </a:lnTo>
                <a:lnTo>
                  <a:pt x="21" y="30"/>
                </a:lnTo>
                <a:close/>
                <a:moveTo>
                  <a:pt x="347" y="120"/>
                </a:moveTo>
                <a:lnTo>
                  <a:pt x="347" y="118"/>
                </a:lnTo>
                <a:lnTo>
                  <a:pt x="347" y="116"/>
                </a:lnTo>
                <a:lnTo>
                  <a:pt x="347" y="113"/>
                </a:lnTo>
                <a:lnTo>
                  <a:pt x="345" y="113"/>
                </a:lnTo>
                <a:lnTo>
                  <a:pt x="343" y="113"/>
                </a:lnTo>
                <a:lnTo>
                  <a:pt x="343" y="111"/>
                </a:lnTo>
                <a:lnTo>
                  <a:pt x="343" y="108"/>
                </a:lnTo>
                <a:lnTo>
                  <a:pt x="345" y="106"/>
                </a:lnTo>
                <a:lnTo>
                  <a:pt x="338" y="106"/>
                </a:lnTo>
                <a:lnTo>
                  <a:pt x="336" y="106"/>
                </a:lnTo>
                <a:lnTo>
                  <a:pt x="340" y="111"/>
                </a:lnTo>
                <a:lnTo>
                  <a:pt x="338" y="111"/>
                </a:lnTo>
                <a:lnTo>
                  <a:pt x="336" y="111"/>
                </a:lnTo>
                <a:lnTo>
                  <a:pt x="336" y="111"/>
                </a:lnTo>
                <a:lnTo>
                  <a:pt x="336" y="111"/>
                </a:lnTo>
                <a:lnTo>
                  <a:pt x="331" y="106"/>
                </a:lnTo>
                <a:lnTo>
                  <a:pt x="328" y="106"/>
                </a:lnTo>
                <a:lnTo>
                  <a:pt x="328" y="104"/>
                </a:lnTo>
                <a:lnTo>
                  <a:pt x="326" y="99"/>
                </a:lnTo>
                <a:lnTo>
                  <a:pt x="326" y="99"/>
                </a:lnTo>
                <a:lnTo>
                  <a:pt x="326" y="99"/>
                </a:lnTo>
                <a:lnTo>
                  <a:pt x="328" y="99"/>
                </a:lnTo>
                <a:lnTo>
                  <a:pt x="328" y="97"/>
                </a:lnTo>
                <a:lnTo>
                  <a:pt x="328" y="94"/>
                </a:lnTo>
                <a:lnTo>
                  <a:pt x="326" y="94"/>
                </a:lnTo>
                <a:lnTo>
                  <a:pt x="324" y="92"/>
                </a:lnTo>
                <a:lnTo>
                  <a:pt x="321" y="87"/>
                </a:lnTo>
                <a:lnTo>
                  <a:pt x="319" y="85"/>
                </a:lnTo>
                <a:lnTo>
                  <a:pt x="319" y="82"/>
                </a:lnTo>
                <a:lnTo>
                  <a:pt x="317" y="80"/>
                </a:lnTo>
                <a:lnTo>
                  <a:pt x="314" y="78"/>
                </a:lnTo>
                <a:lnTo>
                  <a:pt x="314" y="75"/>
                </a:lnTo>
                <a:lnTo>
                  <a:pt x="312" y="75"/>
                </a:lnTo>
                <a:lnTo>
                  <a:pt x="309" y="73"/>
                </a:lnTo>
                <a:lnTo>
                  <a:pt x="309" y="73"/>
                </a:lnTo>
                <a:lnTo>
                  <a:pt x="309" y="73"/>
                </a:lnTo>
                <a:lnTo>
                  <a:pt x="309" y="73"/>
                </a:lnTo>
                <a:lnTo>
                  <a:pt x="302" y="75"/>
                </a:lnTo>
                <a:lnTo>
                  <a:pt x="300" y="78"/>
                </a:lnTo>
                <a:lnTo>
                  <a:pt x="298" y="80"/>
                </a:lnTo>
                <a:lnTo>
                  <a:pt x="298" y="82"/>
                </a:lnTo>
                <a:lnTo>
                  <a:pt x="295" y="82"/>
                </a:lnTo>
                <a:lnTo>
                  <a:pt x="295" y="82"/>
                </a:lnTo>
                <a:lnTo>
                  <a:pt x="291" y="85"/>
                </a:lnTo>
                <a:lnTo>
                  <a:pt x="291" y="87"/>
                </a:lnTo>
                <a:lnTo>
                  <a:pt x="291" y="87"/>
                </a:lnTo>
                <a:lnTo>
                  <a:pt x="291" y="89"/>
                </a:lnTo>
                <a:lnTo>
                  <a:pt x="288" y="89"/>
                </a:lnTo>
                <a:lnTo>
                  <a:pt x="286" y="89"/>
                </a:lnTo>
                <a:lnTo>
                  <a:pt x="283" y="89"/>
                </a:lnTo>
                <a:lnTo>
                  <a:pt x="276" y="87"/>
                </a:lnTo>
                <a:lnTo>
                  <a:pt x="274" y="89"/>
                </a:lnTo>
                <a:lnTo>
                  <a:pt x="272" y="89"/>
                </a:lnTo>
                <a:lnTo>
                  <a:pt x="269" y="92"/>
                </a:lnTo>
                <a:lnTo>
                  <a:pt x="274" y="97"/>
                </a:lnTo>
                <a:lnTo>
                  <a:pt x="274" y="99"/>
                </a:lnTo>
                <a:lnTo>
                  <a:pt x="272" y="101"/>
                </a:lnTo>
                <a:lnTo>
                  <a:pt x="274" y="104"/>
                </a:lnTo>
                <a:lnTo>
                  <a:pt x="276" y="106"/>
                </a:lnTo>
                <a:lnTo>
                  <a:pt x="279" y="106"/>
                </a:lnTo>
                <a:lnTo>
                  <a:pt x="279" y="108"/>
                </a:lnTo>
                <a:lnTo>
                  <a:pt x="281" y="113"/>
                </a:lnTo>
                <a:lnTo>
                  <a:pt x="283" y="116"/>
                </a:lnTo>
                <a:lnTo>
                  <a:pt x="286" y="118"/>
                </a:lnTo>
                <a:lnTo>
                  <a:pt x="288" y="118"/>
                </a:lnTo>
                <a:lnTo>
                  <a:pt x="288" y="118"/>
                </a:lnTo>
                <a:lnTo>
                  <a:pt x="288" y="120"/>
                </a:lnTo>
                <a:lnTo>
                  <a:pt x="291" y="130"/>
                </a:lnTo>
                <a:lnTo>
                  <a:pt x="293" y="130"/>
                </a:lnTo>
                <a:lnTo>
                  <a:pt x="293" y="130"/>
                </a:lnTo>
                <a:lnTo>
                  <a:pt x="293" y="130"/>
                </a:lnTo>
                <a:lnTo>
                  <a:pt x="295" y="130"/>
                </a:lnTo>
                <a:lnTo>
                  <a:pt x="298" y="127"/>
                </a:lnTo>
                <a:lnTo>
                  <a:pt x="302" y="127"/>
                </a:lnTo>
                <a:lnTo>
                  <a:pt x="307" y="127"/>
                </a:lnTo>
                <a:lnTo>
                  <a:pt x="309" y="127"/>
                </a:lnTo>
                <a:lnTo>
                  <a:pt x="309" y="123"/>
                </a:lnTo>
                <a:lnTo>
                  <a:pt x="307" y="123"/>
                </a:lnTo>
                <a:lnTo>
                  <a:pt x="305" y="120"/>
                </a:lnTo>
                <a:lnTo>
                  <a:pt x="302" y="118"/>
                </a:lnTo>
                <a:lnTo>
                  <a:pt x="305" y="118"/>
                </a:lnTo>
                <a:lnTo>
                  <a:pt x="307" y="120"/>
                </a:lnTo>
                <a:lnTo>
                  <a:pt x="309" y="120"/>
                </a:lnTo>
                <a:lnTo>
                  <a:pt x="307" y="116"/>
                </a:lnTo>
                <a:lnTo>
                  <a:pt x="309" y="118"/>
                </a:lnTo>
                <a:lnTo>
                  <a:pt x="312" y="118"/>
                </a:lnTo>
                <a:lnTo>
                  <a:pt x="312" y="116"/>
                </a:lnTo>
                <a:lnTo>
                  <a:pt x="312" y="116"/>
                </a:lnTo>
                <a:lnTo>
                  <a:pt x="314" y="118"/>
                </a:lnTo>
                <a:lnTo>
                  <a:pt x="314" y="118"/>
                </a:lnTo>
                <a:lnTo>
                  <a:pt x="314" y="120"/>
                </a:lnTo>
                <a:lnTo>
                  <a:pt x="314" y="120"/>
                </a:lnTo>
                <a:lnTo>
                  <a:pt x="312" y="120"/>
                </a:lnTo>
                <a:lnTo>
                  <a:pt x="312" y="123"/>
                </a:lnTo>
                <a:lnTo>
                  <a:pt x="312" y="125"/>
                </a:lnTo>
                <a:lnTo>
                  <a:pt x="314" y="125"/>
                </a:lnTo>
                <a:lnTo>
                  <a:pt x="317" y="125"/>
                </a:lnTo>
                <a:lnTo>
                  <a:pt x="319" y="123"/>
                </a:lnTo>
                <a:lnTo>
                  <a:pt x="321" y="125"/>
                </a:lnTo>
                <a:lnTo>
                  <a:pt x="324" y="125"/>
                </a:lnTo>
                <a:lnTo>
                  <a:pt x="324" y="127"/>
                </a:lnTo>
                <a:lnTo>
                  <a:pt x="324" y="127"/>
                </a:lnTo>
                <a:lnTo>
                  <a:pt x="326" y="130"/>
                </a:lnTo>
                <a:lnTo>
                  <a:pt x="328" y="132"/>
                </a:lnTo>
                <a:lnTo>
                  <a:pt x="331" y="132"/>
                </a:lnTo>
                <a:lnTo>
                  <a:pt x="333" y="134"/>
                </a:lnTo>
                <a:lnTo>
                  <a:pt x="336" y="134"/>
                </a:lnTo>
                <a:lnTo>
                  <a:pt x="338" y="132"/>
                </a:lnTo>
                <a:lnTo>
                  <a:pt x="340" y="132"/>
                </a:lnTo>
                <a:lnTo>
                  <a:pt x="345" y="130"/>
                </a:lnTo>
                <a:lnTo>
                  <a:pt x="347" y="134"/>
                </a:lnTo>
                <a:lnTo>
                  <a:pt x="347" y="132"/>
                </a:lnTo>
                <a:lnTo>
                  <a:pt x="354" y="127"/>
                </a:lnTo>
                <a:lnTo>
                  <a:pt x="354" y="125"/>
                </a:lnTo>
                <a:lnTo>
                  <a:pt x="347" y="120"/>
                </a:lnTo>
                <a:close/>
                <a:moveTo>
                  <a:pt x="466" y="187"/>
                </a:moveTo>
                <a:lnTo>
                  <a:pt x="463" y="187"/>
                </a:lnTo>
                <a:lnTo>
                  <a:pt x="461" y="187"/>
                </a:lnTo>
                <a:lnTo>
                  <a:pt x="454" y="179"/>
                </a:lnTo>
                <a:lnTo>
                  <a:pt x="440" y="179"/>
                </a:lnTo>
                <a:lnTo>
                  <a:pt x="435" y="182"/>
                </a:lnTo>
                <a:lnTo>
                  <a:pt x="437" y="187"/>
                </a:lnTo>
                <a:lnTo>
                  <a:pt x="442" y="189"/>
                </a:lnTo>
                <a:lnTo>
                  <a:pt x="444" y="191"/>
                </a:lnTo>
                <a:lnTo>
                  <a:pt x="444" y="194"/>
                </a:lnTo>
                <a:lnTo>
                  <a:pt x="444" y="196"/>
                </a:lnTo>
                <a:lnTo>
                  <a:pt x="444" y="201"/>
                </a:lnTo>
                <a:lnTo>
                  <a:pt x="447" y="203"/>
                </a:lnTo>
                <a:lnTo>
                  <a:pt x="449" y="205"/>
                </a:lnTo>
                <a:lnTo>
                  <a:pt x="454" y="205"/>
                </a:lnTo>
                <a:lnTo>
                  <a:pt x="461" y="203"/>
                </a:lnTo>
                <a:lnTo>
                  <a:pt x="466" y="201"/>
                </a:lnTo>
                <a:lnTo>
                  <a:pt x="468" y="196"/>
                </a:lnTo>
                <a:lnTo>
                  <a:pt x="470" y="194"/>
                </a:lnTo>
                <a:lnTo>
                  <a:pt x="470" y="191"/>
                </a:lnTo>
                <a:lnTo>
                  <a:pt x="468" y="191"/>
                </a:lnTo>
                <a:lnTo>
                  <a:pt x="466" y="187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5E67FEB4-55BF-4C17-A025-E81B6450FF20}"/>
              </a:ext>
            </a:extLst>
          </p:cNvPr>
          <p:cNvSpPr>
            <a:spLocks noEditPoints="1"/>
          </p:cNvSpPr>
          <p:nvPr/>
        </p:nvSpPr>
        <p:spPr bwMode="auto">
          <a:xfrm>
            <a:off x="9396357" y="3748236"/>
            <a:ext cx="653654" cy="658416"/>
          </a:xfrm>
          <a:custGeom>
            <a:avLst/>
            <a:gdLst>
              <a:gd name="T0" fmla="*/ 504 w 549"/>
              <a:gd name="T1" fmla="*/ 480 h 553"/>
              <a:gd name="T2" fmla="*/ 544 w 549"/>
              <a:gd name="T3" fmla="*/ 326 h 553"/>
              <a:gd name="T4" fmla="*/ 521 w 549"/>
              <a:gd name="T5" fmla="*/ 324 h 553"/>
              <a:gd name="T6" fmla="*/ 511 w 549"/>
              <a:gd name="T7" fmla="*/ 310 h 553"/>
              <a:gd name="T8" fmla="*/ 502 w 549"/>
              <a:gd name="T9" fmla="*/ 284 h 553"/>
              <a:gd name="T10" fmla="*/ 490 w 549"/>
              <a:gd name="T11" fmla="*/ 269 h 553"/>
              <a:gd name="T12" fmla="*/ 476 w 549"/>
              <a:gd name="T13" fmla="*/ 255 h 553"/>
              <a:gd name="T14" fmla="*/ 471 w 549"/>
              <a:gd name="T15" fmla="*/ 241 h 553"/>
              <a:gd name="T16" fmla="*/ 450 w 549"/>
              <a:gd name="T17" fmla="*/ 213 h 553"/>
              <a:gd name="T18" fmla="*/ 419 w 549"/>
              <a:gd name="T19" fmla="*/ 191 h 553"/>
              <a:gd name="T20" fmla="*/ 407 w 549"/>
              <a:gd name="T21" fmla="*/ 182 h 553"/>
              <a:gd name="T22" fmla="*/ 393 w 549"/>
              <a:gd name="T23" fmla="*/ 158 h 553"/>
              <a:gd name="T24" fmla="*/ 357 w 549"/>
              <a:gd name="T25" fmla="*/ 132 h 553"/>
              <a:gd name="T26" fmla="*/ 327 w 549"/>
              <a:gd name="T27" fmla="*/ 111 h 553"/>
              <a:gd name="T28" fmla="*/ 308 w 549"/>
              <a:gd name="T29" fmla="*/ 94 h 553"/>
              <a:gd name="T30" fmla="*/ 267 w 549"/>
              <a:gd name="T31" fmla="*/ 59 h 553"/>
              <a:gd name="T32" fmla="*/ 234 w 549"/>
              <a:gd name="T33" fmla="*/ 33 h 553"/>
              <a:gd name="T34" fmla="*/ 244 w 549"/>
              <a:gd name="T35" fmla="*/ 14 h 553"/>
              <a:gd name="T36" fmla="*/ 239 w 549"/>
              <a:gd name="T37" fmla="*/ 2 h 553"/>
              <a:gd name="T38" fmla="*/ 140 w 549"/>
              <a:gd name="T39" fmla="*/ 19 h 553"/>
              <a:gd name="T40" fmla="*/ 26 w 549"/>
              <a:gd name="T41" fmla="*/ 33 h 553"/>
              <a:gd name="T42" fmla="*/ 17 w 549"/>
              <a:gd name="T43" fmla="*/ 92 h 553"/>
              <a:gd name="T44" fmla="*/ 57 w 549"/>
              <a:gd name="T45" fmla="*/ 222 h 553"/>
              <a:gd name="T46" fmla="*/ 76 w 549"/>
              <a:gd name="T47" fmla="*/ 284 h 553"/>
              <a:gd name="T48" fmla="*/ 88 w 549"/>
              <a:gd name="T49" fmla="*/ 307 h 553"/>
              <a:gd name="T50" fmla="*/ 107 w 549"/>
              <a:gd name="T51" fmla="*/ 338 h 553"/>
              <a:gd name="T52" fmla="*/ 109 w 549"/>
              <a:gd name="T53" fmla="*/ 355 h 553"/>
              <a:gd name="T54" fmla="*/ 116 w 549"/>
              <a:gd name="T55" fmla="*/ 364 h 553"/>
              <a:gd name="T56" fmla="*/ 109 w 549"/>
              <a:gd name="T57" fmla="*/ 376 h 553"/>
              <a:gd name="T58" fmla="*/ 107 w 549"/>
              <a:gd name="T59" fmla="*/ 400 h 553"/>
              <a:gd name="T60" fmla="*/ 114 w 549"/>
              <a:gd name="T61" fmla="*/ 445 h 553"/>
              <a:gd name="T62" fmla="*/ 116 w 549"/>
              <a:gd name="T63" fmla="*/ 475 h 553"/>
              <a:gd name="T64" fmla="*/ 123 w 549"/>
              <a:gd name="T65" fmla="*/ 506 h 553"/>
              <a:gd name="T66" fmla="*/ 133 w 549"/>
              <a:gd name="T67" fmla="*/ 525 h 553"/>
              <a:gd name="T68" fmla="*/ 156 w 549"/>
              <a:gd name="T69" fmla="*/ 553 h 553"/>
              <a:gd name="T70" fmla="*/ 253 w 549"/>
              <a:gd name="T71" fmla="*/ 546 h 553"/>
              <a:gd name="T72" fmla="*/ 388 w 549"/>
              <a:gd name="T73" fmla="*/ 535 h 553"/>
              <a:gd name="T74" fmla="*/ 431 w 549"/>
              <a:gd name="T75" fmla="*/ 535 h 553"/>
              <a:gd name="T76" fmla="*/ 435 w 549"/>
              <a:gd name="T77" fmla="*/ 546 h 553"/>
              <a:gd name="T78" fmla="*/ 450 w 549"/>
              <a:gd name="T79" fmla="*/ 553 h 553"/>
              <a:gd name="T80" fmla="*/ 454 w 549"/>
              <a:gd name="T81" fmla="*/ 527 h 553"/>
              <a:gd name="T82" fmla="*/ 450 w 549"/>
              <a:gd name="T83" fmla="*/ 511 h 553"/>
              <a:gd name="T84" fmla="*/ 452 w 549"/>
              <a:gd name="T85" fmla="*/ 499 h 553"/>
              <a:gd name="T86" fmla="*/ 457 w 549"/>
              <a:gd name="T87" fmla="*/ 494 h 553"/>
              <a:gd name="T88" fmla="*/ 478 w 549"/>
              <a:gd name="T89" fmla="*/ 499 h 553"/>
              <a:gd name="T90" fmla="*/ 499 w 549"/>
              <a:gd name="T91" fmla="*/ 501 h 553"/>
              <a:gd name="T92" fmla="*/ 502 w 549"/>
              <a:gd name="T93" fmla="*/ 485 h 553"/>
              <a:gd name="T94" fmla="*/ 502 w 549"/>
              <a:gd name="T95" fmla="*/ 478 h 553"/>
              <a:gd name="T96" fmla="*/ 504 w 549"/>
              <a:gd name="T97" fmla="*/ 459 h 553"/>
              <a:gd name="T98" fmla="*/ 506 w 549"/>
              <a:gd name="T99" fmla="*/ 454 h 553"/>
              <a:gd name="T100" fmla="*/ 504 w 549"/>
              <a:gd name="T101" fmla="*/ 435 h 553"/>
              <a:gd name="T102" fmla="*/ 518 w 549"/>
              <a:gd name="T103" fmla="*/ 426 h 553"/>
              <a:gd name="T104" fmla="*/ 511 w 549"/>
              <a:gd name="T105" fmla="*/ 421 h 553"/>
              <a:gd name="T106" fmla="*/ 511 w 549"/>
              <a:gd name="T107" fmla="*/ 409 h 553"/>
              <a:gd name="T108" fmla="*/ 521 w 549"/>
              <a:gd name="T109" fmla="*/ 393 h 553"/>
              <a:gd name="T110" fmla="*/ 506 w 549"/>
              <a:gd name="T111" fmla="*/ 393 h 553"/>
              <a:gd name="T112" fmla="*/ 518 w 549"/>
              <a:gd name="T113" fmla="*/ 381 h 553"/>
              <a:gd name="T114" fmla="*/ 521 w 549"/>
              <a:gd name="T115" fmla="*/ 374 h 553"/>
              <a:gd name="T116" fmla="*/ 511 w 549"/>
              <a:gd name="T117" fmla="*/ 366 h 553"/>
              <a:gd name="T118" fmla="*/ 530 w 549"/>
              <a:gd name="T119" fmla="*/ 355 h 553"/>
              <a:gd name="T120" fmla="*/ 525 w 549"/>
              <a:gd name="T121" fmla="*/ 348 h 553"/>
              <a:gd name="T122" fmla="*/ 537 w 549"/>
              <a:gd name="T123" fmla="*/ 336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9" h="553">
                <a:moveTo>
                  <a:pt x="509" y="490"/>
                </a:moveTo>
                <a:lnTo>
                  <a:pt x="509" y="490"/>
                </a:lnTo>
                <a:lnTo>
                  <a:pt x="511" y="485"/>
                </a:lnTo>
                <a:lnTo>
                  <a:pt x="511" y="480"/>
                </a:lnTo>
                <a:lnTo>
                  <a:pt x="511" y="475"/>
                </a:lnTo>
                <a:lnTo>
                  <a:pt x="511" y="473"/>
                </a:lnTo>
                <a:lnTo>
                  <a:pt x="511" y="468"/>
                </a:lnTo>
                <a:lnTo>
                  <a:pt x="509" y="466"/>
                </a:lnTo>
                <a:lnTo>
                  <a:pt x="509" y="466"/>
                </a:lnTo>
                <a:lnTo>
                  <a:pt x="509" y="471"/>
                </a:lnTo>
                <a:lnTo>
                  <a:pt x="504" y="475"/>
                </a:lnTo>
                <a:lnTo>
                  <a:pt x="504" y="480"/>
                </a:lnTo>
                <a:lnTo>
                  <a:pt x="504" y="480"/>
                </a:lnTo>
                <a:lnTo>
                  <a:pt x="506" y="482"/>
                </a:lnTo>
                <a:lnTo>
                  <a:pt x="506" y="485"/>
                </a:lnTo>
                <a:lnTo>
                  <a:pt x="506" y="485"/>
                </a:lnTo>
                <a:lnTo>
                  <a:pt x="506" y="487"/>
                </a:lnTo>
                <a:lnTo>
                  <a:pt x="509" y="497"/>
                </a:lnTo>
                <a:lnTo>
                  <a:pt x="511" y="497"/>
                </a:lnTo>
                <a:lnTo>
                  <a:pt x="511" y="497"/>
                </a:lnTo>
                <a:lnTo>
                  <a:pt x="511" y="494"/>
                </a:lnTo>
                <a:lnTo>
                  <a:pt x="509" y="490"/>
                </a:lnTo>
                <a:close/>
                <a:moveTo>
                  <a:pt x="547" y="326"/>
                </a:moveTo>
                <a:lnTo>
                  <a:pt x="544" y="326"/>
                </a:lnTo>
                <a:lnTo>
                  <a:pt x="544" y="326"/>
                </a:lnTo>
                <a:lnTo>
                  <a:pt x="542" y="326"/>
                </a:lnTo>
                <a:lnTo>
                  <a:pt x="542" y="326"/>
                </a:lnTo>
                <a:lnTo>
                  <a:pt x="542" y="326"/>
                </a:lnTo>
                <a:lnTo>
                  <a:pt x="539" y="326"/>
                </a:lnTo>
                <a:lnTo>
                  <a:pt x="537" y="326"/>
                </a:lnTo>
                <a:lnTo>
                  <a:pt x="537" y="326"/>
                </a:lnTo>
                <a:lnTo>
                  <a:pt x="535" y="324"/>
                </a:lnTo>
                <a:lnTo>
                  <a:pt x="535" y="324"/>
                </a:lnTo>
                <a:lnTo>
                  <a:pt x="530" y="322"/>
                </a:lnTo>
                <a:lnTo>
                  <a:pt x="528" y="322"/>
                </a:lnTo>
                <a:lnTo>
                  <a:pt x="521" y="324"/>
                </a:lnTo>
                <a:lnTo>
                  <a:pt x="521" y="324"/>
                </a:lnTo>
                <a:lnTo>
                  <a:pt x="518" y="319"/>
                </a:lnTo>
                <a:lnTo>
                  <a:pt x="516" y="319"/>
                </a:lnTo>
                <a:lnTo>
                  <a:pt x="516" y="319"/>
                </a:lnTo>
                <a:lnTo>
                  <a:pt x="516" y="319"/>
                </a:lnTo>
                <a:lnTo>
                  <a:pt x="513" y="317"/>
                </a:lnTo>
                <a:lnTo>
                  <a:pt x="513" y="317"/>
                </a:lnTo>
                <a:lnTo>
                  <a:pt x="513" y="317"/>
                </a:lnTo>
                <a:lnTo>
                  <a:pt x="513" y="317"/>
                </a:lnTo>
                <a:lnTo>
                  <a:pt x="511" y="312"/>
                </a:lnTo>
                <a:lnTo>
                  <a:pt x="511" y="312"/>
                </a:lnTo>
                <a:lnTo>
                  <a:pt x="511" y="310"/>
                </a:lnTo>
                <a:lnTo>
                  <a:pt x="511" y="307"/>
                </a:lnTo>
                <a:lnTo>
                  <a:pt x="511" y="307"/>
                </a:lnTo>
                <a:lnTo>
                  <a:pt x="511" y="305"/>
                </a:lnTo>
                <a:lnTo>
                  <a:pt x="511" y="303"/>
                </a:lnTo>
                <a:lnTo>
                  <a:pt x="511" y="303"/>
                </a:lnTo>
                <a:lnTo>
                  <a:pt x="511" y="300"/>
                </a:lnTo>
                <a:lnTo>
                  <a:pt x="511" y="298"/>
                </a:lnTo>
                <a:lnTo>
                  <a:pt x="511" y="295"/>
                </a:lnTo>
                <a:lnTo>
                  <a:pt x="511" y="293"/>
                </a:lnTo>
                <a:lnTo>
                  <a:pt x="509" y="293"/>
                </a:lnTo>
                <a:lnTo>
                  <a:pt x="506" y="293"/>
                </a:lnTo>
                <a:lnTo>
                  <a:pt x="502" y="284"/>
                </a:lnTo>
                <a:lnTo>
                  <a:pt x="502" y="279"/>
                </a:lnTo>
                <a:lnTo>
                  <a:pt x="502" y="277"/>
                </a:lnTo>
                <a:lnTo>
                  <a:pt x="499" y="277"/>
                </a:lnTo>
                <a:lnTo>
                  <a:pt x="497" y="277"/>
                </a:lnTo>
                <a:lnTo>
                  <a:pt x="497" y="274"/>
                </a:lnTo>
                <a:lnTo>
                  <a:pt x="497" y="274"/>
                </a:lnTo>
                <a:lnTo>
                  <a:pt x="495" y="272"/>
                </a:lnTo>
                <a:lnTo>
                  <a:pt x="495" y="272"/>
                </a:lnTo>
                <a:lnTo>
                  <a:pt x="492" y="272"/>
                </a:lnTo>
                <a:lnTo>
                  <a:pt x="492" y="272"/>
                </a:lnTo>
                <a:lnTo>
                  <a:pt x="492" y="272"/>
                </a:lnTo>
                <a:lnTo>
                  <a:pt x="490" y="269"/>
                </a:lnTo>
                <a:lnTo>
                  <a:pt x="490" y="269"/>
                </a:lnTo>
                <a:lnTo>
                  <a:pt x="487" y="267"/>
                </a:lnTo>
                <a:lnTo>
                  <a:pt x="487" y="267"/>
                </a:lnTo>
                <a:lnTo>
                  <a:pt x="483" y="267"/>
                </a:lnTo>
                <a:lnTo>
                  <a:pt x="480" y="267"/>
                </a:lnTo>
                <a:lnTo>
                  <a:pt x="480" y="267"/>
                </a:lnTo>
                <a:lnTo>
                  <a:pt x="478" y="265"/>
                </a:lnTo>
                <a:lnTo>
                  <a:pt x="476" y="262"/>
                </a:lnTo>
                <a:lnTo>
                  <a:pt x="476" y="262"/>
                </a:lnTo>
                <a:lnTo>
                  <a:pt x="476" y="260"/>
                </a:lnTo>
                <a:lnTo>
                  <a:pt x="476" y="258"/>
                </a:lnTo>
                <a:lnTo>
                  <a:pt x="476" y="255"/>
                </a:lnTo>
                <a:lnTo>
                  <a:pt x="476" y="255"/>
                </a:lnTo>
                <a:lnTo>
                  <a:pt x="476" y="255"/>
                </a:lnTo>
                <a:lnTo>
                  <a:pt x="473" y="255"/>
                </a:lnTo>
                <a:lnTo>
                  <a:pt x="473" y="253"/>
                </a:lnTo>
                <a:lnTo>
                  <a:pt x="473" y="253"/>
                </a:lnTo>
                <a:lnTo>
                  <a:pt x="473" y="250"/>
                </a:lnTo>
                <a:lnTo>
                  <a:pt x="473" y="250"/>
                </a:lnTo>
                <a:lnTo>
                  <a:pt x="473" y="248"/>
                </a:lnTo>
                <a:lnTo>
                  <a:pt x="473" y="246"/>
                </a:lnTo>
                <a:lnTo>
                  <a:pt x="471" y="246"/>
                </a:lnTo>
                <a:lnTo>
                  <a:pt x="471" y="243"/>
                </a:lnTo>
                <a:lnTo>
                  <a:pt x="471" y="241"/>
                </a:lnTo>
                <a:lnTo>
                  <a:pt x="471" y="239"/>
                </a:lnTo>
                <a:lnTo>
                  <a:pt x="469" y="236"/>
                </a:lnTo>
                <a:lnTo>
                  <a:pt x="461" y="227"/>
                </a:lnTo>
                <a:lnTo>
                  <a:pt x="459" y="227"/>
                </a:lnTo>
                <a:lnTo>
                  <a:pt x="459" y="224"/>
                </a:lnTo>
                <a:lnTo>
                  <a:pt x="459" y="220"/>
                </a:lnTo>
                <a:lnTo>
                  <a:pt x="459" y="217"/>
                </a:lnTo>
                <a:lnTo>
                  <a:pt x="457" y="215"/>
                </a:lnTo>
                <a:lnTo>
                  <a:pt x="457" y="215"/>
                </a:lnTo>
                <a:lnTo>
                  <a:pt x="454" y="213"/>
                </a:lnTo>
                <a:lnTo>
                  <a:pt x="452" y="213"/>
                </a:lnTo>
                <a:lnTo>
                  <a:pt x="450" y="213"/>
                </a:lnTo>
                <a:lnTo>
                  <a:pt x="447" y="210"/>
                </a:lnTo>
                <a:lnTo>
                  <a:pt x="443" y="208"/>
                </a:lnTo>
                <a:lnTo>
                  <a:pt x="433" y="206"/>
                </a:lnTo>
                <a:lnTo>
                  <a:pt x="428" y="203"/>
                </a:lnTo>
                <a:lnTo>
                  <a:pt x="428" y="203"/>
                </a:lnTo>
                <a:lnTo>
                  <a:pt x="426" y="198"/>
                </a:lnTo>
                <a:lnTo>
                  <a:pt x="426" y="196"/>
                </a:lnTo>
                <a:lnTo>
                  <a:pt x="424" y="196"/>
                </a:lnTo>
                <a:lnTo>
                  <a:pt x="421" y="196"/>
                </a:lnTo>
                <a:lnTo>
                  <a:pt x="419" y="196"/>
                </a:lnTo>
                <a:lnTo>
                  <a:pt x="416" y="194"/>
                </a:lnTo>
                <a:lnTo>
                  <a:pt x="419" y="191"/>
                </a:lnTo>
                <a:lnTo>
                  <a:pt x="419" y="191"/>
                </a:lnTo>
                <a:lnTo>
                  <a:pt x="419" y="189"/>
                </a:lnTo>
                <a:lnTo>
                  <a:pt x="416" y="189"/>
                </a:lnTo>
                <a:lnTo>
                  <a:pt x="416" y="187"/>
                </a:lnTo>
                <a:lnTo>
                  <a:pt x="416" y="187"/>
                </a:lnTo>
                <a:lnTo>
                  <a:pt x="416" y="187"/>
                </a:lnTo>
                <a:lnTo>
                  <a:pt x="414" y="184"/>
                </a:lnTo>
                <a:lnTo>
                  <a:pt x="414" y="187"/>
                </a:lnTo>
                <a:lnTo>
                  <a:pt x="414" y="187"/>
                </a:lnTo>
                <a:lnTo>
                  <a:pt x="414" y="187"/>
                </a:lnTo>
                <a:lnTo>
                  <a:pt x="412" y="187"/>
                </a:lnTo>
                <a:lnTo>
                  <a:pt x="407" y="182"/>
                </a:lnTo>
                <a:lnTo>
                  <a:pt x="407" y="179"/>
                </a:lnTo>
                <a:lnTo>
                  <a:pt x="407" y="179"/>
                </a:lnTo>
                <a:lnTo>
                  <a:pt x="405" y="177"/>
                </a:lnTo>
                <a:lnTo>
                  <a:pt x="405" y="175"/>
                </a:lnTo>
                <a:lnTo>
                  <a:pt x="407" y="175"/>
                </a:lnTo>
                <a:lnTo>
                  <a:pt x="407" y="172"/>
                </a:lnTo>
                <a:lnTo>
                  <a:pt x="405" y="172"/>
                </a:lnTo>
                <a:lnTo>
                  <a:pt x="405" y="170"/>
                </a:lnTo>
                <a:lnTo>
                  <a:pt x="405" y="168"/>
                </a:lnTo>
                <a:lnTo>
                  <a:pt x="400" y="165"/>
                </a:lnTo>
                <a:lnTo>
                  <a:pt x="398" y="163"/>
                </a:lnTo>
                <a:lnTo>
                  <a:pt x="393" y="158"/>
                </a:lnTo>
                <a:lnTo>
                  <a:pt x="388" y="158"/>
                </a:lnTo>
                <a:lnTo>
                  <a:pt x="388" y="156"/>
                </a:lnTo>
                <a:lnTo>
                  <a:pt x="381" y="156"/>
                </a:lnTo>
                <a:lnTo>
                  <a:pt x="379" y="156"/>
                </a:lnTo>
                <a:lnTo>
                  <a:pt x="376" y="153"/>
                </a:lnTo>
                <a:lnTo>
                  <a:pt x="374" y="153"/>
                </a:lnTo>
                <a:lnTo>
                  <a:pt x="372" y="149"/>
                </a:lnTo>
                <a:lnTo>
                  <a:pt x="372" y="146"/>
                </a:lnTo>
                <a:lnTo>
                  <a:pt x="369" y="144"/>
                </a:lnTo>
                <a:lnTo>
                  <a:pt x="367" y="139"/>
                </a:lnTo>
                <a:lnTo>
                  <a:pt x="364" y="137"/>
                </a:lnTo>
                <a:lnTo>
                  <a:pt x="357" y="132"/>
                </a:lnTo>
                <a:lnTo>
                  <a:pt x="353" y="130"/>
                </a:lnTo>
                <a:lnTo>
                  <a:pt x="348" y="127"/>
                </a:lnTo>
                <a:lnTo>
                  <a:pt x="346" y="127"/>
                </a:lnTo>
                <a:lnTo>
                  <a:pt x="341" y="125"/>
                </a:lnTo>
                <a:lnTo>
                  <a:pt x="338" y="123"/>
                </a:lnTo>
                <a:lnTo>
                  <a:pt x="336" y="120"/>
                </a:lnTo>
                <a:lnTo>
                  <a:pt x="334" y="118"/>
                </a:lnTo>
                <a:lnTo>
                  <a:pt x="334" y="118"/>
                </a:lnTo>
                <a:lnTo>
                  <a:pt x="331" y="118"/>
                </a:lnTo>
                <a:lnTo>
                  <a:pt x="329" y="118"/>
                </a:lnTo>
                <a:lnTo>
                  <a:pt x="329" y="116"/>
                </a:lnTo>
                <a:lnTo>
                  <a:pt x="327" y="111"/>
                </a:lnTo>
                <a:lnTo>
                  <a:pt x="324" y="108"/>
                </a:lnTo>
                <a:lnTo>
                  <a:pt x="324" y="108"/>
                </a:lnTo>
                <a:lnTo>
                  <a:pt x="322" y="106"/>
                </a:lnTo>
                <a:lnTo>
                  <a:pt x="320" y="104"/>
                </a:lnTo>
                <a:lnTo>
                  <a:pt x="320" y="101"/>
                </a:lnTo>
                <a:lnTo>
                  <a:pt x="317" y="101"/>
                </a:lnTo>
                <a:lnTo>
                  <a:pt x="317" y="99"/>
                </a:lnTo>
                <a:lnTo>
                  <a:pt x="315" y="99"/>
                </a:lnTo>
                <a:lnTo>
                  <a:pt x="312" y="97"/>
                </a:lnTo>
                <a:lnTo>
                  <a:pt x="310" y="97"/>
                </a:lnTo>
                <a:lnTo>
                  <a:pt x="310" y="94"/>
                </a:lnTo>
                <a:lnTo>
                  <a:pt x="308" y="94"/>
                </a:lnTo>
                <a:lnTo>
                  <a:pt x="305" y="82"/>
                </a:lnTo>
                <a:lnTo>
                  <a:pt x="303" y="80"/>
                </a:lnTo>
                <a:lnTo>
                  <a:pt x="296" y="73"/>
                </a:lnTo>
                <a:lnTo>
                  <a:pt x="296" y="71"/>
                </a:lnTo>
                <a:lnTo>
                  <a:pt x="293" y="68"/>
                </a:lnTo>
                <a:lnTo>
                  <a:pt x="291" y="64"/>
                </a:lnTo>
                <a:lnTo>
                  <a:pt x="291" y="61"/>
                </a:lnTo>
                <a:lnTo>
                  <a:pt x="286" y="59"/>
                </a:lnTo>
                <a:lnTo>
                  <a:pt x="279" y="61"/>
                </a:lnTo>
                <a:lnTo>
                  <a:pt x="275" y="61"/>
                </a:lnTo>
                <a:lnTo>
                  <a:pt x="270" y="61"/>
                </a:lnTo>
                <a:lnTo>
                  <a:pt x="267" y="59"/>
                </a:lnTo>
                <a:lnTo>
                  <a:pt x="267" y="56"/>
                </a:lnTo>
                <a:lnTo>
                  <a:pt x="265" y="54"/>
                </a:lnTo>
                <a:lnTo>
                  <a:pt x="260" y="52"/>
                </a:lnTo>
                <a:lnTo>
                  <a:pt x="258" y="52"/>
                </a:lnTo>
                <a:lnTo>
                  <a:pt x="256" y="49"/>
                </a:lnTo>
                <a:lnTo>
                  <a:pt x="256" y="47"/>
                </a:lnTo>
                <a:lnTo>
                  <a:pt x="256" y="47"/>
                </a:lnTo>
                <a:lnTo>
                  <a:pt x="253" y="49"/>
                </a:lnTo>
                <a:lnTo>
                  <a:pt x="249" y="47"/>
                </a:lnTo>
                <a:lnTo>
                  <a:pt x="239" y="42"/>
                </a:lnTo>
                <a:lnTo>
                  <a:pt x="234" y="40"/>
                </a:lnTo>
                <a:lnTo>
                  <a:pt x="234" y="33"/>
                </a:lnTo>
                <a:lnTo>
                  <a:pt x="237" y="30"/>
                </a:lnTo>
                <a:lnTo>
                  <a:pt x="237" y="30"/>
                </a:lnTo>
                <a:lnTo>
                  <a:pt x="237" y="28"/>
                </a:lnTo>
                <a:lnTo>
                  <a:pt x="237" y="28"/>
                </a:lnTo>
                <a:lnTo>
                  <a:pt x="237" y="28"/>
                </a:lnTo>
                <a:lnTo>
                  <a:pt x="237" y="26"/>
                </a:lnTo>
                <a:lnTo>
                  <a:pt x="239" y="23"/>
                </a:lnTo>
                <a:lnTo>
                  <a:pt x="239" y="23"/>
                </a:lnTo>
                <a:lnTo>
                  <a:pt x="241" y="21"/>
                </a:lnTo>
                <a:lnTo>
                  <a:pt x="241" y="21"/>
                </a:lnTo>
                <a:lnTo>
                  <a:pt x="241" y="19"/>
                </a:lnTo>
                <a:lnTo>
                  <a:pt x="244" y="14"/>
                </a:lnTo>
                <a:lnTo>
                  <a:pt x="244" y="11"/>
                </a:lnTo>
                <a:lnTo>
                  <a:pt x="244" y="11"/>
                </a:lnTo>
                <a:lnTo>
                  <a:pt x="249" y="7"/>
                </a:lnTo>
                <a:lnTo>
                  <a:pt x="249" y="7"/>
                </a:lnTo>
                <a:lnTo>
                  <a:pt x="253" y="4"/>
                </a:lnTo>
                <a:lnTo>
                  <a:pt x="253" y="4"/>
                </a:lnTo>
                <a:lnTo>
                  <a:pt x="253" y="2"/>
                </a:lnTo>
                <a:lnTo>
                  <a:pt x="253" y="2"/>
                </a:lnTo>
                <a:lnTo>
                  <a:pt x="253" y="0"/>
                </a:lnTo>
                <a:lnTo>
                  <a:pt x="253" y="0"/>
                </a:lnTo>
                <a:lnTo>
                  <a:pt x="246" y="0"/>
                </a:lnTo>
                <a:lnTo>
                  <a:pt x="239" y="2"/>
                </a:lnTo>
                <a:lnTo>
                  <a:pt x="232" y="2"/>
                </a:lnTo>
                <a:lnTo>
                  <a:pt x="223" y="4"/>
                </a:lnTo>
                <a:lnTo>
                  <a:pt x="215" y="4"/>
                </a:lnTo>
                <a:lnTo>
                  <a:pt x="208" y="7"/>
                </a:lnTo>
                <a:lnTo>
                  <a:pt x="201" y="9"/>
                </a:lnTo>
                <a:lnTo>
                  <a:pt x="194" y="9"/>
                </a:lnTo>
                <a:lnTo>
                  <a:pt x="185" y="11"/>
                </a:lnTo>
                <a:lnTo>
                  <a:pt x="170" y="14"/>
                </a:lnTo>
                <a:lnTo>
                  <a:pt x="163" y="14"/>
                </a:lnTo>
                <a:lnTo>
                  <a:pt x="154" y="16"/>
                </a:lnTo>
                <a:lnTo>
                  <a:pt x="147" y="16"/>
                </a:lnTo>
                <a:lnTo>
                  <a:pt x="140" y="19"/>
                </a:lnTo>
                <a:lnTo>
                  <a:pt x="133" y="19"/>
                </a:lnTo>
                <a:lnTo>
                  <a:pt x="123" y="21"/>
                </a:lnTo>
                <a:lnTo>
                  <a:pt x="114" y="21"/>
                </a:lnTo>
                <a:lnTo>
                  <a:pt x="107" y="21"/>
                </a:lnTo>
                <a:lnTo>
                  <a:pt x="104" y="21"/>
                </a:lnTo>
                <a:lnTo>
                  <a:pt x="102" y="21"/>
                </a:lnTo>
                <a:lnTo>
                  <a:pt x="90" y="23"/>
                </a:lnTo>
                <a:lnTo>
                  <a:pt x="76" y="26"/>
                </a:lnTo>
                <a:lnTo>
                  <a:pt x="64" y="28"/>
                </a:lnTo>
                <a:lnTo>
                  <a:pt x="50" y="28"/>
                </a:lnTo>
                <a:lnTo>
                  <a:pt x="38" y="30"/>
                </a:lnTo>
                <a:lnTo>
                  <a:pt x="26" y="33"/>
                </a:lnTo>
                <a:lnTo>
                  <a:pt x="12" y="33"/>
                </a:lnTo>
                <a:lnTo>
                  <a:pt x="0" y="35"/>
                </a:lnTo>
                <a:lnTo>
                  <a:pt x="0" y="35"/>
                </a:lnTo>
                <a:lnTo>
                  <a:pt x="0" y="37"/>
                </a:lnTo>
                <a:lnTo>
                  <a:pt x="3" y="42"/>
                </a:lnTo>
                <a:lnTo>
                  <a:pt x="3" y="47"/>
                </a:lnTo>
                <a:lnTo>
                  <a:pt x="5" y="52"/>
                </a:lnTo>
                <a:lnTo>
                  <a:pt x="7" y="59"/>
                </a:lnTo>
                <a:lnTo>
                  <a:pt x="10" y="66"/>
                </a:lnTo>
                <a:lnTo>
                  <a:pt x="12" y="73"/>
                </a:lnTo>
                <a:lnTo>
                  <a:pt x="14" y="82"/>
                </a:lnTo>
                <a:lnTo>
                  <a:pt x="17" y="92"/>
                </a:lnTo>
                <a:lnTo>
                  <a:pt x="21" y="101"/>
                </a:lnTo>
                <a:lnTo>
                  <a:pt x="24" y="113"/>
                </a:lnTo>
                <a:lnTo>
                  <a:pt x="26" y="123"/>
                </a:lnTo>
                <a:lnTo>
                  <a:pt x="31" y="135"/>
                </a:lnTo>
                <a:lnTo>
                  <a:pt x="33" y="146"/>
                </a:lnTo>
                <a:lnTo>
                  <a:pt x="38" y="158"/>
                </a:lnTo>
                <a:lnTo>
                  <a:pt x="40" y="168"/>
                </a:lnTo>
                <a:lnTo>
                  <a:pt x="45" y="179"/>
                </a:lnTo>
                <a:lnTo>
                  <a:pt x="47" y="191"/>
                </a:lnTo>
                <a:lnTo>
                  <a:pt x="52" y="201"/>
                </a:lnTo>
                <a:lnTo>
                  <a:pt x="55" y="213"/>
                </a:lnTo>
                <a:lnTo>
                  <a:pt x="57" y="222"/>
                </a:lnTo>
                <a:lnTo>
                  <a:pt x="62" y="232"/>
                </a:lnTo>
                <a:lnTo>
                  <a:pt x="64" y="241"/>
                </a:lnTo>
                <a:lnTo>
                  <a:pt x="66" y="248"/>
                </a:lnTo>
                <a:lnTo>
                  <a:pt x="69" y="255"/>
                </a:lnTo>
                <a:lnTo>
                  <a:pt x="71" y="262"/>
                </a:lnTo>
                <a:lnTo>
                  <a:pt x="71" y="269"/>
                </a:lnTo>
                <a:lnTo>
                  <a:pt x="74" y="272"/>
                </a:lnTo>
                <a:lnTo>
                  <a:pt x="76" y="277"/>
                </a:lnTo>
                <a:lnTo>
                  <a:pt x="76" y="279"/>
                </a:lnTo>
                <a:lnTo>
                  <a:pt x="76" y="279"/>
                </a:lnTo>
                <a:lnTo>
                  <a:pt x="76" y="284"/>
                </a:lnTo>
                <a:lnTo>
                  <a:pt x="76" y="284"/>
                </a:lnTo>
                <a:lnTo>
                  <a:pt x="81" y="293"/>
                </a:lnTo>
                <a:lnTo>
                  <a:pt x="81" y="298"/>
                </a:lnTo>
                <a:lnTo>
                  <a:pt x="83" y="298"/>
                </a:lnTo>
                <a:lnTo>
                  <a:pt x="83" y="298"/>
                </a:lnTo>
                <a:lnTo>
                  <a:pt x="83" y="300"/>
                </a:lnTo>
                <a:lnTo>
                  <a:pt x="83" y="300"/>
                </a:lnTo>
                <a:lnTo>
                  <a:pt x="85" y="303"/>
                </a:lnTo>
                <a:lnTo>
                  <a:pt x="88" y="303"/>
                </a:lnTo>
                <a:lnTo>
                  <a:pt x="85" y="305"/>
                </a:lnTo>
                <a:lnTo>
                  <a:pt x="88" y="305"/>
                </a:lnTo>
                <a:lnTo>
                  <a:pt x="88" y="307"/>
                </a:lnTo>
                <a:lnTo>
                  <a:pt x="88" y="307"/>
                </a:lnTo>
                <a:lnTo>
                  <a:pt x="90" y="312"/>
                </a:lnTo>
                <a:lnTo>
                  <a:pt x="92" y="314"/>
                </a:lnTo>
                <a:lnTo>
                  <a:pt x="92" y="317"/>
                </a:lnTo>
                <a:lnTo>
                  <a:pt x="92" y="319"/>
                </a:lnTo>
                <a:lnTo>
                  <a:pt x="92" y="319"/>
                </a:lnTo>
                <a:lnTo>
                  <a:pt x="95" y="319"/>
                </a:lnTo>
                <a:lnTo>
                  <a:pt x="95" y="322"/>
                </a:lnTo>
                <a:lnTo>
                  <a:pt x="95" y="322"/>
                </a:lnTo>
                <a:lnTo>
                  <a:pt x="102" y="331"/>
                </a:lnTo>
                <a:lnTo>
                  <a:pt x="104" y="333"/>
                </a:lnTo>
                <a:lnTo>
                  <a:pt x="104" y="333"/>
                </a:lnTo>
                <a:lnTo>
                  <a:pt x="107" y="338"/>
                </a:lnTo>
                <a:lnTo>
                  <a:pt x="107" y="340"/>
                </a:lnTo>
                <a:lnTo>
                  <a:pt x="109" y="343"/>
                </a:lnTo>
                <a:lnTo>
                  <a:pt x="109" y="343"/>
                </a:lnTo>
                <a:lnTo>
                  <a:pt x="109" y="345"/>
                </a:lnTo>
                <a:lnTo>
                  <a:pt x="109" y="345"/>
                </a:lnTo>
                <a:lnTo>
                  <a:pt x="109" y="345"/>
                </a:lnTo>
                <a:lnTo>
                  <a:pt x="109" y="345"/>
                </a:lnTo>
                <a:lnTo>
                  <a:pt x="109" y="348"/>
                </a:lnTo>
                <a:lnTo>
                  <a:pt x="109" y="348"/>
                </a:lnTo>
                <a:lnTo>
                  <a:pt x="109" y="350"/>
                </a:lnTo>
                <a:lnTo>
                  <a:pt x="109" y="350"/>
                </a:lnTo>
                <a:lnTo>
                  <a:pt x="109" y="355"/>
                </a:lnTo>
                <a:lnTo>
                  <a:pt x="109" y="355"/>
                </a:lnTo>
                <a:lnTo>
                  <a:pt x="111" y="357"/>
                </a:lnTo>
                <a:lnTo>
                  <a:pt x="116" y="359"/>
                </a:lnTo>
                <a:lnTo>
                  <a:pt x="118" y="359"/>
                </a:lnTo>
                <a:lnTo>
                  <a:pt x="118" y="362"/>
                </a:lnTo>
                <a:lnTo>
                  <a:pt x="118" y="362"/>
                </a:lnTo>
                <a:lnTo>
                  <a:pt x="118" y="362"/>
                </a:lnTo>
                <a:lnTo>
                  <a:pt x="121" y="362"/>
                </a:lnTo>
                <a:lnTo>
                  <a:pt x="118" y="364"/>
                </a:lnTo>
                <a:lnTo>
                  <a:pt x="118" y="364"/>
                </a:lnTo>
                <a:lnTo>
                  <a:pt x="118" y="364"/>
                </a:lnTo>
                <a:lnTo>
                  <a:pt x="116" y="364"/>
                </a:lnTo>
                <a:lnTo>
                  <a:pt x="118" y="366"/>
                </a:lnTo>
                <a:lnTo>
                  <a:pt x="118" y="369"/>
                </a:lnTo>
                <a:lnTo>
                  <a:pt x="116" y="369"/>
                </a:lnTo>
                <a:lnTo>
                  <a:pt x="116" y="369"/>
                </a:lnTo>
                <a:lnTo>
                  <a:pt x="114" y="369"/>
                </a:lnTo>
                <a:lnTo>
                  <a:pt x="114" y="369"/>
                </a:lnTo>
                <a:lnTo>
                  <a:pt x="114" y="371"/>
                </a:lnTo>
                <a:lnTo>
                  <a:pt x="114" y="371"/>
                </a:lnTo>
                <a:lnTo>
                  <a:pt x="114" y="374"/>
                </a:lnTo>
                <a:lnTo>
                  <a:pt x="111" y="374"/>
                </a:lnTo>
                <a:lnTo>
                  <a:pt x="109" y="374"/>
                </a:lnTo>
                <a:lnTo>
                  <a:pt x="109" y="376"/>
                </a:lnTo>
                <a:lnTo>
                  <a:pt x="109" y="376"/>
                </a:lnTo>
                <a:lnTo>
                  <a:pt x="107" y="376"/>
                </a:lnTo>
                <a:lnTo>
                  <a:pt x="107" y="381"/>
                </a:lnTo>
                <a:lnTo>
                  <a:pt x="107" y="383"/>
                </a:lnTo>
                <a:lnTo>
                  <a:pt x="107" y="385"/>
                </a:lnTo>
                <a:lnTo>
                  <a:pt x="107" y="388"/>
                </a:lnTo>
                <a:lnTo>
                  <a:pt x="107" y="390"/>
                </a:lnTo>
                <a:lnTo>
                  <a:pt x="107" y="393"/>
                </a:lnTo>
                <a:lnTo>
                  <a:pt x="107" y="395"/>
                </a:lnTo>
                <a:lnTo>
                  <a:pt x="107" y="397"/>
                </a:lnTo>
                <a:lnTo>
                  <a:pt x="107" y="397"/>
                </a:lnTo>
                <a:lnTo>
                  <a:pt x="107" y="400"/>
                </a:lnTo>
                <a:lnTo>
                  <a:pt x="107" y="402"/>
                </a:lnTo>
                <a:lnTo>
                  <a:pt x="104" y="407"/>
                </a:lnTo>
                <a:lnTo>
                  <a:pt x="102" y="411"/>
                </a:lnTo>
                <a:lnTo>
                  <a:pt x="102" y="416"/>
                </a:lnTo>
                <a:lnTo>
                  <a:pt x="102" y="416"/>
                </a:lnTo>
                <a:lnTo>
                  <a:pt x="102" y="419"/>
                </a:lnTo>
                <a:lnTo>
                  <a:pt x="102" y="419"/>
                </a:lnTo>
                <a:lnTo>
                  <a:pt x="102" y="421"/>
                </a:lnTo>
                <a:lnTo>
                  <a:pt x="102" y="423"/>
                </a:lnTo>
                <a:lnTo>
                  <a:pt x="107" y="437"/>
                </a:lnTo>
                <a:lnTo>
                  <a:pt x="109" y="440"/>
                </a:lnTo>
                <a:lnTo>
                  <a:pt x="114" y="445"/>
                </a:lnTo>
                <a:lnTo>
                  <a:pt x="114" y="445"/>
                </a:lnTo>
                <a:lnTo>
                  <a:pt x="114" y="447"/>
                </a:lnTo>
                <a:lnTo>
                  <a:pt x="114" y="452"/>
                </a:lnTo>
                <a:lnTo>
                  <a:pt x="116" y="452"/>
                </a:lnTo>
                <a:lnTo>
                  <a:pt x="116" y="454"/>
                </a:lnTo>
                <a:lnTo>
                  <a:pt x="116" y="456"/>
                </a:lnTo>
                <a:lnTo>
                  <a:pt x="116" y="459"/>
                </a:lnTo>
                <a:lnTo>
                  <a:pt x="116" y="461"/>
                </a:lnTo>
                <a:lnTo>
                  <a:pt x="116" y="464"/>
                </a:lnTo>
                <a:lnTo>
                  <a:pt x="116" y="466"/>
                </a:lnTo>
                <a:lnTo>
                  <a:pt x="116" y="471"/>
                </a:lnTo>
                <a:lnTo>
                  <a:pt x="116" y="475"/>
                </a:lnTo>
                <a:lnTo>
                  <a:pt x="116" y="485"/>
                </a:lnTo>
                <a:lnTo>
                  <a:pt x="116" y="485"/>
                </a:lnTo>
                <a:lnTo>
                  <a:pt x="114" y="487"/>
                </a:lnTo>
                <a:lnTo>
                  <a:pt x="114" y="490"/>
                </a:lnTo>
                <a:lnTo>
                  <a:pt x="114" y="490"/>
                </a:lnTo>
                <a:lnTo>
                  <a:pt x="116" y="492"/>
                </a:lnTo>
                <a:lnTo>
                  <a:pt x="116" y="494"/>
                </a:lnTo>
                <a:lnTo>
                  <a:pt x="116" y="499"/>
                </a:lnTo>
                <a:lnTo>
                  <a:pt x="116" y="499"/>
                </a:lnTo>
                <a:lnTo>
                  <a:pt x="118" y="501"/>
                </a:lnTo>
                <a:lnTo>
                  <a:pt x="121" y="501"/>
                </a:lnTo>
                <a:lnTo>
                  <a:pt x="123" y="506"/>
                </a:lnTo>
                <a:lnTo>
                  <a:pt x="128" y="511"/>
                </a:lnTo>
                <a:lnTo>
                  <a:pt x="130" y="516"/>
                </a:lnTo>
                <a:lnTo>
                  <a:pt x="130" y="518"/>
                </a:lnTo>
                <a:lnTo>
                  <a:pt x="130" y="518"/>
                </a:lnTo>
                <a:lnTo>
                  <a:pt x="130" y="520"/>
                </a:lnTo>
                <a:lnTo>
                  <a:pt x="130" y="520"/>
                </a:lnTo>
                <a:lnTo>
                  <a:pt x="130" y="520"/>
                </a:lnTo>
                <a:lnTo>
                  <a:pt x="130" y="523"/>
                </a:lnTo>
                <a:lnTo>
                  <a:pt x="130" y="523"/>
                </a:lnTo>
                <a:lnTo>
                  <a:pt x="130" y="523"/>
                </a:lnTo>
                <a:lnTo>
                  <a:pt x="133" y="525"/>
                </a:lnTo>
                <a:lnTo>
                  <a:pt x="133" y="525"/>
                </a:lnTo>
                <a:lnTo>
                  <a:pt x="135" y="527"/>
                </a:lnTo>
                <a:lnTo>
                  <a:pt x="135" y="530"/>
                </a:lnTo>
                <a:lnTo>
                  <a:pt x="137" y="530"/>
                </a:lnTo>
                <a:lnTo>
                  <a:pt x="137" y="535"/>
                </a:lnTo>
                <a:lnTo>
                  <a:pt x="140" y="537"/>
                </a:lnTo>
                <a:lnTo>
                  <a:pt x="140" y="542"/>
                </a:lnTo>
                <a:lnTo>
                  <a:pt x="142" y="549"/>
                </a:lnTo>
                <a:lnTo>
                  <a:pt x="149" y="553"/>
                </a:lnTo>
                <a:lnTo>
                  <a:pt x="149" y="553"/>
                </a:lnTo>
                <a:lnTo>
                  <a:pt x="152" y="553"/>
                </a:lnTo>
                <a:lnTo>
                  <a:pt x="154" y="553"/>
                </a:lnTo>
                <a:lnTo>
                  <a:pt x="156" y="553"/>
                </a:lnTo>
                <a:lnTo>
                  <a:pt x="159" y="553"/>
                </a:lnTo>
                <a:lnTo>
                  <a:pt x="163" y="553"/>
                </a:lnTo>
                <a:lnTo>
                  <a:pt x="168" y="553"/>
                </a:lnTo>
                <a:lnTo>
                  <a:pt x="175" y="551"/>
                </a:lnTo>
                <a:lnTo>
                  <a:pt x="182" y="551"/>
                </a:lnTo>
                <a:lnTo>
                  <a:pt x="189" y="551"/>
                </a:lnTo>
                <a:lnTo>
                  <a:pt x="199" y="551"/>
                </a:lnTo>
                <a:lnTo>
                  <a:pt x="208" y="549"/>
                </a:lnTo>
                <a:lnTo>
                  <a:pt x="220" y="549"/>
                </a:lnTo>
                <a:lnTo>
                  <a:pt x="230" y="549"/>
                </a:lnTo>
                <a:lnTo>
                  <a:pt x="241" y="546"/>
                </a:lnTo>
                <a:lnTo>
                  <a:pt x="253" y="546"/>
                </a:lnTo>
                <a:lnTo>
                  <a:pt x="265" y="546"/>
                </a:lnTo>
                <a:lnTo>
                  <a:pt x="277" y="544"/>
                </a:lnTo>
                <a:lnTo>
                  <a:pt x="289" y="544"/>
                </a:lnTo>
                <a:lnTo>
                  <a:pt x="301" y="542"/>
                </a:lnTo>
                <a:lnTo>
                  <a:pt x="312" y="542"/>
                </a:lnTo>
                <a:lnTo>
                  <a:pt x="324" y="539"/>
                </a:lnTo>
                <a:lnTo>
                  <a:pt x="336" y="539"/>
                </a:lnTo>
                <a:lnTo>
                  <a:pt x="348" y="539"/>
                </a:lnTo>
                <a:lnTo>
                  <a:pt x="357" y="537"/>
                </a:lnTo>
                <a:lnTo>
                  <a:pt x="369" y="537"/>
                </a:lnTo>
                <a:lnTo>
                  <a:pt x="379" y="537"/>
                </a:lnTo>
                <a:lnTo>
                  <a:pt x="388" y="535"/>
                </a:lnTo>
                <a:lnTo>
                  <a:pt x="398" y="535"/>
                </a:lnTo>
                <a:lnTo>
                  <a:pt x="405" y="535"/>
                </a:lnTo>
                <a:lnTo>
                  <a:pt x="412" y="532"/>
                </a:lnTo>
                <a:lnTo>
                  <a:pt x="416" y="532"/>
                </a:lnTo>
                <a:lnTo>
                  <a:pt x="424" y="532"/>
                </a:lnTo>
                <a:lnTo>
                  <a:pt x="426" y="532"/>
                </a:lnTo>
                <a:lnTo>
                  <a:pt x="431" y="532"/>
                </a:lnTo>
                <a:lnTo>
                  <a:pt x="431" y="532"/>
                </a:lnTo>
                <a:lnTo>
                  <a:pt x="431" y="532"/>
                </a:lnTo>
                <a:lnTo>
                  <a:pt x="431" y="532"/>
                </a:lnTo>
                <a:lnTo>
                  <a:pt x="431" y="535"/>
                </a:lnTo>
                <a:lnTo>
                  <a:pt x="431" y="535"/>
                </a:lnTo>
                <a:lnTo>
                  <a:pt x="431" y="535"/>
                </a:lnTo>
                <a:lnTo>
                  <a:pt x="431" y="535"/>
                </a:lnTo>
                <a:lnTo>
                  <a:pt x="431" y="535"/>
                </a:lnTo>
                <a:lnTo>
                  <a:pt x="435" y="539"/>
                </a:lnTo>
                <a:lnTo>
                  <a:pt x="435" y="539"/>
                </a:lnTo>
                <a:lnTo>
                  <a:pt x="435" y="539"/>
                </a:lnTo>
                <a:lnTo>
                  <a:pt x="435" y="542"/>
                </a:lnTo>
                <a:lnTo>
                  <a:pt x="435" y="542"/>
                </a:lnTo>
                <a:lnTo>
                  <a:pt x="435" y="542"/>
                </a:lnTo>
                <a:lnTo>
                  <a:pt x="435" y="542"/>
                </a:lnTo>
                <a:lnTo>
                  <a:pt x="435" y="544"/>
                </a:lnTo>
                <a:lnTo>
                  <a:pt x="435" y="546"/>
                </a:lnTo>
                <a:lnTo>
                  <a:pt x="435" y="546"/>
                </a:lnTo>
                <a:lnTo>
                  <a:pt x="435" y="546"/>
                </a:lnTo>
                <a:lnTo>
                  <a:pt x="438" y="549"/>
                </a:lnTo>
                <a:lnTo>
                  <a:pt x="440" y="553"/>
                </a:lnTo>
                <a:lnTo>
                  <a:pt x="440" y="553"/>
                </a:lnTo>
                <a:lnTo>
                  <a:pt x="440" y="553"/>
                </a:lnTo>
                <a:lnTo>
                  <a:pt x="440" y="553"/>
                </a:lnTo>
                <a:lnTo>
                  <a:pt x="443" y="553"/>
                </a:lnTo>
                <a:lnTo>
                  <a:pt x="443" y="553"/>
                </a:lnTo>
                <a:lnTo>
                  <a:pt x="447" y="553"/>
                </a:lnTo>
                <a:lnTo>
                  <a:pt x="447" y="553"/>
                </a:lnTo>
                <a:lnTo>
                  <a:pt x="450" y="553"/>
                </a:lnTo>
                <a:lnTo>
                  <a:pt x="452" y="553"/>
                </a:lnTo>
                <a:lnTo>
                  <a:pt x="452" y="553"/>
                </a:lnTo>
                <a:lnTo>
                  <a:pt x="454" y="551"/>
                </a:lnTo>
                <a:lnTo>
                  <a:pt x="454" y="551"/>
                </a:lnTo>
                <a:lnTo>
                  <a:pt x="454" y="551"/>
                </a:lnTo>
                <a:lnTo>
                  <a:pt x="454" y="551"/>
                </a:lnTo>
                <a:lnTo>
                  <a:pt x="454" y="549"/>
                </a:lnTo>
                <a:lnTo>
                  <a:pt x="454" y="546"/>
                </a:lnTo>
                <a:lnTo>
                  <a:pt x="454" y="544"/>
                </a:lnTo>
                <a:lnTo>
                  <a:pt x="454" y="544"/>
                </a:lnTo>
                <a:lnTo>
                  <a:pt x="454" y="535"/>
                </a:lnTo>
                <a:lnTo>
                  <a:pt x="454" y="527"/>
                </a:lnTo>
                <a:lnTo>
                  <a:pt x="454" y="525"/>
                </a:lnTo>
                <a:lnTo>
                  <a:pt x="454" y="525"/>
                </a:lnTo>
                <a:lnTo>
                  <a:pt x="454" y="523"/>
                </a:lnTo>
                <a:lnTo>
                  <a:pt x="454" y="523"/>
                </a:lnTo>
                <a:lnTo>
                  <a:pt x="452" y="520"/>
                </a:lnTo>
                <a:lnTo>
                  <a:pt x="450" y="520"/>
                </a:lnTo>
                <a:lnTo>
                  <a:pt x="450" y="518"/>
                </a:lnTo>
                <a:lnTo>
                  <a:pt x="450" y="518"/>
                </a:lnTo>
                <a:lnTo>
                  <a:pt x="450" y="516"/>
                </a:lnTo>
                <a:lnTo>
                  <a:pt x="450" y="516"/>
                </a:lnTo>
                <a:lnTo>
                  <a:pt x="450" y="513"/>
                </a:lnTo>
                <a:lnTo>
                  <a:pt x="450" y="511"/>
                </a:lnTo>
                <a:lnTo>
                  <a:pt x="450" y="511"/>
                </a:lnTo>
                <a:lnTo>
                  <a:pt x="450" y="508"/>
                </a:lnTo>
                <a:lnTo>
                  <a:pt x="450" y="506"/>
                </a:lnTo>
                <a:lnTo>
                  <a:pt x="450" y="506"/>
                </a:lnTo>
                <a:lnTo>
                  <a:pt x="450" y="506"/>
                </a:lnTo>
                <a:lnTo>
                  <a:pt x="450" y="504"/>
                </a:lnTo>
                <a:lnTo>
                  <a:pt x="450" y="504"/>
                </a:lnTo>
                <a:lnTo>
                  <a:pt x="450" y="504"/>
                </a:lnTo>
                <a:lnTo>
                  <a:pt x="450" y="501"/>
                </a:lnTo>
                <a:lnTo>
                  <a:pt x="450" y="501"/>
                </a:lnTo>
                <a:lnTo>
                  <a:pt x="450" y="501"/>
                </a:lnTo>
                <a:lnTo>
                  <a:pt x="452" y="499"/>
                </a:lnTo>
                <a:lnTo>
                  <a:pt x="452" y="499"/>
                </a:lnTo>
                <a:lnTo>
                  <a:pt x="452" y="499"/>
                </a:lnTo>
                <a:lnTo>
                  <a:pt x="454" y="499"/>
                </a:lnTo>
                <a:lnTo>
                  <a:pt x="454" y="499"/>
                </a:lnTo>
                <a:lnTo>
                  <a:pt x="454" y="499"/>
                </a:lnTo>
                <a:lnTo>
                  <a:pt x="454" y="499"/>
                </a:lnTo>
                <a:lnTo>
                  <a:pt x="454" y="497"/>
                </a:lnTo>
                <a:lnTo>
                  <a:pt x="454" y="497"/>
                </a:lnTo>
                <a:lnTo>
                  <a:pt x="454" y="497"/>
                </a:lnTo>
                <a:lnTo>
                  <a:pt x="454" y="497"/>
                </a:lnTo>
                <a:lnTo>
                  <a:pt x="454" y="494"/>
                </a:lnTo>
                <a:lnTo>
                  <a:pt x="457" y="494"/>
                </a:lnTo>
                <a:lnTo>
                  <a:pt x="457" y="494"/>
                </a:lnTo>
                <a:lnTo>
                  <a:pt x="459" y="494"/>
                </a:lnTo>
                <a:lnTo>
                  <a:pt x="459" y="494"/>
                </a:lnTo>
                <a:lnTo>
                  <a:pt x="459" y="494"/>
                </a:lnTo>
                <a:lnTo>
                  <a:pt x="461" y="494"/>
                </a:lnTo>
                <a:lnTo>
                  <a:pt x="461" y="494"/>
                </a:lnTo>
                <a:lnTo>
                  <a:pt x="464" y="494"/>
                </a:lnTo>
                <a:lnTo>
                  <a:pt x="466" y="497"/>
                </a:lnTo>
                <a:lnTo>
                  <a:pt x="476" y="499"/>
                </a:lnTo>
                <a:lnTo>
                  <a:pt x="476" y="499"/>
                </a:lnTo>
                <a:lnTo>
                  <a:pt x="478" y="499"/>
                </a:lnTo>
                <a:lnTo>
                  <a:pt x="478" y="499"/>
                </a:lnTo>
                <a:lnTo>
                  <a:pt x="480" y="499"/>
                </a:lnTo>
                <a:lnTo>
                  <a:pt x="480" y="499"/>
                </a:lnTo>
                <a:lnTo>
                  <a:pt x="483" y="499"/>
                </a:lnTo>
                <a:lnTo>
                  <a:pt x="483" y="499"/>
                </a:lnTo>
                <a:lnTo>
                  <a:pt x="490" y="501"/>
                </a:lnTo>
                <a:lnTo>
                  <a:pt x="490" y="501"/>
                </a:lnTo>
                <a:lnTo>
                  <a:pt x="492" y="501"/>
                </a:lnTo>
                <a:lnTo>
                  <a:pt x="492" y="501"/>
                </a:lnTo>
                <a:lnTo>
                  <a:pt x="495" y="501"/>
                </a:lnTo>
                <a:lnTo>
                  <a:pt x="495" y="501"/>
                </a:lnTo>
                <a:lnTo>
                  <a:pt x="499" y="501"/>
                </a:lnTo>
                <a:lnTo>
                  <a:pt x="499" y="501"/>
                </a:lnTo>
                <a:lnTo>
                  <a:pt x="504" y="499"/>
                </a:lnTo>
                <a:lnTo>
                  <a:pt x="506" y="499"/>
                </a:lnTo>
                <a:lnTo>
                  <a:pt x="506" y="499"/>
                </a:lnTo>
                <a:lnTo>
                  <a:pt x="506" y="499"/>
                </a:lnTo>
                <a:lnTo>
                  <a:pt x="506" y="494"/>
                </a:lnTo>
                <a:lnTo>
                  <a:pt x="506" y="492"/>
                </a:lnTo>
                <a:lnTo>
                  <a:pt x="504" y="492"/>
                </a:lnTo>
                <a:lnTo>
                  <a:pt x="504" y="490"/>
                </a:lnTo>
                <a:lnTo>
                  <a:pt x="504" y="490"/>
                </a:lnTo>
                <a:lnTo>
                  <a:pt x="502" y="487"/>
                </a:lnTo>
                <a:lnTo>
                  <a:pt x="502" y="485"/>
                </a:lnTo>
                <a:lnTo>
                  <a:pt x="502" y="485"/>
                </a:lnTo>
                <a:lnTo>
                  <a:pt x="499" y="485"/>
                </a:lnTo>
                <a:lnTo>
                  <a:pt x="499" y="482"/>
                </a:lnTo>
                <a:lnTo>
                  <a:pt x="502" y="482"/>
                </a:lnTo>
                <a:lnTo>
                  <a:pt x="502" y="482"/>
                </a:lnTo>
                <a:lnTo>
                  <a:pt x="504" y="482"/>
                </a:lnTo>
                <a:lnTo>
                  <a:pt x="504" y="482"/>
                </a:lnTo>
                <a:lnTo>
                  <a:pt x="504" y="482"/>
                </a:lnTo>
                <a:lnTo>
                  <a:pt x="504" y="480"/>
                </a:lnTo>
                <a:lnTo>
                  <a:pt x="502" y="480"/>
                </a:lnTo>
                <a:lnTo>
                  <a:pt x="502" y="480"/>
                </a:lnTo>
                <a:lnTo>
                  <a:pt x="502" y="478"/>
                </a:lnTo>
                <a:lnTo>
                  <a:pt x="502" y="478"/>
                </a:lnTo>
                <a:lnTo>
                  <a:pt x="502" y="475"/>
                </a:lnTo>
                <a:lnTo>
                  <a:pt x="502" y="475"/>
                </a:lnTo>
                <a:lnTo>
                  <a:pt x="506" y="471"/>
                </a:lnTo>
                <a:lnTo>
                  <a:pt x="506" y="468"/>
                </a:lnTo>
                <a:lnTo>
                  <a:pt x="504" y="468"/>
                </a:lnTo>
                <a:lnTo>
                  <a:pt x="502" y="468"/>
                </a:lnTo>
                <a:lnTo>
                  <a:pt x="499" y="468"/>
                </a:lnTo>
                <a:lnTo>
                  <a:pt x="499" y="466"/>
                </a:lnTo>
                <a:lnTo>
                  <a:pt x="504" y="466"/>
                </a:lnTo>
                <a:lnTo>
                  <a:pt x="504" y="464"/>
                </a:lnTo>
                <a:lnTo>
                  <a:pt x="504" y="461"/>
                </a:lnTo>
                <a:lnTo>
                  <a:pt x="504" y="459"/>
                </a:lnTo>
                <a:lnTo>
                  <a:pt x="499" y="456"/>
                </a:lnTo>
                <a:lnTo>
                  <a:pt x="497" y="454"/>
                </a:lnTo>
                <a:lnTo>
                  <a:pt x="499" y="454"/>
                </a:lnTo>
                <a:lnTo>
                  <a:pt x="502" y="456"/>
                </a:lnTo>
                <a:lnTo>
                  <a:pt x="506" y="459"/>
                </a:lnTo>
                <a:lnTo>
                  <a:pt x="506" y="461"/>
                </a:lnTo>
                <a:lnTo>
                  <a:pt x="509" y="461"/>
                </a:lnTo>
                <a:lnTo>
                  <a:pt x="509" y="452"/>
                </a:lnTo>
                <a:lnTo>
                  <a:pt x="509" y="447"/>
                </a:lnTo>
                <a:lnTo>
                  <a:pt x="506" y="449"/>
                </a:lnTo>
                <a:lnTo>
                  <a:pt x="506" y="452"/>
                </a:lnTo>
                <a:lnTo>
                  <a:pt x="506" y="454"/>
                </a:lnTo>
                <a:lnTo>
                  <a:pt x="504" y="454"/>
                </a:lnTo>
                <a:lnTo>
                  <a:pt x="502" y="452"/>
                </a:lnTo>
                <a:lnTo>
                  <a:pt x="499" y="449"/>
                </a:lnTo>
                <a:lnTo>
                  <a:pt x="499" y="449"/>
                </a:lnTo>
                <a:lnTo>
                  <a:pt x="499" y="447"/>
                </a:lnTo>
                <a:lnTo>
                  <a:pt x="504" y="449"/>
                </a:lnTo>
                <a:lnTo>
                  <a:pt x="504" y="447"/>
                </a:lnTo>
                <a:lnTo>
                  <a:pt x="502" y="445"/>
                </a:lnTo>
                <a:lnTo>
                  <a:pt x="502" y="440"/>
                </a:lnTo>
                <a:lnTo>
                  <a:pt x="502" y="437"/>
                </a:lnTo>
                <a:lnTo>
                  <a:pt x="502" y="437"/>
                </a:lnTo>
                <a:lnTo>
                  <a:pt x="504" y="435"/>
                </a:lnTo>
                <a:lnTo>
                  <a:pt x="504" y="437"/>
                </a:lnTo>
                <a:lnTo>
                  <a:pt x="506" y="445"/>
                </a:lnTo>
                <a:lnTo>
                  <a:pt x="506" y="445"/>
                </a:lnTo>
                <a:lnTo>
                  <a:pt x="506" y="445"/>
                </a:lnTo>
                <a:lnTo>
                  <a:pt x="509" y="445"/>
                </a:lnTo>
                <a:lnTo>
                  <a:pt x="511" y="442"/>
                </a:lnTo>
                <a:lnTo>
                  <a:pt x="513" y="440"/>
                </a:lnTo>
                <a:lnTo>
                  <a:pt x="516" y="433"/>
                </a:lnTo>
                <a:lnTo>
                  <a:pt x="518" y="433"/>
                </a:lnTo>
                <a:lnTo>
                  <a:pt x="518" y="433"/>
                </a:lnTo>
                <a:lnTo>
                  <a:pt x="518" y="428"/>
                </a:lnTo>
                <a:lnTo>
                  <a:pt x="518" y="426"/>
                </a:lnTo>
                <a:lnTo>
                  <a:pt x="516" y="426"/>
                </a:lnTo>
                <a:lnTo>
                  <a:pt x="511" y="423"/>
                </a:lnTo>
                <a:lnTo>
                  <a:pt x="511" y="423"/>
                </a:lnTo>
                <a:lnTo>
                  <a:pt x="506" y="423"/>
                </a:lnTo>
                <a:lnTo>
                  <a:pt x="502" y="423"/>
                </a:lnTo>
                <a:lnTo>
                  <a:pt x="497" y="421"/>
                </a:lnTo>
                <a:lnTo>
                  <a:pt x="495" y="419"/>
                </a:lnTo>
                <a:lnTo>
                  <a:pt x="495" y="419"/>
                </a:lnTo>
                <a:lnTo>
                  <a:pt x="495" y="419"/>
                </a:lnTo>
                <a:lnTo>
                  <a:pt x="497" y="419"/>
                </a:lnTo>
                <a:lnTo>
                  <a:pt x="499" y="421"/>
                </a:lnTo>
                <a:lnTo>
                  <a:pt x="511" y="421"/>
                </a:lnTo>
                <a:lnTo>
                  <a:pt x="516" y="421"/>
                </a:lnTo>
                <a:lnTo>
                  <a:pt x="516" y="419"/>
                </a:lnTo>
                <a:lnTo>
                  <a:pt x="516" y="416"/>
                </a:lnTo>
                <a:lnTo>
                  <a:pt x="513" y="414"/>
                </a:lnTo>
                <a:lnTo>
                  <a:pt x="511" y="411"/>
                </a:lnTo>
                <a:lnTo>
                  <a:pt x="509" y="409"/>
                </a:lnTo>
                <a:lnTo>
                  <a:pt x="509" y="409"/>
                </a:lnTo>
                <a:lnTo>
                  <a:pt x="509" y="409"/>
                </a:lnTo>
                <a:lnTo>
                  <a:pt x="511" y="407"/>
                </a:lnTo>
                <a:lnTo>
                  <a:pt x="511" y="407"/>
                </a:lnTo>
                <a:lnTo>
                  <a:pt x="511" y="407"/>
                </a:lnTo>
                <a:lnTo>
                  <a:pt x="511" y="409"/>
                </a:lnTo>
                <a:lnTo>
                  <a:pt x="513" y="409"/>
                </a:lnTo>
                <a:lnTo>
                  <a:pt x="513" y="411"/>
                </a:lnTo>
                <a:lnTo>
                  <a:pt x="513" y="411"/>
                </a:lnTo>
                <a:lnTo>
                  <a:pt x="516" y="411"/>
                </a:lnTo>
                <a:lnTo>
                  <a:pt x="516" y="414"/>
                </a:lnTo>
                <a:lnTo>
                  <a:pt x="516" y="411"/>
                </a:lnTo>
                <a:lnTo>
                  <a:pt x="518" y="411"/>
                </a:lnTo>
                <a:lnTo>
                  <a:pt x="516" y="411"/>
                </a:lnTo>
                <a:lnTo>
                  <a:pt x="516" y="409"/>
                </a:lnTo>
                <a:lnTo>
                  <a:pt x="523" y="397"/>
                </a:lnTo>
                <a:lnTo>
                  <a:pt x="523" y="393"/>
                </a:lnTo>
                <a:lnTo>
                  <a:pt x="521" y="393"/>
                </a:lnTo>
                <a:lnTo>
                  <a:pt x="516" y="395"/>
                </a:lnTo>
                <a:lnTo>
                  <a:pt x="511" y="400"/>
                </a:lnTo>
                <a:lnTo>
                  <a:pt x="511" y="400"/>
                </a:lnTo>
                <a:lnTo>
                  <a:pt x="513" y="397"/>
                </a:lnTo>
                <a:lnTo>
                  <a:pt x="513" y="395"/>
                </a:lnTo>
                <a:lnTo>
                  <a:pt x="511" y="395"/>
                </a:lnTo>
                <a:lnTo>
                  <a:pt x="511" y="395"/>
                </a:lnTo>
                <a:lnTo>
                  <a:pt x="509" y="395"/>
                </a:lnTo>
                <a:lnTo>
                  <a:pt x="509" y="395"/>
                </a:lnTo>
                <a:lnTo>
                  <a:pt x="506" y="395"/>
                </a:lnTo>
                <a:lnTo>
                  <a:pt x="506" y="393"/>
                </a:lnTo>
                <a:lnTo>
                  <a:pt x="506" y="393"/>
                </a:lnTo>
                <a:lnTo>
                  <a:pt x="509" y="393"/>
                </a:lnTo>
                <a:lnTo>
                  <a:pt x="509" y="390"/>
                </a:lnTo>
                <a:lnTo>
                  <a:pt x="511" y="390"/>
                </a:lnTo>
                <a:lnTo>
                  <a:pt x="513" y="390"/>
                </a:lnTo>
                <a:lnTo>
                  <a:pt x="516" y="390"/>
                </a:lnTo>
                <a:lnTo>
                  <a:pt x="518" y="390"/>
                </a:lnTo>
                <a:lnTo>
                  <a:pt x="521" y="385"/>
                </a:lnTo>
                <a:lnTo>
                  <a:pt x="518" y="385"/>
                </a:lnTo>
                <a:lnTo>
                  <a:pt x="516" y="383"/>
                </a:lnTo>
                <a:lnTo>
                  <a:pt x="513" y="381"/>
                </a:lnTo>
                <a:lnTo>
                  <a:pt x="516" y="381"/>
                </a:lnTo>
                <a:lnTo>
                  <a:pt x="518" y="381"/>
                </a:lnTo>
                <a:lnTo>
                  <a:pt x="521" y="383"/>
                </a:lnTo>
                <a:lnTo>
                  <a:pt x="521" y="383"/>
                </a:lnTo>
                <a:lnTo>
                  <a:pt x="523" y="388"/>
                </a:lnTo>
                <a:lnTo>
                  <a:pt x="523" y="390"/>
                </a:lnTo>
                <a:lnTo>
                  <a:pt x="523" y="388"/>
                </a:lnTo>
                <a:lnTo>
                  <a:pt x="525" y="388"/>
                </a:lnTo>
                <a:lnTo>
                  <a:pt x="525" y="378"/>
                </a:lnTo>
                <a:lnTo>
                  <a:pt x="525" y="376"/>
                </a:lnTo>
                <a:lnTo>
                  <a:pt x="525" y="374"/>
                </a:lnTo>
                <a:lnTo>
                  <a:pt x="523" y="371"/>
                </a:lnTo>
                <a:lnTo>
                  <a:pt x="521" y="374"/>
                </a:lnTo>
                <a:lnTo>
                  <a:pt x="521" y="374"/>
                </a:lnTo>
                <a:lnTo>
                  <a:pt x="523" y="376"/>
                </a:lnTo>
                <a:lnTo>
                  <a:pt x="523" y="376"/>
                </a:lnTo>
                <a:lnTo>
                  <a:pt x="516" y="378"/>
                </a:lnTo>
                <a:lnTo>
                  <a:pt x="513" y="378"/>
                </a:lnTo>
                <a:lnTo>
                  <a:pt x="518" y="374"/>
                </a:lnTo>
                <a:lnTo>
                  <a:pt x="518" y="371"/>
                </a:lnTo>
                <a:lnTo>
                  <a:pt x="513" y="369"/>
                </a:lnTo>
                <a:lnTo>
                  <a:pt x="511" y="369"/>
                </a:lnTo>
                <a:lnTo>
                  <a:pt x="509" y="369"/>
                </a:lnTo>
                <a:lnTo>
                  <a:pt x="509" y="366"/>
                </a:lnTo>
                <a:lnTo>
                  <a:pt x="509" y="366"/>
                </a:lnTo>
                <a:lnTo>
                  <a:pt x="511" y="366"/>
                </a:lnTo>
                <a:lnTo>
                  <a:pt x="511" y="366"/>
                </a:lnTo>
                <a:lnTo>
                  <a:pt x="513" y="366"/>
                </a:lnTo>
                <a:lnTo>
                  <a:pt x="516" y="369"/>
                </a:lnTo>
                <a:lnTo>
                  <a:pt x="521" y="369"/>
                </a:lnTo>
                <a:lnTo>
                  <a:pt x="525" y="366"/>
                </a:lnTo>
                <a:lnTo>
                  <a:pt x="525" y="366"/>
                </a:lnTo>
                <a:lnTo>
                  <a:pt x="528" y="364"/>
                </a:lnTo>
                <a:lnTo>
                  <a:pt x="530" y="359"/>
                </a:lnTo>
                <a:lnTo>
                  <a:pt x="530" y="357"/>
                </a:lnTo>
                <a:lnTo>
                  <a:pt x="530" y="355"/>
                </a:lnTo>
                <a:lnTo>
                  <a:pt x="530" y="355"/>
                </a:lnTo>
                <a:lnTo>
                  <a:pt x="530" y="355"/>
                </a:lnTo>
                <a:lnTo>
                  <a:pt x="525" y="352"/>
                </a:lnTo>
                <a:lnTo>
                  <a:pt x="525" y="352"/>
                </a:lnTo>
                <a:lnTo>
                  <a:pt x="521" y="352"/>
                </a:lnTo>
                <a:lnTo>
                  <a:pt x="521" y="352"/>
                </a:lnTo>
                <a:lnTo>
                  <a:pt x="525" y="350"/>
                </a:lnTo>
                <a:lnTo>
                  <a:pt x="525" y="348"/>
                </a:lnTo>
                <a:lnTo>
                  <a:pt x="523" y="348"/>
                </a:lnTo>
                <a:lnTo>
                  <a:pt x="521" y="345"/>
                </a:lnTo>
                <a:lnTo>
                  <a:pt x="523" y="345"/>
                </a:lnTo>
                <a:lnTo>
                  <a:pt x="523" y="345"/>
                </a:lnTo>
                <a:lnTo>
                  <a:pt x="525" y="345"/>
                </a:lnTo>
                <a:lnTo>
                  <a:pt x="525" y="348"/>
                </a:lnTo>
                <a:lnTo>
                  <a:pt x="525" y="348"/>
                </a:lnTo>
                <a:lnTo>
                  <a:pt x="528" y="348"/>
                </a:lnTo>
                <a:lnTo>
                  <a:pt x="532" y="348"/>
                </a:lnTo>
                <a:lnTo>
                  <a:pt x="535" y="350"/>
                </a:lnTo>
                <a:lnTo>
                  <a:pt x="537" y="350"/>
                </a:lnTo>
                <a:lnTo>
                  <a:pt x="539" y="348"/>
                </a:lnTo>
                <a:lnTo>
                  <a:pt x="542" y="343"/>
                </a:lnTo>
                <a:lnTo>
                  <a:pt x="539" y="343"/>
                </a:lnTo>
                <a:lnTo>
                  <a:pt x="537" y="340"/>
                </a:lnTo>
                <a:lnTo>
                  <a:pt x="537" y="338"/>
                </a:lnTo>
                <a:lnTo>
                  <a:pt x="537" y="338"/>
                </a:lnTo>
                <a:lnTo>
                  <a:pt x="537" y="336"/>
                </a:lnTo>
                <a:lnTo>
                  <a:pt x="537" y="336"/>
                </a:lnTo>
                <a:lnTo>
                  <a:pt x="539" y="333"/>
                </a:lnTo>
                <a:lnTo>
                  <a:pt x="539" y="333"/>
                </a:lnTo>
                <a:lnTo>
                  <a:pt x="539" y="333"/>
                </a:lnTo>
                <a:lnTo>
                  <a:pt x="542" y="336"/>
                </a:lnTo>
                <a:lnTo>
                  <a:pt x="542" y="336"/>
                </a:lnTo>
                <a:lnTo>
                  <a:pt x="542" y="338"/>
                </a:lnTo>
                <a:lnTo>
                  <a:pt x="547" y="333"/>
                </a:lnTo>
                <a:lnTo>
                  <a:pt x="549" y="329"/>
                </a:lnTo>
                <a:lnTo>
                  <a:pt x="547" y="326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E7AC7288-4D43-4F2C-B78B-54A12D18E20A}"/>
              </a:ext>
            </a:extLst>
          </p:cNvPr>
          <p:cNvSpPr>
            <a:spLocks noEditPoints="1"/>
          </p:cNvSpPr>
          <p:nvPr/>
        </p:nvSpPr>
        <p:spPr bwMode="auto">
          <a:xfrm>
            <a:off x="9222526" y="4336405"/>
            <a:ext cx="1108472" cy="969169"/>
          </a:xfrm>
          <a:custGeom>
            <a:avLst/>
            <a:gdLst>
              <a:gd name="T0" fmla="*/ 286 w 931"/>
              <a:gd name="T1" fmla="*/ 190 h 814"/>
              <a:gd name="T2" fmla="*/ 108 w 931"/>
              <a:gd name="T3" fmla="*/ 121 h 814"/>
              <a:gd name="T4" fmla="*/ 662 w 931"/>
              <a:gd name="T5" fmla="*/ 533 h 814"/>
              <a:gd name="T6" fmla="*/ 887 w 931"/>
              <a:gd name="T7" fmla="*/ 438 h 814"/>
              <a:gd name="T8" fmla="*/ 773 w 931"/>
              <a:gd name="T9" fmla="*/ 239 h 814"/>
              <a:gd name="T10" fmla="*/ 801 w 931"/>
              <a:gd name="T11" fmla="*/ 284 h 814"/>
              <a:gd name="T12" fmla="*/ 685 w 931"/>
              <a:gd name="T13" fmla="*/ 85 h 814"/>
              <a:gd name="T14" fmla="*/ 659 w 931"/>
              <a:gd name="T15" fmla="*/ 7 h 814"/>
              <a:gd name="T16" fmla="*/ 598 w 931"/>
              <a:gd name="T17" fmla="*/ 5 h 814"/>
              <a:gd name="T18" fmla="*/ 586 w 931"/>
              <a:gd name="T19" fmla="*/ 59 h 814"/>
              <a:gd name="T20" fmla="*/ 376 w 931"/>
              <a:gd name="T21" fmla="*/ 55 h 814"/>
              <a:gd name="T22" fmla="*/ 2 w 931"/>
              <a:gd name="T23" fmla="*/ 62 h 814"/>
              <a:gd name="T24" fmla="*/ 30 w 931"/>
              <a:gd name="T25" fmla="*/ 140 h 814"/>
              <a:gd name="T26" fmla="*/ 54 w 931"/>
              <a:gd name="T27" fmla="*/ 107 h 814"/>
              <a:gd name="T28" fmla="*/ 82 w 931"/>
              <a:gd name="T29" fmla="*/ 121 h 814"/>
              <a:gd name="T30" fmla="*/ 134 w 931"/>
              <a:gd name="T31" fmla="*/ 114 h 814"/>
              <a:gd name="T32" fmla="*/ 146 w 931"/>
              <a:gd name="T33" fmla="*/ 116 h 814"/>
              <a:gd name="T34" fmla="*/ 212 w 931"/>
              <a:gd name="T35" fmla="*/ 128 h 814"/>
              <a:gd name="T36" fmla="*/ 238 w 931"/>
              <a:gd name="T37" fmla="*/ 145 h 814"/>
              <a:gd name="T38" fmla="*/ 257 w 931"/>
              <a:gd name="T39" fmla="*/ 168 h 814"/>
              <a:gd name="T40" fmla="*/ 312 w 931"/>
              <a:gd name="T41" fmla="*/ 183 h 814"/>
              <a:gd name="T42" fmla="*/ 359 w 931"/>
              <a:gd name="T43" fmla="*/ 142 h 814"/>
              <a:gd name="T44" fmla="*/ 428 w 931"/>
              <a:gd name="T45" fmla="*/ 138 h 814"/>
              <a:gd name="T46" fmla="*/ 501 w 931"/>
              <a:gd name="T47" fmla="*/ 204 h 814"/>
              <a:gd name="T48" fmla="*/ 553 w 931"/>
              <a:gd name="T49" fmla="*/ 237 h 814"/>
              <a:gd name="T50" fmla="*/ 570 w 931"/>
              <a:gd name="T51" fmla="*/ 313 h 814"/>
              <a:gd name="T52" fmla="*/ 577 w 931"/>
              <a:gd name="T53" fmla="*/ 393 h 814"/>
              <a:gd name="T54" fmla="*/ 579 w 931"/>
              <a:gd name="T55" fmla="*/ 358 h 814"/>
              <a:gd name="T56" fmla="*/ 605 w 931"/>
              <a:gd name="T57" fmla="*/ 398 h 814"/>
              <a:gd name="T58" fmla="*/ 603 w 931"/>
              <a:gd name="T59" fmla="*/ 431 h 814"/>
              <a:gd name="T60" fmla="*/ 655 w 931"/>
              <a:gd name="T61" fmla="*/ 497 h 814"/>
              <a:gd name="T62" fmla="*/ 676 w 931"/>
              <a:gd name="T63" fmla="*/ 471 h 814"/>
              <a:gd name="T64" fmla="*/ 700 w 931"/>
              <a:gd name="T65" fmla="*/ 507 h 814"/>
              <a:gd name="T66" fmla="*/ 709 w 931"/>
              <a:gd name="T67" fmla="*/ 556 h 814"/>
              <a:gd name="T68" fmla="*/ 738 w 931"/>
              <a:gd name="T69" fmla="*/ 592 h 814"/>
              <a:gd name="T70" fmla="*/ 792 w 931"/>
              <a:gd name="T71" fmla="*/ 632 h 814"/>
              <a:gd name="T72" fmla="*/ 804 w 931"/>
              <a:gd name="T73" fmla="*/ 677 h 814"/>
              <a:gd name="T74" fmla="*/ 865 w 931"/>
              <a:gd name="T75" fmla="*/ 665 h 814"/>
              <a:gd name="T76" fmla="*/ 887 w 931"/>
              <a:gd name="T77" fmla="*/ 649 h 814"/>
              <a:gd name="T78" fmla="*/ 787 w 931"/>
              <a:gd name="T79" fmla="*/ 251 h 814"/>
              <a:gd name="T80" fmla="*/ 851 w 931"/>
              <a:gd name="T81" fmla="*/ 386 h 814"/>
              <a:gd name="T82" fmla="*/ 922 w 931"/>
              <a:gd name="T83" fmla="*/ 807 h 814"/>
              <a:gd name="T84" fmla="*/ 565 w 931"/>
              <a:gd name="T85" fmla="*/ 270 h 814"/>
              <a:gd name="T86" fmla="*/ 560 w 931"/>
              <a:gd name="T87" fmla="*/ 254 h 814"/>
              <a:gd name="T88" fmla="*/ 546 w 931"/>
              <a:gd name="T89" fmla="*/ 225 h 814"/>
              <a:gd name="T90" fmla="*/ 747 w 931"/>
              <a:gd name="T91" fmla="*/ 767 h 814"/>
              <a:gd name="T92" fmla="*/ 709 w 931"/>
              <a:gd name="T93" fmla="*/ 772 h 814"/>
              <a:gd name="T94" fmla="*/ 764 w 931"/>
              <a:gd name="T95" fmla="*/ 601 h 814"/>
              <a:gd name="T96" fmla="*/ 754 w 931"/>
              <a:gd name="T97" fmla="*/ 601 h 814"/>
              <a:gd name="T98" fmla="*/ 624 w 931"/>
              <a:gd name="T99" fmla="*/ 777 h 814"/>
              <a:gd name="T100" fmla="*/ 674 w 931"/>
              <a:gd name="T101" fmla="*/ 535 h 814"/>
              <a:gd name="T102" fmla="*/ 771 w 931"/>
              <a:gd name="T103" fmla="*/ 746 h 814"/>
              <a:gd name="T104" fmla="*/ 764 w 931"/>
              <a:gd name="T105" fmla="*/ 760 h 814"/>
              <a:gd name="T106" fmla="*/ 823 w 931"/>
              <a:gd name="T107" fmla="*/ 665 h 814"/>
              <a:gd name="T108" fmla="*/ 596 w 931"/>
              <a:gd name="T109" fmla="*/ 414 h 814"/>
              <a:gd name="T110" fmla="*/ 780 w 931"/>
              <a:gd name="T111" fmla="*/ 748 h 814"/>
              <a:gd name="T112" fmla="*/ 856 w 931"/>
              <a:gd name="T113" fmla="*/ 675 h 814"/>
              <a:gd name="T114" fmla="*/ 884 w 931"/>
              <a:gd name="T115" fmla="*/ 670 h 814"/>
              <a:gd name="T116" fmla="*/ 901 w 931"/>
              <a:gd name="T117" fmla="*/ 649 h 814"/>
              <a:gd name="T118" fmla="*/ 785 w 931"/>
              <a:gd name="T119" fmla="*/ 736 h 814"/>
              <a:gd name="T120" fmla="*/ 851 w 931"/>
              <a:gd name="T121" fmla="*/ 701 h 814"/>
              <a:gd name="T122" fmla="*/ 827 w 931"/>
              <a:gd name="T123" fmla="*/ 729 h 814"/>
              <a:gd name="T124" fmla="*/ 882 w 931"/>
              <a:gd name="T125" fmla="*/ 672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31" h="814">
                <a:moveTo>
                  <a:pt x="340" y="166"/>
                </a:moveTo>
                <a:lnTo>
                  <a:pt x="338" y="168"/>
                </a:lnTo>
                <a:lnTo>
                  <a:pt x="333" y="171"/>
                </a:lnTo>
                <a:lnTo>
                  <a:pt x="333" y="173"/>
                </a:lnTo>
                <a:lnTo>
                  <a:pt x="338" y="171"/>
                </a:lnTo>
                <a:lnTo>
                  <a:pt x="340" y="168"/>
                </a:lnTo>
                <a:lnTo>
                  <a:pt x="343" y="166"/>
                </a:lnTo>
                <a:lnTo>
                  <a:pt x="340" y="166"/>
                </a:lnTo>
                <a:lnTo>
                  <a:pt x="340" y="166"/>
                </a:lnTo>
                <a:close/>
                <a:moveTo>
                  <a:pt x="328" y="175"/>
                </a:moveTo>
                <a:lnTo>
                  <a:pt x="328" y="178"/>
                </a:lnTo>
                <a:lnTo>
                  <a:pt x="326" y="180"/>
                </a:lnTo>
                <a:lnTo>
                  <a:pt x="326" y="180"/>
                </a:lnTo>
                <a:lnTo>
                  <a:pt x="326" y="180"/>
                </a:lnTo>
                <a:lnTo>
                  <a:pt x="324" y="180"/>
                </a:lnTo>
                <a:lnTo>
                  <a:pt x="324" y="180"/>
                </a:lnTo>
                <a:lnTo>
                  <a:pt x="324" y="183"/>
                </a:lnTo>
                <a:lnTo>
                  <a:pt x="324" y="183"/>
                </a:lnTo>
                <a:lnTo>
                  <a:pt x="324" y="183"/>
                </a:lnTo>
                <a:lnTo>
                  <a:pt x="321" y="183"/>
                </a:lnTo>
                <a:lnTo>
                  <a:pt x="300" y="197"/>
                </a:lnTo>
                <a:lnTo>
                  <a:pt x="298" y="199"/>
                </a:lnTo>
                <a:lnTo>
                  <a:pt x="295" y="199"/>
                </a:lnTo>
                <a:lnTo>
                  <a:pt x="290" y="199"/>
                </a:lnTo>
                <a:lnTo>
                  <a:pt x="288" y="199"/>
                </a:lnTo>
                <a:lnTo>
                  <a:pt x="293" y="199"/>
                </a:lnTo>
                <a:lnTo>
                  <a:pt x="295" y="199"/>
                </a:lnTo>
                <a:lnTo>
                  <a:pt x="300" y="199"/>
                </a:lnTo>
                <a:lnTo>
                  <a:pt x="302" y="199"/>
                </a:lnTo>
                <a:lnTo>
                  <a:pt x="309" y="194"/>
                </a:lnTo>
                <a:lnTo>
                  <a:pt x="312" y="192"/>
                </a:lnTo>
                <a:lnTo>
                  <a:pt x="321" y="185"/>
                </a:lnTo>
                <a:lnTo>
                  <a:pt x="326" y="180"/>
                </a:lnTo>
                <a:lnTo>
                  <a:pt x="328" y="178"/>
                </a:lnTo>
                <a:lnTo>
                  <a:pt x="328" y="178"/>
                </a:lnTo>
                <a:lnTo>
                  <a:pt x="331" y="175"/>
                </a:lnTo>
                <a:lnTo>
                  <a:pt x="331" y="175"/>
                </a:lnTo>
                <a:lnTo>
                  <a:pt x="331" y="175"/>
                </a:lnTo>
                <a:lnTo>
                  <a:pt x="328" y="175"/>
                </a:lnTo>
                <a:close/>
                <a:moveTo>
                  <a:pt x="290" y="192"/>
                </a:moveTo>
                <a:lnTo>
                  <a:pt x="290" y="190"/>
                </a:lnTo>
                <a:lnTo>
                  <a:pt x="288" y="190"/>
                </a:lnTo>
                <a:lnTo>
                  <a:pt x="288" y="190"/>
                </a:lnTo>
                <a:lnTo>
                  <a:pt x="286" y="190"/>
                </a:lnTo>
                <a:lnTo>
                  <a:pt x="283" y="190"/>
                </a:lnTo>
                <a:lnTo>
                  <a:pt x="281" y="192"/>
                </a:lnTo>
                <a:lnTo>
                  <a:pt x="281" y="192"/>
                </a:lnTo>
                <a:lnTo>
                  <a:pt x="276" y="192"/>
                </a:lnTo>
                <a:lnTo>
                  <a:pt x="276" y="192"/>
                </a:lnTo>
                <a:lnTo>
                  <a:pt x="279" y="194"/>
                </a:lnTo>
                <a:lnTo>
                  <a:pt x="281" y="194"/>
                </a:lnTo>
                <a:lnTo>
                  <a:pt x="281" y="194"/>
                </a:lnTo>
                <a:lnTo>
                  <a:pt x="281" y="197"/>
                </a:lnTo>
                <a:lnTo>
                  <a:pt x="283" y="197"/>
                </a:lnTo>
                <a:lnTo>
                  <a:pt x="283" y="197"/>
                </a:lnTo>
                <a:lnTo>
                  <a:pt x="286" y="197"/>
                </a:lnTo>
                <a:lnTo>
                  <a:pt x="288" y="197"/>
                </a:lnTo>
                <a:lnTo>
                  <a:pt x="288" y="197"/>
                </a:lnTo>
                <a:lnTo>
                  <a:pt x="288" y="194"/>
                </a:lnTo>
                <a:lnTo>
                  <a:pt x="288" y="194"/>
                </a:lnTo>
                <a:lnTo>
                  <a:pt x="288" y="192"/>
                </a:lnTo>
                <a:lnTo>
                  <a:pt x="290" y="192"/>
                </a:lnTo>
                <a:close/>
                <a:moveTo>
                  <a:pt x="108" y="121"/>
                </a:moveTo>
                <a:lnTo>
                  <a:pt x="106" y="123"/>
                </a:lnTo>
                <a:lnTo>
                  <a:pt x="106" y="123"/>
                </a:lnTo>
                <a:lnTo>
                  <a:pt x="104" y="123"/>
                </a:lnTo>
                <a:lnTo>
                  <a:pt x="92" y="128"/>
                </a:lnTo>
                <a:lnTo>
                  <a:pt x="87" y="128"/>
                </a:lnTo>
                <a:lnTo>
                  <a:pt x="85" y="128"/>
                </a:lnTo>
                <a:lnTo>
                  <a:pt x="82" y="128"/>
                </a:lnTo>
                <a:lnTo>
                  <a:pt x="82" y="130"/>
                </a:lnTo>
                <a:lnTo>
                  <a:pt x="78" y="130"/>
                </a:lnTo>
                <a:lnTo>
                  <a:pt x="70" y="133"/>
                </a:lnTo>
                <a:lnTo>
                  <a:pt x="66" y="135"/>
                </a:lnTo>
                <a:lnTo>
                  <a:pt x="54" y="138"/>
                </a:lnTo>
                <a:lnTo>
                  <a:pt x="44" y="140"/>
                </a:lnTo>
                <a:lnTo>
                  <a:pt x="42" y="140"/>
                </a:lnTo>
                <a:lnTo>
                  <a:pt x="49" y="140"/>
                </a:lnTo>
                <a:lnTo>
                  <a:pt x="120" y="123"/>
                </a:lnTo>
                <a:lnTo>
                  <a:pt x="120" y="123"/>
                </a:lnTo>
                <a:lnTo>
                  <a:pt x="120" y="123"/>
                </a:lnTo>
                <a:lnTo>
                  <a:pt x="120" y="123"/>
                </a:lnTo>
                <a:lnTo>
                  <a:pt x="120" y="123"/>
                </a:lnTo>
                <a:lnTo>
                  <a:pt x="123" y="123"/>
                </a:lnTo>
                <a:lnTo>
                  <a:pt x="123" y="123"/>
                </a:lnTo>
                <a:lnTo>
                  <a:pt x="125" y="121"/>
                </a:lnTo>
                <a:lnTo>
                  <a:pt x="113" y="121"/>
                </a:lnTo>
                <a:lnTo>
                  <a:pt x="108" y="121"/>
                </a:lnTo>
                <a:close/>
                <a:moveTo>
                  <a:pt x="903" y="597"/>
                </a:moveTo>
                <a:lnTo>
                  <a:pt x="903" y="599"/>
                </a:lnTo>
                <a:lnTo>
                  <a:pt x="903" y="599"/>
                </a:lnTo>
                <a:lnTo>
                  <a:pt x="903" y="599"/>
                </a:lnTo>
                <a:lnTo>
                  <a:pt x="905" y="599"/>
                </a:lnTo>
                <a:lnTo>
                  <a:pt x="905" y="597"/>
                </a:lnTo>
                <a:lnTo>
                  <a:pt x="905" y="590"/>
                </a:lnTo>
                <a:lnTo>
                  <a:pt x="905" y="590"/>
                </a:lnTo>
                <a:lnTo>
                  <a:pt x="905" y="590"/>
                </a:lnTo>
                <a:lnTo>
                  <a:pt x="903" y="590"/>
                </a:lnTo>
                <a:lnTo>
                  <a:pt x="903" y="592"/>
                </a:lnTo>
                <a:lnTo>
                  <a:pt x="903" y="592"/>
                </a:lnTo>
                <a:lnTo>
                  <a:pt x="903" y="592"/>
                </a:lnTo>
                <a:lnTo>
                  <a:pt x="903" y="594"/>
                </a:lnTo>
                <a:lnTo>
                  <a:pt x="903" y="594"/>
                </a:lnTo>
                <a:lnTo>
                  <a:pt x="903" y="594"/>
                </a:lnTo>
                <a:lnTo>
                  <a:pt x="903" y="594"/>
                </a:lnTo>
                <a:lnTo>
                  <a:pt x="903" y="594"/>
                </a:lnTo>
                <a:lnTo>
                  <a:pt x="903" y="594"/>
                </a:lnTo>
                <a:lnTo>
                  <a:pt x="903" y="594"/>
                </a:lnTo>
                <a:lnTo>
                  <a:pt x="903" y="594"/>
                </a:lnTo>
                <a:lnTo>
                  <a:pt x="903" y="594"/>
                </a:lnTo>
                <a:lnTo>
                  <a:pt x="903" y="597"/>
                </a:lnTo>
                <a:lnTo>
                  <a:pt x="903" y="597"/>
                </a:lnTo>
                <a:close/>
                <a:moveTo>
                  <a:pt x="683" y="540"/>
                </a:moveTo>
                <a:lnTo>
                  <a:pt x="681" y="538"/>
                </a:lnTo>
                <a:lnTo>
                  <a:pt x="678" y="538"/>
                </a:lnTo>
                <a:lnTo>
                  <a:pt x="678" y="538"/>
                </a:lnTo>
                <a:lnTo>
                  <a:pt x="678" y="538"/>
                </a:lnTo>
                <a:lnTo>
                  <a:pt x="676" y="540"/>
                </a:lnTo>
                <a:lnTo>
                  <a:pt x="674" y="540"/>
                </a:lnTo>
                <a:lnTo>
                  <a:pt x="671" y="540"/>
                </a:lnTo>
                <a:lnTo>
                  <a:pt x="671" y="540"/>
                </a:lnTo>
                <a:lnTo>
                  <a:pt x="669" y="540"/>
                </a:lnTo>
                <a:lnTo>
                  <a:pt x="667" y="538"/>
                </a:lnTo>
                <a:lnTo>
                  <a:pt x="664" y="535"/>
                </a:lnTo>
                <a:lnTo>
                  <a:pt x="664" y="533"/>
                </a:lnTo>
                <a:lnTo>
                  <a:pt x="664" y="533"/>
                </a:lnTo>
                <a:lnTo>
                  <a:pt x="662" y="530"/>
                </a:lnTo>
                <a:lnTo>
                  <a:pt x="662" y="530"/>
                </a:lnTo>
                <a:lnTo>
                  <a:pt x="662" y="530"/>
                </a:lnTo>
                <a:lnTo>
                  <a:pt x="662" y="530"/>
                </a:lnTo>
                <a:lnTo>
                  <a:pt x="659" y="530"/>
                </a:lnTo>
                <a:lnTo>
                  <a:pt x="662" y="533"/>
                </a:lnTo>
                <a:lnTo>
                  <a:pt x="664" y="538"/>
                </a:lnTo>
                <a:lnTo>
                  <a:pt x="664" y="540"/>
                </a:lnTo>
                <a:lnTo>
                  <a:pt x="667" y="540"/>
                </a:lnTo>
                <a:lnTo>
                  <a:pt x="667" y="540"/>
                </a:lnTo>
                <a:lnTo>
                  <a:pt x="674" y="545"/>
                </a:lnTo>
                <a:lnTo>
                  <a:pt x="674" y="545"/>
                </a:lnTo>
                <a:lnTo>
                  <a:pt x="674" y="545"/>
                </a:lnTo>
                <a:lnTo>
                  <a:pt x="676" y="545"/>
                </a:lnTo>
                <a:lnTo>
                  <a:pt x="678" y="542"/>
                </a:lnTo>
                <a:lnTo>
                  <a:pt x="681" y="540"/>
                </a:lnTo>
                <a:lnTo>
                  <a:pt x="683" y="540"/>
                </a:lnTo>
                <a:lnTo>
                  <a:pt x="683" y="540"/>
                </a:lnTo>
                <a:lnTo>
                  <a:pt x="683" y="540"/>
                </a:lnTo>
                <a:close/>
                <a:moveTo>
                  <a:pt x="901" y="547"/>
                </a:moveTo>
                <a:lnTo>
                  <a:pt x="901" y="545"/>
                </a:lnTo>
                <a:lnTo>
                  <a:pt x="901" y="545"/>
                </a:lnTo>
                <a:lnTo>
                  <a:pt x="901" y="540"/>
                </a:lnTo>
                <a:lnTo>
                  <a:pt x="901" y="521"/>
                </a:lnTo>
                <a:lnTo>
                  <a:pt x="901" y="519"/>
                </a:lnTo>
                <a:lnTo>
                  <a:pt x="901" y="516"/>
                </a:lnTo>
                <a:lnTo>
                  <a:pt x="901" y="514"/>
                </a:lnTo>
                <a:lnTo>
                  <a:pt x="898" y="512"/>
                </a:lnTo>
                <a:lnTo>
                  <a:pt x="898" y="509"/>
                </a:lnTo>
                <a:lnTo>
                  <a:pt x="901" y="504"/>
                </a:lnTo>
                <a:lnTo>
                  <a:pt x="898" y="488"/>
                </a:lnTo>
                <a:lnTo>
                  <a:pt x="898" y="488"/>
                </a:lnTo>
                <a:lnTo>
                  <a:pt x="898" y="483"/>
                </a:lnTo>
                <a:lnTo>
                  <a:pt x="896" y="469"/>
                </a:lnTo>
                <a:lnTo>
                  <a:pt x="896" y="464"/>
                </a:lnTo>
                <a:lnTo>
                  <a:pt x="894" y="464"/>
                </a:lnTo>
                <a:lnTo>
                  <a:pt x="894" y="462"/>
                </a:lnTo>
                <a:lnTo>
                  <a:pt x="894" y="459"/>
                </a:lnTo>
                <a:lnTo>
                  <a:pt x="894" y="457"/>
                </a:lnTo>
                <a:lnTo>
                  <a:pt x="889" y="445"/>
                </a:lnTo>
                <a:lnTo>
                  <a:pt x="889" y="445"/>
                </a:lnTo>
                <a:lnTo>
                  <a:pt x="887" y="443"/>
                </a:lnTo>
                <a:lnTo>
                  <a:pt x="884" y="443"/>
                </a:lnTo>
                <a:lnTo>
                  <a:pt x="882" y="443"/>
                </a:lnTo>
                <a:lnTo>
                  <a:pt x="882" y="443"/>
                </a:lnTo>
                <a:lnTo>
                  <a:pt x="884" y="441"/>
                </a:lnTo>
                <a:lnTo>
                  <a:pt x="884" y="441"/>
                </a:lnTo>
                <a:lnTo>
                  <a:pt x="887" y="441"/>
                </a:lnTo>
                <a:lnTo>
                  <a:pt x="887" y="438"/>
                </a:lnTo>
                <a:lnTo>
                  <a:pt x="887" y="438"/>
                </a:lnTo>
                <a:lnTo>
                  <a:pt x="884" y="433"/>
                </a:lnTo>
                <a:lnTo>
                  <a:pt x="879" y="426"/>
                </a:lnTo>
                <a:lnTo>
                  <a:pt x="877" y="422"/>
                </a:lnTo>
                <a:lnTo>
                  <a:pt x="875" y="422"/>
                </a:lnTo>
                <a:lnTo>
                  <a:pt x="875" y="419"/>
                </a:lnTo>
                <a:lnTo>
                  <a:pt x="870" y="417"/>
                </a:lnTo>
                <a:lnTo>
                  <a:pt x="870" y="417"/>
                </a:lnTo>
                <a:lnTo>
                  <a:pt x="865" y="412"/>
                </a:lnTo>
                <a:lnTo>
                  <a:pt x="865" y="412"/>
                </a:lnTo>
                <a:lnTo>
                  <a:pt x="863" y="414"/>
                </a:lnTo>
                <a:lnTo>
                  <a:pt x="861" y="414"/>
                </a:lnTo>
                <a:lnTo>
                  <a:pt x="858" y="412"/>
                </a:lnTo>
                <a:lnTo>
                  <a:pt x="858" y="412"/>
                </a:lnTo>
                <a:lnTo>
                  <a:pt x="856" y="410"/>
                </a:lnTo>
                <a:lnTo>
                  <a:pt x="853" y="410"/>
                </a:lnTo>
                <a:lnTo>
                  <a:pt x="856" y="410"/>
                </a:lnTo>
                <a:lnTo>
                  <a:pt x="856" y="410"/>
                </a:lnTo>
                <a:lnTo>
                  <a:pt x="858" y="410"/>
                </a:lnTo>
                <a:lnTo>
                  <a:pt x="858" y="410"/>
                </a:lnTo>
                <a:lnTo>
                  <a:pt x="861" y="412"/>
                </a:lnTo>
                <a:lnTo>
                  <a:pt x="865" y="412"/>
                </a:lnTo>
                <a:lnTo>
                  <a:pt x="868" y="412"/>
                </a:lnTo>
                <a:lnTo>
                  <a:pt x="868" y="414"/>
                </a:lnTo>
                <a:lnTo>
                  <a:pt x="868" y="412"/>
                </a:lnTo>
                <a:lnTo>
                  <a:pt x="844" y="377"/>
                </a:lnTo>
                <a:lnTo>
                  <a:pt x="837" y="360"/>
                </a:lnTo>
                <a:lnTo>
                  <a:pt x="790" y="289"/>
                </a:lnTo>
                <a:lnTo>
                  <a:pt x="787" y="284"/>
                </a:lnTo>
                <a:lnTo>
                  <a:pt x="782" y="280"/>
                </a:lnTo>
                <a:lnTo>
                  <a:pt x="780" y="272"/>
                </a:lnTo>
                <a:lnTo>
                  <a:pt x="778" y="270"/>
                </a:lnTo>
                <a:lnTo>
                  <a:pt x="773" y="258"/>
                </a:lnTo>
                <a:lnTo>
                  <a:pt x="773" y="254"/>
                </a:lnTo>
                <a:lnTo>
                  <a:pt x="771" y="251"/>
                </a:lnTo>
                <a:lnTo>
                  <a:pt x="768" y="246"/>
                </a:lnTo>
                <a:lnTo>
                  <a:pt x="768" y="244"/>
                </a:lnTo>
                <a:lnTo>
                  <a:pt x="768" y="244"/>
                </a:lnTo>
                <a:lnTo>
                  <a:pt x="766" y="242"/>
                </a:lnTo>
                <a:lnTo>
                  <a:pt x="761" y="230"/>
                </a:lnTo>
                <a:lnTo>
                  <a:pt x="764" y="230"/>
                </a:lnTo>
                <a:lnTo>
                  <a:pt x="768" y="235"/>
                </a:lnTo>
                <a:lnTo>
                  <a:pt x="773" y="235"/>
                </a:lnTo>
                <a:lnTo>
                  <a:pt x="775" y="237"/>
                </a:lnTo>
                <a:lnTo>
                  <a:pt x="773" y="239"/>
                </a:lnTo>
                <a:lnTo>
                  <a:pt x="773" y="242"/>
                </a:lnTo>
                <a:lnTo>
                  <a:pt x="773" y="239"/>
                </a:lnTo>
                <a:lnTo>
                  <a:pt x="773" y="242"/>
                </a:lnTo>
                <a:lnTo>
                  <a:pt x="773" y="244"/>
                </a:lnTo>
                <a:lnTo>
                  <a:pt x="773" y="246"/>
                </a:lnTo>
                <a:lnTo>
                  <a:pt x="773" y="249"/>
                </a:lnTo>
                <a:lnTo>
                  <a:pt x="775" y="251"/>
                </a:lnTo>
                <a:lnTo>
                  <a:pt x="778" y="251"/>
                </a:lnTo>
                <a:lnTo>
                  <a:pt x="785" y="251"/>
                </a:lnTo>
                <a:lnTo>
                  <a:pt x="785" y="251"/>
                </a:lnTo>
                <a:lnTo>
                  <a:pt x="787" y="251"/>
                </a:lnTo>
                <a:lnTo>
                  <a:pt x="787" y="249"/>
                </a:lnTo>
                <a:lnTo>
                  <a:pt x="785" y="249"/>
                </a:lnTo>
                <a:lnTo>
                  <a:pt x="785" y="246"/>
                </a:lnTo>
                <a:lnTo>
                  <a:pt x="787" y="246"/>
                </a:lnTo>
                <a:lnTo>
                  <a:pt x="787" y="246"/>
                </a:lnTo>
                <a:lnTo>
                  <a:pt x="787" y="249"/>
                </a:lnTo>
                <a:lnTo>
                  <a:pt x="787" y="249"/>
                </a:lnTo>
                <a:lnTo>
                  <a:pt x="790" y="246"/>
                </a:lnTo>
                <a:lnTo>
                  <a:pt x="792" y="249"/>
                </a:lnTo>
                <a:lnTo>
                  <a:pt x="794" y="249"/>
                </a:lnTo>
                <a:lnTo>
                  <a:pt x="794" y="251"/>
                </a:lnTo>
                <a:lnTo>
                  <a:pt x="797" y="256"/>
                </a:lnTo>
                <a:lnTo>
                  <a:pt x="797" y="261"/>
                </a:lnTo>
                <a:lnTo>
                  <a:pt x="797" y="277"/>
                </a:lnTo>
                <a:lnTo>
                  <a:pt x="799" y="298"/>
                </a:lnTo>
                <a:lnTo>
                  <a:pt x="801" y="303"/>
                </a:lnTo>
                <a:lnTo>
                  <a:pt x="806" y="310"/>
                </a:lnTo>
                <a:lnTo>
                  <a:pt x="816" y="322"/>
                </a:lnTo>
                <a:lnTo>
                  <a:pt x="816" y="327"/>
                </a:lnTo>
                <a:lnTo>
                  <a:pt x="820" y="329"/>
                </a:lnTo>
                <a:lnTo>
                  <a:pt x="820" y="329"/>
                </a:lnTo>
                <a:lnTo>
                  <a:pt x="823" y="332"/>
                </a:lnTo>
                <a:lnTo>
                  <a:pt x="825" y="336"/>
                </a:lnTo>
                <a:lnTo>
                  <a:pt x="825" y="332"/>
                </a:lnTo>
                <a:lnTo>
                  <a:pt x="813" y="320"/>
                </a:lnTo>
                <a:lnTo>
                  <a:pt x="811" y="313"/>
                </a:lnTo>
                <a:lnTo>
                  <a:pt x="808" y="313"/>
                </a:lnTo>
                <a:lnTo>
                  <a:pt x="806" y="308"/>
                </a:lnTo>
                <a:lnTo>
                  <a:pt x="801" y="296"/>
                </a:lnTo>
                <a:lnTo>
                  <a:pt x="801" y="289"/>
                </a:lnTo>
                <a:lnTo>
                  <a:pt x="801" y="287"/>
                </a:lnTo>
                <a:lnTo>
                  <a:pt x="799" y="287"/>
                </a:lnTo>
                <a:lnTo>
                  <a:pt x="801" y="284"/>
                </a:lnTo>
                <a:lnTo>
                  <a:pt x="799" y="272"/>
                </a:lnTo>
                <a:lnTo>
                  <a:pt x="799" y="272"/>
                </a:lnTo>
                <a:lnTo>
                  <a:pt x="799" y="272"/>
                </a:lnTo>
                <a:lnTo>
                  <a:pt x="799" y="270"/>
                </a:lnTo>
                <a:lnTo>
                  <a:pt x="801" y="270"/>
                </a:lnTo>
                <a:lnTo>
                  <a:pt x="801" y="268"/>
                </a:lnTo>
                <a:lnTo>
                  <a:pt x="801" y="268"/>
                </a:lnTo>
                <a:lnTo>
                  <a:pt x="804" y="265"/>
                </a:lnTo>
                <a:lnTo>
                  <a:pt x="804" y="263"/>
                </a:lnTo>
                <a:lnTo>
                  <a:pt x="801" y="261"/>
                </a:lnTo>
                <a:lnTo>
                  <a:pt x="797" y="254"/>
                </a:lnTo>
                <a:lnTo>
                  <a:pt x="790" y="244"/>
                </a:lnTo>
                <a:lnTo>
                  <a:pt x="782" y="237"/>
                </a:lnTo>
                <a:lnTo>
                  <a:pt x="773" y="225"/>
                </a:lnTo>
                <a:lnTo>
                  <a:pt x="754" y="204"/>
                </a:lnTo>
                <a:lnTo>
                  <a:pt x="754" y="201"/>
                </a:lnTo>
                <a:lnTo>
                  <a:pt x="752" y="199"/>
                </a:lnTo>
                <a:lnTo>
                  <a:pt x="749" y="199"/>
                </a:lnTo>
                <a:lnTo>
                  <a:pt x="749" y="197"/>
                </a:lnTo>
                <a:lnTo>
                  <a:pt x="749" y="194"/>
                </a:lnTo>
                <a:lnTo>
                  <a:pt x="735" y="178"/>
                </a:lnTo>
                <a:lnTo>
                  <a:pt x="726" y="159"/>
                </a:lnTo>
                <a:lnTo>
                  <a:pt x="716" y="147"/>
                </a:lnTo>
                <a:lnTo>
                  <a:pt x="709" y="138"/>
                </a:lnTo>
                <a:lnTo>
                  <a:pt x="709" y="138"/>
                </a:lnTo>
                <a:lnTo>
                  <a:pt x="709" y="135"/>
                </a:lnTo>
                <a:lnTo>
                  <a:pt x="707" y="133"/>
                </a:lnTo>
                <a:lnTo>
                  <a:pt x="707" y="130"/>
                </a:lnTo>
                <a:lnTo>
                  <a:pt x="702" y="123"/>
                </a:lnTo>
                <a:lnTo>
                  <a:pt x="700" y="116"/>
                </a:lnTo>
                <a:lnTo>
                  <a:pt x="697" y="116"/>
                </a:lnTo>
                <a:lnTo>
                  <a:pt x="697" y="114"/>
                </a:lnTo>
                <a:lnTo>
                  <a:pt x="695" y="109"/>
                </a:lnTo>
                <a:lnTo>
                  <a:pt x="695" y="107"/>
                </a:lnTo>
                <a:lnTo>
                  <a:pt x="695" y="107"/>
                </a:lnTo>
                <a:lnTo>
                  <a:pt x="695" y="107"/>
                </a:lnTo>
                <a:lnTo>
                  <a:pt x="693" y="104"/>
                </a:lnTo>
                <a:lnTo>
                  <a:pt x="693" y="104"/>
                </a:lnTo>
                <a:lnTo>
                  <a:pt x="693" y="104"/>
                </a:lnTo>
                <a:lnTo>
                  <a:pt x="693" y="102"/>
                </a:lnTo>
                <a:lnTo>
                  <a:pt x="693" y="102"/>
                </a:lnTo>
                <a:lnTo>
                  <a:pt x="690" y="102"/>
                </a:lnTo>
                <a:lnTo>
                  <a:pt x="690" y="100"/>
                </a:lnTo>
                <a:lnTo>
                  <a:pt x="685" y="85"/>
                </a:lnTo>
                <a:lnTo>
                  <a:pt x="683" y="76"/>
                </a:lnTo>
                <a:lnTo>
                  <a:pt x="683" y="74"/>
                </a:lnTo>
                <a:lnTo>
                  <a:pt x="678" y="69"/>
                </a:lnTo>
                <a:lnTo>
                  <a:pt x="678" y="69"/>
                </a:lnTo>
                <a:lnTo>
                  <a:pt x="671" y="55"/>
                </a:lnTo>
                <a:lnTo>
                  <a:pt x="671" y="50"/>
                </a:lnTo>
                <a:lnTo>
                  <a:pt x="671" y="45"/>
                </a:lnTo>
                <a:lnTo>
                  <a:pt x="671" y="43"/>
                </a:lnTo>
                <a:lnTo>
                  <a:pt x="669" y="43"/>
                </a:lnTo>
                <a:lnTo>
                  <a:pt x="669" y="43"/>
                </a:lnTo>
                <a:lnTo>
                  <a:pt x="669" y="41"/>
                </a:lnTo>
                <a:lnTo>
                  <a:pt x="669" y="38"/>
                </a:lnTo>
                <a:lnTo>
                  <a:pt x="667" y="36"/>
                </a:lnTo>
                <a:lnTo>
                  <a:pt x="667" y="36"/>
                </a:lnTo>
                <a:lnTo>
                  <a:pt x="667" y="33"/>
                </a:lnTo>
                <a:lnTo>
                  <a:pt x="664" y="33"/>
                </a:lnTo>
                <a:lnTo>
                  <a:pt x="664" y="33"/>
                </a:lnTo>
                <a:lnTo>
                  <a:pt x="664" y="33"/>
                </a:lnTo>
                <a:lnTo>
                  <a:pt x="662" y="31"/>
                </a:lnTo>
                <a:lnTo>
                  <a:pt x="662" y="31"/>
                </a:lnTo>
                <a:lnTo>
                  <a:pt x="659" y="29"/>
                </a:lnTo>
                <a:lnTo>
                  <a:pt x="659" y="29"/>
                </a:lnTo>
                <a:lnTo>
                  <a:pt x="657" y="26"/>
                </a:lnTo>
                <a:lnTo>
                  <a:pt x="655" y="26"/>
                </a:lnTo>
                <a:lnTo>
                  <a:pt x="655" y="24"/>
                </a:lnTo>
                <a:lnTo>
                  <a:pt x="655" y="22"/>
                </a:lnTo>
                <a:lnTo>
                  <a:pt x="655" y="19"/>
                </a:lnTo>
                <a:lnTo>
                  <a:pt x="655" y="17"/>
                </a:lnTo>
                <a:lnTo>
                  <a:pt x="655" y="17"/>
                </a:lnTo>
                <a:lnTo>
                  <a:pt x="657" y="17"/>
                </a:lnTo>
                <a:lnTo>
                  <a:pt x="657" y="19"/>
                </a:lnTo>
                <a:lnTo>
                  <a:pt x="657" y="19"/>
                </a:lnTo>
                <a:lnTo>
                  <a:pt x="659" y="19"/>
                </a:lnTo>
                <a:lnTo>
                  <a:pt x="659" y="24"/>
                </a:lnTo>
                <a:lnTo>
                  <a:pt x="659" y="26"/>
                </a:lnTo>
                <a:lnTo>
                  <a:pt x="662" y="26"/>
                </a:lnTo>
                <a:lnTo>
                  <a:pt x="662" y="29"/>
                </a:lnTo>
                <a:lnTo>
                  <a:pt x="662" y="24"/>
                </a:lnTo>
                <a:lnTo>
                  <a:pt x="659" y="14"/>
                </a:lnTo>
                <a:lnTo>
                  <a:pt x="659" y="10"/>
                </a:lnTo>
                <a:lnTo>
                  <a:pt x="659" y="7"/>
                </a:lnTo>
                <a:lnTo>
                  <a:pt x="659" y="7"/>
                </a:lnTo>
                <a:lnTo>
                  <a:pt x="659" y="7"/>
                </a:lnTo>
                <a:lnTo>
                  <a:pt x="659" y="7"/>
                </a:lnTo>
                <a:lnTo>
                  <a:pt x="659" y="7"/>
                </a:lnTo>
                <a:lnTo>
                  <a:pt x="657" y="7"/>
                </a:lnTo>
                <a:lnTo>
                  <a:pt x="657" y="7"/>
                </a:lnTo>
                <a:lnTo>
                  <a:pt x="655" y="7"/>
                </a:lnTo>
                <a:lnTo>
                  <a:pt x="655" y="7"/>
                </a:lnTo>
                <a:lnTo>
                  <a:pt x="652" y="7"/>
                </a:lnTo>
                <a:lnTo>
                  <a:pt x="652" y="5"/>
                </a:lnTo>
                <a:lnTo>
                  <a:pt x="652" y="5"/>
                </a:lnTo>
                <a:lnTo>
                  <a:pt x="650" y="5"/>
                </a:lnTo>
                <a:lnTo>
                  <a:pt x="645" y="7"/>
                </a:lnTo>
                <a:lnTo>
                  <a:pt x="645" y="7"/>
                </a:lnTo>
                <a:lnTo>
                  <a:pt x="641" y="7"/>
                </a:lnTo>
                <a:lnTo>
                  <a:pt x="641" y="7"/>
                </a:lnTo>
                <a:lnTo>
                  <a:pt x="638" y="7"/>
                </a:lnTo>
                <a:lnTo>
                  <a:pt x="638" y="7"/>
                </a:lnTo>
                <a:lnTo>
                  <a:pt x="636" y="7"/>
                </a:lnTo>
                <a:lnTo>
                  <a:pt x="636" y="7"/>
                </a:lnTo>
                <a:lnTo>
                  <a:pt x="629" y="5"/>
                </a:lnTo>
                <a:lnTo>
                  <a:pt x="629" y="5"/>
                </a:lnTo>
                <a:lnTo>
                  <a:pt x="626" y="5"/>
                </a:lnTo>
                <a:lnTo>
                  <a:pt x="626" y="5"/>
                </a:lnTo>
                <a:lnTo>
                  <a:pt x="624" y="5"/>
                </a:lnTo>
                <a:lnTo>
                  <a:pt x="624" y="5"/>
                </a:lnTo>
                <a:lnTo>
                  <a:pt x="622" y="5"/>
                </a:lnTo>
                <a:lnTo>
                  <a:pt x="622" y="5"/>
                </a:lnTo>
                <a:lnTo>
                  <a:pt x="612" y="3"/>
                </a:lnTo>
                <a:lnTo>
                  <a:pt x="610" y="0"/>
                </a:lnTo>
                <a:lnTo>
                  <a:pt x="607" y="0"/>
                </a:lnTo>
                <a:lnTo>
                  <a:pt x="607" y="0"/>
                </a:lnTo>
                <a:lnTo>
                  <a:pt x="605" y="0"/>
                </a:lnTo>
                <a:lnTo>
                  <a:pt x="605" y="0"/>
                </a:lnTo>
                <a:lnTo>
                  <a:pt x="605" y="0"/>
                </a:lnTo>
                <a:lnTo>
                  <a:pt x="603" y="0"/>
                </a:lnTo>
                <a:lnTo>
                  <a:pt x="603" y="0"/>
                </a:lnTo>
                <a:lnTo>
                  <a:pt x="600" y="0"/>
                </a:lnTo>
                <a:lnTo>
                  <a:pt x="600" y="3"/>
                </a:lnTo>
                <a:lnTo>
                  <a:pt x="600" y="3"/>
                </a:lnTo>
                <a:lnTo>
                  <a:pt x="600" y="3"/>
                </a:lnTo>
                <a:lnTo>
                  <a:pt x="600" y="3"/>
                </a:lnTo>
                <a:lnTo>
                  <a:pt x="600" y="5"/>
                </a:lnTo>
                <a:lnTo>
                  <a:pt x="600" y="5"/>
                </a:lnTo>
                <a:lnTo>
                  <a:pt x="600" y="5"/>
                </a:lnTo>
                <a:lnTo>
                  <a:pt x="600" y="5"/>
                </a:lnTo>
                <a:lnTo>
                  <a:pt x="598" y="5"/>
                </a:lnTo>
                <a:lnTo>
                  <a:pt x="598" y="5"/>
                </a:lnTo>
                <a:lnTo>
                  <a:pt x="598" y="5"/>
                </a:lnTo>
                <a:lnTo>
                  <a:pt x="596" y="7"/>
                </a:lnTo>
                <a:lnTo>
                  <a:pt x="596" y="7"/>
                </a:lnTo>
                <a:lnTo>
                  <a:pt x="596" y="7"/>
                </a:lnTo>
                <a:lnTo>
                  <a:pt x="596" y="10"/>
                </a:lnTo>
                <a:lnTo>
                  <a:pt x="596" y="10"/>
                </a:lnTo>
                <a:lnTo>
                  <a:pt x="596" y="10"/>
                </a:lnTo>
                <a:lnTo>
                  <a:pt x="596" y="12"/>
                </a:lnTo>
                <a:lnTo>
                  <a:pt x="596" y="12"/>
                </a:lnTo>
                <a:lnTo>
                  <a:pt x="596" y="12"/>
                </a:lnTo>
                <a:lnTo>
                  <a:pt x="596" y="14"/>
                </a:lnTo>
                <a:lnTo>
                  <a:pt x="596" y="17"/>
                </a:lnTo>
                <a:lnTo>
                  <a:pt x="596" y="17"/>
                </a:lnTo>
                <a:lnTo>
                  <a:pt x="596" y="19"/>
                </a:lnTo>
                <a:lnTo>
                  <a:pt x="596" y="22"/>
                </a:lnTo>
                <a:lnTo>
                  <a:pt x="596" y="22"/>
                </a:lnTo>
                <a:lnTo>
                  <a:pt x="596" y="24"/>
                </a:lnTo>
                <a:lnTo>
                  <a:pt x="596" y="24"/>
                </a:lnTo>
                <a:lnTo>
                  <a:pt x="596" y="26"/>
                </a:lnTo>
                <a:lnTo>
                  <a:pt x="598" y="26"/>
                </a:lnTo>
                <a:lnTo>
                  <a:pt x="600" y="29"/>
                </a:lnTo>
                <a:lnTo>
                  <a:pt x="600" y="29"/>
                </a:lnTo>
                <a:lnTo>
                  <a:pt x="600" y="31"/>
                </a:lnTo>
                <a:lnTo>
                  <a:pt x="600" y="31"/>
                </a:lnTo>
                <a:lnTo>
                  <a:pt x="600" y="33"/>
                </a:lnTo>
                <a:lnTo>
                  <a:pt x="600" y="41"/>
                </a:lnTo>
                <a:lnTo>
                  <a:pt x="600" y="50"/>
                </a:lnTo>
                <a:lnTo>
                  <a:pt x="600" y="50"/>
                </a:lnTo>
                <a:lnTo>
                  <a:pt x="600" y="52"/>
                </a:lnTo>
                <a:lnTo>
                  <a:pt x="600" y="55"/>
                </a:lnTo>
                <a:lnTo>
                  <a:pt x="600" y="57"/>
                </a:lnTo>
                <a:lnTo>
                  <a:pt x="600" y="57"/>
                </a:lnTo>
                <a:lnTo>
                  <a:pt x="600" y="57"/>
                </a:lnTo>
                <a:lnTo>
                  <a:pt x="600" y="57"/>
                </a:lnTo>
                <a:lnTo>
                  <a:pt x="598" y="59"/>
                </a:lnTo>
                <a:lnTo>
                  <a:pt x="598" y="59"/>
                </a:lnTo>
                <a:lnTo>
                  <a:pt x="596" y="59"/>
                </a:lnTo>
                <a:lnTo>
                  <a:pt x="593" y="59"/>
                </a:lnTo>
                <a:lnTo>
                  <a:pt x="593" y="59"/>
                </a:lnTo>
                <a:lnTo>
                  <a:pt x="589" y="59"/>
                </a:lnTo>
                <a:lnTo>
                  <a:pt x="589" y="59"/>
                </a:lnTo>
                <a:lnTo>
                  <a:pt x="586" y="59"/>
                </a:lnTo>
                <a:lnTo>
                  <a:pt x="586" y="59"/>
                </a:lnTo>
                <a:lnTo>
                  <a:pt x="586" y="59"/>
                </a:lnTo>
                <a:lnTo>
                  <a:pt x="586" y="59"/>
                </a:lnTo>
                <a:lnTo>
                  <a:pt x="584" y="55"/>
                </a:lnTo>
                <a:lnTo>
                  <a:pt x="581" y="52"/>
                </a:lnTo>
                <a:lnTo>
                  <a:pt x="581" y="52"/>
                </a:lnTo>
                <a:lnTo>
                  <a:pt x="581" y="52"/>
                </a:lnTo>
                <a:lnTo>
                  <a:pt x="581" y="50"/>
                </a:lnTo>
                <a:lnTo>
                  <a:pt x="581" y="48"/>
                </a:lnTo>
                <a:lnTo>
                  <a:pt x="581" y="48"/>
                </a:lnTo>
                <a:lnTo>
                  <a:pt x="581" y="48"/>
                </a:lnTo>
                <a:lnTo>
                  <a:pt x="581" y="48"/>
                </a:lnTo>
                <a:lnTo>
                  <a:pt x="581" y="45"/>
                </a:lnTo>
                <a:lnTo>
                  <a:pt x="581" y="45"/>
                </a:lnTo>
                <a:lnTo>
                  <a:pt x="581" y="45"/>
                </a:lnTo>
                <a:lnTo>
                  <a:pt x="577" y="41"/>
                </a:lnTo>
                <a:lnTo>
                  <a:pt x="577" y="41"/>
                </a:lnTo>
                <a:lnTo>
                  <a:pt x="577" y="41"/>
                </a:lnTo>
                <a:lnTo>
                  <a:pt x="577" y="41"/>
                </a:lnTo>
                <a:lnTo>
                  <a:pt x="577" y="41"/>
                </a:lnTo>
                <a:lnTo>
                  <a:pt x="577" y="38"/>
                </a:lnTo>
                <a:lnTo>
                  <a:pt x="577" y="38"/>
                </a:lnTo>
                <a:lnTo>
                  <a:pt x="577" y="38"/>
                </a:lnTo>
                <a:lnTo>
                  <a:pt x="577" y="38"/>
                </a:lnTo>
                <a:lnTo>
                  <a:pt x="572" y="38"/>
                </a:lnTo>
                <a:lnTo>
                  <a:pt x="570" y="38"/>
                </a:lnTo>
                <a:lnTo>
                  <a:pt x="562" y="38"/>
                </a:lnTo>
                <a:lnTo>
                  <a:pt x="558" y="38"/>
                </a:lnTo>
                <a:lnTo>
                  <a:pt x="551" y="41"/>
                </a:lnTo>
                <a:lnTo>
                  <a:pt x="544" y="41"/>
                </a:lnTo>
                <a:lnTo>
                  <a:pt x="534" y="41"/>
                </a:lnTo>
                <a:lnTo>
                  <a:pt x="525" y="43"/>
                </a:lnTo>
                <a:lnTo>
                  <a:pt x="515" y="43"/>
                </a:lnTo>
                <a:lnTo>
                  <a:pt x="503" y="43"/>
                </a:lnTo>
                <a:lnTo>
                  <a:pt x="494" y="45"/>
                </a:lnTo>
                <a:lnTo>
                  <a:pt x="482" y="45"/>
                </a:lnTo>
                <a:lnTo>
                  <a:pt x="470" y="45"/>
                </a:lnTo>
                <a:lnTo>
                  <a:pt x="458" y="48"/>
                </a:lnTo>
                <a:lnTo>
                  <a:pt x="447" y="48"/>
                </a:lnTo>
                <a:lnTo>
                  <a:pt x="435" y="50"/>
                </a:lnTo>
                <a:lnTo>
                  <a:pt x="423" y="50"/>
                </a:lnTo>
                <a:lnTo>
                  <a:pt x="411" y="52"/>
                </a:lnTo>
                <a:lnTo>
                  <a:pt x="399" y="52"/>
                </a:lnTo>
                <a:lnTo>
                  <a:pt x="387" y="52"/>
                </a:lnTo>
                <a:lnTo>
                  <a:pt x="376" y="55"/>
                </a:lnTo>
                <a:lnTo>
                  <a:pt x="366" y="55"/>
                </a:lnTo>
                <a:lnTo>
                  <a:pt x="354" y="55"/>
                </a:lnTo>
                <a:lnTo>
                  <a:pt x="345" y="57"/>
                </a:lnTo>
                <a:lnTo>
                  <a:pt x="335" y="57"/>
                </a:lnTo>
                <a:lnTo>
                  <a:pt x="328" y="57"/>
                </a:lnTo>
                <a:lnTo>
                  <a:pt x="321" y="57"/>
                </a:lnTo>
                <a:lnTo>
                  <a:pt x="314" y="59"/>
                </a:lnTo>
                <a:lnTo>
                  <a:pt x="309" y="59"/>
                </a:lnTo>
                <a:lnTo>
                  <a:pt x="305" y="59"/>
                </a:lnTo>
                <a:lnTo>
                  <a:pt x="302" y="59"/>
                </a:lnTo>
                <a:lnTo>
                  <a:pt x="300" y="59"/>
                </a:lnTo>
                <a:lnTo>
                  <a:pt x="298" y="59"/>
                </a:lnTo>
                <a:lnTo>
                  <a:pt x="295" y="59"/>
                </a:lnTo>
                <a:lnTo>
                  <a:pt x="295" y="59"/>
                </a:lnTo>
                <a:lnTo>
                  <a:pt x="288" y="55"/>
                </a:lnTo>
                <a:lnTo>
                  <a:pt x="286" y="48"/>
                </a:lnTo>
                <a:lnTo>
                  <a:pt x="286" y="43"/>
                </a:lnTo>
                <a:lnTo>
                  <a:pt x="283" y="41"/>
                </a:lnTo>
                <a:lnTo>
                  <a:pt x="283" y="36"/>
                </a:lnTo>
                <a:lnTo>
                  <a:pt x="281" y="36"/>
                </a:lnTo>
                <a:lnTo>
                  <a:pt x="281" y="33"/>
                </a:lnTo>
                <a:lnTo>
                  <a:pt x="279" y="31"/>
                </a:lnTo>
                <a:lnTo>
                  <a:pt x="279" y="31"/>
                </a:lnTo>
                <a:lnTo>
                  <a:pt x="276" y="29"/>
                </a:lnTo>
                <a:lnTo>
                  <a:pt x="276" y="29"/>
                </a:lnTo>
                <a:lnTo>
                  <a:pt x="276" y="29"/>
                </a:lnTo>
                <a:lnTo>
                  <a:pt x="276" y="26"/>
                </a:lnTo>
                <a:lnTo>
                  <a:pt x="260" y="29"/>
                </a:lnTo>
                <a:lnTo>
                  <a:pt x="243" y="31"/>
                </a:lnTo>
                <a:lnTo>
                  <a:pt x="224" y="33"/>
                </a:lnTo>
                <a:lnTo>
                  <a:pt x="208" y="36"/>
                </a:lnTo>
                <a:lnTo>
                  <a:pt x="191" y="38"/>
                </a:lnTo>
                <a:lnTo>
                  <a:pt x="175" y="41"/>
                </a:lnTo>
                <a:lnTo>
                  <a:pt x="158" y="43"/>
                </a:lnTo>
                <a:lnTo>
                  <a:pt x="141" y="45"/>
                </a:lnTo>
                <a:lnTo>
                  <a:pt x="125" y="48"/>
                </a:lnTo>
                <a:lnTo>
                  <a:pt x="108" y="50"/>
                </a:lnTo>
                <a:lnTo>
                  <a:pt x="89" y="50"/>
                </a:lnTo>
                <a:lnTo>
                  <a:pt x="73" y="52"/>
                </a:lnTo>
                <a:lnTo>
                  <a:pt x="56" y="55"/>
                </a:lnTo>
                <a:lnTo>
                  <a:pt x="40" y="57"/>
                </a:lnTo>
                <a:lnTo>
                  <a:pt x="23" y="59"/>
                </a:lnTo>
                <a:lnTo>
                  <a:pt x="7" y="62"/>
                </a:lnTo>
                <a:lnTo>
                  <a:pt x="2" y="62"/>
                </a:lnTo>
                <a:lnTo>
                  <a:pt x="2" y="64"/>
                </a:lnTo>
                <a:lnTo>
                  <a:pt x="2" y="69"/>
                </a:lnTo>
                <a:lnTo>
                  <a:pt x="2" y="69"/>
                </a:lnTo>
                <a:lnTo>
                  <a:pt x="0" y="74"/>
                </a:lnTo>
                <a:lnTo>
                  <a:pt x="0" y="76"/>
                </a:lnTo>
                <a:lnTo>
                  <a:pt x="0" y="76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2" y="81"/>
                </a:lnTo>
                <a:lnTo>
                  <a:pt x="2" y="83"/>
                </a:lnTo>
                <a:lnTo>
                  <a:pt x="9" y="88"/>
                </a:lnTo>
                <a:lnTo>
                  <a:pt x="9" y="88"/>
                </a:lnTo>
                <a:lnTo>
                  <a:pt x="11" y="93"/>
                </a:lnTo>
                <a:lnTo>
                  <a:pt x="14" y="93"/>
                </a:lnTo>
                <a:lnTo>
                  <a:pt x="16" y="95"/>
                </a:lnTo>
                <a:lnTo>
                  <a:pt x="26" y="100"/>
                </a:lnTo>
                <a:lnTo>
                  <a:pt x="26" y="100"/>
                </a:lnTo>
                <a:lnTo>
                  <a:pt x="26" y="100"/>
                </a:lnTo>
                <a:lnTo>
                  <a:pt x="26" y="102"/>
                </a:lnTo>
                <a:lnTo>
                  <a:pt x="26" y="102"/>
                </a:lnTo>
                <a:lnTo>
                  <a:pt x="26" y="107"/>
                </a:lnTo>
                <a:lnTo>
                  <a:pt x="26" y="112"/>
                </a:lnTo>
                <a:lnTo>
                  <a:pt x="23" y="114"/>
                </a:lnTo>
                <a:lnTo>
                  <a:pt x="23" y="116"/>
                </a:lnTo>
                <a:lnTo>
                  <a:pt x="23" y="116"/>
                </a:lnTo>
                <a:lnTo>
                  <a:pt x="26" y="119"/>
                </a:lnTo>
                <a:lnTo>
                  <a:pt x="28" y="123"/>
                </a:lnTo>
                <a:lnTo>
                  <a:pt x="28" y="123"/>
                </a:lnTo>
                <a:lnTo>
                  <a:pt x="28" y="123"/>
                </a:lnTo>
                <a:lnTo>
                  <a:pt x="30" y="126"/>
                </a:lnTo>
                <a:lnTo>
                  <a:pt x="30" y="126"/>
                </a:lnTo>
                <a:lnTo>
                  <a:pt x="33" y="126"/>
                </a:lnTo>
                <a:lnTo>
                  <a:pt x="35" y="126"/>
                </a:lnTo>
                <a:lnTo>
                  <a:pt x="35" y="126"/>
                </a:lnTo>
                <a:lnTo>
                  <a:pt x="35" y="128"/>
                </a:lnTo>
                <a:lnTo>
                  <a:pt x="35" y="128"/>
                </a:lnTo>
                <a:lnTo>
                  <a:pt x="35" y="130"/>
                </a:lnTo>
                <a:lnTo>
                  <a:pt x="33" y="130"/>
                </a:lnTo>
                <a:lnTo>
                  <a:pt x="30" y="133"/>
                </a:lnTo>
                <a:lnTo>
                  <a:pt x="28" y="138"/>
                </a:lnTo>
                <a:lnTo>
                  <a:pt x="28" y="138"/>
                </a:lnTo>
                <a:lnTo>
                  <a:pt x="30" y="138"/>
                </a:lnTo>
                <a:lnTo>
                  <a:pt x="30" y="140"/>
                </a:lnTo>
                <a:lnTo>
                  <a:pt x="28" y="140"/>
                </a:lnTo>
                <a:lnTo>
                  <a:pt x="28" y="142"/>
                </a:lnTo>
                <a:lnTo>
                  <a:pt x="26" y="142"/>
                </a:lnTo>
                <a:lnTo>
                  <a:pt x="23" y="142"/>
                </a:lnTo>
                <a:lnTo>
                  <a:pt x="23" y="145"/>
                </a:lnTo>
                <a:lnTo>
                  <a:pt x="26" y="145"/>
                </a:lnTo>
                <a:lnTo>
                  <a:pt x="26" y="145"/>
                </a:lnTo>
                <a:lnTo>
                  <a:pt x="23" y="145"/>
                </a:lnTo>
                <a:lnTo>
                  <a:pt x="21" y="147"/>
                </a:lnTo>
                <a:lnTo>
                  <a:pt x="21" y="147"/>
                </a:lnTo>
                <a:lnTo>
                  <a:pt x="21" y="147"/>
                </a:lnTo>
                <a:lnTo>
                  <a:pt x="18" y="149"/>
                </a:lnTo>
                <a:lnTo>
                  <a:pt x="18" y="149"/>
                </a:lnTo>
                <a:lnTo>
                  <a:pt x="18" y="149"/>
                </a:lnTo>
                <a:lnTo>
                  <a:pt x="18" y="149"/>
                </a:lnTo>
                <a:lnTo>
                  <a:pt x="21" y="149"/>
                </a:lnTo>
                <a:lnTo>
                  <a:pt x="23" y="149"/>
                </a:lnTo>
                <a:lnTo>
                  <a:pt x="23" y="147"/>
                </a:lnTo>
                <a:lnTo>
                  <a:pt x="40" y="142"/>
                </a:lnTo>
                <a:lnTo>
                  <a:pt x="42" y="140"/>
                </a:lnTo>
                <a:lnTo>
                  <a:pt x="40" y="140"/>
                </a:lnTo>
                <a:lnTo>
                  <a:pt x="42" y="138"/>
                </a:lnTo>
                <a:lnTo>
                  <a:pt x="44" y="138"/>
                </a:lnTo>
                <a:lnTo>
                  <a:pt x="44" y="138"/>
                </a:lnTo>
                <a:lnTo>
                  <a:pt x="44" y="135"/>
                </a:lnTo>
                <a:lnTo>
                  <a:pt x="44" y="133"/>
                </a:lnTo>
                <a:lnTo>
                  <a:pt x="44" y="130"/>
                </a:lnTo>
                <a:lnTo>
                  <a:pt x="47" y="130"/>
                </a:lnTo>
                <a:lnTo>
                  <a:pt x="49" y="130"/>
                </a:lnTo>
                <a:lnTo>
                  <a:pt x="52" y="128"/>
                </a:lnTo>
                <a:lnTo>
                  <a:pt x="52" y="126"/>
                </a:lnTo>
                <a:lnTo>
                  <a:pt x="52" y="126"/>
                </a:lnTo>
                <a:lnTo>
                  <a:pt x="52" y="126"/>
                </a:lnTo>
                <a:lnTo>
                  <a:pt x="52" y="126"/>
                </a:lnTo>
                <a:lnTo>
                  <a:pt x="54" y="126"/>
                </a:lnTo>
                <a:lnTo>
                  <a:pt x="56" y="121"/>
                </a:lnTo>
                <a:lnTo>
                  <a:pt x="56" y="119"/>
                </a:lnTo>
                <a:lnTo>
                  <a:pt x="54" y="116"/>
                </a:lnTo>
                <a:lnTo>
                  <a:pt x="52" y="114"/>
                </a:lnTo>
                <a:lnTo>
                  <a:pt x="52" y="114"/>
                </a:lnTo>
                <a:lnTo>
                  <a:pt x="52" y="109"/>
                </a:lnTo>
                <a:lnTo>
                  <a:pt x="52" y="107"/>
                </a:lnTo>
                <a:lnTo>
                  <a:pt x="52" y="107"/>
                </a:lnTo>
                <a:lnTo>
                  <a:pt x="54" y="107"/>
                </a:lnTo>
                <a:lnTo>
                  <a:pt x="54" y="109"/>
                </a:lnTo>
                <a:lnTo>
                  <a:pt x="56" y="109"/>
                </a:lnTo>
                <a:lnTo>
                  <a:pt x="56" y="109"/>
                </a:lnTo>
                <a:lnTo>
                  <a:pt x="56" y="112"/>
                </a:lnTo>
                <a:lnTo>
                  <a:pt x="56" y="112"/>
                </a:lnTo>
                <a:lnTo>
                  <a:pt x="56" y="114"/>
                </a:lnTo>
                <a:lnTo>
                  <a:pt x="59" y="114"/>
                </a:lnTo>
                <a:lnTo>
                  <a:pt x="61" y="114"/>
                </a:lnTo>
                <a:lnTo>
                  <a:pt x="61" y="116"/>
                </a:lnTo>
                <a:lnTo>
                  <a:pt x="61" y="119"/>
                </a:lnTo>
                <a:lnTo>
                  <a:pt x="61" y="121"/>
                </a:lnTo>
                <a:lnTo>
                  <a:pt x="61" y="121"/>
                </a:lnTo>
                <a:lnTo>
                  <a:pt x="63" y="123"/>
                </a:lnTo>
                <a:lnTo>
                  <a:pt x="63" y="123"/>
                </a:lnTo>
                <a:lnTo>
                  <a:pt x="66" y="121"/>
                </a:lnTo>
                <a:lnTo>
                  <a:pt x="66" y="116"/>
                </a:lnTo>
                <a:lnTo>
                  <a:pt x="66" y="114"/>
                </a:lnTo>
                <a:lnTo>
                  <a:pt x="68" y="107"/>
                </a:lnTo>
                <a:lnTo>
                  <a:pt x="68" y="107"/>
                </a:lnTo>
                <a:lnTo>
                  <a:pt x="68" y="104"/>
                </a:lnTo>
                <a:lnTo>
                  <a:pt x="66" y="102"/>
                </a:lnTo>
                <a:lnTo>
                  <a:pt x="68" y="104"/>
                </a:lnTo>
                <a:lnTo>
                  <a:pt x="70" y="107"/>
                </a:lnTo>
                <a:lnTo>
                  <a:pt x="73" y="109"/>
                </a:lnTo>
                <a:lnTo>
                  <a:pt x="73" y="107"/>
                </a:lnTo>
                <a:lnTo>
                  <a:pt x="75" y="107"/>
                </a:lnTo>
                <a:lnTo>
                  <a:pt x="75" y="107"/>
                </a:lnTo>
                <a:lnTo>
                  <a:pt x="75" y="109"/>
                </a:lnTo>
                <a:lnTo>
                  <a:pt x="70" y="109"/>
                </a:lnTo>
                <a:lnTo>
                  <a:pt x="70" y="112"/>
                </a:lnTo>
                <a:lnTo>
                  <a:pt x="70" y="114"/>
                </a:lnTo>
                <a:lnTo>
                  <a:pt x="70" y="114"/>
                </a:lnTo>
                <a:lnTo>
                  <a:pt x="70" y="116"/>
                </a:lnTo>
                <a:lnTo>
                  <a:pt x="70" y="116"/>
                </a:lnTo>
                <a:lnTo>
                  <a:pt x="73" y="116"/>
                </a:lnTo>
                <a:lnTo>
                  <a:pt x="73" y="116"/>
                </a:lnTo>
                <a:lnTo>
                  <a:pt x="75" y="119"/>
                </a:lnTo>
                <a:lnTo>
                  <a:pt x="75" y="119"/>
                </a:lnTo>
                <a:lnTo>
                  <a:pt x="78" y="119"/>
                </a:lnTo>
                <a:lnTo>
                  <a:pt x="80" y="119"/>
                </a:lnTo>
                <a:lnTo>
                  <a:pt x="82" y="119"/>
                </a:lnTo>
                <a:lnTo>
                  <a:pt x="85" y="121"/>
                </a:lnTo>
                <a:lnTo>
                  <a:pt x="85" y="123"/>
                </a:lnTo>
                <a:lnTo>
                  <a:pt x="82" y="121"/>
                </a:lnTo>
                <a:lnTo>
                  <a:pt x="80" y="121"/>
                </a:lnTo>
                <a:lnTo>
                  <a:pt x="78" y="121"/>
                </a:lnTo>
                <a:lnTo>
                  <a:pt x="73" y="128"/>
                </a:lnTo>
                <a:lnTo>
                  <a:pt x="70" y="128"/>
                </a:lnTo>
                <a:lnTo>
                  <a:pt x="66" y="128"/>
                </a:lnTo>
                <a:lnTo>
                  <a:pt x="59" y="130"/>
                </a:lnTo>
                <a:lnTo>
                  <a:pt x="54" y="133"/>
                </a:lnTo>
                <a:lnTo>
                  <a:pt x="54" y="133"/>
                </a:lnTo>
                <a:lnTo>
                  <a:pt x="54" y="135"/>
                </a:lnTo>
                <a:lnTo>
                  <a:pt x="54" y="135"/>
                </a:lnTo>
                <a:lnTo>
                  <a:pt x="59" y="135"/>
                </a:lnTo>
                <a:lnTo>
                  <a:pt x="68" y="130"/>
                </a:lnTo>
                <a:lnTo>
                  <a:pt x="85" y="126"/>
                </a:lnTo>
                <a:lnTo>
                  <a:pt x="92" y="126"/>
                </a:lnTo>
                <a:lnTo>
                  <a:pt x="94" y="123"/>
                </a:lnTo>
                <a:lnTo>
                  <a:pt x="97" y="123"/>
                </a:lnTo>
                <a:lnTo>
                  <a:pt x="99" y="123"/>
                </a:lnTo>
                <a:lnTo>
                  <a:pt x="106" y="121"/>
                </a:lnTo>
                <a:lnTo>
                  <a:pt x="115" y="121"/>
                </a:lnTo>
                <a:lnTo>
                  <a:pt x="115" y="121"/>
                </a:lnTo>
                <a:lnTo>
                  <a:pt x="115" y="119"/>
                </a:lnTo>
                <a:lnTo>
                  <a:pt x="115" y="119"/>
                </a:lnTo>
                <a:lnTo>
                  <a:pt x="118" y="119"/>
                </a:lnTo>
                <a:lnTo>
                  <a:pt x="120" y="116"/>
                </a:lnTo>
                <a:lnTo>
                  <a:pt x="120" y="114"/>
                </a:lnTo>
                <a:lnTo>
                  <a:pt x="123" y="114"/>
                </a:lnTo>
                <a:lnTo>
                  <a:pt x="123" y="114"/>
                </a:lnTo>
                <a:lnTo>
                  <a:pt x="125" y="114"/>
                </a:lnTo>
                <a:lnTo>
                  <a:pt x="125" y="114"/>
                </a:lnTo>
                <a:lnTo>
                  <a:pt x="127" y="112"/>
                </a:lnTo>
                <a:lnTo>
                  <a:pt x="127" y="112"/>
                </a:lnTo>
                <a:lnTo>
                  <a:pt x="127" y="107"/>
                </a:lnTo>
                <a:lnTo>
                  <a:pt x="125" y="107"/>
                </a:lnTo>
                <a:lnTo>
                  <a:pt x="127" y="107"/>
                </a:lnTo>
                <a:lnTo>
                  <a:pt x="127" y="109"/>
                </a:lnTo>
                <a:lnTo>
                  <a:pt x="130" y="109"/>
                </a:lnTo>
                <a:lnTo>
                  <a:pt x="130" y="107"/>
                </a:lnTo>
                <a:lnTo>
                  <a:pt x="130" y="107"/>
                </a:lnTo>
                <a:lnTo>
                  <a:pt x="132" y="107"/>
                </a:lnTo>
                <a:lnTo>
                  <a:pt x="134" y="107"/>
                </a:lnTo>
                <a:lnTo>
                  <a:pt x="132" y="109"/>
                </a:lnTo>
                <a:lnTo>
                  <a:pt x="132" y="112"/>
                </a:lnTo>
                <a:lnTo>
                  <a:pt x="134" y="114"/>
                </a:lnTo>
                <a:lnTo>
                  <a:pt x="134" y="114"/>
                </a:lnTo>
                <a:lnTo>
                  <a:pt x="137" y="112"/>
                </a:lnTo>
                <a:lnTo>
                  <a:pt x="137" y="112"/>
                </a:lnTo>
                <a:lnTo>
                  <a:pt x="139" y="109"/>
                </a:lnTo>
                <a:lnTo>
                  <a:pt x="141" y="109"/>
                </a:lnTo>
                <a:lnTo>
                  <a:pt x="146" y="107"/>
                </a:lnTo>
                <a:lnTo>
                  <a:pt x="149" y="107"/>
                </a:lnTo>
                <a:lnTo>
                  <a:pt x="153" y="107"/>
                </a:lnTo>
                <a:lnTo>
                  <a:pt x="156" y="107"/>
                </a:lnTo>
                <a:lnTo>
                  <a:pt x="156" y="104"/>
                </a:lnTo>
                <a:lnTo>
                  <a:pt x="158" y="109"/>
                </a:lnTo>
                <a:lnTo>
                  <a:pt x="160" y="109"/>
                </a:lnTo>
                <a:lnTo>
                  <a:pt x="160" y="109"/>
                </a:lnTo>
                <a:lnTo>
                  <a:pt x="163" y="107"/>
                </a:lnTo>
                <a:lnTo>
                  <a:pt x="165" y="109"/>
                </a:lnTo>
                <a:lnTo>
                  <a:pt x="163" y="109"/>
                </a:lnTo>
                <a:lnTo>
                  <a:pt x="163" y="109"/>
                </a:lnTo>
                <a:lnTo>
                  <a:pt x="163" y="112"/>
                </a:lnTo>
                <a:lnTo>
                  <a:pt x="167" y="116"/>
                </a:lnTo>
                <a:lnTo>
                  <a:pt x="167" y="116"/>
                </a:lnTo>
                <a:lnTo>
                  <a:pt x="167" y="116"/>
                </a:lnTo>
                <a:lnTo>
                  <a:pt x="167" y="119"/>
                </a:lnTo>
                <a:lnTo>
                  <a:pt x="167" y="119"/>
                </a:lnTo>
                <a:lnTo>
                  <a:pt x="165" y="119"/>
                </a:lnTo>
                <a:lnTo>
                  <a:pt x="165" y="119"/>
                </a:lnTo>
                <a:lnTo>
                  <a:pt x="158" y="116"/>
                </a:lnTo>
                <a:lnTo>
                  <a:pt x="156" y="114"/>
                </a:lnTo>
                <a:lnTo>
                  <a:pt x="153" y="114"/>
                </a:lnTo>
                <a:lnTo>
                  <a:pt x="153" y="114"/>
                </a:lnTo>
                <a:lnTo>
                  <a:pt x="151" y="114"/>
                </a:lnTo>
                <a:lnTo>
                  <a:pt x="151" y="116"/>
                </a:lnTo>
                <a:lnTo>
                  <a:pt x="153" y="116"/>
                </a:lnTo>
                <a:lnTo>
                  <a:pt x="156" y="116"/>
                </a:lnTo>
                <a:lnTo>
                  <a:pt x="156" y="116"/>
                </a:lnTo>
                <a:lnTo>
                  <a:pt x="156" y="119"/>
                </a:lnTo>
                <a:lnTo>
                  <a:pt x="156" y="119"/>
                </a:lnTo>
                <a:lnTo>
                  <a:pt x="153" y="119"/>
                </a:lnTo>
                <a:lnTo>
                  <a:pt x="149" y="119"/>
                </a:lnTo>
                <a:lnTo>
                  <a:pt x="149" y="119"/>
                </a:lnTo>
                <a:lnTo>
                  <a:pt x="146" y="116"/>
                </a:lnTo>
                <a:lnTo>
                  <a:pt x="146" y="114"/>
                </a:lnTo>
                <a:lnTo>
                  <a:pt x="146" y="114"/>
                </a:lnTo>
                <a:lnTo>
                  <a:pt x="146" y="114"/>
                </a:lnTo>
                <a:lnTo>
                  <a:pt x="146" y="114"/>
                </a:lnTo>
                <a:lnTo>
                  <a:pt x="146" y="116"/>
                </a:lnTo>
                <a:lnTo>
                  <a:pt x="144" y="119"/>
                </a:lnTo>
                <a:lnTo>
                  <a:pt x="144" y="119"/>
                </a:lnTo>
                <a:lnTo>
                  <a:pt x="144" y="121"/>
                </a:lnTo>
                <a:lnTo>
                  <a:pt x="137" y="119"/>
                </a:lnTo>
                <a:lnTo>
                  <a:pt x="127" y="121"/>
                </a:lnTo>
                <a:lnTo>
                  <a:pt x="125" y="121"/>
                </a:lnTo>
                <a:lnTo>
                  <a:pt x="125" y="121"/>
                </a:lnTo>
                <a:lnTo>
                  <a:pt x="125" y="121"/>
                </a:lnTo>
                <a:lnTo>
                  <a:pt x="125" y="121"/>
                </a:lnTo>
                <a:lnTo>
                  <a:pt x="127" y="123"/>
                </a:lnTo>
                <a:lnTo>
                  <a:pt x="141" y="123"/>
                </a:lnTo>
                <a:lnTo>
                  <a:pt x="160" y="126"/>
                </a:lnTo>
                <a:lnTo>
                  <a:pt x="175" y="128"/>
                </a:lnTo>
                <a:lnTo>
                  <a:pt x="186" y="133"/>
                </a:lnTo>
                <a:lnTo>
                  <a:pt x="198" y="135"/>
                </a:lnTo>
                <a:lnTo>
                  <a:pt x="212" y="145"/>
                </a:lnTo>
                <a:lnTo>
                  <a:pt x="215" y="145"/>
                </a:lnTo>
                <a:lnTo>
                  <a:pt x="212" y="142"/>
                </a:lnTo>
                <a:lnTo>
                  <a:pt x="212" y="142"/>
                </a:lnTo>
                <a:lnTo>
                  <a:pt x="212" y="142"/>
                </a:lnTo>
                <a:lnTo>
                  <a:pt x="215" y="142"/>
                </a:lnTo>
                <a:lnTo>
                  <a:pt x="215" y="142"/>
                </a:lnTo>
                <a:lnTo>
                  <a:pt x="212" y="140"/>
                </a:lnTo>
                <a:lnTo>
                  <a:pt x="210" y="140"/>
                </a:lnTo>
                <a:lnTo>
                  <a:pt x="210" y="138"/>
                </a:lnTo>
                <a:lnTo>
                  <a:pt x="212" y="135"/>
                </a:lnTo>
                <a:lnTo>
                  <a:pt x="210" y="133"/>
                </a:lnTo>
                <a:lnTo>
                  <a:pt x="208" y="133"/>
                </a:lnTo>
                <a:lnTo>
                  <a:pt x="208" y="133"/>
                </a:lnTo>
                <a:lnTo>
                  <a:pt x="205" y="130"/>
                </a:lnTo>
                <a:lnTo>
                  <a:pt x="203" y="133"/>
                </a:lnTo>
                <a:lnTo>
                  <a:pt x="201" y="133"/>
                </a:lnTo>
                <a:lnTo>
                  <a:pt x="201" y="133"/>
                </a:lnTo>
                <a:lnTo>
                  <a:pt x="198" y="133"/>
                </a:lnTo>
                <a:lnTo>
                  <a:pt x="198" y="130"/>
                </a:lnTo>
                <a:lnTo>
                  <a:pt x="198" y="128"/>
                </a:lnTo>
                <a:lnTo>
                  <a:pt x="201" y="126"/>
                </a:lnTo>
                <a:lnTo>
                  <a:pt x="203" y="126"/>
                </a:lnTo>
                <a:lnTo>
                  <a:pt x="205" y="126"/>
                </a:lnTo>
                <a:lnTo>
                  <a:pt x="205" y="123"/>
                </a:lnTo>
                <a:lnTo>
                  <a:pt x="208" y="121"/>
                </a:lnTo>
                <a:lnTo>
                  <a:pt x="210" y="123"/>
                </a:lnTo>
                <a:lnTo>
                  <a:pt x="210" y="126"/>
                </a:lnTo>
                <a:lnTo>
                  <a:pt x="212" y="128"/>
                </a:lnTo>
                <a:lnTo>
                  <a:pt x="212" y="130"/>
                </a:lnTo>
                <a:lnTo>
                  <a:pt x="212" y="130"/>
                </a:lnTo>
                <a:lnTo>
                  <a:pt x="215" y="128"/>
                </a:lnTo>
                <a:lnTo>
                  <a:pt x="215" y="128"/>
                </a:lnTo>
                <a:lnTo>
                  <a:pt x="215" y="126"/>
                </a:lnTo>
                <a:lnTo>
                  <a:pt x="217" y="126"/>
                </a:lnTo>
                <a:lnTo>
                  <a:pt x="220" y="126"/>
                </a:lnTo>
                <a:lnTo>
                  <a:pt x="220" y="126"/>
                </a:lnTo>
                <a:lnTo>
                  <a:pt x="220" y="126"/>
                </a:lnTo>
                <a:lnTo>
                  <a:pt x="222" y="126"/>
                </a:lnTo>
                <a:lnTo>
                  <a:pt x="224" y="119"/>
                </a:lnTo>
                <a:lnTo>
                  <a:pt x="224" y="119"/>
                </a:lnTo>
                <a:lnTo>
                  <a:pt x="227" y="119"/>
                </a:lnTo>
                <a:lnTo>
                  <a:pt x="227" y="121"/>
                </a:lnTo>
                <a:lnTo>
                  <a:pt x="229" y="123"/>
                </a:lnTo>
                <a:lnTo>
                  <a:pt x="227" y="123"/>
                </a:lnTo>
                <a:lnTo>
                  <a:pt x="224" y="128"/>
                </a:lnTo>
                <a:lnTo>
                  <a:pt x="220" y="128"/>
                </a:lnTo>
                <a:lnTo>
                  <a:pt x="220" y="128"/>
                </a:lnTo>
                <a:lnTo>
                  <a:pt x="215" y="135"/>
                </a:lnTo>
                <a:lnTo>
                  <a:pt x="212" y="138"/>
                </a:lnTo>
                <a:lnTo>
                  <a:pt x="215" y="138"/>
                </a:lnTo>
                <a:lnTo>
                  <a:pt x="215" y="138"/>
                </a:lnTo>
                <a:lnTo>
                  <a:pt x="215" y="140"/>
                </a:lnTo>
                <a:lnTo>
                  <a:pt x="220" y="140"/>
                </a:lnTo>
                <a:lnTo>
                  <a:pt x="222" y="140"/>
                </a:lnTo>
                <a:lnTo>
                  <a:pt x="222" y="142"/>
                </a:lnTo>
                <a:lnTo>
                  <a:pt x="224" y="142"/>
                </a:lnTo>
                <a:lnTo>
                  <a:pt x="227" y="142"/>
                </a:lnTo>
                <a:lnTo>
                  <a:pt x="229" y="145"/>
                </a:lnTo>
                <a:lnTo>
                  <a:pt x="231" y="145"/>
                </a:lnTo>
                <a:lnTo>
                  <a:pt x="231" y="145"/>
                </a:lnTo>
                <a:lnTo>
                  <a:pt x="231" y="145"/>
                </a:lnTo>
                <a:lnTo>
                  <a:pt x="231" y="142"/>
                </a:lnTo>
                <a:lnTo>
                  <a:pt x="231" y="142"/>
                </a:lnTo>
                <a:lnTo>
                  <a:pt x="234" y="142"/>
                </a:lnTo>
                <a:lnTo>
                  <a:pt x="234" y="142"/>
                </a:lnTo>
                <a:lnTo>
                  <a:pt x="236" y="140"/>
                </a:lnTo>
                <a:lnTo>
                  <a:pt x="238" y="140"/>
                </a:lnTo>
                <a:lnTo>
                  <a:pt x="238" y="140"/>
                </a:lnTo>
                <a:lnTo>
                  <a:pt x="236" y="142"/>
                </a:lnTo>
                <a:lnTo>
                  <a:pt x="236" y="145"/>
                </a:lnTo>
                <a:lnTo>
                  <a:pt x="238" y="145"/>
                </a:lnTo>
                <a:lnTo>
                  <a:pt x="238" y="145"/>
                </a:lnTo>
                <a:lnTo>
                  <a:pt x="241" y="147"/>
                </a:lnTo>
                <a:lnTo>
                  <a:pt x="241" y="149"/>
                </a:lnTo>
                <a:lnTo>
                  <a:pt x="241" y="152"/>
                </a:lnTo>
                <a:lnTo>
                  <a:pt x="243" y="152"/>
                </a:lnTo>
                <a:lnTo>
                  <a:pt x="243" y="152"/>
                </a:lnTo>
                <a:lnTo>
                  <a:pt x="246" y="149"/>
                </a:lnTo>
                <a:lnTo>
                  <a:pt x="246" y="147"/>
                </a:lnTo>
                <a:lnTo>
                  <a:pt x="246" y="149"/>
                </a:lnTo>
                <a:lnTo>
                  <a:pt x="246" y="149"/>
                </a:lnTo>
                <a:lnTo>
                  <a:pt x="246" y="149"/>
                </a:lnTo>
                <a:lnTo>
                  <a:pt x="248" y="149"/>
                </a:lnTo>
                <a:lnTo>
                  <a:pt x="250" y="149"/>
                </a:lnTo>
                <a:lnTo>
                  <a:pt x="250" y="149"/>
                </a:lnTo>
                <a:lnTo>
                  <a:pt x="250" y="152"/>
                </a:lnTo>
                <a:lnTo>
                  <a:pt x="250" y="152"/>
                </a:lnTo>
                <a:lnTo>
                  <a:pt x="248" y="152"/>
                </a:lnTo>
                <a:lnTo>
                  <a:pt x="248" y="154"/>
                </a:lnTo>
                <a:lnTo>
                  <a:pt x="246" y="154"/>
                </a:lnTo>
                <a:lnTo>
                  <a:pt x="241" y="154"/>
                </a:lnTo>
                <a:lnTo>
                  <a:pt x="238" y="152"/>
                </a:lnTo>
                <a:lnTo>
                  <a:pt x="236" y="149"/>
                </a:lnTo>
                <a:lnTo>
                  <a:pt x="234" y="147"/>
                </a:lnTo>
                <a:lnTo>
                  <a:pt x="227" y="147"/>
                </a:lnTo>
                <a:lnTo>
                  <a:pt x="227" y="145"/>
                </a:lnTo>
                <a:lnTo>
                  <a:pt x="220" y="142"/>
                </a:lnTo>
                <a:lnTo>
                  <a:pt x="217" y="145"/>
                </a:lnTo>
                <a:lnTo>
                  <a:pt x="220" y="145"/>
                </a:lnTo>
                <a:lnTo>
                  <a:pt x="227" y="149"/>
                </a:lnTo>
                <a:lnTo>
                  <a:pt x="227" y="149"/>
                </a:lnTo>
                <a:lnTo>
                  <a:pt x="243" y="159"/>
                </a:lnTo>
                <a:lnTo>
                  <a:pt x="241" y="159"/>
                </a:lnTo>
                <a:lnTo>
                  <a:pt x="238" y="159"/>
                </a:lnTo>
                <a:lnTo>
                  <a:pt x="234" y="156"/>
                </a:lnTo>
                <a:lnTo>
                  <a:pt x="234" y="154"/>
                </a:lnTo>
                <a:lnTo>
                  <a:pt x="231" y="154"/>
                </a:lnTo>
                <a:lnTo>
                  <a:pt x="234" y="156"/>
                </a:lnTo>
                <a:lnTo>
                  <a:pt x="234" y="156"/>
                </a:lnTo>
                <a:lnTo>
                  <a:pt x="234" y="156"/>
                </a:lnTo>
                <a:lnTo>
                  <a:pt x="234" y="159"/>
                </a:lnTo>
                <a:lnTo>
                  <a:pt x="238" y="161"/>
                </a:lnTo>
                <a:lnTo>
                  <a:pt x="250" y="164"/>
                </a:lnTo>
                <a:lnTo>
                  <a:pt x="253" y="166"/>
                </a:lnTo>
                <a:lnTo>
                  <a:pt x="255" y="168"/>
                </a:lnTo>
                <a:lnTo>
                  <a:pt x="257" y="168"/>
                </a:lnTo>
                <a:lnTo>
                  <a:pt x="257" y="171"/>
                </a:lnTo>
                <a:lnTo>
                  <a:pt x="260" y="173"/>
                </a:lnTo>
                <a:lnTo>
                  <a:pt x="262" y="178"/>
                </a:lnTo>
                <a:lnTo>
                  <a:pt x="264" y="180"/>
                </a:lnTo>
                <a:lnTo>
                  <a:pt x="264" y="190"/>
                </a:lnTo>
                <a:lnTo>
                  <a:pt x="264" y="190"/>
                </a:lnTo>
                <a:lnTo>
                  <a:pt x="267" y="190"/>
                </a:lnTo>
                <a:lnTo>
                  <a:pt x="264" y="192"/>
                </a:lnTo>
                <a:lnTo>
                  <a:pt x="264" y="192"/>
                </a:lnTo>
                <a:lnTo>
                  <a:pt x="262" y="194"/>
                </a:lnTo>
                <a:lnTo>
                  <a:pt x="262" y="194"/>
                </a:lnTo>
                <a:lnTo>
                  <a:pt x="260" y="194"/>
                </a:lnTo>
                <a:lnTo>
                  <a:pt x="257" y="190"/>
                </a:lnTo>
                <a:lnTo>
                  <a:pt x="255" y="187"/>
                </a:lnTo>
                <a:lnTo>
                  <a:pt x="255" y="185"/>
                </a:lnTo>
                <a:lnTo>
                  <a:pt x="255" y="183"/>
                </a:lnTo>
                <a:lnTo>
                  <a:pt x="253" y="173"/>
                </a:lnTo>
                <a:lnTo>
                  <a:pt x="253" y="173"/>
                </a:lnTo>
                <a:lnTo>
                  <a:pt x="253" y="175"/>
                </a:lnTo>
                <a:lnTo>
                  <a:pt x="253" y="180"/>
                </a:lnTo>
                <a:lnTo>
                  <a:pt x="255" y="192"/>
                </a:lnTo>
                <a:lnTo>
                  <a:pt x="257" y="192"/>
                </a:lnTo>
                <a:lnTo>
                  <a:pt x="260" y="194"/>
                </a:lnTo>
                <a:lnTo>
                  <a:pt x="262" y="194"/>
                </a:lnTo>
                <a:lnTo>
                  <a:pt x="264" y="192"/>
                </a:lnTo>
                <a:lnTo>
                  <a:pt x="267" y="192"/>
                </a:lnTo>
                <a:lnTo>
                  <a:pt x="269" y="192"/>
                </a:lnTo>
                <a:lnTo>
                  <a:pt x="272" y="192"/>
                </a:lnTo>
                <a:lnTo>
                  <a:pt x="286" y="187"/>
                </a:lnTo>
                <a:lnTo>
                  <a:pt x="288" y="185"/>
                </a:lnTo>
                <a:lnTo>
                  <a:pt x="298" y="185"/>
                </a:lnTo>
                <a:lnTo>
                  <a:pt x="300" y="185"/>
                </a:lnTo>
                <a:lnTo>
                  <a:pt x="300" y="180"/>
                </a:lnTo>
                <a:lnTo>
                  <a:pt x="302" y="180"/>
                </a:lnTo>
                <a:lnTo>
                  <a:pt x="305" y="178"/>
                </a:lnTo>
                <a:lnTo>
                  <a:pt x="307" y="175"/>
                </a:lnTo>
                <a:lnTo>
                  <a:pt x="307" y="175"/>
                </a:lnTo>
                <a:lnTo>
                  <a:pt x="309" y="173"/>
                </a:lnTo>
                <a:lnTo>
                  <a:pt x="309" y="173"/>
                </a:lnTo>
                <a:lnTo>
                  <a:pt x="312" y="173"/>
                </a:lnTo>
                <a:lnTo>
                  <a:pt x="309" y="180"/>
                </a:lnTo>
                <a:lnTo>
                  <a:pt x="309" y="180"/>
                </a:lnTo>
                <a:lnTo>
                  <a:pt x="309" y="183"/>
                </a:lnTo>
                <a:lnTo>
                  <a:pt x="312" y="183"/>
                </a:lnTo>
                <a:lnTo>
                  <a:pt x="312" y="180"/>
                </a:lnTo>
                <a:lnTo>
                  <a:pt x="314" y="180"/>
                </a:lnTo>
                <a:lnTo>
                  <a:pt x="316" y="178"/>
                </a:lnTo>
                <a:lnTo>
                  <a:pt x="316" y="178"/>
                </a:lnTo>
                <a:lnTo>
                  <a:pt x="319" y="175"/>
                </a:lnTo>
                <a:lnTo>
                  <a:pt x="321" y="173"/>
                </a:lnTo>
                <a:lnTo>
                  <a:pt x="324" y="173"/>
                </a:lnTo>
                <a:lnTo>
                  <a:pt x="326" y="173"/>
                </a:lnTo>
                <a:lnTo>
                  <a:pt x="331" y="166"/>
                </a:lnTo>
                <a:lnTo>
                  <a:pt x="333" y="164"/>
                </a:lnTo>
                <a:lnTo>
                  <a:pt x="338" y="161"/>
                </a:lnTo>
                <a:lnTo>
                  <a:pt x="343" y="156"/>
                </a:lnTo>
                <a:lnTo>
                  <a:pt x="347" y="152"/>
                </a:lnTo>
                <a:lnTo>
                  <a:pt x="350" y="154"/>
                </a:lnTo>
                <a:lnTo>
                  <a:pt x="350" y="154"/>
                </a:lnTo>
                <a:lnTo>
                  <a:pt x="352" y="152"/>
                </a:lnTo>
                <a:lnTo>
                  <a:pt x="354" y="152"/>
                </a:lnTo>
                <a:lnTo>
                  <a:pt x="359" y="152"/>
                </a:lnTo>
                <a:lnTo>
                  <a:pt x="364" y="152"/>
                </a:lnTo>
                <a:lnTo>
                  <a:pt x="364" y="154"/>
                </a:lnTo>
                <a:lnTo>
                  <a:pt x="364" y="154"/>
                </a:lnTo>
                <a:lnTo>
                  <a:pt x="361" y="154"/>
                </a:lnTo>
                <a:lnTo>
                  <a:pt x="364" y="152"/>
                </a:lnTo>
                <a:lnTo>
                  <a:pt x="366" y="149"/>
                </a:lnTo>
                <a:lnTo>
                  <a:pt x="364" y="147"/>
                </a:lnTo>
                <a:lnTo>
                  <a:pt x="361" y="147"/>
                </a:lnTo>
                <a:lnTo>
                  <a:pt x="354" y="147"/>
                </a:lnTo>
                <a:lnTo>
                  <a:pt x="354" y="147"/>
                </a:lnTo>
                <a:lnTo>
                  <a:pt x="352" y="145"/>
                </a:lnTo>
                <a:lnTo>
                  <a:pt x="352" y="145"/>
                </a:lnTo>
                <a:lnTo>
                  <a:pt x="350" y="145"/>
                </a:lnTo>
                <a:lnTo>
                  <a:pt x="352" y="142"/>
                </a:lnTo>
                <a:lnTo>
                  <a:pt x="354" y="142"/>
                </a:lnTo>
                <a:lnTo>
                  <a:pt x="357" y="142"/>
                </a:lnTo>
                <a:lnTo>
                  <a:pt x="359" y="145"/>
                </a:lnTo>
                <a:lnTo>
                  <a:pt x="361" y="145"/>
                </a:lnTo>
                <a:lnTo>
                  <a:pt x="364" y="145"/>
                </a:lnTo>
                <a:lnTo>
                  <a:pt x="364" y="145"/>
                </a:lnTo>
                <a:lnTo>
                  <a:pt x="361" y="142"/>
                </a:lnTo>
                <a:lnTo>
                  <a:pt x="361" y="140"/>
                </a:lnTo>
                <a:lnTo>
                  <a:pt x="361" y="142"/>
                </a:lnTo>
                <a:lnTo>
                  <a:pt x="359" y="142"/>
                </a:lnTo>
                <a:lnTo>
                  <a:pt x="359" y="142"/>
                </a:lnTo>
                <a:lnTo>
                  <a:pt x="359" y="142"/>
                </a:lnTo>
                <a:lnTo>
                  <a:pt x="359" y="140"/>
                </a:lnTo>
                <a:lnTo>
                  <a:pt x="359" y="140"/>
                </a:lnTo>
                <a:lnTo>
                  <a:pt x="359" y="140"/>
                </a:lnTo>
                <a:lnTo>
                  <a:pt x="359" y="140"/>
                </a:lnTo>
                <a:lnTo>
                  <a:pt x="359" y="138"/>
                </a:lnTo>
                <a:lnTo>
                  <a:pt x="359" y="138"/>
                </a:lnTo>
                <a:lnTo>
                  <a:pt x="359" y="138"/>
                </a:lnTo>
                <a:lnTo>
                  <a:pt x="359" y="138"/>
                </a:lnTo>
                <a:lnTo>
                  <a:pt x="359" y="138"/>
                </a:lnTo>
                <a:lnTo>
                  <a:pt x="359" y="135"/>
                </a:lnTo>
                <a:lnTo>
                  <a:pt x="361" y="135"/>
                </a:lnTo>
                <a:lnTo>
                  <a:pt x="364" y="133"/>
                </a:lnTo>
                <a:lnTo>
                  <a:pt x="366" y="133"/>
                </a:lnTo>
                <a:lnTo>
                  <a:pt x="369" y="133"/>
                </a:lnTo>
                <a:lnTo>
                  <a:pt x="369" y="130"/>
                </a:lnTo>
                <a:lnTo>
                  <a:pt x="369" y="130"/>
                </a:lnTo>
                <a:lnTo>
                  <a:pt x="371" y="128"/>
                </a:lnTo>
                <a:lnTo>
                  <a:pt x="371" y="128"/>
                </a:lnTo>
                <a:lnTo>
                  <a:pt x="371" y="128"/>
                </a:lnTo>
                <a:lnTo>
                  <a:pt x="371" y="128"/>
                </a:lnTo>
                <a:lnTo>
                  <a:pt x="373" y="128"/>
                </a:lnTo>
                <a:lnTo>
                  <a:pt x="371" y="128"/>
                </a:lnTo>
                <a:lnTo>
                  <a:pt x="373" y="128"/>
                </a:lnTo>
                <a:lnTo>
                  <a:pt x="376" y="128"/>
                </a:lnTo>
                <a:lnTo>
                  <a:pt x="376" y="126"/>
                </a:lnTo>
                <a:lnTo>
                  <a:pt x="376" y="126"/>
                </a:lnTo>
                <a:lnTo>
                  <a:pt x="376" y="126"/>
                </a:lnTo>
                <a:lnTo>
                  <a:pt x="378" y="126"/>
                </a:lnTo>
                <a:lnTo>
                  <a:pt x="378" y="126"/>
                </a:lnTo>
                <a:lnTo>
                  <a:pt x="378" y="126"/>
                </a:lnTo>
                <a:lnTo>
                  <a:pt x="378" y="126"/>
                </a:lnTo>
                <a:lnTo>
                  <a:pt x="378" y="128"/>
                </a:lnTo>
                <a:lnTo>
                  <a:pt x="380" y="128"/>
                </a:lnTo>
                <a:lnTo>
                  <a:pt x="380" y="128"/>
                </a:lnTo>
                <a:lnTo>
                  <a:pt x="383" y="126"/>
                </a:lnTo>
                <a:lnTo>
                  <a:pt x="390" y="126"/>
                </a:lnTo>
                <a:lnTo>
                  <a:pt x="395" y="123"/>
                </a:lnTo>
                <a:lnTo>
                  <a:pt x="397" y="123"/>
                </a:lnTo>
                <a:lnTo>
                  <a:pt x="404" y="128"/>
                </a:lnTo>
                <a:lnTo>
                  <a:pt x="416" y="133"/>
                </a:lnTo>
                <a:lnTo>
                  <a:pt x="421" y="135"/>
                </a:lnTo>
                <a:lnTo>
                  <a:pt x="423" y="133"/>
                </a:lnTo>
                <a:lnTo>
                  <a:pt x="425" y="135"/>
                </a:lnTo>
                <a:lnTo>
                  <a:pt x="428" y="138"/>
                </a:lnTo>
                <a:lnTo>
                  <a:pt x="430" y="138"/>
                </a:lnTo>
                <a:lnTo>
                  <a:pt x="430" y="138"/>
                </a:lnTo>
                <a:lnTo>
                  <a:pt x="435" y="140"/>
                </a:lnTo>
                <a:lnTo>
                  <a:pt x="437" y="142"/>
                </a:lnTo>
                <a:lnTo>
                  <a:pt x="437" y="142"/>
                </a:lnTo>
                <a:lnTo>
                  <a:pt x="442" y="147"/>
                </a:lnTo>
                <a:lnTo>
                  <a:pt x="444" y="149"/>
                </a:lnTo>
                <a:lnTo>
                  <a:pt x="444" y="149"/>
                </a:lnTo>
                <a:lnTo>
                  <a:pt x="447" y="149"/>
                </a:lnTo>
                <a:lnTo>
                  <a:pt x="447" y="149"/>
                </a:lnTo>
                <a:lnTo>
                  <a:pt x="447" y="152"/>
                </a:lnTo>
                <a:lnTo>
                  <a:pt x="449" y="154"/>
                </a:lnTo>
                <a:lnTo>
                  <a:pt x="449" y="156"/>
                </a:lnTo>
                <a:lnTo>
                  <a:pt x="449" y="159"/>
                </a:lnTo>
                <a:lnTo>
                  <a:pt x="451" y="159"/>
                </a:lnTo>
                <a:lnTo>
                  <a:pt x="454" y="161"/>
                </a:lnTo>
                <a:lnTo>
                  <a:pt x="456" y="164"/>
                </a:lnTo>
                <a:lnTo>
                  <a:pt x="461" y="164"/>
                </a:lnTo>
                <a:lnTo>
                  <a:pt x="461" y="164"/>
                </a:lnTo>
                <a:lnTo>
                  <a:pt x="463" y="166"/>
                </a:lnTo>
                <a:lnTo>
                  <a:pt x="463" y="166"/>
                </a:lnTo>
                <a:lnTo>
                  <a:pt x="466" y="166"/>
                </a:lnTo>
                <a:lnTo>
                  <a:pt x="468" y="166"/>
                </a:lnTo>
                <a:lnTo>
                  <a:pt x="470" y="166"/>
                </a:lnTo>
                <a:lnTo>
                  <a:pt x="470" y="168"/>
                </a:lnTo>
                <a:lnTo>
                  <a:pt x="473" y="171"/>
                </a:lnTo>
                <a:lnTo>
                  <a:pt x="473" y="173"/>
                </a:lnTo>
                <a:lnTo>
                  <a:pt x="473" y="175"/>
                </a:lnTo>
                <a:lnTo>
                  <a:pt x="470" y="178"/>
                </a:lnTo>
                <a:lnTo>
                  <a:pt x="473" y="180"/>
                </a:lnTo>
                <a:lnTo>
                  <a:pt x="473" y="180"/>
                </a:lnTo>
                <a:lnTo>
                  <a:pt x="473" y="183"/>
                </a:lnTo>
                <a:lnTo>
                  <a:pt x="473" y="185"/>
                </a:lnTo>
                <a:lnTo>
                  <a:pt x="475" y="185"/>
                </a:lnTo>
                <a:lnTo>
                  <a:pt x="477" y="185"/>
                </a:lnTo>
                <a:lnTo>
                  <a:pt x="477" y="185"/>
                </a:lnTo>
                <a:lnTo>
                  <a:pt x="484" y="192"/>
                </a:lnTo>
                <a:lnTo>
                  <a:pt x="487" y="192"/>
                </a:lnTo>
                <a:lnTo>
                  <a:pt x="492" y="192"/>
                </a:lnTo>
                <a:lnTo>
                  <a:pt x="494" y="194"/>
                </a:lnTo>
                <a:lnTo>
                  <a:pt x="496" y="197"/>
                </a:lnTo>
                <a:lnTo>
                  <a:pt x="499" y="199"/>
                </a:lnTo>
                <a:lnTo>
                  <a:pt x="501" y="204"/>
                </a:lnTo>
                <a:lnTo>
                  <a:pt x="501" y="204"/>
                </a:lnTo>
                <a:lnTo>
                  <a:pt x="503" y="206"/>
                </a:lnTo>
                <a:lnTo>
                  <a:pt x="503" y="206"/>
                </a:lnTo>
                <a:lnTo>
                  <a:pt x="503" y="209"/>
                </a:lnTo>
                <a:lnTo>
                  <a:pt x="503" y="209"/>
                </a:lnTo>
                <a:lnTo>
                  <a:pt x="506" y="209"/>
                </a:lnTo>
                <a:lnTo>
                  <a:pt x="508" y="211"/>
                </a:lnTo>
                <a:lnTo>
                  <a:pt x="510" y="211"/>
                </a:lnTo>
                <a:lnTo>
                  <a:pt x="513" y="211"/>
                </a:lnTo>
                <a:lnTo>
                  <a:pt x="513" y="211"/>
                </a:lnTo>
                <a:lnTo>
                  <a:pt x="515" y="213"/>
                </a:lnTo>
                <a:lnTo>
                  <a:pt x="515" y="213"/>
                </a:lnTo>
                <a:lnTo>
                  <a:pt x="513" y="216"/>
                </a:lnTo>
                <a:lnTo>
                  <a:pt x="515" y="218"/>
                </a:lnTo>
                <a:lnTo>
                  <a:pt x="515" y="218"/>
                </a:lnTo>
                <a:lnTo>
                  <a:pt x="518" y="218"/>
                </a:lnTo>
                <a:lnTo>
                  <a:pt x="518" y="218"/>
                </a:lnTo>
                <a:lnTo>
                  <a:pt x="518" y="220"/>
                </a:lnTo>
                <a:lnTo>
                  <a:pt x="518" y="220"/>
                </a:lnTo>
                <a:lnTo>
                  <a:pt x="520" y="220"/>
                </a:lnTo>
                <a:lnTo>
                  <a:pt x="522" y="220"/>
                </a:lnTo>
                <a:lnTo>
                  <a:pt x="522" y="220"/>
                </a:lnTo>
                <a:lnTo>
                  <a:pt x="525" y="220"/>
                </a:lnTo>
                <a:lnTo>
                  <a:pt x="525" y="220"/>
                </a:lnTo>
                <a:lnTo>
                  <a:pt x="529" y="218"/>
                </a:lnTo>
                <a:lnTo>
                  <a:pt x="529" y="218"/>
                </a:lnTo>
                <a:lnTo>
                  <a:pt x="532" y="218"/>
                </a:lnTo>
                <a:lnTo>
                  <a:pt x="534" y="220"/>
                </a:lnTo>
                <a:lnTo>
                  <a:pt x="536" y="220"/>
                </a:lnTo>
                <a:lnTo>
                  <a:pt x="539" y="218"/>
                </a:lnTo>
                <a:lnTo>
                  <a:pt x="539" y="218"/>
                </a:lnTo>
                <a:lnTo>
                  <a:pt x="541" y="220"/>
                </a:lnTo>
                <a:lnTo>
                  <a:pt x="541" y="220"/>
                </a:lnTo>
                <a:lnTo>
                  <a:pt x="541" y="218"/>
                </a:lnTo>
                <a:lnTo>
                  <a:pt x="544" y="218"/>
                </a:lnTo>
                <a:lnTo>
                  <a:pt x="544" y="220"/>
                </a:lnTo>
                <a:lnTo>
                  <a:pt x="546" y="223"/>
                </a:lnTo>
                <a:lnTo>
                  <a:pt x="546" y="223"/>
                </a:lnTo>
                <a:lnTo>
                  <a:pt x="548" y="225"/>
                </a:lnTo>
                <a:lnTo>
                  <a:pt x="546" y="225"/>
                </a:lnTo>
                <a:lnTo>
                  <a:pt x="548" y="227"/>
                </a:lnTo>
                <a:lnTo>
                  <a:pt x="553" y="230"/>
                </a:lnTo>
                <a:lnTo>
                  <a:pt x="553" y="230"/>
                </a:lnTo>
                <a:lnTo>
                  <a:pt x="553" y="235"/>
                </a:lnTo>
                <a:lnTo>
                  <a:pt x="553" y="237"/>
                </a:lnTo>
                <a:lnTo>
                  <a:pt x="553" y="237"/>
                </a:lnTo>
                <a:lnTo>
                  <a:pt x="553" y="237"/>
                </a:lnTo>
                <a:lnTo>
                  <a:pt x="555" y="239"/>
                </a:lnTo>
                <a:lnTo>
                  <a:pt x="555" y="239"/>
                </a:lnTo>
                <a:lnTo>
                  <a:pt x="555" y="242"/>
                </a:lnTo>
                <a:lnTo>
                  <a:pt x="555" y="244"/>
                </a:lnTo>
                <a:lnTo>
                  <a:pt x="562" y="249"/>
                </a:lnTo>
                <a:lnTo>
                  <a:pt x="562" y="249"/>
                </a:lnTo>
                <a:lnTo>
                  <a:pt x="562" y="249"/>
                </a:lnTo>
                <a:lnTo>
                  <a:pt x="565" y="249"/>
                </a:lnTo>
                <a:lnTo>
                  <a:pt x="567" y="249"/>
                </a:lnTo>
                <a:lnTo>
                  <a:pt x="567" y="251"/>
                </a:lnTo>
                <a:lnTo>
                  <a:pt x="567" y="251"/>
                </a:lnTo>
                <a:lnTo>
                  <a:pt x="570" y="258"/>
                </a:lnTo>
                <a:lnTo>
                  <a:pt x="570" y="258"/>
                </a:lnTo>
                <a:lnTo>
                  <a:pt x="570" y="263"/>
                </a:lnTo>
                <a:lnTo>
                  <a:pt x="567" y="261"/>
                </a:lnTo>
                <a:lnTo>
                  <a:pt x="565" y="258"/>
                </a:lnTo>
                <a:lnTo>
                  <a:pt x="565" y="261"/>
                </a:lnTo>
                <a:lnTo>
                  <a:pt x="565" y="263"/>
                </a:lnTo>
                <a:lnTo>
                  <a:pt x="567" y="265"/>
                </a:lnTo>
                <a:lnTo>
                  <a:pt x="567" y="265"/>
                </a:lnTo>
                <a:lnTo>
                  <a:pt x="567" y="268"/>
                </a:lnTo>
                <a:lnTo>
                  <a:pt x="570" y="268"/>
                </a:lnTo>
                <a:lnTo>
                  <a:pt x="570" y="268"/>
                </a:lnTo>
                <a:lnTo>
                  <a:pt x="570" y="268"/>
                </a:lnTo>
                <a:lnTo>
                  <a:pt x="572" y="272"/>
                </a:lnTo>
                <a:lnTo>
                  <a:pt x="572" y="272"/>
                </a:lnTo>
                <a:lnTo>
                  <a:pt x="572" y="275"/>
                </a:lnTo>
                <a:lnTo>
                  <a:pt x="572" y="275"/>
                </a:lnTo>
                <a:lnTo>
                  <a:pt x="572" y="277"/>
                </a:lnTo>
                <a:lnTo>
                  <a:pt x="572" y="277"/>
                </a:lnTo>
                <a:lnTo>
                  <a:pt x="572" y="277"/>
                </a:lnTo>
                <a:lnTo>
                  <a:pt x="572" y="280"/>
                </a:lnTo>
                <a:lnTo>
                  <a:pt x="572" y="280"/>
                </a:lnTo>
                <a:lnTo>
                  <a:pt x="572" y="282"/>
                </a:lnTo>
                <a:lnTo>
                  <a:pt x="572" y="294"/>
                </a:lnTo>
                <a:lnTo>
                  <a:pt x="572" y="296"/>
                </a:lnTo>
                <a:lnTo>
                  <a:pt x="572" y="298"/>
                </a:lnTo>
                <a:lnTo>
                  <a:pt x="572" y="306"/>
                </a:lnTo>
                <a:lnTo>
                  <a:pt x="572" y="310"/>
                </a:lnTo>
                <a:lnTo>
                  <a:pt x="572" y="310"/>
                </a:lnTo>
                <a:lnTo>
                  <a:pt x="572" y="310"/>
                </a:lnTo>
                <a:lnTo>
                  <a:pt x="570" y="313"/>
                </a:lnTo>
                <a:lnTo>
                  <a:pt x="567" y="325"/>
                </a:lnTo>
                <a:lnTo>
                  <a:pt x="570" y="322"/>
                </a:lnTo>
                <a:lnTo>
                  <a:pt x="570" y="322"/>
                </a:lnTo>
                <a:lnTo>
                  <a:pt x="570" y="322"/>
                </a:lnTo>
                <a:lnTo>
                  <a:pt x="570" y="325"/>
                </a:lnTo>
                <a:lnTo>
                  <a:pt x="570" y="327"/>
                </a:lnTo>
                <a:lnTo>
                  <a:pt x="567" y="329"/>
                </a:lnTo>
                <a:lnTo>
                  <a:pt x="567" y="334"/>
                </a:lnTo>
                <a:lnTo>
                  <a:pt x="567" y="334"/>
                </a:lnTo>
                <a:lnTo>
                  <a:pt x="565" y="336"/>
                </a:lnTo>
                <a:lnTo>
                  <a:pt x="565" y="336"/>
                </a:lnTo>
                <a:lnTo>
                  <a:pt x="565" y="339"/>
                </a:lnTo>
                <a:lnTo>
                  <a:pt x="565" y="341"/>
                </a:lnTo>
                <a:lnTo>
                  <a:pt x="565" y="341"/>
                </a:lnTo>
                <a:lnTo>
                  <a:pt x="567" y="346"/>
                </a:lnTo>
                <a:lnTo>
                  <a:pt x="567" y="348"/>
                </a:lnTo>
                <a:lnTo>
                  <a:pt x="570" y="348"/>
                </a:lnTo>
                <a:lnTo>
                  <a:pt x="567" y="351"/>
                </a:lnTo>
                <a:lnTo>
                  <a:pt x="567" y="351"/>
                </a:lnTo>
                <a:lnTo>
                  <a:pt x="567" y="355"/>
                </a:lnTo>
                <a:lnTo>
                  <a:pt x="567" y="367"/>
                </a:lnTo>
                <a:lnTo>
                  <a:pt x="565" y="377"/>
                </a:lnTo>
                <a:lnTo>
                  <a:pt x="565" y="374"/>
                </a:lnTo>
                <a:lnTo>
                  <a:pt x="565" y="372"/>
                </a:lnTo>
                <a:lnTo>
                  <a:pt x="565" y="372"/>
                </a:lnTo>
                <a:lnTo>
                  <a:pt x="565" y="370"/>
                </a:lnTo>
                <a:lnTo>
                  <a:pt x="565" y="370"/>
                </a:lnTo>
                <a:lnTo>
                  <a:pt x="562" y="372"/>
                </a:lnTo>
                <a:lnTo>
                  <a:pt x="562" y="374"/>
                </a:lnTo>
                <a:lnTo>
                  <a:pt x="562" y="377"/>
                </a:lnTo>
                <a:lnTo>
                  <a:pt x="562" y="379"/>
                </a:lnTo>
                <a:lnTo>
                  <a:pt x="565" y="381"/>
                </a:lnTo>
                <a:lnTo>
                  <a:pt x="565" y="384"/>
                </a:lnTo>
                <a:lnTo>
                  <a:pt x="567" y="386"/>
                </a:lnTo>
                <a:lnTo>
                  <a:pt x="574" y="393"/>
                </a:lnTo>
                <a:lnTo>
                  <a:pt x="577" y="396"/>
                </a:lnTo>
                <a:lnTo>
                  <a:pt x="579" y="398"/>
                </a:lnTo>
                <a:lnTo>
                  <a:pt x="579" y="400"/>
                </a:lnTo>
                <a:lnTo>
                  <a:pt x="581" y="403"/>
                </a:lnTo>
                <a:lnTo>
                  <a:pt x="581" y="403"/>
                </a:lnTo>
                <a:lnTo>
                  <a:pt x="581" y="400"/>
                </a:lnTo>
                <a:lnTo>
                  <a:pt x="581" y="398"/>
                </a:lnTo>
                <a:lnTo>
                  <a:pt x="579" y="396"/>
                </a:lnTo>
                <a:lnTo>
                  <a:pt x="577" y="393"/>
                </a:lnTo>
                <a:lnTo>
                  <a:pt x="570" y="386"/>
                </a:lnTo>
                <a:lnTo>
                  <a:pt x="567" y="386"/>
                </a:lnTo>
                <a:lnTo>
                  <a:pt x="570" y="384"/>
                </a:lnTo>
                <a:lnTo>
                  <a:pt x="572" y="384"/>
                </a:lnTo>
                <a:lnTo>
                  <a:pt x="577" y="388"/>
                </a:lnTo>
                <a:lnTo>
                  <a:pt x="579" y="388"/>
                </a:lnTo>
                <a:lnTo>
                  <a:pt x="581" y="393"/>
                </a:lnTo>
                <a:lnTo>
                  <a:pt x="581" y="393"/>
                </a:lnTo>
                <a:lnTo>
                  <a:pt x="584" y="393"/>
                </a:lnTo>
                <a:lnTo>
                  <a:pt x="584" y="393"/>
                </a:lnTo>
                <a:lnTo>
                  <a:pt x="584" y="396"/>
                </a:lnTo>
                <a:lnTo>
                  <a:pt x="586" y="398"/>
                </a:lnTo>
                <a:lnTo>
                  <a:pt x="586" y="398"/>
                </a:lnTo>
                <a:lnTo>
                  <a:pt x="586" y="398"/>
                </a:lnTo>
                <a:lnTo>
                  <a:pt x="589" y="398"/>
                </a:lnTo>
                <a:lnTo>
                  <a:pt x="591" y="396"/>
                </a:lnTo>
                <a:lnTo>
                  <a:pt x="591" y="393"/>
                </a:lnTo>
                <a:lnTo>
                  <a:pt x="591" y="391"/>
                </a:lnTo>
                <a:lnTo>
                  <a:pt x="591" y="391"/>
                </a:lnTo>
                <a:lnTo>
                  <a:pt x="591" y="386"/>
                </a:lnTo>
                <a:lnTo>
                  <a:pt x="591" y="386"/>
                </a:lnTo>
                <a:lnTo>
                  <a:pt x="591" y="384"/>
                </a:lnTo>
                <a:lnTo>
                  <a:pt x="593" y="381"/>
                </a:lnTo>
                <a:lnTo>
                  <a:pt x="593" y="381"/>
                </a:lnTo>
                <a:lnTo>
                  <a:pt x="593" y="379"/>
                </a:lnTo>
                <a:lnTo>
                  <a:pt x="591" y="377"/>
                </a:lnTo>
                <a:lnTo>
                  <a:pt x="591" y="377"/>
                </a:lnTo>
                <a:lnTo>
                  <a:pt x="593" y="374"/>
                </a:lnTo>
                <a:lnTo>
                  <a:pt x="596" y="372"/>
                </a:lnTo>
                <a:lnTo>
                  <a:pt x="591" y="374"/>
                </a:lnTo>
                <a:lnTo>
                  <a:pt x="586" y="372"/>
                </a:lnTo>
                <a:lnTo>
                  <a:pt x="581" y="370"/>
                </a:lnTo>
                <a:lnTo>
                  <a:pt x="577" y="370"/>
                </a:lnTo>
                <a:lnTo>
                  <a:pt x="579" y="367"/>
                </a:lnTo>
                <a:lnTo>
                  <a:pt x="584" y="365"/>
                </a:lnTo>
                <a:lnTo>
                  <a:pt x="584" y="362"/>
                </a:lnTo>
                <a:lnTo>
                  <a:pt x="581" y="365"/>
                </a:lnTo>
                <a:lnTo>
                  <a:pt x="579" y="365"/>
                </a:lnTo>
                <a:lnTo>
                  <a:pt x="579" y="362"/>
                </a:lnTo>
                <a:lnTo>
                  <a:pt x="579" y="362"/>
                </a:lnTo>
                <a:lnTo>
                  <a:pt x="579" y="362"/>
                </a:lnTo>
                <a:lnTo>
                  <a:pt x="579" y="360"/>
                </a:lnTo>
                <a:lnTo>
                  <a:pt x="579" y="360"/>
                </a:lnTo>
                <a:lnTo>
                  <a:pt x="579" y="358"/>
                </a:lnTo>
                <a:lnTo>
                  <a:pt x="579" y="358"/>
                </a:lnTo>
                <a:lnTo>
                  <a:pt x="579" y="355"/>
                </a:lnTo>
                <a:lnTo>
                  <a:pt x="584" y="360"/>
                </a:lnTo>
                <a:lnTo>
                  <a:pt x="584" y="358"/>
                </a:lnTo>
                <a:lnTo>
                  <a:pt x="584" y="358"/>
                </a:lnTo>
                <a:lnTo>
                  <a:pt x="584" y="358"/>
                </a:lnTo>
                <a:lnTo>
                  <a:pt x="584" y="358"/>
                </a:lnTo>
                <a:lnTo>
                  <a:pt x="586" y="360"/>
                </a:lnTo>
                <a:lnTo>
                  <a:pt x="589" y="360"/>
                </a:lnTo>
                <a:lnTo>
                  <a:pt x="589" y="362"/>
                </a:lnTo>
                <a:lnTo>
                  <a:pt x="589" y="362"/>
                </a:lnTo>
                <a:lnTo>
                  <a:pt x="589" y="365"/>
                </a:lnTo>
                <a:lnTo>
                  <a:pt x="591" y="362"/>
                </a:lnTo>
                <a:lnTo>
                  <a:pt x="593" y="362"/>
                </a:lnTo>
                <a:lnTo>
                  <a:pt x="596" y="365"/>
                </a:lnTo>
                <a:lnTo>
                  <a:pt x="598" y="367"/>
                </a:lnTo>
                <a:lnTo>
                  <a:pt x="598" y="374"/>
                </a:lnTo>
                <a:lnTo>
                  <a:pt x="598" y="377"/>
                </a:lnTo>
                <a:lnTo>
                  <a:pt x="600" y="379"/>
                </a:lnTo>
                <a:lnTo>
                  <a:pt x="600" y="379"/>
                </a:lnTo>
                <a:lnTo>
                  <a:pt x="605" y="379"/>
                </a:lnTo>
                <a:lnTo>
                  <a:pt x="605" y="377"/>
                </a:lnTo>
                <a:lnTo>
                  <a:pt x="605" y="377"/>
                </a:lnTo>
                <a:lnTo>
                  <a:pt x="605" y="374"/>
                </a:lnTo>
                <a:lnTo>
                  <a:pt x="603" y="370"/>
                </a:lnTo>
                <a:lnTo>
                  <a:pt x="603" y="367"/>
                </a:lnTo>
                <a:lnTo>
                  <a:pt x="605" y="367"/>
                </a:lnTo>
                <a:lnTo>
                  <a:pt x="607" y="365"/>
                </a:lnTo>
                <a:lnTo>
                  <a:pt x="607" y="365"/>
                </a:lnTo>
                <a:lnTo>
                  <a:pt x="610" y="365"/>
                </a:lnTo>
                <a:lnTo>
                  <a:pt x="612" y="372"/>
                </a:lnTo>
                <a:lnTo>
                  <a:pt x="615" y="377"/>
                </a:lnTo>
                <a:lnTo>
                  <a:pt x="615" y="379"/>
                </a:lnTo>
                <a:lnTo>
                  <a:pt x="615" y="381"/>
                </a:lnTo>
                <a:lnTo>
                  <a:pt x="612" y="384"/>
                </a:lnTo>
                <a:lnTo>
                  <a:pt x="612" y="386"/>
                </a:lnTo>
                <a:lnTo>
                  <a:pt x="607" y="388"/>
                </a:lnTo>
                <a:lnTo>
                  <a:pt x="607" y="391"/>
                </a:lnTo>
                <a:lnTo>
                  <a:pt x="607" y="393"/>
                </a:lnTo>
                <a:lnTo>
                  <a:pt x="607" y="393"/>
                </a:lnTo>
                <a:lnTo>
                  <a:pt x="605" y="396"/>
                </a:lnTo>
                <a:lnTo>
                  <a:pt x="605" y="396"/>
                </a:lnTo>
                <a:lnTo>
                  <a:pt x="605" y="398"/>
                </a:lnTo>
                <a:lnTo>
                  <a:pt x="605" y="398"/>
                </a:lnTo>
                <a:lnTo>
                  <a:pt x="603" y="400"/>
                </a:lnTo>
                <a:lnTo>
                  <a:pt x="600" y="403"/>
                </a:lnTo>
                <a:lnTo>
                  <a:pt x="600" y="407"/>
                </a:lnTo>
                <a:lnTo>
                  <a:pt x="600" y="410"/>
                </a:lnTo>
                <a:lnTo>
                  <a:pt x="598" y="410"/>
                </a:lnTo>
                <a:lnTo>
                  <a:pt x="598" y="412"/>
                </a:lnTo>
                <a:lnTo>
                  <a:pt x="598" y="412"/>
                </a:lnTo>
                <a:lnTo>
                  <a:pt x="598" y="414"/>
                </a:lnTo>
                <a:lnTo>
                  <a:pt x="598" y="412"/>
                </a:lnTo>
                <a:lnTo>
                  <a:pt x="600" y="412"/>
                </a:lnTo>
                <a:lnTo>
                  <a:pt x="600" y="414"/>
                </a:lnTo>
                <a:lnTo>
                  <a:pt x="598" y="414"/>
                </a:lnTo>
                <a:lnTo>
                  <a:pt x="596" y="417"/>
                </a:lnTo>
                <a:lnTo>
                  <a:pt x="593" y="417"/>
                </a:lnTo>
                <a:lnTo>
                  <a:pt x="596" y="417"/>
                </a:lnTo>
                <a:lnTo>
                  <a:pt x="598" y="419"/>
                </a:lnTo>
                <a:lnTo>
                  <a:pt x="598" y="419"/>
                </a:lnTo>
                <a:lnTo>
                  <a:pt x="600" y="419"/>
                </a:lnTo>
                <a:lnTo>
                  <a:pt x="598" y="419"/>
                </a:lnTo>
                <a:lnTo>
                  <a:pt x="593" y="419"/>
                </a:lnTo>
                <a:lnTo>
                  <a:pt x="591" y="419"/>
                </a:lnTo>
                <a:lnTo>
                  <a:pt x="591" y="422"/>
                </a:lnTo>
                <a:lnTo>
                  <a:pt x="591" y="422"/>
                </a:lnTo>
                <a:lnTo>
                  <a:pt x="591" y="422"/>
                </a:lnTo>
                <a:lnTo>
                  <a:pt x="593" y="422"/>
                </a:lnTo>
                <a:lnTo>
                  <a:pt x="593" y="422"/>
                </a:lnTo>
                <a:lnTo>
                  <a:pt x="593" y="422"/>
                </a:lnTo>
                <a:lnTo>
                  <a:pt x="593" y="422"/>
                </a:lnTo>
                <a:lnTo>
                  <a:pt x="593" y="424"/>
                </a:lnTo>
                <a:lnTo>
                  <a:pt x="593" y="424"/>
                </a:lnTo>
                <a:lnTo>
                  <a:pt x="593" y="426"/>
                </a:lnTo>
                <a:lnTo>
                  <a:pt x="591" y="424"/>
                </a:lnTo>
                <a:lnTo>
                  <a:pt x="589" y="424"/>
                </a:lnTo>
                <a:lnTo>
                  <a:pt x="586" y="424"/>
                </a:lnTo>
                <a:lnTo>
                  <a:pt x="586" y="422"/>
                </a:lnTo>
                <a:lnTo>
                  <a:pt x="584" y="419"/>
                </a:lnTo>
                <a:lnTo>
                  <a:pt x="584" y="419"/>
                </a:lnTo>
                <a:lnTo>
                  <a:pt x="584" y="422"/>
                </a:lnTo>
                <a:lnTo>
                  <a:pt x="586" y="426"/>
                </a:lnTo>
                <a:lnTo>
                  <a:pt x="589" y="426"/>
                </a:lnTo>
                <a:lnTo>
                  <a:pt x="591" y="429"/>
                </a:lnTo>
                <a:lnTo>
                  <a:pt x="596" y="429"/>
                </a:lnTo>
                <a:lnTo>
                  <a:pt x="600" y="431"/>
                </a:lnTo>
                <a:lnTo>
                  <a:pt x="603" y="431"/>
                </a:lnTo>
                <a:lnTo>
                  <a:pt x="603" y="433"/>
                </a:lnTo>
                <a:lnTo>
                  <a:pt x="605" y="438"/>
                </a:lnTo>
                <a:lnTo>
                  <a:pt x="607" y="443"/>
                </a:lnTo>
                <a:lnTo>
                  <a:pt x="610" y="445"/>
                </a:lnTo>
                <a:lnTo>
                  <a:pt x="607" y="445"/>
                </a:lnTo>
                <a:lnTo>
                  <a:pt x="607" y="445"/>
                </a:lnTo>
                <a:lnTo>
                  <a:pt x="607" y="445"/>
                </a:lnTo>
                <a:lnTo>
                  <a:pt x="607" y="445"/>
                </a:lnTo>
                <a:lnTo>
                  <a:pt x="607" y="445"/>
                </a:lnTo>
                <a:lnTo>
                  <a:pt x="607" y="448"/>
                </a:lnTo>
                <a:lnTo>
                  <a:pt x="610" y="450"/>
                </a:lnTo>
                <a:lnTo>
                  <a:pt x="610" y="452"/>
                </a:lnTo>
                <a:lnTo>
                  <a:pt x="612" y="455"/>
                </a:lnTo>
                <a:lnTo>
                  <a:pt x="615" y="455"/>
                </a:lnTo>
                <a:lnTo>
                  <a:pt x="612" y="452"/>
                </a:lnTo>
                <a:lnTo>
                  <a:pt x="615" y="452"/>
                </a:lnTo>
                <a:lnTo>
                  <a:pt x="615" y="455"/>
                </a:lnTo>
                <a:lnTo>
                  <a:pt x="617" y="455"/>
                </a:lnTo>
                <a:lnTo>
                  <a:pt x="617" y="457"/>
                </a:lnTo>
                <a:lnTo>
                  <a:pt x="617" y="457"/>
                </a:lnTo>
                <a:lnTo>
                  <a:pt x="615" y="457"/>
                </a:lnTo>
                <a:lnTo>
                  <a:pt x="615" y="455"/>
                </a:lnTo>
                <a:lnTo>
                  <a:pt x="615" y="457"/>
                </a:lnTo>
                <a:lnTo>
                  <a:pt x="619" y="462"/>
                </a:lnTo>
                <a:lnTo>
                  <a:pt x="622" y="467"/>
                </a:lnTo>
                <a:lnTo>
                  <a:pt x="633" y="485"/>
                </a:lnTo>
                <a:lnTo>
                  <a:pt x="636" y="488"/>
                </a:lnTo>
                <a:lnTo>
                  <a:pt x="636" y="488"/>
                </a:lnTo>
                <a:lnTo>
                  <a:pt x="636" y="488"/>
                </a:lnTo>
                <a:lnTo>
                  <a:pt x="638" y="488"/>
                </a:lnTo>
                <a:lnTo>
                  <a:pt x="636" y="488"/>
                </a:lnTo>
                <a:lnTo>
                  <a:pt x="636" y="483"/>
                </a:lnTo>
                <a:lnTo>
                  <a:pt x="633" y="483"/>
                </a:lnTo>
                <a:lnTo>
                  <a:pt x="638" y="485"/>
                </a:lnTo>
                <a:lnTo>
                  <a:pt x="643" y="495"/>
                </a:lnTo>
                <a:lnTo>
                  <a:pt x="645" y="497"/>
                </a:lnTo>
                <a:lnTo>
                  <a:pt x="648" y="497"/>
                </a:lnTo>
                <a:lnTo>
                  <a:pt x="648" y="497"/>
                </a:lnTo>
                <a:lnTo>
                  <a:pt x="650" y="497"/>
                </a:lnTo>
                <a:lnTo>
                  <a:pt x="650" y="497"/>
                </a:lnTo>
                <a:lnTo>
                  <a:pt x="652" y="497"/>
                </a:lnTo>
                <a:lnTo>
                  <a:pt x="652" y="497"/>
                </a:lnTo>
                <a:lnTo>
                  <a:pt x="652" y="497"/>
                </a:lnTo>
                <a:lnTo>
                  <a:pt x="655" y="497"/>
                </a:lnTo>
                <a:lnTo>
                  <a:pt x="655" y="497"/>
                </a:lnTo>
                <a:lnTo>
                  <a:pt x="655" y="497"/>
                </a:lnTo>
                <a:lnTo>
                  <a:pt x="655" y="497"/>
                </a:lnTo>
                <a:lnTo>
                  <a:pt x="657" y="497"/>
                </a:lnTo>
                <a:lnTo>
                  <a:pt x="657" y="500"/>
                </a:lnTo>
                <a:lnTo>
                  <a:pt x="657" y="497"/>
                </a:lnTo>
                <a:lnTo>
                  <a:pt x="657" y="497"/>
                </a:lnTo>
                <a:lnTo>
                  <a:pt x="657" y="495"/>
                </a:lnTo>
                <a:lnTo>
                  <a:pt x="657" y="495"/>
                </a:lnTo>
                <a:lnTo>
                  <a:pt x="659" y="497"/>
                </a:lnTo>
                <a:lnTo>
                  <a:pt x="659" y="500"/>
                </a:lnTo>
                <a:lnTo>
                  <a:pt x="662" y="500"/>
                </a:lnTo>
                <a:lnTo>
                  <a:pt x="662" y="497"/>
                </a:lnTo>
                <a:lnTo>
                  <a:pt x="662" y="495"/>
                </a:lnTo>
                <a:lnTo>
                  <a:pt x="659" y="490"/>
                </a:lnTo>
                <a:lnTo>
                  <a:pt x="657" y="485"/>
                </a:lnTo>
                <a:lnTo>
                  <a:pt x="657" y="485"/>
                </a:lnTo>
                <a:lnTo>
                  <a:pt x="655" y="485"/>
                </a:lnTo>
                <a:lnTo>
                  <a:pt x="652" y="481"/>
                </a:lnTo>
                <a:lnTo>
                  <a:pt x="652" y="481"/>
                </a:lnTo>
                <a:lnTo>
                  <a:pt x="650" y="481"/>
                </a:lnTo>
                <a:lnTo>
                  <a:pt x="650" y="481"/>
                </a:lnTo>
                <a:lnTo>
                  <a:pt x="645" y="476"/>
                </a:lnTo>
                <a:lnTo>
                  <a:pt x="645" y="476"/>
                </a:lnTo>
                <a:lnTo>
                  <a:pt x="643" y="474"/>
                </a:lnTo>
                <a:lnTo>
                  <a:pt x="645" y="474"/>
                </a:lnTo>
                <a:lnTo>
                  <a:pt x="648" y="476"/>
                </a:lnTo>
                <a:lnTo>
                  <a:pt x="650" y="478"/>
                </a:lnTo>
                <a:lnTo>
                  <a:pt x="652" y="478"/>
                </a:lnTo>
                <a:lnTo>
                  <a:pt x="655" y="478"/>
                </a:lnTo>
                <a:lnTo>
                  <a:pt x="655" y="478"/>
                </a:lnTo>
                <a:lnTo>
                  <a:pt x="655" y="481"/>
                </a:lnTo>
                <a:lnTo>
                  <a:pt x="657" y="481"/>
                </a:lnTo>
                <a:lnTo>
                  <a:pt x="659" y="483"/>
                </a:lnTo>
                <a:lnTo>
                  <a:pt x="659" y="483"/>
                </a:lnTo>
                <a:lnTo>
                  <a:pt x="659" y="481"/>
                </a:lnTo>
                <a:lnTo>
                  <a:pt x="662" y="481"/>
                </a:lnTo>
                <a:lnTo>
                  <a:pt x="662" y="481"/>
                </a:lnTo>
                <a:lnTo>
                  <a:pt x="662" y="478"/>
                </a:lnTo>
                <a:lnTo>
                  <a:pt x="664" y="478"/>
                </a:lnTo>
                <a:lnTo>
                  <a:pt x="667" y="478"/>
                </a:lnTo>
                <a:lnTo>
                  <a:pt x="669" y="476"/>
                </a:lnTo>
                <a:lnTo>
                  <a:pt x="674" y="474"/>
                </a:lnTo>
                <a:lnTo>
                  <a:pt x="676" y="471"/>
                </a:lnTo>
                <a:lnTo>
                  <a:pt x="676" y="471"/>
                </a:lnTo>
                <a:lnTo>
                  <a:pt x="676" y="476"/>
                </a:lnTo>
                <a:lnTo>
                  <a:pt x="676" y="476"/>
                </a:lnTo>
                <a:lnTo>
                  <a:pt x="674" y="476"/>
                </a:lnTo>
                <a:lnTo>
                  <a:pt x="671" y="478"/>
                </a:lnTo>
                <a:lnTo>
                  <a:pt x="667" y="481"/>
                </a:lnTo>
                <a:lnTo>
                  <a:pt x="664" y="483"/>
                </a:lnTo>
                <a:lnTo>
                  <a:pt x="667" y="485"/>
                </a:lnTo>
                <a:lnTo>
                  <a:pt x="669" y="488"/>
                </a:lnTo>
                <a:lnTo>
                  <a:pt x="669" y="488"/>
                </a:lnTo>
                <a:lnTo>
                  <a:pt x="671" y="488"/>
                </a:lnTo>
                <a:lnTo>
                  <a:pt x="671" y="493"/>
                </a:lnTo>
                <a:lnTo>
                  <a:pt x="671" y="495"/>
                </a:lnTo>
                <a:lnTo>
                  <a:pt x="671" y="509"/>
                </a:lnTo>
                <a:lnTo>
                  <a:pt x="671" y="512"/>
                </a:lnTo>
                <a:lnTo>
                  <a:pt x="671" y="514"/>
                </a:lnTo>
                <a:lnTo>
                  <a:pt x="676" y="519"/>
                </a:lnTo>
                <a:lnTo>
                  <a:pt x="676" y="519"/>
                </a:lnTo>
                <a:lnTo>
                  <a:pt x="676" y="523"/>
                </a:lnTo>
                <a:lnTo>
                  <a:pt x="676" y="523"/>
                </a:lnTo>
                <a:lnTo>
                  <a:pt x="676" y="526"/>
                </a:lnTo>
                <a:lnTo>
                  <a:pt x="678" y="528"/>
                </a:lnTo>
                <a:lnTo>
                  <a:pt x="678" y="530"/>
                </a:lnTo>
                <a:lnTo>
                  <a:pt x="681" y="530"/>
                </a:lnTo>
                <a:lnTo>
                  <a:pt x="683" y="528"/>
                </a:lnTo>
                <a:lnTo>
                  <a:pt x="683" y="526"/>
                </a:lnTo>
                <a:lnTo>
                  <a:pt x="685" y="528"/>
                </a:lnTo>
                <a:lnTo>
                  <a:pt x="685" y="528"/>
                </a:lnTo>
                <a:lnTo>
                  <a:pt x="688" y="526"/>
                </a:lnTo>
                <a:lnTo>
                  <a:pt x="688" y="526"/>
                </a:lnTo>
                <a:lnTo>
                  <a:pt x="688" y="526"/>
                </a:lnTo>
                <a:lnTo>
                  <a:pt x="690" y="516"/>
                </a:lnTo>
                <a:lnTo>
                  <a:pt x="693" y="514"/>
                </a:lnTo>
                <a:lnTo>
                  <a:pt x="695" y="509"/>
                </a:lnTo>
                <a:lnTo>
                  <a:pt x="697" y="507"/>
                </a:lnTo>
                <a:lnTo>
                  <a:pt x="697" y="504"/>
                </a:lnTo>
                <a:lnTo>
                  <a:pt x="700" y="504"/>
                </a:lnTo>
                <a:lnTo>
                  <a:pt x="702" y="502"/>
                </a:lnTo>
                <a:lnTo>
                  <a:pt x="704" y="502"/>
                </a:lnTo>
                <a:lnTo>
                  <a:pt x="704" y="504"/>
                </a:lnTo>
                <a:lnTo>
                  <a:pt x="704" y="504"/>
                </a:lnTo>
                <a:lnTo>
                  <a:pt x="702" y="507"/>
                </a:lnTo>
                <a:lnTo>
                  <a:pt x="702" y="507"/>
                </a:lnTo>
                <a:lnTo>
                  <a:pt x="700" y="507"/>
                </a:lnTo>
                <a:lnTo>
                  <a:pt x="700" y="507"/>
                </a:lnTo>
                <a:lnTo>
                  <a:pt x="700" y="509"/>
                </a:lnTo>
                <a:lnTo>
                  <a:pt x="697" y="509"/>
                </a:lnTo>
                <a:lnTo>
                  <a:pt x="695" y="514"/>
                </a:lnTo>
                <a:lnTo>
                  <a:pt x="693" y="516"/>
                </a:lnTo>
                <a:lnTo>
                  <a:pt x="695" y="519"/>
                </a:lnTo>
                <a:lnTo>
                  <a:pt x="693" y="523"/>
                </a:lnTo>
                <a:lnTo>
                  <a:pt x="690" y="526"/>
                </a:lnTo>
                <a:lnTo>
                  <a:pt x="688" y="530"/>
                </a:lnTo>
                <a:lnTo>
                  <a:pt x="688" y="530"/>
                </a:lnTo>
                <a:lnTo>
                  <a:pt x="688" y="530"/>
                </a:lnTo>
                <a:lnTo>
                  <a:pt x="685" y="530"/>
                </a:lnTo>
                <a:lnTo>
                  <a:pt x="685" y="530"/>
                </a:lnTo>
                <a:lnTo>
                  <a:pt x="683" y="530"/>
                </a:lnTo>
                <a:lnTo>
                  <a:pt x="683" y="530"/>
                </a:lnTo>
                <a:lnTo>
                  <a:pt x="683" y="530"/>
                </a:lnTo>
                <a:lnTo>
                  <a:pt x="683" y="533"/>
                </a:lnTo>
                <a:lnTo>
                  <a:pt x="683" y="535"/>
                </a:lnTo>
                <a:lnTo>
                  <a:pt x="683" y="535"/>
                </a:lnTo>
                <a:lnTo>
                  <a:pt x="685" y="535"/>
                </a:lnTo>
                <a:lnTo>
                  <a:pt x="685" y="535"/>
                </a:lnTo>
                <a:lnTo>
                  <a:pt x="685" y="535"/>
                </a:lnTo>
                <a:lnTo>
                  <a:pt x="688" y="535"/>
                </a:lnTo>
                <a:lnTo>
                  <a:pt x="693" y="538"/>
                </a:lnTo>
                <a:lnTo>
                  <a:pt x="695" y="535"/>
                </a:lnTo>
                <a:lnTo>
                  <a:pt x="697" y="535"/>
                </a:lnTo>
                <a:lnTo>
                  <a:pt x="697" y="538"/>
                </a:lnTo>
                <a:lnTo>
                  <a:pt x="697" y="538"/>
                </a:lnTo>
                <a:lnTo>
                  <a:pt x="697" y="538"/>
                </a:lnTo>
                <a:lnTo>
                  <a:pt x="700" y="535"/>
                </a:lnTo>
                <a:lnTo>
                  <a:pt x="697" y="533"/>
                </a:lnTo>
                <a:lnTo>
                  <a:pt x="697" y="530"/>
                </a:lnTo>
                <a:lnTo>
                  <a:pt x="697" y="533"/>
                </a:lnTo>
                <a:lnTo>
                  <a:pt x="702" y="535"/>
                </a:lnTo>
                <a:lnTo>
                  <a:pt x="702" y="538"/>
                </a:lnTo>
                <a:lnTo>
                  <a:pt x="704" y="540"/>
                </a:lnTo>
                <a:lnTo>
                  <a:pt x="704" y="547"/>
                </a:lnTo>
                <a:lnTo>
                  <a:pt x="704" y="547"/>
                </a:lnTo>
                <a:lnTo>
                  <a:pt x="704" y="547"/>
                </a:lnTo>
                <a:lnTo>
                  <a:pt x="702" y="547"/>
                </a:lnTo>
                <a:lnTo>
                  <a:pt x="704" y="549"/>
                </a:lnTo>
                <a:lnTo>
                  <a:pt x="709" y="554"/>
                </a:lnTo>
                <a:lnTo>
                  <a:pt x="709" y="554"/>
                </a:lnTo>
                <a:lnTo>
                  <a:pt x="709" y="556"/>
                </a:lnTo>
                <a:lnTo>
                  <a:pt x="709" y="559"/>
                </a:lnTo>
                <a:lnTo>
                  <a:pt x="712" y="568"/>
                </a:lnTo>
                <a:lnTo>
                  <a:pt x="714" y="578"/>
                </a:lnTo>
                <a:lnTo>
                  <a:pt x="716" y="578"/>
                </a:lnTo>
                <a:lnTo>
                  <a:pt x="714" y="575"/>
                </a:lnTo>
                <a:lnTo>
                  <a:pt x="714" y="575"/>
                </a:lnTo>
                <a:lnTo>
                  <a:pt x="714" y="573"/>
                </a:lnTo>
                <a:lnTo>
                  <a:pt x="716" y="573"/>
                </a:lnTo>
                <a:lnTo>
                  <a:pt x="719" y="580"/>
                </a:lnTo>
                <a:lnTo>
                  <a:pt x="721" y="585"/>
                </a:lnTo>
                <a:lnTo>
                  <a:pt x="723" y="585"/>
                </a:lnTo>
                <a:lnTo>
                  <a:pt x="723" y="587"/>
                </a:lnTo>
                <a:lnTo>
                  <a:pt x="723" y="590"/>
                </a:lnTo>
                <a:lnTo>
                  <a:pt x="726" y="590"/>
                </a:lnTo>
                <a:lnTo>
                  <a:pt x="726" y="590"/>
                </a:lnTo>
                <a:lnTo>
                  <a:pt x="728" y="590"/>
                </a:lnTo>
                <a:lnTo>
                  <a:pt x="730" y="590"/>
                </a:lnTo>
                <a:lnTo>
                  <a:pt x="733" y="590"/>
                </a:lnTo>
                <a:lnTo>
                  <a:pt x="733" y="592"/>
                </a:lnTo>
                <a:lnTo>
                  <a:pt x="730" y="592"/>
                </a:lnTo>
                <a:lnTo>
                  <a:pt x="730" y="594"/>
                </a:lnTo>
                <a:lnTo>
                  <a:pt x="730" y="594"/>
                </a:lnTo>
                <a:lnTo>
                  <a:pt x="728" y="594"/>
                </a:lnTo>
                <a:lnTo>
                  <a:pt x="726" y="594"/>
                </a:lnTo>
                <a:lnTo>
                  <a:pt x="726" y="592"/>
                </a:lnTo>
                <a:lnTo>
                  <a:pt x="723" y="594"/>
                </a:lnTo>
                <a:lnTo>
                  <a:pt x="726" y="597"/>
                </a:lnTo>
                <a:lnTo>
                  <a:pt x="726" y="599"/>
                </a:lnTo>
                <a:lnTo>
                  <a:pt x="728" y="599"/>
                </a:lnTo>
                <a:lnTo>
                  <a:pt x="728" y="599"/>
                </a:lnTo>
                <a:lnTo>
                  <a:pt x="728" y="599"/>
                </a:lnTo>
                <a:lnTo>
                  <a:pt x="728" y="599"/>
                </a:lnTo>
                <a:lnTo>
                  <a:pt x="728" y="599"/>
                </a:lnTo>
                <a:lnTo>
                  <a:pt x="728" y="599"/>
                </a:lnTo>
                <a:lnTo>
                  <a:pt x="730" y="597"/>
                </a:lnTo>
                <a:lnTo>
                  <a:pt x="730" y="597"/>
                </a:lnTo>
                <a:lnTo>
                  <a:pt x="730" y="597"/>
                </a:lnTo>
                <a:lnTo>
                  <a:pt x="730" y="597"/>
                </a:lnTo>
                <a:lnTo>
                  <a:pt x="733" y="597"/>
                </a:lnTo>
                <a:lnTo>
                  <a:pt x="733" y="597"/>
                </a:lnTo>
                <a:lnTo>
                  <a:pt x="735" y="597"/>
                </a:lnTo>
                <a:lnTo>
                  <a:pt x="735" y="597"/>
                </a:lnTo>
                <a:lnTo>
                  <a:pt x="735" y="594"/>
                </a:lnTo>
                <a:lnTo>
                  <a:pt x="738" y="592"/>
                </a:lnTo>
                <a:lnTo>
                  <a:pt x="738" y="594"/>
                </a:lnTo>
                <a:lnTo>
                  <a:pt x="740" y="594"/>
                </a:lnTo>
                <a:lnTo>
                  <a:pt x="740" y="594"/>
                </a:lnTo>
                <a:lnTo>
                  <a:pt x="742" y="594"/>
                </a:lnTo>
                <a:lnTo>
                  <a:pt x="742" y="597"/>
                </a:lnTo>
                <a:lnTo>
                  <a:pt x="742" y="597"/>
                </a:lnTo>
                <a:lnTo>
                  <a:pt x="742" y="597"/>
                </a:lnTo>
                <a:lnTo>
                  <a:pt x="742" y="597"/>
                </a:lnTo>
                <a:lnTo>
                  <a:pt x="742" y="597"/>
                </a:lnTo>
                <a:lnTo>
                  <a:pt x="745" y="597"/>
                </a:lnTo>
                <a:lnTo>
                  <a:pt x="745" y="594"/>
                </a:lnTo>
                <a:lnTo>
                  <a:pt x="745" y="594"/>
                </a:lnTo>
                <a:lnTo>
                  <a:pt x="747" y="597"/>
                </a:lnTo>
                <a:lnTo>
                  <a:pt x="749" y="597"/>
                </a:lnTo>
                <a:lnTo>
                  <a:pt x="752" y="597"/>
                </a:lnTo>
                <a:lnTo>
                  <a:pt x="752" y="599"/>
                </a:lnTo>
                <a:lnTo>
                  <a:pt x="754" y="597"/>
                </a:lnTo>
                <a:lnTo>
                  <a:pt x="754" y="597"/>
                </a:lnTo>
                <a:lnTo>
                  <a:pt x="756" y="599"/>
                </a:lnTo>
                <a:lnTo>
                  <a:pt x="759" y="599"/>
                </a:lnTo>
                <a:lnTo>
                  <a:pt x="759" y="599"/>
                </a:lnTo>
                <a:lnTo>
                  <a:pt x="764" y="599"/>
                </a:lnTo>
                <a:lnTo>
                  <a:pt x="764" y="601"/>
                </a:lnTo>
                <a:lnTo>
                  <a:pt x="768" y="601"/>
                </a:lnTo>
                <a:lnTo>
                  <a:pt x="771" y="604"/>
                </a:lnTo>
                <a:lnTo>
                  <a:pt x="773" y="606"/>
                </a:lnTo>
                <a:lnTo>
                  <a:pt x="773" y="609"/>
                </a:lnTo>
                <a:lnTo>
                  <a:pt x="771" y="611"/>
                </a:lnTo>
                <a:lnTo>
                  <a:pt x="771" y="611"/>
                </a:lnTo>
                <a:lnTo>
                  <a:pt x="773" y="613"/>
                </a:lnTo>
                <a:lnTo>
                  <a:pt x="773" y="613"/>
                </a:lnTo>
                <a:lnTo>
                  <a:pt x="775" y="616"/>
                </a:lnTo>
                <a:lnTo>
                  <a:pt x="775" y="616"/>
                </a:lnTo>
                <a:lnTo>
                  <a:pt x="778" y="616"/>
                </a:lnTo>
                <a:lnTo>
                  <a:pt x="780" y="616"/>
                </a:lnTo>
                <a:lnTo>
                  <a:pt x="780" y="618"/>
                </a:lnTo>
                <a:lnTo>
                  <a:pt x="782" y="620"/>
                </a:lnTo>
                <a:lnTo>
                  <a:pt x="782" y="620"/>
                </a:lnTo>
                <a:lnTo>
                  <a:pt x="782" y="623"/>
                </a:lnTo>
                <a:lnTo>
                  <a:pt x="785" y="625"/>
                </a:lnTo>
                <a:lnTo>
                  <a:pt x="787" y="632"/>
                </a:lnTo>
                <a:lnTo>
                  <a:pt x="790" y="632"/>
                </a:lnTo>
                <a:lnTo>
                  <a:pt x="790" y="632"/>
                </a:lnTo>
                <a:lnTo>
                  <a:pt x="792" y="632"/>
                </a:lnTo>
                <a:lnTo>
                  <a:pt x="794" y="632"/>
                </a:lnTo>
                <a:lnTo>
                  <a:pt x="794" y="632"/>
                </a:lnTo>
                <a:lnTo>
                  <a:pt x="794" y="635"/>
                </a:lnTo>
                <a:lnTo>
                  <a:pt x="794" y="635"/>
                </a:lnTo>
                <a:lnTo>
                  <a:pt x="792" y="637"/>
                </a:lnTo>
                <a:lnTo>
                  <a:pt x="792" y="639"/>
                </a:lnTo>
                <a:lnTo>
                  <a:pt x="797" y="642"/>
                </a:lnTo>
                <a:lnTo>
                  <a:pt x="799" y="646"/>
                </a:lnTo>
                <a:lnTo>
                  <a:pt x="799" y="649"/>
                </a:lnTo>
                <a:lnTo>
                  <a:pt x="801" y="651"/>
                </a:lnTo>
                <a:lnTo>
                  <a:pt x="801" y="651"/>
                </a:lnTo>
                <a:lnTo>
                  <a:pt x="801" y="654"/>
                </a:lnTo>
                <a:lnTo>
                  <a:pt x="808" y="656"/>
                </a:lnTo>
                <a:lnTo>
                  <a:pt x="813" y="656"/>
                </a:lnTo>
                <a:lnTo>
                  <a:pt x="813" y="656"/>
                </a:lnTo>
                <a:lnTo>
                  <a:pt x="816" y="656"/>
                </a:lnTo>
                <a:lnTo>
                  <a:pt x="820" y="656"/>
                </a:lnTo>
                <a:lnTo>
                  <a:pt x="823" y="658"/>
                </a:lnTo>
                <a:lnTo>
                  <a:pt x="830" y="663"/>
                </a:lnTo>
                <a:lnTo>
                  <a:pt x="830" y="665"/>
                </a:lnTo>
                <a:lnTo>
                  <a:pt x="830" y="668"/>
                </a:lnTo>
                <a:lnTo>
                  <a:pt x="827" y="670"/>
                </a:lnTo>
                <a:lnTo>
                  <a:pt x="825" y="670"/>
                </a:lnTo>
                <a:lnTo>
                  <a:pt x="823" y="672"/>
                </a:lnTo>
                <a:lnTo>
                  <a:pt x="820" y="670"/>
                </a:lnTo>
                <a:lnTo>
                  <a:pt x="820" y="670"/>
                </a:lnTo>
                <a:lnTo>
                  <a:pt x="823" y="670"/>
                </a:lnTo>
                <a:lnTo>
                  <a:pt x="823" y="670"/>
                </a:lnTo>
                <a:lnTo>
                  <a:pt x="823" y="670"/>
                </a:lnTo>
                <a:lnTo>
                  <a:pt x="823" y="668"/>
                </a:lnTo>
                <a:lnTo>
                  <a:pt x="813" y="665"/>
                </a:lnTo>
                <a:lnTo>
                  <a:pt x="813" y="665"/>
                </a:lnTo>
                <a:lnTo>
                  <a:pt x="811" y="665"/>
                </a:lnTo>
                <a:lnTo>
                  <a:pt x="808" y="661"/>
                </a:lnTo>
                <a:lnTo>
                  <a:pt x="808" y="661"/>
                </a:lnTo>
                <a:lnTo>
                  <a:pt x="806" y="661"/>
                </a:lnTo>
                <a:lnTo>
                  <a:pt x="806" y="658"/>
                </a:lnTo>
                <a:lnTo>
                  <a:pt x="804" y="658"/>
                </a:lnTo>
                <a:lnTo>
                  <a:pt x="804" y="658"/>
                </a:lnTo>
                <a:lnTo>
                  <a:pt x="804" y="658"/>
                </a:lnTo>
                <a:lnTo>
                  <a:pt x="801" y="663"/>
                </a:lnTo>
                <a:lnTo>
                  <a:pt x="801" y="668"/>
                </a:lnTo>
                <a:lnTo>
                  <a:pt x="801" y="672"/>
                </a:lnTo>
                <a:lnTo>
                  <a:pt x="804" y="677"/>
                </a:lnTo>
                <a:lnTo>
                  <a:pt x="806" y="680"/>
                </a:lnTo>
                <a:lnTo>
                  <a:pt x="813" y="684"/>
                </a:lnTo>
                <a:lnTo>
                  <a:pt x="813" y="684"/>
                </a:lnTo>
                <a:lnTo>
                  <a:pt x="820" y="682"/>
                </a:lnTo>
                <a:lnTo>
                  <a:pt x="823" y="680"/>
                </a:lnTo>
                <a:lnTo>
                  <a:pt x="827" y="680"/>
                </a:lnTo>
                <a:lnTo>
                  <a:pt x="832" y="677"/>
                </a:lnTo>
                <a:lnTo>
                  <a:pt x="835" y="677"/>
                </a:lnTo>
                <a:lnTo>
                  <a:pt x="835" y="675"/>
                </a:lnTo>
                <a:lnTo>
                  <a:pt x="837" y="675"/>
                </a:lnTo>
                <a:lnTo>
                  <a:pt x="839" y="672"/>
                </a:lnTo>
                <a:lnTo>
                  <a:pt x="842" y="672"/>
                </a:lnTo>
                <a:lnTo>
                  <a:pt x="844" y="672"/>
                </a:lnTo>
                <a:lnTo>
                  <a:pt x="844" y="675"/>
                </a:lnTo>
                <a:lnTo>
                  <a:pt x="844" y="675"/>
                </a:lnTo>
                <a:lnTo>
                  <a:pt x="844" y="675"/>
                </a:lnTo>
                <a:lnTo>
                  <a:pt x="846" y="675"/>
                </a:lnTo>
                <a:lnTo>
                  <a:pt x="846" y="675"/>
                </a:lnTo>
                <a:lnTo>
                  <a:pt x="846" y="672"/>
                </a:lnTo>
                <a:lnTo>
                  <a:pt x="846" y="675"/>
                </a:lnTo>
                <a:lnTo>
                  <a:pt x="846" y="675"/>
                </a:lnTo>
                <a:lnTo>
                  <a:pt x="849" y="675"/>
                </a:lnTo>
                <a:lnTo>
                  <a:pt x="849" y="675"/>
                </a:lnTo>
                <a:lnTo>
                  <a:pt x="849" y="675"/>
                </a:lnTo>
                <a:lnTo>
                  <a:pt x="849" y="675"/>
                </a:lnTo>
                <a:lnTo>
                  <a:pt x="849" y="672"/>
                </a:lnTo>
                <a:lnTo>
                  <a:pt x="849" y="672"/>
                </a:lnTo>
                <a:lnTo>
                  <a:pt x="851" y="675"/>
                </a:lnTo>
                <a:lnTo>
                  <a:pt x="853" y="675"/>
                </a:lnTo>
                <a:lnTo>
                  <a:pt x="853" y="675"/>
                </a:lnTo>
                <a:lnTo>
                  <a:pt x="856" y="672"/>
                </a:lnTo>
                <a:lnTo>
                  <a:pt x="858" y="670"/>
                </a:lnTo>
                <a:lnTo>
                  <a:pt x="858" y="670"/>
                </a:lnTo>
                <a:lnTo>
                  <a:pt x="861" y="670"/>
                </a:lnTo>
                <a:lnTo>
                  <a:pt x="861" y="670"/>
                </a:lnTo>
                <a:lnTo>
                  <a:pt x="863" y="670"/>
                </a:lnTo>
                <a:lnTo>
                  <a:pt x="861" y="670"/>
                </a:lnTo>
                <a:lnTo>
                  <a:pt x="861" y="668"/>
                </a:lnTo>
                <a:lnTo>
                  <a:pt x="861" y="668"/>
                </a:lnTo>
                <a:lnTo>
                  <a:pt x="861" y="668"/>
                </a:lnTo>
                <a:lnTo>
                  <a:pt x="865" y="665"/>
                </a:lnTo>
                <a:lnTo>
                  <a:pt x="865" y="665"/>
                </a:lnTo>
                <a:lnTo>
                  <a:pt x="865" y="665"/>
                </a:lnTo>
                <a:lnTo>
                  <a:pt x="865" y="665"/>
                </a:lnTo>
                <a:lnTo>
                  <a:pt x="865" y="665"/>
                </a:lnTo>
                <a:lnTo>
                  <a:pt x="865" y="665"/>
                </a:lnTo>
                <a:lnTo>
                  <a:pt x="868" y="665"/>
                </a:lnTo>
                <a:lnTo>
                  <a:pt x="868" y="661"/>
                </a:lnTo>
                <a:lnTo>
                  <a:pt x="868" y="658"/>
                </a:lnTo>
                <a:lnTo>
                  <a:pt x="870" y="658"/>
                </a:lnTo>
                <a:lnTo>
                  <a:pt x="875" y="658"/>
                </a:lnTo>
                <a:lnTo>
                  <a:pt x="875" y="656"/>
                </a:lnTo>
                <a:lnTo>
                  <a:pt x="877" y="658"/>
                </a:lnTo>
                <a:lnTo>
                  <a:pt x="877" y="658"/>
                </a:lnTo>
                <a:lnTo>
                  <a:pt x="877" y="658"/>
                </a:lnTo>
                <a:lnTo>
                  <a:pt x="875" y="658"/>
                </a:lnTo>
                <a:lnTo>
                  <a:pt x="875" y="658"/>
                </a:lnTo>
                <a:lnTo>
                  <a:pt x="875" y="661"/>
                </a:lnTo>
                <a:lnTo>
                  <a:pt x="875" y="661"/>
                </a:lnTo>
                <a:lnTo>
                  <a:pt x="875" y="661"/>
                </a:lnTo>
                <a:lnTo>
                  <a:pt x="877" y="661"/>
                </a:lnTo>
                <a:lnTo>
                  <a:pt x="877" y="663"/>
                </a:lnTo>
                <a:lnTo>
                  <a:pt x="877" y="663"/>
                </a:lnTo>
                <a:lnTo>
                  <a:pt x="879" y="661"/>
                </a:lnTo>
                <a:lnTo>
                  <a:pt x="882" y="661"/>
                </a:lnTo>
                <a:lnTo>
                  <a:pt x="884" y="663"/>
                </a:lnTo>
                <a:lnTo>
                  <a:pt x="884" y="665"/>
                </a:lnTo>
                <a:lnTo>
                  <a:pt x="884" y="665"/>
                </a:lnTo>
                <a:lnTo>
                  <a:pt x="884" y="663"/>
                </a:lnTo>
                <a:lnTo>
                  <a:pt x="882" y="661"/>
                </a:lnTo>
                <a:lnTo>
                  <a:pt x="879" y="661"/>
                </a:lnTo>
                <a:lnTo>
                  <a:pt x="877" y="661"/>
                </a:lnTo>
                <a:lnTo>
                  <a:pt x="879" y="658"/>
                </a:lnTo>
                <a:lnTo>
                  <a:pt x="882" y="656"/>
                </a:lnTo>
                <a:lnTo>
                  <a:pt x="882" y="656"/>
                </a:lnTo>
                <a:lnTo>
                  <a:pt x="882" y="658"/>
                </a:lnTo>
                <a:lnTo>
                  <a:pt x="884" y="658"/>
                </a:lnTo>
                <a:lnTo>
                  <a:pt x="887" y="661"/>
                </a:lnTo>
                <a:lnTo>
                  <a:pt x="889" y="663"/>
                </a:lnTo>
                <a:lnTo>
                  <a:pt x="889" y="661"/>
                </a:lnTo>
                <a:lnTo>
                  <a:pt x="887" y="661"/>
                </a:lnTo>
                <a:lnTo>
                  <a:pt x="887" y="658"/>
                </a:lnTo>
                <a:lnTo>
                  <a:pt x="887" y="656"/>
                </a:lnTo>
                <a:lnTo>
                  <a:pt x="887" y="656"/>
                </a:lnTo>
                <a:lnTo>
                  <a:pt x="887" y="651"/>
                </a:lnTo>
                <a:lnTo>
                  <a:pt x="887" y="651"/>
                </a:lnTo>
                <a:lnTo>
                  <a:pt x="887" y="651"/>
                </a:lnTo>
                <a:lnTo>
                  <a:pt x="887" y="649"/>
                </a:lnTo>
                <a:lnTo>
                  <a:pt x="891" y="642"/>
                </a:lnTo>
                <a:lnTo>
                  <a:pt x="896" y="639"/>
                </a:lnTo>
                <a:lnTo>
                  <a:pt x="896" y="637"/>
                </a:lnTo>
                <a:lnTo>
                  <a:pt x="894" y="637"/>
                </a:lnTo>
                <a:lnTo>
                  <a:pt x="891" y="635"/>
                </a:lnTo>
                <a:lnTo>
                  <a:pt x="891" y="635"/>
                </a:lnTo>
                <a:lnTo>
                  <a:pt x="891" y="632"/>
                </a:lnTo>
                <a:lnTo>
                  <a:pt x="891" y="630"/>
                </a:lnTo>
                <a:lnTo>
                  <a:pt x="891" y="630"/>
                </a:lnTo>
                <a:lnTo>
                  <a:pt x="891" y="630"/>
                </a:lnTo>
                <a:lnTo>
                  <a:pt x="891" y="627"/>
                </a:lnTo>
                <a:lnTo>
                  <a:pt x="889" y="625"/>
                </a:lnTo>
                <a:lnTo>
                  <a:pt x="889" y="623"/>
                </a:lnTo>
                <a:lnTo>
                  <a:pt x="889" y="620"/>
                </a:lnTo>
                <a:lnTo>
                  <a:pt x="891" y="618"/>
                </a:lnTo>
                <a:lnTo>
                  <a:pt x="891" y="616"/>
                </a:lnTo>
                <a:lnTo>
                  <a:pt x="891" y="611"/>
                </a:lnTo>
                <a:lnTo>
                  <a:pt x="891" y="609"/>
                </a:lnTo>
                <a:lnTo>
                  <a:pt x="894" y="604"/>
                </a:lnTo>
                <a:lnTo>
                  <a:pt x="894" y="599"/>
                </a:lnTo>
                <a:lnTo>
                  <a:pt x="894" y="594"/>
                </a:lnTo>
                <a:lnTo>
                  <a:pt x="894" y="594"/>
                </a:lnTo>
                <a:lnTo>
                  <a:pt x="896" y="592"/>
                </a:lnTo>
                <a:lnTo>
                  <a:pt x="896" y="592"/>
                </a:lnTo>
                <a:lnTo>
                  <a:pt x="898" y="592"/>
                </a:lnTo>
                <a:lnTo>
                  <a:pt x="898" y="592"/>
                </a:lnTo>
                <a:lnTo>
                  <a:pt x="901" y="590"/>
                </a:lnTo>
                <a:lnTo>
                  <a:pt x="898" y="585"/>
                </a:lnTo>
                <a:lnTo>
                  <a:pt x="901" y="580"/>
                </a:lnTo>
                <a:lnTo>
                  <a:pt x="901" y="575"/>
                </a:lnTo>
                <a:lnTo>
                  <a:pt x="903" y="571"/>
                </a:lnTo>
                <a:lnTo>
                  <a:pt x="903" y="571"/>
                </a:lnTo>
                <a:lnTo>
                  <a:pt x="903" y="571"/>
                </a:lnTo>
                <a:lnTo>
                  <a:pt x="905" y="575"/>
                </a:lnTo>
                <a:lnTo>
                  <a:pt x="905" y="580"/>
                </a:lnTo>
                <a:lnTo>
                  <a:pt x="905" y="585"/>
                </a:lnTo>
                <a:lnTo>
                  <a:pt x="908" y="585"/>
                </a:lnTo>
                <a:lnTo>
                  <a:pt x="903" y="549"/>
                </a:lnTo>
                <a:lnTo>
                  <a:pt x="901" y="547"/>
                </a:lnTo>
                <a:close/>
                <a:moveTo>
                  <a:pt x="792" y="256"/>
                </a:moveTo>
                <a:lnTo>
                  <a:pt x="792" y="254"/>
                </a:lnTo>
                <a:lnTo>
                  <a:pt x="790" y="249"/>
                </a:lnTo>
                <a:lnTo>
                  <a:pt x="790" y="249"/>
                </a:lnTo>
                <a:lnTo>
                  <a:pt x="787" y="251"/>
                </a:lnTo>
                <a:lnTo>
                  <a:pt x="785" y="254"/>
                </a:lnTo>
                <a:lnTo>
                  <a:pt x="782" y="254"/>
                </a:lnTo>
                <a:lnTo>
                  <a:pt x="782" y="256"/>
                </a:lnTo>
                <a:lnTo>
                  <a:pt x="782" y="258"/>
                </a:lnTo>
                <a:lnTo>
                  <a:pt x="780" y="258"/>
                </a:lnTo>
                <a:lnTo>
                  <a:pt x="780" y="261"/>
                </a:lnTo>
                <a:lnTo>
                  <a:pt x="780" y="265"/>
                </a:lnTo>
                <a:lnTo>
                  <a:pt x="782" y="268"/>
                </a:lnTo>
                <a:lnTo>
                  <a:pt x="785" y="277"/>
                </a:lnTo>
                <a:lnTo>
                  <a:pt x="785" y="280"/>
                </a:lnTo>
                <a:lnTo>
                  <a:pt x="787" y="282"/>
                </a:lnTo>
                <a:lnTo>
                  <a:pt x="794" y="294"/>
                </a:lnTo>
                <a:lnTo>
                  <a:pt x="797" y="296"/>
                </a:lnTo>
                <a:lnTo>
                  <a:pt x="794" y="294"/>
                </a:lnTo>
                <a:lnTo>
                  <a:pt x="794" y="291"/>
                </a:lnTo>
                <a:lnTo>
                  <a:pt x="792" y="289"/>
                </a:lnTo>
                <a:lnTo>
                  <a:pt x="792" y="289"/>
                </a:lnTo>
                <a:lnTo>
                  <a:pt x="792" y="287"/>
                </a:lnTo>
                <a:lnTo>
                  <a:pt x="792" y="284"/>
                </a:lnTo>
                <a:lnTo>
                  <a:pt x="790" y="270"/>
                </a:lnTo>
                <a:lnTo>
                  <a:pt x="790" y="265"/>
                </a:lnTo>
                <a:lnTo>
                  <a:pt x="792" y="256"/>
                </a:lnTo>
                <a:close/>
                <a:moveTo>
                  <a:pt x="797" y="298"/>
                </a:moveTo>
                <a:lnTo>
                  <a:pt x="799" y="298"/>
                </a:lnTo>
                <a:lnTo>
                  <a:pt x="799" y="301"/>
                </a:lnTo>
                <a:lnTo>
                  <a:pt x="799" y="301"/>
                </a:lnTo>
                <a:lnTo>
                  <a:pt x="799" y="301"/>
                </a:lnTo>
                <a:lnTo>
                  <a:pt x="799" y="301"/>
                </a:lnTo>
                <a:lnTo>
                  <a:pt x="799" y="298"/>
                </a:lnTo>
                <a:lnTo>
                  <a:pt x="797" y="296"/>
                </a:lnTo>
                <a:lnTo>
                  <a:pt x="797" y="296"/>
                </a:lnTo>
                <a:lnTo>
                  <a:pt x="797" y="296"/>
                </a:lnTo>
                <a:lnTo>
                  <a:pt x="797" y="298"/>
                </a:lnTo>
                <a:close/>
                <a:moveTo>
                  <a:pt x="832" y="348"/>
                </a:moveTo>
                <a:lnTo>
                  <a:pt x="835" y="351"/>
                </a:lnTo>
                <a:lnTo>
                  <a:pt x="835" y="353"/>
                </a:lnTo>
                <a:lnTo>
                  <a:pt x="837" y="353"/>
                </a:lnTo>
                <a:lnTo>
                  <a:pt x="837" y="355"/>
                </a:lnTo>
                <a:lnTo>
                  <a:pt x="839" y="360"/>
                </a:lnTo>
                <a:lnTo>
                  <a:pt x="839" y="362"/>
                </a:lnTo>
                <a:lnTo>
                  <a:pt x="842" y="362"/>
                </a:lnTo>
                <a:lnTo>
                  <a:pt x="842" y="365"/>
                </a:lnTo>
                <a:lnTo>
                  <a:pt x="849" y="384"/>
                </a:lnTo>
                <a:lnTo>
                  <a:pt x="851" y="386"/>
                </a:lnTo>
                <a:lnTo>
                  <a:pt x="853" y="388"/>
                </a:lnTo>
                <a:lnTo>
                  <a:pt x="853" y="388"/>
                </a:lnTo>
                <a:lnTo>
                  <a:pt x="853" y="388"/>
                </a:lnTo>
                <a:lnTo>
                  <a:pt x="856" y="391"/>
                </a:lnTo>
                <a:lnTo>
                  <a:pt x="856" y="391"/>
                </a:lnTo>
                <a:lnTo>
                  <a:pt x="865" y="405"/>
                </a:lnTo>
                <a:lnTo>
                  <a:pt x="868" y="410"/>
                </a:lnTo>
                <a:lnTo>
                  <a:pt x="870" y="412"/>
                </a:lnTo>
                <a:lnTo>
                  <a:pt x="872" y="414"/>
                </a:lnTo>
                <a:lnTo>
                  <a:pt x="872" y="414"/>
                </a:lnTo>
                <a:lnTo>
                  <a:pt x="872" y="414"/>
                </a:lnTo>
                <a:lnTo>
                  <a:pt x="870" y="412"/>
                </a:lnTo>
                <a:lnTo>
                  <a:pt x="844" y="365"/>
                </a:lnTo>
                <a:lnTo>
                  <a:pt x="842" y="362"/>
                </a:lnTo>
                <a:lnTo>
                  <a:pt x="842" y="360"/>
                </a:lnTo>
                <a:lnTo>
                  <a:pt x="842" y="358"/>
                </a:lnTo>
                <a:lnTo>
                  <a:pt x="839" y="355"/>
                </a:lnTo>
                <a:lnTo>
                  <a:pt x="832" y="348"/>
                </a:lnTo>
                <a:lnTo>
                  <a:pt x="830" y="343"/>
                </a:lnTo>
                <a:lnTo>
                  <a:pt x="827" y="339"/>
                </a:lnTo>
                <a:lnTo>
                  <a:pt x="827" y="336"/>
                </a:lnTo>
                <a:lnTo>
                  <a:pt x="827" y="336"/>
                </a:lnTo>
                <a:lnTo>
                  <a:pt x="827" y="336"/>
                </a:lnTo>
                <a:lnTo>
                  <a:pt x="827" y="336"/>
                </a:lnTo>
                <a:lnTo>
                  <a:pt x="827" y="336"/>
                </a:lnTo>
                <a:lnTo>
                  <a:pt x="827" y="336"/>
                </a:lnTo>
                <a:lnTo>
                  <a:pt x="827" y="336"/>
                </a:lnTo>
                <a:lnTo>
                  <a:pt x="825" y="336"/>
                </a:lnTo>
                <a:lnTo>
                  <a:pt x="825" y="336"/>
                </a:lnTo>
                <a:lnTo>
                  <a:pt x="827" y="341"/>
                </a:lnTo>
                <a:lnTo>
                  <a:pt x="832" y="348"/>
                </a:lnTo>
                <a:close/>
                <a:moveTo>
                  <a:pt x="908" y="814"/>
                </a:moveTo>
                <a:lnTo>
                  <a:pt x="910" y="814"/>
                </a:lnTo>
                <a:lnTo>
                  <a:pt x="910" y="814"/>
                </a:lnTo>
                <a:lnTo>
                  <a:pt x="910" y="814"/>
                </a:lnTo>
                <a:lnTo>
                  <a:pt x="908" y="814"/>
                </a:lnTo>
                <a:close/>
                <a:moveTo>
                  <a:pt x="920" y="810"/>
                </a:moveTo>
                <a:lnTo>
                  <a:pt x="920" y="807"/>
                </a:lnTo>
                <a:lnTo>
                  <a:pt x="920" y="807"/>
                </a:lnTo>
                <a:lnTo>
                  <a:pt x="920" y="810"/>
                </a:lnTo>
                <a:close/>
                <a:moveTo>
                  <a:pt x="922" y="807"/>
                </a:moveTo>
                <a:lnTo>
                  <a:pt x="922" y="807"/>
                </a:lnTo>
                <a:lnTo>
                  <a:pt x="922" y="807"/>
                </a:lnTo>
                <a:lnTo>
                  <a:pt x="922" y="807"/>
                </a:lnTo>
                <a:close/>
                <a:moveTo>
                  <a:pt x="927" y="803"/>
                </a:moveTo>
                <a:lnTo>
                  <a:pt x="929" y="803"/>
                </a:lnTo>
                <a:lnTo>
                  <a:pt x="927" y="803"/>
                </a:lnTo>
                <a:lnTo>
                  <a:pt x="927" y="803"/>
                </a:lnTo>
                <a:close/>
                <a:moveTo>
                  <a:pt x="931" y="803"/>
                </a:moveTo>
                <a:lnTo>
                  <a:pt x="931" y="803"/>
                </a:lnTo>
                <a:lnTo>
                  <a:pt x="931" y="803"/>
                </a:lnTo>
                <a:lnTo>
                  <a:pt x="931" y="803"/>
                </a:lnTo>
                <a:close/>
                <a:moveTo>
                  <a:pt x="570" y="282"/>
                </a:moveTo>
                <a:lnTo>
                  <a:pt x="570" y="282"/>
                </a:lnTo>
                <a:lnTo>
                  <a:pt x="570" y="282"/>
                </a:lnTo>
                <a:lnTo>
                  <a:pt x="570" y="282"/>
                </a:lnTo>
                <a:lnTo>
                  <a:pt x="570" y="282"/>
                </a:lnTo>
                <a:lnTo>
                  <a:pt x="570" y="282"/>
                </a:lnTo>
                <a:lnTo>
                  <a:pt x="570" y="282"/>
                </a:lnTo>
                <a:lnTo>
                  <a:pt x="570" y="282"/>
                </a:lnTo>
                <a:lnTo>
                  <a:pt x="570" y="282"/>
                </a:lnTo>
                <a:lnTo>
                  <a:pt x="570" y="282"/>
                </a:lnTo>
                <a:close/>
                <a:moveTo>
                  <a:pt x="567" y="254"/>
                </a:moveTo>
                <a:lnTo>
                  <a:pt x="567" y="254"/>
                </a:lnTo>
                <a:lnTo>
                  <a:pt x="567" y="254"/>
                </a:lnTo>
                <a:lnTo>
                  <a:pt x="567" y="254"/>
                </a:lnTo>
                <a:lnTo>
                  <a:pt x="567" y="254"/>
                </a:lnTo>
                <a:lnTo>
                  <a:pt x="567" y="254"/>
                </a:lnTo>
                <a:lnTo>
                  <a:pt x="567" y="254"/>
                </a:lnTo>
                <a:lnTo>
                  <a:pt x="567" y="251"/>
                </a:lnTo>
                <a:lnTo>
                  <a:pt x="567" y="251"/>
                </a:lnTo>
                <a:lnTo>
                  <a:pt x="565" y="251"/>
                </a:lnTo>
                <a:lnTo>
                  <a:pt x="565" y="251"/>
                </a:lnTo>
                <a:lnTo>
                  <a:pt x="565" y="251"/>
                </a:lnTo>
                <a:lnTo>
                  <a:pt x="565" y="254"/>
                </a:lnTo>
                <a:lnTo>
                  <a:pt x="567" y="254"/>
                </a:lnTo>
                <a:close/>
                <a:moveTo>
                  <a:pt x="567" y="268"/>
                </a:moveTo>
                <a:lnTo>
                  <a:pt x="567" y="268"/>
                </a:lnTo>
                <a:lnTo>
                  <a:pt x="567" y="268"/>
                </a:lnTo>
                <a:lnTo>
                  <a:pt x="570" y="268"/>
                </a:lnTo>
                <a:lnTo>
                  <a:pt x="570" y="268"/>
                </a:lnTo>
                <a:lnTo>
                  <a:pt x="567" y="268"/>
                </a:lnTo>
                <a:close/>
                <a:moveTo>
                  <a:pt x="565" y="270"/>
                </a:moveTo>
                <a:lnTo>
                  <a:pt x="565" y="270"/>
                </a:lnTo>
                <a:lnTo>
                  <a:pt x="565" y="270"/>
                </a:lnTo>
                <a:lnTo>
                  <a:pt x="565" y="270"/>
                </a:lnTo>
                <a:lnTo>
                  <a:pt x="565" y="270"/>
                </a:lnTo>
                <a:lnTo>
                  <a:pt x="565" y="270"/>
                </a:lnTo>
                <a:lnTo>
                  <a:pt x="565" y="270"/>
                </a:lnTo>
                <a:lnTo>
                  <a:pt x="565" y="270"/>
                </a:lnTo>
                <a:lnTo>
                  <a:pt x="565" y="270"/>
                </a:lnTo>
                <a:lnTo>
                  <a:pt x="565" y="272"/>
                </a:lnTo>
                <a:lnTo>
                  <a:pt x="565" y="272"/>
                </a:lnTo>
                <a:lnTo>
                  <a:pt x="567" y="272"/>
                </a:lnTo>
                <a:lnTo>
                  <a:pt x="567" y="272"/>
                </a:lnTo>
                <a:lnTo>
                  <a:pt x="567" y="272"/>
                </a:lnTo>
                <a:lnTo>
                  <a:pt x="567" y="270"/>
                </a:lnTo>
                <a:lnTo>
                  <a:pt x="567" y="270"/>
                </a:lnTo>
                <a:lnTo>
                  <a:pt x="567" y="270"/>
                </a:lnTo>
                <a:lnTo>
                  <a:pt x="565" y="270"/>
                </a:lnTo>
                <a:close/>
                <a:moveTo>
                  <a:pt x="567" y="275"/>
                </a:moveTo>
                <a:lnTo>
                  <a:pt x="567" y="272"/>
                </a:lnTo>
                <a:lnTo>
                  <a:pt x="567" y="275"/>
                </a:lnTo>
                <a:lnTo>
                  <a:pt x="567" y="275"/>
                </a:lnTo>
                <a:lnTo>
                  <a:pt x="567" y="275"/>
                </a:lnTo>
                <a:close/>
                <a:moveTo>
                  <a:pt x="565" y="263"/>
                </a:moveTo>
                <a:lnTo>
                  <a:pt x="565" y="263"/>
                </a:lnTo>
                <a:lnTo>
                  <a:pt x="562" y="263"/>
                </a:lnTo>
                <a:lnTo>
                  <a:pt x="562" y="265"/>
                </a:lnTo>
                <a:lnTo>
                  <a:pt x="562" y="265"/>
                </a:lnTo>
                <a:lnTo>
                  <a:pt x="565" y="265"/>
                </a:lnTo>
                <a:lnTo>
                  <a:pt x="565" y="265"/>
                </a:lnTo>
                <a:lnTo>
                  <a:pt x="562" y="265"/>
                </a:lnTo>
                <a:lnTo>
                  <a:pt x="562" y="268"/>
                </a:lnTo>
                <a:lnTo>
                  <a:pt x="565" y="268"/>
                </a:lnTo>
                <a:lnTo>
                  <a:pt x="565" y="268"/>
                </a:lnTo>
                <a:lnTo>
                  <a:pt x="565" y="265"/>
                </a:lnTo>
                <a:lnTo>
                  <a:pt x="565" y="265"/>
                </a:lnTo>
                <a:lnTo>
                  <a:pt x="565" y="263"/>
                </a:lnTo>
                <a:close/>
                <a:moveTo>
                  <a:pt x="567" y="280"/>
                </a:moveTo>
                <a:lnTo>
                  <a:pt x="567" y="280"/>
                </a:lnTo>
                <a:lnTo>
                  <a:pt x="567" y="277"/>
                </a:lnTo>
                <a:lnTo>
                  <a:pt x="567" y="280"/>
                </a:lnTo>
                <a:close/>
                <a:moveTo>
                  <a:pt x="560" y="254"/>
                </a:moveTo>
                <a:lnTo>
                  <a:pt x="558" y="254"/>
                </a:lnTo>
                <a:lnTo>
                  <a:pt x="558" y="254"/>
                </a:lnTo>
                <a:lnTo>
                  <a:pt x="560" y="254"/>
                </a:lnTo>
                <a:lnTo>
                  <a:pt x="560" y="254"/>
                </a:lnTo>
                <a:lnTo>
                  <a:pt x="560" y="254"/>
                </a:lnTo>
                <a:lnTo>
                  <a:pt x="560" y="254"/>
                </a:lnTo>
                <a:lnTo>
                  <a:pt x="560" y="254"/>
                </a:lnTo>
                <a:lnTo>
                  <a:pt x="560" y="254"/>
                </a:lnTo>
                <a:lnTo>
                  <a:pt x="560" y="254"/>
                </a:lnTo>
                <a:lnTo>
                  <a:pt x="560" y="254"/>
                </a:lnTo>
                <a:lnTo>
                  <a:pt x="560" y="254"/>
                </a:lnTo>
                <a:close/>
                <a:moveTo>
                  <a:pt x="560" y="261"/>
                </a:moveTo>
                <a:lnTo>
                  <a:pt x="560" y="261"/>
                </a:lnTo>
                <a:lnTo>
                  <a:pt x="558" y="261"/>
                </a:lnTo>
                <a:lnTo>
                  <a:pt x="560" y="261"/>
                </a:lnTo>
                <a:lnTo>
                  <a:pt x="560" y="261"/>
                </a:lnTo>
                <a:lnTo>
                  <a:pt x="560" y="261"/>
                </a:lnTo>
                <a:lnTo>
                  <a:pt x="560" y="261"/>
                </a:lnTo>
                <a:lnTo>
                  <a:pt x="560" y="261"/>
                </a:lnTo>
                <a:lnTo>
                  <a:pt x="562" y="261"/>
                </a:lnTo>
                <a:lnTo>
                  <a:pt x="560" y="261"/>
                </a:lnTo>
                <a:lnTo>
                  <a:pt x="560" y="261"/>
                </a:lnTo>
                <a:close/>
                <a:moveTo>
                  <a:pt x="558" y="256"/>
                </a:moveTo>
                <a:lnTo>
                  <a:pt x="558" y="256"/>
                </a:lnTo>
                <a:lnTo>
                  <a:pt x="558" y="256"/>
                </a:lnTo>
                <a:lnTo>
                  <a:pt x="558" y="256"/>
                </a:lnTo>
                <a:lnTo>
                  <a:pt x="558" y="256"/>
                </a:lnTo>
                <a:close/>
                <a:moveTo>
                  <a:pt x="565" y="254"/>
                </a:moveTo>
                <a:lnTo>
                  <a:pt x="565" y="254"/>
                </a:lnTo>
                <a:lnTo>
                  <a:pt x="565" y="254"/>
                </a:lnTo>
                <a:lnTo>
                  <a:pt x="565" y="254"/>
                </a:lnTo>
                <a:lnTo>
                  <a:pt x="562" y="254"/>
                </a:lnTo>
                <a:lnTo>
                  <a:pt x="562" y="254"/>
                </a:lnTo>
                <a:lnTo>
                  <a:pt x="562" y="254"/>
                </a:lnTo>
                <a:lnTo>
                  <a:pt x="562" y="254"/>
                </a:lnTo>
                <a:lnTo>
                  <a:pt x="562" y="254"/>
                </a:lnTo>
                <a:lnTo>
                  <a:pt x="562" y="254"/>
                </a:lnTo>
                <a:lnTo>
                  <a:pt x="565" y="254"/>
                </a:lnTo>
                <a:close/>
                <a:moveTo>
                  <a:pt x="558" y="265"/>
                </a:moveTo>
                <a:lnTo>
                  <a:pt x="558" y="265"/>
                </a:lnTo>
                <a:lnTo>
                  <a:pt x="558" y="263"/>
                </a:lnTo>
                <a:lnTo>
                  <a:pt x="558" y="263"/>
                </a:lnTo>
                <a:lnTo>
                  <a:pt x="558" y="265"/>
                </a:lnTo>
                <a:close/>
                <a:moveTo>
                  <a:pt x="546" y="225"/>
                </a:moveTo>
                <a:lnTo>
                  <a:pt x="544" y="227"/>
                </a:lnTo>
                <a:lnTo>
                  <a:pt x="544" y="227"/>
                </a:lnTo>
                <a:lnTo>
                  <a:pt x="544" y="227"/>
                </a:lnTo>
                <a:lnTo>
                  <a:pt x="544" y="227"/>
                </a:lnTo>
                <a:lnTo>
                  <a:pt x="546" y="227"/>
                </a:lnTo>
                <a:lnTo>
                  <a:pt x="546" y="227"/>
                </a:lnTo>
                <a:lnTo>
                  <a:pt x="546" y="227"/>
                </a:lnTo>
                <a:lnTo>
                  <a:pt x="546" y="225"/>
                </a:lnTo>
                <a:close/>
                <a:moveTo>
                  <a:pt x="520" y="225"/>
                </a:moveTo>
                <a:lnTo>
                  <a:pt x="518" y="225"/>
                </a:lnTo>
                <a:lnTo>
                  <a:pt x="518" y="225"/>
                </a:lnTo>
                <a:lnTo>
                  <a:pt x="518" y="225"/>
                </a:lnTo>
                <a:lnTo>
                  <a:pt x="518" y="227"/>
                </a:lnTo>
                <a:lnTo>
                  <a:pt x="518" y="227"/>
                </a:lnTo>
                <a:lnTo>
                  <a:pt x="520" y="225"/>
                </a:lnTo>
                <a:lnTo>
                  <a:pt x="520" y="225"/>
                </a:lnTo>
                <a:lnTo>
                  <a:pt x="520" y="225"/>
                </a:lnTo>
                <a:lnTo>
                  <a:pt x="520" y="225"/>
                </a:lnTo>
                <a:close/>
                <a:moveTo>
                  <a:pt x="562" y="251"/>
                </a:moveTo>
                <a:lnTo>
                  <a:pt x="562" y="251"/>
                </a:lnTo>
                <a:lnTo>
                  <a:pt x="565" y="251"/>
                </a:lnTo>
                <a:lnTo>
                  <a:pt x="565" y="251"/>
                </a:lnTo>
                <a:lnTo>
                  <a:pt x="565" y="251"/>
                </a:lnTo>
                <a:lnTo>
                  <a:pt x="562" y="251"/>
                </a:lnTo>
                <a:lnTo>
                  <a:pt x="562" y="249"/>
                </a:lnTo>
                <a:lnTo>
                  <a:pt x="562" y="249"/>
                </a:lnTo>
                <a:lnTo>
                  <a:pt x="562" y="249"/>
                </a:lnTo>
                <a:lnTo>
                  <a:pt x="562" y="251"/>
                </a:lnTo>
                <a:lnTo>
                  <a:pt x="562" y="251"/>
                </a:lnTo>
                <a:lnTo>
                  <a:pt x="562" y="251"/>
                </a:lnTo>
                <a:close/>
                <a:moveTo>
                  <a:pt x="562" y="272"/>
                </a:moveTo>
                <a:lnTo>
                  <a:pt x="562" y="272"/>
                </a:lnTo>
                <a:lnTo>
                  <a:pt x="562" y="272"/>
                </a:lnTo>
                <a:lnTo>
                  <a:pt x="562" y="272"/>
                </a:lnTo>
                <a:lnTo>
                  <a:pt x="562" y="272"/>
                </a:lnTo>
                <a:lnTo>
                  <a:pt x="562" y="272"/>
                </a:lnTo>
                <a:lnTo>
                  <a:pt x="562" y="272"/>
                </a:lnTo>
                <a:close/>
                <a:moveTo>
                  <a:pt x="752" y="765"/>
                </a:moveTo>
                <a:lnTo>
                  <a:pt x="752" y="762"/>
                </a:lnTo>
                <a:lnTo>
                  <a:pt x="752" y="762"/>
                </a:lnTo>
                <a:lnTo>
                  <a:pt x="752" y="762"/>
                </a:lnTo>
                <a:lnTo>
                  <a:pt x="752" y="762"/>
                </a:lnTo>
                <a:lnTo>
                  <a:pt x="752" y="762"/>
                </a:lnTo>
                <a:lnTo>
                  <a:pt x="749" y="765"/>
                </a:lnTo>
                <a:lnTo>
                  <a:pt x="747" y="767"/>
                </a:lnTo>
                <a:lnTo>
                  <a:pt x="747" y="767"/>
                </a:lnTo>
                <a:lnTo>
                  <a:pt x="745" y="767"/>
                </a:lnTo>
                <a:lnTo>
                  <a:pt x="745" y="767"/>
                </a:lnTo>
                <a:lnTo>
                  <a:pt x="745" y="769"/>
                </a:lnTo>
                <a:lnTo>
                  <a:pt x="745" y="767"/>
                </a:lnTo>
                <a:lnTo>
                  <a:pt x="745" y="769"/>
                </a:lnTo>
                <a:lnTo>
                  <a:pt x="747" y="767"/>
                </a:lnTo>
                <a:lnTo>
                  <a:pt x="749" y="767"/>
                </a:lnTo>
                <a:lnTo>
                  <a:pt x="749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2" y="765"/>
                </a:lnTo>
                <a:lnTo>
                  <a:pt x="754" y="765"/>
                </a:lnTo>
                <a:lnTo>
                  <a:pt x="754" y="765"/>
                </a:lnTo>
                <a:lnTo>
                  <a:pt x="752" y="765"/>
                </a:lnTo>
                <a:close/>
                <a:moveTo>
                  <a:pt x="745" y="599"/>
                </a:moveTo>
                <a:lnTo>
                  <a:pt x="745" y="599"/>
                </a:lnTo>
                <a:lnTo>
                  <a:pt x="745" y="599"/>
                </a:lnTo>
                <a:lnTo>
                  <a:pt x="745" y="599"/>
                </a:lnTo>
                <a:lnTo>
                  <a:pt x="745" y="601"/>
                </a:lnTo>
                <a:lnTo>
                  <a:pt x="745" y="601"/>
                </a:lnTo>
                <a:lnTo>
                  <a:pt x="745" y="601"/>
                </a:lnTo>
                <a:lnTo>
                  <a:pt x="745" y="599"/>
                </a:lnTo>
                <a:close/>
                <a:moveTo>
                  <a:pt x="709" y="767"/>
                </a:moveTo>
                <a:lnTo>
                  <a:pt x="707" y="767"/>
                </a:lnTo>
                <a:lnTo>
                  <a:pt x="707" y="767"/>
                </a:lnTo>
                <a:lnTo>
                  <a:pt x="707" y="769"/>
                </a:lnTo>
                <a:lnTo>
                  <a:pt x="707" y="767"/>
                </a:lnTo>
                <a:lnTo>
                  <a:pt x="707" y="767"/>
                </a:lnTo>
                <a:lnTo>
                  <a:pt x="709" y="769"/>
                </a:lnTo>
                <a:lnTo>
                  <a:pt x="709" y="769"/>
                </a:lnTo>
                <a:lnTo>
                  <a:pt x="712" y="769"/>
                </a:lnTo>
                <a:lnTo>
                  <a:pt x="712" y="772"/>
                </a:lnTo>
                <a:lnTo>
                  <a:pt x="712" y="769"/>
                </a:lnTo>
                <a:lnTo>
                  <a:pt x="709" y="769"/>
                </a:lnTo>
                <a:lnTo>
                  <a:pt x="709" y="767"/>
                </a:lnTo>
                <a:close/>
                <a:moveTo>
                  <a:pt x="709" y="772"/>
                </a:moveTo>
                <a:lnTo>
                  <a:pt x="709" y="774"/>
                </a:lnTo>
                <a:lnTo>
                  <a:pt x="709" y="772"/>
                </a:lnTo>
                <a:lnTo>
                  <a:pt x="712" y="772"/>
                </a:lnTo>
                <a:lnTo>
                  <a:pt x="709" y="772"/>
                </a:lnTo>
                <a:lnTo>
                  <a:pt x="709" y="772"/>
                </a:lnTo>
                <a:close/>
                <a:moveTo>
                  <a:pt x="707" y="774"/>
                </a:moveTo>
                <a:lnTo>
                  <a:pt x="707" y="774"/>
                </a:lnTo>
                <a:lnTo>
                  <a:pt x="707" y="774"/>
                </a:lnTo>
                <a:lnTo>
                  <a:pt x="707" y="774"/>
                </a:lnTo>
                <a:lnTo>
                  <a:pt x="707" y="774"/>
                </a:lnTo>
                <a:lnTo>
                  <a:pt x="707" y="774"/>
                </a:lnTo>
                <a:lnTo>
                  <a:pt x="707" y="774"/>
                </a:lnTo>
                <a:lnTo>
                  <a:pt x="707" y="774"/>
                </a:lnTo>
                <a:lnTo>
                  <a:pt x="707" y="774"/>
                </a:lnTo>
                <a:close/>
                <a:moveTo>
                  <a:pt x="761" y="758"/>
                </a:moveTo>
                <a:lnTo>
                  <a:pt x="761" y="758"/>
                </a:lnTo>
                <a:lnTo>
                  <a:pt x="761" y="758"/>
                </a:lnTo>
                <a:lnTo>
                  <a:pt x="759" y="760"/>
                </a:lnTo>
                <a:lnTo>
                  <a:pt x="756" y="760"/>
                </a:lnTo>
                <a:lnTo>
                  <a:pt x="756" y="760"/>
                </a:lnTo>
                <a:lnTo>
                  <a:pt x="756" y="760"/>
                </a:lnTo>
                <a:lnTo>
                  <a:pt x="756" y="760"/>
                </a:lnTo>
                <a:lnTo>
                  <a:pt x="754" y="760"/>
                </a:lnTo>
                <a:lnTo>
                  <a:pt x="754" y="760"/>
                </a:lnTo>
                <a:lnTo>
                  <a:pt x="754" y="762"/>
                </a:lnTo>
                <a:lnTo>
                  <a:pt x="754" y="762"/>
                </a:lnTo>
                <a:lnTo>
                  <a:pt x="756" y="762"/>
                </a:lnTo>
                <a:lnTo>
                  <a:pt x="756" y="762"/>
                </a:lnTo>
                <a:lnTo>
                  <a:pt x="754" y="765"/>
                </a:lnTo>
                <a:lnTo>
                  <a:pt x="754" y="765"/>
                </a:lnTo>
                <a:lnTo>
                  <a:pt x="754" y="765"/>
                </a:lnTo>
                <a:lnTo>
                  <a:pt x="754" y="765"/>
                </a:lnTo>
                <a:lnTo>
                  <a:pt x="761" y="760"/>
                </a:lnTo>
                <a:lnTo>
                  <a:pt x="761" y="760"/>
                </a:lnTo>
                <a:lnTo>
                  <a:pt x="761" y="758"/>
                </a:lnTo>
                <a:close/>
                <a:moveTo>
                  <a:pt x="766" y="609"/>
                </a:moveTo>
                <a:lnTo>
                  <a:pt x="766" y="609"/>
                </a:lnTo>
                <a:lnTo>
                  <a:pt x="766" y="609"/>
                </a:lnTo>
                <a:lnTo>
                  <a:pt x="766" y="606"/>
                </a:lnTo>
                <a:lnTo>
                  <a:pt x="766" y="606"/>
                </a:lnTo>
                <a:lnTo>
                  <a:pt x="766" y="606"/>
                </a:lnTo>
                <a:lnTo>
                  <a:pt x="768" y="606"/>
                </a:lnTo>
                <a:lnTo>
                  <a:pt x="768" y="606"/>
                </a:lnTo>
                <a:lnTo>
                  <a:pt x="768" y="604"/>
                </a:lnTo>
                <a:lnTo>
                  <a:pt x="766" y="604"/>
                </a:lnTo>
                <a:lnTo>
                  <a:pt x="766" y="604"/>
                </a:lnTo>
                <a:lnTo>
                  <a:pt x="764" y="601"/>
                </a:lnTo>
                <a:lnTo>
                  <a:pt x="764" y="601"/>
                </a:lnTo>
                <a:lnTo>
                  <a:pt x="761" y="601"/>
                </a:lnTo>
                <a:lnTo>
                  <a:pt x="759" y="601"/>
                </a:lnTo>
                <a:lnTo>
                  <a:pt x="759" y="604"/>
                </a:lnTo>
                <a:lnTo>
                  <a:pt x="761" y="604"/>
                </a:lnTo>
                <a:lnTo>
                  <a:pt x="761" y="606"/>
                </a:lnTo>
                <a:lnTo>
                  <a:pt x="761" y="606"/>
                </a:lnTo>
                <a:lnTo>
                  <a:pt x="761" y="606"/>
                </a:lnTo>
                <a:lnTo>
                  <a:pt x="764" y="606"/>
                </a:lnTo>
                <a:lnTo>
                  <a:pt x="764" y="609"/>
                </a:lnTo>
                <a:lnTo>
                  <a:pt x="766" y="609"/>
                </a:lnTo>
                <a:close/>
                <a:moveTo>
                  <a:pt x="768" y="606"/>
                </a:moveTo>
                <a:lnTo>
                  <a:pt x="766" y="606"/>
                </a:lnTo>
                <a:lnTo>
                  <a:pt x="766" y="609"/>
                </a:lnTo>
                <a:lnTo>
                  <a:pt x="768" y="609"/>
                </a:lnTo>
                <a:lnTo>
                  <a:pt x="771" y="609"/>
                </a:lnTo>
                <a:lnTo>
                  <a:pt x="771" y="606"/>
                </a:lnTo>
                <a:lnTo>
                  <a:pt x="771" y="606"/>
                </a:lnTo>
                <a:lnTo>
                  <a:pt x="768" y="606"/>
                </a:lnTo>
                <a:lnTo>
                  <a:pt x="768" y="606"/>
                </a:lnTo>
                <a:lnTo>
                  <a:pt x="768" y="606"/>
                </a:lnTo>
                <a:lnTo>
                  <a:pt x="768" y="606"/>
                </a:lnTo>
                <a:lnTo>
                  <a:pt x="768" y="606"/>
                </a:lnTo>
                <a:close/>
                <a:moveTo>
                  <a:pt x="704" y="772"/>
                </a:moveTo>
                <a:lnTo>
                  <a:pt x="707" y="772"/>
                </a:lnTo>
                <a:lnTo>
                  <a:pt x="704" y="772"/>
                </a:lnTo>
                <a:lnTo>
                  <a:pt x="704" y="772"/>
                </a:lnTo>
                <a:close/>
                <a:moveTo>
                  <a:pt x="747" y="597"/>
                </a:moveTo>
                <a:lnTo>
                  <a:pt x="747" y="597"/>
                </a:lnTo>
                <a:lnTo>
                  <a:pt x="745" y="597"/>
                </a:lnTo>
                <a:lnTo>
                  <a:pt x="745" y="599"/>
                </a:lnTo>
                <a:lnTo>
                  <a:pt x="745" y="599"/>
                </a:lnTo>
                <a:lnTo>
                  <a:pt x="747" y="599"/>
                </a:lnTo>
                <a:lnTo>
                  <a:pt x="747" y="599"/>
                </a:lnTo>
                <a:lnTo>
                  <a:pt x="747" y="601"/>
                </a:lnTo>
                <a:lnTo>
                  <a:pt x="747" y="604"/>
                </a:lnTo>
                <a:lnTo>
                  <a:pt x="747" y="604"/>
                </a:lnTo>
                <a:lnTo>
                  <a:pt x="749" y="601"/>
                </a:lnTo>
                <a:lnTo>
                  <a:pt x="749" y="599"/>
                </a:lnTo>
                <a:lnTo>
                  <a:pt x="747" y="599"/>
                </a:lnTo>
                <a:lnTo>
                  <a:pt x="747" y="599"/>
                </a:lnTo>
                <a:lnTo>
                  <a:pt x="747" y="599"/>
                </a:lnTo>
                <a:lnTo>
                  <a:pt x="747" y="599"/>
                </a:lnTo>
                <a:lnTo>
                  <a:pt x="747" y="597"/>
                </a:lnTo>
                <a:close/>
                <a:moveTo>
                  <a:pt x="754" y="601"/>
                </a:moveTo>
                <a:lnTo>
                  <a:pt x="754" y="604"/>
                </a:lnTo>
                <a:lnTo>
                  <a:pt x="754" y="601"/>
                </a:lnTo>
                <a:lnTo>
                  <a:pt x="756" y="604"/>
                </a:lnTo>
                <a:lnTo>
                  <a:pt x="756" y="604"/>
                </a:lnTo>
                <a:lnTo>
                  <a:pt x="756" y="604"/>
                </a:lnTo>
                <a:lnTo>
                  <a:pt x="759" y="606"/>
                </a:lnTo>
                <a:lnTo>
                  <a:pt x="759" y="604"/>
                </a:lnTo>
                <a:lnTo>
                  <a:pt x="759" y="604"/>
                </a:lnTo>
                <a:lnTo>
                  <a:pt x="759" y="604"/>
                </a:lnTo>
                <a:lnTo>
                  <a:pt x="759" y="604"/>
                </a:lnTo>
                <a:lnTo>
                  <a:pt x="756" y="601"/>
                </a:lnTo>
                <a:lnTo>
                  <a:pt x="756" y="599"/>
                </a:lnTo>
                <a:lnTo>
                  <a:pt x="756" y="599"/>
                </a:lnTo>
                <a:lnTo>
                  <a:pt x="754" y="599"/>
                </a:lnTo>
                <a:lnTo>
                  <a:pt x="754" y="601"/>
                </a:lnTo>
                <a:lnTo>
                  <a:pt x="752" y="601"/>
                </a:lnTo>
                <a:lnTo>
                  <a:pt x="752" y="601"/>
                </a:lnTo>
                <a:lnTo>
                  <a:pt x="752" y="604"/>
                </a:lnTo>
                <a:lnTo>
                  <a:pt x="752" y="604"/>
                </a:lnTo>
                <a:lnTo>
                  <a:pt x="752" y="604"/>
                </a:lnTo>
                <a:lnTo>
                  <a:pt x="752" y="604"/>
                </a:lnTo>
                <a:lnTo>
                  <a:pt x="752" y="604"/>
                </a:lnTo>
                <a:lnTo>
                  <a:pt x="752" y="604"/>
                </a:lnTo>
                <a:lnTo>
                  <a:pt x="752" y="604"/>
                </a:lnTo>
                <a:lnTo>
                  <a:pt x="752" y="601"/>
                </a:lnTo>
                <a:lnTo>
                  <a:pt x="752" y="601"/>
                </a:lnTo>
                <a:lnTo>
                  <a:pt x="754" y="601"/>
                </a:lnTo>
                <a:close/>
                <a:moveTo>
                  <a:pt x="733" y="599"/>
                </a:moveTo>
                <a:lnTo>
                  <a:pt x="730" y="599"/>
                </a:lnTo>
                <a:lnTo>
                  <a:pt x="730" y="601"/>
                </a:lnTo>
                <a:lnTo>
                  <a:pt x="728" y="601"/>
                </a:lnTo>
                <a:lnTo>
                  <a:pt x="728" y="601"/>
                </a:lnTo>
                <a:lnTo>
                  <a:pt x="728" y="601"/>
                </a:lnTo>
                <a:lnTo>
                  <a:pt x="730" y="604"/>
                </a:lnTo>
                <a:lnTo>
                  <a:pt x="730" y="604"/>
                </a:lnTo>
                <a:lnTo>
                  <a:pt x="730" y="604"/>
                </a:lnTo>
                <a:lnTo>
                  <a:pt x="730" y="604"/>
                </a:lnTo>
                <a:lnTo>
                  <a:pt x="730" y="604"/>
                </a:lnTo>
                <a:lnTo>
                  <a:pt x="733" y="604"/>
                </a:lnTo>
                <a:lnTo>
                  <a:pt x="733" y="604"/>
                </a:lnTo>
                <a:lnTo>
                  <a:pt x="735" y="601"/>
                </a:lnTo>
                <a:lnTo>
                  <a:pt x="733" y="599"/>
                </a:lnTo>
                <a:lnTo>
                  <a:pt x="733" y="599"/>
                </a:lnTo>
                <a:close/>
                <a:moveTo>
                  <a:pt x="624" y="777"/>
                </a:moveTo>
                <a:lnTo>
                  <a:pt x="624" y="777"/>
                </a:lnTo>
                <a:lnTo>
                  <a:pt x="624" y="777"/>
                </a:lnTo>
                <a:lnTo>
                  <a:pt x="624" y="777"/>
                </a:lnTo>
                <a:close/>
                <a:moveTo>
                  <a:pt x="624" y="777"/>
                </a:moveTo>
                <a:lnTo>
                  <a:pt x="624" y="777"/>
                </a:lnTo>
                <a:lnTo>
                  <a:pt x="624" y="777"/>
                </a:lnTo>
                <a:lnTo>
                  <a:pt x="624" y="777"/>
                </a:lnTo>
                <a:close/>
                <a:moveTo>
                  <a:pt x="624" y="777"/>
                </a:moveTo>
                <a:lnTo>
                  <a:pt x="624" y="777"/>
                </a:lnTo>
                <a:lnTo>
                  <a:pt x="624" y="777"/>
                </a:lnTo>
                <a:lnTo>
                  <a:pt x="624" y="777"/>
                </a:lnTo>
                <a:close/>
                <a:moveTo>
                  <a:pt x="617" y="777"/>
                </a:moveTo>
                <a:lnTo>
                  <a:pt x="617" y="777"/>
                </a:lnTo>
                <a:lnTo>
                  <a:pt x="617" y="777"/>
                </a:lnTo>
                <a:lnTo>
                  <a:pt x="617" y="777"/>
                </a:lnTo>
                <a:close/>
                <a:moveTo>
                  <a:pt x="603" y="441"/>
                </a:moveTo>
                <a:lnTo>
                  <a:pt x="598" y="436"/>
                </a:lnTo>
                <a:lnTo>
                  <a:pt x="593" y="431"/>
                </a:lnTo>
                <a:lnTo>
                  <a:pt x="593" y="431"/>
                </a:lnTo>
                <a:lnTo>
                  <a:pt x="593" y="431"/>
                </a:lnTo>
                <a:lnTo>
                  <a:pt x="591" y="429"/>
                </a:lnTo>
                <a:lnTo>
                  <a:pt x="591" y="431"/>
                </a:lnTo>
                <a:lnTo>
                  <a:pt x="593" y="433"/>
                </a:lnTo>
                <a:lnTo>
                  <a:pt x="593" y="433"/>
                </a:lnTo>
                <a:lnTo>
                  <a:pt x="596" y="436"/>
                </a:lnTo>
                <a:lnTo>
                  <a:pt x="600" y="441"/>
                </a:lnTo>
                <a:lnTo>
                  <a:pt x="603" y="441"/>
                </a:lnTo>
                <a:lnTo>
                  <a:pt x="603" y="441"/>
                </a:lnTo>
                <a:lnTo>
                  <a:pt x="603" y="441"/>
                </a:lnTo>
                <a:lnTo>
                  <a:pt x="603" y="441"/>
                </a:lnTo>
                <a:close/>
                <a:moveTo>
                  <a:pt x="667" y="514"/>
                </a:moveTo>
                <a:lnTo>
                  <a:pt x="664" y="512"/>
                </a:lnTo>
                <a:lnTo>
                  <a:pt x="662" y="512"/>
                </a:lnTo>
                <a:lnTo>
                  <a:pt x="662" y="512"/>
                </a:lnTo>
                <a:lnTo>
                  <a:pt x="662" y="512"/>
                </a:lnTo>
                <a:lnTo>
                  <a:pt x="659" y="512"/>
                </a:lnTo>
                <a:lnTo>
                  <a:pt x="662" y="514"/>
                </a:lnTo>
                <a:lnTo>
                  <a:pt x="664" y="519"/>
                </a:lnTo>
                <a:lnTo>
                  <a:pt x="667" y="521"/>
                </a:lnTo>
                <a:lnTo>
                  <a:pt x="667" y="523"/>
                </a:lnTo>
                <a:lnTo>
                  <a:pt x="669" y="526"/>
                </a:lnTo>
                <a:lnTo>
                  <a:pt x="671" y="533"/>
                </a:lnTo>
                <a:lnTo>
                  <a:pt x="674" y="535"/>
                </a:lnTo>
                <a:lnTo>
                  <a:pt x="674" y="535"/>
                </a:lnTo>
                <a:lnTo>
                  <a:pt x="674" y="535"/>
                </a:lnTo>
                <a:lnTo>
                  <a:pt x="676" y="535"/>
                </a:lnTo>
                <a:lnTo>
                  <a:pt x="676" y="533"/>
                </a:lnTo>
                <a:lnTo>
                  <a:pt x="674" y="526"/>
                </a:lnTo>
                <a:lnTo>
                  <a:pt x="671" y="526"/>
                </a:lnTo>
                <a:lnTo>
                  <a:pt x="669" y="523"/>
                </a:lnTo>
                <a:lnTo>
                  <a:pt x="669" y="521"/>
                </a:lnTo>
                <a:lnTo>
                  <a:pt x="669" y="516"/>
                </a:lnTo>
                <a:lnTo>
                  <a:pt x="667" y="514"/>
                </a:lnTo>
                <a:close/>
                <a:moveTo>
                  <a:pt x="704" y="774"/>
                </a:moveTo>
                <a:lnTo>
                  <a:pt x="704" y="774"/>
                </a:lnTo>
                <a:lnTo>
                  <a:pt x="704" y="774"/>
                </a:lnTo>
                <a:lnTo>
                  <a:pt x="704" y="774"/>
                </a:lnTo>
                <a:lnTo>
                  <a:pt x="704" y="774"/>
                </a:lnTo>
                <a:close/>
                <a:moveTo>
                  <a:pt x="626" y="774"/>
                </a:moveTo>
                <a:lnTo>
                  <a:pt x="626" y="774"/>
                </a:lnTo>
                <a:lnTo>
                  <a:pt x="624" y="774"/>
                </a:lnTo>
                <a:lnTo>
                  <a:pt x="626" y="774"/>
                </a:lnTo>
                <a:lnTo>
                  <a:pt x="626" y="774"/>
                </a:lnTo>
                <a:lnTo>
                  <a:pt x="626" y="774"/>
                </a:lnTo>
                <a:lnTo>
                  <a:pt x="626" y="774"/>
                </a:lnTo>
                <a:lnTo>
                  <a:pt x="626" y="774"/>
                </a:lnTo>
                <a:lnTo>
                  <a:pt x="626" y="774"/>
                </a:lnTo>
                <a:close/>
                <a:moveTo>
                  <a:pt x="704" y="772"/>
                </a:moveTo>
                <a:lnTo>
                  <a:pt x="704" y="772"/>
                </a:lnTo>
                <a:lnTo>
                  <a:pt x="704" y="772"/>
                </a:lnTo>
                <a:lnTo>
                  <a:pt x="704" y="772"/>
                </a:lnTo>
                <a:close/>
                <a:moveTo>
                  <a:pt x="657" y="521"/>
                </a:moveTo>
                <a:lnTo>
                  <a:pt x="655" y="516"/>
                </a:lnTo>
                <a:lnTo>
                  <a:pt x="652" y="514"/>
                </a:lnTo>
                <a:lnTo>
                  <a:pt x="652" y="512"/>
                </a:lnTo>
                <a:lnTo>
                  <a:pt x="652" y="512"/>
                </a:lnTo>
                <a:lnTo>
                  <a:pt x="652" y="512"/>
                </a:lnTo>
                <a:lnTo>
                  <a:pt x="652" y="512"/>
                </a:lnTo>
                <a:lnTo>
                  <a:pt x="655" y="519"/>
                </a:lnTo>
                <a:lnTo>
                  <a:pt x="655" y="521"/>
                </a:lnTo>
                <a:lnTo>
                  <a:pt x="657" y="523"/>
                </a:lnTo>
                <a:lnTo>
                  <a:pt x="657" y="523"/>
                </a:lnTo>
                <a:lnTo>
                  <a:pt x="657" y="523"/>
                </a:lnTo>
                <a:lnTo>
                  <a:pt x="657" y="521"/>
                </a:lnTo>
                <a:close/>
                <a:moveTo>
                  <a:pt x="773" y="746"/>
                </a:move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6"/>
                </a:lnTo>
                <a:lnTo>
                  <a:pt x="771" y="748"/>
                </a:lnTo>
                <a:lnTo>
                  <a:pt x="771" y="748"/>
                </a:lnTo>
                <a:lnTo>
                  <a:pt x="771" y="748"/>
                </a:lnTo>
                <a:lnTo>
                  <a:pt x="771" y="748"/>
                </a:lnTo>
                <a:lnTo>
                  <a:pt x="771" y="748"/>
                </a:lnTo>
                <a:lnTo>
                  <a:pt x="771" y="748"/>
                </a:lnTo>
                <a:lnTo>
                  <a:pt x="771" y="748"/>
                </a:lnTo>
                <a:lnTo>
                  <a:pt x="771" y="751"/>
                </a:lnTo>
                <a:lnTo>
                  <a:pt x="771" y="751"/>
                </a:lnTo>
                <a:lnTo>
                  <a:pt x="771" y="751"/>
                </a:lnTo>
                <a:lnTo>
                  <a:pt x="773" y="751"/>
                </a:lnTo>
                <a:lnTo>
                  <a:pt x="775" y="751"/>
                </a:lnTo>
                <a:lnTo>
                  <a:pt x="775" y="751"/>
                </a:lnTo>
                <a:lnTo>
                  <a:pt x="775" y="753"/>
                </a:lnTo>
                <a:lnTo>
                  <a:pt x="775" y="753"/>
                </a:lnTo>
                <a:lnTo>
                  <a:pt x="773" y="751"/>
                </a:lnTo>
                <a:lnTo>
                  <a:pt x="773" y="751"/>
                </a:lnTo>
                <a:lnTo>
                  <a:pt x="773" y="751"/>
                </a:lnTo>
                <a:lnTo>
                  <a:pt x="768" y="751"/>
                </a:lnTo>
                <a:lnTo>
                  <a:pt x="768" y="751"/>
                </a:lnTo>
                <a:lnTo>
                  <a:pt x="768" y="751"/>
                </a:lnTo>
                <a:lnTo>
                  <a:pt x="768" y="751"/>
                </a:lnTo>
                <a:lnTo>
                  <a:pt x="768" y="751"/>
                </a:lnTo>
                <a:lnTo>
                  <a:pt x="771" y="753"/>
                </a:lnTo>
                <a:lnTo>
                  <a:pt x="773" y="753"/>
                </a:lnTo>
                <a:lnTo>
                  <a:pt x="771" y="753"/>
                </a:lnTo>
                <a:lnTo>
                  <a:pt x="771" y="755"/>
                </a:lnTo>
                <a:lnTo>
                  <a:pt x="771" y="755"/>
                </a:lnTo>
                <a:lnTo>
                  <a:pt x="771" y="755"/>
                </a:lnTo>
                <a:lnTo>
                  <a:pt x="768" y="758"/>
                </a:lnTo>
                <a:lnTo>
                  <a:pt x="766" y="755"/>
                </a:lnTo>
                <a:lnTo>
                  <a:pt x="766" y="755"/>
                </a:lnTo>
                <a:lnTo>
                  <a:pt x="766" y="755"/>
                </a:lnTo>
                <a:lnTo>
                  <a:pt x="766" y="758"/>
                </a:lnTo>
                <a:lnTo>
                  <a:pt x="764" y="760"/>
                </a:lnTo>
                <a:lnTo>
                  <a:pt x="764" y="760"/>
                </a:lnTo>
                <a:lnTo>
                  <a:pt x="764" y="760"/>
                </a:lnTo>
                <a:lnTo>
                  <a:pt x="764" y="760"/>
                </a:lnTo>
                <a:lnTo>
                  <a:pt x="771" y="755"/>
                </a:lnTo>
                <a:lnTo>
                  <a:pt x="775" y="755"/>
                </a:lnTo>
                <a:lnTo>
                  <a:pt x="778" y="751"/>
                </a:lnTo>
                <a:lnTo>
                  <a:pt x="778" y="751"/>
                </a:lnTo>
                <a:lnTo>
                  <a:pt x="773" y="746"/>
                </a:lnTo>
                <a:close/>
                <a:moveTo>
                  <a:pt x="650" y="502"/>
                </a:moveTo>
                <a:lnTo>
                  <a:pt x="648" y="500"/>
                </a:lnTo>
                <a:lnTo>
                  <a:pt x="648" y="500"/>
                </a:lnTo>
                <a:lnTo>
                  <a:pt x="648" y="500"/>
                </a:lnTo>
                <a:lnTo>
                  <a:pt x="648" y="500"/>
                </a:lnTo>
                <a:lnTo>
                  <a:pt x="648" y="500"/>
                </a:lnTo>
                <a:lnTo>
                  <a:pt x="648" y="500"/>
                </a:lnTo>
                <a:lnTo>
                  <a:pt x="648" y="502"/>
                </a:lnTo>
                <a:lnTo>
                  <a:pt x="650" y="509"/>
                </a:lnTo>
                <a:lnTo>
                  <a:pt x="650" y="512"/>
                </a:lnTo>
                <a:lnTo>
                  <a:pt x="650" y="512"/>
                </a:lnTo>
                <a:lnTo>
                  <a:pt x="650" y="512"/>
                </a:lnTo>
                <a:lnTo>
                  <a:pt x="650" y="507"/>
                </a:lnTo>
                <a:lnTo>
                  <a:pt x="650" y="504"/>
                </a:lnTo>
                <a:lnTo>
                  <a:pt x="650" y="502"/>
                </a:lnTo>
                <a:close/>
                <a:moveTo>
                  <a:pt x="808" y="661"/>
                </a:moveTo>
                <a:lnTo>
                  <a:pt x="808" y="661"/>
                </a:lnTo>
                <a:lnTo>
                  <a:pt x="808" y="661"/>
                </a:lnTo>
                <a:lnTo>
                  <a:pt x="811" y="658"/>
                </a:lnTo>
                <a:lnTo>
                  <a:pt x="811" y="658"/>
                </a:lnTo>
                <a:lnTo>
                  <a:pt x="811" y="658"/>
                </a:lnTo>
                <a:lnTo>
                  <a:pt x="808" y="658"/>
                </a:lnTo>
                <a:lnTo>
                  <a:pt x="808" y="658"/>
                </a:lnTo>
                <a:lnTo>
                  <a:pt x="806" y="658"/>
                </a:lnTo>
                <a:lnTo>
                  <a:pt x="806" y="658"/>
                </a:lnTo>
                <a:lnTo>
                  <a:pt x="806" y="658"/>
                </a:lnTo>
                <a:lnTo>
                  <a:pt x="806" y="658"/>
                </a:lnTo>
                <a:lnTo>
                  <a:pt x="806" y="658"/>
                </a:lnTo>
                <a:lnTo>
                  <a:pt x="808" y="661"/>
                </a:lnTo>
                <a:close/>
                <a:moveTo>
                  <a:pt x="823" y="665"/>
                </a:moveTo>
                <a:lnTo>
                  <a:pt x="825" y="665"/>
                </a:lnTo>
                <a:lnTo>
                  <a:pt x="825" y="665"/>
                </a:lnTo>
                <a:lnTo>
                  <a:pt x="825" y="665"/>
                </a:lnTo>
                <a:lnTo>
                  <a:pt x="823" y="665"/>
                </a:lnTo>
                <a:lnTo>
                  <a:pt x="823" y="665"/>
                </a:lnTo>
                <a:lnTo>
                  <a:pt x="823" y="665"/>
                </a:lnTo>
                <a:lnTo>
                  <a:pt x="823" y="665"/>
                </a:lnTo>
                <a:lnTo>
                  <a:pt x="823" y="665"/>
                </a:lnTo>
                <a:lnTo>
                  <a:pt x="823" y="665"/>
                </a:lnTo>
                <a:close/>
                <a:moveTo>
                  <a:pt x="825" y="670"/>
                </a:moveTo>
                <a:lnTo>
                  <a:pt x="827" y="670"/>
                </a:lnTo>
                <a:lnTo>
                  <a:pt x="827" y="670"/>
                </a:lnTo>
                <a:lnTo>
                  <a:pt x="827" y="668"/>
                </a:lnTo>
                <a:lnTo>
                  <a:pt x="827" y="668"/>
                </a:lnTo>
                <a:lnTo>
                  <a:pt x="827" y="668"/>
                </a:lnTo>
                <a:lnTo>
                  <a:pt x="827" y="668"/>
                </a:lnTo>
                <a:lnTo>
                  <a:pt x="827" y="668"/>
                </a:lnTo>
                <a:lnTo>
                  <a:pt x="827" y="668"/>
                </a:lnTo>
                <a:lnTo>
                  <a:pt x="827" y="668"/>
                </a:lnTo>
                <a:lnTo>
                  <a:pt x="827" y="668"/>
                </a:lnTo>
                <a:lnTo>
                  <a:pt x="827" y="668"/>
                </a:lnTo>
                <a:lnTo>
                  <a:pt x="825" y="670"/>
                </a:lnTo>
                <a:close/>
                <a:moveTo>
                  <a:pt x="813" y="661"/>
                </a:moveTo>
                <a:lnTo>
                  <a:pt x="816" y="658"/>
                </a:lnTo>
                <a:lnTo>
                  <a:pt x="816" y="658"/>
                </a:lnTo>
                <a:lnTo>
                  <a:pt x="813" y="658"/>
                </a:lnTo>
                <a:lnTo>
                  <a:pt x="813" y="658"/>
                </a:lnTo>
                <a:lnTo>
                  <a:pt x="811" y="658"/>
                </a:lnTo>
                <a:lnTo>
                  <a:pt x="813" y="661"/>
                </a:lnTo>
                <a:lnTo>
                  <a:pt x="813" y="661"/>
                </a:lnTo>
                <a:lnTo>
                  <a:pt x="813" y="661"/>
                </a:lnTo>
                <a:close/>
                <a:moveTo>
                  <a:pt x="811" y="661"/>
                </a:moveTo>
                <a:lnTo>
                  <a:pt x="811" y="663"/>
                </a:lnTo>
                <a:lnTo>
                  <a:pt x="813" y="665"/>
                </a:lnTo>
                <a:lnTo>
                  <a:pt x="813" y="665"/>
                </a:lnTo>
                <a:lnTo>
                  <a:pt x="816" y="663"/>
                </a:lnTo>
                <a:lnTo>
                  <a:pt x="816" y="663"/>
                </a:lnTo>
                <a:lnTo>
                  <a:pt x="816" y="661"/>
                </a:lnTo>
                <a:lnTo>
                  <a:pt x="816" y="661"/>
                </a:lnTo>
                <a:lnTo>
                  <a:pt x="816" y="661"/>
                </a:lnTo>
                <a:lnTo>
                  <a:pt x="813" y="661"/>
                </a:lnTo>
                <a:lnTo>
                  <a:pt x="811" y="661"/>
                </a:lnTo>
                <a:lnTo>
                  <a:pt x="811" y="661"/>
                </a:lnTo>
                <a:close/>
                <a:moveTo>
                  <a:pt x="811" y="656"/>
                </a:moveTo>
                <a:lnTo>
                  <a:pt x="811" y="656"/>
                </a:lnTo>
                <a:lnTo>
                  <a:pt x="808" y="656"/>
                </a:lnTo>
                <a:lnTo>
                  <a:pt x="806" y="656"/>
                </a:lnTo>
                <a:lnTo>
                  <a:pt x="806" y="656"/>
                </a:lnTo>
                <a:lnTo>
                  <a:pt x="806" y="656"/>
                </a:lnTo>
                <a:lnTo>
                  <a:pt x="806" y="656"/>
                </a:lnTo>
                <a:lnTo>
                  <a:pt x="811" y="656"/>
                </a:lnTo>
                <a:close/>
                <a:moveTo>
                  <a:pt x="596" y="414"/>
                </a:moveTo>
                <a:lnTo>
                  <a:pt x="596" y="414"/>
                </a:lnTo>
                <a:lnTo>
                  <a:pt x="596" y="414"/>
                </a:lnTo>
                <a:lnTo>
                  <a:pt x="596" y="414"/>
                </a:lnTo>
                <a:lnTo>
                  <a:pt x="596" y="414"/>
                </a:lnTo>
                <a:lnTo>
                  <a:pt x="596" y="414"/>
                </a:lnTo>
                <a:lnTo>
                  <a:pt x="596" y="414"/>
                </a:lnTo>
                <a:lnTo>
                  <a:pt x="598" y="414"/>
                </a:lnTo>
                <a:lnTo>
                  <a:pt x="598" y="414"/>
                </a:lnTo>
                <a:lnTo>
                  <a:pt x="598" y="414"/>
                </a:lnTo>
                <a:lnTo>
                  <a:pt x="598" y="414"/>
                </a:lnTo>
                <a:lnTo>
                  <a:pt x="598" y="414"/>
                </a:lnTo>
                <a:lnTo>
                  <a:pt x="598" y="414"/>
                </a:lnTo>
                <a:lnTo>
                  <a:pt x="598" y="414"/>
                </a:lnTo>
                <a:lnTo>
                  <a:pt x="598" y="414"/>
                </a:lnTo>
                <a:lnTo>
                  <a:pt x="596" y="414"/>
                </a:lnTo>
                <a:close/>
                <a:moveTo>
                  <a:pt x="827" y="665"/>
                </a:moveTo>
                <a:lnTo>
                  <a:pt x="830" y="665"/>
                </a:lnTo>
                <a:lnTo>
                  <a:pt x="830" y="668"/>
                </a:lnTo>
                <a:lnTo>
                  <a:pt x="830" y="668"/>
                </a:lnTo>
                <a:lnTo>
                  <a:pt x="830" y="665"/>
                </a:lnTo>
                <a:lnTo>
                  <a:pt x="830" y="665"/>
                </a:lnTo>
                <a:lnTo>
                  <a:pt x="830" y="663"/>
                </a:lnTo>
                <a:lnTo>
                  <a:pt x="827" y="663"/>
                </a:lnTo>
                <a:lnTo>
                  <a:pt x="827" y="663"/>
                </a:lnTo>
                <a:lnTo>
                  <a:pt x="827" y="665"/>
                </a:lnTo>
                <a:lnTo>
                  <a:pt x="827" y="665"/>
                </a:lnTo>
                <a:lnTo>
                  <a:pt x="827" y="665"/>
                </a:lnTo>
                <a:close/>
                <a:moveTo>
                  <a:pt x="778" y="746"/>
                </a:moveTo>
                <a:lnTo>
                  <a:pt x="778" y="743"/>
                </a:lnTo>
                <a:lnTo>
                  <a:pt x="778" y="743"/>
                </a:lnTo>
                <a:lnTo>
                  <a:pt x="778" y="743"/>
                </a:lnTo>
                <a:lnTo>
                  <a:pt x="775" y="743"/>
                </a:lnTo>
                <a:lnTo>
                  <a:pt x="775" y="743"/>
                </a:lnTo>
                <a:lnTo>
                  <a:pt x="775" y="743"/>
                </a:lnTo>
                <a:lnTo>
                  <a:pt x="775" y="746"/>
                </a:lnTo>
                <a:lnTo>
                  <a:pt x="775" y="746"/>
                </a:lnTo>
                <a:lnTo>
                  <a:pt x="775" y="748"/>
                </a:lnTo>
                <a:lnTo>
                  <a:pt x="775" y="748"/>
                </a:lnTo>
                <a:lnTo>
                  <a:pt x="775" y="748"/>
                </a:lnTo>
                <a:lnTo>
                  <a:pt x="778" y="748"/>
                </a:lnTo>
                <a:lnTo>
                  <a:pt x="778" y="748"/>
                </a:lnTo>
                <a:lnTo>
                  <a:pt x="778" y="748"/>
                </a:lnTo>
                <a:lnTo>
                  <a:pt x="778" y="748"/>
                </a:lnTo>
                <a:lnTo>
                  <a:pt x="780" y="748"/>
                </a:lnTo>
                <a:lnTo>
                  <a:pt x="780" y="748"/>
                </a:lnTo>
                <a:lnTo>
                  <a:pt x="780" y="748"/>
                </a:lnTo>
                <a:lnTo>
                  <a:pt x="780" y="746"/>
                </a:lnTo>
                <a:lnTo>
                  <a:pt x="778" y="746"/>
                </a:lnTo>
                <a:close/>
                <a:moveTo>
                  <a:pt x="572" y="294"/>
                </a:moveTo>
                <a:lnTo>
                  <a:pt x="572" y="294"/>
                </a:lnTo>
                <a:lnTo>
                  <a:pt x="572" y="294"/>
                </a:lnTo>
                <a:lnTo>
                  <a:pt x="572" y="294"/>
                </a:lnTo>
                <a:lnTo>
                  <a:pt x="572" y="291"/>
                </a:lnTo>
                <a:lnTo>
                  <a:pt x="572" y="291"/>
                </a:lnTo>
                <a:lnTo>
                  <a:pt x="572" y="291"/>
                </a:lnTo>
                <a:lnTo>
                  <a:pt x="572" y="291"/>
                </a:lnTo>
                <a:lnTo>
                  <a:pt x="572" y="294"/>
                </a:lnTo>
                <a:close/>
                <a:moveTo>
                  <a:pt x="875" y="665"/>
                </a:moveTo>
                <a:lnTo>
                  <a:pt x="875" y="665"/>
                </a:lnTo>
                <a:lnTo>
                  <a:pt x="875" y="665"/>
                </a:lnTo>
                <a:lnTo>
                  <a:pt x="872" y="665"/>
                </a:lnTo>
                <a:lnTo>
                  <a:pt x="872" y="665"/>
                </a:lnTo>
                <a:lnTo>
                  <a:pt x="872" y="665"/>
                </a:lnTo>
                <a:lnTo>
                  <a:pt x="875" y="665"/>
                </a:lnTo>
                <a:lnTo>
                  <a:pt x="875" y="665"/>
                </a:lnTo>
                <a:close/>
                <a:moveTo>
                  <a:pt x="861" y="677"/>
                </a:moveTo>
                <a:lnTo>
                  <a:pt x="861" y="675"/>
                </a:lnTo>
                <a:lnTo>
                  <a:pt x="858" y="675"/>
                </a:lnTo>
                <a:lnTo>
                  <a:pt x="858" y="677"/>
                </a:lnTo>
                <a:lnTo>
                  <a:pt x="861" y="677"/>
                </a:lnTo>
                <a:lnTo>
                  <a:pt x="861" y="677"/>
                </a:lnTo>
                <a:close/>
                <a:moveTo>
                  <a:pt x="863" y="703"/>
                </a:moveTo>
                <a:lnTo>
                  <a:pt x="863" y="703"/>
                </a:lnTo>
                <a:lnTo>
                  <a:pt x="863" y="703"/>
                </a:lnTo>
                <a:lnTo>
                  <a:pt x="863" y="703"/>
                </a:lnTo>
                <a:close/>
                <a:moveTo>
                  <a:pt x="863" y="677"/>
                </a:moveTo>
                <a:lnTo>
                  <a:pt x="863" y="677"/>
                </a:lnTo>
                <a:lnTo>
                  <a:pt x="863" y="677"/>
                </a:lnTo>
                <a:lnTo>
                  <a:pt x="863" y="677"/>
                </a:lnTo>
                <a:lnTo>
                  <a:pt x="863" y="677"/>
                </a:lnTo>
                <a:lnTo>
                  <a:pt x="863" y="677"/>
                </a:lnTo>
                <a:lnTo>
                  <a:pt x="863" y="680"/>
                </a:lnTo>
                <a:lnTo>
                  <a:pt x="863" y="680"/>
                </a:lnTo>
                <a:lnTo>
                  <a:pt x="863" y="677"/>
                </a:lnTo>
                <a:lnTo>
                  <a:pt x="863" y="677"/>
                </a:lnTo>
                <a:lnTo>
                  <a:pt x="863" y="677"/>
                </a:lnTo>
                <a:close/>
                <a:moveTo>
                  <a:pt x="856" y="675"/>
                </a:moveTo>
                <a:lnTo>
                  <a:pt x="856" y="675"/>
                </a:lnTo>
                <a:lnTo>
                  <a:pt x="856" y="675"/>
                </a:lnTo>
                <a:lnTo>
                  <a:pt x="856" y="675"/>
                </a:lnTo>
                <a:close/>
                <a:moveTo>
                  <a:pt x="861" y="708"/>
                </a:moveTo>
                <a:lnTo>
                  <a:pt x="861" y="708"/>
                </a:lnTo>
                <a:lnTo>
                  <a:pt x="858" y="710"/>
                </a:lnTo>
                <a:lnTo>
                  <a:pt x="858" y="710"/>
                </a:lnTo>
                <a:lnTo>
                  <a:pt x="861" y="710"/>
                </a:lnTo>
                <a:lnTo>
                  <a:pt x="861" y="708"/>
                </a:lnTo>
                <a:lnTo>
                  <a:pt x="863" y="708"/>
                </a:lnTo>
                <a:lnTo>
                  <a:pt x="863" y="706"/>
                </a:lnTo>
                <a:lnTo>
                  <a:pt x="863" y="706"/>
                </a:lnTo>
                <a:lnTo>
                  <a:pt x="861" y="708"/>
                </a:lnTo>
                <a:close/>
                <a:moveTo>
                  <a:pt x="870" y="696"/>
                </a:moveTo>
                <a:lnTo>
                  <a:pt x="870" y="698"/>
                </a:lnTo>
                <a:lnTo>
                  <a:pt x="868" y="703"/>
                </a:lnTo>
                <a:lnTo>
                  <a:pt x="868" y="701"/>
                </a:lnTo>
                <a:lnTo>
                  <a:pt x="870" y="698"/>
                </a:lnTo>
                <a:lnTo>
                  <a:pt x="870" y="698"/>
                </a:lnTo>
                <a:lnTo>
                  <a:pt x="870" y="696"/>
                </a:lnTo>
                <a:lnTo>
                  <a:pt x="870" y="696"/>
                </a:lnTo>
                <a:close/>
                <a:moveTo>
                  <a:pt x="865" y="677"/>
                </a:moveTo>
                <a:lnTo>
                  <a:pt x="865" y="677"/>
                </a:lnTo>
                <a:lnTo>
                  <a:pt x="865" y="675"/>
                </a:lnTo>
                <a:lnTo>
                  <a:pt x="863" y="672"/>
                </a:lnTo>
                <a:lnTo>
                  <a:pt x="863" y="672"/>
                </a:lnTo>
                <a:lnTo>
                  <a:pt x="863" y="675"/>
                </a:lnTo>
                <a:lnTo>
                  <a:pt x="863" y="675"/>
                </a:lnTo>
                <a:lnTo>
                  <a:pt x="865" y="677"/>
                </a:lnTo>
                <a:close/>
                <a:moveTo>
                  <a:pt x="901" y="639"/>
                </a:moveTo>
                <a:lnTo>
                  <a:pt x="898" y="642"/>
                </a:lnTo>
                <a:lnTo>
                  <a:pt x="896" y="646"/>
                </a:lnTo>
                <a:lnTo>
                  <a:pt x="894" y="646"/>
                </a:lnTo>
                <a:lnTo>
                  <a:pt x="891" y="649"/>
                </a:lnTo>
                <a:lnTo>
                  <a:pt x="891" y="649"/>
                </a:lnTo>
                <a:lnTo>
                  <a:pt x="891" y="651"/>
                </a:lnTo>
                <a:lnTo>
                  <a:pt x="891" y="651"/>
                </a:lnTo>
                <a:lnTo>
                  <a:pt x="894" y="651"/>
                </a:lnTo>
                <a:lnTo>
                  <a:pt x="894" y="654"/>
                </a:lnTo>
                <a:lnTo>
                  <a:pt x="894" y="656"/>
                </a:lnTo>
                <a:lnTo>
                  <a:pt x="889" y="661"/>
                </a:lnTo>
                <a:lnTo>
                  <a:pt x="889" y="668"/>
                </a:lnTo>
                <a:lnTo>
                  <a:pt x="884" y="668"/>
                </a:lnTo>
                <a:lnTo>
                  <a:pt x="884" y="670"/>
                </a:lnTo>
                <a:lnTo>
                  <a:pt x="884" y="670"/>
                </a:lnTo>
                <a:lnTo>
                  <a:pt x="884" y="670"/>
                </a:lnTo>
                <a:lnTo>
                  <a:pt x="884" y="668"/>
                </a:lnTo>
                <a:lnTo>
                  <a:pt x="884" y="668"/>
                </a:lnTo>
                <a:lnTo>
                  <a:pt x="887" y="670"/>
                </a:lnTo>
                <a:lnTo>
                  <a:pt x="887" y="670"/>
                </a:lnTo>
                <a:lnTo>
                  <a:pt x="887" y="672"/>
                </a:lnTo>
                <a:lnTo>
                  <a:pt x="887" y="670"/>
                </a:lnTo>
                <a:lnTo>
                  <a:pt x="887" y="670"/>
                </a:lnTo>
                <a:lnTo>
                  <a:pt x="887" y="670"/>
                </a:lnTo>
                <a:lnTo>
                  <a:pt x="887" y="670"/>
                </a:lnTo>
                <a:lnTo>
                  <a:pt x="887" y="672"/>
                </a:lnTo>
                <a:lnTo>
                  <a:pt x="887" y="672"/>
                </a:lnTo>
                <a:lnTo>
                  <a:pt x="887" y="675"/>
                </a:lnTo>
                <a:lnTo>
                  <a:pt x="884" y="675"/>
                </a:lnTo>
                <a:lnTo>
                  <a:pt x="882" y="675"/>
                </a:lnTo>
                <a:lnTo>
                  <a:pt x="882" y="677"/>
                </a:lnTo>
                <a:lnTo>
                  <a:pt x="882" y="680"/>
                </a:lnTo>
                <a:lnTo>
                  <a:pt x="879" y="682"/>
                </a:lnTo>
                <a:lnTo>
                  <a:pt x="879" y="684"/>
                </a:lnTo>
                <a:lnTo>
                  <a:pt x="877" y="687"/>
                </a:lnTo>
                <a:lnTo>
                  <a:pt x="877" y="687"/>
                </a:lnTo>
                <a:lnTo>
                  <a:pt x="877" y="687"/>
                </a:lnTo>
                <a:lnTo>
                  <a:pt x="875" y="691"/>
                </a:lnTo>
                <a:lnTo>
                  <a:pt x="875" y="691"/>
                </a:lnTo>
                <a:lnTo>
                  <a:pt x="872" y="694"/>
                </a:lnTo>
                <a:lnTo>
                  <a:pt x="872" y="694"/>
                </a:lnTo>
                <a:lnTo>
                  <a:pt x="872" y="696"/>
                </a:lnTo>
                <a:lnTo>
                  <a:pt x="872" y="696"/>
                </a:lnTo>
                <a:lnTo>
                  <a:pt x="872" y="696"/>
                </a:lnTo>
                <a:lnTo>
                  <a:pt x="875" y="694"/>
                </a:lnTo>
                <a:lnTo>
                  <a:pt x="877" y="691"/>
                </a:lnTo>
                <a:lnTo>
                  <a:pt x="879" y="687"/>
                </a:lnTo>
                <a:lnTo>
                  <a:pt x="882" y="682"/>
                </a:lnTo>
                <a:lnTo>
                  <a:pt x="884" y="680"/>
                </a:lnTo>
                <a:lnTo>
                  <a:pt x="884" y="677"/>
                </a:lnTo>
                <a:lnTo>
                  <a:pt x="884" y="677"/>
                </a:lnTo>
                <a:lnTo>
                  <a:pt x="887" y="677"/>
                </a:lnTo>
                <a:lnTo>
                  <a:pt x="887" y="675"/>
                </a:lnTo>
                <a:lnTo>
                  <a:pt x="894" y="665"/>
                </a:lnTo>
                <a:lnTo>
                  <a:pt x="894" y="665"/>
                </a:lnTo>
                <a:lnTo>
                  <a:pt x="894" y="663"/>
                </a:lnTo>
                <a:lnTo>
                  <a:pt x="894" y="658"/>
                </a:lnTo>
                <a:lnTo>
                  <a:pt x="896" y="654"/>
                </a:lnTo>
                <a:lnTo>
                  <a:pt x="901" y="649"/>
                </a:lnTo>
                <a:lnTo>
                  <a:pt x="901" y="646"/>
                </a:lnTo>
                <a:lnTo>
                  <a:pt x="901" y="646"/>
                </a:lnTo>
                <a:lnTo>
                  <a:pt x="901" y="644"/>
                </a:lnTo>
                <a:lnTo>
                  <a:pt x="901" y="644"/>
                </a:lnTo>
                <a:lnTo>
                  <a:pt x="901" y="642"/>
                </a:lnTo>
                <a:lnTo>
                  <a:pt x="901" y="642"/>
                </a:lnTo>
                <a:lnTo>
                  <a:pt x="903" y="642"/>
                </a:lnTo>
                <a:lnTo>
                  <a:pt x="903" y="642"/>
                </a:lnTo>
                <a:lnTo>
                  <a:pt x="903" y="639"/>
                </a:lnTo>
                <a:lnTo>
                  <a:pt x="901" y="639"/>
                </a:lnTo>
                <a:lnTo>
                  <a:pt x="901" y="639"/>
                </a:lnTo>
                <a:close/>
                <a:moveTo>
                  <a:pt x="870" y="668"/>
                </a:moveTo>
                <a:lnTo>
                  <a:pt x="868" y="668"/>
                </a:lnTo>
                <a:lnTo>
                  <a:pt x="868" y="668"/>
                </a:lnTo>
                <a:lnTo>
                  <a:pt x="868" y="668"/>
                </a:lnTo>
                <a:lnTo>
                  <a:pt x="868" y="670"/>
                </a:lnTo>
                <a:lnTo>
                  <a:pt x="868" y="670"/>
                </a:lnTo>
                <a:lnTo>
                  <a:pt x="870" y="668"/>
                </a:lnTo>
                <a:close/>
                <a:moveTo>
                  <a:pt x="863" y="680"/>
                </a:moveTo>
                <a:lnTo>
                  <a:pt x="865" y="682"/>
                </a:lnTo>
                <a:lnTo>
                  <a:pt x="865" y="680"/>
                </a:lnTo>
                <a:lnTo>
                  <a:pt x="865" y="680"/>
                </a:lnTo>
                <a:lnTo>
                  <a:pt x="863" y="680"/>
                </a:lnTo>
                <a:close/>
                <a:moveTo>
                  <a:pt x="856" y="691"/>
                </a:moveTo>
                <a:lnTo>
                  <a:pt x="858" y="691"/>
                </a:lnTo>
                <a:lnTo>
                  <a:pt x="856" y="691"/>
                </a:lnTo>
                <a:lnTo>
                  <a:pt x="856" y="691"/>
                </a:lnTo>
                <a:close/>
                <a:moveTo>
                  <a:pt x="861" y="677"/>
                </a:moveTo>
                <a:lnTo>
                  <a:pt x="861" y="677"/>
                </a:lnTo>
                <a:lnTo>
                  <a:pt x="863" y="680"/>
                </a:lnTo>
                <a:lnTo>
                  <a:pt x="861" y="677"/>
                </a:lnTo>
                <a:close/>
                <a:moveTo>
                  <a:pt x="804" y="741"/>
                </a:moveTo>
                <a:lnTo>
                  <a:pt x="801" y="743"/>
                </a:lnTo>
                <a:lnTo>
                  <a:pt x="804" y="743"/>
                </a:lnTo>
                <a:lnTo>
                  <a:pt x="804" y="743"/>
                </a:lnTo>
                <a:lnTo>
                  <a:pt x="804" y="743"/>
                </a:lnTo>
                <a:lnTo>
                  <a:pt x="804" y="741"/>
                </a:lnTo>
                <a:lnTo>
                  <a:pt x="804" y="741"/>
                </a:lnTo>
                <a:close/>
                <a:moveTo>
                  <a:pt x="790" y="739"/>
                </a:moveTo>
                <a:lnTo>
                  <a:pt x="785" y="736"/>
                </a:lnTo>
                <a:lnTo>
                  <a:pt x="785" y="736"/>
                </a:lnTo>
                <a:lnTo>
                  <a:pt x="785" y="736"/>
                </a:lnTo>
                <a:lnTo>
                  <a:pt x="785" y="736"/>
                </a:lnTo>
                <a:lnTo>
                  <a:pt x="785" y="736"/>
                </a:lnTo>
                <a:lnTo>
                  <a:pt x="782" y="736"/>
                </a:lnTo>
                <a:lnTo>
                  <a:pt x="785" y="736"/>
                </a:lnTo>
                <a:lnTo>
                  <a:pt x="785" y="736"/>
                </a:lnTo>
                <a:lnTo>
                  <a:pt x="782" y="736"/>
                </a:lnTo>
                <a:lnTo>
                  <a:pt x="792" y="746"/>
                </a:lnTo>
                <a:lnTo>
                  <a:pt x="794" y="748"/>
                </a:lnTo>
                <a:lnTo>
                  <a:pt x="794" y="748"/>
                </a:lnTo>
                <a:lnTo>
                  <a:pt x="794" y="748"/>
                </a:lnTo>
                <a:lnTo>
                  <a:pt x="797" y="746"/>
                </a:lnTo>
                <a:lnTo>
                  <a:pt x="794" y="741"/>
                </a:lnTo>
                <a:lnTo>
                  <a:pt x="790" y="739"/>
                </a:lnTo>
                <a:close/>
                <a:moveTo>
                  <a:pt x="782" y="743"/>
                </a:moveTo>
                <a:lnTo>
                  <a:pt x="782" y="746"/>
                </a:lnTo>
                <a:lnTo>
                  <a:pt x="782" y="746"/>
                </a:lnTo>
                <a:lnTo>
                  <a:pt x="782" y="746"/>
                </a:lnTo>
                <a:lnTo>
                  <a:pt x="782" y="746"/>
                </a:lnTo>
                <a:lnTo>
                  <a:pt x="782" y="746"/>
                </a:lnTo>
                <a:lnTo>
                  <a:pt x="782" y="746"/>
                </a:lnTo>
                <a:lnTo>
                  <a:pt x="782" y="748"/>
                </a:lnTo>
                <a:lnTo>
                  <a:pt x="782" y="748"/>
                </a:lnTo>
                <a:lnTo>
                  <a:pt x="785" y="748"/>
                </a:lnTo>
                <a:lnTo>
                  <a:pt x="785" y="746"/>
                </a:lnTo>
                <a:lnTo>
                  <a:pt x="782" y="746"/>
                </a:lnTo>
                <a:lnTo>
                  <a:pt x="782" y="743"/>
                </a:lnTo>
                <a:close/>
                <a:moveTo>
                  <a:pt x="785" y="748"/>
                </a:moveTo>
                <a:lnTo>
                  <a:pt x="787" y="748"/>
                </a:lnTo>
                <a:lnTo>
                  <a:pt x="787" y="748"/>
                </a:lnTo>
                <a:lnTo>
                  <a:pt x="787" y="746"/>
                </a:lnTo>
                <a:lnTo>
                  <a:pt x="787" y="746"/>
                </a:lnTo>
                <a:lnTo>
                  <a:pt x="785" y="748"/>
                </a:lnTo>
                <a:close/>
                <a:moveTo>
                  <a:pt x="797" y="739"/>
                </a:moveTo>
                <a:lnTo>
                  <a:pt x="794" y="739"/>
                </a:lnTo>
                <a:lnTo>
                  <a:pt x="794" y="741"/>
                </a:lnTo>
                <a:lnTo>
                  <a:pt x="794" y="741"/>
                </a:lnTo>
                <a:lnTo>
                  <a:pt x="794" y="741"/>
                </a:lnTo>
                <a:lnTo>
                  <a:pt x="797" y="741"/>
                </a:lnTo>
                <a:lnTo>
                  <a:pt x="797" y="743"/>
                </a:lnTo>
                <a:lnTo>
                  <a:pt x="797" y="741"/>
                </a:lnTo>
                <a:lnTo>
                  <a:pt x="797" y="741"/>
                </a:lnTo>
                <a:lnTo>
                  <a:pt x="797" y="739"/>
                </a:lnTo>
                <a:close/>
                <a:moveTo>
                  <a:pt x="851" y="701"/>
                </a:moveTo>
                <a:lnTo>
                  <a:pt x="851" y="701"/>
                </a:lnTo>
                <a:lnTo>
                  <a:pt x="851" y="701"/>
                </a:lnTo>
                <a:lnTo>
                  <a:pt x="851" y="701"/>
                </a:lnTo>
                <a:close/>
                <a:moveTo>
                  <a:pt x="853" y="713"/>
                </a:moveTo>
                <a:lnTo>
                  <a:pt x="853" y="713"/>
                </a:lnTo>
                <a:lnTo>
                  <a:pt x="853" y="713"/>
                </a:lnTo>
                <a:lnTo>
                  <a:pt x="853" y="715"/>
                </a:lnTo>
                <a:lnTo>
                  <a:pt x="853" y="715"/>
                </a:lnTo>
                <a:lnTo>
                  <a:pt x="853" y="715"/>
                </a:lnTo>
                <a:lnTo>
                  <a:pt x="851" y="713"/>
                </a:lnTo>
                <a:lnTo>
                  <a:pt x="851" y="713"/>
                </a:lnTo>
                <a:lnTo>
                  <a:pt x="851" y="713"/>
                </a:lnTo>
                <a:lnTo>
                  <a:pt x="851" y="713"/>
                </a:lnTo>
                <a:lnTo>
                  <a:pt x="849" y="717"/>
                </a:lnTo>
                <a:lnTo>
                  <a:pt x="846" y="717"/>
                </a:lnTo>
                <a:lnTo>
                  <a:pt x="846" y="717"/>
                </a:lnTo>
                <a:lnTo>
                  <a:pt x="846" y="717"/>
                </a:lnTo>
                <a:lnTo>
                  <a:pt x="851" y="717"/>
                </a:lnTo>
                <a:lnTo>
                  <a:pt x="853" y="717"/>
                </a:lnTo>
                <a:lnTo>
                  <a:pt x="853" y="715"/>
                </a:lnTo>
                <a:lnTo>
                  <a:pt x="853" y="715"/>
                </a:lnTo>
                <a:lnTo>
                  <a:pt x="853" y="715"/>
                </a:lnTo>
                <a:lnTo>
                  <a:pt x="853" y="713"/>
                </a:lnTo>
                <a:lnTo>
                  <a:pt x="853" y="713"/>
                </a:lnTo>
                <a:close/>
                <a:moveTo>
                  <a:pt x="842" y="691"/>
                </a:moveTo>
                <a:lnTo>
                  <a:pt x="842" y="691"/>
                </a:lnTo>
                <a:lnTo>
                  <a:pt x="842" y="691"/>
                </a:lnTo>
                <a:lnTo>
                  <a:pt x="842" y="691"/>
                </a:lnTo>
                <a:close/>
                <a:moveTo>
                  <a:pt x="827" y="729"/>
                </a:moveTo>
                <a:lnTo>
                  <a:pt x="827" y="729"/>
                </a:lnTo>
                <a:lnTo>
                  <a:pt x="825" y="732"/>
                </a:lnTo>
                <a:lnTo>
                  <a:pt x="820" y="734"/>
                </a:lnTo>
                <a:lnTo>
                  <a:pt x="818" y="736"/>
                </a:lnTo>
                <a:lnTo>
                  <a:pt x="818" y="736"/>
                </a:lnTo>
                <a:lnTo>
                  <a:pt x="818" y="736"/>
                </a:lnTo>
                <a:lnTo>
                  <a:pt x="820" y="734"/>
                </a:lnTo>
                <a:lnTo>
                  <a:pt x="823" y="734"/>
                </a:lnTo>
                <a:lnTo>
                  <a:pt x="823" y="736"/>
                </a:lnTo>
                <a:lnTo>
                  <a:pt x="823" y="736"/>
                </a:lnTo>
                <a:lnTo>
                  <a:pt x="823" y="736"/>
                </a:lnTo>
                <a:lnTo>
                  <a:pt x="823" y="736"/>
                </a:lnTo>
                <a:lnTo>
                  <a:pt x="823" y="736"/>
                </a:lnTo>
                <a:lnTo>
                  <a:pt x="825" y="734"/>
                </a:lnTo>
                <a:lnTo>
                  <a:pt x="825" y="734"/>
                </a:lnTo>
                <a:lnTo>
                  <a:pt x="827" y="732"/>
                </a:lnTo>
                <a:lnTo>
                  <a:pt x="827" y="732"/>
                </a:lnTo>
                <a:lnTo>
                  <a:pt x="827" y="729"/>
                </a:lnTo>
                <a:lnTo>
                  <a:pt x="827" y="729"/>
                </a:lnTo>
                <a:close/>
                <a:moveTo>
                  <a:pt x="839" y="722"/>
                </a:moveTo>
                <a:lnTo>
                  <a:pt x="839" y="722"/>
                </a:lnTo>
                <a:lnTo>
                  <a:pt x="837" y="725"/>
                </a:lnTo>
                <a:lnTo>
                  <a:pt x="827" y="732"/>
                </a:lnTo>
                <a:lnTo>
                  <a:pt x="830" y="732"/>
                </a:lnTo>
                <a:lnTo>
                  <a:pt x="830" y="732"/>
                </a:lnTo>
                <a:lnTo>
                  <a:pt x="837" y="727"/>
                </a:lnTo>
                <a:lnTo>
                  <a:pt x="837" y="725"/>
                </a:lnTo>
                <a:lnTo>
                  <a:pt x="839" y="725"/>
                </a:lnTo>
                <a:lnTo>
                  <a:pt x="839" y="725"/>
                </a:lnTo>
                <a:lnTo>
                  <a:pt x="839" y="725"/>
                </a:lnTo>
                <a:lnTo>
                  <a:pt x="839" y="722"/>
                </a:lnTo>
                <a:lnTo>
                  <a:pt x="839" y="722"/>
                </a:lnTo>
                <a:close/>
                <a:moveTo>
                  <a:pt x="853" y="689"/>
                </a:moveTo>
                <a:lnTo>
                  <a:pt x="853" y="687"/>
                </a:lnTo>
                <a:lnTo>
                  <a:pt x="853" y="687"/>
                </a:lnTo>
                <a:lnTo>
                  <a:pt x="853" y="689"/>
                </a:lnTo>
                <a:lnTo>
                  <a:pt x="853" y="689"/>
                </a:lnTo>
                <a:close/>
                <a:moveTo>
                  <a:pt x="905" y="620"/>
                </a:moveTo>
                <a:lnTo>
                  <a:pt x="905" y="620"/>
                </a:lnTo>
                <a:lnTo>
                  <a:pt x="905" y="620"/>
                </a:lnTo>
                <a:lnTo>
                  <a:pt x="905" y="620"/>
                </a:lnTo>
                <a:lnTo>
                  <a:pt x="905" y="630"/>
                </a:lnTo>
                <a:lnTo>
                  <a:pt x="903" y="630"/>
                </a:lnTo>
                <a:lnTo>
                  <a:pt x="903" y="632"/>
                </a:lnTo>
                <a:lnTo>
                  <a:pt x="903" y="632"/>
                </a:lnTo>
                <a:lnTo>
                  <a:pt x="903" y="632"/>
                </a:lnTo>
                <a:lnTo>
                  <a:pt x="903" y="632"/>
                </a:lnTo>
                <a:lnTo>
                  <a:pt x="903" y="632"/>
                </a:lnTo>
                <a:lnTo>
                  <a:pt x="903" y="632"/>
                </a:lnTo>
                <a:lnTo>
                  <a:pt x="903" y="632"/>
                </a:lnTo>
                <a:lnTo>
                  <a:pt x="903" y="632"/>
                </a:lnTo>
                <a:lnTo>
                  <a:pt x="905" y="630"/>
                </a:lnTo>
                <a:lnTo>
                  <a:pt x="905" y="627"/>
                </a:lnTo>
                <a:lnTo>
                  <a:pt x="905" y="625"/>
                </a:lnTo>
                <a:lnTo>
                  <a:pt x="905" y="623"/>
                </a:lnTo>
                <a:lnTo>
                  <a:pt x="905" y="623"/>
                </a:lnTo>
                <a:lnTo>
                  <a:pt x="905" y="620"/>
                </a:lnTo>
                <a:lnTo>
                  <a:pt x="905" y="620"/>
                </a:lnTo>
                <a:lnTo>
                  <a:pt x="905" y="620"/>
                </a:lnTo>
                <a:close/>
                <a:moveTo>
                  <a:pt x="882" y="672"/>
                </a:moveTo>
                <a:lnTo>
                  <a:pt x="882" y="672"/>
                </a:lnTo>
                <a:lnTo>
                  <a:pt x="882" y="672"/>
                </a:lnTo>
                <a:lnTo>
                  <a:pt x="882" y="672"/>
                </a:lnTo>
                <a:lnTo>
                  <a:pt x="882" y="675"/>
                </a:lnTo>
                <a:lnTo>
                  <a:pt x="879" y="675"/>
                </a:lnTo>
                <a:lnTo>
                  <a:pt x="879" y="675"/>
                </a:lnTo>
                <a:lnTo>
                  <a:pt x="882" y="675"/>
                </a:lnTo>
                <a:lnTo>
                  <a:pt x="882" y="672"/>
                </a:lnTo>
                <a:lnTo>
                  <a:pt x="882" y="672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5B7BD911-1746-41D9-A3D5-F5139099C0CD}"/>
              </a:ext>
            </a:extLst>
          </p:cNvPr>
          <p:cNvSpPr>
            <a:spLocks/>
          </p:cNvSpPr>
          <p:nvPr/>
        </p:nvSpPr>
        <p:spPr bwMode="auto">
          <a:xfrm>
            <a:off x="10425057" y="2876699"/>
            <a:ext cx="126206" cy="205979"/>
          </a:xfrm>
          <a:custGeom>
            <a:avLst/>
            <a:gdLst>
              <a:gd name="T0" fmla="*/ 30 w 106"/>
              <a:gd name="T1" fmla="*/ 7 h 173"/>
              <a:gd name="T2" fmla="*/ 28 w 106"/>
              <a:gd name="T3" fmla="*/ 14 h 173"/>
              <a:gd name="T4" fmla="*/ 21 w 106"/>
              <a:gd name="T5" fmla="*/ 24 h 173"/>
              <a:gd name="T6" fmla="*/ 21 w 106"/>
              <a:gd name="T7" fmla="*/ 29 h 173"/>
              <a:gd name="T8" fmla="*/ 23 w 106"/>
              <a:gd name="T9" fmla="*/ 33 h 173"/>
              <a:gd name="T10" fmla="*/ 28 w 106"/>
              <a:gd name="T11" fmla="*/ 38 h 173"/>
              <a:gd name="T12" fmla="*/ 26 w 106"/>
              <a:gd name="T13" fmla="*/ 45 h 173"/>
              <a:gd name="T14" fmla="*/ 30 w 106"/>
              <a:gd name="T15" fmla="*/ 50 h 173"/>
              <a:gd name="T16" fmla="*/ 40 w 106"/>
              <a:gd name="T17" fmla="*/ 59 h 173"/>
              <a:gd name="T18" fmla="*/ 42 w 106"/>
              <a:gd name="T19" fmla="*/ 59 h 173"/>
              <a:gd name="T20" fmla="*/ 49 w 106"/>
              <a:gd name="T21" fmla="*/ 69 h 173"/>
              <a:gd name="T22" fmla="*/ 54 w 106"/>
              <a:gd name="T23" fmla="*/ 83 h 173"/>
              <a:gd name="T24" fmla="*/ 56 w 106"/>
              <a:gd name="T25" fmla="*/ 88 h 173"/>
              <a:gd name="T26" fmla="*/ 59 w 106"/>
              <a:gd name="T27" fmla="*/ 93 h 173"/>
              <a:gd name="T28" fmla="*/ 66 w 106"/>
              <a:gd name="T29" fmla="*/ 102 h 173"/>
              <a:gd name="T30" fmla="*/ 68 w 106"/>
              <a:gd name="T31" fmla="*/ 107 h 173"/>
              <a:gd name="T32" fmla="*/ 85 w 106"/>
              <a:gd name="T33" fmla="*/ 119 h 173"/>
              <a:gd name="T34" fmla="*/ 92 w 106"/>
              <a:gd name="T35" fmla="*/ 116 h 173"/>
              <a:gd name="T36" fmla="*/ 99 w 106"/>
              <a:gd name="T37" fmla="*/ 135 h 173"/>
              <a:gd name="T38" fmla="*/ 94 w 106"/>
              <a:gd name="T39" fmla="*/ 128 h 173"/>
              <a:gd name="T40" fmla="*/ 92 w 106"/>
              <a:gd name="T41" fmla="*/ 135 h 173"/>
              <a:gd name="T42" fmla="*/ 89 w 106"/>
              <a:gd name="T43" fmla="*/ 135 h 173"/>
              <a:gd name="T44" fmla="*/ 89 w 106"/>
              <a:gd name="T45" fmla="*/ 135 h 173"/>
              <a:gd name="T46" fmla="*/ 94 w 106"/>
              <a:gd name="T47" fmla="*/ 138 h 173"/>
              <a:gd name="T48" fmla="*/ 87 w 106"/>
              <a:gd name="T49" fmla="*/ 142 h 173"/>
              <a:gd name="T50" fmla="*/ 87 w 106"/>
              <a:gd name="T51" fmla="*/ 145 h 173"/>
              <a:gd name="T52" fmla="*/ 87 w 106"/>
              <a:gd name="T53" fmla="*/ 147 h 173"/>
              <a:gd name="T54" fmla="*/ 94 w 106"/>
              <a:gd name="T55" fmla="*/ 142 h 173"/>
              <a:gd name="T56" fmla="*/ 97 w 106"/>
              <a:gd name="T57" fmla="*/ 145 h 173"/>
              <a:gd name="T58" fmla="*/ 99 w 106"/>
              <a:gd name="T59" fmla="*/ 140 h 173"/>
              <a:gd name="T60" fmla="*/ 99 w 106"/>
              <a:gd name="T61" fmla="*/ 138 h 173"/>
              <a:gd name="T62" fmla="*/ 101 w 106"/>
              <a:gd name="T63" fmla="*/ 147 h 173"/>
              <a:gd name="T64" fmla="*/ 106 w 106"/>
              <a:gd name="T65" fmla="*/ 154 h 173"/>
              <a:gd name="T66" fmla="*/ 104 w 106"/>
              <a:gd name="T67" fmla="*/ 159 h 173"/>
              <a:gd name="T68" fmla="*/ 101 w 106"/>
              <a:gd name="T69" fmla="*/ 159 h 173"/>
              <a:gd name="T70" fmla="*/ 94 w 106"/>
              <a:gd name="T71" fmla="*/ 161 h 173"/>
              <a:gd name="T72" fmla="*/ 73 w 106"/>
              <a:gd name="T73" fmla="*/ 166 h 173"/>
              <a:gd name="T74" fmla="*/ 49 w 106"/>
              <a:gd name="T75" fmla="*/ 171 h 173"/>
              <a:gd name="T76" fmla="*/ 40 w 106"/>
              <a:gd name="T77" fmla="*/ 161 h 173"/>
              <a:gd name="T78" fmla="*/ 33 w 106"/>
              <a:gd name="T79" fmla="*/ 135 h 173"/>
              <a:gd name="T80" fmla="*/ 26 w 106"/>
              <a:gd name="T81" fmla="*/ 109 h 173"/>
              <a:gd name="T82" fmla="*/ 18 w 106"/>
              <a:gd name="T83" fmla="*/ 83 h 173"/>
              <a:gd name="T84" fmla="*/ 9 w 106"/>
              <a:gd name="T85" fmla="*/ 55 h 173"/>
              <a:gd name="T86" fmla="*/ 2 w 106"/>
              <a:gd name="T87" fmla="*/ 29 h 173"/>
              <a:gd name="T88" fmla="*/ 2 w 106"/>
              <a:gd name="T89" fmla="*/ 22 h 173"/>
              <a:gd name="T90" fmla="*/ 7 w 106"/>
              <a:gd name="T91" fmla="*/ 7 h 173"/>
              <a:gd name="T92" fmla="*/ 11 w 106"/>
              <a:gd name="T93" fmla="*/ 3 h 173"/>
              <a:gd name="T94" fmla="*/ 18 w 106"/>
              <a:gd name="T95" fmla="*/ 0 h 173"/>
              <a:gd name="T96" fmla="*/ 30 w 106"/>
              <a:gd name="T97" fmla="*/ 0 h 173"/>
              <a:gd name="T98" fmla="*/ 33 w 106"/>
              <a:gd name="T99" fmla="*/ 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6" h="173">
                <a:moveTo>
                  <a:pt x="33" y="3"/>
                </a:moveTo>
                <a:lnTo>
                  <a:pt x="33" y="3"/>
                </a:lnTo>
                <a:lnTo>
                  <a:pt x="30" y="7"/>
                </a:lnTo>
                <a:lnTo>
                  <a:pt x="28" y="7"/>
                </a:lnTo>
                <a:lnTo>
                  <a:pt x="28" y="12"/>
                </a:lnTo>
                <a:lnTo>
                  <a:pt x="28" y="14"/>
                </a:lnTo>
                <a:lnTo>
                  <a:pt x="26" y="22"/>
                </a:lnTo>
                <a:lnTo>
                  <a:pt x="23" y="22"/>
                </a:lnTo>
                <a:lnTo>
                  <a:pt x="21" y="24"/>
                </a:lnTo>
                <a:lnTo>
                  <a:pt x="21" y="26"/>
                </a:lnTo>
                <a:lnTo>
                  <a:pt x="21" y="26"/>
                </a:lnTo>
                <a:lnTo>
                  <a:pt x="21" y="29"/>
                </a:lnTo>
                <a:lnTo>
                  <a:pt x="21" y="29"/>
                </a:lnTo>
                <a:lnTo>
                  <a:pt x="21" y="31"/>
                </a:lnTo>
                <a:lnTo>
                  <a:pt x="23" y="33"/>
                </a:lnTo>
                <a:lnTo>
                  <a:pt x="26" y="33"/>
                </a:lnTo>
                <a:lnTo>
                  <a:pt x="28" y="36"/>
                </a:lnTo>
                <a:lnTo>
                  <a:pt x="28" y="38"/>
                </a:lnTo>
                <a:lnTo>
                  <a:pt x="28" y="41"/>
                </a:lnTo>
                <a:lnTo>
                  <a:pt x="26" y="43"/>
                </a:lnTo>
                <a:lnTo>
                  <a:pt x="26" y="45"/>
                </a:lnTo>
                <a:lnTo>
                  <a:pt x="28" y="48"/>
                </a:lnTo>
                <a:lnTo>
                  <a:pt x="30" y="50"/>
                </a:lnTo>
                <a:lnTo>
                  <a:pt x="30" y="50"/>
                </a:lnTo>
                <a:lnTo>
                  <a:pt x="33" y="52"/>
                </a:lnTo>
                <a:lnTo>
                  <a:pt x="37" y="59"/>
                </a:lnTo>
                <a:lnTo>
                  <a:pt x="40" y="59"/>
                </a:lnTo>
                <a:lnTo>
                  <a:pt x="40" y="59"/>
                </a:lnTo>
                <a:lnTo>
                  <a:pt x="42" y="59"/>
                </a:lnTo>
                <a:lnTo>
                  <a:pt x="42" y="59"/>
                </a:lnTo>
                <a:lnTo>
                  <a:pt x="44" y="62"/>
                </a:lnTo>
                <a:lnTo>
                  <a:pt x="49" y="67"/>
                </a:lnTo>
                <a:lnTo>
                  <a:pt x="49" y="69"/>
                </a:lnTo>
                <a:lnTo>
                  <a:pt x="52" y="71"/>
                </a:lnTo>
                <a:lnTo>
                  <a:pt x="52" y="81"/>
                </a:lnTo>
                <a:lnTo>
                  <a:pt x="54" y="83"/>
                </a:lnTo>
                <a:lnTo>
                  <a:pt x="54" y="83"/>
                </a:lnTo>
                <a:lnTo>
                  <a:pt x="54" y="85"/>
                </a:lnTo>
                <a:lnTo>
                  <a:pt x="56" y="88"/>
                </a:lnTo>
                <a:lnTo>
                  <a:pt x="56" y="90"/>
                </a:lnTo>
                <a:lnTo>
                  <a:pt x="56" y="90"/>
                </a:lnTo>
                <a:lnTo>
                  <a:pt x="59" y="93"/>
                </a:lnTo>
                <a:lnTo>
                  <a:pt x="61" y="95"/>
                </a:lnTo>
                <a:lnTo>
                  <a:pt x="66" y="100"/>
                </a:lnTo>
                <a:lnTo>
                  <a:pt x="66" y="102"/>
                </a:lnTo>
                <a:lnTo>
                  <a:pt x="68" y="104"/>
                </a:lnTo>
                <a:lnTo>
                  <a:pt x="68" y="107"/>
                </a:lnTo>
                <a:lnTo>
                  <a:pt x="68" y="107"/>
                </a:lnTo>
                <a:lnTo>
                  <a:pt x="75" y="112"/>
                </a:lnTo>
                <a:lnTo>
                  <a:pt x="82" y="116"/>
                </a:lnTo>
                <a:lnTo>
                  <a:pt x="85" y="119"/>
                </a:lnTo>
                <a:lnTo>
                  <a:pt x="89" y="119"/>
                </a:lnTo>
                <a:lnTo>
                  <a:pt x="92" y="119"/>
                </a:lnTo>
                <a:lnTo>
                  <a:pt x="92" y="116"/>
                </a:lnTo>
                <a:lnTo>
                  <a:pt x="94" y="119"/>
                </a:lnTo>
                <a:lnTo>
                  <a:pt x="99" y="130"/>
                </a:lnTo>
                <a:lnTo>
                  <a:pt x="99" y="135"/>
                </a:lnTo>
                <a:lnTo>
                  <a:pt x="99" y="135"/>
                </a:lnTo>
                <a:lnTo>
                  <a:pt x="97" y="130"/>
                </a:lnTo>
                <a:lnTo>
                  <a:pt x="94" y="128"/>
                </a:lnTo>
                <a:lnTo>
                  <a:pt x="89" y="130"/>
                </a:lnTo>
                <a:lnTo>
                  <a:pt x="89" y="130"/>
                </a:lnTo>
                <a:lnTo>
                  <a:pt x="92" y="135"/>
                </a:lnTo>
                <a:lnTo>
                  <a:pt x="92" y="135"/>
                </a:lnTo>
                <a:lnTo>
                  <a:pt x="92" y="135"/>
                </a:lnTo>
                <a:lnTo>
                  <a:pt x="89" y="135"/>
                </a:lnTo>
                <a:lnTo>
                  <a:pt x="89" y="135"/>
                </a:lnTo>
                <a:lnTo>
                  <a:pt x="89" y="135"/>
                </a:lnTo>
                <a:lnTo>
                  <a:pt x="89" y="135"/>
                </a:lnTo>
                <a:lnTo>
                  <a:pt x="92" y="135"/>
                </a:lnTo>
                <a:lnTo>
                  <a:pt x="92" y="138"/>
                </a:lnTo>
                <a:lnTo>
                  <a:pt x="94" y="138"/>
                </a:lnTo>
                <a:lnTo>
                  <a:pt x="97" y="138"/>
                </a:lnTo>
                <a:lnTo>
                  <a:pt x="94" y="140"/>
                </a:lnTo>
                <a:lnTo>
                  <a:pt x="87" y="142"/>
                </a:lnTo>
                <a:lnTo>
                  <a:pt x="87" y="145"/>
                </a:lnTo>
                <a:lnTo>
                  <a:pt x="89" y="145"/>
                </a:lnTo>
                <a:lnTo>
                  <a:pt x="87" y="145"/>
                </a:lnTo>
                <a:lnTo>
                  <a:pt x="87" y="147"/>
                </a:lnTo>
                <a:lnTo>
                  <a:pt x="87" y="147"/>
                </a:lnTo>
                <a:lnTo>
                  <a:pt x="87" y="147"/>
                </a:lnTo>
                <a:lnTo>
                  <a:pt x="89" y="147"/>
                </a:lnTo>
                <a:lnTo>
                  <a:pt x="92" y="145"/>
                </a:lnTo>
                <a:lnTo>
                  <a:pt x="94" y="142"/>
                </a:lnTo>
                <a:lnTo>
                  <a:pt x="94" y="145"/>
                </a:lnTo>
                <a:lnTo>
                  <a:pt x="97" y="145"/>
                </a:lnTo>
                <a:lnTo>
                  <a:pt x="97" y="145"/>
                </a:lnTo>
                <a:lnTo>
                  <a:pt x="99" y="145"/>
                </a:lnTo>
                <a:lnTo>
                  <a:pt x="99" y="142"/>
                </a:lnTo>
                <a:lnTo>
                  <a:pt x="99" y="140"/>
                </a:lnTo>
                <a:lnTo>
                  <a:pt x="99" y="140"/>
                </a:lnTo>
                <a:lnTo>
                  <a:pt x="99" y="140"/>
                </a:lnTo>
                <a:lnTo>
                  <a:pt x="99" y="138"/>
                </a:lnTo>
                <a:lnTo>
                  <a:pt x="101" y="140"/>
                </a:lnTo>
                <a:lnTo>
                  <a:pt x="101" y="140"/>
                </a:lnTo>
                <a:lnTo>
                  <a:pt x="101" y="147"/>
                </a:lnTo>
                <a:lnTo>
                  <a:pt x="104" y="149"/>
                </a:lnTo>
                <a:lnTo>
                  <a:pt x="104" y="152"/>
                </a:lnTo>
                <a:lnTo>
                  <a:pt x="106" y="154"/>
                </a:lnTo>
                <a:lnTo>
                  <a:pt x="106" y="159"/>
                </a:lnTo>
                <a:lnTo>
                  <a:pt x="104" y="159"/>
                </a:lnTo>
                <a:lnTo>
                  <a:pt x="104" y="159"/>
                </a:lnTo>
                <a:lnTo>
                  <a:pt x="104" y="156"/>
                </a:lnTo>
                <a:lnTo>
                  <a:pt x="104" y="156"/>
                </a:lnTo>
                <a:lnTo>
                  <a:pt x="101" y="159"/>
                </a:lnTo>
                <a:lnTo>
                  <a:pt x="101" y="159"/>
                </a:lnTo>
                <a:lnTo>
                  <a:pt x="99" y="159"/>
                </a:lnTo>
                <a:lnTo>
                  <a:pt x="94" y="161"/>
                </a:lnTo>
                <a:lnTo>
                  <a:pt x="87" y="161"/>
                </a:lnTo>
                <a:lnTo>
                  <a:pt x="80" y="164"/>
                </a:lnTo>
                <a:lnTo>
                  <a:pt x="73" y="166"/>
                </a:lnTo>
                <a:lnTo>
                  <a:pt x="66" y="166"/>
                </a:lnTo>
                <a:lnTo>
                  <a:pt x="56" y="168"/>
                </a:lnTo>
                <a:lnTo>
                  <a:pt x="49" y="171"/>
                </a:lnTo>
                <a:lnTo>
                  <a:pt x="42" y="173"/>
                </a:lnTo>
                <a:lnTo>
                  <a:pt x="40" y="166"/>
                </a:lnTo>
                <a:lnTo>
                  <a:pt x="40" y="161"/>
                </a:lnTo>
                <a:lnTo>
                  <a:pt x="37" y="152"/>
                </a:lnTo>
                <a:lnTo>
                  <a:pt x="35" y="142"/>
                </a:lnTo>
                <a:lnTo>
                  <a:pt x="33" y="135"/>
                </a:lnTo>
                <a:lnTo>
                  <a:pt x="30" y="126"/>
                </a:lnTo>
                <a:lnTo>
                  <a:pt x="28" y="116"/>
                </a:lnTo>
                <a:lnTo>
                  <a:pt x="26" y="109"/>
                </a:lnTo>
                <a:lnTo>
                  <a:pt x="23" y="100"/>
                </a:lnTo>
                <a:lnTo>
                  <a:pt x="21" y="90"/>
                </a:lnTo>
                <a:lnTo>
                  <a:pt x="18" y="83"/>
                </a:lnTo>
                <a:lnTo>
                  <a:pt x="16" y="74"/>
                </a:lnTo>
                <a:lnTo>
                  <a:pt x="14" y="64"/>
                </a:lnTo>
                <a:lnTo>
                  <a:pt x="9" y="55"/>
                </a:lnTo>
                <a:lnTo>
                  <a:pt x="7" y="48"/>
                </a:lnTo>
                <a:lnTo>
                  <a:pt x="4" y="38"/>
                </a:lnTo>
                <a:lnTo>
                  <a:pt x="2" y="29"/>
                </a:lnTo>
                <a:lnTo>
                  <a:pt x="0" y="22"/>
                </a:lnTo>
                <a:lnTo>
                  <a:pt x="2" y="22"/>
                </a:lnTo>
                <a:lnTo>
                  <a:pt x="2" y="22"/>
                </a:lnTo>
                <a:lnTo>
                  <a:pt x="2" y="17"/>
                </a:lnTo>
                <a:lnTo>
                  <a:pt x="4" y="12"/>
                </a:lnTo>
                <a:lnTo>
                  <a:pt x="7" y="7"/>
                </a:lnTo>
                <a:lnTo>
                  <a:pt x="7" y="7"/>
                </a:lnTo>
                <a:lnTo>
                  <a:pt x="9" y="5"/>
                </a:lnTo>
                <a:lnTo>
                  <a:pt x="11" y="3"/>
                </a:lnTo>
                <a:lnTo>
                  <a:pt x="14" y="3"/>
                </a:lnTo>
                <a:lnTo>
                  <a:pt x="16" y="0"/>
                </a:lnTo>
                <a:lnTo>
                  <a:pt x="18" y="0"/>
                </a:lnTo>
                <a:lnTo>
                  <a:pt x="23" y="0"/>
                </a:lnTo>
                <a:lnTo>
                  <a:pt x="28" y="0"/>
                </a:lnTo>
                <a:lnTo>
                  <a:pt x="30" y="0"/>
                </a:lnTo>
                <a:lnTo>
                  <a:pt x="33" y="3"/>
                </a:lnTo>
                <a:lnTo>
                  <a:pt x="33" y="3"/>
                </a:lnTo>
                <a:lnTo>
                  <a:pt x="33" y="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64C08984-735F-4ACC-812C-E2522E4F828F}"/>
              </a:ext>
            </a:extLst>
          </p:cNvPr>
          <p:cNvSpPr>
            <a:spLocks/>
          </p:cNvSpPr>
          <p:nvPr/>
        </p:nvSpPr>
        <p:spPr bwMode="auto">
          <a:xfrm>
            <a:off x="10297660" y="3035051"/>
            <a:ext cx="22622" cy="27385"/>
          </a:xfrm>
          <a:custGeom>
            <a:avLst/>
            <a:gdLst>
              <a:gd name="T0" fmla="*/ 14 w 19"/>
              <a:gd name="T1" fmla="*/ 23 h 23"/>
              <a:gd name="T2" fmla="*/ 12 w 19"/>
              <a:gd name="T3" fmla="*/ 21 h 23"/>
              <a:gd name="T4" fmla="*/ 12 w 19"/>
              <a:gd name="T5" fmla="*/ 14 h 23"/>
              <a:gd name="T6" fmla="*/ 7 w 19"/>
              <a:gd name="T7" fmla="*/ 12 h 23"/>
              <a:gd name="T8" fmla="*/ 7 w 19"/>
              <a:gd name="T9" fmla="*/ 12 h 23"/>
              <a:gd name="T10" fmla="*/ 5 w 19"/>
              <a:gd name="T11" fmla="*/ 12 h 23"/>
              <a:gd name="T12" fmla="*/ 2 w 19"/>
              <a:gd name="T13" fmla="*/ 9 h 23"/>
              <a:gd name="T14" fmla="*/ 0 w 19"/>
              <a:gd name="T15" fmla="*/ 9 h 23"/>
              <a:gd name="T16" fmla="*/ 7 w 19"/>
              <a:gd name="T17" fmla="*/ 0 h 23"/>
              <a:gd name="T18" fmla="*/ 19 w 19"/>
              <a:gd name="T19" fmla="*/ 12 h 23"/>
              <a:gd name="T20" fmla="*/ 14 w 19"/>
              <a:gd name="T21" fmla="*/ 23 h 23"/>
              <a:gd name="T22" fmla="*/ 14 w 19"/>
              <a:gd name="T23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23">
                <a:moveTo>
                  <a:pt x="14" y="23"/>
                </a:moveTo>
                <a:lnTo>
                  <a:pt x="12" y="21"/>
                </a:lnTo>
                <a:lnTo>
                  <a:pt x="12" y="14"/>
                </a:lnTo>
                <a:lnTo>
                  <a:pt x="7" y="12"/>
                </a:lnTo>
                <a:lnTo>
                  <a:pt x="7" y="12"/>
                </a:lnTo>
                <a:lnTo>
                  <a:pt x="5" y="12"/>
                </a:lnTo>
                <a:lnTo>
                  <a:pt x="2" y="9"/>
                </a:lnTo>
                <a:lnTo>
                  <a:pt x="0" y="9"/>
                </a:lnTo>
                <a:lnTo>
                  <a:pt x="7" y="0"/>
                </a:lnTo>
                <a:lnTo>
                  <a:pt x="19" y="12"/>
                </a:lnTo>
                <a:lnTo>
                  <a:pt x="14" y="23"/>
                </a:lnTo>
                <a:lnTo>
                  <a:pt x="14" y="2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D5577F5C-8747-421D-9FA9-0F687766AE79}"/>
              </a:ext>
            </a:extLst>
          </p:cNvPr>
          <p:cNvSpPr>
            <a:spLocks/>
          </p:cNvSpPr>
          <p:nvPr/>
        </p:nvSpPr>
        <p:spPr bwMode="auto">
          <a:xfrm>
            <a:off x="10604841" y="2468314"/>
            <a:ext cx="205979" cy="194072"/>
          </a:xfrm>
          <a:custGeom>
            <a:avLst/>
            <a:gdLst>
              <a:gd name="T0" fmla="*/ 161 w 173"/>
              <a:gd name="T1" fmla="*/ 21 h 163"/>
              <a:gd name="T2" fmla="*/ 168 w 173"/>
              <a:gd name="T3" fmla="*/ 47 h 163"/>
              <a:gd name="T4" fmla="*/ 173 w 173"/>
              <a:gd name="T5" fmla="*/ 71 h 163"/>
              <a:gd name="T6" fmla="*/ 173 w 173"/>
              <a:gd name="T7" fmla="*/ 81 h 163"/>
              <a:gd name="T8" fmla="*/ 170 w 173"/>
              <a:gd name="T9" fmla="*/ 83 h 163"/>
              <a:gd name="T10" fmla="*/ 166 w 173"/>
              <a:gd name="T11" fmla="*/ 81 h 163"/>
              <a:gd name="T12" fmla="*/ 149 w 173"/>
              <a:gd name="T13" fmla="*/ 85 h 163"/>
              <a:gd name="T14" fmla="*/ 147 w 173"/>
              <a:gd name="T15" fmla="*/ 92 h 163"/>
              <a:gd name="T16" fmla="*/ 137 w 173"/>
              <a:gd name="T17" fmla="*/ 95 h 163"/>
              <a:gd name="T18" fmla="*/ 128 w 173"/>
              <a:gd name="T19" fmla="*/ 97 h 163"/>
              <a:gd name="T20" fmla="*/ 125 w 173"/>
              <a:gd name="T21" fmla="*/ 95 h 163"/>
              <a:gd name="T22" fmla="*/ 123 w 173"/>
              <a:gd name="T23" fmla="*/ 90 h 163"/>
              <a:gd name="T24" fmla="*/ 125 w 173"/>
              <a:gd name="T25" fmla="*/ 95 h 163"/>
              <a:gd name="T26" fmla="*/ 125 w 173"/>
              <a:gd name="T27" fmla="*/ 102 h 163"/>
              <a:gd name="T28" fmla="*/ 116 w 173"/>
              <a:gd name="T29" fmla="*/ 104 h 163"/>
              <a:gd name="T30" fmla="*/ 111 w 173"/>
              <a:gd name="T31" fmla="*/ 107 h 163"/>
              <a:gd name="T32" fmla="*/ 109 w 173"/>
              <a:gd name="T33" fmla="*/ 107 h 163"/>
              <a:gd name="T34" fmla="*/ 97 w 173"/>
              <a:gd name="T35" fmla="*/ 109 h 163"/>
              <a:gd name="T36" fmla="*/ 95 w 173"/>
              <a:gd name="T37" fmla="*/ 111 h 163"/>
              <a:gd name="T38" fmla="*/ 87 w 173"/>
              <a:gd name="T39" fmla="*/ 111 h 163"/>
              <a:gd name="T40" fmla="*/ 83 w 173"/>
              <a:gd name="T41" fmla="*/ 114 h 163"/>
              <a:gd name="T42" fmla="*/ 76 w 173"/>
              <a:gd name="T43" fmla="*/ 111 h 163"/>
              <a:gd name="T44" fmla="*/ 73 w 173"/>
              <a:gd name="T45" fmla="*/ 114 h 163"/>
              <a:gd name="T46" fmla="*/ 66 w 173"/>
              <a:gd name="T47" fmla="*/ 123 h 163"/>
              <a:gd name="T48" fmla="*/ 61 w 173"/>
              <a:gd name="T49" fmla="*/ 128 h 163"/>
              <a:gd name="T50" fmla="*/ 59 w 173"/>
              <a:gd name="T51" fmla="*/ 130 h 163"/>
              <a:gd name="T52" fmla="*/ 54 w 173"/>
              <a:gd name="T53" fmla="*/ 133 h 163"/>
              <a:gd name="T54" fmla="*/ 50 w 173"/>
              <a:gd name="T55" fmla="*/ 135 h 163"/>
              <a:gd name="T56" fmla="*/ 50 w 173"/>
              <a:gd name="T57" fmla="*/ 135 h 163"/>
              <a:gd name="T58" fmla="*/ 47 w 173"/>
              <a:gd name="T59" fmla="*/ 137 h 163"/>
              <a:gd name="T60" fmla="*/ 45 w 173"/>
              <a:gd name="T61" fmla="*/ 140 h 163"/>
              <a:gd name="T62" fmla="*/ 40 w 173"/>
              <a:gd name="T63" fmla="*/ 142 h 163"/>
              <a:gd name="T64" fmla="*/ 38 w 173"/>
              <a:gd name="T65" fmla="*/ 147 h 163"/>
              <a:gd name="T66" fmla="*/ 28 w 173"/>
              <a:gd name="T67" fmla="*/ 154 h 163"/>
              <a:gd name="T68" fmla="*/ 24 w 173"/>
              <a:gd name="T69" fmla="*/ 159 h 163"/>
              <a:gd name="T70" fmla="*/ 16 w 173"/>
              <a:gd name="T71" fmla="*/ 159 h 163"/>
              <a:gd name="T72" fmla="*/ 14 w 173"/>
              <a:gd name="T73" fmla="*/ 161 h 163"/>
              <a:gd name="T74" fmla="*/ 12 w 173"/>
              <a:gd name="T75" fmla="*/ 161 h 163"/>
              <a:gd name="T76" fmla="*/ 5 w 173"/>
              <a:gd name="T77" fmla="*/ 154 h 163"/>
              <a:gd name="T78" fmla="*/ 19 w 173"/>
              <a:gd name="T79" fmla="*/ 140 h 163"/>
              <a:gd name="T80" fmla="*/ 19 w 173"/>
              <a:gd name="T81" fmla="*/ 130 h 163"/>
              <a:gd name="T82" fmla="*/ 14 w 173"/>
              <a:gd name="T83" fmla="*/ 118 h 163"/>
              <a:gd name="T84" fmla="*/ 9 w 173"/>
              <a:gd name="T85" fmla="*/ 95 h 163"/>
              <a:gd name="T86" fmla="*/ 7 w 173"/>
              <a:gd name="T87" fmla="*/ 73 h 163"/>
              <a:gd name="T88" fmla="*/ 2 w 173"/>
              <a:gd name="T89" fmla="*/ 52 h 163"/>
              <a:gd name="T90" fmla="*/ 12 w 173"/>
              <a:gd name="T91" fmla="*/ 31 h 163"/>
              <a:gd name="T92" fmla="*/ 52 w 173"/>
              <a:gd name="T93" fmla="*/ 24 h 163"/>
              <a:gd name="T94" fmla="*/ 66 w 173"/>
              <a:gd name="T95" fmla="*/ 24 h 163"/>
              <a:gd name="T96" fmla="*/ 83 w 173"/>
              <a:gd name="T97" fmla="*/ 17 h 163"/>
              <a:gd name="T98" fmla="*/ 104 w 173"/>
              <a:gd name="T99" fmla="*/ 12 h 163"/>
              <a:gd name="T100" fmla="*/ 154 w 173"/>
              <a:gd name="T101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3" h="163">
                <a:moveTo>
                  <a:pt x="154" y="0"/>
                </a:moveTo>
                <a:lnTo>
                  <a:pt x="156" y="7"/>
                </a:lnTo>
                <a:lnTo>
                  <a:pt x="158" y="14"/>
                </a:lnTo>
                <a:lnTo>
                  <a:pt x="161" y="21"/>
                </a:lnTo>
                <a:lnTo>
                  <a:pt x="163" y="28"/>
                </a:lnTo>
                <a:lnTo>
                  <a:pt x="163" y="36"/>
                </a:lnTo>
                <a:lnTo>
                  <a:pt x="166" y="43"/>
                </a:lnTo>
                <a:lnTo>
                  <a:pt x="168" y="47"/>
                </a:lnTo>
                <a:lnTo>
                  <a:pt x="170" y="55"/>
                </a:lnTo>
                <a:lnTo>
                  <a:pt x="170" y="59"/>
                </a:lnTo>
                <a:lnTo>
                  <a:pt x="170" y="64"/>
                </a:lnTo>
                <a:lnTo>
                  <a:pt x="173" y="71"/>
                </a:lnTo>
                <a:lnTo>
                  <a:pt x="173" y="71"/>
                </a:lnTo>
                <a:lnTo>
                  <a:pt x="170" y="73"/>
                </a:lnTo>
                <a:lnTo>
                  <a:pt x="170" y="76"/>
                </a:lnTo>
                <a:lnTo>
                  <a:pt x="173" y="81"/>
                </a:lnTo>
                <a:lnTo>
                  <a:pt x="173" y="83"/>
                </a:lnTo>
                <a:lnTo>
                  <a:pt x="170" y="85"/>
                </a:lnTo>
                <a:lnTo>
                  <a:pt x="168" y="83"/>
                </a:lnTo>
                <a:lnTo>
                  <a:pt x="170" y="83"/>
                </a:lnTo>
                <a:lnTo>
                  <a:pt x="170" y="83"/>
                </a:lnTo>
                <a:lnTo>
                  <a:pt x="168" y="83"/>
                </a:lnTo>
                <a:lnTo>
                  <a:pt x="168" y="81"/>
                </a:lnTo>
                <a:lnTo>
                  <a:pt x="166" y="81"/>
                </a:lnTo>
                <a:lnTo>
                  <a:pt x="161" y="83"/>
                </a:lnTo>
                <a:lnTo>
                  <a:pt x="158" y="83"/>
                </a:lnTo>
                <a:lnTo>
                  <a:pt x="154" y="88"/>
                </a:lnTo>
                <a:lnTo>
                  <a:pt x="149" y="85"/>
                </a:lnTo>
                <a:lnTo>
                  <a:pt x="149" y="88"/>
                </a:lnTo>
                <a:lnTo>
                  <a:pt x="149" y="90"/>
                </a:lnTo>
                <a:lnTo>
                  <a:pt x="149" y="90"/>
                </a:lnTo>
                <a:lnTo>
                  <a:pt x="147" y="92"/>
                </a:lnTo>
                <a:lnTo>
                  <a:pt x="142" y="90"/>
                </a:lnTo>
                <a:lnTo>
                  <a:pt x="139" y="92"/>
                </a:lnTo>
                <a:lnTo>
                  <a:pt x="139" y="95"/>
                </a:lnTo>
                <a:lnTo>
                  <a:pt x="137" y="95"/>
                </a:lnTo>
                <a:lnTo>
                  <a:pt x="132" y="99"/>
                </a:lnTo>
                <a:lnTo>
                  <a:pt x="130" y="97"/>
                </a:lnTo>
                <a:lnTo>
                  <a:pt x="128" y="97"/>
                </a:lnTo>
                <a:lnTo>
                  <a:pt x="128" y="97"/>
                </a:lnTo>
                <a:lnTo>
                  <a:pt x="125" y="97"/>
                </a:lnTo>
                <a:lnTo>
                  <a:pt x="125" y="97"/>
                </a:lnTo>
                <a:lnTo>
                  <a:pt x="125" y="95"/>
                </a:lnTo>
                <a:lnTo>
                  <a:pt x="125" y="95"/>
                </a:lnTo>
                <a:lnTo>
                  <a:pt x="125" y="92"/>
                </a:lnTo>
                <a:lnTo>
                  <a:pt x="125" y="92"/>
                </a:lnTo>
                <a:lnTo>
                  <a:pt x="123" y="92"/>
                </a:lnTo>
                <a:lnTo>
                  <a:pt x="123" y="90"/>
                </a:lnTo>
                <a:lnTo>
                  <a:pt x="121" y="90"/>
                </a:lnTo>
                <a:lnTo>
                  <a:pt x="121" y="92"/>
                </a:lnTo>
                <a:lnTo>
                  <a:pt x="123" y="95"/>
                </a:lnTo>
                <a:lnTo>
                  <a:pt x="125" y="95"/>
                </a:lnTo>
                <a:lnTo>
                  <a:pt x="125" y="99"/>
                </a:lnTo>
                <a:lnTo>
                  <a:pt x="125" y="99"/>
                </a:lnTo>
                <a:lnTo>
                  <a:pt x="125" y="99"/>
                </a:lnTo>
                <a:lnTo>
                  <a:pt x="125" y="102"/>
                </a:lnTo>
                <a:lnTo>
                  <a:pt x="123" y="102"/>
                </a:lnTo>
                <a:lnTo>
                  <a:pt x="118" y="102"/>
                </a:lnTo>
                <a:lnTo>
                  <a:pt x="116" y="102"/>
                </a:lnTo>
                <a:lnTo>
                  <a:pt x="116" y="104"/>
                </a:lnTo>
                <a:lnTo>
                  <a:pt x="113" y="104"/>
                </a:lnTo>
                <a:lnTo>
                  <a:pt x="113" y="107"/>
                </a:lnTo>
                <a:lnTo>
                  <a:pt x="111" y="107"/>
                </a:lnTo>
                <a:lnTo>
                  <a:pt x="111" y="107"/>
                </a:lnTo>
                <a:lnTo>
                  <a:pt x="111" y="107"/>
                </a:lnTo>
                <a:lnTo>
                  <a:pt x="111" y="107"/>
                </a:lnTo>
                <a:lnTo>
                  <a:pt x="111" y="107"/>
                </a:lnTo>
                <a:lnTo>
                  <a:pt x="109" y="107"/>
                </a:lnTo>
                <a:lnTo>
                  <a:pt x="106" y="107"/>
                </a:lnTo>
                <a:lnTo>
                  <a:pt x="104" y="107"/>
                </a:lnTo>
                <a:lnTo>
                  <a:pt x="97" y="109"/>
                </a:lnTo>
                <a:lnTo>
                  <a:pt x="97" y="109"/>
                </a:lnTo>
                <a:lnTo>
                  <a:pt x="97" y="111"/>
                </a:lnTo>
                <a:lnTo>
                  <a:pt x="97" y="111"/>
                </a:lnTo>
                <a:lnTo>
                  <a:pt x="95" y="111"/>
                </a:lnTo>
                <a:lnTo>
                  <a:pt x="95" y="111"/>
                </a:lnTo>
                <a:lnTo>
                  <a:pt x="92" y="111"/>
                </a:lnTo>
                <a:lnTo>
                  <a:pt x="92" y="111"/>
                </a:lnTo>
                <a:lnTo>
                  <a:pt x="90" y="111"/>
                </a:lnTo>
                <a:lnTo>
                  <a:pt x="87" y="111"/>
                </a:lnTo>
                <a:lnTo>
                  <a:pt x="87" y="111"/>
                </a:lnTo>
                <a:lnTo>
                  <a:pt x="85" y="114"/>
                </a:lnTo>
                <a:lnTo>
                  <a:pt x="85" y="114"/>
                </a:lnTo>
                <a:lnTo>
                  <a:pt x="83" y="114"/>
                </a:lnTo>
                <a:lnTo>
                  <a:pt x="78" y="116"/>
                </a:lnTo>
                <a:lnTo>
                  <a:pt x="76" y="114"/>
                </a:lnTo>
                <a:lnTo>
                  <a:pt x="76" y="114"/>
                </a:lnTo>
                <a:lnTo>
                  <a:pt x="76" y="111"/>
                </a:lnTo>
                <a:lnTo>
                  <a:pt x="73" y="111"/>
                </a:lnTo>
                <a:lnTo>
                  <a:pt x="73" y="111"/>
                </a:lnTo>
                <a:lnTo>
                  <a:pt x="73" y="114"/>
                </a:lnTo>
                <a:lnTo>
                  <a:pt x="73" y="114"/>
                </a:lnTo>
                <a:lnTo>
                  <a:pt x="71" y="118"/>
                </a:lnTo>
                <a:lnTo>
                  <a:pt x="69" y="121"/>
                </a:lnTo>
                <a:lnTo>
                  <a:pt x="69" y="123"/>
                </a:lnTo>
                <a:lnTo>
                  <a:pt x="66" y="123"/>
                </a:lnTo>
                <a:lnTo>
                  <a:pt x="64" y="123"/>
                </a:lnTo>
                <a:lnTo>
                  <a:pt x="64" y="126"/>
                </a:lnTo>
                <a:lnTo>
                  <a:pt x="64" y="126"/>
                </a:lnTo>
                <a:lnTo>
                  <a:pt x="61" y="128"/>
                </a:lnTo>
                <a:lnTo>
                  <a:pt x="61" y="128"/>
                </a:lnTo>
                <a:lnTo>
                  <a:pt x="59" y="130"/>
                </a:lnTo>
                <a:lnTo>
                  <a:pt x="59" y="130"/>
                </a:lnTo>
                <a:lnTo>
                  <a:pt x="59" y="130"/>
                </a:lnTo>
                <a:lnTo>
                  <a:pt x="59" y="133"/>
                </a:lnTo>
                <a:lnTo>
                  <a:pt x="57" y="133"/>
                </a:lnTo>
                <a:lnTo>
                  <a:pt x="57" y="133"/>
                </a:lnTo>
                <a:lnTo>
                  <a:pt x="54" y="133"/>
                </a:lnTo>
                <a:lnTo>
                  <a:pt x="54" y="130"/>
                </a:lnTo>
                <a:lnTo>
                  <a:pt x="54" y="133"/>
                </a:lnTo>
                <a:lnTo>
                  <a:pt x="52" y="135"/>
                </a:lnTo>
                <a:lnTo>
                  <a:pt x="50" y="135"/>
                </a:lnTo>
                <a:lnTo>
                  <a:pt x="50" y="135"/>
                </a:lnTo>
                <a:lnTo>
                  <a:pt x="50" y="135"/>
                </a:lnTo>
                <a:lnTo>
                  <a:pt x="50" y="135"/>
                </a:lnTo>
                <a:lnTo>
                  <a:pt x="50" y="135"/>
                </a:lnTo>
                <a:lnTo>
                  <a:pt x="50" y="135"/>
                </a:lnTo>
                <a:lnTo>
                  <a:pt x="50" y="135"/>
                </a:lnTo>
                <a:lnTo>
                  <a:pt x="50" y="137"/>
                </a:lnTo>
                <a:lnTo>
                  <a:pt x="47" y="137"/>
                </a:lnTo>
                <a:lnTo>
                  <a:pt x="47" y="140"/>
                </a:lnTo>
                <a:lnTo>
                  <a:pt x="47" y="140"/>
                </a:lnTo>
                <a:lnTo>
                  <a:pt x="45" y="140"/>
                </a:lnTo>
                <a:lnTo>
                  <a:pt x="45" y="140"/>
                </a:lnTo>
                <a:lnTo>
                  <a:pt x="43" y="140"/>
                </a:lnTo>
                <a:lnTo>
                  <a:pt x="43" y="140"/>
                </a:lnTo>
                <a:lnTo>
                  <a:pt x="43" y="142"/>
                </a:lnTo>
                <a:lnTo>
                  <a:pt x="40" y="142"/>
                </a:lnTo>
                <a:lnTo>
                  <a:pt x="40" y="142"/>
                </a:lnTo>
                <a:lnTo>
                  <a:pt x="38" y="144"/>
                </a:lnTo>
                <a:lnTo>
                  <a:pt x="38" y="144"/>
                </a:lnTo>
                <a:lnTo>
                  <a:pt x="38" y="147"/>
                </a:lnTo>
                <a:lnTo>
                  <a:pt x="33" y="149"/>
                </a:lnTo>
                <a:lnTo>
                  <a:pt x="33" y="149"/>
                </a:lnTo>
                <a:lnTo>
                  <a:pt x="28" y="154"/>
                </a:lnTo>
                <a:lnTo>
                  <a:pt x="28" y="154"/>
                </a:lnTo>
                <a:lnTo>
                  <a:pt x="26" y="154"/>
                </a:lnTo>
                <a:lnTo>
                  <a:pt x="26" y="156"/>
                </a:lnTo>
                <a:lnTo>
                  <a:pt x="24" y="156"/>
                </a:lnTo>
                <a:lnTo>
                  <a:pt x="24" y="159"/>
                </a:lnTo>
                <a:lnTo>
                  <a:pt x="21" y="159"/>
                </a:lnTo>
                <a:lnTo>
                  <a:pt x="21" y="161"/>
                </a:lnTo>
                <a:lnTo>
                  <a:pt x="19" y="159"/>
                </a:lnTo>
                <a:lnTo>
                  <a:pt x="16" y="159"/>
                </a:lnTo>
                <a:lnTo>
                  <a:pt x="16" y="161"/>
                </a:lnTo>
                <a:lnTo>
                  <a:pt x="16" y="161"/>
                </a:lnTo>
                <a:lnTo>
                  <a:pt x="14" y="163"/>
                </a:lnTo>
                <a:lnTo>
                  <a:pt x="14" y="161"/>
                </a:lnTo>
                <a:lnTo>
                  <a:pt x="14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59"/>
                </a:lnTo>
                <a:lnTo>
                  <a:pt x="9" y="156"/>
                </a:lnTo>
                <a:lnTo>
                  <a:pt x="5" y="154"/>
                </a:lnTo>
                <a:lnTo>
                  <a:pt x="5" y="154"/>
                </a:lnTo>
                <a:lnTo>
                  <a:pt x="5" y="152"/>
                </a:lnTo>
                <a:lnTo>
                  <a:pt x="9" y="149"/>
                </a:lnTo>
                <a:lnTo>
                  <a:pt x="14" y="144"/>
                </a:lnTo>
                <a:lnTo>
                  <a:pt x="19" y="140"/>
                </a:lnTo>
                <a:lnTo>
                  <a:pt x="21" y="135"/>
                </a:lnTo>
                <a:lnTo>
                  <a:pt x="24" y="135"/>
                </a:lnTo>
                <a:lnTo>
                  <a:pt x="21" y="133"/>
                </a:lnTo>
                <a:lnTo>
                  <a:pt x="19" y="130"/>
                </a:lnTo>
                <a:lnTo>
                  <a:pt x="19" y="128"/>
                </a:lnTo>
                <a:lnTo>
                  <a:pt x="16" y="126"/>
                </a:lnTo>
                <a:lnTo>
                  <a:pt x="14" y="123"/>
                </a:lnTo>
                <a:lnTo>
                  <a:pt x="14" y="118"/>
                </a:lnTo>
                <a:lnTo>
                  <a:pt x="14" y="114"/>
                </a:lnTo>
                <a:lnTo>
                  <a:pt x="12" y="107"/>
                </a:lnTo>
                <a:lnTo>
                  <a:pt x="12" y="102"/>
                </a:lnTo>
                <a:lnTo>
                  <a:pt x="9" y="95"/>
                </a:lnTo>
                <a:lnTo>
                  <a:pt x="9" y="90"/>
                </a:lnTo>
                <a:lnTo>
                  <a:pt x="9" y="85"/>
                </a:lnTo>
                <a:lnTo>
                  <a:pt x="7" y="78"/>
                </a:lnTo>
                <a:lnTo>
                  <a:pt x="7" y="73"/>
                </a:lnTo>
                <a:lnTo>
                  <a:pt x="5" y="69"/>
                </a:lnTo>
                <a:lnTo>
                  <a:pt x="5" y="62"/>
                </a:lnTo>
                <a:lnTo>
                  <a:pt x="2" y="57"/>
                </a:lnTo>
                <a:lnTo>
                  <a:pt x="2" y="52"/>
                </a:lnTo>
                <a:lnTo>
                  <a:pt x="2" y="45"/>
                </a:lnTo>
                <a:lnTo>
                  <a:pt x="0" y="40"/>
                </a:lnTo>
                <a:lnTo>
                  <a:pt x="0" y="33"/>
                </a:lnTo>
                <a:lnTo>
                  <a:pt x="12" y="31"/>
                </a:lnTo>
                <a:lnTo>
                  <a:pt x="21" y="28"/>
                </a:lnTo>
                <a:lnTo>
                  <a:pt x="33" y="26"/>
                </a:lnTo>
                <a:lnTo>
                  <a:pt x="45" y="24"/>
                </a:lnTo>
                <a:lnTo>
                  <a:pt x="52" y="24"/>
                </a:lnTo>
                <a:lnTo>
                  <a:pt x="57" y="21"/>
                </a:lnTo>
                <a:lnTo>
                  <a:pt x="61" y="21"/>
                </a:lnTo>
                <a:lnTo>
                  <a:pt x="64" y="24"/>
                </a:lnTo>
                <a:lnTo>
                  <a:pt x="66" y="24"/>
                </a:lnTo>
                <a:lnTo>
                  <a:pt x="66" y="21"/>
                </a:lnTo>
                <a:lnTo>
                  <a:pt x="78" y="17"/>
                </a:lnTo>
                <a:lnTo>
                  <a:pt x="80" y="17"/>
                </a:lnTo>
                <a:lnTo>
                  <a:pt x="83" y="17"/>
                </a:lnTo>
                <a:lnTo>
                  <a:pt x="83" y="17"/>
                </a:lnTo>
                <a:lnTo>
                  <a:pt x="85" y="17"/>
                </a:lnTo>
                <a:lnTo>
                  <a:pt x="90" y="14"/>
                </a:lnTo>
                <a:lnTo>
                  <a:pt x="104" y="12"/>
                </a:lnTo>
                <a:lnTo>
                  <a:pt x="116" y="7"/>
                </a:lnTo>
                <a:lnTo>
                  <a:pt x="130" y="5"/>
                </a:lnTo>
                <a:lnTo>
                  <a:pt x="144" y="2"/>
                </a:lnTo>
                <a:lnTo>
                  <a:pt x="154" y="0"/>
                </a:lnTo>
                <a:lnTo>
                  <a:pt x="154" y="0"/>
                </a:lnTo>
                <a:lnTo>
                  <a:pt x="154" y="0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93074880-DF66-434B-B35E-A4FEF925623A}"/>
              </a:ext>
            </a:extLst>
          </p:cNvPr>
          <p:cNvSpPr>
            <a:spLocks/>
          </p:cNvSpPr>
          <p:nvPr/>
        </p:nvSpPr>
        <p:spPr bwMode="auto">
          <a:xfrm>
            <a:off x="6572195" y="2977901"/>
            <a:ext cx="844154" cy="628650"/>
          </a:xfrm>
          <a:custGeom>
            <a:avLst/>
            <a:gdLst>
              <a:gd name="T0" fmla="*/ 707 w 709"/>
              <a:gd name="T1" fmla="*/ 178 h 528"/>
              <a:gd name="T2" fmla="*/ 707 w 709"/>
              <a:gd name="T3" fmla="*/ 213 h 528"/>
              <a:gd name="T4" fmla="*/ 707 w 709"/>
              <a:gd name="T5" fmla="*/ 249 h 528"/>
              <a:gd name="T6" fmla="*/ 707 w 709"/>
              <a:gd name="T7" fmla="*/ 284 h 528"/>
              <a:gd name="T8" fmla="*/ 705 w 709"/>
              <a:gd name="T9" fmla="*/ 318 h 528"/>
              <a:gd name="T10" fmla="*/ 705 w 709"/>
              <a:gd name="T11" fmla="*/ 353 h 528"/>
              <a:gd name="T12" fmla="*/ 705 w 709"/>
              <a:gd name="T13" fmla="*/ 389 h 528"/>
              <a:gd name="T14" fmla="*/ 705 w 709"/>
              <a:gd name="T15" fmla="*/ 422 h 528"/>
              <a:gd name="T16" fmla="*/ 702 w 709"/>
              <a:gd name="T17" fmla="*/ 457 h 528"/>
              <a:gd name="T18" fmla="*/ 702 w 709"/>
              <a:gd name="T19" fmla="*/ 493 h 528"/>
              <a:gd name="T20" fmla="*/ 702 w 709"/>
              <a:gd name="T21" fmla="*/ 528 h 528"/>
              <a:gd name="T22" fmla="*/ 664 w 709"/>
              <a:gd name="T23" fmla="*/ 526 h 528"/>
              <a:gd name="T24" fmla="*/ 629 w 709"/>
              <a:gd name="T25" fmla="*/ 526 h 528"/>
              <a:gd name="T26" fmla="*/ 584 w 709"/>
              <a:gd name="T27" fmla="*/ 524 h 528"/>
              <a:gd name="T28" fmla="*/ 527 w 709"/>
              <a:gd name="T29" fmla="*/ 524 h 528"/>
              <a:gd name="T30" fmla="*/ 470 w 709"/>
              <a:gd name="T31" fmla="*/ 521 h 528"/>
              <a:gd name="T32" fmla="*/ 414 w 709"/>
              <a:gd name="T33" fmla="*/ 519 h 528"/>
              <a:gd name="T34" fmla="*/ 357 w 709"/>
              <a:gd name="T35" fmla="*/ 516 h 528"/>
              <a:gd name="T36" fmla="*/ 300 w 709"/>
              <a:gd name="T37" fmla="*/ 512 h 528"/>
              <a:gd name="T38" fmla="*/ 243 w 709"/>
              <a:gd name="T39" fmla="*/ 509 h 528"/>
              <a:gd name="T40" fmla="*/ 187 w 709"/>
              <a:gd name="T41" fmla="*/ 507 h 528"/>
              <a:gd name="T42" fmla="*/ 130 w 709"/>
              <a:gd name="T43" fmla="*/ 502 h 528"/>
              <a:gd name="T44" fmla="*/ 75 w 709"/>
              <a:gd name="T45" fmla="*/ 498 h 528"/>
              <a:gd name="T46" fmla="*/ 19 w 709"/>
              <a:gd name="T47" fmla="*/ 493 h 528"/>
              <a:gd name="T48" fmla="*/ 2 w 709"/>
              <a:gd name="T49" fmla="*/ 462 h 528"/>
              <a:gd name="T50" fmla="*/ 4 w 709"/>
              <a:gd name="T51" fmla="*/ 415 h 528"/>
              <a:gd name="T52" fmla="*/ 9 w 709"/>
              <a:gd name="T53" fmla="*/ 370 h 528"/>
              <a:gd name="T54" fmla="*/ 12 w 709"/>
              <a:gd name="T55" fmla="*/ 322 h 528"/>
              <a:gd name="T56" fmla="*/ 16 w 709"/>
              <a:gd name="T57" fmla="*/ 275 h 528"/>
              <a:gd name="T58" fmla="*/ 21 w 709"/>
              <a:gd name="T59" fmla="*/ 230 h 528"/>
              <a:gd name="T60" fmla="*/ 23 w 709"/>
              <a:gd name="T61" fmla="*/ 183 h 528"/>
              <a:gd name="T62" fmla="*/ 28 w 709"/>
              <a:gd name="T63" fmla="*/ 138 h 528"/>
              <a:gd name="T64" fmla="*/ 30 w 709"/>
              <a:gd name="T65" fmla="*/ 90 h 528"/>
              <a:gd name="T66" fmla="*/ 35 w 709"/>
              <a:gd name="T67" fmla="*/ 45 h 528"/>
              <a:gd name="T68" fmla="*/ 40 w 709"/>
              <a:gd name="T69" fmla="*/ 0 h 528"/>
              <a:gd name="T70" fmla="*/ 85 w 709"/>
              <a:gd name="T71" fmla="*/ 3 h 528"/>
              <a:gd name="T72" fmla="*/ 130 w 709"/>
              <a:gd name="T73" fmla="*/ 5 h 528"/>
              <a:gd name="T74" fmla="*/ 175 w 709"/>
              <a:gd name="T75" fmla="*/ 10 h 528"/>
              <a:gd name="T76" fmla="*/ 220 w 709"/>
              <a:gd name="T77" fmla="*/ 12 h 528"/>
              <a:gd name="T78" fmla="*/ 265 w 709"/>
              <a:gd name="T79" fmla="*/ 15 h 528"/>
              <a:gd name="T80" fmla="*/ 310 w 709"/>
              <a:gd name="T81" fmla="*/ 17 h 528"/>
              <a:gd name="T82" fmla="*/ 355 w 709"/>
              <a:gd name="T83" fmla="*/ 19 h 528"/>
              <a:gd name="T84" fmla="*/ 399 w 709"/>
              <a:gd name="T85" fmla="*/ 22 h 528"/>
              <a:gd name="T86" fmla="*/ 444 w 709"/>
              <a:gd name="T87" fmla="*/ 24 h 528"/>
              <a:gd name="T88" fmla="*/ 489 w 709"/>
              <a:gd name="T89" fmla="*/ 27 h 528"/>
              <a:gd name="T90" fmla="*/ 530 w 709"/>
              <a:gd name="T91" fmla="*/ 29 h 528"/>
              <a:gd name="T92" fmla="*/ 565 w 709"/>
              <a:gd name="T93" fmla="*/ 29 h 528"/>
              <a:gd name="T94" fmla="*/ 598 w 709"/>
              <a:gd name="T95" fmla="*/ 31 h 528"/>
              <a:gd name="T96" fmla="*/ 634 w 709"/>
              <a:gd name="T97" fmla="*/ 31 h 528"/>
              <a:gd name="T98" fmla="*/ 667 w 709"/>
              <a:gd name="T99" fmla="*/ 31 h 528"/>
              <a:gd name="T100" fmla="*/ 702 w 709"/>
              <a:gd name="T101" fmla="*/ 34 h 528"/>
              <a:gd name="T102" fmla="*/ 709 w 709"/>
              <a:gd name="T103" fmla="*/ 48 h 528"/>
              <a:gd name="T104" fmla="*/ 709 w 709"/>
              <a:gd name="T105" fmla="*/ 71 h 528"/>
              <a:gd name="T106" fmla="*/ 709 w 709"/>
              <a:gd name="T107" fmla="*/ 95 h 528"/>
              <a:gd name="T108" fmla="*/ 709 w 709"/>
              <a:gd name="T109" fmla="*/ 116 h 528"/>
              <a:gd name="T110" fmla="*/ 707 w 709"/>
              <a:gd name="T111" fmla="*/ 140 h 528"/>
              <a:gd name="T112" fmla="*/ 707 w 709"/>
              <a:gd name="T113" fmla="*/ 157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09" h="528">
                <a:moveTo>
                  <a:pt x="707" y="157"/>
                </a:moveTo>
                <a:lnTo>
                  <a:pt x="707" y="169"/>
                </a:lnTo>
                <a:lnTo>
                  <a:pt x="707" y="178"/>
                </a:lnTo>
                <a:lnTo>
                  <a:pt x="707" y="190"/>
                </a:lnTo>
                <a:lnTo>
                  <a:pt x="707" y="202"/>
                </a:lnTo>
                <a:lnTo>
                  <a:pt x="707" y="213"/>
                </a:lnTo>
                <a:lnTo>
                  <a:pt x="707" y="225"/>
                </a:lnTo>
                <a:lnTo>
                  <a:pt x="707" y="237"/>
                </a:lnTo>
                <a:lnTo>
                  <a:pt x="707" y="249"/>
                </a:lnTo>
                <a:lnTo>
                  <a:pt x="707" y="261"/>
                </a:lnTo>
                <a:lnTo>
                  <a:pt x="707" y="273"/>
                </a:lnTo>
                <a:lnTo>
                  <a:pt x="707" y="284"/>
                </a:lnTo>
                <a:lnTo>
                  <a:pt x="705" y="294"/>
                </a:lnTo>
                <a:lnTo>
                  <a:pt x="705" y="306"/>
                </a:lnTo>
                <a:lnTo>
                  <a:pt x="705" y="318"/>
                </a:lnTo>
                <a:lnTo>
                  <a:pt x="705" y="329"/>
                </a:lnTo>
                <a:lnTo>
                  <a:pt x="705" y="341"/>
                </a:lnTo>
                <a:lnTo>
                  <a:pt x="705" y="353"/>
                </a:lnTo>
                <a:lnTo>
                  <a:pt x="705" y="365"/>
                </a:lnTo>
                <a:lnTo>
                  <a:pt x="705" y="377"/>
                </a:lnTo>
                <a:lnTo>
                  <a:pt x="705" y="389"/>
                </a:lnTo>
                <a:lnTo>
                  <a:pt x="705" y="400"/>
                </a:lnTo>
                <a:lnTo>
                  <a:pt x="705" y="410"/>
                </a:lnTo>
                <a:lnTo>
                  <a:pt x="705" y="422"/>
                </a:lnTo>
                <a:lnTo>
                  <a:pt x="705" y="434"/>
                </a:lnTo>
                <a:lnTo>
                  <a:pt x="705" y="445"/>
                </a:lnTo>
                <a:lnTo>
                  <a:pt x="702" y="457"/>
                </a:lnTo>
                <a:lnTo>
                  <a:pt x="702" y="469"/>
                </a:lnTo>
                <a:lnTo>
                  <a:pt x="702" y="481"/>
                </a:lnTo>
                <a:lnTo>
                  <a:pt x="702" y="493"/>
                </a:lnTo>
                <a:lnTo>
                  <a:pt x="702" y="505"/>
                </a:lnTo>
                <a:lnTo>
                  <a:pt x="702" y="516"/>
                </a:lnTo>
                <a:lnTo>
                  <a:pt x="702" y="528"/>
                </a:lnTo>
                <a:lnTo>
                  <a:pt x="690" y="528"/>
                </a:lnTo>
                <a:lnTo>
                  <a:pt x="679" y="526"/>
                </a:lnTo>
                <a:lnTo>
                  <a:pt x="664" y="526"/>
                </a:lnTo>
                <a:lnTo>
                  <a:pt x="653" y="526"/>
                </a:lnTo>
                <a:lnTo>
                  <a:pt x="641" y="526"/>
                </a:lnTo>
                <a:lnTo>
                  <a:pt x="629" y="526"/>
                </a:lnTo>
                <a:lnTo>
                  <a:pt x="615" y="526"/>
                </a:lnTo>
                <a:lnTo>
                  <a:pt x="603" y="526"/>
                </a:lnTo>
                <a:lnTo>
                  <a:pt x="584" y="524"/>
                </a:lnTo>
                <a:lnTo>
                  <a:pt x="565" y="524"/>
                </a:lnTo>
                <a:lnTo>
                  <a:pt x="546" y="524"/>
                </a:lnTo>
                <a:lnTo>
                  <a:pt x="527" y="524"/>
                </a:lnTo>
                <a:lnTo>
                  <a:pt x="508" y="521"/>
                </a:lnTo>
                <a:lnTo>
                  <a:pt x="489" y="521"/>
                </a:lnTo>
                <a:lnTo>
                  <a:pt x="470" y="521"/>
                </a:lnTo>
                <a:lnTo>
                  <a:pt x="452" y="519"/>
                </a:lnTo>
                <a:lnTo>
                  <a:pt x="433" y="519"/>
                </a:lnTo>
                <a:lnTo>
                  <a:pt x="414" y="519"/>
                </a:lnTo>
                <a:lnTo>
                  <a:pt x="395" y="516"/>
                </a:lnTo>
                <a:lnTo>
                  <a:pt x="376" y="516"/>
                </a:lnTo>
                <a:lnTo>
                  <a:pt x="357" y="516"/>
                </a:lnTo>
                <a:lnTo>
                  <a:pt x="338" y="514"/>
                </a:lnTo>
                <a:lnTo>
                  <a:pt x="319" y="514"/>
                </a:lnTo>
                <a:lnTo>
                  <a:pt x="300" y="512"/>
                </a:lnTo>
                <a:lnTo>
                  <a:pt x="281" y="512"/>
                </a:lnTo>
                <a:lnTo>
                  <a:pt x="262" y="512"/>
                </a:lnTo>
                <a:lnTo>
                  <a:pt x="243" y="509"/>
                </a:lnTo>
                <a:lnTo>
                  <a:pt x="224" y="509"/>
                </a:lnTo>
                <a:lnTo>
                  <a:pt x="206" y="507"/>
                </a:lnTo>
                <a:lnTo>
                  <a:pt x="187" y="507"/>
                </a:lnTo>
                <a:lnTo>
                  <a:pt x="168" y="505"/>
                </a:lnTo>
                <a:lnTo>
                  <a:pt x="149" y="505"/>
                </a:lnTo>
                <a:lnTo>
                  <a:pt x="130" y="502"/>
                </a:lnTo>
                <a:lnTo>
                  <a:pt x="111" y="500"/>
                </a:lnTo>
                <a:lnTo>
                  <a:pt x="92" y="500"/>
                </a:lnTo>
                <a:lnTo>
                  <a:pt x="75" y="498"/>
                </a:lnTo>
                <a:lnTo>
                  <a:pt x="57" y="498"/>
                </a:lnTo>
                <a:lnTo>
                  <a:pt x="38" y="495"/>
                </a:lnTo>
                <a:lnTo>
                  <a:pt x="19" y="493"/>
                </a:lnTo>
                <a:lnTo>
                  <a:pt x="0" y="493"/>
                </a:lnTo>
                <a:lnTo>
                  <a:pt x="0" y="476"/>
                </a:lnTo>
                <a:lnTo>
                  <a:pt x="2" y="462"/>
                </a:lnTo>
                <a:lnTo>
                  <a:pt x="2" y="445"/>
                </a:lnTo>
                <a:lnTo>
                  <a:pt x="4" y="431"/>
                </a:lnTo>
                <a:lnTo>
                  <a:pt x="4" y="415"/>
                </a:lnTo>
                <a:lnTo>
                  <a:pt x="7" y="400"/>
                </a:lnTo>
                <a:lnTo>
                  <a:pt x="7" y="384"/>
                </a:lnTo>
                <a:lnTo>
                  <a:pt x="9" y="370"/>
                </a:lnTo>
                <a:lnTo>
                  <a:pt x="9" y="353"/>
                </a:lnTo>
                <a:lnTo>
                  <a:pt x="12" y="337"/>
                </a:lnTo>
                <a:lnTo>
                  <a:pt x="12" y="322"/>
                </a:lnTo>
                <a:lnTo>
                  <a:pt x="14" y="306"/>
                </a:lnTo>
                <a:lnTo>
                  <a:pt x="16" y="292"/>
                </a:lnTo>
                <a:lnTo>
                  <a:pt x="16" y="275"/>
                </a:lnTo>
                <a:lnTo>
                  <a:pt x="19" y="261"/>
                </a:lnTo>
                <a:lnTo>
                  <a:pt x="19" y="244"/>
                </a:lnTo>
                <a:lnTo>
                  <a:pt x="21" y="230"/>
                </a:lnTo>
                <a:lnTo>
                  <a:pt x="21" y="213"/>
                </a:lnTo>
                <a:lnTo>
                  <a:pt x="23" y="199"/>
                </a:lnTo>
                <a:lnTo>
                  <a:pt x="23" y="183"/>
                </a:lnTo>
                <a:lnTo>
                  <a:pt x="26" y="169"/>
                </a:lnTo>
                <a:lnTo>
                  <a:pt x="26" y="152"/>
                </a:lnTo>
                <a:lnTo>
                  <a:pt x="28" y="138"/>
                </a:lnTo>
                <a:lnTo>
                  <a:pt x="28" y="121"/>
                </a:lnTo>
                <a:lnTo>
                  <a:pt x="30" y="107"/>
                </a:lnTo>
                <a:lnTo>
                  <a:pt x="30" y="90"/>
                </a:lnTo>
                <a:lnTo>
                  <a:pt x="33" y="76"/>
                </a:lnTo>
                <a:lnTo>
                  <a:pt x="35" y="60"/>
                </a:lnTo>
                <a:lnTo>
                  <a:pt x="35" y="45"/>
                </a:lnTo>
                <a:lnTo>
                  <a:pt x="38" y="29"/>
                </a:lnTo>
                <a:lnTo>
                  <a:pt x="38" y="15"/>
                </a:lnTo>
                <a:lnTo>
                  <a:pt x="40" y="0"/>
                </a:lnTo>
                <a:lnTo>
                  <a:pt x="54" y="0"/>
                </a:lnTo>
                <a:lnTo>
                  <a:pt x="68" y="3"/>
                </a:lnTo>
                <a:lnTo>
                  <a:pt x="85" y="3"/>
                </a:lnTo>
                <a:lnTo>
                  <a:pt x="99" y="5"/>
                </a:lnTo>
                <a:lnTo>
                  <a:pt x="113" y="5"/>
                </a:lnTo>
                <a:lnTo>
                  <a:pt x="130" y="5"/>
                </a:lnTo>
                <a:lnTo>
                  <a:pt x="144" y="8"/>
                </a:lnTo>
                <a:lnTo>
                  <a:pt x="158" y="8"/>
                </a:lnTo>
                <a:lnTo>
                  <a:pt x="175" y="10"/>
                </a:lnTo>
                <a:lnTo>
                  <a:pt x="189" y="10"/>
                </a:lnTo>
                <a:lnTo>
                  <a:pt x="203" y="12"/>
                </a:lnTo>
                <a:lnTo>
                  <a:pt x="220" y="12"/>
                </a:lnTo>
                <a:lnTo>
                  <a:pt x="234" y="15"/>
                </a:lnTo>
                <a:lnTo>
                  <a:pt x="248" y="15"/>
                </a:lnTo>
                <a:lnTo>
                  <a:pt x="265" y="15"/>
                </a:lnTo>
                <a:lnTo>
                  <a:pt x="279" y="17"/>
                </a:lnTo>
                <a:lnTo>
                  <a:pt x="293" y="17"/>
                </a:lnTo>
                <a:lnTo>
                  <a:pt x="310" y="17"/>
                </a:lnTo>
                <a:lnTo>
                  <a:pt x="324" y="19"/>
                </a:lnTo>
                <a:lnTo>
                  <a:pt x="338" y="19"/>
                </a:lnTo>
                <a:lnTo>
                  <a:pt x="355" y="19"/>
                </a:lnTo>
                <a:lnTo>
                  <a:pt x="369" y="22"/>
                </a:lnTo>
                <a:lnTo>
                  <a:pt x="383" y="22"/>
                </a:lnTo>
                <a:lnTo>
                  <a:pt x="399" y="22"/>
                </a:lnTo>
                <a:lnTo>
                  <a:pt x="414" y="24"/>
                </a:lnTo>
                <a:lnTo>
                  <a:pt x="428" y="24"/>
                </a:lnTo>
                <a:lnTo>
                  <a:pt x="444" y="24"/>
                </a:lnTo>
                <a:lnTo>
                  <a:pt x="459" y="27"/>
                </a:lnTo>
                <a:lnTo>
                  <a:pt x="475" y="27"/>
                </a:lnTo>
                <a:lnTo>
                  <a:pt x="489" y="27"/>
                </a:lnTo>
                <a:lnTo>
                  <a:pt x="504" y="27"/>
                </a:lnTo>
                <a:lnTo>
                  <a:pt x="520" y="29"/>
                </a:lnTo>
                <a:lnTo>
                  <a:pt x="530" y="29"/>
                </a:lnTo>
                <a:lnTo>
                  <a:pt x="541" y="29"/>
                </a:lnTo>
                <a:lnTo>
                  <a:pt x="553" y="29"/>
                </a:lnTo>
                <a:lnTo>
                  <a:pt x="565" y="29"/>
                </a:lnTo>
                <a:lnTo>
                  <a:pt x="577" y="29"/>
                </a:lnTo>
                <a:lnTo>
                  <a:pt x="586" y="29"/>
                </a:lnTo>
                <a:lnTo>
                  <a:pt x="598" y="31"/>
                </a:lnTo>
                <a:lnTo>
                  <a:pt x="610" y="31"/>
                </a:lnTo>
                <a:lnTo>
                  <a:pt x="622" y="31"/>
                </a:lnTo>
                <a:lnTo>
                  <a:pt x="634" y="31"/>
                </a:lnTo>
                <a:lnTo>
                  <a:pt x="643" y="31"/>
                </a:lnTo>
                <a:lnTo>
                  <a:pt x="655" y="31"/>
                </a:lnTo>
                <a:lnTo>
                  <a:pt x="667" y="31"/>
                </a:lnTo>
                <a:lnTo>
                  <a:pt x="679" y="31"/>
                </a:lnTo>
                <a:lnTo>
                  <a:pt x="690" y="34"/>
                </a:lnTo>
                <a:lnTo>
                  <a:pt x="702" y="34"/>
                </a:lnTo>
                <a:lnTo>
                  <a:pt x="709" y="34"/>
                </a:lnTo>
                <a:lnTo>
                  <a:pt x="709" y="41"/>
                </a:lnTo>
                <a:lnTo>
                  <a:pt x="709" y="48"/>
                </a:lnTo>
                <a:lnTo>
                  <a:pt x="709" y="55"/>
                </a:lnTo>
                <a:lnTo>
                  <a:pt x="709" y="64"/>
                </a:lnTo>
                <a:lnTo>
                  <a:pt x="709" y="71"/>
                </a:lnTo>
                <a:lnTo>
                  <a:pt x="709" y="79"/>
                </a:lnTo>
                <a:lnTo>
                  <a:pt x="709" y="86"/>
                </a:lnTo>
                <a:lnTo>
                  <a:pt x="709" y="95"/>
                </a:lnTo>
                <a:lnTo>
                  <a:pt x="709" y="102"/>
                </a:lnTo>
                <a:lnTo>
                  <a:pt x="709" y="109"/>
                </a:lnTo>
                <a:lnTo>
                  <a:pt x="709" y="116"/>
                </a:lnTo>
                <a:lnTo>
                  <a:pt x="709" y="126"/>
                </a:lnTo>
                <a:lnTo>
                  <a:pt x="709" y="133"/>
                </a:lnTo>
                <a:lnTo>
                  <a:pt x="707" y="140"/>
                </a:lnTo>
                <a:lnTo>
                  <a:pt x="707" y="147"/>
                </a:lnTo>
                <a:lnTo>
                  <a:pt x="707" y="157"/>
                </a:lnTo>
                <a:lnTo>
                  <a:pt x="707" y="157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49" name="Freeform 51">
            <a:extLst>
              <a:ext uri="{FF2B5EF4-FFF2-40B4-BE49-F238E27FC236}">
                <a16:creationId xmlns:a16="http://schemas.microsoft.com/office/drawing/2014/main" id="{0EBA9FFA-3A18-48AC-A72A-6A3CD2BA83AC}"/>
              </a:ext>
            </a:extLst>
          </p:cNvPr>
          <p:cNvSpPr>
            <a:spLocks noEditPoints="1"/>
          </p:cNvSpPr>
          <p:nvPr/>
        </p:nvSpPr>
        <p:spPr bwMode="auto">
          <a:xfrm>
            <a:off x="4873172" y="2575470"/>
            <a:ext cx="1045369" cy="1546622"/>
          </a:xfrm>
          <a:custGeom>
            <a:avLst/>
            <a:gdLst>
              <a:gd name="T0" fmla="*/ 405 w 878"/>
              <a:gd name="T1" fmla="*/ 1226 h 1299"/>
              <a:gd name="T2" fmla="*/ 301 w 878"/>
              <a:gd name="T3" fmla="*/ 1153 h 1299"/>
              <a:gd name="T4" fmla="*/ 414 w 878"/>
              <a:gd name="T5" fmla="*/ 1160 h 1299"/>
              <a:gd name="T6" fmla="*/ 258 w 878"/>
              <a:gd name="T7" fmla="*/ 1049 h 1299"/>
              <a:gd name="T8" fmla="*/ 270 w 878"/>
              <a:gd name="T9" fmla="*/ 1060 h 1299"/>
              <a:gd name="T10" fmla="*/ 232 w 878"/>
              <a:gd name="T11" fmla="*/ 1044 h 1299"/>
              <a:gd name="T12" fmla="*/ 280 w 878"/>
              <a:gd name="T13" fmla="*/ 1046 h 1299"/>
              <a:gd name="T14" fmla="*/ 873 w 878"/>
              <a:gd name="T15" fmla="*/ 1103 h 1299"/>
              <a:gd name="T16" fmla="*/ 857 w 878"/>
              <a:gd name="T17" fmla="*/ 1079 h 1299"/>
              <a:gd name="T18" fmla="*/ 838 w 878"/>
              <a:gd name="T19" fmla="*/ 1034 h 1299"/>
              <a:gd name="T20" fmla="*/ 599 w 878"/>
              <a:gd name="T21" fmla="*/ 712 h 1299"/>
              <a:gd name="T22" fmla="*/ 410 w 878"/>
              <a:gd name="T23" fmla="*/ 301 h 1299"/>
              <a:gd name="T24" fmla="*/ 206 w 878"/>
              <a:gd name="T25" fmla="*/ 33 h 1299"/>
              <a:gd name="T26" fmla="*/ 57 w 878"/>
              <a:gd name="T27" fmla="*/ 40 h 1299"/>
              <a:gd name="T28" fmla="*/ 43 w 878"/>
              <a:gd name="T29" fmla="*/ 104 h 1299"/>
              <a:gd name="T30" fmla="*/ 38 w 878"/>
              <a:gd name="T31" fmla="*/ 144 h 1299"/>
              <a:gd name="T32" fmla="*/ 15 w 878"/>
              <a:gd name="T33" fmla="*/ 161 h 1299"/>
              <a:gd name="T34" fmla="*/ 3 w 878"/>
              <a:gd name="T35" fmla="*/ 208 h 1299"/>
              <a:gd name="T36" fmla="*/ 38 w 878"/>
              <a:gd name="T37" fmla="*/ 284 h 1299"/>
              <a:gd name="T38" fmla="*/ 31 w 878"/>
              <a:gd name="T39" fmla="*/ 360 h 1299"/>
              <a:gd name="T40" fmla="*/ 67 w 878"/>
              <a:gd name="T41" fmla="*/ 447 h 1299"/>
              <a:gd name="T42" fmla="*/ 83 w 878"/>
              <a:gd name="T43" fmla="*/ 495 h 1299"/>
              <a:gd name="T44" fmla="*/ 76 w 878"/>
              <a:gd name="T45" fmla="*/ 502 h 1299"/>
              <a:gd name="T46" fmla="*/ 97 w 878"/>
              <a:gd name="T47" fmla="*/ 523 h 1299"/>
              <a:gd name="T48" fmla="*/ 116 w 878"/>
              <a:gd name="T49" fmla="*/ 525 h 1299"/>
              <a:gd name="T50" fmla="*/ 145 w 878"/>
              <a:gd name="T51" fmla="*/ 514 h 1299"/>
              <a:gd name="T52" fmla="*/ 175 w 878"/>
              <a:gd name="T53" fmla="*/ 521 h 1299"/>
              <a:gd name="T54" fmla="*/ 192 w 878"/>
              <a:gd name="T55" fmla="*/ 523 h 1299"/>
              <a:gd name="T56" fmla="*/ 206 w 878"/>
              <a:gd name="T57" fmla="*/ 521 h 1299"/>
              <a:gd name="T58" fmla="*/ 206 w 878"/>
              <a:gd name="T59" fmla="*/ 523 h 1299"/>
              <a:gd name="T60" fmla="*/ 190 w 878"/>
              <a:gd name="T61" fmla="*/ 528 h 1299"/>
              <a:gd name="T62" fmla="*/ 126 w 878"/>
              <a:gd name="T63" fmla="*/ 525 h 1299"/>
              <a:gd name="T64" fmla="*/ 142 w 878"/>
              <a:gd name="T65" fmla="*/ 566 h 1299"/>
              <a:gd name="T66" fmla="*/ 140 w 878"/>
              <a:gd name="T67" fmla="*/ 585 h 1299"/>
              <a:gd name="T68" fmla="*/ 121 w 878"/>
              <a:gd name="T69" fmla="*/ 568 h 1299"/>
              <a:gd name="T70" fmla="*/ 109 w 878"/>
              <a:gd name="T71" fmla="*/ 547 h 1299"/>
              <a:gd name="T72" fmla="*/ 109 w 878"/>
              <a:gd name="T73" fmla="*/ 611 h 1299"/>
              <a:gd name="T74" fmla="*/ 154 w 878"/>
              <a:gd name="T75" fmla="*/ 660 h 1299"/>
              <a:gd name="T76" fmla="*/ 145 w 878"/>
              <a:gd name="T77" fmla="*/ 698 h 1299"/>
              <a:gd name="T78" fmla="*/ 138 w 878"/>
              <a:gd name="T79" fmla="*/ 734 h 1299"/>
              <a:gd name="T80" fmla="*/ 166 w 878"/>
              <a:gd name="T81" fmla="*/ 781 h 1299"/>
              <a:gd name="T82" fmla="*/ 199 w 878"/>
              <a:gd name="T83" fmla="*/ 847 h 1299"/>
              <a:gd name="T84" fmla="*/ 211 w 878"/>
              <a:gd name="T85" fmla="*/ 888 h 1299"/>
              <a:gd name="T86" fmla="*/ 228 w 878"/>
              <a:gd name="T87" fmla="*/ 935 h 1299"/>
              <a:gd name="T88" fmla="*/ 225 w 878"/>
              <a:gd name="T89" fmla="*/ 975 h 1299"/>
              <a:gd name="T90" fmla="*/ 308 w 878"/>
              <a:gd name="T91" fmla="*/ 1011 h 1299"/>
              <a:gd name="T92" fmla="*/ 353 w 878"/>
              <a:gd name="T93" fmla="*/ 1039 h 1299"/>
              <a:gd name="T94" fmla="*/ 384 w 878"/>
              <a:gd name="T95" fmla="*/ 1067 h 1299"/>
              <a:gd name="T96" fmla="*/ 431 w 878"/>
              <a:gd name="T97" fmla="*/ 1108 h 1299"/>
              <a:gd name="T98" fmla="*/ 443 w 878"/>
              <a:gd name="T99" fmla="*/ 1115 h 1299"/>
              <a:gd name="T100" fmla="*/ 514 w 878"/>
              <a:gd name="T101" fmla="*/ 1179 h 1299"/>
              <a:gd name="T102" fmla="*/ 530 w 878"/>
              <a:gd name="T103" fmla="*/ 1262 h 1299"/>
              <a:gd name="T104" fmla="*/ 530 w 878"/>
              <a:gd name="T105" fmla="*/ 1264 h 1299"/>
              <a:gd name="T106" fmla="*/ 615 w 878"/>
              <a:gd name="T107" fmla="*/ 1290 h 1299"/>
              <a:gd name="T108" fmla="*/ 779 w 878"/>
              <a:gd name="T109" fmla="*/ 1297 h 1299"/>
              <a:gd name="T110" fmla="*/ 821 w 878"/>
              <a:gd name="T111" fmla="*/ 1269 h 1299"/>
              <a:gd name="T112" fmla="*/ 802 w 878"/>
              <a:gd name="T113" fmla="*/ 1212 h 1299"/>
              <a:gd name="T114" fmla="*/ 831 w 878"/>
              <a:gd name="T115" fmla="*/ 1176 h 1299"/>
              <a:gd name="T116" fmla="*/ 838 w 878"/>
              <a:gd name="T117" fmla="*/ 1143 h 1299"/>
              <a:gd name="T118" fmla="*/ 62 w 878"/>
              <a:gd name="T119" fmla="*/ 544 h 1299"/>
              <a:gd name="T120" fmla="*/ 126 w 878"/>
              <a:gd name="T121" fmla="*/ 542 h 1299"/>
              <a:gd name="T122" fmla="*/ 334 w 878"/>
              <a:gd name="T123" fmla="*/ 1065 h 1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78" h="1299">
                <a:moveTo>
                  <a:pt x="410" y="1221"/>
                </a:moveTo>
                <a:lnTo>
                  <a:pt x="407" y="1217"/>
                </a:lnTo>
                <a:lnTo>
                  <a:pt x="403" y="1212"/>
                </a:lnTo>
                <a:lnTo>
                  <a:pt x="400" y="1209"/>
                </a:lnTo>
                <a:lnTo>
                  <a:pt x="400" y="1205"/>
                </a:lnTo>
                <a:lnTo>
                  <a:pt x="400" y="1205"/>
                </a:lnTo>
                <a:lnTo>
                  <a:pt x="400" y="1202"/>
                </a:lnTo>
                <a:lnTo>
                  <a:pt x="398" y="1202"/>
                </a:lnTo>
                <a:lnTo>
                  <a:pt x="398" y="1200"/>
                </a:lnTo>
                <a:lnTo>
                  <a:pt x="398" y="1200"/>
                </a:lnTo>
                <a:lnTo>
                  <a:pt x="398" y="1198"/>
                </a:lnTo>
                <a:lnTo>
                  <a:pt x="395" y="1198"/>
                </a:lnTo>
                <a:lnTo>
                  <a:pt x="395" y="1198"/>
                </a:lnTo>
                <a:lnTo>
                  <a:pt x="393" y="1200"/>
                </a:lnTo>
                <a:lnTo>
                  <a:pt x="395" y="1205"/>
                </a:lnTo>
                <a:lnTo>
                  <a:pt x="398" y="1207"/>
                </a:lnTo>
                <a:lnTo>
                  <a:pt x="398" y="1212"/>
                </a:lnTo>
                <a:lnTo>
                  <a:pt x="400" y="1219"/>
                </a:lnTo>
                <a:lnTo>
                  <a:pt x="403" y="1224"/>
                </a:lnTo>
                <a:lnTo>
                  <a:pt x="405" y="1226"/>
                </a:lnTo>
                <a:lnTo>
                  <a:pt x="407" y="1226"/>
                </a:lnTo>
                <a:lnTo>
                  <a:pt x="407" y="1228"/>
                </a:lnTo>
                <a:lnTo>
                  <a:pt x="410" y="1228"/>
                </a:lnTo>
                <a:lnTo>
                  <a:pt x="410" y="1228"/>
                </a:lnTo>
                <a:lnTo>
                  <a:pt x="410" y="1228"/>
                </a:lnTo>
                <a:lnTo>
                  <a:pt x="412" y="1228"/>
                </a:lnTo>
                <a:lnTo>
                  <a:pt x="414" y="1228"/>
                </a:lnTo>
                <a:lnTo>
                  <a:pt x="414" y="1228"/>
                </a:lnTo>
                <a:lnTo>
                  <a:pt x="417" y="1228"/>
                </a:lnTo>
                <a:lnTo>
                  <a:pt x="412" y="1224"/>
                </a:lnTo>
                <a:lnTo>
                  <a:pt x="410" y="1221"/>
                </a:lnTo>
                <a:close/>
                <a:moveTo>
                  <a:pt x="310" y="1155"/>
                </a:moveTo>
                <a:lnTo>
                  <a:pt x="306" y="1153"/>
                </a:lnTo>
                <a:lnTo>
                  <a:pt x="306" y="1153"/>
                </a:lnTo>
                <a:lnTo>
                  <a:pt x="306" y="1150"/>
                </a:lnTo>
                <a:lnTo>
                  <a:pt x="303" y="1150"/>
                </a:lnTo>
                <a:lnTo>
                  <a:pt x="303" y="1150"/>
                </a:lnTo>
                <a:lnTo>
                  <a:pt x="301" y="1150"/>
                </a:lnTo>
                <a:lnTo>
                  <a:pt x="298" y="1150"/>
                </a:lnTo>
                <a:lnTo>
                  <a:pt x="301" y="1153"/>
                </a:lnTo>
                <a:lnTo>
                  <a:pt x="303" y="1157"/>
                </a:lnTo>
                <a:lnTo>
                  <a:pt x="306" y="1160"/>
                </a:lnTo>
                <a:lnTo>
                  <a:pt x="308" y="1160"/>
                </a:lnTo>
                <a:lnTo>
                  <a:pt x="313" y="1160"/>
                </a:lnTo>
                <a:lnTo>
                  <a:pt x="313" y="1157"/>
                </a:lnTo>
                <a:lnTo>
                  <a:pt x="310" y="1155"/>
                </a:lnTo>
                <a:close/>
                <a:moveTo>
                  <a:pt x="426" y="1155"/>
                </a:moveTo>
                <a:lnTo>
                  <a:pt x="417" y="1150"/>
                </a:lnTo>
                <a:lnTo>
                  <a:pt x="417" y="1150"/>
                </a:lnTo>
                <a:lnTo>
                  <a:pt x="410" y="1146"/>
                </a:lnTo>
                <a:lnTo>
                  <a:pt x="407" y="1143"/>
                </a:lnTo>
                <a:lnTo>
                  <a:pt x="405" y="1143"/>
                </a:lnTo>
                <a:lnTo>
                  <a:pt x="405" y="1146"/>
                </a:lnTo>
                <a:lnTo>
                  <a:pt x="405" y="1148"/>
                </a:lnTo>
                <a:lnTo>
                  <a:pt x="407" y="1148"/>
                </a:lnTo>
                <a:lnTo>
                  <a:pt x="410" y="1150"/>
                </a:lnTo>
                <a:lnTo>
                  <a:pt x="412" y="1150"/>
                </a:lnTo>
                <a:lnTo>
                  <a:pt x="414" y="1153"/>
                </a:lnTo>
                <a:lnTo>
                  <a:pt x="414" y="1155"/>
                </a:lnTo>
                <a:lnTo>
                  <a:pt x="414" y="1160"/>
                </a:lnTo>
                <a:lnTo>
                  <a:pt x="414" y="1162"/>
                </a:lnTo>
                <a:lnTo>
                  <a:pt x="414" y="1164"/>
                </a:lnTo>
                <a:lnTo>
                  <a:pt x="417" y="1167"/>
                </a:lnTo>
                <a:lnTo>
                  <a:pt x="419" y="1167"/>
                </a:lnTo>
                <a:lnTo>
                  <a:pt x="419" y="1167"/>
                </a:lnTo>
                <a:lnTo>
                  <a:pt x="421" y="1167"/>
                </a:lnTo>
                <a:lnTo>
                  <a:pt x="424" y="1167"/>
                </a:lnTo>
                <a:lnTo>
                  <a:pt x="424" y="1167"/>
                </a:lnTo>
                <a:lnTo>
                  <a:pt x="426" y="1169"/>
                </a:lnTo>
                <a:lnTo>
                  <a:pt x="429" y="1169"/>
                </a:lnTo>
                <a:lnTo>
                  <a:pt x="431" y="1169"/>
                </a:lnTo>
                <a:lnTo>
                  <a:pt x="431" y="1167"/>
                </a:lnTo>
                <a:lnTo>
                  <a:pt x="426" y="1157"/>
                </a:lnTo>
                <a:lnTo>
                  <a:pt x="426" y="1155"/>
                </a:lnTo>
                <a:close/>
                <a:moveTo>
                  <a:pt x="268" y="1053"/>
                </a:moveTo>
                <a:lnTo>
                  <a:pt x="268" y="1051"/>
                </a:lnTo>
                <a:lnTo>
                  <a:pt x="268" y="1049"/>
                </a:lnTo>
                <a:lnTo>
                  <a:pt x="265" y="1049"/>
                </a:lnTo>
                <a:lnTo>
                  <a:pt x="265" y="1049"/>
                </a:lnTo>
                <a:lnTo>
                  <a:pt x="258" y="1049"/>
                </a:lnTo>
                <a:lnTo>
                  <a:pt x="256" y="1049"/>
                </a:lnTo>
                <a:lnTo>
                  <a:pt x="256" y="1049"/>
                </a:lnTo>
                <a:lnTo>
                  <a:pt x="254" y="1049"/>
                </a:lnTo>
                <a:lnTo>
                  <a:pt x="251" y="1049"/>
                </a:lnTo>
                <a:lnTo>
                  <a:pt x="249" y="1046"/>
                </a:lnTo>
                <a:lnTo>
                  <a:pt x="246" y="1049"/>
                </a:lnTo>
                <a:lnTo>
                  <a:pt x="246" y="1051"/>
                </a:lnTo>
                <a:lnTo>
                  <a:pt x="249" y="1053"/>
                </a:lnTo>
                <a:lnTo>
                  <a:pt x="251" y="1056"/>
                </a:lnTo>
                <a:lnTo>
                  <a:pt x="251" y="1058"/>
                </a:lnTo>
                <a:lnTo>
                  <a:pt x="251" y="1060"/>
                </a:lnTo>
                <a:lnTo>
                  <a:pt x="254" y="1063"/>
                </a:lnTo>
                <a:lnTo>
                  <a:pt x="256" y="1063"/>
                </a:lnTo>
                <a:lnTo>
                  <a:pt x="258" y="1063"/>
                </a:lnTo>
                <a:lnTo>
                  <a:pt x="258" y="1063"/>
                </a:lnTo>
                <a:lnTo>
                  <a:pt x="261" y="1063"/>
                </a:lnTo>
                <a:lnTo>
                  <a:pt x="261" y="1063"/>
                </a:lnTo>
                <a:lnTo>
                  <a:pt x="263" y="1063"/>
                </a:lnTo>
                <a:lnTo>
                  <a:pt x="263" y="1063"/>
                </a:lnTo>
                <a:lnTo>
                  <a:pt x="270" y="1060"/>
                </a:lnTo>
                <a:lnTo>
                  <a:pt x="272" y="1060"/>
                </a:lnTo>
                <a:lnTo>
                  <a:pt x="272" y="1058"/>
                </a:lnTo>
                <a:lnTo>
                  <a:pt x="272" y="1056"/>
                </a:lnTo>
                <a:lnTo>
                  <a:pt x="270" y="1056"/>
                </a:lnTo>
                <a:lnTo>
                  <a:pt x="268" y="1053"/>
                </a:lnTo>
                <a:close/>
                <a:moveTo>
                  <a:pt x="239" y="1044"/>
                </a:moveTo>
                <a:lnTo>
                  <a:pt x="239" y="1041"/>
                </a:lnTo>
                <a:lnTo>
                  <a:pt x="239" y="1041"/>
                </a:lnTo>
                <a:lnTo>
                  <a:pt x="237" y="1041"/>
                </a:lnTo>
                <a:lnTo>
                  <a:pt x="237" y="1039"/>
                </a:lnTo>
                <a:lnTo>
                  <a:pt x="237" y="1039"/>
                </a:lnTo>
                <a:lnTo>
                  <a:pt x="235" y="1037"/>
                </a:lnTo>
                <a:lnTo>
                  <a:pt x="235" y="1039"/>
                </a:lnTo>
                <a:lnTo>
                  <a:pt x="232" y="1039"/>
                </a:lnTo>
                <a:lnTo>
                  <a:pt x="230" y="1039"/>
                </a:lnTo>
                <a:lnTo>
                  <a:pt x="228" y="1041"/>
                </a:lnTo>
                <a:lnTo>
                  <a:pt x="228" y="1041"/>
                </a:lnTo>
                <a:lnTo>
                  <a:pt x="228" y="1041"/>
                </a:lnTo>
                <a:lnTo>
                  <a:pt x="230" y="1041"/>
                </a:lnTo>
                <a:lnTo>
                  <a:pt x="232" y="1044"/>
                </a:lnTo>
                <a:lnTo>
                  <a:pt x="235" y="1044"/>
                </a:lnTo>
                <a:lnTo>
                  <a:pt x="242" y="1046"/>
                </a:lnTo>
                <a:lnTo>
                  <a:pt x="242" y="1044"/>
                </a:lnTo>
                <a:lnTo>
                  <a:pt x="239" y="1044"/>
                </a:lnTo>
                <a:close/>
                <a:moveTo>
                  <a:pt x="317" y="1056"/>
                </a:moveTo>
                <a:lnTo>
                  <a:pt x="317" y="1056"/>
                </a:lnTo>
                <a:lnTo>
                  <a:pt x="315" y="1053"/>
                </a:lnTo>
                <a:lnTo>
                  <a:pt x="313" y="1056"/>
                </a:lnTo>
                <a:lnTo>
                  <a:pt x="308" y="1058"/>
                </a:lnTo>
                <a:lnTo>
                  <a:pt x="308" y="1058"/>
                </a:lnTo>
                <a:lnTo>
                  <a:pt x="308" y="1058"/>
                </a:lnTo>
                <a:lnTo>
                  <a:pt x="298" y="1053"/>
                </a:lnTo>
                <a:lnTo>
                  <a:pt x="296" y="1051"/>
                </a:lnTo>
                <a:lnTo>
                  <a:pt x="291" y="1051"/>
                </a:lnTo>
                <a:lnTo>
                  <a:pt x="291" y="1051"/>
                </a:lnTo>
                <a:lnTo>
                  <a:pt x="287" y="1046"/>
                </a:lnTo>
                <a:lnTo>
                  <a:pt x="282" y="1046"/>
                </a:lnTo>
                <a:lnTo>
                  <a:pt x="282" y="1046"/>
                </a:lnTo>
                <a:lnTo>
                  <a:pt x="282" y="1046"/>
                </a:lnTo>
                <a:lnTo>
                  <a:pt x="280" y="1046"/>
                </a:lnTo>
                <a:lnTo>
                  <a:pt x="280" y="1049"/>
                </a:lnTo>
                <a:lnTo>
                  <a:pt x="280" y="1049"/>
                </a:lnTo>
                <a:lnTo>
                  <a:pt x="282" y="1049"/>
                </a:lnTo>
                <a:lnTo>
                  <a:pt x="282" y="1051"/>
                </a:lnTo>
                <a:lnTo>
                  <a:pt x="284" y="1051"/>
                </a:lnTo>
                <a:lnTo>
                  <a:pt x="284" y="1053"/>
                </a:lnTo>
                <a:lnTo>
                  <a:pt x="282" y="1056"/>
                </a:lnTo>
                <a:lnTo>
                  <a:pt x="284" y="1058"/>
                </a:lnTo>
                <a:lnTo>
                  <a:pt x="289" y="1060"/>
                </a:lnTo>
                <a:lnTo>
                  <a:pt x="291" y="1063"/>
                </a:lnTo>
                <a:lnTo>
                  <a:pt x="315" y="1063"/>
                </a:lnTo>
                <a:lnTo>
                  <a:pt x="317" y="1060"/>
                </a:lnTo>
                <a:lnTo>
                  <a:pt x="320" y="1060"/>
                </a:lnTo>
                <a:lnTo>
                  <a:pt x="320" y="1058"/>
                </a:lnTo>
                <a:lnTo>
                  <a:pt x="320" y="1058"/>
                </a:lnTo>
                <a:lnTo>
                  <a:pt x="317" y="1056"/>
                </a:lnTo>
                <a:close/>
                <a:moveTo>
                  <a:pt x="878" y="1108"/>
                </a:moveTo>
                <a:lnTo>
                  <a:pt x="878" y="1108"/>
                </a:lnTo>
                <a:lnTo>
                  <a:pt x="876" y="1105"/>
                </a:lnTo>
                <a:lnTo>
                  <a:pt x="873" y="1103"/>
                </a:lnTo>
                <a:lnTo>
                  <a:pt x="873" y="1101"/>
                </a:lnTo>
                <a:lnTo>
                  <a:pt x="871" y="1101"/>
                </a:lnTo>
                <a:lnTo>
                  <a:pt x="864" y="1093"/>
                </a:lnTo>
                <a:lnTo>
                  <a:pt x="861" y="1091"/>
                </a:lnTo>
                <a:lnTo>
                  <a:pt x="861" y="1091"/>
                </a:lnTo>
                <a:lnTo>
                  <a:pt x="859" y="1089"/>
                </a:lnTo>
                <a:lnTo>
                  <a:pt x="859" y="1089"/>
                </a:lnTo>
                <a:lnTo>
                  <a:pt x="859" y="1089"/>
                </a:lnTo>
                <a:lnTo>
                  <a:pt x="859" y="1086"/>
                </a:lnTo>
                <a:lnTo>
                  <a:pt x="859" y="1086"/>
                </a:lnTo>
                <a:lnTo>
                  <a:pt x="857" y="1086"/>
                </a:lnTo>
                <a:lnTo>
                  <a:pt x="857" y="1086"/>
                </a:lnTo>
                <a:lnTo>
                  <a:pt x="857" y="1086"/>
                </a:lnTo>
                <a:lnTo>
                  <a:pt x="854" y="1086"/>
                </a:lnTo>
                <a:lnTo>
                  <a:pt x="854" y="1084"/>
                </a:lnTo>
                <a:lnTo>
                  <a:pt x="854" y="1084"/>
                </a:lnTo>
                <a:lnTo>
                  <a:pt x="854" y="1082"/>
                </a:lnTo>
                <a:lnTo>
                  <a:pt x="854" y="1082"/>
                </a:lnTo>
                <a:lnTo>
                  <a:pt x="854" y="1079"/>
                </a:lnTo>
                <a:lnTo>
                  <a:pt x="857" y="1079"/>
                </a:lnTo>
                <a:lnTo>
                  <a:pt x="854" y="1077"/>
                </a:lnTo>
                <a:lnTo>
                  <a:pt x="854" y="1077"/>
                </a:lnTo>
                <a:lnTo>
                  <a:pt x="854" y="1075"/>
                </a:lnTo>
                <a:lnTo>
                  <a:pt x="854" y="1072"/>
                </a:lnTo>
                <a:lnTo>
                  <a:pt x="852" y="1072"/>
                </a:lnTo>
                <a:lnTo>
                  <a:pt x="852" y="1070"/>
                </a:lnTo>
                <a:lnTo>
                  <a:pt x="852" y="1070"/>
                </a:lnTo>
                <a:lnTo>
                  <a:pt x="852" y="1065"/>
                </a:lnTo>
                <a:lnTo>
                  <a:pt x="852" y="1065"/>
                </a:lnTo>
                <a:lnTo>
                  <a:pt x="852" y="1065"/>
                </a:lnTo>
                <a:lnTo>
                  <a:pt x="852" y="1063"/>
                </a:lnTo>
                <a:lnTo>
                  <a:pt x="847" y="1049"/>
                </a:lnTo>
                <a:lnTo>
                  <a:pt x="845" y="1049"/>
                </a:lnTo>
                <a:lnTo>
                  <a:pt x="842" y="1046"/>
                </a:lnTo>
                <a:lnTo>
                  <a:pt x="840" y="1044"/>
                </a:lnTo>
                <a:lnTo>
                  <a:pt x="842" y="1041"/>
                </a:lnTo>
                <a:lnTo>
                  <a:pt x="840" y="1039"/>
                </a:lnTo>
                <a:lnTo>
                  <a:pt x="840" y="1037"/>
                </a:lnTo>
                <a:lnTo>
                  <a:pt x="840" y="1034"/>
                </a:lnTo>
                <a:lnTo>
                  <a:pt x="838" y="1034"/>
                </a:lnTo>
                <a:lnTo>
                  <a:pt x="838" y="1034"/>
                </a:lnTo>
                <a:lnTo>
                  <a:pt x="835" y="1032"/>
                </a:lnTo>
                <a:lnTo>
                  <a:pt x="838" y="1018"/>
                </a:lnTo>
                <a:lnTo>
                  <a:pt x="838" y="1015"/>
                </a:lnTo>
                <a:lnTo>
                  <a:pt x="821" y="996"/>
                </a:lnTo>
                <a:lnTo>
                  <a:pt x="805" y="975"/>
                </a:lnTo>
                <a:lnTo>
                  <a:pt x="788" y="956"/>
                </a:lnTo>
                <a:lnTo>
                  <a:pt x="772" y="935"/>
                </a:lnTo>
                <a:lnTo>
                  <a:pt x="757" y="918"/>
                </a:lnTo>
                <a:lnTo>
                  <a:pt x="743" y="899"/>
                </a:lnTo>
                <a:lnTo>
                  <a:pt x="729" y="883"/>
                </a:lnTo>
                <a:lnTo>
                  <a:pt x="715" y="864"/>
                </a:lnTo>
                <a:lnTo>
                  <a:pt x="703" y="845"/>
                </a:lnTo>
                <a:lnTo>
                  <a:pt x="689" y="828"/>
                </a:lnTo>
                <a:lnTo>
                  <a:pt x="675" y="809"/>
                </a:lnTo>
                <a:lnTo>
                  <a:pt x="660" y="793"/>
                </a:lnTo>
                <a:lnTo>
                  <a:pt x="646" y="772"/>
                </a:lnTo>
                <a:lnTo>
                  <a:pt x="630" y="753"/>
                </a:lnTo>
                <a:lnTo>
                  <a:pt x="613" y="734"/>
                </a:lnTo>
                <a:lnTo>
                  <a:pt x="599" y="712"/>
                </a:lnTo>
                <a:lnTo>
                  <a:pt x="582" y="693"/>
                </a:lnTo>
                <a:lnTo>
                  <a:pt x="568" y="675"/>
                </a:lnTo>
                <a:lnTo>
                  <a:pt x="552" y="653"/>
                </a:lnTo>
                <a:lnTo>
                  <a:pt x="537" y="634"/>
                </a:lnTo>
                <a:lnTo>
                  <a:pt x="518" y="611"/>
                </a:lnTo>
                <a:lnTo>
                  <a:pt x="500" y="587"/>
                </a:lnTo>
                <a:lnTo>
                  <a:pt x="478" y="563"/>
                </a:lnTo>
                <a:lnTo>
                  <a:pt x="459" y="540"/>
                </a:lnTo>
                <a:lnTo>
                  <a:pt x="440" y="516"/>
                </a:lnTo>
                <a:lnTo>
                  <a:pt x="421" y="490"/>
                </a:lnTo>
                <a:lnTo>
                  <a:pt x="403" y="466"/>
                </a:lnTo>
                <a:lnTo>
                  <a:pt x="384" y="443"/>
                </a:lnTo>
                <a:lnTo>
                  <a:pt x="384" y="440"/>
                </a:lnTo>
                <a:lnTo>
                  <a:pt x="384" y="436"/>
                </a:lnTo>
                <a:lnTo>
                  <a:pt x="388" y="412"/>
                </a:lnTo>
                <a:lnTo>
                  <a:pt x="393" y="391"/>
                </a:lnTo>
                <a:lnTo>
                  <a:pt x="398" y="367"/>
                </a:lnTo>
                <a:lnTo>
                  <a:pt x="400" y="346"/>
                </a:lnTo>
                <a:lnTo>
                  <a:pt x="405" y="324"/>
                </a:lnTo>
                <a:lnTo>
                  <a:pt x="410" y="301"/>
                </a:lnTo>
                <a:lnTo>
                  <a:pt x="412" y="279"/>
                </a:lnTo>
                <a:lnTo>
                  <a:pt x="417" y="256"/>
                </a:lnTo>
                <a:lnTo>
                  <a:pt x="421" y="234"/>
                </a:lnTo>
                <a:lnTo>
                  <a:pt x="426" y="213"/>
                </a:lnTo>
                <a:lnTo>
                  <a:pt x="429" y="189"/>
                </a:lnTo>
                <a:lnTo>
                  <a:pt x="433" y="168"/>
                </a:lnTo>
                <a:lnTo>
                  <a:pt x="438" y="147"/>
                </a:lnTo>
                <a:lnTo>
                  <a:pt x="440" y="123"/>
                </a:lnTo>
                <a:lnTo>
                  <a:pt x="445" y="102"/>
                </a:lnTo>
                <a:lnTo>
                  <a:pt x="450" y="80"/>
                </a:lnTo>
                <a:lnTo>
                  <a:pt x="426" y="76"/>
                </a:lnTo>
                <a:lnTo>
                  <a:pt x="400" y="71"/>
                </a:lnTo>
                <a:lnTo>
                  <a:pt x="377" y="66"/>
                </a:lnTo>
                <a:lnTo>
                  <a:pt x="353" y="62"/>
                </a:lnTo>
                <a:lnTo>
                  <a:pt x="327" y="57"/>
                </a:lnTo>
                <a:lnTo>
                  <a:pt x="303" y="52"/>
                </a:lnTo>
                <a:lnTo>
                  <a:pt x="280" y="47"/>
                </a:lnTo>
                <a:lnTo>
                  <a:pt x="256" y="43"/>
                </a:lnTo>
                <a:lnTo>
                  <a:pt x="230" y="38"/>
                </a:lnTo>
                <a:lnTo>
                  <a:pt x="206" y="33"/>
                </a:lnTo>
                <a:lnTo>
                  <a:pt x="183" y="26"/>
                </a:lnTo>
                <a:lnTo>
                  <a:pt x="159" y="21"/>
                </a:lnTo>
                <a:lnTo>
                  <a:pt x="133" y="17"/>
                </a:lnTo>
                <a:lnTo>
                  <a:pt x="109" y="12"/>
                </a:lnTo>
                <a:lnTo>
                  <a:pt x="86" y="7"/>
                </a:lnTo>
                <a:lnTo>
                  <a:pt x="62" y="0"/>
                </a:lnTo>
                <a:lnTo>
                  <a:pt x="62" y="0"/>
                </a:lnTo>
                <a:lnTo>
                  <a:pt x="60" y="0"/>
                </a:lnTo>
                <a:lnTo>
                  <a:pt x="60" y="2"/>
                </a:lnTo>
                <a:lnTo>
                  <a:pt x="60" y="5"/>
                </a:lnTo>
                <a:lnTo>
                  <a:pt x="60" y="5"/>
                </a:lnTo>
                <a:lnTo>
                  <a:pt x="57" y="17"/>
                </a:lnTo>
                <a:lnTo>
                  <a:pt x="55" y="19"/>
                </a:lnTo>
                <a:lnTo>
                  <a:pt x="52" y="21"/>
                </a:lnTo>
                <a:lnTo>
                  <a:pt x="48" y="26"/>
                </a:lnTo>
                <a:lnTo>
                  <a:pt x="48" y="26"/>
                </a:lnTo>
                <a:lnTo>
                  <a:pt x="50" y="28"/>
                </a:lnTo>
                <a:lnTo>
                  <a:pt x="55" y="31"/>
                </a:lnTo>
                <a:lnTo>
                  <a:pt x="57" y="38"/>
                </a:lnTo>
                <a:lnTo>
                  <a:pt x="57" y="40"/>
                </a:lnTo>
                <a:lnTo>
                  <a:pt x="57" y="43"/>
                </a:lnTo>
                <a:lnTo>
                  <a:pt x="57" y="45"/>
                </a:lnTo>
                <a:lnTo>
                  <a:pt x="57" y="47"/>
                </a:lnTo>
                <a:lnTo>
                  <a:pt x="60" y="50"/>
                </a:lnTo>
                <a:lnTo>
                  <a:pt x="60" y="50"/>
                </a:lnTo>
                <a:lnTo>
                  <a:pt x="57" y="54"/>
                </a:lnTo>
                <a:lnTo>
                  <a:pt x="57" y="54"/>
                </a:lnTo>
                <a:lnTo>
                  <a:pt x="57" y="57"/>
                </a:lnTo>
                <a:lnTo>
                  <a:pt x="60" y="57"/>
                </a:lnTo>
                <a:lnTo>
                  <a:pt x="60" y="57"/>
                </a:lnTo>
                <a:lnTo>
                  <a:pt x="60" y="59"/>
                </a:lnTo>
                <a:lnTo>
                  <a:pt x="60" y="59"/>
                </a:lnTo>
                <a:lnTo>
                  <a:pt x="57" y="64"/>
                </a:lnTo>
                <a:lnTo>
                  <a:pt x="57" y="71"/>
                </a:lnTo>
                <a:lnTo>
                  <a:pt x="57" y="76"/>
                </a:lnTo>
                <a:lnTo>
                  <a:pt x="52" y="83"/>
                </a:lnTo>
                <a:lnTo>
                  <a:pt x="52" y="88"/>
                </a:lnTo>
                <a:lnTo>
                  <a:pt x="48" y="95"/>
                </a:lnTo>
                <a:lnTo>
                  <a:pt x="45" y="99"/>
                </a:lnTo>
                <a:lnTo>
                  <a:pt x="43" y="104"/>
                </a:lnTo>
                <a:lnTo>
                  <a:pt x="41" y="104"/>
                </a:lnTo>
                <a:lnTo>
                  <a:pt x="41" y="107"/>
                </a:lnTo>
                <a:lnTo>
                  <a:pt x="41" y="109"/>
                </a:lnTo>
                <a:lnTo>
                  <a:pt x="41" y="111"/>
                </a:lnTo>
                <a:lnTo>
                  <a:pt x="38" y="114"/>
                </a:lnTo>
                <a:lnTo>
                  <a:pt x="41" y="118"/>
                </a:lnTo>
                <a:lnTo>
                  <a:pt x="43" y="121"/>
                </a:lnTo>
                <a:lnTo>
                  <a:pt x="41" y="123"/>
                </a:lnTo>
                <a:lnTo>
                  <a:pt x="31" y="140"/>
                </a:lnTo>
                <a:lnTo>
                  <a:pt x="26" y="147"/>
                </a:lnTo>
                <a:lnTo>
                  <a:pt x="24" y="149"/>
                </a:lnTo>
                <a:lnTo>
                  <a:pt x="26" y="147"/>
                </a:lnTo>
                <a:lnTo>
                  <a:pt x="29" y="147"/>
                </a:lnTo>
                <a:lnTo>
                  <a:pt x="34" y="140"/>
                </a:lnTo>
                <a:lnTo>
                  <a:pt x="34" y="140"/>
                </a:lnTo>
                <a:lnTo>
                  <a:pt x="38" y="140"/>
                </a:lnTo>
                <a:lnTo>
                  <a:pt x="41" y="140"/>
                </a:lnTo>
                <a:lnTo>
                  <a:pt x="41" y="142"/>
                </a:lnTo>
                <a:lnTo>
                  <a:pt x="41" y="142"/>
                </a:lnTo>
                <a:lnTo>
                  <a:pt x="38" y="144"/>
                </a:lnTo>
                <a:lnTo>
                  <a:pt x="36" y="144"/>
                </a:lnTo>
                <a:lnTo>
                  <a:pt x="34" y="144"/>
                </a:lnTo>
                <a:lnTo>
                  <a:pt x="31" y="144"/>
                </a:lnTo>
                <a:lnTo>
                  <a:pt x="31" y="147"/>
                </a:lnTo>
                <a:lnTo>
                  <a:pt x="26" y="149"/>
                </a:lnTo>
                <a:lnTo>
                  <a:pt x="26" y="151"/>
                </a:lnTo>
                <a:lnTo>
                  <a:pt x="24" y="156"/>
                </a:lnTo>
                <a:lnTo>
                  <a:pt x="22" y="159"/>
                </a:lnTo>
                <a:lnTo>
                  <a:pt x="22" y="156"/>
                </a:lnTo>
                <a:lnTo>
                  <a:pt x="19" y="154"/>
                </a:lnTo>
                <a:lnTo>
                  <a:pt x="19" y="154"/>
                </a:lnTo>
                <a:lnTo>
                  <a:pt x="22" y="151"/>
                </a:lnTo>
                <a:lnTo>
                  <a:pt x="22" y="151"/>
                </a:lnTo>
                <a:lnTo>
                  <a:pt x="17" y="154"/>
                </a:lnTo>
                <a:lnTo>
                  <a:pt x="15" y="156"/>
                </a:lnTo>
                <a:lnTo>
                  <a:pt x="15" y="161"/>
                </a:lnTo>
                <a:lnTo>
                  <a:pt x="15" y="161"/>
                </a:lnTo>
                <a:lnTo>
                  <a:pt x="15" y="161"/>
                </a:lnTo>
                <a:lnTo>
                  <a:pt x="15" y="161"/>
                </a:lnTo>
                <a:lnTo>
                  <a:pt x="15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3"/>
                </a:lnTo>
                <a:lnTo>
                  <a:pt x="12" y="163"/>
                </a:lnTo>
                <a:lnTo>
                  <a:pt x="8" y="168"/>
                </a:lnTo>
                <a:lnTo>
                  <a:pt x="8" y="170"/>
                </a:lnTo>
                <a:lnTo>
                  <a:pt x="5" y="173"/>
                </a:lnTo>
                <a:lnTo>
                  <a:pt x="3" y="175"/>
                </a:lnTo>
                <a:lnTo>
                  <a:pt x="3" y="178"/>
                </a:lnTo>
                <a:lnTo>
                  <a:pt x="3" y="180"/>
                </a:lnTo>
                <a:lnTo>
                  <a:pt x="0" y="182"/>
                </a:lnTo>
                <a:lnTo>
                  <a:pt x="0" y="182"/>
                </a:lnTo>
                <a:lnTo>
                  <a:pt x="0" y="185"/>
                </a:lnTo>
                <a:lnTo>
                  <a:pt x="0" y="187"/>
                </a:lnTo>
                <a:lnTo>
                  <a:pt x="3" y="196"/>
                </a:lnTo>
                <a:lnTo>
                  <a:pt x="3" y="199"/>
                </a:lnTo>
                <a:lnTo>
                  <a:pt x="0" y="204"/>
                </a:lnTo>
                <a:lnTo>
                  <a:pt x="0" y="206"/>
                </a:lnTo>
                <a:lnTo>
                  <a:pt x="0" y="208"/>
                </a:lnTo>
                <a:lnTo>
                  <a:pt x="3" y="208"/>
                </a:lnTo>
                <a:lnTo>
                  <a:pt x="12" y="222"/>
                </a:lnTo>
                <a:lnTo>
                  <a:pt x="17" y="227"/>
                </a:lnTo>
                <a:lnTo>
                  <a:pt x="17" y="230"/>
                </a:lnTo>
                <a:lnTo>
                  <a:pt x="19" y="237"/>
                </a:lnTo>
                <a:lnTo>
                  <a:pt x="19" y="237"/>
                </a:lnTo>
                <a:lnTo>
                  <a:pt x="19" y="239"/>
                </a:lnTo>
                <a:lnTo>
                  <a:pt x="19" y="241"/>
                </a:lnTo>
                <a:lnTo>
                  <a:pt x="22" y="241"/>
                </a:lnTo>
                <a:lnTo>
                  <a:pt x="22" y="241"/>
                </a:lnTo>
                <a:lnTo>
                  <a:pt x="24" y="244"/>
                </a:lnTo>
                <a:lnTo>
                  <a:pt x="26" y="246"/>
                </a:lnTo>
                <a:lnTo>
                  <a:pt x="36" y="270"/>
                </a:lnTo>
                <a:lnTo>
                  <a:pt x="36" y="272"/>
                </a:lnTo>
                <a:lnTo>
                  <a:pt x="34" y="277"/>
                </a:lnTo>
                <a:lnTo>
                  <a:pt x="36" y="279"/>
                </a:lnTo>
                <a:lnTo>
                  <a:pt x="36" y="282"/>
                </a:lnTo>
                <a:lnTo>
                  <a:pt x="36" y="282"/>
                </a:lnTo>
                <a:lnTo>
                  <a:pt x="36" y="282"/>
                </a:lnTo>
                <a:lnTo>
                  <a:pt x="38" y="284"/>
                </a:lnTo>
                <a:lnTo>
                  <a:pt x="38" y="284"/>
                </a:lnTo>
                <a:lnTo>
                  <a:pt x="38" y="286"/>
                </a:lnTo>
                <a:lnTo>
                  <a:pt x="38" y="289"/>
                </a:lnTo>
                <a:lnTo>
                  <a:pt x="36" y="296"/>
                </a:lnTo>
                <a:lnTo>
                  <a:pt x="36" y="305"/>
                </a:lnTo>
                <a:lnTo>
                  <a:pt x="36" y="305"/>
                </a:lnTo>
                <a:lnTo>
                  <a:pt x="34" y="305"/>
                </a:lnTo>
                <a:lnTo>
                  <a:pt x="34" y="308"/>
                </a:lnTo>
                <a:lnTo>
                  <a:pt x="31" y="315"/>
                </a:lnTo>
                <a:lnTo>
                  <a:pt x="29" y="322"/>
                </a:lnTo>
                <a:lnTo>
                  <a:pt x="26" y="327"/>
                </a:lnTo>
                <a:lnTo>
                  <a:pt x="26" y="331"/>
                </a:lnTo>
                <a:lnTo>
                  <a:pt x="26" y="334"/>
                </a:lnTo>
                <a:lnTo>
                  <a:pt x="26" y="334"/>
                </a:lnTo>
                <a:lnTo>
                  <a:pt x="26" y="336"/>
                </a:lnTo>
                <a:lnTo>
                  <a:pt x="26" y="338"/>
                </a:lnTo>
                <a:lnTo>
                  <a:pt x="26" y="346"/>
                </a:lnTo>
                <a:lnTo>
                  <a:pt x="26" y="348"/>
                </a:lnTo>
                <a:lnTo>
                  <a:pt x="29" y="348"/>
                </a:lnTo>
                <a:lnTo>
                  <a:pt x="31" y="357"/>
                </a:lnTo>
                <a:lnTo>
                  <a:pt x="31" y="360"/>
                </a:lnTo>
                <a:lnTo>
                  <a:pt x="29" y="362"/>
                </a:lnTo>
                <a:lnTo>
                  <a:pt x="29" y="365"/>
                </a:lnTo>
                <a:lnTo>
                  <a:pt x="29" y="367"/>
                </a:lnTo>
                <a:lnTo>
                  <a:pt x="29" y="369"/>
                </a:lnTo>
                <a:lnTo>
                  <a:pt x="29" y="372"/>
                </a:lnTo>
                <a:lnTo>
                  <a:pt x="26" y="374"/>
                </a:lnTo>
                <a:lnTo>
                  <a:pt x="26" y="374"/>
                </a:lnTo>
                <a:lnTo>
                  <a:pt x="24" y="376"/>
                </a:lnTo>
                <a:lnTo>
                  <a:pt x="24" y="379"/>
                </a:lnTo>
                <a:lnTo>
                  <a:pt x="26" y="383"/>
                </a:lnTo>
                <a:lnTo>
                  <a:pt x="31" y="393"/>
                </a:lnTo>
                <a:lnTo>
                  <a:pt x="36" y="398"/>
                </a:lnTo>
                <a:lnTo>
                  <a:pt x="36" y="400"/>
                </a:lnTo>
                <a:lnTo>
                  <a:pt x="36" y="400"/>
                </a:lnTo>
                <a:lnTo>
                  <a:pt x="38" y="402"/>
                </a:lnTo>
                <a:lnTo>
                  <a:pt x="41" y="407"/>
                </a:lnTo>
                <a:lnTo>
                  <a:pt x="43" y="409"/>
                </a:lnTo>
                <a:lnTo>
                  <a:pt x="55" y="436"/>
                </a:lnTo>
                <a:lnTo>
                  <a:pt x="57" y="440"/>
                </a:lnTo>
                <a:lnTo>
                  <a:pt x="67" y="447"/>
                </a:lnTo>
                <a:lnTo>
                  <a:pt x="69" y="452"/>
                </a:lnTo>
                <a:lnTo>
                  <a:pt x="71" y="459"/>
                </a:lnTo>
                <a:lnTo>
                  <a:pt x="74" y="462"/>
                </a:lnTo>
                <a:lnTo>
                  <a:pt x="71" y="469"/>
                </a:lnTo>
                <a:lnTo>
                  <a:pt x="71" y="471"/>
                </a:lnTo>
                <a:lnTo>
                  <a:pt x="71" y="469"/>
                </a:lnTo>
                <a:lnTo>
                  <a:pt x="74" y="466"/>
                </a:lnTo>
                <a:lnTo>
                  <a:pt x="78" y="471"/>
                </a:lnTo>
                <a:lnTo>
                  <a:pt x="78" y="473"/>
                </a:lnTo>
                <a:lnTo>
                  <a:pt x="78" y="476"/>
                </a:lnTo>
                <a:lnTo>
                  <a:pt x="78" y="478"/>
                </a:lnTo>
                <a:lnTo>
                  <a:pt x="78" y="478"/>
                </a:lnTo>
                <a:lnTo>
                  <a:pt x="81" y="483"/>
                </a:lnTo>
                <a:lnTo>
                  <a:pt x="83" y="490"/>
                </a:lnTo>
                <a:lnTo>
                  <a:pt x="88" y="497"/>
                </a:lnTo>
                <a:lnTo>
                  <a:pt x="88" y="499"/>
                </a:lnTo>
                <a:lnTo>
                  <a:pt x="88" y="502"/>
                </a:lnTo>
                <a:lnTo>
                  <a:pt x="88" y="499"/>
                </a:lnTo>
                <a:lnTo>
                  <a:pt x="86" y="497"/>
                </a:lnTo>
                <a:lnTo>
                  <a:pt x="83" y="495"/>
                </a:lnTo>
                <a:lnTo>
                  <a:pt x="83" y="490"/>
                </a:lnTo>
                <a:lnTo>
                  <a:pt x="83" y="488"/>
                </a:lnTo>
                <a:lnTo>
                  <a:pt x="78" y="483"/>
                </a:lnTo>
                <a:lnTo>
                  <a:pt x="76" y="480"/>
                </a:lnTo>
                <a:lnTo>
                  <a:pt x="78" y="488"/>
                </a:lnTo>
                <a:lnTo>
                  <a:pt x="78" y="490"/>
                </a:lnTo>
                <a:lnTo>
                  <a:pt x="71" y="502"/>
                </a:lnTo>
                <a:lnTo>
                  <a:pt x="69" y="507"/>
                </a:lnTo>
                <a:lnTo>
                  <a:pt x="67" y="509"/>
                </a:lnTo>
                <a:lnTo>
                  <a:pt x="69" y="509"/>
                </a:lnTo>
                <a:lnTo>
                  <a:pt x="71" y="509"/>
                </a:lnTo>
                <a:lnTo>
                  <a:pt x="71" y="509"/>
                </a:lnTo>
                <a:lnTo>
                  <a:pt x="71" y="509"/>
                </a:lnTo>
                <a:lnTo>
                  <a:pt x="71" y="509"/>
                </a:lnTo>
                <a:lnTo>
                  <a:pt x="74" y="507"/>
                </a:lnTo>
                <a:lnTo>
                  <a:pt x="74" y="507"/>
                </a:lnTo>
                <a:lnTo>
                  <a:pt x="76" y="504"/>
                </a:lnTo>
                <a:lnTo>
                  <a:pt x="76" y="504"/>
                </a:lnTo>
                <a:lnTo>
                  <a:pt x="76" y="504"/>
                </a:lnTo>
                <a:lnTo>
                  <a:pt x="76" y="502"/>
                </a:lnTo>
                <a:lnTo>
                  <a:pt x="76" y="502"/>
                </a:lnTo>
                <a:lnTo>
                  <a:pt x="76" y="502"/>
                </a:lnTo>
                <a:lnTo>
                  <a:pt x="76" y="499"/>
                </a:lnTo>
                <a:lnTo>
                  <a:pt x="78" y="499"/>
                </a:lnTo>
                <a:lnTo>
                  <a:pt x="78" y="499"/>
                </a:lnTo>
                <a:lnTo>
                  <a:pt x="78" y="504"/>
                </a:lnTo>
                <a:lnTo>
                  <a:pt x="81" y="507"/>
                </a:lnTo>
                <a:lnTo>
                  <a:pt x="88" y="511"/>
                </a:lnTo>
                <a:lnTo>
                  <a:pt x="88" y="511"/>
                </a:lnTo>
                <a:lnTo>
                  <a:pt x="88" y="511"/>
                </a:lnTo>
                <a:lnTo>
                  <a:pt x="90" y="514"/>
                </a:lnTo>
                <a:lnTo>
                  <a:pt x="90" y="518"/>
                </a:lnTo>
                <a:lnTo>
                  <a:pt x="90" y="518"/>
                </a:lnTo>
                <a:lnTo>
                  <a:pt x="93" y="521"/>
                </a:lnTo>
                <a:lnTo>
                  <a:pt x="93" y="521"/>
                </a:lnTo>
                <a:lnTo>
                  <a:pt x="95" y="525"/>
                </a:lnTo>
                <a:lnTo>
                  <a:pt x="97" y="525"/>
                </a:lnTo>
                <a:lnTo>
                  <a:pt x="97" y="525"/>
                </a:lnTo>
                <a:lnTo>
                  <a:pt x="97" y="525"/>
                </a:lnTo>
                <a:lnTo>
                  <a:pt x="97" y="523"/>
                </a:lnTo>
                <a:lnTo>
                  <a:pt x="102" y="528"/>
                </a:lnTo>
                <a:lnTo>
                  <a:pt x="105" y="533"/>
                </a:lnTo>
                <a:lnTo>
                  <a:pt x="107" y="535"/>
                </a:lnTo>
                <a:lnTo>
                  <a:pt x="109" y="537"/>
                </a:lnTo>
                <a:lnTo>
                  <a:pt x="112" y="537"/>
                </a:lnTo>
                <a:lnTo>
                  <a:pt x="112" y="540"/>
                </a:lnTo>
                <a:lnTo>
                  <a:pt x="114" y="540"/>
                </a:lnTo>
                <a:lnTo>
                  <a:pt x="116" y="537"/>
                </a:lnTo>
                <a:lnTo>
                  <a:pt x="116" y="537"/>
                </a:lnTo>
                <a:lnTo>
                  <a:pt x="116" y="535"/>
                </a:lnTo>
                <a:lnTo>
                  <a:pt x="116" y="533"/>
                </a:lnTo>
                <a:lnTo>
                  <a:pt x="116" y="533"/>
                </a:lnTo>
                <a:lnTo>
                  <a:pt x="119" y="533"/>
                </a:lnTo>
                <a:lnTo>
                  <a:pt x="119" y="535"/>
                </a:lnTo>
                <a:lnTo>
                  <a:pt x="119" y="535"/>
                </a:lnTo>
                <a:lnTo>
                  <a:pt x="121" y="533"/>
                </a:lnTo>
                <a:lnTo>
                  <a:pt x="119" y="530"/>
                </a:lnTo>
                <a:lnTo>
                  <a:pt x="116" y="528"/>
                </a:lnTo>
                <a:lnTo>
                  <a:pt x="116" y="525"/>
                </a:lnTo>
                <a:lnTo>
                  <a:pt x="116" y="525"/>
                </a:lnTo>
                <a:lnTo>
                  <a:pt x="119" y="523"/>
                </a:lnTo>
                <a:lnTo>
                  <a:pt x="119" y="523"/>
                </a:lnTo>
                <a:lnTo>
                  <a:pt x="116" y="523"/>
                </a:lnTo>
                <a:lnTo>
                  <a:pt x="119" y="521"/>
                </a:lnTo>
                <a:lnTo>
                  <a:pt x="119" y="521"/>
                </a:lnTo>
                <a:lnTo>
                  <a:pt x="121" y="521"/>
                </a:lnTo>
                <a:lnTo>
                  <a:pt x="121" y="518"/>
                </a:lnTo>
                <a:lnTo>
                  <a:pt x="119" y="516"/>
                </a:lnTo>
                <a:lnTo>
                  <a:pt x="119" y="514"/>
                </a:lnTo>
                <a:lnTo>
                  <a:pt x="121" y="507"/>
                </a:lnTo>
                <a:lnTo>
                  <a:pt x="121" y="504"/>
                </a:lnTo>
                <a:lnTo>
                  <a:pt x="123" y="504"/>
                </a:lnTo>
                <a:lnTo>
                  <a:pt x="126" y="504"/>
                </a:lnTo>
                <a:lnTo>
                  <a:pt x="128" y="502"/>
                </a:lnTo>
                <a:lnTo>
                  <a:pt x="131" y="499"/>
                </a:lnTo>
                <a:lnTo>
                  <a:pt x="140" y="507"/>
                </a:lnTo>
                <a:lnTo>
                  <a:pt x="142" y="509"/>
                </a:lnTo>
                <a:lnTo>
                  <a:pt x="142" y="511"/>
                </a:lnTo>
                <a:lnTo>
                  <a:pt x="142" y="511"/>
                </a:lnTo>
                <a:lnTo>
                  <a:pt x="145" y="514"/>
                </a:lnTo>
                <a:lnTo>
                  <a:pt x="147" y="514"/>
                </a:lnTo>
                <a:lnTo>
                  <a:pt x="152" y="518"/>
                </a:lnTo>
                <a:lnTo>
                  <a:pt x="154" y="518"/>
                </a:lnTo>
                <a:lnTo>
                  <a:pt x="154" y="518"/>
                </a:lnTo>
                <a:lnTo>
                  <a:pt x="157" y="518"/>
                </a:lnTo>
                <a:lnTo>
                  <a:pt x="161" y="516"/>
                </a:lnTo>
                <a:lnTo>
                  <a:pt x="161" y="514"/>
                </a:lnTo>
                <a:lnTo>
                  <a:pt x="161" y="514"/>
                </a:lnTo>
                <a:lnTo>
                  <a:pt x="164" y="511"/>
                </a:lnTo>
                <a:lnTo>
                  <a:pt x="164" y="511"/>
                </a:lnTo>
                <a:lnTo>
                  <a:pt x="164" y="509"/>
                </a:lnTo>
                <a:lnTo>
                  <a:pt x="166" y="509"/>
                </a:lnTo>
                <a:lnTo>
                  <a:pt x="168" y="509"/>
                </a:lnTo>
                <a:lnTo>
                  <a:pt x="171" y="509"/>
                </a:lnTo>
                <a:lnTo>
                  <a:pt x="171" y="511"/>
                </a:lnTo>
                <a:lnTo>
                  <a:pt x="171" y="511"/>
                </a:lnTo>
                <a:lnTo>
                  <a:pt x="168" y="516"/>
                </a:lnTo>
                <a:lnTo>
                  <a:pt x="173" y="518"/>
                </a:lnTo>
                <a:lnTo>
                  <a:pt x="178" y="518"/>
                </a:lnTo>
                <a:lnTo>
                  <a:pt x="175" y="521"/>
                </a:lnTo>
                <a:lnTo>
                  <a:pt x="175" y="521"/>
                </a:lnTo>
                <a:lnTo>
                  <a:pt x="175" y="521"/>
                </a:lnTo>
                <a:lnTo>
                  <a:pt x="175" y="523"/>
                </a:lnTo>
                <a:lnTo>
                  <a:pt x="178" y="523"/>
                </a:lnTo>
                <a:lnTo>
                  <a:pt x="180" y="523"/>
                </a:lnTo>
                <a:lnTo>
                  <a:pt x="180" y="523"/>
                </a:lnTo>
                <a:lnTo>
                  <a:pt x="180" y="521"/>
                </a:lnTo>
                <a:lnTo>
                  <a:pt x="183" y="521"/>
                </a:lnTo>
                <a:lnTo>
                  <a:pt x="185" y="523"/>
                </a:lnTo>
                <a:lnTo>
                  <a:pt x="187" y="523"/>
                </a:lnTo>
                <a:lnTo>
                  <a:pt x="192" y="523"/>
                </a:lnTo>
                <a:lnTo>
                  <a:pt x="192" y="521"/>
                </a:lnTo>
                <a:lnTo>
                  <a:pt x="197" y="518"/>
                </a:lnTo>
                <a:lnTo>
                  <a:pt x="199" y="516"/>
                </a:lnTo>
                <a:lnTo>
                  <a:pt x="199" y="516"/>
                </a:lnTo>
                <a:lnTo>
                  <a:pt x="199" y="518"/>
                </a:lnTo>
                <a:lnTo>
                  <a:pt x="197" y="521"/>
                </a:lnTo>
                <a:lnTo>
                  <a:pt x="197" y="521"/>
                </a:lnTo>
                <a:lnTo>
                  <a:pt x="194" y="523"/>
                </a:lnTo>
                <a:lnTo>
                  <a:pt x="192" y="523"/>
                </a:lnTo>
                <a:lnTo>
                  <a:pt x="192" y="523"/>
                </a:lnTo>
                <a:lnTo>
                  <a:pt x="190" y="523"/>
                </a:lnTo>
                <a:lnTo>
                  <a:pt x="190" y="523"/>
                </a:lnTo>
                <a:lnTo>
                  <a:pt x="190" y="525"/>
                </a:lnTo>
                <a:lnTo>
                  <a:pt x="190" y="525"/>
                </a:lnTo>
                <a:lnTo>
                  <a:pt x="190" y="525"/>
                </a:lnTo>
                <a:lnTo>
                  <a:pt x="190" y="528"/>
                </a:lnTo>
                <a:lnTo>
                  <a:pt x="194" y="528"/>
                </a:lnTo>
                <a:lnTo>
                  <a:pt x="197" y="528"/>
                </a:lnTo>
                <a:lnTo>
                  <a:pt x="199" y="525"/>
                </a:lnTo>
                <a:lnTo>
                  <a:pt x="199" y="523"/>
                </a:lnTo>
                <a:lnTo>
                  <a:pt x="199" y="523"/>
                </a:lnTo>
                <a:lnTo>
                  <a:pt x="201" y="521"/>
                </a:lnTo>
                <a:lnTo>
                  <a:pt x="201" y="521"/>
                </a:lnTo>
                <a:lnTo>
                  <a:pt x="201" y="523"/>
                </a:lnTo>
                <a:lnTo>
                  <a:pt x="201" y="523"/>
                </a:lnTo>
                <a:lnTo>
                  <a:pt x="204" y="523"/>
                </a:lnTo>
                <a:lnTo>
                  <a:pt x="204" y="523"/>
                </a:lnTo>
                <a:lnTo>
                  <a:pt x="204" y="521"/>
                </a:lnTo>
                <a:lnTo>
                  <a:pt x="206" y="521"/>
                </a:lnTo>
                <a:lnTo>
                  <a:pt x="209" y="523"/>
                </a:lnTo>
                <a:lnTo>
                  <a:pt x="209" y="523"/>
                </a:lnTo>
                <a:lnTo>
                  <a:pt x="211" y="523"/>
                </a:lnTo>
                <a:lnTo>
                  <a:pt x="216" y="530"/>
                </a:lnTo>
                <a:lnTo>
                  <a:pt x="218" y="533"/>
                </a:lnTo>
                <a:lnTo>
                  <a:pt x="218" y="533"/>
                </a:lnTo>
                <a:lnTo>
                  <a:pt x="220" y="535"/>
                </a:lnTo>
                <a:lnTo>
                  <a:pt x="220" y="537"/>
                </a:lnTo>
                <a:lnTo>
                  <a:pt x="220" y="537"/>
                </a:lnTo>
                <a:lnTo>
                  <a:pt x="218" y="537"/>
                </a:lnTo>
                <a:lnTo>
                  <a:pt x="218" y="535"/>
                </a:lnTo>
                <a:lnTo>
                  <a:pt x="216" y="533"/>
                </a:lnTo>
                <a:lnTo>
                  <a:pt x="216" y="530"/>
                </a:lnTo>
                <a:lnTo>
                  <a:pt x="213" y="530"/>
                </a:lnTo>
                <a:lnTo>
                  <a:pt x="211" y="530"/>
                </a:lnTo>
                <a:lnTo>
                  <a:pt x="209" y="525"/>
                </a:lnTo>
                <a:lnTo>
                  <a:pt x="209" y="525"/>
                </a:lnTo>
                <a:lnTo>
                  <a:pt x="209" y="525"/>
                </a:lnTo>
                <a:lnTo>
                  <a:pt x="209" y="523"/>
                </a:lnTo>
                <a:lnTo>
                  <a:pt x="206" y="523"/>
                </a:lnTo>
                <a:lnTo>
                  <a:pt x="206" y="523"/>
                </a:lnTo>
                <a:lnTo>
                  <a:pt x="206" y="523"/>
                </a:lnTo>
                <a:lnTo>
                  <a:pt x="204" y="523"/>
                </a:lnTo>
                <a:lnTo>
                  <a:pt x="204" y="523"/>
                </a:lnTo>
                <a:lnTo>
                  <a:pt x="201" y="523"/>
                </a:lnTo>
                <a:lnTo>
                  <a:pt x="201" y="523"/>
                </a:lnTo>
                <a:lnTo>
                  <a:pt x="199" y="525"/>
                </a:lnTo>
                <a:lnTo>
                  <a:pt x="199" y="525"/>
                </a:lnTo>
                <a:lnTo>
                  <a:pt x="199" y="525"/>
                </a:lnTo>
                <a:lnTo>
                  <a:pt x="199" y="528"/>
                </a:lnTo>
                <a:lnTo>
                  <a:pt x="199" y="528"/>
                </a:lnTo>
                <a:lnTo>
                  <a:pt x="197" y="528"/>
                </a:lnTo>
                <a:lnTo>
                  <a:pt x="197" y="528"/>
                </a:lnTo>
                <a:lnTo>
                  <a:pt x="194" y="528"/>
                </a:lnTo>
                <a:lnTo>
                  <a:pt x="194" y="530"/>
                </a:lnTo>
                <a:lnTo>
                  <a:pt x="194" y="530"/>
                </a:lnTo>
                <a:lnTo>
                  <a:pt x="197" y="530"/>
                </a:lnTo>
                <a:lnTo>
                  <a:pt x="197" y="533"/>
                </a:lnTo>
                <a:lnTo>
                  <a:pt x="194" y="530"/>
                </a:lnTo>
                <a:lnTo>
                  <a:pt x="190" y="528"/>
                </a:lnTo>
                <a:lnTo>
                  <a:pt x="178" y="525"/>
                </a:lnTo>
                <a:lnTo>
                  <a:pt x="173" y="523"/>
                </a:lnTo>
                <a:lnTo>
                  <a:pt x="161" y="518"/>
                </a:lnTo>
                <a:lnTo>
                  <a:pt x="161" y="518"/>
                </a:lnTo>
                <a:lnTo>
                  <a:pt x="154" y="521"/>
                </a:lnTo>
                <a:lnTo>
                  <a:pt x="152" y="521"/>
                </a:lnTo>
                <a:lnTo>
                  <a:pt x="152" y="521"/>
                </a:lnTo>
                <a:lnTo>
                  <a:pt x="147" y="516"/>
                </a:lnTo>
                <a:lnTo>
                  <a:pt x="145" y="516"/>
                </a:lnTo>
                <a:lnTo>
                  <a:pt x="145" y="516"/>
                </a:lnTo>
                <a:lnTo>
                  <a:pt x="142" y="516"/>
                </a:lnTo>
                <a:lnTo>
                  <a:pt x="135" y="521"/>
                </a:lnTo>
                <a:lnTo>
                  <a:pt x="135" y="521"/>
                </a:lnTo>
                <a:lnTo>
                  <a:pt x="133" y="521"/>
                </a:lnTo>
                <a:lnTo>
                  <a:pt x="133" y="521"/>
                </a:lnTo>
                <a:lnTo>
                  <a:pt x="133" y="518"/>
                </a:lnTo>
                <a:lnTo>
                  <a:pt x="131" y="518"/>
                </a:lnTo>
                <a:lnTo>
                  <a:pt x="131" y="521"/>
                </a:lnTo>
                <a:lnTo>
                  <a:pt x="128" y="523"/>
                </a:lnTo>
                <a:lnTo>
                  <a:pt x="126" y="525"/>
                </a:lnTo>
                <a:lnTo>
                  <a:pt x="126" y="525"/>
                </a:lnTo>
                <a:lnTo>
                  <a:pt x="126" y="530"/>
                </a:lnTo>
                <a:lnTo>
                  <a:pt x="131" y="533"/>
                </a:lnTo>
                <a:lnTo>
                  <a:pt x="133" y="535"/>
                </a:lnTo>
                <a:lnTo>
                  <a:pt x="133" y="540"/>
                </a:lnTo>
                <a:lnTo>
                  <a:pt x="131" y="544"/>
                </a:lnTo>
                <a:lnTo>
                  <a:pt x="131" y="547"/>
                </a:lnTo>
                <a:lnTo>
                  <a:pt x="131" y="549"/>
                </a:lnTo>
                <a:lnTo>
                  <a:pt x="133" y="549"/>
                </a:lnTo>
                <a:lnTo>
                  <a:pt x="138" y="554"/>
                </a:lnTo>
                <a:lnTo>
                  <a:pt x="140" y="554"/>
                </a:lnTo>
                <a:lnTo>
                  <a:pt x="135" y="556"/>
                </a:lnTo>
                <a:lnTo>
                  <a:pt x="135" y="556"/>
                </a:lnTo>
                <a:lnTo>
                  <a:pt x="138" y="556"/>
                </a:lnTo>
                <a:lnTo>
                  <a:pt x="135" y="559"/>
                </a:lnTo>
                <a:lnTo>
                  <a:pt x="138" y="559"/>
                </a:lnTo>
                <a:lnTo>
                  <a:pt x="140" y="559"/>
                </a:lnTo>
                <a:lnTo>
                  <a:pt x="140" y="559"/>
                </a:lnTo>
                <a:lnTo>
                  <a:pt x="140" y="561"/>
                </a:lnTo>
                <a:lnTo>
                  <a:pt x="142" y="566"/>
                </a:lnTo>
                <a:lnTo>
                  <a:pt x="142" y="580"/>
                </a:lnTo>
                <a:lnTo>
                  <a:pt x="145" y="585"/>
                </a:lnTo>
                <a:lnTo>
                  <a:pt x="145" y="585"/>
                </a:lnTo>
                <a:lnTo>
                  <a:pt x="147" y="587"/>
                </a:lnTo>
                <a:lnTo>
                  <a:pt x="147" y="587"/>
                </a:lnTo>
                <a:lnTo>
                  <a:pt x="149" y="587"/>
                </a:lnTo>
                <a:lnTo>
                  <a:pt x="149" y="589"/>
                </a:lnTo>
                <a:lnTo>
                  <a:pt x="149" y="589"/>
                </a:lnTo>
                <a:lnTo>
                  <a:pt x="149" y="589"/>
                </a:lnTo>
                <a:lnTo>
                  <a:pt x="149" y="589"/>
                </a:lnTo>
                <a:lnTo>
                  <a:pt x="149" y="592"/>
                </a:lnTo>
                <a:lnTo>
                  <a:pt x="149" y="592"/>
                </a:lnTo>
                <a:lnTo>
                  <a:pt x="152" y="592"/>
                </a:lnTo>
                <a:lnTo>
                  <a:pt x="149" y="594"/>
                </a:lnTo>
                <a:lnTo>
                  <a:pt x="147" y="594"/>
                </a:lnTo>
                <a:lnTo>
                  <a:pt x="145" y="592"/>
                </a:lnTo>
                <a:lnTo>
                  <a:pt x="142" y="592"/>
                </a:lnTo>
                <a:lnTo>
                  <a:pt x="142" y="589"/>
                </a:lnTo>
                <a:lnTo>
                  <a:pt x="142" y="587"/>
                </a:lnTo>
                <a:lnTo>
                  <a:pt x="140" y="585"/>
                </a:lnTo>
                <a:lnTo>
                  <a:pt x="140" y="585"/>
                </a:lnTo>
                <a:lnTo>
                  <a:pt x="138" y="585"/>
                </a:lnTo>
                <a:lnTo>
                  <a:pt x="138" y="582"/>
                </a:lnTo>
                <a:lnTo>
                  <a:pt x="138" y="582"/>
                </a:lnTo>
                <a:lnTo>
                  <a:pt x="135" y="582"/>
                </a:lnTo>
                <a:lnTo>
                  <a:pt x="135" y="582"/>
                </a:lnTo>
                <a:lnTo>
                  <a:pt x="135" y="580"/>
                </a:lnTo>
                <a:lnTo>
                  <a:pt x="133" y="580"/>
                </a:lnTo>
                <a:lnTo>
                  <a:pt x="133" y="578"/>
                </a:lnTo>
                <a:lnTo>
                  <a:pt x="133" y="578"/>
                </a:lnTo>
                <a:lnTo>
                  <a:pt x="131" y="578"/>
                </a:lnTo>
                <a:lnTo>
                  <a:pt x="131" y="575"/>
                </a:lnTo>
                <a:lnTo>
                  <a:pt x="131" y="575"/>
                </a:lnTo>
                <a:lnTo>
                  <a:pt x="128" y="575"/>
                </a:lnTo>
                <a:lnTo>
                  <a:pt x="126" y="573"/>
                </a:lnTo>
                <a:lnTo>
                  <a:pt x="126" y="570"/>
                </a:lnTo>
                <a:lnTo>
                  <a:pt x="126" y="570"/>
                </a:lnTo>
                <a:lnTo>
                  <a:pt x="123" y="570"/>
                </a:lnTo>
                <a:lnTo>
                  <a:pt x="121" y="570"/>
                </a:lnTo>
                <a:lnTo>
                  <a:pt x="121" y="568"/>
                </a:lnTo>
                <a:lnTo>
                  <a:pt x="121" y="568"/>
                </a:lnTo>
                <a:lnTo>
                  <a:pt x="121" y="566"/>
                </a:lnTo>
                <a:lnTo>
                  <a:pt x="121" y="566"/>
                </a:lnTo>
                <a:lnTo>
                  <a:pt x="121" y="563"/>
                </a:lnTo>
                <a:lnTo>
                  <a:pt x="121" y="563"/>
                </a:lnTo>
                <a:lnTo>
                  <a:pt x="123" y="554"/>
                </a:lnTo>
                <a:lnTo>
                  <a:pt x="123" y="554"/>
                </a:lnTo>
                <a:lnTo>
                  <a:pt x="123" y="554"/>
                </a:lnTo>
                <a:lnTo>
                  <a:pt x="126" y="554"/>
                </a:lnTo>
                <a:lnTo>
                  <a:pt x="123" y="554"/>
                </a:lnTo>
                <a:lnTo>
                  <a:pt x="123" y="551"/>
                </a:lnTo>
                <a:lnTo>
                  <a:pt x="123" y="551"/>
                </a:lnTo>
                <a:lnTo>
                  <a:pt x="123" y="549"/>
                </a:lnTo>
                <a:lnTo>
                  <a:pt x="123" y="544"/>
                </a:lnTo>
                <a:lnTo>
                  <a:pt x="123" y="544"/>
                </a:lnTo>
                <a:lnTo>
                  <a:pt x="121" y="542"/>
                </a:lnTo>
                <a:lnTo>
                  <a:pt x="116" y="542"/>
                </a:lnTo>
                <a:lnTo>
                  <a:pt x="114" y="542"/>
                </a:lnTo>
                <a:lnTo>
                  <a:pt x="114" y="542"/>
                </a:lnTo>
                <a:lnTo>
                  <a:pt x="109" y="547"/>
                </a:lnTo>
                <a:lnTo>
                  <a:pt x="109" y="551"/>
                </a:lnTo>
                <a:lnTo>
                  <a:pt x="109" y="559"/>
                </a:lnTo>
                <a:lnTo>
                  <a:pt x="109" y="563"/>
                </a:lnTo>
                <a:lnTo>
                  <a:pt x="109" y="566"/>
                </a:lnTo>
                <a:lnTo>
                  <a:pt x="107" y="568"/>
                </a:lnTo>
                <a:lnTo>
                  <a:pt x="105" y="570"/>
                </a:lnTo>
                <a:lnTo>
                  <a:pt x="105" y="578"/>
                </a:lnTo>
                <a:lnTo>
                  <a:pt x="105" y="578"/>
                </a:lnTo>
                <a:lnTo>
                  <a:pt x="107" y="578"/>
                </a:lnTo>
                <a:lnTo>
                  <a:pt x="107" y="578"/>
                </a:lnTo>
                <a:lnTo>
                  <a:pt x="109" y="580"/>
                </a:lnTo>
                <a:lnTo>
                  <a:pt x="109" y="582"/>
                </a:lnTo>
                <a:lnTo>
                  <a:pt x="109" y="587"/>
                </a:lnTo>
                <a:lnTo>
                  <a:pt x="112" y="589"/>
                </a:lnTo>
                <a:lnTo>
                  <a:pt x="112" y="592"/>
                </a:lnTo>
                <a:lnTo>
                  <a:pt x="112" y="594"/>
                </a:lnTo>
                <a:lnTo>
                  <a:pt x="112" y="596"/>
                </a:lnTo>
                <a:lnTo>
                  <a:pt x="112" y="599"/>
                </a:lnTo>
                <a:lnTo>
                  <a:pt x="109" y="606"/>
                </a:lnTo>
                <a:lnTo>
                  <a:pt x="109" y="611"/>
                </a:lnTo>
                <a:lnTo>
                  <a:pt x="107" y="613"/>
                </a:lnTo>
                <a:lnTo>
                  <a:pt x="109" y="620"/>
                </a:lnTo>
                <a:lnTo>
                  <a:pt x="112" y="622"/>
                </a:lnTo>
                <a:lnTo>
                  <a:pt x="112" y="625"/>
                </a:lnTo>
                <a:lnTo>
                  <a:pt x="112" y="627"/>
                </a:lnTo>
                <a:lnTo>
                  <a:pt x="112" y="627"/>
                </a:lnTo>
                <a:lnTo>
                  <a:pt x="119" y="634"/>
                </a:lnTo>
                <a:lnTo>
                  <a:pt x="121" y="641"/>
                </a:lnTo>
                <a:lnTo>
                  <a:pt x="123" y="646"/>
                </a:lnTo>
                <a:lnTo>
                  <a:pt x="131" y="653"/>
                </a:lnTo>
                <a:lnTo>
                  <a:pt x="133" y="653"/>
                </a:lnTo>
                <a:lnTo>
                  <a:pt x="135" y="653"/>
                </a:lnTo>
                <a:lnTo>
                  <a:pt x="138" y="653"/>
                </a:lnTo>
                <a:lnTo>
                  <a:pt x="140" y="653"/>
                </a:lnTo>
                <a:lnTo>
                  <a:pt x="142" y="653"/>
                </a:lnTo>
                <a:lnTo>
                  <a:pt x="142" y="656"/>
                </a:lnTo>
                <a:lnTo>
                  <a:pt x="147" y="653"/>
                </a:lnTo>
                <a:lnTo>
                  <a:pt x="149" y="656"/>
                </a:lnTo>
                <a:lnTo>
                  <a:pt x="152" y="656"/>
                </a:lnTo>
                <a:lnTo>
                  <a:pt x="154" y="660"/>
                </a:lnTo>
                <a:lnTo>
                  <a:pt x="157" y="672"/>
                </a:lnTo>
                <a:lnTo>
                  <a:pt x="159" y="677"/>
                </a:lnTo>
                <a:lnTo>
                  <a:pt x="157" y="684"/>
                </a:lnTo>
                <a:lnTo>
                  <a:pt x="157" y="684"/>
                </a:lnTo>
                <a:lnTo>
                  <a:pt x="157" y="684"/>
                </a:lnTo>
                <a:lnTo>
                  <a:pt x="159" y="684"/>
                </a:lnTo>
                <a:lnTo>
                  <a:pt x="159" y="684"/>
                </a:lnTo>
                <a:lnTo>
                  <a:pt x="159" y="684"/>
                </a:lnTo>
                <a:lnTo>
                  <a:pt x="159" y="686"/>
                </a:lnTo>
                <a:lnTo>
                  <a:pt x="159" y="686"/>
                </a:lnTo>
                <a:lnTo>
                  <a:pt x="159" y="686"/>
                </a:lnTo>
                <a:lnTo>
                  <a:pt x="157" y="686"/>
                </a:lnTo>
                <a:lnTo>
                  <a:pt x="154" y="686"/>
                </a:lnTo>
                <a:lnTo>
                  <a:pt x="154" y="686"/>
                </a:lnTo>
                <a:lnTo>
                  <a:pt x="152" y="693"/>
                </a:lnTo>
                <a:lnTo>
                  <a:pt x="152" y="696"/>
                </a:lnTo>
                <a:lnTo>
                  <a:pt x="149" y="696"/>
                </a:lnTo>
                <a:lnTo>
                  <a:pt x="147" y="698"/>
                </a:lnTo>
                <a:lnTo>
                  <a:pt x="145" y="698"/>
                </a:lnTo>
                <a:lnTo>
                  <a:pt x="145" y="698"/>
                </a:lnTo>
                <a:lnTo>
                  <a:pt x="142" y="696"/>
                </a:lnTo>
                <a:lnTo>
                  <a:pt x="140" y="696"/>
                </a:lnTo>
                <a:lnTo>
                  <a:pt x="140" y="696"/>
                </a:lnTo>
                <a:lnTo>
                  <a:pt x="138" y="698"/>
                </a:lnTo>
                <a:lnTo>
                  <a:pt x="135" y="701"/>
                </a:lnTo>
                <a:lnTo>
                  <a:pt x="135" y="703"/>
                </a:lnTo>
                <a:lnTo>
                  <a:pt x="138" y="703"/>
                </a:lnTo>
                <a:lnTo>
                  <a:pt x="138" y="705"/>
                </a:lnTo>
                <a:lnTo>
                  <a:pt x="140" y="705"/>
                </a:lnTo>
                <a:lnTo>
                  <a:pt x="140" y="708"/>
                </a:lnTo>
                <a:lnTo>
                  <a:pt x="138" y="708"/>
                </a:lnTo>
                <a:lnTo>
                  <a:pt x="135" y="708"/>
                </a:lnTo>
                <a:lnTo>
                  <a:pt x="135" y="710"/>
                </a:lnTo>
                <a:lnTo>
                  <a:pt x="135" y="712"/>
                </a:lnTo>
                <a:lnTo>
                  <a:pt x="138" y="717"/>
                </a:lnTo>
                <a:lnTo>
                  <a:pt x="138" y="724"/>
                </a:lnTo>
                <a:lnTo>
                  <a:pt x="135" y="729"/>
                </a:lnTo>
                <a:lnTo>
                  <a:pt x="135" y="729"/>
                </a:lnTo>
                <a:lnTo>
                  <a:pt x="138" y="734"/>
                </a:lnTo>
                <a:lnTo>
                  <a:pt x="138" y="734"/>
                </a:lnTo>
                <a:lnTo>
                  <a:pt x="138" y="736"/>
                </a:lnTo>
                <a:lnTo>
                  <a:pt x="138" y="736"/>
                </a:lnTo>
                <a:lnTo>
                  <a:pt x="138" y="738"/>
                </a:lnTo>
                <a:lnTo>
                  <a:pt x="138" y="738"/>
                </a:lnTo>
                <a:lnTo>
                  <a:pt x="140" y="738"/>
                </a:lnTo>
                <a:lnTo>
                  <a:pt x="140" y="741"/>
                </a:lnTo>
                <a:lnTo>
                  <a:pt x="140" y="743"/>
                </a:lnTo>
                <a:lnTo>
                  <a:pt x="140" y="743"/>
                </a:lnTo>
                <a:lnTo>
                  <a:pt x="140" y="746"/>
                </a:lnTo>
                <a:lnTo>
                  <a:pt x="142" y="746"/>
                </a:lnTo>
                <a:lnTo>
                  <a:pt x="145" y="748"/>
                </a:lnTo>
                <a:lnTo>
                  <a:pt x="152" y="755"/>
                </a:lnTo>
                <a:lnTo>
                  <a:pt x="154" y="760"/>
                </a:lnTo>
                <a:lnTo>
                  <a:pt x="159" y="769"/>
                </a:lnTo>
                <a:lnTo>
                  <a:pt x="159" y="774"/>
                </a:lnTo>
                <a:lnTo>
                  <a:pt x="159" y="776"/>
                </a:lnTo>
                <a:lnTo>
                  <a:pt x="161" y="776"/>
                </a:lnTo>
                <a:lnTo>
                  <a:pt x="164" y="779"/>
                </a:lnTo>
                <a:lnTo>
                  <a:pt x="166" y="779"/>
                </a:lnTo>
                <a:lnTo>
                  <a:pt x="166" y="781"/>
                </a:lnTo>
                <a:lnTo>
                  <a:pt x="168" y="783"/>
                </a:lnTo>
                <a:lnTo>
                  <a:pt x="168" y="786"/>
                </a:lnTo>
                <a:lnTo>
                  <a:pt x="168" y="788"/>
                </a:lnTo>
                <a:lnTo>
                  <a:pt x="168" y="791"/>
                </a:lnTo>
                <a:lnTo>
                  <a:pt x="168" y="793"/>
                </a:lnTo>
                <a:lnTo>
                  <a:pt x="168" y="795"/>
                </a:lnTo>
                <a:lnTo>
                  <a:pt x="171" y="798"/>
                </a:lnTo>
                <a:lnTo>
                  <a:pt x="173" y="802"/>
                </a:lnTo>
                <a:lnTo>
                  <a:pt x="173" y="805"/>
                </a:lnTo>
                <a:lnTo>
                  <a:pt x="175" y="807"/>
                </a:lnTo>
                <a:lnTo>
                  <a:pt x="178" y="809"/>
                </a:lnTo>
                <a:lnTo>
                  <a:pt x="180" y="812"/>
                </a:lnTo>
                <a:lnTo>
                  <a:pt x="180" y="819"/>
                </a:lnTo>
                <a:lnTo>
                  <a:pt x="183" y="826"/>
                </a:lnTo>
                <a:lnTo>
                  <a:pt x="183" y="828"/>
                </a:lnTo>
                <a:lnTo>
                  <a:pt x="190" y="831"/>
                </a:lnTo>
                <a:lnTo>
                  <a:pt x="192" y="833"/>
                </a:lnTo>
                <a:lnTo>
                  <a:pt x="194" y="836"/>
                </a:lnTo>
                <a:lnTo>
                  <a:pt x="197" y="843"/>
                </a:lnTo>
                <a:lnTo>
                  <a:pt x="199" y="847"/>
                </a:lnTo>
                <a:lnTo>
                  <a:pt x="201" y="852"/>
                </a:lnTo>
                <a:lnTo>
                  <a:pt x="204" y="854"/>
                </a:lnTo>
                <a:lnTo>
                  <a:pt x="206" y="857"/>
                </a:lnTo>
                <a:lnTo>
                  <a:pt x="213" y="859"/>
                </a:lnTo>
                <a:lnTo>
                  <a:pt x="216" y="862"/>
                </a:lnTo>
                <a:lnTo>
                  <a:pt x="216" y="864"/>
                </a:lnTo>
                <a:lnTo>
                  <a:pt x="216" y="866"/>
                </a:lnTo>
                <a:lnTo>
                  <a:pt x="216" y="869"/>
                </a:lnTo>
                <a:lnTo>
                  <a:pt x="216" y="871"/>
                </a:lnTo>
                <a:lnTo>
                  <a:pt x="218" y="873"/>
                </a:lnTo>
                <a:lnTo>
                  <a:pt x="218" y="876"/>
                </a:lnTo>
                <a:lnTo>
                  <a:pt x="218" y="876"/>
                </a:lnTo>
                <a:lnTo>
                  <a:pt x="216" y="876"/>
                </a:lnTo>
                <a:lnTo>
                  <a:pt x="216" y="876"/>
                </a:lnTo>
                <a:lnTo>
                  <a:pt x="216" y="873"/>
                </a:lnTo>
                <a:lnTo>
                  <a:pt x="216" y="871"/>
                </a:lnTo>
                <a:lnTo>
                  <a:pt x="211" y="880"/>
                </a:lnTo>
                <a:lnTo>
                  <a:pt x="211" y="883"/>
                </a:lnTo>
                <a:lnTo>
                  <a:pt x="211" y="885"/>
                </a:lnTo>
                <a:lnTo>
                  <a:pt x="211" y="888"/>
                </a:lnTo>
                <a:lnTo>
                  <a:pt x="213" y="890"/>
                </a:lnTo>
                <a:lnTo>
                  <a:pt x="218" y="895"/>
                </a:lnTo>
                <a:lnTo>
                  <a:pt x="220" y="897"/>
                </a:lnTo>
                <a:lnTo>
                  <a:pt x="220" y="897"/>
                </a:lnTo>
                <a:lnTo>
                  <a:pt x="223" y="897"/>
                </a:lnTo>
                <a:lnTo>
                  <a:pt x="225" y="897"/>
                </a:lnTo>
                <a:lnTo>
                  <a:pt x="228" y="897"/>
                </a:lnTo>
                <a:lnTo>
                  <a:pt x="228" y="897"/>
                </a:lnTo>
                <a:lnTo>
                  <a:pt x="230" y="899"/>
                </a:lnTo>
                <a:lnTo>
                  <a:pt x="230" y="899"/>
                </a:lnTo>
                <a:lnTo>
                  <a:pt x="232" y="902"/>
                </a:lnTo>
                <a:lnTo>
                  <a:pt x="232" y="902"/>
                </a:lnTo>
                <a:lnTo>
                  <a:pt x="232" y="907"/>
                </a:lnTo>
                <a:lnTo>
                  <a:pt x="232" y="911"/>
                </a:lnTo>
                <a:lnTo>
                  <a:pt x="230" y="916"/>
                </a:lnTo>
                <a:lnTo>
                  <a:pt x="230" y="921"/>
                </a:lnTo>
                <a:lnTo>
                  <a:pt x="225" y="928"/>
                </a:lnTo>
                <a:lnTo>
                  <a:pt x="223" y="930"/>
                </a:lnTo>
                <a:lnTo>
                  <a:pt x="225" y="930"/>
                </a:lnTo>
                <a:lnTo>
                  <a:pt x="228" y="935"/>
                </a:lnTo>
                <a:lnTo>
                  <a:pt x="228" y="935"/>
                </a:lnTo>
                <a:lnTo>
                  <a:pt x="228" y="937"/>
                </a:lnTo>
                <a:lnTo>
                  <a:pt x="228" y="937"/>
                </a:lnTo>
                <a:lnTo>
                  <a:pt x="228" y="940"/>
                </a:lnTo>
                <a:lnTo>
                  <a:pt x="228" y="942"/>
                </a:lnTo>
                <a:lnTo>
                  <a:pt x="225" y="947"/>
                </a:lnTo>
                <a:lnTo>
                  <a:pt x="223" y="949"/>
                </a:lnTo>
                <a:lnTo>
                  <a:pt x="225" y="951"/>
                </a:lnTo>
                <a:lnTo>
                  <a:pt x="225" y="954"/>
                </a:lnTo>
                <a:lnTo>
                  <a:pt x="225" y="956"/>
                </a:lnTo>
                <a:lnTo>
                  <a:pt x="225" y="959"/>
                </a:lnTo>
                <a:lnTo>
                  <a:pt x="223" y="961"/>
                </a:lnTo>
                <a:lnTo>
                  <a:pt x="223" y="963"/>
                </a:lnTo>
                <a:lnTo>
                  <a:pt x="220" y="963"/>
                </a:lnTo>
                <a:lnTo>
                  <a:pt x="220" y="968"/>
                </a:lnTo>
                <a:lnTo>
                  <a:pt x="218" y="970"/>
                </a:lnTo>
                <a:lnTo>
                  <a:pt x="218" y="970"/>
                </a:lnTo>
                <a:lnTo>
                  <a:pt x="220" y="973"/>
                </a:lnTo>
                <a:lnTo>
                  <a:pt x="223" y="975"/>
                </a:lnTo>
                <a:lnTo>
                  <a:pt x="225" y="975"/>
                </a:lnTo>
                <a:lnTo>
                  <a:pt x="228" y="975"/>
                </a:lnTo>
                <a:lnTo>
                  <a:pt x="230" y="980"/>
                </a:lnTo>
                <a:lnTo>
                  <a:pt x="232" y="985"/>
                </a:lnTo>
                <a:lnTo>
                  <a:pt x="235" y="989"/>
                </a:lnTo>
                <a:lnTo>
                  <a:pt x="239" y="989"/>
                </a:lnTo>
                <a:lnTo>
                  <a:pt x="249" y="989"/>
                </a:lnTo>
                <a:lnTo>
                  <a:pt x="263" y="992"/>
                </a:lnTo>
                <a:lnTo>
                  <a:pt x="268" y="994"/>
                </a:lnTo>
                <a:lnTo>
                  <a:pt x="272" y="996"/>
                </a:lnTo>
                <a:lnTo>
                  <a:pt x="277" y="996"/>
                </a:lnTo>
                <a:lnTo>
                  <a:pt x="284" y="999"/>
                </a:lnTo>
                <a:lnTo>
                  <a:pt x="294" y="1006"/>
                </a:lnTo>
                <a:lnTo>
                  <a:pt x="296" y="1006"/>
                </a:lnTo>
                <a:lnTo>
                  <a:pt x="298" y="1006"/>
                </a:lnTo>
                <a:lnTo>
                  <a:pt x="301" y="1006"/>
                </a:lnTo>
                <a:lnTo>
                  <a:pt x="301" y="1006"/>
                </a:lnTo>
                <a:lnTo>
                  <a:pt x="303" y="1008"/>
                </a:lnTo>
                <a:lnTo>
                  <a:pt x="306" y="1008"/>
                </a:lnTo>
                <a:lnTo>
                  <a:pt x="308" y="1011"/>
                </a:lnTo>
                <a:lnTo>
                  <a:pt x="308" y="1011"/>
                </a:lnTo>
                <a:lnTo>
                  <a:pt x="310" y="1011"/>
                </a:lnTo>
                <a:lnTo>
                  <a:pt x="310" y="1011"/>
                </a:lnTo>
                <a:lnTo>
                  <a:pt x="313" y="1008"/>
                </a:lnTo>
                <a:lnTo>
                  <a:pt x="317" y="1008"/>
                </a:lnTo>
                <a:lnTo>
                  <a:pt x="320" y="1011"/>
                </a:lnTo>
                <a:lnTo>
                  <a:pt x="322" y="1011"/>
                </a:lnTo>
                <a:lnTo>
                  <a:pt x="322" y="1011"/>
                </a:lnTo>
                <a:lnTo>
                  <a:pt x="324" y="1011"/>
                </a:lnTo>
                <a:lnTo>
                  <a:pt x="327" y="1013"/>
                </a:lnTo>
                <a:lnTo>
                  <a:pt x="332" y="1018"/>
                </a:lnTo>
                <a:lnTo>
                  <a:pt x="336" y="1020"/>
                </a:lnTo>
                <a:lnTo>
                  <a:pt x="346" y="1032"/>
                </a:lnTo>
                <a:lnTo>
                  <a:pt x="348" y="1034"/>
                </a:lnTo>
                <a:lnTo>
                  <a:pt x="351" y="1034"/>
                </a:lnTo>
                <a:lnTo>
                  <a:pt x="351" y="1034"/>
                </a:lnTo>
                <a:lnTo>
                  <a:pt x="351" y="1034"/>
                </a:lnTo>
                <a:lnTo>
                  <a:pt x="353" y="1037"/>
                </a:lnTo>
                <a:lnTo>
                  <a:pt x="351" y="1037"/>
                </a:lnTo>
                <a:lnTo>
                  <a:pt x="351" y="1039"/>
                </a:lnTo>
                <a:lnTo>
                  <a:pt x="353" y="1039"/>
                </a:lnTo>
                <a:lnTo>
                  <a:pt x="353" y="1041"/>
                </a:lnTo>
                <a:lnTo>
                  <a:pt x="353" y="1041"/>
                </a:lnTo>
                <a:lnTo>
                  <a:pt x="353" y="1044"/>
                </a:lnTo>
                <a:lnTo>
                  <a:pt x="353" y="1046"/>
                </a:lnTo>
                <a:lnTo>
                  <a:pt x="353" y="1046"/>
                </a:lnTo>
                <a:lnTo>
                  <a:pt x="353" y="1049"/>
                </a:lnTo>
                <a:lnTo>
                  <a:pt x="355" y="1049"/>
                </a:lnTo>
                <a:lnTo>
                  <a:pt x="355" y="1049"/>
                </a:lnTo>
                <a:lnTo>
                  <a:pt x="355" y="1051"/>
                </a:lnTo>
                <a:lnTo>
                  <a:pt x="355" y="1051"/>
                </a:lnTo>
                <a:lnTo>
                  <a:pt x="360" y="1056"/>
                </a:lnTo>
                <a:lnTo>
                  <a:pt x="362" y="1058"/>
                </a:lnTo>
                <a:lnTo>
                  <a:pt x="365" y="1058"/>
                </a:lnTo>
                <a:lnTo>
                  <a:pt x="365" y="1058"/>
                </a:lnTo>
                <a:lnTo>
                  <a:pt x="362" y="1058"/>
                </a:lnTo>
                <a:lnTo>
                  <a:pt x="362" y="1058"/>
                </a:lnTo>
                <a:lnTo>
                  <a:pt x="362" y="1056"/>
                </a:lnTo>
                <a:lnTo>
                  <a:pt x="365" y="1058"/>
                </a:lnTo>
                <a:lnTo>
                  <a:pt x="374" y="1063"/>
                </a:lnTo>
                <a:lnTo>
                  <a:pt x="384" y="1067"/>
                </a:lnTo>
                <a:lnTo>
                  <a:pt x="388" y="1070"/>
                </a:lnTo>
                <a:lnTo>
                  <a:pt x="391" y="1072"/>
                </a:lnTo>
                <a:lnTo>
                  <a:pt x="393" y="1075"/>
                </a:lnTo>
                <a:lnTo>
                  <a:pt x="395" y="1075"/>
                </a:lnTo>
                <a:lnTo>
                  <a:pt x="398" y="1072"/>
                </a:lnTo>
                <a:lnTo>
                  <a:pt x="412" y="1075"/>
                </a:lnTo>
                <a:lnTo>
                  <a:pt x="414" y="1075"/>
                </a:lnTo>
                <a:lnTo>
                  <a:pt x="414" y="1075"/>
                </a:lnTo>
                <a:lnTo>
                  <a:pt x="414" y="1075"/>
                </a:lnTo>
                <a:lnTo>
                  <a:pt x="417" y="1075"/>
                </a:lnTo>
                <a:lnTo>
                  <a:pt x="419" y="1075"/>
                </a:lnTo>
                <a:lnTo>
                  <a:pt x="421" y="1075"/>
                </a:lnTo>
                <a:lnTo>
                  <a:pt x="424" y="1077"/>
                </a:lnTo>
                <a:lnTo>
                  <a:pt x="426" y="1082"/>
                </a:lnTo>
                <a:lnTo>
                  <a:pt x="429" y="1089"/>
                </a:lnTo>
                <a:lnTo>
                  <a:pt x="431" y="1093"/>
                </a:lnTo>
                <a:lnTo>
                  <a:pt x="431" y="1098"/>
                </a:lnTo>
                <a:lnTo>
                  <a:pt x="433" y="1101"/>
                </a:lnTo>
                <a:lnTo>
                  <a:pt x="431" y="1103"/>
                </a:lnTo>
                <a:lnTo>
                  <a:pt x="431" y="1108"/>
                </a:lnTo>
                <a:lnTo>
                  <a:pt x="431" y="1108"/>
                </a:lnTo>
                <a:lnTo>
                  <a:pt x="429" y="1110"/>
                </a:lnTo>
                <a:lnTo>
                  <a:pt x="429" y="1112"/>
                </a:lnTo>
                <a:lnTo>
                  <a:pt x="429" y="1115"/>
                </a:lnTo>
                <a:lnTo>
                  <a:pt x="431" y="1115"/>
                </a:lnTo>
                <a:lnTo>
                  <a:pt x="431" y="1117"/>
                </a:lnTo>
                <a:lnTo>
                  <a:pt x="431" y="1117"/>
                </a:lnTo>
                <a:lnTo>
                  <a:pt x="433" y="1117"/>
                </a:lnTo>
                <a:lnTo>
                  <a:pt x="433" y="1115"/>
                </a:lnTo>
                <a:lnTo>
                  <a:pt x="436" y="1117"/>
                </a:lnTo>
                <a:lnTo>
                  <a:pt x="436" y="1120"/>
                </a:lnTo>
                <a:lnTo>
                  <a:pt x="436" y="1120"/>
                </a:lnTo>
                <a:lnTo>
                  <a:pt x="438" y="1120"/>
                </a:lnTo>
                <a:lnTo>
                  <a:pt x="438" y="1122"/>
                </a:lnTo>
                <a:lnTo>
                  <a:pt x="440" y="1122"/>
                </a:lnTo>
                <a:lnTo>
                  <a:pt x="440" y="1122"/>
                </a:lnTo>
                <a:lnTo>
                  <a:pt x="443" y="1120"/>
                </a:lnTo>
                <a:lnTo>
                  <a:pt x="443" y="1120"/>
                </a:lnTo>
                <a:lnTo>
                  <a:pt x="443" y="1120"/>
                </a:lnTo>
                <a:lnTo>
                  <a:pt x="443" y="1115"/>
                </a:lnTo>
                <a:lnTo>
                  <a:pt x="445" y="1115"/>
                </a:lnTo>
                <a:lnTo>
                  <a:pt x="445" y="1115"/>
                </a:lnTo>
                <a:lnTo>
                  <a:pt x="447" y="1115"/>
                </a:lnTo>
                <a:lnTo>
                  <a:pt x="447" y="1115"/>
                </a:lnTo>
                <a:lnTo>
                  <a:pt x="447" y="1115"/>
                </a:lnTo>
                <a:lnTo>
                  <a:pt x="450" y="1115"/>
                </a:lnTo>
                <a:lnTo>
                  <a:pt x="452" y="1117"/>
                </a:lnTo>
                <a:lnTo>
                  <a:pt x="455" y="1117"/>
                </a:lnTo>
                <a:lnTo>
                  <a:pt x="457" y="1117"/>
                </a:lnTo>
                <a:lnTo>
                  <a:pt x="459" y="1117"/>
                </a:lnTo>
                <a:lnTo>
                  <a:pt x="471" y="1134"/>
                </a:lnTo>
                <a:lnTo>
                  <a:pt x="474" y="1138"/>
                </a:lnTo>
                <a:lnTo>
                  <a:pt x="485" y="1146"/>
                </a:lnTo>
                <a:lnTo>
                  <a:pt x="490" y="1150"/>
                </a:lnTo>
                <a:lnTo>
                  <a:pt x="492" y="1157"/>
                </a:lnTo>
                <a:lnTo>
                  <a:pt x="495" y="1157"/>
                </a:lnTo>
                <a:lnTo>
                  <a:pt x="500" y="1162"/>
                </a:lnTo>
                <a:lnTo>
                  <a:pt x="500" y="1164"/>
                </a:lnTo>
                <a:lnTo>
                  <a:pt x="504" y="1172"/>
                </a:lnTo>
                <a:lnTo>
                  <a:pt x="514" y="1179"/>
                </a:lnTo>
                <a:lnTo>
                  <a:pt x="526" y="1202"/>
                </a:lnTo>
                <a:lnTo>
                  <a:pt x="528" y="1214"/>
                </a:lnTo>
                <a:lnTo>
                  <a:pt x="530" y="1221"/>
                </a:lnTo>
                <a:lnTo>
                  <a:pt x="530" y="1224"/>
                </a:lnTo>
                <a:lnTo>
                  <a:pt x="530" y="1226"/>
                </a:lnTo>
                <a:lnTo>
                  <a:pt x="530" y="1238"/>
                </a:lnTo>
                <a:lnTo>
                  <a:pt x="530" y="1240"/>
                </a:lnTo>
                <a:lnTo>
                  <a:pt x="530" y="1243"/>
                </a:lnTo>
                <a:lnTo>
                  <a:pt x="528" y="1243"/>
                </a:lnTo>
                <a:lnTo>
                  <a:pt x="528" y="1245"/>
                </a:lnTo>
                <a:lnTo>
                  <a:pt x="526" y="1247"/>
                </a:lnTo>
                <a:lnTo>
                  <a:pt x="528" y="1252"/>
                </a:lnTo>
                <a:lnTo>
                  <a:pt x="528" y="1254"/>
                </a:lnTo>
                <a:lnTo>
                  <a:pt x="528" y="1257"/>
                </a:lnTo>
                <a:lnTo>
                  <a:pt x="526" y="1262"/>
                </a:lnTo>
                <a:lnTo>
                  <a:pt x="526" y="1262"/>
                </a:lnTo>
                <a:lnTo>
                  <a:pt x="528" y="1264"/>
                </a:lnTo>
                <a:lnTo>
                  <a:pt x="528" y="1266"/>
                </a:lnTo>
                <a:lnTo>
                  <a:pt x="528" y="1266"/>
                </a:lnTo>
                <a:lnTo>
                  <a:pt x="530" y="1262"/>
                </a:lnTo>
                <a:lnTo>
                  <a:pt x="530" y="1262"/>
                </a:lnTo>
                <a:lnTo>
                  <a:pt x="533" y="1259"/>
                </a:lnTo>
                <a:lnTo>
                  <a:pt x="533" y="1259"/>
                </a:lnTo>
                <a:lnTo>
                  <a:pt x="535" y="1262"/>
                </a:lnTo>
                <a:lnTo>
                  <a:pt x="535" y="1262"/>
                </a:lnTo>
                <a:lnTo>
                  <a:pt x="537" y="1264"/>
                </a:lnTo>
                <a:lnTo>
                  <a:pt x="540" y="1264"/>
                </a:lnTo>
                <a:lnTo>
                  <a:pt x="540" y="1269"/>
                </a:lnTo>
                <a:lnTo>
                  <a:pt x="542" y="1271"/>
                </a:lnTo>
                <a:lnTo>
                  <a:pt x="542" y="1273"/>
                </a:lnTo>
                <a:lnTo>
                  <a:pt x="540" y="1273"/>
                </a:lnTo>
                <a:lnTo>
                  <a:pt x="540" y="1273"/>
                </a:lnTo>
                <a:lnTo>
                  <a:pt x="540" y="1271"/>
                </a:lnTo>
                <a:lnTo>
                  <a:pt x="537" y="1269"/>
                </a:lnTo>
                <a:lnTo>
                  <a:pt x="537" y="1266"/>
                </a:lnTo>
                <a:lnTo>
                  <a:pt x="535" y="1264"/>
                </a:lnTo>
                <a:lnTo>
                  <a:pt x="535" y="1264"/>
                </a:lnTo>
                <a:lnTo>
                  <a:pt x="535" y="1262"/>
                </a:lnTo>
                <a:lnTo>
                  <a:pt x="533" y="1262"/>
                </a:lnTo>
                <a:lnTo>
                  <a:pt x="530" y="1264"/>
                </a:lnTo>
                <a:lnTo>
                  <a:pt x="530" y="1264"/>
                </a:lnTo>
                <a:lnTo>
                  <a:pt x="533" y="1264"/>
                </a:lnTo>
                <a:lnTo>
                  <a:pt x="535" y="1266"/>
                </a:lnTo>
                <a:lnTo>
                  <a:pt x="537" y="1271"/>
                </a:lnTo>
                <a:lnTo>
                  <a:pt x="537" y="1273"/>
                </a:lnTo>
                <a:lnTo>
                  <a:pt x="537" y="1278"/>
                </a:lnTo>
                <a:lnTo>
                  <a:pt x="537" y="1280"/>
                </a:lnTo>
                <a:lnTo>
                  <a:pt x="537" y="1283"/>
                </a:lnTo>
                <a:lnTo>
                  <a:pt x="537" y="1285"/>
                </a:lnTo>
                <a:lnTo>
                  <a:pt x="537" y="1285"/>
                </a:lnTo>
                <a:lnTo>
                  <a:pt x="544" y="1285"/>
                </a:lnTo>
                <a:lnTo>
                  <a:pt x="554" y="1285"/>
                </a:lnTo>
                <a:lnTo>
                  <a:pt x="561" y="1285"/>
                </a:lnTo>
                <a:lnTo>
                  <a:pt x="568" y="1288"/>
                </a:lnTo>
                <a:lnTo>
                  <a:pt x="575" y="1288"/>
                </a:lnTo>
                <a:lnTo>
                  <a:pt x="585" y="1288"/>
                </a:lnTo>
                <a:lnTo>
                  <a:pt x="592" y="1288"/>
                </a:lnTo>
                <a:lnTo>
                  <a:pt x="599" y="1288"/>
                </a:lnTo>
                <a:lnTo>
                  <a:pt x="608" y="1290"/>
                </a:lnTo>
                <a:lnTo>
                  <a:pt x="615" y="1290"/>
                </a:lnTo>
                <a:lnTo>
                  <a:pt x="623" y="1290"/>
                </a:lnTo>
                <a:lnTo>
                  <a:pt x="630" y="1290"/>
                </a:lnTo>
                <a:lnTo>
                  <a:pt x="639" y="1290"/>
                </a:lnTo>
                <a:lnTo>
                  <a:pt x="646" y="1290"/>
                </a:lnTo>
                <a:lnTo>
                  <a:pt x="653" y="1292"/>
                </a:lnTo>
                <a:lnTo>
                  <a:pt x="670" y="1292"/>
                </a:lnTo>
                <a:lnTo>
                  <a:pt x="677" y="1292"/>
                </a:lnTo>
                <a:lnTo>
                  <a:pt x="684" y="1292"/>
                </a:lnTo>
                <a:lnTo>
                  <a:pt x="693" y="1295"/>
                </a:lnTo>
                <a:lnTo>
                  <a:pt x="701" y="1295"/>
                </a:lnTo>
                <a:lnTo>
                  <a:pt x="708" y="1295"/>
                </a:lnTo>
                <a:lnTo>
                  <a:pt x="715" y="1295"/>
                </a:lnTo>
                <a:lnTo>
                  <a:pt x="724" y="1295"/>
                </a:lnTo>
                <a:lnTo>
                  <a:pt x="731" y="1295"/>
                </a:lnTo>
                <a:lnTo>
                  <a:pt x="738" y="1297"/>
                </a:lnTo>
                <a:lnTo>
                  <a:pt x="748" y="1297"/>
                </a:lnTo>
                <a:lnTo>
                  <a:pt x="755" y="1297"/>
                </a:lnTo>
                <a:lnTo>
                  <a:pt x="762" y="1297"/>
                </a:lnTo>
                <a:lnTo>
                  <a:pt x="769" y="1297"/>
                </a:lnTo>
                <a:lnTo>
                  <a:pt x="779" y="1297"/>
                </a:lnTo>
                <a:lnTo>
                  <a:pt x="786" y="1297"/>
                </a:lnTo>
                <a:lnTo>
                  <a:pt x="790" y="1297"/>
                </a:lnTo>
                <a:lnTo>
                  <a:pt x="790" y="1299"/>
                </a:lnTo>
                <a:lnTo>
                  <a:pt x="790" y="1297"/>
                </a:lnTo>
                <a:lnTo>
                  <a:pt x="795" y="1295"/>
                </a:lnTo>
                <a:lnTo>
                  <a:pt x="805" y="1297"/>
                </a:lnTo>
                <a:lnTo>
                  <a:pt x="809" y="1297"/>
                </a:lnTo>
                <a:lnTo>
                  <a:pt x="812" y="1297"/>
                </a:lnTo>
                <a:lnTo>
                  <a:pt x="812" y="1295"/>
                </a:lnTo>
                <a:lnTo>
                  <a:pt x="812" y="1292"/>
                </a:lnTo>
                <a:lnTo>
                  <a:pt x="812" y="1290"/>
                </a:lnTo>
                <a:lnTo>
                  <a:pt x="814" y="1288"/>
                </a:lnTo>
                <a:lnTo>
                  <a:pt x="819" y="1285"/>
                </a:lnTo>
                <a:lnTo>
                  <a:pt x="819" y="1285"/>
                </a:lnTo>
                <a:lnTo>
                  <a:pt x="821" y="1283"/>
                </a:lnTo>
                <a:lnTo>
                  <a:pt x="819" y="1273"/>
                </a:lnTo>
                <a:lnTo>
                  <a:pt x="819" y="1271"/>
                </a:lnTo>
                <a:lnTo>
                  <a:pt x="821" y="1271"/>
                </a:lnTo>
                <a:lnTo>
                  <a:pt x="821" y="1269"/>
                </a:lnTo>
                <a:lnTo>
                  <a:pt x="821" y="1269"/>
                </a:lnTo>
                <a:lnTo>
                  <a:pt x="819" y="1264"/>
                </a:lnTo>
                <a:lnTo>
                  <a:pt x="814" y="1262"/>
                </a:lnTo>
                <a:lnTo>
                  <a:pt x="805" y="1259"/>
                </a:lnTo>
                <a:lnTo>
                  <a:pt x="802" y="1257"/>
                </a:lnTo>
                <a:lnTo>
                  <a:pt x="800" y="1252"/>
                </a:lnTo>
                <a:lnTo>
                  <a:pt x="800" y="1247"/>
                </a:lnTo>
                <a:lnTo>
                  <a:pt x="802" y="1243"/>
                </a:lnTo>
                <a:lnTo>
                  <a:pt x="802" y="1238"/>
                </a:lnTo>
                <a:lnTo>
                  <a:pt x="802" y="1231"/>
                </a:lnTo>
                <a:lnTo>
                  <a:pt x="802" y="1228"/>
                </a:lnTo>
                <a:lnTo>
                  <a:pt x="800" y="1226"/>
                </a:lnTo>
                <a:lnTo>
                  <a:pt x="800" y="1224"/>
                </a:lnTo>
                <a:lnTo>
                  <a:pt x="802" y="1219"/>
                </a:lnTo>
                <a:lnTo>
                  <a:pt x="802" y="1219"/>
                </a:lnTo>
                <a:lnTo>
                  <a:pt x="802" y="1217"/>
                </a:lnTo>
                <a:lnTo>
                  <a:pt x="802" y="1217"/>
                </a:lnTo>
                <a:lnTo>
                  <a:pt x="802" y="1214"/>
                </a:lnTo>
                <a:lnTo>
                  <a:pt x="802" y="1214"/>
                </a:lnTo>
                <a:lnTo>
                  <a:pt x="800" y="1212"/>
                </a:lnTo>
                <a:lnTo>
                  <a:pt x="802" y="1212"/>
                </a:lnTo>
                <a:lnTo>
                  <a:pt x="807" y="1212"/>
                </a:lnTo>
                <a:lnTo>
                  <a:pt x="809" y="1212"/>
                </a:lnTo>
                <a:lnTo>
                  <a:pt x="812" y="1209"/>
                </a:lnTo>
                <a:lnTo>
                  <a:pt x="816" y="1202"/>
                </a:lnTo>
                <a:lnTo>
                  <a:pt x="819" y="1200"/>
                </a:lnTo>
                <a:lnTo>
                  <a:pt x="819" y="1200"/>
                </a:lnTo>
                <a:lnTo>
                  <a:pt x="821" y="1198"/>
                </a:lnTo>
                <a:lnTo>
                  <a:pt x="824" y="1195"/>
                </a:lnTo>
                <a:lnTo>
                  <a:pt x="824" y="1195"/>
                </a:lnTo>
                <a:lnTo>
                  <a:pt x="824" y="1193"/>
                </a:lnTo>
                <a:lnTo>
                  <a:pt x="824" y="1191"/>
                </a:lnTo>
                <a:lnTo>
                  <a:pt x="824" y="1188"/>
                </a:lnTo>
                <a:lnTo>
                  <a:pt x="826" y="1188"/>
                </a:lnTo>
                <a:lnTo>
                  <a:pt x="826" y="1188"/>
                </a:lnTo>
                <a:lnTo>
                  <a:pt x="826" y="1186"/>
                </a:lnTo>
                <a:lnTo>
                  <a:pt x="826" y="1183"/>
                </a:lnTo>
                <a:lnTo>
                  <a:pt x="826" y="1181"/>
                </a:lnTo>
                <a:lnTo>
                  <a:pt x="828" y="1179"/>
                </a:lnTo>
                <a:lnTo>
                  <a:pt x="831" y="1179"/>
                </a:lnTo>
                <a:lnTo>
                  <a:pt x="831" y="1176"/>
                </a:lnTo>
                <a:lnTo>
                  <a:pt x="831" y="1174"/>
                </a:lnTo>
                <a:lnTo>
                  <a:pt x="831" y="1172"/>
                </a:lnTo>
                <a:lnTo>
                  <a:pt x="831" y="1172"/>
                </a:lnTo>
                <a:lnTo>
                  <a:pt x="831" y="1172"/>
                </a:lnTo>
                <a:lnTo>
                  <a:pt x="831" y="1169"/>
                </a:lnTo>
                <a:lnTo>
                  <a:pt x="831" y="1169"/>
                </a:lnTo>
                <a:lnTo>
                  <a:pt x="831" y="1167"/>
                </a:lnTo>
                <a:lnTo>
                  <a:pt x="831" y="1167"/>
                </a:lnTo>
                <a:lnTo>
                  <a:pt x="831" y="1162"/>
                </a:lnTo>
                <a:lnTo>
                  <a:pt x="831" y="1160"/>
                </a:lnTo>
                <a:lnTo>
                  <a:pt x="831" y="1157"/>
                </a:lnTo>
                <a:lnTo>
                  <a:pt x="833" y="1157"/>
                </a:lnTo>
                <a:lnTo>
                  <a:pt x="833" y="1155"/>
                </a:lnTo>
                <a:lnTo>
                  <a:pt x="833" y="1155"/>
                </a:lnTo>
                <a:lnTo>
                  <a:pt x="831" y="1153"/>
                </a:lnTo>
                <a:lnTo>
                  <a:pt x="831" y="1150"/>
                </a:lnTo>
                <a:lnTo>
                  <a:pt x="831" y="1150"/>
                </a:lnTo>
                <a:lnTo>
                  <a:pt x="831" y="1146"/>
                </a:lnTo>
                <a:lnTo>
                  <a:pt x="833" y="1146"/>
                </a:lnTo>
                <a:lnTo>
                  <a:pt x="838" y="1143"/>
                </a:lnTo>
                <a:lnTo>
                  <a:pt x="840" y="1141"/>
                </a:lnTo>
                <a:lnTo>
                  <a:pt x="842" y="1141"/>
                </a:lnTo>
                <a:lnTo>
                  <a:pt x="842" y="1138"/>
                </a:lnTo>
                <a:lnTo>
                  <a:pt x="845" y="1131"/>
                </a:lnTo>
                <a:lnTo>
                  <a:pt x="847" y="1129"/>
                </a:lnTo>
                <a:lnTo>
                  <a:pt x="847" y="1129"/>
                </a:lnTo>
                <a:lnTo>
                  <a:pt x="852" y="1129"/>
                </a:lnTo>
                <a:lnTo>
                  <a:pt x="864" y="1122"/>
                </a:lnTo>
                <a:lnTo>
                  <a:pt x="866" y="1122"/>
                </a:lnTo>
                <a:lnTo>
                  <a:pt x="869" y="1117"/>
                </a:lnTo>
                <a:lnTo>
                  <a:pt x="873" y="1115"/>
                </a:lnTo>
                <a:lnTo>
                  <a:pt x="876" y="1112"/>
                </a:lnTo>
                <a:lnTo>
                  <a:pt x="878" y="1110"/>
                </a:lnTo>
                <a:lnTo>
                  <a:pt x="878" y="1108"/>
                </a:lnTo>
                <a:close/>
                <a:moveTo>
                  <a:pt x="62" y="544"/>
                </a:moveTo>
                <a:lnTo>
                  <a:pt x="62" y="544"/>
                </a:lnTo>
                <a:lnTo>
                  <a:pt x="62" y="544"/>
                </a:lnTo>
                <a:lnTo>
                  <a:pt x="62" y="544"/>
                </a:lnTo>
                <a:lnTo>
                  <a:pt x="62" y="544"/>
                </a:lnTo>
                <a:lnTo>
                  <a:pt x="62" y="544"/>
                </a:lnTo>
                <a:lnTo>
                  <a:pt x="62" y="544"/>
                </a:lnTo>
                <a:lnTo>
                  <a:pt x="62" y="544"/>
                </a:lnTo>
                <a:lnTo>
                  <a:pt x="62" y="544"/>
                </a:lnTo>
                <a:lnTo>
                  <a:pt x="62" y="544"/>
                </a:lnTo>
                <a:close/>
                <a:moveTo>
                  <a:pt x="121" y="535"/>
                </a:moveTo>
                <a:lnTo>
                  <a:pt x="121" y="535"/>
                </a:lnTo>
                <a:lnTo>
                  <a:pt x="121" y="535"/>
                </a:lnTo>
                <a:lnTo>
                  <a:pt x="121" y="535"/>
                </a:lnTo>
                <a:lnTo>
                  <a:pt x="119" y="535"/>
                </a:lnTo>
                <a:lnTo>
                  <a:pt x="119" y="535"/>
                </a:lnTo>
                <a:lnTo>
                  <a:pt x="119" y="535"/>
                </a:lnTo>
                <a:lnTo>
                  <a:pt x="121" y="537"/>
                </a:lnTo>
                <a:lnTo>
                  <a:pt x="121" y="537"/>
                </a:lnTo>
                <a:lnTo>
                  <a:pt x="121" y="535"/>
                </a:lnTo>
                <a:lnTo>
                  <a:pt x="121" y="535"/>
                </a:lnTo>
                <a:lnTo>
                  <a:pt x="121" y="535"/>
                </a:lnTo>
                <a:lnTo>
                  <a:pt x="121" y="535"/>
                </a:lnTo>
                <a:close/>
                <a:moveTo>
                  <a:pt x="126" y="540"/>
                </a:moveTo>
                <a:lnTo>
                  <a:pt x="126" y="542"/>
                </a:lnTo>
                <a:lnTo>
                  <a:pt x="126" y="542"/>
                </a:lnTo>
                <a:lnTo>
                  <a:pt x="126" y="544"/>
                </a:lnTo>
                <a:lnTo>
                  <a:pt x="126" y="542"/>
                </a:lnTo>
                <a:lnTo>
                  <a:pt x="126" y="542"/>
                </a:lnTo>
                <a:lnTo>
                  <a:pt x="126" y="542"/>
                </a:lnTo>
                <a:lnTo>
                  <a:pt x="126" y="542"/>
                </a:lnTo>
                <a:lnTo>
                  <a:pt x="126" y="540"/>
                </a:lnTo>
                <a:lnTo>
                  <a:pt x="126" y="540"/>
                </a:lnTo>
                <a:lnTo>
                  <a:pt x="126" y="540"/>
                </a:lnTo>
                <a:lnTo>
                  <a:pt x="126" y="540"/>
                </a:lnTo>
                <a:close/>
                <a:moveTo>
                  <a:pt x="334" y="1063"/>
                </a:moveTo>
                <a:lnTo>
                  <a:pt x="332" y="1063"/>
                </a:lnTo>
                <a:lnTo>
                  <a:pt x="332" y="1063"/>
                </a:lnTo>
                <a:lnTo>
                  <a:pt x="329" y="1063"/>
                </a:lnTo>
                <a:lnTo>
                  <a:pt x="329" y="1063"/>
                </a:lnTo>
                <a:lnTo>
                  <a:pt x="329" y="1063"/>
                </a:lnTo>
                <a:lnTo>
                  <a:pt x="329" y="1063"/>
                </a:lnTo>
                <a:lnTo>
                  <a:pt x="332" y="1063"/>
                </a:lnTo>
                <a:lnTo>
                  <a:pt x="332" y="1063"/>
                </a:lnTo>
                <a:lnTo>
                  <a:pt x="334" y="1065"/>
                </a:lnTo>
                <a:lnTo>
                  <a:pt x="334" y="1065"/>
                </a:lnTo>
                <a:lnTo>
                  <a:pt x="334" y="1063"/>
                </a:lnTo>
                <a:lnTo>
                  <a:pt x="334" y="1063"/>
                </a:lnTo>
                <a:close/>
                <a:moveTo>
                  <a:pt x="360" y="1134"/>
                </a:moveTo>
                <a:lnTo>
                  <a:pt x="360" y="1134"/>
                </a:lnTo>
                <a:lnTo>
                  <a:pt x="358" y="1134"/>
                </a:lnTo>
                <a:lnTo>
                  <a:pt x="358" y="1134"/>
                </a:lnTo>
                <a:lnTo>
                  <a:pt x="358" y="1136"/>
                </a:lnTo>
                <a:lnTo>
                  <a:pt x="358" y="1136"/>
                </a:lnTo>
                <a:lnTo>
                  <a:pt x="358" y="1136"/>
                </a:lnTo>
                <a:lnTo>
                  <a:pt x="358" y="1136"/>
                </a:lnTo>
                <a:lnTo>
                  <a:pt x="358" y="1136"/>
                </a:lnTo>
                <a:lnTo>
                  <a:pt x="360" y="1136"/>
                </a:lnTo>
                <a:lnTo>
                  <a:pt x="360" y="1134"/>
                </a:lnTo>
                <a:lnTo>
                  <a:pt x="360" y="1134"/>
                </a:lnTo>
                <a:lnTo>
                  <a:pt x="360" y="1134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F2278A89-707E-4BF4-B8E2-339D45014506}"/>
              </a:ext>
            </a:extLst>
          </p:cNvPr>
          <p:cNvSpPr>
            <a:spLocks/>
          </p:cNvSpPr>
          <p:nvPr/>
        </p:nvSpPr>
        <p:spPr bwMode="auto">
          <a:xfrm>
            <a:off x="5797097" y="3502967"/>
            <a:ext cx="775097" cy="898922"/>
          </a:xfrm>
          <a:custGeom>
            <a:avLst/>
            <a:gdLst>
              <a:gd name="T0" fmla="*/ 629 w 651"/>
              <a:gd name="T1" fmla="*/ 293 h 755"/>
              <a:gd name="T2" fmla="*/ 618 w 651"/>
              <a:gd name="T3" fmla="*/ 447 h 755"/>
              <a:gd name="T4" fmla="*/ 606 w 651"/>
              <a:gd name="T5" fmla="*/ 601 h 755"/>
              <a:gd name="T6" fmla="*/ 592 w 651"/>
              <a:gd name="T7" fmla="*/ 755 h 755"/>
              <a:gd name="T8" fmla="*/ 592 w 651"/>
              <a:gd name="T9" fmla="*/ 755 h 755"/>
              <a:gd name="T10" fmla="*/ 592 w 651"/>
              <a:gd name="T11" fmla="*/ 755 h 755"/>
              <a:gd name="T12" fmla="*/ 592 w 651"/>
              <a:gd name="T13" fmla="*/ 755 h 755"/>
              <a:gd name="T14" fmla="*/ 592 w 651"/>
              <a:gd name="T15" fmla="*/ 755 h 755"/>
              <a:gd name="T16" fmla="*/ 580 w 651"/>
              <a:gd name="T17" fmla="*/ 755 h 755"/>
              <a:gd name="T18" fmla="*/ 549 w 651"/>
              <a:gd name="T19" fmla="*/ 752 h 755"/>
              <a:gd name="T20" fmla="*/ 518 w 651"/>
              <a:gd name="T21" fmla="*/ 750 h 755"/>
              <a:gd name="T22" fmla="*/ 485 w 651"/>
              <a:gd name="T23" fmla="*/ 745 h 755"/>
              <a:gd name="T24" fmla="*/ 454 w 651"/>
              <a:gd name="T25" fmla="*/ 743 h 755"/>
              <a:gd name="T26" fmla="*/ 421 w 651"/>
              <a:gd name="T27" fmla="*/ 741 h 755"/>
              <a:gd name="T28" fmla="*/ 391 w 651"/>
              <a:gd name="T29" fmla="*/ 738 h 755"/>
              <a:gd name="T30" fmla="*/ 355 w 651"/>
              <a:gd name="T31" fmla="*/ 724 h 755"/>
              <a:gd name="T32" fmla="*/ 208 w 651"/>
              <a:gd name="T33" fmla="*/ 651 h 755"/>
              <a:gd name="T34" fmla="*/ 0 w 651"/>
              <a:gd name="T35" fmla="*/ 544 h 755"/>
              <a:gd name="T36" fmla="*/ 5 w 651"/>
              <a:gd name="T37" fmla="*/ 530 h 755"/>
              <a:gd name="T38" fmla="*/ 12 w 651"/>
              <a:gd name="T39" fmla="*/ 523 h 755"/>
              <a:gd name="T40" fmla="*/ 36 w 651"/>
              <a:gd name="T41" fmla="*/ 516 h 755"/>
              <a:gd name="T42" fmla="*/ 43 w 651"/>
              <a:gd name="T43" fmla="*/ 494 h 755"/>
              <a:gd name="T44" fmla="*/ 29 w 651"/>
              <a:gd name="T45" fmla="*/ 480 h 755"/>
              <a:gd name="T46" fmla="*/ 26 w 651"/>
              <a:gd name="T47" fmla="*/ 449 h 755"/>
              <a:gd name="T48" fmla="*/ 26 w 651"/>
              <a:gd name="T49" fmla="*/ 435 h 755"/>
              <a:gd name="T50" fmla="*/ 40 w 651"/>
              <a:gd name="T51" fmla="*/ 423 h 755"/>
              <a:gd name="T52" fmla="*/ 48 w 651"/>
              <a:gd name="T53" fmla="*/ 412 h 755"/>
              <a:gd name="T54" fmla="*/ 52 w 651"/>
              <a:gd name="T55" fmla="*/ 400 h 755"/>
              <a:gd name="T56" fmla="*/ 55 w 651"/>
              <a:gd name="T57" fmla="*/ 390 h 755"/>
              <a:gd name="T58" fmla="*/ 57 w 651"/>
              <a:gd name="T59" fmla="*/ 378 h 755"/>
              <a:gd name="T60" fmla="*/ 57 w 651"/>
              <a:gd name="T61" fmla="*/ 367 h 755"/>
              <a:gd name="T62" fmla="*/ 71 w 651"/>
              <a:gd name="T63" fmla="*/ 350 h 755"/>
              <a:gd name="T64" fmla="*/ 102 w 651"/>
              <a:gd name="T65" fmla="*/ 331 h 755"/>
              <a:gd name="T66" fmla="*/ 88 w 651"/>
              <a:gd name="T67" fmla="*/ 314 h 755"/>
              <a:gd name="T68" fmla="*/ 83 w 651"/>
              <a:gd name="T69" fmla="*/ 307 h 755"/>
              <a:gd name="T70" fmla="*/ 78 w 651"/>
              <a:gd name="T71" fmla="*/ 303 h 755"/>
              <a:gd name="T72" fmla="*/ 78 w 651"/>
              <a:gd name="T73" fmla="*/ 293 h 755"/>
              <a:gd name="T74" fmla="*/ 76 w 651"/>
              <a:gd name="T75" fmla="*/ 284 h 755"/>
              <a:gd name="T76" fmla="*/ 64 w 651"/>
              <a:gd name="T77" fmla="*/ 258 h 755"/>
              <a:gd name="T78" fmla="*/ 62 w 651"/>
              <a:gd name="T79" fmla="*/ 236 h 755"/>
              <a:gd name="T80" fmla="*/ 62 w 651"/>
              <a:gd name="T81" fmla="*/ 220 h 755"/>
              <a:gd name="T82" fmla="*/ 71 w 651"/>
              <a:gd name="T83" fmla="*/ 213 h 755"/>
              <a:gd name="T84" fmla="*/ 66 w 651"/>
              <a:gd name="T85" fmla="*/ 180 h 755"/>
              <a:gd name="T86" fmla="*/ 66 w 651"/>
              <a:gd name="T87" fmla="*/ 146 h 755"/>
              <a:gd name="T88" fmla="*/ 71 w 651"/>
              <a:gd name="T89" fmla="*/ 128 h 755"/>
              <a:gd name="T90" fmla="*/ 69 w 651"/>
              <a:gd name="T91" fmla="*/ 106 h 755"/>
              <a:gd name="T92" fmla="*/ 71 w 651"/>
              <a:gd name="T93" fmla="*/ 99 h 755"/>
              <a:gd name="T94" fmla="*/ 95 w 651"/>
              <a:gd name="T95" fmla="*/ 99 h 755"/>
              <a:gd name="T96" fmla="*/ 100 w 651"/>
              <a:gd name="T97" fmla="*/ 101 h 755"/>
              <a:gd name="T98" fmla="*/ 107 w 651"/>
              <a:gd name="T99" fmla="*/ 99 h 755"/>
              <a:gd name="T100" fmla="*/ 111 w 651"/>
              <a:gd name="T101" fmla="*/ 111 h 755"/>
              <a:gd name="T102" fmla="*/ 128 w 651"/>
              <a:gd name="T103" fmla="*/ 116 h 755"/>
              <a:gd name="T104" fmla="*/ 140 w 651"/>
              <a:gd name="T105" fmla="*/ 94 h 755"/>
              <a:gd name="T106" fmla="*/ 145 w 651"/>
              <a:gd name="T107" fmla="*/ 61 h 755"/>
              <a:gd name="T108" fmla="*/ 152 w 651"/>
              <a:gd name="T109" fmla="*/ 7 h 755"/>
              <a:gd name="T110" fmla="*/ 216 w 651"/>
              <a:gd name="T111" fmla="*/ 7 h 755"/>
              <a:gd name="T112" fmla="*/ 324 w 651"/>
              <a:gd name="T113" fmla="*/ 19 h 755"/>
              <a:gd name="T114" fmla="*/ 431 w 651"/>
              <a:gd name="T115" fmla="*/ 30 h 755"/>
              <a:gd name="T116" fmla="*/ 542 w 651"/>
              <a:gd name="T117" fmla="*/ 42 h 755"/>
              <a:gd name="T118" fmla="*/ 651 w 651"/>
              <a:gd name="T119" fmla="*/ 52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51" h="755">
                <a:moveTo>
                  <a:pt x="641" y="161"/>
                </a:moveTo>
                <a:lnTo>
                  <a:pt x="639" y="182"/>
                </a:lnTo>
                <a:lnTo>
                  <a:pt x="637" y="206"/>
                </a:lnTo>
                <a:lnTo>
                  <a:pt x="637" y="227"/>
                </a:lnTo>
                <a:lnTo>
                  <a:pt x="634" y="248"/>
                </a:lnTo>
                <a:lnTo>
                  <a:pt x="632" y="272"/>
                </a:lnTo>
                <a:lnTo>
                  <a:pt x="629" y="293"/>
                </a:lnTo>
                <a:lnTo>
                  <a:pt x="627" y="314"/>
                </a:lnTo>
                <a:lnTo>
                  <a:pt x="627" y="336"/>
                </a:lnTo>
                <a:lnTo>
                  <a:pt x="625" y="359"/>
                </a:lnTo>
                <a:lnTo>
                  <a:pt x="622" y="381"/>
                </a:lnTo>
                <a:lnTo>
                  <a:pt x="620" y="402"/>
                </a:lnTo>
                <a:lnTo>
                  <a:pt x="620" y="426"/>
                </a:lnTo>
                <a:lnTo>
                  <a:pt x="618" y="447"/>
                </a:lnTo>
                <a:lnTo>
                  <a:pt x="615" y="468"/>
                </a:lnTo>
                <a:lnTo>
                  <a:pt x="613" y="490"/>
                </a:lnTo>
                <a:lnTo>
                  <a:pt x="613" y="513"/>
                </a:lnTo>
                <a:lnTo>
                  <a:pt x="611" y="535"/>
                </a:lnTo>
                <a:lnTo>
                  <a:pt x="608" y="556"/>
                </a:lnTo>
                <a:lnTo>
                  <a:pt x="606" y="580"/>
                </a:lnTo>
                <a:lnTo>
                  <a:pt x="606" y="601"/>
                </a:lnTo>
                <a:lnTo>
                  <a:pt x="603" y="622"/>
                </a:lnTo>
                <a:lnTo>
                  <a:pt x="601" y="643"/>
                </a:lnTo>
                <a:lnTo>
                  <a:pt x="599" y="667"/>
                </a:lnTo>
                <a:lnTo>
                  <a:pt x="599" y="688"/>
                </a:lnTo>
                <a:lnTo>
                  <a:pt x="596" y="710"/>
                </a:lnTo>
                <a:lnTo>
                  <a:pt x="594" y="733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92" y="755"/>
                </a:lnTo>
                <a:lnTo>
                  <a:pt x="589" y="755"/>
                </a:lnTo>
                <a:lnTo>
                  <a:pt x="585" y="755"/>
                </a:lnTo>
                <a:lnTo>
                  <a:pt x="580" y="755"/>
                </a:lnTo>
                <a:lnTo>
                  <a:pt x="575" y="755"/>
                </a:lnTo>
                <a:lnTo>
                  <a:pt x="573" y="755"/>
                </a:lnTo>
                <a:lnTo>
                  <a:pt x="568" y="752"/>
                </a:lnTo>
                <a:lnTo>
                  <a:pt x="563" y="752"/>
                </a:lnTo>
                <a:lnTo>
                  <a:pt x="558" y="752"/>
                </a:lnTo>
                <a:lnTo>
                  <a:pt x="554" y="752"/>
                </a:lnTo>
                <a:lnTo>
                  <a:pt x="549" y="752"/>
                </a:lnTo>
                <a:lnTo>
                  <a:pt x="544" y="752"/>
                </a:lnTo>
                <a:lnTo>
                  <a:pt x="540" y="750"/>
                </a:lnTo>
                <a:lnTo>
                  <a:pt x="535" y="750"/>
                </a:lnTo>
                <a:lnTo>
                  <a:pt x="530" y="750"/>
                </a:lnTo>
                <a:lnTo>
                  <a:pt x="525" y="750"/>
                </a:lnTo>
                <a:lnTo>
                  <a:pt x="521" y="750"/>
                </a:lnTo>
                <a:lnTo>
                  <a:pt x="518" y="750"/>
                </a:lnTo>
                <a:lnTo>
                  <a:pt x="514" y="748"/>
                </a:lnTo>
                <a:lnTo>
                  <a:pt x="509" y="748"/>
                </a:lnTo>
                <a:lnTo>
                  <a:pt x="504" y="748"/>
                </a:lnTo>
                <a:lnTo>
                  <a:pt x="499" y="748"/>
                </a:lnTo>
                <a:lnTo>
                  <a:pt x="495" y="748"/>
                </a:lnTo>
                <a:lnTo>
                  <a:pt x="490" y="748"/>
                </a:lnTo>
                <a:lnTo>
                  <a:pt x="485" y="745"/>
                </a:lnTo>
                <a:lnTo>
                  <a:pt x="480" y="745"/>
                </a:lnTo>
                <a:lnTo>
                  <a:pt x="476" y="745"/>
                </a:lnTo>
                <a:lnTo>
                  <a:pt x="471" y="745"/>
                </a:lnTo>
                <a:lnTo>
                  <a:pt x="466" y="745"/>
                </a:lnTo>
                <a:lnTo>
                  <a:pt x="462" y="743"/>
                </a:lnTo>
                <a:lnTo>
                  <a:pt x="459" y="743"/>
                </a:lnTo>
                <a:lnTo>
                  <a:pt x="454" y="743"/>
                </a:lnTo>
                <a:lnTo>
                  <a:pt x="450" y="743"/>
                </a:lnTo>
                <a:lnTo>
                  <a:pt x="445" y="743"/>
                </a:lnTo>
                <a:lnTo>
                  <a:pt x="440" y="743"/>
                </a:lnTo>
                <a:lnTo>
                  <a:pt x="435" y="741"/>
                </a:lnTo>
                <a:lnTo>
                  <a:pt x="431" y="741"/>
                </a:lnTo>
                <a:lnTo>
                  <a:pt x="426" y="741"/>
                </a:lnTo>
                <a:lnTo>
                  <a:pt x="421" y="741"/>
                </a:lnTo>
                <a:lnTo>
                  <a:pt x="417" y="741"/>
                </a:lnTo>
                <a:lnTo>
                  <a:pt x="412" y="738"/>
                </a:lnTo>
                <a:lnTo>
                  <a:pt x="409" y="738"/>
                </a:lnTo>
                <a:lnTo>
                  <a:pt x="405" y="738"/>
                </a:lnTo>
                <a:lnTo>
                  <a:pt x="400" y="738"/>
                </a:lnTo>
                <a:lnTo>
                  <a:pt x="395" y="738"/>
                </a:lnTo>
                <a:lnTo>
                  <a:pt x="391" y="738"/>
                </a:lnTo>
                <a:lnTo>
                  <a:pt x="383" y="736"/>
                </a:lnTo>
                <a:lnTo>
                  <a:pt x="379" y="736"/>
                </a:lnTo>
                <a:lnTo>
                  <a:pt x="374" y="733"/>
                </a:lnTo>
                <a:lnTo>
                  <a:pt x="369" y="731"/>
                </a:lnTo>
                <a:lnTo>
                  <a:pt x="365" y="729"/>
                </a:lnTo>
                <a:lnTo>
                  <a:pt x="360" y="726"/>
                </a:lnTo>
                <a:lnTo>
                  <a:pt x="355" y="724"/>
                </a:lnTo>
                <a:lnTo>
                  <a:pt x="348" y="722"/>
                </a:lnTo>
                <a:lnTo>
                  <a:pt x="343" y="717"/>
                </a:lnTo>
                <a:lnTo>
                  <a:pt x="339" y="714"/>
                </a:lnTo>
                <a:lnTo>
                  <a:pt x="334" y="712"/>
                </a:lnTo>
                <a:lnTo>
                  <a:pt x="291" y="693"/>
                </a:lnTo>
                <a:lnTo>
                  <a:pt x="251" y="672"/>
                </a:lnTo>
                <a:lnTo>
                  <a:pt x="208" y="651"/>
                </a:lnTo>
                <a:lnTo>
                  <a:pt x="168" y="632"/>
                </a:lnTo>
                <a:lnTo>
                  <a:pt x="126" y="610"/>
                </a:lnTo>
                <a:lnTo>
                  <a:pt x="85" y="589"/>
                </a:lnTo>
                <a:lnTo>
                  <a:pt x="45" y="568"/>
                </a:lnTo>
                <a:lnTo>
                  <a:pt x="5" y="546"/>
                </a:lnTo>
                <a:lnTo>
                  <a:pt x="0" y="544"/>
                </a:lnTo>
                <a:lnTo>
                  <a:pt x="0" y="544"/>
                </a:lnTo>
                <a:lnTo>
                  <a:pt x="0" y="544"/>
                </a:lnTo>
                <a:lnTo>
                  <a:pt x="0" y="544"/>
                </a:lnTo>
                <a:lnTo>
                  <a:pt x="0" y="544"/>
                </a:lnTo>
                <a:lnTo>
                  <a:pt x="3" y="537"/>
                </a:lnTo>
                <a:lnTo>
                  <a:pt x="5" y="535"/>
                </a:lnTo>
                <a:lnTo>
                  <a:pt x="3" y="532"/>
                </a:lnTo>
                <a:lnTo>
                  <a:pt x="5" y="530"/>
                </a:lnTo>
                <a:lnTo>
                  <a:pt x="7" y="530"/>
                </a:lnTo>
                <a:lnTo>
                  <a:pt x="7" y="530"/>
                </a:lnTo>
                <a:lnTo>
                  <a:pt x="10" y="528"/>
                </a:lnTo>
                <a:lnTo>
                  <a:pt x="10" y="528"/>
                </a:lnTo>
                <a:lnTo>
                  <a:pt x="10" y="528"/>
                </a:lnTo>
                <a:lnTo>
                  <a:pt x="12" y="525"/>
                </a:lnTo>
                <a:lnTo>
                  <a:pt x="12" y="523"/>
                </a:lnTo>
                <a:lnTo>
                  <a:pt x="14" y="520"/>
                </a:lnTo>
                <a:lnTo>
                  <a:pt x="14" y="518"/>
                </a:lnTo>
                <a:lnTo>
                  <a:pt x="19" y="516"/>
                </a:lnTo>
                <a:lnTo>
                  <a:pt x="29" y="518"/>
                </a:lnTo>
                <a:lnTo>
                  <a:pt x="33" y="518"/>
                </a:lnTo>
                <a:lnTo>
                  <a:pt x="36" y="518"/>
                </a:lnTo>
                <a:lnTo>
                  <a:pt x="36" y="516"/>
                </a:lnTo>
                <a:lnTo>
                  <a:pt x="36" y="513"/>
                </a:lnTo>
                <a:lnTo>
                  <a:pt x="36" y="511"/>
                </a:lnTo>
                <a:lnTo>
                  <a:pt x="38" y="509"/>
                </a:lnTo>
                <a:lnTo>
                  <a:pt x="43" y="506"/>
                </a:lnTo>
                <a:lnTo>
                  <a:pt x="43" y="506"/>
                </a:lnTo>
                <a:lnTo>
                  <a:pt x="45" y="504"/>
                </a:lnTo>
                <a:lnTo>
                  <a:pt x="43" y="494"/>
                </a:lnTo>
                <a:lnTo>
                  <a:pt x="43" y="492"/>
                </a:lnTo>
                <a:lnTo>
                  <a:pt x="45" y="492"/>
                </a:lnTo>
                <a:lnTo>
                  <a:pt x="45" y="490"/>
                </a:lnTo>
                <a:lnTo>
                  <a:pt x="45" y="490"/>
                </a:lnTo>
                <a:lnTo>
                  <a:pt x="43" y="485"/>
                </a:lnTo>
                <a:lnTo>
                  <a:pt x="38" y="483"/>
                </a:lnTo>
                <a:lnTo>
                  <a:pt x="29" y="480"/>
                </a:lnTo>
                <a:lnTo>
                  <a:pt x="26" y="478"/>
                </a:lnTo>
                <a:lnTo>
                  <a:pt x="24" y="473"/>
                </a:lnTo>
                <a:lnTo>
                  <a:pt x="24" y="468"/>
                </a:lnTo>
                <a:lnTo>
                  <a:pt x="26" y="464"/>
                </a:lnTo>
                <a:lnTo>
                  <a:pt x="26" y="459"/>
                </a:lnTo>
                <a:lnTo>
                  <a:pt x="26" y="452"/>
                </a:lnTo>
                <a:lnTo>
                  <a:pt x="26" y="449"/>
                </a:lnTo>
                <a:lnTo>
                  <a:pt x="24" y="447"/>
                </a:lnTo>
                <a:lnTo>
                  <a:pt x="24" y="445"/>
                </a:lnTo>
                <a:lnTo>
                  <a:pt x="26" y="440"/>
                </a:lnTo>
                <a:lnTo>
                  <a:pt x="26" y="440"/>
                </a:lnTo>
                <a:lnTo>
                  <a:pt x="26" y="438"/>
                </a:lnTo>
                <a:lnTo>
                  <a:pt x="26" y="438"/>
                </a:lnTo>
                <a:lnTo>
                  <a:pt x="26" y="435"/>
                </a:lnTo>
                <a:lnTo>
                  <a:pt x="26" y="435"/>
                </a:lnTo>
                <a:lnTo>
                  <a:pt x="24" y="433"/>
                </a:lnTo>
                <a:lnTo>
                  <a:pt x="26" y="433"/>
                </a:lnTo>
                <a:lnTo>
                  <a:pt x="31" y="433"/>
                </a:lnTo>
                <a:lnTo>
                  <a:pt x="33" y="433"/>
                </a:lnTo>
                <a:lnTo>
                  <a:pt x="36" y="430"/>
                </a:lnTo>
                <a:lnTo>
                  <a:pt x="40" y="423"/>
                </a:lnTo>
                <a:lnTo>
                  <a:pt x="43" y="421"/>
                </a:lnTo>
                <a:lnTo>
                  <a:pt x="43" y="421"/>
                </a:lnTo>
                <a:lnTo>
                  <a:pt x="45" y="419"/>
                </a:lnTo>
                <a:lnTo>
                  <a:pt x="48" y="416"/>
                </a:lnTo>
                <a:lnTo>
                  <a:pt x="48" y="416"/>
                </a:lnTo>
                <a:lnTo>
                  <a:pt x="48" y="414"/>
                </a:lnTo>
                <a:lnTo>
                  <a:pt x="48" y="412"/>
                </a:lnTo>
                <a:lnTo>
                  <a:pt x="48" y="409"/>
                </a:lnTo>
                <a:lnTo>
                  <a:pt x="50" y="409"/>
                </a:lnTo>
                <a:lnTo>
                  <a:pt x="50" y="409"/>
                </a:lnTo>
                <a:lnTo>
                  <a:pt x="50" y="407"/>
                </a:lnTo>
                <a:lnTo>
                  <a:pt x="50" y="404"/>
                </a:lnTo>
                <a:lnTo>
                  <a:pt x="50" y="402"/>
                </a:lnTo>
                <a:lnTo>
                  <a:pt x="52" y="400"/>
                </a:lnTo>
                <a:lnTo>
                  <a:pt x="55" y="400"/>
                </a:lnTo>
                <a:lnTo>
                  <a:pt x="55" y="397"/>
                </a:lnTo>
                <a:lnTo>
                  <a:pt x="55" y="395"/>
                </a:lnTo>
                <a:lnTo>
                  <a:pt x="55" y="393"/>
                </a:lnTo>
                <a:lnTo>
                  <a:pt x="55" y="393"/>
                </a:lnTo>
                <a:lnTo>
                  <a:pt x="55" y="393"/>
                </a:lnTo>
                <a:lnTo>
                  <a:pt x="55" y="390"/>
                </a:lnTo>
                <a:lnTo>
                  <a:pt x="55" y="390"/>
                </a:lnTo>
                <a:lnTo>
                  <a:pt x="55" y="388"/>
                </a:lnTo>
                <a:lnTo>
                  <a:pt x="55" y="388"/>
                </a:lnTo>
                <a:lnTo>
                  <a:pt x="55" y="383"/>
                </a:lnTo>
                <a:lnTo>
                  <a:pt x="55" y="381"/>
                </a:lnTo>
                <a:lnTo>
                  <a:pt x="55" y="378"/>
                </a:lnTo>
                <a:lnTo>
                  <a:pt x="57" y="378"/>
                </a:lnTo>
                <a:lnTo>
                  <a:pt x="57" y="376"/>
                </a:lnTo>
                <a:lnTo>
                  <a:pt x="57" y="376"/>
                </a:lnTo>
                <a:lnTo>
                  <a:pt x="55" y="374"/>
                </a:lnTo>
                <a:lnTo>
                  <a:pt x="55" y="371"/>
                </a:lnTo>
                <a:lnTo>
                  <a:pt x="55" y="371"/>
                </a:lnTo>
                <a:lnTo>
                  <a:pt x="55" y="367"/>
                </a:lnTo>
                <a:lnTo>
                  <a:pt x="57" y="367"/>
                </a:lnTo>
                <a:lnTo>
                  <a:pt x="62" y="364"/>
                </a:lnTo>
                <a:lnTo>
                  <a:pt x="64" y="362"/>
                </a:lnTo>
                <a:lnTo>
                  <a:pt x="66" y="362"/>
                </a:lnTo>
                <a:lnTo>
                  <a:pt x="66" y="359"/>
                </a:lnTo>
                <a:lnTo>
                  <a:pt x="69" y="352"/>
                </a:lnTo>
                <a:lnTo>
                  <a:pt x="71" y="350"/>
                </a:lnTo>
                <a:lnTo>
                  <a:pt x="71" y="350"/>
                </a:lnTo>
                <a:lnTo>
                  <a:pt x="76" y="350"/>
                </a:lnTo>
                <a:lnTo>
                  <a:pt x="88" y="343"/>
                </a:lnTo>
                <a:lnTo>
                  <a:pt x="90" y="343"/>
                </a:lnTo>
                <a:lnTo>
                  <a:pt x="93" y="338"/>
                </a:lnTo>
                <a:lnTo>
                  <a:pt x="97" y="336"/>
                </a:lnTo>
                <a:lnTo>
                  <a:pt x="100" y="333"/>
                </a:lnTo>
                <a:lnTo>
                  <a:pt x="102" y="331"/>
                </a:lnTo>
                <a:lnTo>
                  <a:pt x="102" y="329"/>
                </a:lnTo>
                <a:lnTo>
                  <a:pt x="102" y="329"/>
                </a:lnTo>
                <a:lnTo>
                  <a:pt x="100" y="326"/>
                </a:lnTo>
                <a:lnTo>
                  <a:pt x="97" y="324"/>
                </a:lnTo>
                <a:lnTo>
                  <a:pt x="97" y="322"/>
                </a:lnTo>
                <a:lnTo>
                  <a:pt x="95" y="322"/>
                </a:lnTo>
                <a:lnTo>
                  <a:pt x="88" y="314"/>
                </a:lnTo>
                <a:lnTo>
                  <a:pt x="85" y="312"/>
                </a:lnTo>
                <a:lnTo>
                  <a:pt x="85" y="312"/>
                </a:lnTo>
                <a:lnTo>
                  <a:pt x="83" y="310"/>
                </a:lnTo>
                <a:lnTo>
                  <a:pt x="83" y="310"/>
                </a:lnTo>
                <a:lnTo>
                  <a:pt x="83" y="310"/>
                </a:lnTo>
                <a:lnTo>
                  <a:pt x="83" y="307"/>
                </a:lnTo>
                <a:lnTo>
                  <a:pt x="83" y="307"/>
                </a:lnTo>
                <a:lnTo>
                  <a:pt x="81" y="307"/>
                </a:lnTo>
                <a:lnTo>
                  <a:pt x="81" y="307"/>
                </a:lnTo>
                <a:lnTo>
                  <a:pt x="81" y="307"/>
                </a:lnTo>
                <a:lnTo>
                  <a:pt x="78" y="307"/>
                </a:lnTo>
                <a:lnTo>
                  <a:pt x="78" y="305"/>
                </a:lnTo>
                <a:lnTo>
                  <a:pt x="78" y="305"/>
                </a:lnTo>
                <a:lnTo>
                  <a:pt x="78" y="303"/>
                </a:lnTo>
                <a:lnTo>
                  <a:pt x="78" y="303"/>
                </a:lnTo>
                <a:lnTo>
                  <a:pt x="78" y="300"/>
                </a:lnTo>
                <a:lnTo>
                  <a:pt x="81" y="300"/>
                </a:lnTo>
                <a:lnTo>
                  <a:pt x="78" y="298"/>
                </a:lnTo>
                <a:lnTo>
                  <a:pt x="78" y="298"/>
                </a:lnTo>
                <a:lnTo>
                  <a:pt x="78" y="296"/>
                </a:lnTo>
                <a:lnTo>
                  <a:pt x="78" y="293"/>
                </a:lnTo>
                <a:lnTo>
                  <a:pt x="76" y="293"/>
                </a:lnTo>
                <a:lnTo>
                  <a:pt x="76" y="291"/>
                </a:lnTo>
                <a:lnTo>
                  <a:pt x="76" y="291"/>
                </a:lnTo>
                <a:lnTo>
                  <a:pt x="76" y="286"/>
                </a:lnTo>
                <a:lnTo>
                  <a:pt x="76" y="286"/>
                </a:lnTo>
                <a:lnTo>
                  <a:pt x="76" y="286"/>
                </a:lnTo>
                <a:lnTo>
                  <a:pt x="76" y="284"/>
                </a:lnTo>
                <a:lnTo>
                  <a:pt x="71" y="270"/>
                </a:lnTo>
                <a:lnTo>
                  <a:pt x="69" y="270"/>
                </a:lnTo>
                <a:lnTo>
                  <a:pt x="66" y="267"/>
                </a:lnTo>
                <a:lnTo>
                  <a:pt x="64" y="265"/>
                </a:lnTo>
                <a:lnTo>
                  <a:pt x="66" y="262"/>
                </a:lnTo>
                <a:lnTo>
                  <a:pt x="64" y="260"/>
                </a:lnTo>
                <a:lnTo>
                  <a:pt x="64" y="258"/>
                </a:lnTo>
                <a:lnTo>
                  <a:pt x="64" y="255"/>
                </a:lnTo>
                <a:lnTo>
                  <a:pt x="62" y="255"/>
                </a:lnTo>
                <a:lnTo>
                  <a:pt x="62" y="255"/>
                </a:lnTo>
                <a:lnTo>
                  <a:pt x="59" y="253"/>
                </a:lnTo>
                <a:lnTo>
                  <a:pt x="62" y="239"/>
                </a:lnTo>
                <a:lnTo>
                  <a:pt x="62" y="236"/>
                </a:lnTo>
                <a:lnTo>
                  <a:pt x="62" y="236"/>
                </a:lnTo>
                <a:lnTo>
                  <a:pt x="62" y="232"/>
                </a:lnTo>
                <a:lnTo>
                  <a:pt x="64" y="229"/>
                </a:lnTo>
                <a:lnTo>
                  <a:pt x="64" y="227"/>
                </a:lnTo>
                <a:lnTo>
                  <a:pt x="64" y="227"/>
                </a:lnTo>
                <a:lnTo>
                  <a:pt x="62" y="225"/>
                </a:lnTo>
                <a:lnTo>
                  <a:pt x="62" y="222"/>
                </a:lnTo>
                <a:lnTo>
                  <a:pt x="62" y="220"/>
                </a:lnTo>
                <a:lnTo>
                  <a:pt x="64" y="220"/>
                </a:lnTo>
                <a:lnTo>
                  <a:pt x="64" y="220"/>
                </a:lnTo>
                <a:lnTo>
                  <a:pt x="66" y="220"/>
                </a:lnTo>
                <a:lnTo>
                  <a:pt x="69" y="220"/>
                </a:lnTo>
                <a:lnTo>
                  <a:pt x="69" y="220"/>
                </a:lnTo>
                <a:lnTo>
                  <a:pt x="69" y="215"/>
                </a:lnTo>
                <a:lnTo>
                  <a:pt x="71" y="213"/>
                </a:lnTo>
                <a:lnTo>
                  <a:pt x="71" y="208"/>
                </a:lnTo>
                <a:lnTo>
                  <a:pt x="69" y="201"/>
                </a:lnTo>
                <a:lnTo>
                  <a:pt x="71" y="199"/>
                </a:lnTo>
                <a:lnTo>
                  <a:pt x="71" y="194"/>
                </a:lnTo>
                <a:lnTo>
                  <a:pt x="71" y="191"/>
                </a:lnTo>
                <a:lnTo>
                  <a:pt x="69" y="184"/>
                </a:lnTo>
                <a:lnTo>
                  <a:pt x="66" y="180"/>
                </a:lnTo>
                <a:lnTo>
                  <a:pt x="66" y="175"/>
                </a:lnTo>
                <a:lnTo>
                  <a:pt x="69" y="168"/>
                </a:lnTo>
                <a:lnTo>
                  <a:pt x="69" y="163"/>
                </a:lnTo>
                <a:lnTo>
                  <a:pt x="69" y="161"/>
                </a:lnTo>
                <a:lnTo>
                  <a:pt x="69" y="158"/>
                </a:lnTo>
                <a:lnTo>
                  <a:pt x="66" y="149"/>
                </a:lnTo>
                <a:lnTo>
                  <a:pt x="66" y="146"/>
                </a:lnTo>
                <a:lnTo>
                  <a:pt x="66" y="142"/>
                </a:lnTo>
                <a:lnTo>
                  <a:pt x="69" y="135"/>
                </a:lnTo>
                <a:lnTo>
                  <a:pt x="69" y="135"/>
                </a:lnTo>
                <a:lnTo>
                  <a:pt x="71" y="130"/>
                </a:lnTo>
                <a:lnTo>
                  <a:pt x="71" y="130"/>
                </a:lnTo>
                <a:lnTo>
                  <a:pt x="71" y="128"/>
                </a:lnTo>
                <a:lnTo>
                  <a:pt x="71" y="128"/>
                </a:lnTo>
                <a:lnTo>
                  <a:pt x="69" y="120"/>
                </a:lnTo>
                <a:lnTo>
                  <a:pt x="66" y="118"/>
                </a:lnTo>
                <a:lnTo>
                  <a:pt x="66" y="116"/>
                </a:lnTo>
                <a:lnTo>
                  <a:pt x="66" y="111"/>
                </a:lnTo>
                <a:lnTo>
                  <a:pt x="69" y="111"/>
                </a:lnTo>
                <a:lnTo>
                  <a:pt x="69" y="109"/>
                </a:lnTo>
                <a:lnTo>
                  <a:pt x="69" y="106"/>
                </a:lnTo>
                <a:lnTo>
                  <a:pt x="69" y="104"/>
                </a:lnTo>
                <a:lnTo>
                  <a:pt x="69" y="104"/>
                </a:lnTo>
                <a:lnTo>
                  <a:pt x="69" y="101"/>
                </a:lnTo>
                <a:lnTo>
                  <a:pt x="71" y="101"/>
                </a:lnTo>
                <a:lnTo>
                  <a:pt x="71" y="101"/>
                </a:lnTo>
                <a:lnTo>
                  <a:pt x="71" y="99"/>
                </a:lnTo>
                <a:lnTo>
                  <a:pt x="71" y="99"/>
                </a:lnTo>
                <a:lnTo>
                  <a:pt x="76" y="99"/>
                </a:lnTo>
                <a:lnTo>
                  <a:pt x="78" y="97"/>
                </a:lnTo>
                <a:lnTo>
                  <a:pt x="85" y="97"/>
                </a:lnTo>
                <a:lnTo>
                  <a:pt x="88" y="97"/>
                </a:lnTo>
                <a:lnTo>
                  <a:pt x="88" y="97"/>
                </a:lnTo>
                <a:lnTo>
                  <a:pt x="88" y="97"/>
                </a:lnTo>
                <a:lnTo>
                  <a:pt x="95" y="99"/>
                </a:lnTo>
                <a:lnTo>
                  <a:pt x="95" y="99"/>
                </a:lnTo>
                <a:lnTo>
                  <a:pt x="95" y="99"/>
                </a:lnTo>
                <a:lnTo>
                  <a:pt x="95" y="99"/>
                </a:lnTo>
                <a:lnTo>
                  <a:pt x="97" y="101"/>
                </a:lnTo>
                <a:lnTo>
                  <a:pt x="97" y="101"/>
                </a:lnTo>
                <a:lnTo>
                  <a:pt x="97" y="101"/>
                </a:lnTo>
                <a:lnTo>
                  <a:pt x="100" y="101"/>
                </a:lnTo>
                <a:lnTo>
                  <a:pt x="100" y="101"/>
                </a:lnTo>
                <a:lnTo>
                  <a:pt x="100" y="101"/>
                </a:lnTo>
                <a:lnTo>
                  <a:pt x="104" y="99"/>
                </a:lnTo>
                <a:lnTo>
                  <a:pt x="104" y="99"/>
                </a:lnTo>
                <a:lnTo>
                  <a:pt x="104" y="99"/>
                </a:lnTo>
                <a:lnTo>
                  <a:pt x="104" y="99"/>
                </a:lnTo>
                <a:lnTo>
                  <a:pt x="107" y="99"/>
                </a:lnTo>
                <a:lnTo>
                  <a:pt x="107" y="99"/>
                </a:lnTo>
                <a:lnTo>
                  <a:pt x="107" y="101"/>
                </a:lnTo>
                <a:lnTo>
                  <a:pt x="109" y="101"/>
                </a:lnTo>
                <a:lnTo>
                  <a:pt x="109" y="101"/>
                </a:lnTo>
                <a:lnTo>
                  <a:pt x="109" y="104"/>
                </a:lnTo>
                <a:lnTo>
                  <a:pt x="111" y="104"/>
                </a:lnTo>
                <a:lnTo>
                  <a:pt x="111" y="111"/>
                </a:lnTo>
                <a:lnTo>
                  <a:pt x="114" y="111"/>
                </a:lnTo>
                <a:lnTo>
                  <a:pt x="114" y="113"/>
                </a:lnTo>
                <a:lnTo>
                  <a:pt x="116" y="116"/>
                </a:lnTo>
                <a:lnTo>
                  <a:pt x="119" y="118"/>
                </a:lnTo>
                <a:lnTo>
                  <a:pt x="121" y="118"/>
                </a:lnTo>
                <a:lnTo>
                  <a:pt x="126" y="118"/>
                </a:lnTo>
                <a:lnTo>
                  <a:pt x="128" y="116"/>
                </a:lnTo>
                <a:lnTo>
                  <a:pt x="130" y="111"/>
                </a:lnTo>
                <a:lnTo>
                  <a:pt x="133" y="106"/>
                </a:lnTo>
                <a:lnTo>
                  <a:pt x="135" y="101"/>
                </a:lnTo>
                <a:lnTo>
                  <a:pt x="137" y="99"/>
                </a:lnTo>
                <a:lnTo>
                  <a:pt x="140" y="97"/>
                </a:lnTo>
                <a:lnTo>
                  <a:pt x="140" y="97"/>
                </a:lnTo>
                <a:lnTo>
                  <a:pt x="140" y="94"/>
                </a:lnTo>
                <a:lnTo>
                  <a:pt x="140" y="90"/>
                </a:lnTo>
                <a:lnTo>
                  <a:pt x="140" y="90"/>
                </a:lnTo>
                <a:lnTo>
                  <a:pt x="142" y="87"/>
                </a:lnTo>
                <a:lnTo>
                  <a:pt x="142" y="83"/>
                </a:lnTo>
                <a:lnTo>
                  <a:pt x="142" y="75"/>
                </a:lnTo>
                <a:lnTo>
                  <a:pt x="145" y="68"/>
                </a:lnTo>
                <a:lnTo>
                  <a:pt x="145" y="61"/>
                </a:lnTo>
                <a:lnTo>
                  <a:pt x="145" y="52"/>
                </a:lnTo>
                <a:lnTo>
                  <a:pt x="147" y="45"/>
                </a:lnTo>
                <a:lnTo>
                  <a:pt x="147" y="35"/>
                </a:lnTo>
                <a:lnTo>
                  <a:pt x="149" y="28"/>
                </a:lnTo>
                <a:lnTo>
                  <a:pt x="149" y="21"/>
                </a:lnTo>
                <a:lnTo>
                  <a:pt x="152" y="14"/>
                </a:lnTo>
                <a:lnTo>
                  <a:pt x="152" y="7"/>
                </a:lnTo>
                <a:lnTo>
                  <a:pt x="152" y="2"/>
                </a:lnTo>
                <a:lnTo>
                  <a:pt x="152" y="0"/>
                </a:lnTo>
                <a:lnTo>
                  <a:pt x="152" y="0"/>
                </a:lnTo>
                <a:lnTo>
                  <a:pt x="168" y="0"/>
                </a:lnTo>
                <a:lnTo>
                  <a:pt x="182" y="2"/>
                </a:lnTo>
                <a:lnTo>
                  <a:pt x="199" y="4"/>
                </a:lnTo>
                <a:lnTo>
                  <a:pt x="216" y="7"/>
                </a:lnTo>
                <a:lnTo>
                  <a:pt x="230" y="9"/>
                </a:lnTo>
                <a:lnTo>
                  <a:pt x="246" y="9"/>
                </a:lnTo>
                <a:lnTo>
                  <a:pt x="260" y="12"/>
                </a:lnTo>
                <a:lnTo>
                  <a:pt x="277" y="14"/>
                </a:lnTo>
                <a:lnTo>
                  <a:pt x="291" y="16"/>
                </a:lnTo>
                <a:lnTo>
                  <a:pt x="308" y="19"/>
                </a:lnTo>
                <a:lnTo>
                  <a:pt x="324" y="19"/>
                </a:lnTo>
                <a:lnTo>
                  <a:pt x="339" y="21"/>
                </a:lnTo>
                <a:lnTo>
                  <a:pt x="355" y="23"/>
                </a:lnTo>
                <a:lnTo>
                  <a:pt x="369" y="23"/>
                </a:lnTo>
                <a:lnTo>
                  <a:pt x="386" y="26"/>
                </a:lnTo>
                <a:lnTo>
                  <a:pt x="400" y="28"/>
                </a:lnTo>
                <a:lnTo>
                  <a:pt x="417" y="30"/>
                </a:lnTo>
                <a:lnTo>
                  <a:pt x="431" y="30"/>
                </a:lnTo>
                <a:lnTo>
                  <a:pt x="447" y="33"/>
                </a:lnTo>
                <a:lnTo>
                  <a:pt x="464" y="35"/>
                </a:lnTo>
                <a:lnTo>
                  <a:pt x="478" y="35"/>
                </a:lnTo>
                <a:lnTo>
                  <a:pt x="495" y="38"/>
                </a:lnTo>
                <a:lnTo>
                  <a:pt x="509" y="38"/>
                </a:lnTo>
                <a:lnTo>
                  <a:pt x="525" y="40"/>
                </a:lnTo>
                <a:lnTo>
                  <a:pt x="542" y="42"/>
                </a:lnTo>
                <a:lnTo>
                  <a:pt x="556" y="42"/>
                </a:lnTo>
                <a:lnTo>
                  <a:pt x="573" y="45"/>
                </a:lnTo>
                <a:lnTo>
                  <a:pt x="587" y="45"/>
                </a:lnTo>
                <a:lnTo>
                  <a:pt x="603" y="47"/>
                </a:lnTo>
                <a:lnTo>
                  <a:pt x="618" y="49"/>
                </a:lnTo>
                <a:lnTo>
                  <a:pt x="634" y="49"/>
                </a:lnTo>
                <a:lnTo>
                  <a:pt x="651" y="52"/>
                </a:lnTo>
                <a:lnTo>
                  <a:pt x="648" y="73"/>
                </a:lnTo>
                <a:lnTo>
                  <a:pt x="646" y="94"/>
                </a:lnTo>
                <a:lnTo>
                  <a:pt x="644" y="118"/>
                </a:lnTo>
                <a:lnTo>
                  <a:pt x="644" y="139"/>
                </a:lnTo>
                <a:lnTo>
                  <a:pt x="641" y="161"/>
                </a:lnTo>
                <a:lnTo>
                  <a:pt x="641" y="161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51" name="Freeform 53">
            <a:extLst>
              <a:ext uri="{FF2B5EF4-FFF2-40B4-BE49-F238E27FC236}">
                <a16:creationId xmlns:a16="http://schemas.microsoft.com/office/drawing/2014/main" id="{071430A5-EBE0-4EAE-8D56-A939EF2040A7}"/>
              </a:ext>
            </a:extLst>
          </p:cNvPr>
          <p:cNvSpPr>
            <a:spLocks/>
          </p:cNvSpPr>
          <p:nvPr/>
        </p:nvSpPr>
        <p:spPr bwMode="auto">
          <a:xfrm>
            <a:off x="8292647" y="3629174"/>
            <a:ext cx="600075" cy="550069"/>
          </a:xfrm>
          <a:custGeom>
            <a:avLst/>
            <a:gdLst>
              <a:gd name="T0" fmla="*/ 504 w 504"/>
              <a:gd name="T1" fmla="*/ 71 h 462"/>
              <a:gd name="T2" fmla="*/ 494 w 504"/>
              <a:gd name="T3" fmla="*/ 74 h 462"/>
              <a:gd name="T4" fmla="*/ 478 w 504"/>
              <a:gd name="T5" fmla="*/ 95 h 462"/>
              <a:gd name="T6" fmla="*/ 480 w 504"/>
              <a:gd name="T7" fmla="*/ 109 h 462"/>
              <a:gd name="T8" fmla="*/ 480 w 504"/>
              <a:gd name="T9" fmla="*/ 119 h 462"/>
              <a:gd name="T10" fmla="*/ 473 w 504"/>
              <a:gd name="T11" fmla="*/ 128 h 462"/>
              <a:gd name="T12" fmla="*/ 466 w 504"/>
              <a:gd name="T13" fmla="*/ 149 h 462"/>
              <a:gd name="T14" fmla="*/ 466 w 504"/>
              <a:gd name="T15" fmla="*/ 171 h 462"/>
              <a:gd name="T16" fmla="*/ 459 w 504"/>
              <a:gd name="T17" fmla="*/ 180 h 462"/>
              <a:gd name="T18" fmla="*/ 449 w 504"/>
              <a:gd name="T19" fmla="*/ 187 h 462"/>
              <a:gd name="T20" fmla="*/ 435 w 504"/>
              <a:gd name="T21" fmla="*/ 211 h 462"/>
              <a:gd name="T22" fmla="*/ 435 w 504"/>
              <a:gd name="T23" fmla="*/ 223 h 462"/>
              <a:gd name="T24" fmla="*/ 426 w 504"/>
              <a:gd name="T25" fmla="*/ 230 h 462"/>
              <a:gd name="T26" fmla="*/ 423 w 504"/>
              <a:gd name="T27" fmla="*/ 265 h 462"/>
              <a:gd name="T28" fmla="*/ 409 w 504"/>
              <a:gd name="T29" fmla="*/ 268 h 462"/>
              <a:gd name="T30" fmla="*/ 412 w 504"/>
              <a:gd name="T31" fmla="*/ 277 h 462"/>
              <a:gd name="T32" fmla="*/ 404 w 504"/>
              <a:gd name="T33" fmla="*/ 279 h 462"/>
              <a:gd name="T34" fmla="*/ 393 w 504"/>
              <a:gd name="T35" fmla="*/ 296 h 462"/>
              <a:gd name="T36" fmla="*/ 397 w 504"/>
              <a:gd name="T37" fmla="*/ 313 h 462"/>
              <a:gd name="T38" fmla="*/ 381 w 504"/>
              <a:gd name="T39" fmla="*/ 320 h 462"/>
              <a:gd name="T40" fmla="*/ 386 w 504"/>
              <a:gd name="T41" fmla="*/ 329 h 462"/>
              <a:gd name="T42" fmla="*/ 386 w 504"/>
              <a:gd name="T43" fmla="*/ 343 h 462"/>
              <a:gd name="T44" fmla="*/ 376 w 504"/>
              <a:gd name="T45" fmla="*/ 350 h 462"/>
              <a:gd name="T46" fmla="*/ 376 w 504"/>
              <a:gd name="T47" fmla="*/ 362 h 462"/>
              <a:gd name="T48" fmla="*/ 371 w 504"/>
              <a:gd name="T49" fmla="*/ 372 h 462"/>
              <a:gd name="T50" fmla="*/ 378 w 504"/>
              <a:gd name="T51" fmla="*/ 381 h 462"/>
              <a:gd name="T52" fmla="*/ 378 w 504"/>
              <a:gd name="T53" fmla="*/ 400 h 462"/>
              <a:gd name="T54" fmla="*/ 386 w 504"/>
              <a:gd name="T55" fmla="*/ 410 h 462"/>
              <a:gd name="T56" fmla="*/ 383 w 504"/>
              <a:gd name="T57" fmla="*/ 426 h 462"/>
              <a:gd name="T58" fmla="*/ 343 w 504"/>
              <a:gd name="T59" fmla="*/ 445 h 462"/>
              <a:gd name="T60" fmla="*/ 232 w 504"/>
              <a:gd name="T61" fmla="*/ 452 h 462"/>
              <a:gd name="T62" fmla="*/ 118 w 504"/>
              <a:gd name="T63" fmla="*/ 459 h 462"/>
              <a:gd name="T64" fmla="*/ 78 w 504"/>
              <a:gd name="T65" fmla="*/ 403 h 462"/>
              <a:gd name="T66" fmla="*/ 71 w 504"/>
              <a:gd name="T67" fmla="*/ 393 h 462"/>
              <a:gd name="T68" fmla="*/ 59 w 504"/>
              <a:gd name="T69" fmla="*/ 393 h 462"/>
              <a:gd name="T70" fmla="*/ 47 w 504"/>
              <a:gd name="T71" fmla="*/ 395 h 462"/>
              <a:gd name="T72" fmla="*/ 40 w 504"/>
              <a:gd name="T73" fmla="*/ 393 h 462"/>
              <a:gd name="T74" fmla="*/ 31 w 504"/>
              <a:gd name="T75" fmla="*/ 358 h 462"/>
              <a:gd name="T76" fmla="*/ 26 w 504"/>
              <a:gd name="T77" fmla="*/ 197 h 462"/>
              <a:gd name="T78" fmla="*/ 9 w 504"/>
              <a:gd name="T79" fmla="*/ 83 h 462"/>
              <a:gd name="T80" fmla="*/ 83 w 504"/>
              <a:gd name="T81" fmla="*/ 26 h 462"/>
              <a:gd name="T82" fmla="*/ 248 w 504"/>
              <a:gd name="T83" fmla="*/ 17 h 462"/>
              <a:gd name="T84" fmla="*/ 414 w 504"/>
              <a:gd name="T85" fmla="*/ 3 h 462"/>
              <a:gd name="T86" fmla="*/ 449 w 504"/>
              <a:gd name="T87" fmla="*/ 5 h 462"/>
              <a:gd name="T88" fmla="*/ 452 w 504"/>
              <a:gd name="T89" fmla="*/ 7 h 462"/>
              <a:gd name="T90" fmla="*/ 456 w 504"/>
              <a:gd name="T91" fmla="*/ 12 h 462"/>
              <a:gd name="T92" fmla="*/ 459 w 504"/>
              <a:gd name="T93" fmla="*/ 17 h 462"/>
              <a:gd name="T94" fmla="*/ 461 w 504"/>
              <a:gd name="T95" fmla="*/ 26 h 462"/>
              <a:gd name="T96" fmla="*/ 459 w 504"/>
              <a:gd name="T97" fmla="*/ 29 h 462"/>
              <a:gd name="T98" fmla="*/ 454 w 504"/>
              <a:gd name="T99" fmla="*/ 33 h 462"/>
              <a:gd name="T100" fmla="*/ 449 w 504"/>
              <a:gd name="T101" fmla="*/ 38 h 462"/>
              <a:gd name="T102" fmla="*/ 445 w 504"/>
              <a:gd name="T103" fmla="*/ 43 h 462"/>
              <a:gd name="T104" fmla="*/ 445 w 504"/>
              <a:gd name="T105" fmla="*/ 48 h 462"/>
              <a:gd name="T106" fmla="*/ 440 w 504"/>
              <a:gd name="T107" fmla="*/ 50 h 462"/>
              <a:gd name="T108" fmla="*/ 433 w 504"/>
              <a:gd name="T109" fmla="*/ 64 h 462"/>
              <a:gd name="T110" fmla="*/ 454 w 504"/>
              <a:gd name="T111" fmla="*/ 64 h 462"/>
              <a:gd name="T112" fmla="*/ 497 w 504"/>
              <a:gd name="T113" fmla="*/ 57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4" h="462">
                <a:moveTo>
                  <a:pt x="499" y="57"/>
                </a:moveTo>
                <a:lnTo>
                  <a:pt x="499" y="59"/>
                </a:lnTo>
                <a:lnTo>
                  <a:pt x="499" y="62"/>
                </a:lnTo>
                <a:lnTo>
                  <a:pt x="504" y="64"/>
                </a:lnTo>
                <a:lnTo>
                  <a:pt x="504" y="69"/>
                </a:lnTo>
                <a:lnTo>
                  <a:pt x="504" y="71"/>
                </a:lnTo>
                <a:lnTo>
                  <a:pt x="504" y="71"/>
                </a:lnTo>
                <a:lnTo>
                  <a:pt x="499" y="69"/>
                </a:lnTo>
                <a:lnTo>
                  <a:pt x="497" y="69"/>
                </a:lnTo>
                <a:lnTo>
                  <a:pt x="494" y="69"/>
                </a:lnTo>
                <a:lnTo>
                  <a:pt x="494" y="71"/>
                </a:lnTo>
                <a:lnTo>
                  <a:pt x="494" y="74"/>
                </a:lnTo>
                <a:lnTo>
                  <a:pt x="497" y="76"/>
                </a:lnTo>
                <a:lnTo>
                  <a:pt x="499" y="76"/>
                </a:lnTo>
                <a:lnTo>
                  <a:pt x="499" y="78"/>
                </a:lnTo>
                <a:lnTo>
                  <a:pt x="494" y="85"/>
                </a:lnTo>
                <a:lnTo>
                  <a:pt x="480" y="93"/>
                </a:lnTo>
                <a:lnTo>
                  <a:pt x="478" y="95"/>
                </a:lnTo>
                <a:lnTo>
                  <a:pt x="478" y="97"/>
                </a:lnTo>
                <a:lnTo>
                  <a:pt x="480" y="100"/>
                </a:lnTo>
                <a:lnTo>
                  <a:pt x="483" y="102"/>
                </a:lnTo>
                <a:lnTo>
                  <a:pt x="483" y="104"/>
                </a:lnTo>
                <a:lnTo>
                  <a:pt x="483" y="107"/>
                </a:lnTo>
                <a:lnTo>
                  <a:pt x="480" y="109"/>
                </a:lnTo>
                <a:lnTo>
                  <a:pt x="480" y="109"/>
                </a:lnTo>
                <a:lnTo>
                  <a:pt x="480" y="111"/>
                </a:lnTo>
                <a:lnTo>
                  <a:pt x="483" y="114"/>
                </a:lnTo>
                <a:lnTo>
                  <a:pt x="483" y="116"/>
                </a:lnTo>
                <a:lnTo>
                  <a:pt x="483" y="119"/>
                </a:lnTo>
                <a:lnTo>
                  <a:pt x="480" y="119"/>
                </a:lnTo>
                <a:lnTo>
                  <a:pt x="478" y="119"/>
                </a:lnTo>
                <a:lnTo>
                  <a:pt x="475" y="121"/>
                </a:lnTo>
                <a:lnTo>
                  <a:pt x="475" y="121"/>
                </a:lnTo>
                <a:lnTo>
                  <a:pt x="473" y="123"/>
                </a:lnTo>
                <a:lnTo>
                  <a:pt x="475" y="126"/>
                </a:lnTo>
                <a:lnTo>
                  <a:pt x="473" y="128"/>
                </a:lnTo>
                <a:lnTo>
                  <a:pt x="473" y="130"/>
                </a:lnTo>
                <a:lnTo>
                  <a:pt x="471" y="133"/>
                </a:lnTo>
                <a:lnTo>
                  <a:pt x="466" y="137"/>
                </a:lnTo>
                <a:lnTo>
                  <a:pt x="466" y="140"/>
                </a:lnTo>
                <a:lnTo>
                  <a:pt x="466" y="142"/>
                </a:lnTo>
                <a:lnTo>
                  <a:pt x="466" y="149"/>
                </a:lnTo>
                <a:lnTo>
                  <a:pt x="466" y="152"/>
                </a:lnTo>
                <a:lnTo>
                  <a:pt x="468" y="156"/>
                </a:lnTo>
                <a:lnTo>
                  <a:pt x="471" y="161"/>
                </a:lnTo>
                <a:lnTo>
                  <a:pt x="471" y="166"/>
                </a:lnTo>
                <a:lnTo>
                  <a:pt x="468" y="171"/>
                </a:lnTo>
                <a:lnTo>
                  <a:pt x="466" y="171"/>
                </a:lnTo>
                <a:lnTo>
                  <a:pt x="464" y="171"/>
                </a:lnTo>
                <a:lnTo>
                  <a:pt x="461" y="171"/>
                </a:lnTo>
                <a:lnTo>
                  <a:pt x="461" y="173"/>
                </a:lnTo>
                <a:lnTo>
                  <a:pt x="461" y="175"/>
                </a:lnTo>
                <a:lnTo>
                  <a:pt x="461" y="178"/>
                </a:lnTo>
                <a:lnTo>
                  <a:pt x="459" y="180"/>
                </a:lnTo>
                <a:lnTo>
                  <a:pt x="459" y="180"/>
                </a:lnTo>
                <a:lnTo>
                  <a:pt x="454" y="182"/>
                </a:lnTo>
                <a:lnTo>
                  <a:pt x="452" y="185"/>
                </a:lnTo>
                <a:lnTo>
                  <a:pt x="449" y="185"/>
                </a:lnTo>
                <a:lnTo>
                  <a:pt x="449" y="187"/>
                </a:lnTo>
                <a:lnTo>
                  <a:pt x="449" y="187"/>
                </a:lnTo>
                <a:lnTo>
                  <a:pt x="452" y="187"/>
                </a:lnTo>
                <a:lnTo>
                  <a:pt x="454" y="192"/>
                </a:lnTo>
                <a:lnTo>
                  <a:pt x="454" y="197"/>
                </a:lnTo>
                <a:lnTo>
                  <a:pt x="452" y="201"/>
                </a:lnTo>
                <a:lnTo>
                  <a:pt x="447" y="204"/>
                </a:lnTo>
                <a:lnTo>
                  <a:pt x="435" y="211"/>
                </a:lnTo>
                <a:lnTo>
                  <a:pt x="435" y="211"/>
                </a:lnTo>
                <a:lnTo>
                  <a:pt x="435" y="213"/>
                </a:lnTo>
                <a:lnTo>
                  <a:pt x="438" y="216"/>
                </a:lnTo>
                <a:lnTo>
                  <a:pt x="438" y="218"/>
                </a:lnTo>
                <a:lnTo>
                  <a:pt x="435" y="220"/>
                </a:lnTo>
                <a:lnTo>
                  <a:pt x="435" y="223"/>
                </a:lnTo>
                <a:lnTo>
                  <a:pt x="433" y="223"/>
                </a:lnTo>
                <a:lnTo>
                  <a:pt x="430" y="223"/>
                </a:lnTo>
                <a:lnTo>
                  <a:pt x="428" y="220"/>
                </a:lnTo>
                <a:lnTo>
                  <a:pt x="428" y="223"/>
                </a:lnTo>
                <a:lnTo>
                  <a:pt x="426" y="225"/>
                </a:lnTo>
                <a:lnTo>
                  <a:pt x="426" y="230"/>
                </a:lnTo>
                <a:lnTo>
                  <a:pt x="426" y="235"/>
                </a:lnTo>
                <a:lnTo>
                  <a:pt x="428" y="242"/>
                </a:lnTo>
                <a:lnTo>
                  <a:pt x="428" y="253"/>
                </a:lnTo>
                <a:lnTo>
                  <a:pt x="428" y="258"/>
                </a:lnTo>
                <a:lnTo>
                  <a:pt x="428" y="261"/>
                </a:lnTo>
                <a:lnTo>
                  <a:pt x="423" y="265"/>
                </a:lnTo>
                <a:lnTo>
                  <a:pt x="421" y="268"/>
                </a:lnTo>
                <a:lnTo>
                  <a:pt x="419" y="268"/>
                </a:lnTo>
                <a:lnTo>
                  <a:pt x="414" y="270"/>
                </a:lnTo>
                <a:lnTo>
                  <a:pt x="412" y="270"/>
                </a:lnTo>
                <a:lnTo>
                  <a:pt x="412" y="270"/>
                </a:lnTo>
                <a:lnTo>
                  <a:pt x="409" y="268"/>
                </a:lnTo>
                <a:lnTo>
                  <a:pt x="409" y="270"/>
                </a:lnTo>
                <a:lnTo>
                  <a:pt x="409" y="270"/>
                </a:lnTo>
                <a:lnTo>
                  <a:pt x="412" y="272"/>
                </a:lnTo>
                <a:lnTo>
                  <a:pt x="412" y="275"/>
                </a:lnTo>
                <a:lnTo>
                  <a:pt x="412" y="275"/>
                </a:lnTo>
                <a:lnTo>
                  <a:pt x="412" y="277"/>
                </a:lnTo>
                <a:lnTo>
                  <a:pt x="412" y="279"/>
                </a:lnTo>
                <a:lnTo>
                  <a:pt x="409" y="279"/>
                </a:lnTo>
                <a:lnTo>
                  <a:pt x="409" y="282"/>
                </a:lnTo>
                <a:lnTo>
                  <a:pt x="409" y="282"/>
                </a:lnTo>
                <a:lnTo>
                  <a:pt x="407" y="279"/>
                </a:lnTo>
                <a:lnTo>
                  <a:pt x="404" y="279"/>
                </a:lnTo>
                <a:lnTo>
                  <a:pt x="404" y="279"/>
                </a:lnTo>
                <a:lnTo>
                  <a:pt x="404" y="282"/>
                </a:lnTo>
                <a:lnTo>
                  <a:pt x="402" y="291"/>
                </a:lnTo>
                <a:lnTo>
                  <a:pt x="400" y="291"/>
                </a:lnTo>
                <a:lnTo>
                  <a:pt x="400" y="294"/>
                </a:lnTo>
                <a:lnTo>
                  <a:pt x="393" y="296"/>
                </a:lnTo>
                <a:lnTo>
                  <a:pt x="393" y="298"/>
                </a:lnTo>
                <a:lnTo>
                  <a:pt x="393" y="301"/>
                </a:lnTo>
                <a:lnTo>
                  <a:pt x="400" y="303"/>
                </a:lnTo>
                <a:lnTo>
                  <a:pt x="402" y="308"/>
                </a:lnTo>
                <a:lnTo>
                  <a:pt x="400" y="310"/>
                </a:lnTo>
                <a:lnTo>
                  <a:pt x="397" y="313"/>
                </a:lnTo>
                <a:lnTo>
                  <a:pt x="397" y="313"/>
                </a:lnTo>
                <a:lnTo>
                  <a:pt x="395" y="313"/>
                </a:lnTo>
                <a:lnTo>
                  <a:pt x="393" y="313"/>
                </a:lnTo>
                <a:lnTo>
                  <a:pt x="386" y="317"/>
                </a:lnTo>
                <a:lnTo>
                  <a:pt x="381" y="320"/>
                </a:lnTo>
                <a:lnTo>
                  <a:pt x="381" y="320"/>
                </a:lnTo>
                <a:lnTo>
                  <a:pt x="381" y="322"/>
                </a:lnTo>
                <a:lnTo>
                  <a:pt x="381" y="322"/>
                </a:lnTo>
                <a:lnTo>
                  <a:pt x="383" y="322"/>
                </a:lnTo>
                <a:lnTo>
                  <a:pt x="386" y="324"/>
                </a:lnTo>
                <a:lnTo>
                  <a:pt x="386" y="327"/>
                </a:lnTo>
                <a:lnTo>
                  <a:pt x="386" y="329"/>
                </a:lnTo>
                <a:lnTo>
                  <a:pt x="383" y="332"/>
                </a:lnTo>
                <a:lnTo>
                  <a:pt x="386" y="336"/>
                </a:lnTo>
                <a:lnTo>
                  <a:pt x="386" y="339"/>
                </a:lnTo>
                <a:lnTo>
                  <a:pt x="386" y="341"/>
                </a:lnTo>
                <a:lnTo>
                  <a:pt x="386" y="343"/>
                </a:lnTo>
                <a:lnTo>
                  <a:pt x="386" y="343"/>
                </a:lnTo>
                <a:lnTo>
                  <a:pt x="381" y="346"/>
                </a:lnTo>
                <a:lnTo>
                  <a:pt x="381" y="346"/>
                </a:lnTo>
                <a:lnTo>
                  <a:pt x="381" y="346"/>
                </a:lnTo>
                <a:lnTo>
                  <a:pt x="378" y="348"/>
                </a:lnTo>
                <a:lnTo>
                  <a:pt x="376" y="348"/>
                </a:lnTo>
                <a:lnTo>
                  <a:pt x="376" y="350"/>
                </a:lnTo>
                <a:lnTo>
                  <a:pt x="374" y="355"/>
                </a:lnTo>
                <a:lnTo>
                  <a:pt x="371" y="358"/>
                </a:lnTo>
                <a:lnTo>
                  <a:pt x="369" y="358"/>
                </a:lnTo>
                <a:lnTo>
                  <a:pt x="369" y="360"/>
                </a:lnTo>
                <a:lnTo>
                  <a:pt x="371" y="362"/>
                </a:lnTo>
                <a:lnTo>
                  <a:pt x="376" y="362"/>
                </a:lnTo>
                <a:lnTo>
                  <a:pt x="378" y="365"/>
                </a:lnTo>
                <a:lnTo>
                  <a:pt x="378" y="367"/>
                </a:lnTo>
                <a:lnTo>
                  <a:pt x="378" y="369"/>
                </a:lnTo>
                <a:lnTo>
                  <a:pt x="376" y="372"/>
                </a:lnTo>
                <a:lnTo>
                  <a:pt x="374" y="372"/>
                </a:lnTo>
                <a:lnTo>
                  <a:pt x="371" y="372"/>
                </a:lnTo>
                <a:lnTo>
                  <a:pt x="369" y="374"/>
                </a:lnTo>
                <a:lnTo>
                  <a:pt x="369" y="377"/>
                </a:lnTo>
                <a:lnTo>
                  <a:pt x="371" y="377"/>
                </a:lnTo>
                <a:lnTo>
                  <a:pt x="374" y="379"/>
                </a:lnTo>
                <a:lnTo>
                  <a:pt x="376" y="379"/>
                </a:lnTo>
                <a:lnTo>
                  <a:pt x="378" y="381"/>
                </a:lnTo>
                <a:lnTo>
                  <a:pt x="381" y="384"/>
                </a:lnTo>
                <a:lnTo>
                  <a:pt x="381" y="386"/>
                </a:lnTo>
                <a:lnTo>
                  <a:pt x="383" y="388"/>
                </a:lnTo>
                <a:lnTo>
                  <a:pt x="383" y="393"/>
                </a:lnTo>
                <a:lnTo>
                  <a:pt x="381" y="395"/>
                </a:lnTo>
                <a:lnTo>
                  <a:pt x="378" y="400"/>
                </a:lnTo>
                <a:lnTo>
                  <a:pt x="378" y="403"/>
                </a:lnTo>
                <a:lnTo>
                  <a:pt x="378" y="405"/>
                </a:lnTo>
                <a:lnTo>
                  <a:pt x="381" y="405"/>
                </a:lnTo>
                <a:lnTo>
                  <a:pt x="383" y="407"/>
                </a:lnTo>
                <a:lnTo>
                  <a:pt x="386" y="407"/>
                </a:lnTo>
                <a:lnTo>
                  <a:pt x="386" y="410"/>
                </a:lnTo>
                <a:lnTo>
                  <a:pt x="386" y="417"/>
                </a:lnTo>
                <a:lnTo>
                  <a:pt x="388" y="419"/>
                </a:lnTo>
                <a:lnTo>
                  <a:pt x="388" y="422"/>
                </a:lnTo>
                <a:lnTo>
                  <a:pt x="388" y="424"/>
                </a:lnTo>
                <a:lnTo>
                  <a:pt x="386" y="426"/>
                </a:lnTo>
                <a:lnTo>
                  <a:pt x="383" y="426"/>
                </a:lnTo>
                <a:lnTo>
                  <a:pt x="383" y="426"/>
                </a:lnTo>
                <a:lnTo>
                  <a:pt x="381" y="429"/>
                </a:lnTo>
                <a:lnTo>
                  <a:pt x="383" y="440"/>
                </a:lnTo>
                <a:lnTo>
                  <a:pt x="381" y="443"/>
                </a:lnTo>
                <a:lnTo>
                  <a:pt x="362" y="443"/>
                </a:lnTo>
                <a:lnTo>
                  <a:pt x="343" y="445"/>
                </a:lnTo>
                <a:lnTo>
                  <a:pt x="324" y="445"/>
                </a:lnTo>
                <a:lnTo>
                  <a:pt x="305" y="448"/>
                </a:lnTo>
                <a:lnTo>
                  <a:pt x="289" y="450"/>
                </a:lnTo>
                <a:lnTo>
                  <a:pt x="270" y="450"/>
                </a:lnTo>
                <a:lnTo>
                  <a:pt x="251" y="452"/>
                </a:lnTo>
                <a:lnTo>
                  <a:pt x="232" y="452"/>
                </a:lnTo>
                <a:lnTo>
                  <a:pt x="213" y="455"/>
                </a:lnTo>
                <a:lnTo>
                  <a:pt x="194" y="455"/>
                </a:lnTo>
                <a:lnTo>
                  <a:pt x="175" y="457"/>
                </a:lnTo>
                <a:lnTo>
                  <a:pt x="156" y="457"/>
                </a:lnTo>
                <a:lnTo>
                  <a:pt x="137" y="459"/>
                </a:lnTo>
                <a:lnTo>
                  <a:pt x="118" y="459"/>
                </a:lnTo>
                <a:lnTo>
                  <a:pt x="102" y="462"/>
                </a:lnTo>
                <a:lnTo>
                  <a:pt x="83" y="462"/>
                </a:lnTo>
                <a:lnTo>
                  <a:pt x="80" y="448"/>
                </a:lnTo>
                <a:lnTo>
                  <a:pt x="80" y="433"/>
                </a:lnTo>
                <a:lnTo>
                  <a:pt x="78" y="417"/>
                </a:lnTo>
                <a:lnTo>
                  <a:pt x="78" y="403"/>
                </a:lnTo>
                <a:lnTo>
                  <a:pt x="78" y="395"/>
                </a:lnTo>
                <a:lnTo>
                  <a:pt x="78" y="395"/>
                </a:lnTo>
                <a:lnTo>
                  <a:pt x="76" y="393"/>
                </a:lnTo>
                <a:lnTo>
                  <a:pt x="76" y="393"/>
                </a:lnTo>
                <a:lnTo>
                  <a:pt x="71" y="391"/>
                </a:lnTo>
                <a:lnTo>
                  <a:pt x="71" y="393"/>
                </a:lnTo>
                <a:lnTo>
                  <a:pt x="69" y="393"/>
                </a:lnTo>
                <a:lnTo>
                  <a:pt x="66" y="393"/>
                </a:lnTo>
                <a:lnTo>
                  <a:pt x="61" y="391"/>
                </a:lnTo>
                <a:lnTo>
                  <a:pt x="61" y="391"/>
                </a:lnTo>
                <a:lnTo>
                  <a:pt x="59" y="393"/>
                </a:lnTo>
                <a:lnTo>
                  <a:pt x="59" y="393"/>
                </a:lnTo>
                <a:lnTo>
                  <a:pt x="52" y="391"/>
                </a:lnTo>
                <a:lnTo>
                  <a:pt x="52" y="391"/>
                </a:lnTo>
                <a:lnTo>
                  <a:pt x="50" y="393"/>
                </a:lnTo>
                <a:lnTo>
                  <a:pt x="50" y="395"/>
                </a:lnTo>
                <a:lnTo>
                  <a:pt x="50" y="395"/>
                </a:lnTo>
                <a:lnTo>
                  <a:pt x="47" y="395"/>
                </a:lnTo>
                <a:lnTo>
                  <a:pt x="45" y="395"/>
                </a:lnTo>
                <a:lnTo>
                  <a:pt x="43" y="395"/>
                </a:lnTo>
                <a:lnTo>
                  <a:pt x="43" y="393"/>
                </a:lnTo>
                <a:lnTo>
                  <a:pt x="43" y="393"/>
                </a:lnTo>
                <a:lnTo>
                  <a:pt x="43" y="393"/>
                </a:lnTo>
                <a:lnTo>
                  <a:pt x="40" y="393"/>
                </a:lnTo>
                <a:lnTo>
                  <a:pt x="38" y="391"/>
                </a:lnTo>
                <a:lnTo>
                  <a:pt x="35" y="391"/>
                </a:lnTo>
                <a:lnTo>
                  <a:pt x="35" y="388"/>
                </a:lnTo>
                <a:lnTo>
                  <a:pt x="33" y="386"/>
                </a:lnTo>
                <a:lnTo>
                  <a:pt x="31" y="386"/>
                </a:lnTo>
                <a:lnTo>
                  <a:pt x="31" y="358"/>
                </a:lnTo>
                <a:lnTo>
                  <a:pt x="31" y="332"/>
                </a:lnTo>
                <a:lnTo>
                  <a:pt x="28" y="303"/>
                </a:lnTo>
                <a:lnTo>
                  <a:pt x="28" y="277"/>
                </a:lnTo>
                <a:lnTo>
                  <a:pt x="28" y="249"/>
                </a:lnTo>
                <a:lnTo>
                  <a:pt x="26" y="223"/>
                </a:lnTo>
                <a:lnTo>
                  <a:pt x="26" y="197"/>
                </a:lnTo>
                <a:lnTo>
                  <a:pt x="26" y="168"/>
                </a:lnTo>
                <a:lnTo>
                  <a:pt x="21" y="152"/>
                </a:lnTo>
                <a:lnTo>
                  <a:pt x="19" y="135"/>
                </a:lnTo>
                <a:lnTo>
                  <a:pt x="17" y="116"/>
                </a:lnTo>
                <a:lnTo>
                  <a:pt x="14" y="100"/>
                </a:lnTo>
                <a:lnTo>
                  <a:pt x="9" y="83"/>
                </a:lnTo>
                <a:lnTo>
                  <a:pt x="7" y="66"/>
                </a:lnTo>
                <a:lnTo>
                  <a:pt x="5" y="48"/>
                </a:lnTo>
                <a:lnTo>
                  <a:pt x="0" y="31"/>
                </a:lnTo>
                <a:lnTo>
                  <a:pt x="28" y="29"/>
                </a:lnTo>
                <a:lnTo>
                  <a:pt x="57" y="29"/>
                </a:lnTo>
                <a:lnTo>
                  <a:pt x="83" y="26"/>
                </a:lnTo>
                <a:lnTo>
                  <a:pt x="111" y="26"/>
                </a:lnTo>
                <a:lnTo>
                  <a:pt x="140" y="24"/>
                </a:lnTo>
                <a:lnTo>
                  <a:pt x="166" y="22"/>
                </a:lnTo>
                <a:lnTo>
                  <a:pt x="194" y="19"/>
                </a:lnTo>
                <a:lnTo>
                  <a:pt x="222" y="19"/>
                </a:lnTo>
                <a:lnTo>
                  <a:pt x="248" y="17"/>
                </a:lnTo>
                <a:lnTo>
                  <a:pt x="277" y="14"/>
                </a:lnTo>
                <a:lnTo>
                  <a:pt x="303" y="12"/>
                </a:lnTo>
                <a:lnTo>
                  <a:pt x="331" y="10"/>
                </a:lnTo>
                <a:lnTo>
                  <a:pt x="360" y="7"/>
                </a:lnTo>
                <a:lnTo>
                  <a:pt x="386" y="5"/>
                </a:lnTo>
                <a:lnTo>
                  <a:pt x="414" y="3"/>
                </a:lnTo>
                <a:lnTo>
                  <a:pt x="442" y="0"/>
                </a:lnTo>
                <a:lnTo>
                  <a:pt x="449" y="0"/>
                </a:lnTo>
                <a:lnTo>
                  <a:pt x="449" y="0"/>
                </a:lnTo>
                <a:lnTo>
                  <a:pt x="449" y="0"/>
                </a:lnTo>
                <a:lnTo>
                  <a:pt x="449" y="3"/>
                </a:lnTo>
                <a:lnTo>
                  <a:pt x="449" y="5"/>
                </a:lnTo>
                <a:lnTo>
                  <a:pt x="452" y="5"/>
                </a:lnTo>
                <a:lnTo>
                  <a:pt x="452" y="5"/>
                </a:lnTo>
                <a:lnTo>
                  <a:pt x="452" y="5"/>
                </a:lnTo>
                <a:lnTo>
                  <a:pt x="452" y="5"/>
                </a:lnTo>
                <a:lnTo>
                  <a:pt x="452" y="7"/>
                </a:lnTo>
                <a:lnTo>
                  <a:pt x="452" y="7"/>
                </a:lnTo>
                <a:lnTo>
                  <a:pt x="452" y="10"/>
                </a:lnTo>
                <a:lnTo>
                  <a:pt x="454" y="10"/>
                </a:lnTo>
                <a:lnTo>
                  <a:pt x="454" y="10"/>
                </a:lnTo>
                <a:lnTo>
                  <a:pt x="454" y="10"/>
                </a:lnTo>
                <a:lnTo>
                  <a:pt x="454" y="12"/>
                </a:lnTo>
                <a:lnTo>
                  <a:pt x="456" y="12"/>
                </a:lnTo>
                <a:lnTo>
                  <a:pt x="459" y="12"/>
                </a:lnTo>
                <a:lnTo>
                  <a:pt x="459" y="14"/>
                </a:lnTo>
                <a:lnTo>
                  <a:pt x="459" y="14"/>
                </a:lnTo>
                <a:lnTo>
                  <a:pt x="459" y="14"/>
                </a:lnTo>
                <a:lnTo>
                  <a:pt x="459" y="14"/>
                </a:lnTo>
                <a:lnTo>
                  <a:pt x="459" y="17"/>
                </a:lnTo>
                <a:lnTo>
                  <a:pt x="459" y="17"/>
                </a:lnTo>
                <a:lnTo>
                  <a:pt x="459" y="17"/>
                </a:lnTo>
                <a:lnTo>
                  <a:pt x="459" y="19"/>
                </a:lnTo>
                <a:lnTo>
                  <a:pt x="459" y="22"/>
                </a:lnTo>
                <a:lnTo>
                  <a:pt x="461" y="24"/>
                </a:lnTo>
                <a:lnTo>
                  <a:pt x="461" y="26"/>
                </a:lnTo>
                <a:lnTo>
                  <a:pt x="461" y="26"/>
                </a:lnTo>
                <a:lnTo>
                  <a:pt x="459" y="26"/>
                </a:lnTo>
                <a:lnTo>
                  <a:pt x="459" y="26"/>
                </a:lnTo>
                <a:lnTo>
                  <a:pt x="459" y="29"/>
                </a:lnTo>
                <a:lnTo>
                  <a:pt x="459" y="29"/>
                </a:lnTo>
                <a:lnTo>
                  <a:pt x="459" y="29"/>
                </a:lnTo>
                <a:lnTo>
                  <a:pt x="459" y="29"/>
                </a:lnTo>
                <a:lnTo>
                  <a:pt x="456" y="29"/>
                </a:lnTo>
                <a:lnTo>
                  <a:pt x="454" y="31"/>
                </a:lnTo>
                <a:lnTo>
                  <a:pt x="454" y="31"/>
                </a:lnTo>
                <a:lnTo>
                  <a:pt x="454" y="31"/>
                </a:lnTo>
                <a:lnTo>
                  <a:pt x="454" y="33"/>
                </a:lnTo>
                <a:lnTo>
                  <a:pt x="454" y="33"/>
                </a:lnTo>
                <a:lnTo>
                  <a:pt x="454" y="36"/>
                </a:lnTo>
                <a:lnTo>
                  <a:pt x="454" y="36"/>
                </a:lnTo>
                <a:lnTo>
                  <a:pt x="454" y="36"/>
                </a:lnTo>
                <a:lnTo>
                  <a:pt x="449" y="38"/>
                </a:lnTo>
                <a:lnTo>
                  <a:pt x="449" y="38"/>
                </a:lnTo>
                <a:lnTo>
                  <a:pt x="447" y="40"/>
                </a:lnTo>
                <a:lnTo>
                  <a:pt x="447" y="40"/>
                </a:lnTo>
                <a:lnTo>
                  <a:pt x="445" y="40"/>
                </a:lnTo>
                <a:lnTo>
                  <a:pt x="445" y="40"/>
                </a:lnTo>
                <a:lnTo>
                  <a:pt x="445" y="40"/>
                </a:lnTo>
                <a:lnTo>
                  <a:pt x="445" y="43"/>
                </a:lnTo>
                <a:lnTo>
                  <a:pt x="445" y="43"/>
                </a:lnTo>
                <a:lnTo>
                  <a:pt x="445" y="45"/>
                </a:lnTo>
                <a:lnTo>
                  <a:pt x="445" y="45"/>
                </a:lnTo>
                <a:lnTo>
                  <a:pt x="445" y="45"/>
                </a:lnTo>
                <a:lnTo>
                  <a:pt x="445" y="45"/>
                </a:lnTo>
                <a:lnTo>
                  <a:pt x="445" y="48"/>
                </a:lnTo>
                <a:lnTo>
                  <a:pt x="442" y="48"/>
                </a:lnTo>
                <a:lnTo>
                  <a:pt x="442" y="48"/>
                </a:lnTo>
                <a:lnTo>
                  <a:pt x="442" y="48"/>
                </a:lnTo>
                <a:lnTo>
                  <a:pt x="440" y="48"/>
                </a:lnTo>
                <a:lnTo>
                  <a:pt x="440" y="48"/>
                </a:lnTo>
                <a:lnTo>
                  <a:pt x="440" y="50"/>
                </a:lnTo>
                <a:lnTo>
                  <a:pt x="440" y="50"/>
                </a:lnTo>
                <a:lnTo>
                  <a:pt x="438" y="50"/>
                </a:lnTo>
                <a:lnTo>
                  <a:pt x="438" y="52"/>
                </a:lnTo>
                <a:lnTo>
                  <a:pt x="435" y="55"/>
                </a:lnTo>
                <a:lnTo>
                  <a:pt x="435" y="57"/>
                </a:lnTo>
                <a:lnTo>
                  <a:pt x="433" y="64"/>
                </a:lnTo>
                <a:lnTo>
                  <a:pt x="433" y="64"/>
                </a:lnTo>
                <a:lnTo>
                  <a:pt x="433" y="64"/>
                </a:lnTo>
                <a:lnTo>
                  <a:pt x="433" y="66"/>
                </a:lnTo>
                <a:lnTo>
                  <a:pt x="433" y="66"/>
                </a:lnTo>
                <a:lnTo>
                  <a:pt x="440" y="64"/>
                </a:lnTo>
                <a:lnTo>
                  <a:pt x="454" y="64"/>
                </a:lnTo>
                <a:lnTo>
                  <a:pt x="468" y="62"/>
                </a:lnTo>
                <a:lnTo>
                  <a:pt x="483" y="59"/>
                </a:lnTo>
                <a:lnTo>
                  <a:pt x="497" y="59"/>
                </a:lnTo>
                <a:lnTo>
                  <a:pt x="497" y="59"/>
                </a:lnTo>
                <a:lnTo>
                  <a:pt x="497" y="57"/>
                </a:lnTo>
                <a:lnTo>
                  <a:pt x="497" y="57"/>
                </a:lnTo>
                <a:lnTo>
                  <a:pt x="499" y="57"/>
                </a:lnTo>
                <a:lnTo>
                  <a:pt x="499" y="57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52" name="Freeform 54">
            <a:extLst>
              <a:ext uri="{FF2B5EF4-FFF2-40B4-BE49-F238E27FC236}">
                <a16:creationId xmlns:a16="http://schemas.microsoft.com/office/drawing/2014/main" id="{31BB291F-6657-481A-B0A7-BB023ECB81E2}"/>
              </a:ext>
            </a:extLst>
          </p:cNvPr>
          <p:cNvSpPr>
            <a:spLocks noEditPoints="1"/>
          </p:cNvSpPr>
          <p:nvPr/>
        </p:nvSpPr>
        <p:spPr bwMode="auto">
          <a:xfrm>
            <a:off x="9084413" y="3789908"/>
            <a:ext cx="466725" cy="741760"/>
          </a:xfrm>
          <a:custGeom>
            <a:avLst/>
            <a:gdLst>
              <a:gd name="T0" fmla="*/ 52 w 392"/>
              <a:gd name="T1" fmla="*/ 623 h 623"/>
              <a:gd name="T2" fmla="*/ 392 w 392"/>
              <a:gd name="T3" fmla="*/ 483 h 623"/>
              <a:gd name="T4" fmla="*/ 378 w 392"/>
              <a:gd name="T5" fmla="*/ 464 h 623"/>
              <a:gd name="T6" fmla="*/ 378 w 392"/>
              <a:gd name="T7" fmla="*/ 450 h 623"/>
              <a:gd name="T8" fmla="*/ 378 w 392"/>
              <a:gd name="T9" fmla="*/ 421 h 623"/>
              <a:gd name="T10" fmla="*/ 371 w 392"/>
              <a:gd name="T11" fmla="*/ 405 h 623"/>
              <a:gd name="T12" fmla="*/ 364 w 392"/>
              <a:gd name="T13" fmla="*/ 381 h 623"/>
              <a:gd name="T14" fmla="*/ 369 w 392"/>
              <a:gd name="T15" fmla="*/ 360 h 623"/>
              <a:gd name="T16" fmla="*/ 369 w 392"/>
              <a:gd name="T17" fmla="*/ 341 h 623"/>
              <a:gd name="T18" fmla="*/ 376 w 392"/>
              <a:gd name="T19" fmla="*/ 336 h 623"/>
              <a:gd name="T20" fmla="*/ 378 w 392"/>
              <a:gd name="T21" fmla="*/ 329 h 623"/>
              <a:gd name="T22" fmla="*/ 380 w 392"/>
              <a:gd name="T23" fmla="*/ 327 h 623"/>
              <a:gd name="T24" fmla="*/ 371 w 392"/>
              <a:gd name="T25" fmla="*/ 315 h 623"/>
              <a:gd name="T26" fmla="*/ 369 w 392"/>
              <a:gd name="T27" fmla="*/ 303 h 623"/>
              <a:gd name="T28" fmla="*/ 354 w 392"/>
              <a:gd name="T29" fmla="*/ 284 h 623"/>
              <a:gd name="T30" fmla="*/ 350 w 392"/>
              <a:gd name="T31" fmla="*/ 270 h 623"/>
              <a:gd name="T32" fmla="*/ 345 w 392"/>
              <a:gd name="T33" fmla="*/ 263 h 623"/>
              <a:gd name="T34" fmla="*/ 338 w 392"/>
              <a:gd name="T35" fmla="*/ 242 h 623"/>
              <a:gd name="T36" fmla="*/ 324 w 392"/>
              <a:gd name="T37" fmla="*/ 197 h 623"/>
              <a:gd name="T38" fmla="*/ 300 w 392"/>
              <a:gd name="T39" fmla="*/ 123 h 623"/>
              <a:gd name="T40" fmla="*/ 276 w 392"/>
              <a:gd name="T41" fmla="*/ 47 h 623"/>
              <a:gd name="T42" fmla="*/ 262 w 392"/>
              <a:gd name="T43" fmla="*/ 2 h 623"/>
              <a:gd name="T44" fmla="*/ 182 w 392"/>
              <a:gd name="T45" fmla="*/ 10 h 623"/>
              <a:gd name="T46" fmla="*/ 68 w 392"/>
              <a:gd name="T47" fmla="*/ 21 h 623"/>
              <a:gd name="T48" fmla="*/ 2 w 392"/>
              <a:gd name="T49" fmla="*/ 31 h 623"/>
              <a:gd name="T50" fmla="*/ 11 w 392"/>
              <a:gd name="T51" fmla="*/ 52 h 623"/>
              <a:gd name="T52" fmla="*/ 11 w 392"/>
              <a:gd name="T53" fmla="*/ 135 h 623"/>
              <a:gd name="T54" fmla="*/ 11 w 392"/>
              <a:gd name="T55" fmla="*/ 270 h 623"/>
              <a:gd name="T56" fmla="*/ 11 w 392"/>
              <a:gd name="T57" fmla="*/ 374 h 623"/>
              <a:gd name="T58" fmla="*/ 11 w 392"/>
              <a:gd name="T59" fmla="*/ 421 h 623"/>
              <a:gd name="T60" fmla="*/ 26 w 392"/>
              <a:gd name="T61" fmla="*/ 514 h 623"/>
              <a:gd name="T62" fmla="*/ 40 w 392"/>
              <a:gd name="T63" fmla="*/ 606 h 623"/>
              <a:gd name="T64" fmla="*/ 49 w 392"/>
              <a:gd name="T65" fmla="*/ 604 h 623"/>
              <a:gd name="T66" fmla="*/ 61 w 392"/>
              <a:gd name="T67" fmla="*/ 608 h 623"/>
              <a:gd name="T68" fmla="*/ 68 w 392"/>
              <a:gd name="T69" fmla="*/ 611 h 623"/>
              <a:gd name="T70" fmla="*/ 71 w 392"/>
              <a:gd name="T71" fmla="*/ 585 h 623"/>
              <a:gd name="T72" fmla="*/ 73 w 392"/>
              <a:gd name="T73" fmla="*/ 575 h 623"/>
              <a:gd name="T74" fmla="*/ 73 w 392"/>
              <a:gd name="T75" fmla="*/ 563 h 623"/>
              <a:gd name="T76" fmla="*/ 78 w 392"/>
              <a:gd name="T77" fmla="*/ 561 h 623"/>
              <a:gd name="T78" fmla="*/ 85 w 392"/>
              <a:gd name="T79" fmla="*/ 566 h 623"/>
              <a:gd name="T80" fmla="*/ 87 w 392"/>
              <a:gd name="T81" fmla="*/ 589 h 623"/>
              <a:gd name="T82" fmla="*/ 92 w 392"/>
              <a:gd name="T83" fmla="*/ 597 h 623"/>
              <a:gd name="T84" fmla="*/ 99 w 392"/>
              <a:gd name="T85" fmla="*/ 599 h 623"/>
              <a:gd name="T86" fmla="*/ 101 w 392"/>
              <a:gd name="T87" fmla="*/ 601 h 623"/>
              <a:gd name="T88" fmla="*/ 97 w 392"/>
              <a:gd name="T89" fmla="*/ 618 h 623"/>
              <a:gd name="T90" fmla="*/ 82 w 392"/>
              <a:gd name="T91" fmla="*/ 620 h 623"/>
              <a:gd name="T92" fmla="*/ 130 w 392"/>
              <a:gd name="T93" fmla="*/ 606 h 623"/>
              <a:gd name="T94" fmla="*/ 125 w 392"/>
              <a:gd name="T95" fmla="*/ 601 h 623"/>
              <a:gd name="T96" fmla="*/ 130 w 392"/>
              <a:gd name="T97" fmla="*/ 604 h 623"/>
              <a:gd name="T98" fmla="*/ 139 w 392"/>
              <a:gd name="T99" fmla="*/ 597 h 623"/>
              <a:gd name="T100" fmla="*/ 144 w 392"/>
              <a:gd name="T101" fmla="*/ 585 h 623"/>
              <a:gd name="T102" fmla="*/ 139 w 392"/>
              <a:gd name="T103" fmla="*/ 575 h 623"/>
              <a:gd name="T104" fmla="*/ 142 w 392"/>
              <a:gd name="T105" fmla="*/ 559 h 623"/>
              <a:gd name="T106" fmla="*/ 125 w 392"/>
              <a:gd name="T107" fmla="*/ 547 h 623"/>
              <a:gd name="T108" fmla="*/ 116 w 392"/>
              <a:gd name="T109" fmla="*/ 535 h 623"/>
              <a:gd name="T110" fmla="*/ 139 w 392"/>
              <a:gd name="T111" fmla="*/ 518 h 623"/>
              <a:gd name="T112" fmla="*/ 257 w 392"/>
              <a:gd name="T113" fmla="*/ 504 h 623"/>
              <a:gd name="T114" fmla="*/ 376 w 392"/>
              <a:gd name="T115" fmla="*/ 488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92" h="623">
                <a:moveTo>
                  <a:pt x="73" y="615"/>
                </a:moveTo>
                <a:lnTo>
                  <a:pt x="71" y="618"/>
                </a:lnTo>
                <a:lnTo>
                  <a:pt x="71" y="618"/>
                </a:lnTo>
                <a:lnTo>
                  <a:pt x="71" y="618"/>
                </a:lnTo>
                <a:lnTo>
                  <a:pt x="68" y="618"/>
                </a:lnTo>
                <a:lnTo>
                  <a:pt x="61" y="620"/>
                </a:lnTo>
                <a:lnTo>
                  <a:pt x="52" y="623"/>
                </a:lnTo>
                <a:lnTo>
                  <a:pt x="52" y="623"/>
                </a:lnTo>
                <a:lnTo>
                  <a:pt x="75" y="620"/>
                </a:lnTo>
                <a:lnTo>
                  <a:pt x="75" y="620"/>
                </a:lnTo>
                <a:lnTo>
                  <a:pt x="78" y="618"/>
                </a:lnTo>
                <a:lnTo>
                  <a:pt x="78" y="618"/>
                </a:lnTo>
                <a:lnTo>
                  <a:pt x="73" y="615"/>
                </a:lnTo>
                <a:close/>
                <a:moveTo>
                  <a:pt x="392" y="483"/>
                </a:moveTo>
                <a:lnTo>
                  <a:pt x="392" y="481"/>
                </a:lnTo>
                <a:lnTo>
                  <a:pt x="390" y="476"/>
                </a:lnTo>
                <a:lnTo>
                  <a:pt x="385" y="471"/>
                </a:lnTo>
                <a:lnTo>
                  <a:pt x="383" y="466"/>
                </a:lnTo>
                <a:lnTo>
                  <a:pt x="380" y="466"/>
                </a:lnTo>
                <a:lnTo>
                  <a:pt x="378" y="464"/>
                </a:lnTo>
                <a:lnTo>
                  <a:pt x="378" y="464"/>
                </a:lnTo>
                <a:lnTo>
                  <a:pt x="378" y="459"/>
                </a:lnTo>
                <a:lnTo>
                  <a:pt x="378" y="457"/>
                </a:lnTo>
                <a:lnTo>
                  <a:pt x="376" y="455"/>
                </a:lnTo>
                <a:lnTo>
                  <a:pt x="376" y="455"/>
                </a:lnTo>
                <a:lnTo>
                  <a:pt x="376" y="452"/>
                </a:lnTo>
                <a:lnTo>
                  <a:pt x="378" y="450"/>
                </a:lnTo>
                <a:lnTo>
                  <a:pt x="378" y="450"/>
                </a:lnTo>
                <a:lnTo>
                  <a:pt x="378" y="440"/>
                </a:lnTo>
                <a:lnTo>
                  <a:pt x="378" y="436"/>
                </a:lnTo>
                <a:lnTo>
                  <a:pt x="378" y="431"/>
                </a:lnTo>
                <a:lnTo>
                  <a:pt x="378" y="429"/>
                </a:lnTo>
                <a:lnTo>
                  <a:pt x="378" y="426"/>
                </a:lnTo>
                <a:lnTo>
                  <a:pt x="378" y="424"/>
                </a:lnTo>
                <a:lnTo>
                  <a:pt x="378" y="421"/>
                </a:lnTo>
                <a:lnTo>
                  <a:pt x="378" y="419"/>
                </a:lnTo>
                <a:lnTo>
                  <a:pt x="378" y="417"/>
                </a:lnTo>
                <a:lnTo>
                  <a:pt x="376" y="417"/>
                </a:lnTo>
                <a:lnTo>
                  <a:pt x="376" y="412"/>
                </a:lnTo>
                <a:lnTo>
                  <a:pt x="376" y="410"/>
                </a:lnTo>
                <a:lnTo>
                  <a:pt x="376" y="410"/>
                </a:lnTo>
                <a:lnTo>
                  <a:pt x="371" y="405"/>
                </a:lnTo>
                <a:lnTo>
                  <a:pt x="369" y="402"/>
                </a:lnTo>
                <a:lnTo>
                  <a:pt x="364" y="388"/>
                </a:lnTo>
                <a:lnTo>
                  <a:pt x="364" y="386"/>
                </a:lnTo>
                <a:lnTo>
                  <a:pt x="364" y="384"/>
                </a:lnTo>
                <a:lnTo>
                  <a:pt x="364" y="384"/>
                </a:lnTo>
                <a:lnTo>
                  <a:pt x="364" y="381"/>
                </a:lnTo>
                <a:lnTo>
                  <a:pt x="364" y="381"/>
                </a:lnTo>
                <a:lnTo>
                  <a:pt x="364" y="376"/>
                </a:lnTo>
                <a:lnTo>
                  <a:pt x="366" y="372"/>
                </a:lnTo>
                <a:lnTo>
                  <a:pt x="369" y="367"/>
                </a:lnTo>
                <a:lnTo>
                  <a:pt x="369" y="365"/>
                </a:lnTo>
                <a:lnTo>
                  <a:pt x="369" y="362"/>
                </a:lnTo>
                <a:lnTo>
                  <a:pt x="369" y="362"/>
                </a:lnTo>
                <a:lnTo>
                  <a:pt x="369" y="360"/>
                </a:lnTo>
                <a:lnTo>
                  <a:pt x="369" y="358"/>
                </a:lnTo>
                <a:lnTo>
                  <a:pt x="369" y="355"/>
                </a:lnTo>
                <a:lnTo>
                  <a:pt x="369" y="353"/>
                </a:lnTo>
                <a:lnTo>
                  <a:pt x="369" y="350"/>
                </a:lnTo>
                <a:lnTo>
                  <a:pt x="369" y="348"/>
                </a:lnTo>
                <a:lnTo>
                  <a:pt x="369" y="346"/>
                </a:lnTo>
                <a:lnTo>
                  <a:pt x="369" y="341"/>
                </a:lnTo>
                <a:lnTo>
                  <a:pt x="371" y="341"/>
                </a:lnTo>
                <a:lnTo>
                  <a:pt x="371" y="341"/>
                </a:lnTo>
                <a:lnTo>
                  <a:pt x="371" y="339"/>
                </a:lnTo>
                <a:lnTo>
                  <a:pt x="373" y="339"/>
                </a:lnTo>
                <a:lnTo>
                  <a:pt x="376" y="339"/>
                </a:lnTo>
                <a:lnTo>
                  <a:pt x="376" y="336"/>
                </a:lnTo>
                <a:lnTo>
                  <a:pt x="376" y="336"/>
                </a:lnTo>
                <a:lnTo>
                  <a:pt x="376" y="334"/>
                </a:lnTo>
                <a:lnTo>
                  <a:pt x="376" y="334"/>
                </a:lnTo>
                <a:lnTo>
                  <a:pt x="378" y="334"/>
                </a:lnTo>
                <a:lnTo>
                  <a:pt x="378" y="334"/>
                </a:lnTo>
                <a:lnTo>
                  <a:pt x="380" y="334"/>
                </a:lnTo>
                <a:lnTo>
                  <a:pt x="380" y="331"/>
                </a:lnTo>
                <a:lnTo>
                  <a:pt x="378" y="329"/>
                </a:lnTo>
                <a:lnTo>
                  <a:pt x="380" y="329"/>
                </a:lnTo>
                <a:lnTo>
                  <a:pt x="380" y="329"/>
                </a:lnTo>
                <a:lnTo>
                  <a:pt x="380" y="329"/>
                </a:lnTo>
                <a:lnTo>
                  <a:pt x="383" y="327"/>
                </a:lnTo>
                <a:lnTo>
                  <a:pt x="380" y="327"/>
                </a:lnTo>
                <a:lnTo>
                  <a:pt x="380" y="327"/>
                </a:lnTo>
                <a:lnTo>
                  <a:pt x="380" y="327"/>
                </a:lnTo>
                <a:lnTo>
                  <a:pt x="380" y="324"/>
                </a:lnTo>
                <a:lnTo>
                  <a:pt x="378" y="324"/>
                </a:lnTo>
                <a:lnTo>
                  <a:pt x="373" y="322"/>
                </a:lnTo>
                <a:lnTo>
                  <a:pt x="371" y="320"/>
                </a:lnTo>
                <a:lnTo>
                  <a:pt x="371" y="320"/>
                </a:lnTo>
                <a:lnTo>
                  <a:pt x="371" y="315"/>
                </a:lnTo>
                <a:lnTo>
                  <a:pt x="371" y="315"/>
                </a:lnTo>
                <a:lnTo>
                  <a:pt x="371" y="313"/>
                </a:lnTo>
                <a:lnTo>
                  <a:pt x="371" y="313"/>
                </a:lnTo>
                <a:lnTo>
                  <a:pt x="371" y="310"/>
                </a:lnTo>
                <a:lnTo>
                  <a:pt x="371" y="308"/>
                </a:lnTo>
                <a:lnTo>
                  <a:pt x="371" y="308"/>
                </a:lnTo>
                <a:lnTo>
                  <a:pt x="369" y="305"/>
                </a:lnTo>
                <a:lnTo>
                  <a:pt x="369" y="303"/>
                </a:lnTo>
                <a:lnTo>
                  <a:pt x="366" y="298"/>
                </a:lnTo>
                <a:lnTo>
                  <a:pt x="366" y="298"/>
                </a:lnTo>
                <a:lnTo>
                  <a:pt x="364" y="296"/>
                </a:lnTo>
                <a:lnTo>
                  <a:pt x="357" y="287"/>
                </a:lnTo>
                <a:lnTo>
                  <a:pt x="357" y="287"/>
                </a:lnTo>
                <a:lnTo>
                  <a:pt x="357" y="284"/>
                </a:lnTo>
                <a:lnTo>
                  <a:pt x="354" y="284"/>
                </a:lnTo>
                <a:lnTo>
                  <a:pt x="354" y="284"/>
                </a:lnTo>
                <a:lnTo>
                  <a:pt x="354" y="282"/>
                </a:lnTo>
                <a:lnTo>
                  <a:pt x="354" y="279"/>
                </a:lnTo>
                <a:lnTo>
                  <a:pt x="352" y="277"/>
                </a:lnTo>
                <a:lnTo>
                  <a:pt x="350" y="272"/>
                </a:lnTo>
                <a:lnTo>
                  <a:pt x="350" y="272"/>
                </a:lnTo>
                <a:lnTo>
                  <a:pt x="350" y="270"/>
                </a:lnTo>
                <a:lnTo>
                  <a:pt x="347" y="270"/>
                </a:lnTo>
                <a:lnTo>
                  <a:pt x="350" y="268"/>
                </a:lnTo>
                <a:lnTo>
                  <a:pt x="347" y="268"/>
                </a:lnTo>
                <a:lnTo>
                  <a:pt x="345" y="265"/>
                </a:lnTo>
                <a:lnTo>
                  <a:pt x="345" y="265"/>
                </a:lnTo>
                <a:lnTo>
                  <a:pt x="345" y="263"/>
                </a:lnTo>
                <a:lnTo>
                  <a:pt x="345" y="263"/>
                </a:lnTo>
                <a:lnTo>
                  <a:pt x="343" y="263"/>
                </a:lnTo>
                <a:lnTo>
                  <a:pt x="343" y="258"/>
                </a:lnTo>
                <a:lnTo>
                  <a:pt x="338" y="249"/>
                </a:lnTo>
                <a:lnTo>
                  <a:pt x="338" y="249"/>
                </a:lnTo>
                <a:lnTo>
                  <a:pt x="338" y="244"/>
                </a:lnTo>
                <a:lnTo>
                  <a:pt x="338" y="244"/>
                </a:lnTo>
                <a:lnTo>
                  <a:pt x="338" y="242"/>
                </a:lnTo>
                <a:lnTo>
                  <a:pt x="336" y="237"/>
                </a:lnTo>
                <a:lnTo>
                  <a:pt x="333" y="234"/>
                </a:lnTo>
                <a:lnTo>
                  <a:pt x="333" y="227"/>
                </a:lnTo>
                <a:lnTo>
                  <a:pt x="331" y="220"/>
                </a:lnTo>
                <a:lnTo>
                  <a:pt x="328" y="213"/>
                </a:lnTo>
                <a:lnTo>
                  <a:pt x="326" y="206"/>
                </a:lnTo>
                <a:lnTo>
                  <a:pt x="324" y="197"/>
                </a:lnTo>
                <a:lnTo>
                  <a:pt x="319" y="187"/>
                </a:lnTo>
                <a:lnTo>
                  <a:pt x="317" y="178"/>
                </a:lnTo>
                <a:lnTo>
                  <a:pt x="314" y="166"/>
                </a:lnTo>
                <a:lnTo>
                  <a:pt x="309" y="156"/>
                </a:lnTo>
                <a:lnTo>
                  <a:pt x="307" y="144"/>
                </a:lnTo>
                <a:lnTo>
                  <a:pt x="302" y="133"/>
                </a:lnTo>
                <a:lnTo>
                  <a:pt x="300" y="123"/>
                </a:lnTo>
                <a:lnTo>
                  <a:pt x="295" y="111"/>
                </a:lnTo>
                <a:lnTo>
                  <a:pt x="293" y="100"/>
                </a:lnTo>
                <a:lnTo>
                  <a:pt x="288" y="88"/>
                </a:lnTo>
                <a:lnTo>
                  <a:pt x="286" y="78"/>
                </a:lnTo>
                <a:lnTo>
                  <a:pt x="283" y="66"/>
                </a:lnTo>
                <a:lnTo>
                  <a:pt x="279" y="57"/>
                </a:lnTo>
                <a:lnTo>
                  <a:pt x="276" y="47"/>
                </a:lnTo>
                <a:lnTo>
                  <a:pt x="274" y="38"/>
                </a:lnTo>
                <a:lnTo>
                  <a:pt x="272" y="31"/>
                </a:lnTo>
                <a:lnTo>
                  <a:pt x="269" y="24"/>
                </a:lnTo>
                <a:lnTo>
                  <a:pt x="267" y="17"/>
                </a:lnTo>
                <a:lnTo>
                  <a:pt x="265" y="12"/>
                </a:lnTo>
                <a:lnTo>
                  <a:pt x="265" y="7"/>
                </a:lnTo>
                <a:lnTo>
                  <a:pt x="262" y="2"/>
                </a:lnTo>
                <a:lnTo>
                  <a:pt x="262" y="0"/>
                </a:lnTo>
                <a:lnTo>
                  <a:pt x="262" y="0"/>
                </a:lnTo>
                <a:lnTo>
                  <a:pt x="246" y="2"/>
                </a:lnTo>
                <a:lnTo>
                  <a:pt x="229" y="5"/>
                </a:lnTo>
                <a:lnTo>
                  <a:pt x="215" y="5"/>
                </a:lnTo>
                <a:lnTo>
                  <a:pt x="198" y="7"/>
                </a:lnTo>
                <a:lnTo>
                  <a:pt x="182" y="10"/>
                </a:lnTo>
                <a:lnTo>
                  <a:pt x="165" y="12"/>
                </a:lnTo>
                <a:lnTo>
                  <a:pt x="149" y="14"/>
                </a:lnTo>
                <a:lnTo>
                  <a:pt x="134" y="14"/>
                </a:lnTo>
                <a:lnTo>
                  <a:pt x="118" y="17"/>
                </a:lnTo>
                <a:lnTo>
                  <a:pt x="101" y="19"/>
                </a:lnTo>
                <a:lnTo>
                  <a:pt x="85" y="19"/>
                </a:lnTo>
                <a:lnTo>
                  <a:pt x="68" y="21"/>
                </a:lnTo>
                <a:lnTo>
                  <a:pt x="54" y="24"/>
                </a:lnTo>
                <a:lnTo>
                  <a:pt x="37" y="24"/>
                </a:lnTo>
                <a:lnTo>
                  <a:pt x="21" y="26"/>
                </a:lnTo>
                <a:lnTo>
                  <a:pt x="4" y="29"/>
                </a:lnTo>
                <a:lnTo>
                  <a:pt x="2" y="29"/>
                </a:lnTo>
                <a:lnTo>
                  <a:pt x="0" y="29"/>
                </a:lnTo>
                <a:lnTo>
                  <a:pt x="2" y="31"/>
                </a:lnTo>
                <a:lnTo>
                  <a:pt x="4" y="36"/>
                </a:lnTo>
                <a:lnTo>
                  <a:pt x="7" y="40"/>
                </a:lnTo>
                <a:lnTo>
                  <a:pt x="11" y="43"/>
                </a:lnTo>
                <a:lnTo>
                  <a:pt x="11" y="43"/>
                </a:lnTo>
                <a:lnTo>
                  <a:pt x="11" y="43"/>
                </a:lnTo>
                <a:lnTo>
                  <a:pt x="11" y="50"/>
                </a:lnTo>
                <a:lnTo>
                  <a:pt x="11" y="52"/>
                </a:lnTo>
                <a:lnTo>
                  <a:pt x="11" y="64"/>
                </a:lnTo>
                <a:lnTo>
                  <a:pt x="11" y="73"/>
                </a:lnTo>
                <a:lnTo>
                  <a:pt x="11" y="83"/>
                </a:lnTo>
                <a:lnTo>
                  <a:pt x="11" y="95"/>
                </a:lnTo>
                <a:lnTo>
                  <a:pt x="11" y="107"/>
                </a:lnTo>
                <a:lnTo>
                  <a:pt x="11" y="121"/>
                </a:lnTo>
                <a:lnTo>
                  <a:pt x="11" y="135"/>
                </a:lnTo>
                <a:lnTo>
                  <a:pt x="11" y="149"/>
                </a:lnTo>
                <a:lnTo>
                  <a:pt x="11" y="166"/>
                </a:lnTo>
                <a:lnTo>
                  <a:pt x="11" y="182"/>
                </a:lnTo>
                <a:lnTo>
                  <a:pt x="11" y="199"/>
                </a:lnTo>
                <a:lnTo>
                  <a:pt x="11" y="218"/>
                </a:lnTo>
                <a:lnTo>
                  <a:pt x="11" y="251"/>
                </a:lnTo>
                <a:lnTo>
                  <a:pt x="11" y="270"/>
                </a:lnTo>
                <a:lnTo>
                  <a:pt x="11" y="287"/>
                </a:lnTo>
                <a:lnTo>
                  <a:pt x="11" y="303"/>
                </a:lnTo>
                <a:lnTo>
                  <a:pt x="11" y="320"/>
                </a:lnTo>
                <a:lnTo>
                  <a:pt x="11" y="334"/>
                </a:lnTo>
                <a:lnTo>
                  <a:pt x="11" y="348"/>
                </a:lnTo>
                <a:lnTo>
                  <a:pt x="11" y="362"/>
                </a:lnTo>
                <a:lnTo>
                  <a:pt x="11" y="374"/>
                </a:lnTo>
                <a:lnTo>
                  <a:pt x="11" y="386"/>
                </a:lnTo>
                <a:lnTo>
                  <a:pt x="11" y="395"/>
                </a:lnTo>
                <a:lnTo>
                  <a:pt x="11" y="405"/>
                </a:lnTo>
                <a:lnTo>
                  <a:pt x="11" y="412"/>
                </a:lnTo>
                <a:lnTo>
                  <a:pt x="11" y="417"/>
                </a:lnTo>
                <a:lnTo>
                  <a:pt x="11" y="419"/>
                </a:lnTo>
                <a:lnTo>
                  <a:pt x="11" y="421"/>
                </a:lnTo>
                <a:lnTo>
                  <a:pt x="14" y="431"/>
                </a:lnTo>
                <a:lnTo>
                  <a:pt x="14" y="443"/>
                </a:lnTo>
                <a:lnTo>
                  <a:pt x="16" y="455"/>
                </a:lnTo>
                <a:lnTo>
                  <a:pt x="19" y="466"/>
                </a:lnTo>
                <a:lnTo>
                  <a:pt x="21" y="478"/>
                </a:lnTo>
                <a:lnTo>
                  <a:pt x="21" y="490"/>
                </a:lnTo>
                <a:lnTo>
                  <a:pt x="26" y="514"/>
                </a:lnTo>
                <a:lnTo>
                  <a:pt x="26" y="526"/>
                </a:lnTo>
                <a:lnTo>
                  <a:pt x="28" y="535"/>
                </a:lnTo>
                <a:lnTo>
                  <a:pt x="30" y="547"/>
                </a:lnTo>
                <a:lnTo>
                  <a:pt x="33" y="559"/>
                </a:lnTo>
                <a:lnTo>
                  <a:pt x="35" y="571"/>
                </a:lnTo>
                <a:lnTo>
                  <a:pt x="35" y="582"/>
                </a:lnTo>
                <a:lnTo>
                  <a:pt x="40" y="606"/>
                </a:lnTo>
                <a:lnTo>
                  <a:pt x="42" y="604"/>
                </a:lnTo>
                <a:lnTo>
                  <a:pt x="45" y="604"/>
                </a:lnTo>
                <a:lnTo>
                  <a:pt x="47" y="604"/>
                </a:lnTo>
                <a:lnTo>
                  <a:pt x="49" y="606"/>
                </a:lnTo>
                <a:lnTo>
                  <a:pt x="49" y="606"/>
                </a:lnTo>
                <a:lnTo>
                  <a:pt x="49" y="604"/>
                </a:lnTo>
                <a:lnTo>
                  <a:pt x="49" y="604"/>
                </a:lnTo>
                <a:lnTo>
                  <a:pt x="49" y="604"/>
                </a:lnTo>
                <a:lnTo>
                  <a:pt x="49" y="604"/>
                </a:lnTo>
                <a:lnTo>
                  <a:pt x="52" y="604"/>
                </a:lnTo>
                <a:lnTo>
                  <a:pt x="59" y="604"/>
                </a:lnTo>
                <a:lnTo>
                  <a:pt x="63" y="606"/>
                </a:lnTo>
                <a:lnTo>
                  <a:pt x="61" y="608"/>
                </a:lnTo>
                <a:lnTo>
                  <a:pt x="61" y="608"/>
                </a:lnTo>
                <a:lnTo>
                  <a:pt x="63" y="611"/>
                </a:lnTo>
                <a:lnTo>
                  <a:pt x="66" y="611"/>
                </a:lnTo>
                <a:lnTo>
                  <a:pt x="66" y="611"/>
                </a:lnTo>
                <a:lnTo>
                  <a:pt x="68" y="608"/>
                </a:lnTo>
                <a:lnTo>
                  <a:pt x="68" y="611"/>
                </a:lnTo>
                <a:lnTo>
                  <a:pt x="68" y="611"/>
                </a:lnTo>
                <a:lnTo>
                  <a:pt x="68" y="611"/>
                </a:lnTo>
                <a:lnTo>
                  <a:pt x="71" y="611"/>
                </a:lnTo>
                <a:lnTo>
                  <a:pt x="71" y="608"/>
                </a:lnTo>
                <a:lnTo>
                  <a:pt x="71" y="599"/>
                </a:lnTo>
                <a:lnTo>
                  <a:pt x="71" y="594"/>
                </a:lnTo>
                <a:lnTo>
                  <a:pt x="71" y="592"/>
                </a:lnTo>
                <a:lnTo>
                  <a:pt x="71" y="587"/>
                </a:lnTo>
                <a:lnTo>
                  <a:pt x="71" y="585"/>
                </a:lnTo>
                <a:lnTo>
                  <a:pt x="71" y="585"/>
                </a:lnTo>
                <a:lnTo>
                  <a:pt x="71" y="582"/>
                </a:lnTo>
                <a:lnTo>
                  <a:pt x="71" y="582"/>
                </a:lnTo>
                <a:lnTo>
                  <a:pt x="71" y="580"/>
                </a:lnTo>
                <a:lnTo>
                  <a:pt x="71" y="578"/>
                </a:lnTo>
                <a:lnTo>
                  <a:pt x="71" y="578"/>
                </a:lnTo>
                <a:lnTo>
                  <a:pt x="73" y="575"/>
                </a:lnTo>
                <a:lnTo>
                  <a:pt x="73" y="575"/>
                </a:lnTo>
                <a:lnTo>
                  <a:pt x="73" y="573"/>
                </a:lnTo>
                <a:lnTo>
                  <a:pt x="73" y="571"/>
                </a:lnTo>
                <a:lnTo>
                  <a:pt x="73" y="568"/>
                </a:lnTo>
                <a:lnTo>
                  <a:pt x="73" y="568"/>
                </a:lnTo>
                <a:lnTo>
                  <a:pt x="75" y="566"/>
                </a:lnTo>
                <a:lnTo>
                  <a:pt x="73" y="563"/>
                </a:lnTo>
                <a:lnTo>
                  <a:pt x="75" y="563"/>
                </a:lnTo>
                <a:lnTo>
                  <a:pt x="75" y="561"/>
                </a:lnTo>
                <a:lnTo>
                  <a:pt x="75" y="559"/>
                </a:lnTo>
                <a:lnTo>
                  <a:pt x="75" y="559"/>
                </a:lnTo>
                <a:lnTo>
                  <a:pt x="75" y="559"/>
                </a:lnTo>
                <a:lnTo>
                  <a:pt x="78" y="559"/>
                </a:lnTo>
                <a:lnTo>
                  <a:pt x="78" y="561"/>
                </a:lnTo>
                <a:lnTo>
                  <a:pt x="78" y="563"/>
                </a:lnTo>
                <a:lnTo>
                  <a:pt x="78" y="563"/>
                </a:lnTo>
                <a:lnTo>
                  <a:pt x="78" y="563"/>
                </a:lnTo>
                <a:lnTo>
                  <a:pt x="80" y="563"/>
                </a:lnTo>
                <a:lnTo>
                  <a:pt x="80" y="563"/>
                </a:lnTo>
                <a:lnTo>
                  <a:pt x="82" y="566"/>
                </a:lnTo>
                <a:lnTo>
                  <a:pt x="85" y="566"/>
                </a:lnTo>
                <a:lnTo>
                  <a:pt x="90" y="575"/>
                </a:lnTo>
                <a:lnTo>
                  <a:pt x="90" y="578"/>
                </a:lnTo>
                <a:lnTo>
                  <a:pt x="90" y="580"/>
                </a:lnTo>
                <a:lnTo>
                  <a:pt x="90" y="582"/>
                </a:lnTo>
                <a:lnTo>
                  <a:pt x="87" y="585"/>
                </a:lnTo>
                <a:lnTo>
                  <a:pt x="87" y="587"/>
                </a:lnTo>
                <a:lnTo>
                  <a:pt x="87" y="589"/>
                </a:lnTo>
                <a:lnTo>
                  <a:pt x="87" y="589"/>
                </a:lnTo>
                <a:lnTo>
                  <a:pt x="90" y="589"/>
                </a:lnTo>
                <a:lnTo>
                  <a:pt x="90" y="592"/>
                </a:lnTo>
                <a:lnTo>
                  <a:pt x="90" y="592"/>
                </a:lnTo>
                <a:lnTo>
                  <a:pt x="90" y="594"/>
                </a:lnTo>
                <a:lnTo>
                  <a:pt x="92" y="597"/>
                </a:lnTo>
                <a:lnTo>
                  <a:pt x="92" y="597"/>
                </a:lnTo>
                <a:lnTo>
                  <a:pt x="92" y="599"/>
                </a:lnTo>
                <a:lnTo>
                  <a:pt x="94" y="599"/>
                </a:lnTo>
                <a:lnTo>
                  <a:pt x="94" y="599"/>
                </a:lnTo>
                <a:lnTo>
                  <a:pt x="97" y="599"/>
                </a:lnTo>
                <a:lnTo>
                  <a:pt x="97" y="599"/>
                </a:lnTo>
                <a:lnTo>
                  <a:pt x="99" y="599"/>
                </a:lnTo>
                <a:lnTo>
                  <a:pt x="99" y="599"/>
                </a:lnTo>
                <a:lnTo>
                  <a:pt x="99" y="599"/>
                </a:lnTo>
                <a:lnTo>
                  <a:pt x="99" y="597"/>
                </a:lnTo>
                <a:lnTo>
                  <a:pt x="99" y="597"/>
                </a:lnTo>
                <a:lnTo>
                  <a:pt x="101" y="597"/>
                </a:lnTo>
                <a:lnTo>
                  <a:pt x="101" y="597"/>
                </a:lnTo>
                <a:lnTo>
                  <a:pt x="101" y="597"/>
                </a:lnTo>
                <a:lnTo>
                  <a:pt x="101" y="601"/>
                </a:lnTo>
                <a:lnTo>
                  <a:pt x="101" y="601"/>
                </a:lnTo>
                <a:lnTo>
                  <a:pt x="101" y="604"/>
                </a:lnTo>
                <a:lnTo>
                  <a:pt x="108" y="608"/>
                </a:lnTo>
                <a:lnTo>
                  <a:pt x="108" y="611"/>
                </a:lnTo>
                <a:lnTo>
                  <a:pt x="106" y="613"/>
                </a:lnTo>
                <a:lnTo>
                  <a:pt x="101" y="615"/>
                </a:lnTo>
                <a:lnTo>
                  <a:pt x="97" y="618"/>
                </a:lnTo>
                <a:lnTo>
                  <a:pt x="94" y="618"/>
                </a:lnTo>
                <a:lnTo>
                  <a:pt x="92" y="615"/>
                </a:lnTo>
                <a:lnTo>
                  <a:pt x="90" y="615"/>
                </a:lnTo>
                <a:lnTo>
                  <a:pt x="90" y="618"/>
                </a:lnTo>
                <a:lnTo>
                  <a:pt x="90" y="618"/>
                </a:lnTo>
                <a:lnTo>
                  <a:pt x="85" y="618"/>
                </a:lnTo>
                <a:lnTo>
                  <a:pt x="82" y="620"/>
                </a:lnTo>
                <a:lnTo>
                  <a:pt x="82" y="623"/>
                </a:lnTo>
                <a:lnTo>
                  <a:pt x="85" y="620"/>
                </a:lnTo>
                <a:lnTo>
                  <a:pt x="94" y="618"/>
                </a:lnTo>
                <a:lnTo>
                  <a:pt x="108" y="618"/>
                </a:lnTo>
                <a:lnTo>
                  <a:pt x="120" y="613"/>
                </a:lnTo>
                <a:lnTo>
                  <a:pt x="127" y="611"/>
                </a:lnTo>
                <a:lnTo>
                  <a:pt x="130" y="606"/>
                </a:lnTo>
                <a:lnTo>
                  <a:pt x="130" y="606"/>
                </a:lnTo>
                <a:lnTo>
                  <a:pt x="127" y="606"/>
                </a:lnTo>
                <a:lnTo>
                  <a:pt x="127" y="606"/>
                </a:lnTo>
                <a:lnTo>
                  <a:pt x="125" y="606"/>
                </a:lnTo>
                <a:lnTo>
                  <a:pt x="125" y="604"/>
                </a:lnTo>
                <a:lnTo>
                  <a:pt x="125" y="604"/>
                </a:lnTo>
                <a:lnTo>
                  <a:pt x="125" y="601"/>
                </a:lnTo>
                <a:lnTo>
                  <a:pt x="125" y="599"/>
                </a:lnTo>
                <a:lnTo>
                  <a:pt x="125" y="599"/>
                </a:lnTo>
                <a:lnTo>
                  <a:pt x="125" y="601"/>
                </a:lnTo>
                <a:lnTo>
                  <a:pt x="127" y="601"/>
                </a:lnTo>
                <a:lnTo>
                  <a:pt x="127" y="604"/>
                </a:lnTo>
                <a:lnTo>
                  <a:pt x="127" y="604"/>
                </a:lnTo>
                <a:lnTo>
                  <a:pt x="130" y="604"/>
                </a:lnTo>
                <a:lnTo>
                  <a:pt x="130" y="604"/>
                </a:lnTo>
                <a:lnTo>
                  <a:pt x="132" y="604"/>
                </a:lnTo>
                <a:lnTo>
                  <a:pt x="134" y="601"/>
                </a:lnTo>
                <a:lnTo>
                  <a:pt x="134" y="599"/>
                </a:lnTo>
                <a:lnTo>
                  <a:pt x="137" y="599"/>
                </a:lnTo>
                <a:lnTo>
                  <a:pt x="139" y="599"/>
                </a:lnTo>
                <a:lnTo>
                  <a:pt x="139" y="597"/>
                </a:lnTo>
                <a:lnTo>
                  <a:pt x="142" y="594"/>
                </a:lnTo>
                <a:lnTo>
                  <a:pt x="142" y="592"/>
                </a:lnTo>
                <a:lnTo>
                  <a:pt x="146" y="587"/>
                </a:lnTo>
                <a:lnTo>
                  <a:pt x="146" y="587"/>
                </a:lnTo>
                <a:lnTo>
                  <a:pt x="146" y="587"/>
                </a:lnTo>
                <a:lnTo>
                  <a:pt x="146" y="585"/>
                </a:lnTo>
                <a:lnTo>
                  <a:pt x="144" y="585"/>
                </a:lnTo>
                <a:lnTo>
                  <a:pt x="144" y="585"/>
                </a:lnTo>
                <a:lnTo>
                  <a:pt x="142" y="582"/>
                </a:lnTo>
                <a:lnTo>
                  <a:pt x="142" y="582"/>
                </a:lnTo>
                <a:lnTo>
                  <a:pt x="144" y="582"/>
                </a:lnTo>
                <a:lnTo>
                  <a:pt x="144" y="582"/>
                </a:lnTo>
                <a:lnTo>
                  <a:pt x="142" y="578"/>
                </a:lnTo>
                <a:lnTo>
                  <a:pt x="139" y="575"/>
                </a:lnTo>
                <a:lnTo>
                  <a:pt x="139" y="575"/>
                </a:lnTo>
                <a:lnTo>
                  <a:pt x="139" y="573"/>
                </a:lnTo>
                <a:lnTo>
                  <a:pt x="142" y="571"/>
                </a:lnTo>
                <a:lnTo>
                  <a:pt x="142" y="566"/>
                </a:lnTo>
                <a:lnTo>
                  <a:pt x="142" y="561"/>
                </a:lnTo>
                <a:lnTo>
                  <a:pt x="142" y="561"/>
                </a:lnTo>
                <a:lnTo>
                  <a:pt x="142" y="559"/>
                </a:lnTo>
                <a:lnTo>
                  <a:pt x="142" y="559"/>
                </a:lnTo>
                <a:lnTo>
                  <a:pt x="142" y="559"/>
                </a:lnTo>
                <a:lnTo>
                  <a:pt x="132" y="554"/>
                </a:lnTo>
                <a:lnTo>
                  <a:pt x="130" y="552"/>
                </a:lnTo>
                <a:lnTo>
                  <a:pt x="127" y="552"/>
                </a:lnTo>
                <a:lnTo>
                  <a:pt x="125" y="547"/>
                </a:lnTo>
                <a:lnTo>
                  <a:pt x="125" y="547"/>
                </a:lnTo>
                <a:lnTo>
                  <a:pt x="118" y="542"/>
                </a:lnTo>
                <a:lnTo>
                  <a:pt x="118" y="540"/>
                </a:lnTo>
                <a:lnTo>
                  <a:pt x="116" y="537"/>
                </a:lnTo>
                <a:lnTo>
                  <a:pt x="116" y="537"/>
                </a:lnTo>
                <a:lnTo>
                  <a:pt x="116" y="537"/>
                </a:lnTo>
                <a:lnTo>
                  <a:pt x="116" y="535"/>
                </a:lnTo>
                <a:lnTo>
                  <a:pt x="116" y="535"/>
                </a:lnTo>
                <a:lnTo>
                  <a:pt x="116" y="533"/>
                </a:lnTo>
                <a:lnTo>
                  <a:pt x="118" y="528"/>
                </a:lnTo>
                <a:lnTo>
                  <a:pt x="118" y="528"/>
                </a:lnTo>
                <a:lnTo>
                  <a:pt x="118" y="523"/>
                </a:lnTo>
                <a:lnTo>
                  <a:pt x="118" y="521"/>
                </a:lnTo>
                <a:lnTo>
                  <a:pt x="123" y="521"/>
                </a:lnTo>
                <a:lnTo>
                  <a:pt x="139" y="518"/>
                </a:lnTo>
                <a:lnTo>
                  <a:pt x="156" y="516"/>
                </a:lnTo>
                <a:lnTo>
                  <a:pt x="172" y="514"/>
                </a:lnTo>
                <a:lnTo>
                  <a:pt x="189" y="511"/>
                </a:lnTo>
                <a:lnTo>
                  <a:pt x="205" y="509"/>
                </a:lnTo>
                <a:lnTo>
                  <a:pt x="224" y="509"/>
                </a:lnTo>
                <a:lnTo>
                  <a:pt x="241" y="507"/>
                </a:lnTo>
                <a:lnTo>
                  <a:pt x="257" y="504"/>
                </a:lnTo>
                <a:lnTo>
                  <a:pt x="274" y="502"/>
                </a:lnTo>
                <a:lnTo>
                  <a:pt x="291" y="500"/>
                </a:lnTo>
                <a:lnTo>
                  <a:pt x="307" y="497"/>
                </a:lnTo>
                <a:lnTo>
                  <a:pt x="324" y="495"/>
                </a:lnTo>
                <a:lnTo>
                  <a:pt x="340" y="492"/>
                </a:lnTo>
                <a:lnTo>
                  <a:pt x="359" y="490"/>
                </a:lnTo>
                <a:lnTo>
                  <a:pt x="376" y="488"/>
                </a:lnTo>
                <a:lnTo>
                  <a:pt x="392" y="485"/>
                </a:lnTo>
                <a:lnTo>
                  <a:pt x="392" y="485"/>
                </a:lnTo>
                <a:lnTo>
                  <a:pt x="392" y="485"/>
                </a:lnTo>
                <a:lnTo>
                  <a:pt x="392" y="483"/>
                </a:lnTo>
                <a:lnTo>
                  <a:pt x="392" y="483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A4A6F506-5726-4D62-A58E-E7CAEE8AD63C}"/>
              </a:ext>
            </a:extLst>
          </p:cNvPr>
          <p:cNvSpPr>
            <a:spLocks noEditPoints="1"/>
          </p:cNvSpPr>
          <p:nvPr/>
        </p:nvSpPr>
        <p:spPr bwMode="auto">
          <a:xfrm>
            <a:off x="4518366" y="4534049"/>
            <a:ext cx="2349104" cy="1262063"/>
          </a:xfrm>
          <a:custGeom>
            <a:avLst/>
            <a:gdLst>
              <a:gd name="T0" fmla="*/ 776 w 1973"/>
              <a:gd name="T1" fmla="*/ 1006 h 1060"/>
              <a:gd name="T2" fmla="*/ 750 w 1973"/>
              <a:gd name="T3" fmla="*/ 426 h 1060"/>
              <a:gd name="T4" fmla="*/ 710 w 1973"/>
              <a:gd name="T5" fmla="*/ 1015 h 1060"/>
              <a:gd name="T6" fmla="*/ 911 w 1973"/>
              <a:gd name="T7" fmla="*/ 968 h 1060"/>
              <a:gd name="T8" fmla="*/ 987 w 1973"/>
              <a:gd name="T9" fmla="*/ 982 h 1060"/>
              <a:gd name="T10" fmla="*/ 842 w 1973"/>
              <a:gd name="T11" fmla="*/ 961 h 1060"/>
              <a:gd name="T12" fmla="*/ 265 w 1973"/>
              <a:gd name="T13" fmla="*/ 1020 h 1060"/>
              <a:gd name="T14" fmla="*/ 341 w 1973"/>
              <a:gd name="T15" fmla="*/ 1034 h 1060"/>
              <a:gd name="T16" fmla="*/ 7 w 1973"/>
              <a:gd name="T17" fmla="*/ 821 h 1060"/>
              <a:gd name="T18" fmla="*/ 604 w 1973"/>
              <a:gd name="T19" fmla="*/ 1048 h 1060"/>
              <a:gd name="T20" fmla="*/ 649 w 1973"/>
              <a:gd name="T21" fmla="*/ 1051 h 1060"/>
              <a:gd name="T22" fmla="*/ 447 w 1973"/>
              <a:gd name="T23" fmla="*/ 1056 h 1060"/>
              <a:gd name="T24" fmla="*/ 1876 w 1973"/>
              <a:gd name="T25" fmla="*/ 788 h 1060"/>
              <a:gd name="T26" fmla="*/ 1410 w 1973"/>
              <a:gd name="T27" fmla="*/ 66 h 1060"/>
              <a:gd name="T28" fmla="*/ 1202 w 1973"/>
              <a:gd name="T29" fmla="*/ 43 h 1060"/>
              <a:gd name="T30" fmla="*/ 1065 w 1973"/>
              <a:gd name="T31" fmla="*/ 35 h 1060"/>
              <a:gd name="T32" fmla="*/ 977 w 1973"/>
              <a:gd name="T33" fmla="*/ 97 h 1060"/>
              <a:gd name="T34" fmla="*/ 996 w 1973"/>
              <a:gd name="T35" fmla="*/ 282 h 1060"/>
              <a:gd name="T36" fmla="*/ 904 w 1973"/>
              <a:gd name="T37" fmla="*/ 275 h 1060"/>
              <a:gd name="T38" fmla="*/ 939 w 1973"/>
              <a:gd name="T39" fmla="*/ 398 h 1060"/>
              <a:gd name="T40" fmla="*/ 890 w 1973"/>
              <a:gd name="T41" fmla="*/ 480 h 1060"/>
              <a:gd name="T42" fmla="*/ 864 w 1973"/>
              <a:gd name="T43" fmla="*/ 563 h 1060"/>
              <a:gd name="T44" fmla="*/ 847 w 1973"/>
              <a:gd name="T45" fmla="*/ 625 h 1060"/>
              <a:gd name="T46" fmla="*/ 928 w 1973"/>
              <a:gd name="T47" fmla="*/ 727 h 1060"/>
              <a:gd name="T48" fmla="*/ 1017 w 1973"/>
              <a:gd name="T49" fmla="*/ 755 h 1060"/>
              <a:gd name="T50" fmla="*/ 1036 w 1973"/>
              <a:gd name="T51" fmla="*/ 838 h 1060"/>
              <a:gd name="T52" fmla="*/ 854 w 1973"/>
              <a:gd name="T53" fmla="*/ 970 h 1060"/>
              <a:gd name="T54" fmla="*/ 963 w 1973"/>
              <a:gd name="T55" fmla="*/ 932 h 1060"/>
              <a:gd name="T56" fmla="*/ 1022 w 1973"/>
              <a:gd name="T57" fmla="*/ 906 h 1060"/>
              <a:gd name="T58" fmla="*/ 1112 w 1973"/>
              <a:gd name="T59" fmla="*/ 831 h 1060"/>
              <a:gd name="T60" fmla="*/ 1169 w 1973"/>
              <a:gd name="T61" fmla="*/ 724 h 1060"/>
              <a:gd name="T62" fmla="*/ 1290 w 1973"/>
              <a:gd name="T63" fmla="*/ 594 h 1060"/>
              <a:gd name="T64" fmla="*/ 1278 w 1973"/>
              <a:gd name="T65" fmla="*/ 710 h 1060"/>
              <a:gd name="T66" fmla="*/ 1339 w 1973"/>
              <a:gd name="T67" fmla="*/ 660 h 1060"/>
              <a:gd name="T68" fmla="*/ 1344 w 1973"/>
              <a:gd name="T69" fmla="*/ 618 h 1060"/>
              <a:gd name="T70" fmla="*/ 1401 w 1973"/>
              <a:gd name="T71" fmla="*/ 625 h 1060"/>
              <a:gd name="T72" fmla="*/ 1595 w 1973"/>
              <a:gd name="T73" fmla="*/ 646 h 1060"/>
              <a:gd name="T74" fmla="*/ 1715 w 1973"/>
              <a:gd name="T75" fmla="*/ 715 h 1060"/>
              <a:gd name="T76" fmla="*/ 1722 w 1973"/>
              <a:gd name="T77" fmla="*/ 677 h 1060"/>
              <a:gd name="T78" fmla="*/ 1789 w 1973"/>
              <a:gd name="T79" fmla="*/ 686 h 1060"/>
              <a:gd name="T80" fmla="*/ 1848 w 1973"/>
              <a:gd name="T81" fmla="*/ 753 h 1060"/>
              <a:gd name="T82" fmla="*/ 1952 w 1973"/>
              <a:gd name="T83" fmla="*/ 840 h 1060"/>
              <a:gd name="T84" fmla="*/ 970 w 1973"/>
              <a:gd name="T85" fmla="*/ 755 h 1060"/>
              <a:gd name="T86" fmla="*/ 1850 w 1973"/>
              <a:gd name="T87" fmla="*/ 838 h 1060"/>
              <a:gd name="T88" fmla="*/ 1855 w 1973"/>
              <a:gd name="T89" fmla="*/ 859 h 1060"/>
              <a:gd name="T90" fmla="*/ 1890 w 1973"/>
              <a:gd name="T91" fmla="*/ 835 h 1060"/>
              <a:gd name="T92" fmla="*/ 1883 w 1973"/>
              <a:gd name="T93" fmla="*/ 854 h 1060"/>
              <a:gd name="T94" fmla="*/ 1890 w 1973"/>
              <a:gd name="T95" fmla="*/ 885 h 1060"/>
              <a:gd name="T96" fmla="*/ 835 w 1973"/>
              <a:gd name="T97" fmla="*/ 530 h 1060"/>
              <a:gd name="T98" fmla="*/ 1888 w 1973"/>
              <a:gd name="T99" fmla="*/ 802 h 1060"/>
              <a:gd name="T100" fmla="*/ 1216 w 1973"/>
              <a:gd name="T101" fmla="*/ 798 h 1060"/>
              <a:gd name="T102" fmla="*/ 1346 w 1973"/>
              <a:gd name="T103" fmla="*/ 622 h 1060"/>
              <a:gd name="T104" fmla="*/ 1190 w 1973"/>
              <a:gd name="T105" fmla="*/ 814 h 1060"/>
              <a:gd name="T106" fmla="*/ 1188 w 1973"/>
              <a:gd name="T107" fmla="*/ 819 h 1060"/>
              <a:gd name="T108" fmla="*/ 1171 w 1973"/>
              <a:gd name="T109" fmla="*/ 871 h 1060"/>
              <a:gd name="T110" fmla="*/ 1722 w 1973"/>
              <a:gd name="T111" fmla="*/ 738 h 1060"/>
              <a:gd name="T112" fmla="*/ 1729 w 1973"/>
              <a:gd name="T113" fmla="*/ 717 h 1060"/>
              <a:gd name="T114" fmla="*/ 1798 w 1973"/>
              <a:gd name="T115" fmla="*/ 753 h 1060"/>
              <a:gd name="T116" fmla="*/ 1824 w 1973"/>
              <a:gd name="T117" fmla="*/ 838 h 1060"/>
              <a:gd name="T118" fmla="*/ 1822 w 1973"/>
              <a:gd name="T119" fmla="*/ 779 h 1060"/>
              <a:gd name="T120" fmla="*/ 1760 w 1973"/>
              <a:gd name="T121" fmla="*/ 769 h 1060"/>
              <a:gd name="T122" fmla="*/ 1782 w 1973"/>
              <a:gd name="T123" fmla="*/ 795 h 1060"/>
              <a:gd name="T124" fmla="*/ 1360 w 1973"/>
              <a:gd name="T125" fmla="*/ 686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73" h="1060">
                <a:moveTo>
                  <a:pt x="802" y="298"/>
                </a:moveTo>
                <a:lnTo>
                  <a:pt x="805" y="298"/>
                </a:lnTo>
                <a:lnTo>
                  <a:pt x="805" y="298"/>
                </a:lnTo>
                <a:lnTo>
                  <a:pt x="805" y="296"/>
                </a:lnTo>
                <a:lnTo>
                  <a:pt x="805" y="296"/>
                </a:lnTo>
                <a:lnTo>
                  <a:pt x="805" y="296"/>
                </a:lnTo>
                <a:lnTo>
                  <a:pt x="802" y="296"/>
                </a:lnTo>
                <a:lnTo>
                  <a:pt x="802" y="296"/>
                </a:lnTo>
                <a:lnTo>
                  <a:pt x="802" y="298"/>
                </a:lnTo>
                <a:lnTo>
                  <a:pt x="802" y="298"/>
                </a:lnTo>
                <a:close/>
                <a:moveTo>
                  <a:pt x="790" y="656"/>
                </a:moveTo>
                <a:lnTo>
                  <a:pt x="790" y="656"/>
                </a:lnTo>
                <a:lnTo>
                  <a:pt x="790" y="656"/>
                </a:lnTo>
                <a:lnTo>
                  <a:pt x="793" y="658"/>
                </a:lnTo>
                <a:lnTo>
                  <a:pt x="793" y="658"/>
                </a:lnTo>
                <a:lnTo>
                  <a:pt x="793" y="658"/>
                </a:lnTo>
                <a:lnTo>
                  <a:pt x="795" y="658"/>
                </a:lnTo>
                <a:lnTo>
                  <a:pt x="795" y="658"/>
                </a:lnTo>
                <a:lnTo>
                  <a:pt x="795" y="658"/>
                </a:lnTo>
                <a:lnTo>
                  <a:pt x="798" y="658"/>
                </a:lnTo>
                <a:lnTo>
                  <a:pt x="798" y="658"/>
                </a:lnTo>
                <a:lnTo>
                  <a:pt x="798" y="658"/>
                </a:lnTo>
                <a:lnTo>
                  <a:pt x="800" y="660"/>
                </a:lnTo>
                <a:lnTo>
                  <a:pt x="800" y="660"/>
                </a:lnTo>
                <a:lnTo>
                  <a:pt x="802" y="660"/>
                </a:lnTo>
                <a:lnTo>
                  <a:pt x="802" y="663"/>
                </a:lnTo>
                <a:lnTo>
                  <a:pt x="802" y="663"/>
                </a:lnTo>
                <a:lnTo>
                  <a:pt x="802" y="663"/>
                </a:lnTo>
                <a:lnTo>
                  <a:pt x="805" y="665"/>
                </a:lnTo>
                <a:lnTo>
                  <a:pt x="805" y="665"/>
                </a:lnTo>
                <a:lnTo>
                  <a:pt x="805" y="665"/>
                </a:lnTo>
                <a:lnTo>
                  <a:pt x="805" y="665"/>
                </a:lnTo>
                <a:lnTo>
                  <a:pt x="807" y="665"/>
                </a:lnTo>
                <a:lnTo>
                  <a:pt x="807" y="665"/>
                </a:lnTo>
                <a:lnTo>
                  <a:pt x="807" y="665"/>
                </a:lnTo>
                <a:lnTo>
                  <a:pt x="807" y="663"/>
                </a:lnTo>
                <a:lnTo>
                  <a:pt x="807" y="663"/>
                </a:lnTo>
                <a:lnTo>
                  <a:pt x="805" y="663"/>
                </a:lnTo>
                <a:lnTo>
                  <a:pt x="805" y="663"/>
                </a:lnTo>
                <a:lnTo>
                  <a:pt x="802" y="660"/>
                </a:lnTo>
                <a:lnTo>
                  <a:pt x="802" y="660"/>
                </a:lnTo>
                <a:lnTo>
                  <a:pt x="802" y="660"/>
                </a:lnTo>
                <a:lnTo>
                  <a:pt x="805" y="660"/>
                </a:lnTo>
                <a:lnTo>
                  <a:pt x="807" y="660"/>
                </a:lnTo>
                <a:lnTo>
                  <a:pt x="807" y="660"/>
                </a:lnTo>
                <a:lnTo>
                  <a:pt x="809" y="660"/>
                </a:lnTo>
                <a:lnTo>
                  <a:pt x="809" y="660"/>
                </a:lnTo>
                <a:lnTo>
                  <a:pt x="809" y="660"/>
                </a:lnTo>
                <a:lnTo>
                  <a:pt x="812" y="660"/>
                </a:lnTo>
                <a:lnTo>
                  <a:pt x="812" y="660"/>
                </a:lnTo>
                <a:lnTo>
                  <a:pt x="812" y="658"/>
                </a:lnTo>
                <a:lnTo>
                  <a:pt x="812" y="658"/>
                </a:lnTo>
                <a:lnTo>
                  <a:pt x="812" y="658"/>
                </a:lnTo>
                <a:lnTo>
                  <a:pt x="812" y="660"/>
                </a:lnTo>
                <a:lnTo>
                  <a:pt x="812" y="660"/>
                </a:lnTo>
                <a:lnTo>
                  <a:pt x="814" y="660"/>
                </a:lnTo>
                <a:lnTo>
                  <a:pt x="814" y="660"/>
                </a:lnTo>
                <a:lnTo>
                  <a:pt x="819" y="660"/>
                </a:lnTo>
                <a:lnTo>
                  <a:pt x="819" y="658"/>
                </a:lnTo>
                <a:lnTo>
                  <a:pt x="819" y="658"/>
                </a:lnTo>
                <a:lnTo>
                  <a:pt x="819" y="658"/>
                </a:lnTo>
                <a:lnTo>
                  <a:pt x="819" y="658"/>
                </a:lnTo>
                <a:lnTo>
                  <a:pt x="819" y="660"/>
                </a:lnTo>
                <a:lnTo>
                  <a:pt x="821" y="660"/>
                </a:lnTo>
                <a:lnTo>
                  <a:pt x="824" y="660"/>
                </a:lnTo>
                <a:lnTo>
                  <a:pt x="824" y="660"/>
                </a:lnTo>
                <a:lnTo>
                  <a:pt x="824" y="660"/>
                </a:lnTo>
                <a:lnTo>
                  <a:pt x="824" y="658"/>
                </a:lnTo>
                <a:lnTo>
                  <a:pt x="824" y="658"/>
                </a:lnTo>
                <a:lnTo>
                  <a:pt x="824" y="658"/>
                </a:lnTo>
                <a:lnTo>
                  <a:pt x="824" y="658"/>
                </a:lnTo>
                <a:lnTo>
                  <a:pt x="824" y="658"/>
                </a:lnTo>
                <a:lnTo>
                  <a:pt x="824" y="658"/>
                </a:lnTo>
                <a:lnTo>
                  <a:pt x="824" y="658"/>
                </a:lnTo>
                <a:lnTo>
                  <a:pt x="824" y="656"/>
                </a:lnTo>
                <a:lnTo>
                  <a:pt x="826" y="656"/>
                </a:lnTo>
                <a:lnTo>
                  <a:pt x="826" y="656"/>
                </a:lnTo>
                <a:lnTo>
                  <a:pt x="826" y="656"/>
                </a:lnTo>
                <a:lnTo>
                  <a:pt x="824" y="656"/>
                </a:lnTo>
                <a:lnTo>
                  <a:pt x="824" y="656"/>
                </a:lnTo>
                <a:lnTo>
                  <a:pt x="824" y="656"/>
                </a:lnTo>
                <a:lnTo>
                  <a:pt x="824" y="656"/>
                </a:lnTo>
                <a:lnTo>
                  <a:pt x="824" y="656"/>
                </a:lnTo>
                <a:lnTo>
                  <a:pt x="824" y="653"/>
                </a:lnTo>
                <a:lnTo>
                  <a:pt x="824" y="653"/>
                </a:lnTo>
                <a:lnTo>
                  <a:pt x="824" y="653"/>
                </a:lnTo>
                <a:lnTo>
                  <a:pt x="824" y="653"/>
                </a:lnTo>
                <a:lnTo>
                  <a:pt x="824" y="653"/>
                </a:lnTo>
                <a:lnTo>
                  <a:pt x="821" y="651"/>
                </a:lnTo>
                <a:lnTo>
                  <a:pt x="821" y="651"/>
                </a:lnTo>
                <a:lnTo>
                  <a:pt x="821" y="651"/>
                </a:lnTo>
                <a:lnTo>
                  <a:pt x="821" y="651"/>
                </a:lnTo>
                <a:lnTo>
                  <a:pt x="821" y="648"/>
                </a:lnTo>
                <a:lnTo>
                  <a:pt x="824" y="648"/>
                </a:lnTo>
                <a:lnTo>
                  <a:pt x="824" y="646"/>
                </a:lnTo>
                <a:lnTo>
                  <a:pt x="824" y="646"/>
                </a:lnTo>
                <a:lnTo>
                  <a:pt x="824" y="646"/>
                </a:lnTo>
                <a:lnTo>
                  <a:pt x="824" y="646"/>
                </a:lnTo>
                <a:lnTo>
                  <a:pt x="824" y="646"/>
                </a:lnTo>
                <a:lnTo>
                  <a:pt x="824" y="646"/>
                </a:lnTo>
                <a:lnTo>
                  <a:pt x="824" y="646"/>
                </a:lnTo>
                <a:lnTo>
                  <a:pt x="824" y="646"/>
                </a:lnTo>
                <a:lnTo>
                  <a:pt x="824" y="644"/>
                </a:lnTo>
                <a:lnTo>
                  <a:pt x="824" y="644"/>
                </a:lnTo>
                <a:lnTo>
                  <a:pt x="821" y="644"/>
                </a:lnTo>
                <a:lnTo>
                  <a:pt x="821" y="644"/>
                </a:lnTo>
                <a:lnTo>
                  <a:pt x="821" y="644"/>
                </a:lnTo>
                <a:lnTo>
                  <a:pt x="821" y="644"/>
                </a:lnTo>
                <a:lnTo>
                  <a:pt x="824" y="641"/>
                </a:lnTo>
                <a:lnTo>
                  <a:pt x="824" y="641"/>
                </a:lnTo>
                <a:lnTo>
                  <a:pt x="824" y="639"/>
                </a:lnTo>
                <a:lnTo>
                  <a:pt x="824" y="639"/>
                </a:lnTo>
                <a:lnTo>
                  <a:pt x="824" y="639"/>
                </a:lnTo>
                <a:lnTo>
                  <a:pt x="824" y="639"/>
                </a:lnTo>
                <a:lnTo>
                  <a:pt x="824" y="637"/>
                </a:lnTo>
                <a:lnTo>
                  <a:pt x="824" y="637"/>
                </a:lnTo>
                <a:lnTo>
                  <a:pt x="824" y="637"/>
                </a:lnTo>
                <a:lnTo>
                  <a:pt x="824" y="637"/>
                </a:lnTo>
                <a:lnTo>
                  <a:pt x="824" y="637"/>
                </a:lnTo>
                <a:lnTo>
                  <a:pt x="824" y="637"/>
                </a:lnTo>
                <a:lnTo>
                  <a:pt x="824" y="634"/>
                </a:lnTo>
                <a:lnTo>
                  <a:pt x="824" y="634"/>
                </a:lnTo>
                <a:lnTo>
                  <a:pt x="824" y="634"/>
                </a:lnTo>
                <a:lnTo>
                  <a:pt x="824" y="634"/>
                </a:lnTo>
                <a:lnTo>
                  <a:pt x="821" y="634"/>
                </a:lnTo>
                <a:lnTo>
                  <a:pt x="821" y="634"/>
                </a:lnTo>
                <a:lnTo>
                  <a:pt x="821" y="634"/>
                </a:lnTo>
                <a:lnTo>
                  <a:pt x="821" y="632"/>
                </a:lnTo>
                <a:lnTo>
                  <a:pt x="819" y="632"/>
                </a:lnTo>
                <a:lnTo>
                  <a:pt x="819" y="632"/>
                </a:lnTo>
                <a:lnTo>
                  <a:pt x="819" y="634"/>
                </a:lnTo>
                <a:lnTo>
                  <a:pt x="816" y="634"/>
                </a:lnTo>
                <a:lnTo>
                  <a:pt x="814" y="632"/>
                </a:lnTo>
                <a:lnTo>
                  <a:pt x="814" y="632"/>
                </a:lnTo>
                <a:lnTo>
                  <a:pt x="814" y="632"/>
                </a:lnTo>
                <a:lnTo>
                  <a:pt x="814" y="632"/>
                </a:lnTo>
                <a:lnTo>
                  <a:pt x="814" y="632"/>
                </a:lnTo>
                <a:lnTo>
                  <a:pt x="814" y="632"/>
                </a:lnTo>
                <a:lnTo>
                  <a:pt x="814" y="630"/>
                </a:lnTo>
                <a:lnTo>
                  <a:pt x="814" y="630"/>
                </a:lnTo>
                <a:lnTo>
                  <a:pt x="814" y="630"/>
                </a:lnTo>
                <a:lnTo>
                  <a:pt x="814" y="627"/>
                </a:lnTo>
                <a:lnTo>
                  <a:pt x="814" y="627"/>
                </a:lnTo>
                <a:lnTo>
                  <a:pt x="814" y="627"/>
                </a:lnTo>
                <a:lnTo>
                  <a:pt x="812" y="627"/>
                </a:lnTo>
                <a:lnTo>
                  <a:pt x="812" y="625"/>
                </a:lnTo>
                <a:lnTo>
                  <a:pt x="812" y="627"/>
                </a:lnTo>
                <a:lnTo>
                  <a:pt x="812" y="627"/>
                </a:lnTo>
                <a:lnTo>
                  <a:pt x="812" y="630"/>
                </a:lnTo>
                <a:lnTo>
                  <a:pt x="812" y="630"/>
                </a:lnTo>
                <a:lnTo>
                  <a:pt x="812" y="630"/>
                </a:lnTo>
                <a:lnTo>
                  <a:pt x="812" y="630"/>
                </a:lnTo>
                <a:lnTo>
                  <a:pt x="812" y="627"/>
                </a:lnTo>
                <a:lnTo>
                  <a:pt x="807" y="627"/>
                </a:lnTo>
                <a:lnTo>
                  <a:pt x="805" y="630"/>
                </a:lnTo>
                <a:lnTo>
                  <a:pt x="805" y="630"/>
                </a:lnTo>
                <a:lnTo>
                  <a:pt x="805" y="630"/>
                </a:lnTo>
                <a:lnTo>
                  <a:pt x="805" y="630"/>
                </a:lnTo>
                <a:lnTo>
                  <a:pt x="805" y="630"/>
                </a:lnTo>
                <a:lnTo>
                  <a:pt x="805" y="627"/>
                </a:lnTo>
                <a:lnTo>
                  <a:pt x="802" y="627"/>
                </a:lnTo>
                <a:lnTo>
                  <a:pt x="800" y="627"/>
                </a:lnTo>
                <a:lnTo>
                  <a:pt x="800" y="630"/>
                </a:lnTo>
                <a:lnTo>
                  <a:pt x="800" y="630"/>
                </a:lnTo>
                <a:lnTo>
                  <a:pt x="798" y="630"/>
                </a:lnTo>
                <a:lnTo>
                  <a:pt x="798" y="630"/>
                </a:lnTo>
                <a:lnTo>
                  <a:pt x="798" y="630"/>
                </a:lnTo>
                <a:lnTo>
                  <a:pt x="795" y="630"/>
                </a:lnTo>
                <a:lnTo>
                  <a:pt x="795" y="630"/>
                </a:lnTo>
                <a:lnTo>
                  <a:pt x="793" y="630"/>
                </a:lnTo>
                <a:lnTo>
                  <a:pt x="793" y="632"/>
                </a:lnTo>
                <a:lnTo>
                  <a:pt x="793" y="632"/>
                </a:lnTo>
                <a:lnTo>
                  <a:pt x="790" y="632"/>
                </a:lnTo>
                <a:lnTo>
                  <a:pt x="790" y="632"/>
                </a:lnTo>
                <a:lnTo>
                  <a:pt x="790" y="632"/>
                </a:lnTo>
                <a:lnTo>
                  <a:pt x="790" y="632"/>
                </a:lnTo>
                <a:lnTo>
                  <a:pt x="790" y="634"/>
                </a:lnTo>
                <a:lnTo>
                  <a:pt x="788" y="634"/>
                </a:lnTo>
                <a:lnTo>
                  <a:pt x="781" y="632"/>
                </a:lnTo>
                <a:lnTo>
                  <a:pt x="779" y="632"/>
                </a:lnTo>
                <a:lnTo>
                  <a:pt x="779" y="632"/>
                </a:lnTo>
                <a:lnTo>
                  <a:pt x="776" y="632"/>
                </a:lnTo>
                <a:lnTo>
                  <a:pt x="776" y="632"/>
                </a:lnTo>
                <a:lnTo>
                  <a:pt x="776" y="632"/>
                </a:lnTo>
                <a:lnTo>
                  <a:pt x="776" y="632"/>
                </a:lnTo>
                <a:lnTo>
                  <a:pt x="776" y="632"/>
                </a:lnTo>
                <a:lnTo>
                  <a:pt x="776" y="632"/>
                </a:lnTo>
                <a:lnTo>
                  <a:pt x="774" y="632"/>
                </a:lnTo>
                <a:lnTo>
                  <a:pt x="772" y="632"/>
                </a:lnTo>
                <a:lnTo>
                  <a:pt x="772" y="632"/>
                </a:lnTo>
                <a:lnTo>
                  <a:pt x="772" y="632"/>
                </a:lnTo>
                <a:lnTo>
                  <a:pt x="774" y="637"/>
                </a:lnTo>
                <a:lnTo>
                  <a:pt x="774" y="637"/>
                </a:lnTo>
                <a:lnTo>
                  <a:pt x="774" y="637"/>
                </a:lnTo>
                <a:lnTo>
                  <a:pt x="774" y="639"/>
                </a:lnTo>
                <a:lnTo>
                  <a:pt x="774" y="639"/>
                </a:lnTo>
                <a:lnTo>
                  <a:pt x="774" y="639"/>
                </a:lnTo>
                <a:lnTo>
                  <a:pt x="774" y="641"/>
                </a:lnTo>
                <a:lnTo>
                  <a:pt x="774" y="641"/>
                </a:lnTo>
                <a:lnTo>
                  <a:pt x="776" y="641"/>
                </a:lnTo>
                <a:lnTo>
                  <a:pt x="776" y="639"/>
                </a:lnTo>
                <a:lnTo>
                  <a:pt x="776" y="639"/>
                </a:lnTo>
                <a:lnTo>
                  <a:pt x="776" y="641"/>
                </a:lnTo>
                <a:lnTo>
                  <a:pt x="776" y="644"/>
                </a:lnTo>
                <a:lnTo>
                  <a:pt x="776" y="644"/>
                </a:lnTo>
                <a:lnTo>
                  <a:pt x="779" y="644"/>
                </a:lnTo>
                <a:lnTo>
                  <a:pt x="779" y="646"/>
                </a:lnTo>
                <a:lnTo>
                  <a:pt x="779" y="646"/>
                </a:lnTo>
                <a:lnTo>
                  <a:pt x="779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1" y="646"/>
                </a:lnTo>
                <a:lnTo>
                  <a:pt x="783" y="646"/>
                </a:lnTo>
                <a:lnTo>
                  <a:pt x="783" y="646"/>
                </a:lnTo>
                <a:lnTo>
                  <a:pt x="783" y="646"/>
                </a:lnTo>
                <a:lnTo>
                  <a:pt x="781" y="646"/>
                </a:lnTo>
                <a:lnTo>
                  <a:pt x="788" y="653"/>
                </a:lnTo>
                <a:lnTo>
                  <a:pt x="788" y="653"/>
                </a:lnTo>
                <a:lnTo>
                  <a:pt x="790" y="656"/>
                </a:lnTo>
                <a:close/>
                <a:moveTo>
                  <a:pt x="757" y="1001"/>
                </a:moveTo>
                <a:lnTo>
                  <a:pt x="755" y="1001"/>
                </a:lnTo>
                <a:lnTo>
                  <a:pt x="755" y="1001"/>
                </a:lnTo>
                <a:lnTo>
                  <a:pt x="755" y="1001"/>
                </a:lnTo>
                <a:lnTo>
                  <a:pt x="755" y="1001"/>
                </a:lnTo>
                <a:lnTo>
                  <a:pt x="757" y="1001"/>
                </a:lnTo>
                <a:lnTo>
                  <a:pt x="757" y="1001"/>
                </a:lnTo>
                <a:lnTo>
                  <a:pt x="757" y="999"/>
                </a:lnTo>
                <a:lnTo>
                  <a:pt x="755" y="999"/>
                </a:lnTo>
                <a:lnTo>
                  <a:pt x="755" y="999"/>
                </a:lnTo>
                <a:lnTo>
                  <a:pt x="755" y="999"/>
                </a:lnTo>
                <a:lnTo>
                  <a:pt x="755" y="999"/>
                </a:lnTo>
                <a:lnTo>
                  <a:pt x="753" y="999"/>
                </a:lnTo>
                <a:lnTo>
                  <a:pt x="753" y="996"/>
                </a:lnTo>
                <a:lnTo>
                  <a:pt x="753" y="996"/>
                </a:lnTo>
                <a:lnTo>
                  <a:pt x="753" y="996"/>
                </a:lnTo>
                <a:lnTo>
                  <a:pt x="753" y="996"/>
                </a:lnTo>
                <a:lnTo>
                  <a:pt x="753" y="996"/>
                </a:lnTo>
                <a:lnTo>
                  <a:pt x="753" y="994"/>
                </a:lnTo>
                <a:lnTo>
                  <a:pt x="750" y="994"/>
                </a:lnTo>
                <a:lnTo>
                  <a:pt x="750" y="994"/>
                </a:lnTo>
                <a:lnTo>
                  <a:pt x="748" y="996"/>
                </a:lnTo>
                <a:lnTo>
                  <a:pt x="745" y="996"/>
                </a:lnTo>
                <a:lnTo>
                  <a:pt x="745" y="996"/>
                </a:lnTo>
                <a:lnTo>
                  <a:pt x="745" y="996"/>
                </a:lnTo>
                <a:lnTo>
                  <a:pt x="745" y="999"/>
                </a:lnTo>
                <a:lnTo>
                  <a:pt x="745" y="999"/>
                </a:lnTo>
                <a:lnTo>
                  <a:pt x="745" y="999"/>
                </a:lnTo>
                <a:lnTo>
                  <a:pt x="743" y="999"/>
                </a:lnTo>
                <a:lnTo>
                  <a:pt x="745" y="1001"/>
                </a:lnTo>
                <a:lnTo>
                  <a:pt x="745" y="1003"/>
                </a:lnTo>
                <a:lnTo>
                  <a:pt x="745" y="1003"/>
                </a:lnTo>
                <a:lnTo>
                  <a:pt x="745" y="1006"/>
                </a:lnTo>
                <a:lnTo>
                  <a:pt x="748" y="1006"/>
                </a:lnTo>
                <a:lnTo>
                  <a:pt x="748" y="1003"/>
                </a:lnTo>
                <a:lnTo>
                  <a:pt x="748" y="1003"/>
                </a:lnTo>
                <a:lnTo>
                  <a:pt x="748" y="1003"/>
                </a:lnTo>
                <a:lnTo>
                  <a:pt x="750" y="1003"/>
                </a:lnTo>
                <a:lnTo>
                  <a:pt x="750" y="1003"/>
                </a:lnTo>
                <a:lnTo>
                  <a:pt x="750" y="1003"/>
                </a:lnTo>
                <a:lnTo>
                  <a:pt x="750" y="1006"/>
                </a:lnTo>
                <a:lnTo>
                  <a:pt x="750" y="1006"/>
                </a:lnTo>
                <a:lnTo>
                  <a:pt x="750" y="1006"/>
                </a:lnTo>
                <a:lnTo>
                  <a:pt x="753" y="1006"/>
                </a:lnTo>
                <a:lnTo>
                  <a:pt x="753" y="1003"/>
                </a:lnTo>
                <a:lnTo>
                  <a:pt x="753" y="1003"/>
                </a:lnTo>
                <a:lnTo>
                  <a:pt x="755" y="1003"/>
                </a:lnTo>
                <a:lnTo>
                  <a:pt x="755" y="1006"/>
                </a:lnTo>
                <a:lnTo>
                  <a:pt x="755" y="1006"/>
                </a:lnTo>
                <a:lnTo>
                  <a:pt x="755" y="1006"/>
                </a:lnTo>
                <a:lnTo>
                  <a:pt x="760" y="1003"/>
                </a:lnTo>
                <a:lnTo>
                  <a:pt x="760" y="1003"/>
                </a:lnTo>
                <a:lnTo>
                  <a:pt x="760" y="1003"/>
                </a:lnTo>
                <a:lnTo>
                  <a:pt x="760" y="1003"/>
                </a:lnTo>
                <a:lnTo>
                  <a:pt x="760" y="1001"/>
                </a:lnTo>
                <a:lnTo>
                  <a:pt x="757" y="1001"/>
                </a:lnTo>
                <a:close/>
                <a:moveTo>
                  <a:pt x="786" y="1006"/>
                </a:moveTo>
                <a:lnTo>
                  <a:pt x="786" y="1006"/>
                </a:lnTo>
                <a:lnTo>
                  <a:pt x="786" y="1006"/>
                </a:lnTo>
                <a:lnTo>
                  <a:pt x="783" y="1006"/>
                </a:lnTo>
                <a:lnTo>
                  <a:pt x="783" y="1006"/>
                </a:lnTo>
                <a:lnTo>
                  <a:pt x="783" y="1006"/>
                </a:lnTo>
                <a:lnTo>
                  <a:pt x="781" y="1006"/>
                </a:lnTo>
                <a:lnTo>
                  <a:pt x="781" y="1008"/>
                </a:lnTo>
                <a:lnTo>
                  <a:pt x="781" y="1006"/>
                </a:lnTo>
                <a:lnTo>
                  <a:pt x="781" y="1006"/>
                </a:lnTo>
                <a:lnTo>
                  <a:pt x="781" y="1006"/>
                </a:lnTo>
                <a:lnTo>
                  <a:pt x="781" y="1006"/>
                </a:lnTo>
                <a:lnTo>
                  <a:pt x="781" y="1006"/>
                </a:lnTo>
                <a:lnTo>
                  <a:pt x="779" y="1006"/>
                </a:lnTo>
                <a:lnTo>
                  <a:pt x="779" y="1006"/>
                </a:lnTo>
                <a:lnTo>
                  <a:pt x="779" y="1006"/>
                </a:lnTo>
                <a:lnTo>
                  <a:pt x="779" y="1006"/>
                </a:lnTo>
                <a:lnTo>
                  <a:pt x="779" y="1006"/>
                </a:lnTo>
                <a:lnTo>
                  <a:pt x="779" y="1006"/>
                </a:lnTo>
                <a:lnTo>
                  <a:pt x="779" y="1006"/>
                </a:lnTo>
                <a:lnTo>
                  <a:pt x="779" y="1006"/>
                </a:lnTo>
                <a:lnTo>
                  <a:pt x="776" y="1006"/>
                </a:lnTo>
                <a:lnTo>
                  <a:pt x="776" y="1006"/>
                </a:lnTo>
                <a:lnTo>
                  <a:pt x="776" y="1006"/>
                </a:lnTo>
                <a:lnTo>
                  <a:pt x="776" y="1006"/>
                </a:lnTo>
                <a:lnTo>
                  <a:pt x="776" y="1006"/>
                </a:lnTo>
                <a:lnTo>
                  <a:pt x="776" y="1006"/>
                </a:lnTo>
                <a:lnTo>
                  <a:pt x="776" y="1006"/>
                </a:lnTo>
                <a:lnTo>
                  <a:pt x="774" y="1008"/>
                </a:lnTo>
                <a:lnTo>
                  <a:pt x="776" y="1008"/>
                </a:lnTo>
                <a:lnTo>
                  <a:pt x="779" y="1008"/>
                </a:lnTo>
                <a:lnTo>
                  <a:pt x="779" y="1008"/>
                </a:lnTo>
                <a:lnTo>
                  <a:pt x="779" y="1008"/>
                </a:lnTo>
                <a:lnTo>
                  <a:pt x="779" y="1008"/>
                </a:lnTo>
                <a:lnTo>
                  <a:pt x="779" y="1008"/>
                </a:lnTo>
                <a:lnTo>
                  <a:pt x="779" y="1008"/>
                </a:lnTo>
                <a:lnTo>
                  <a:pt x="779" y="1008"/>
                </a:lnTo>
                <a:lnTo>
                  <a:pt x="781" y="1008"/>
                </a:lnTo>
                <a:lnTo>
                  <a:pt x="783" y="1011"/>
                </a:lnTo>
                <a:lnTo>
                  <a:pt x="783" y="1008"/>
                </a:lnTo>
                <a:lnTo>
                  <a:pt x="783" y="1008"/>
                </a:lnTo>
                <a:lnTo>
                  <a:pt x="786" y="1008"/>
                </a:lnTo>
                <a:lnTo>
                  <a:pt x="786" y="1008"/>
                </a:lnTo>
                <a:lnTo>
                  <a:pt x="786" y="1006"/>
                </a:lnTo>
                <a:lnTo>
                  <a:pt x="786" y="1006"/>
                </a:lnTo>
                <a:close/>
                <a:moveTo>
                  <a:pt x="764" y="1008"/>
                </a:moveTo>
                <a:lnTo>
                  <a:pt x="764" y="1008"/>
                </a:lnTo>
                <a:lnTo>
                  <a:pt x="764" y="1006"/>
                </a:lnTo>
                <a:lnTo>
                  <a:pt x="764" y="1006"/>
                </a:lnTo>
                <a:lnTo>
                  <a:pt x="764" y="1006"/>
                </a:lnTo>
                <a:lnTo>
                  <a:pt x="762" y="1008"/>
                </a:lnTo>
                <a:lnTo>
                  <a:pt x="762" y="1008"/>
                </a:lnTo>
                <a:lnTo>
                  <a:pt x="762" y="1008"/>
                </a:lnTo>
                <a:lnTo>
                  <a:pt x="762" y="1008"/>
                </a:lnTo>
                <a:lnTo>
                  <a:pt x="764" y="1008"/>
                </a:lnTo>
                <a:lnTo>
                  <a:pt x="764" y="1008"/>
                </a:lnTo>
                <a:lnTo>
                  <a:pt x="764" y="1008"/>
                </a:lnTo>
                <a:lnTo>
                  <a:pt x="764" y="1008"/>
                </a:lnTo>
                <a:lnTo>
                  <a:pt x="764" y="1008"/>
                </a:lnTo>
                <a:close/>
                <a:moveTo>
                  <a:pt x="764" y="1003"/>
                </a:moveTo>
                <a:lnTo>
                  <a:pt x="764" y="1003"/>
                </a:lnTo>
                <a:lnTo>
                  <a:pt x="764" y="1001"/>
                </a:lnTo>
                <a:lnTo>
                  <a:pt x="764" y="1001"/>
                </a:lnTo>
                <a:lnTo>
                  <a:pt x="764" y="1001"/>
                </a:lnTo>
                <a:lnTo>
                  <a:pt x="764" y="1001"/>
                </a:lnTo>
                <a:lnTo>
                  <a:pt x="767" y="1001"/>
                </a:lnTo>
                <a:lnTo>
                  <a:pt x="767" y="1001"/>
                </a:lnTo>
                <a:lnTo>
                  <a:pt x="767" y="1001"/>
                </a:lnTo>
                <a:lnTo>
                  <a:pt x="767" y="1001"/>
                </a:lnTo>
                <a:lnTo>
                  <a:pt x="767" y="1001"/>
                </a:lnTo>
                <a:lnTo>
                  <a:pt x="767" y="1001"/>
                </a:lnTo>
                <a:lnTo>
                  <a:pt x="769" y="1001"/>
                </a:lnTo>
                <a:lnTo>
                  <a:pt x="769" y="1001"/>
                </a:lnTo>
                <a:lnTo>
                  <a:pt x="769" y="999"/>
                </a:lnTo>
                <a:lnTo>
                  <a:pt x="769" y="999"/>
                </a:lnTo>
                <a:lnTo>
                  <a:pt x="764" y="996"/>
                </a:lnTo>
                <a:lnTo>
                  <a:pt x="764" y="996"/>
                </a:lnTo>
                <a:lnTo>
                  <a:pt x="767" y="996"/>
                </a:lnTo>
                <a:lnTo>
                  <a:pt x="764" y="996"/>
                </a:lnTo>
                <a:lnTo>
                  <a:pt x="764" y="996"/>
                </a:lnTo>
                <a:lnTo>
                  <a:pt x="764" y="996"/>
                </a:lnTo>
                <a:lnTo>
                  <a:pt x="764" y="996"/>
                </a:lnTo>
                <a:lnTo>
                  <a:pt x="767" y="994"/>
                </a:lnTo>
                <a:lnTo>
                  <a:pt x="767" y="994"/>
                </a:lnTo>
                <a:lnTo>
                  <a:pt x="767" y="994"/>
                </a:lnTo>
                <a:lnTo>
                  <a:pt x="767" y="994"/>
                </a:lnTo>
                <a:lnTo>
                  <a:pt x="767" y="994"/>
                </a:lnTo>
                <a:lnTo>
                  <a:pt x="767" y="994"/>
                </a:lnTo>
                <a:lnTo>
                  <a:pt x="767" y="994"/>
                </a:lnTo>
                <a:lnTo>
                  <a:pt x="767" y="994"/>
                </a:lnTo>
                <a:lnTo>
                  <a:pt x="764" y="994"/>
                </a:lnTo>
                <a:lnTo>
                  <a:pt x="764" y="994"/>
                </a:lnTo>
                <a:lnTo>
                  <a:pt x="764" y="994"/>
                </a:lnTo>
                <a:lnTo>
                  <a:pt x="764" y="994"/>
                </a:lnTo>
                <a:lnTo>
                  <a:pt x="764" y="994"/>
                </a:lnTo>
                <a:lnTo>
                  <a:pt x="764" y="994"/>
                </a:lnTo>
                <a:lnTo>
                  <a:pt x="764" y="994"/>
                </a:lnTo>
                <a:lnTo>
                  <a:pt x="764" y="994"/>
                </a:lnTo>
                <a:lnTo>
                  <a:pt x="764" y="992"/>
                </a:lnTo>
                <a:lnTo>
                  <a:pt x="764" y="992"/>
                </a:lnTo>
                <a:lnTo>
                  <a:pt x="762" y="992"/>
                </a:lnTo>
                <a:lnTo>
                  <a:pt x="762" y="994"/>
                </a:lnTo>
                <a:lnTo>
                  <a:pt x="762" y="994"/>
                </a:lnTo>
                <a:lnTo>
                  <a:pt x="762" y="994"/>
                </a:lnTo>
                <a:lnTo>
                  <a:pt x="762" y="994"/>
                </a:lnTo>
                <a:lnTo>
                  <a:pt x="762" y="994"/>
                </a:lnTo>
                <a:lnTo>
                  <a:pt x="762" y="994"/>
                </a:lnTo>
                <a:lnTo>
                  <a:pt x="760" y="996"/>
                </a:lnTo>
                <a:lnTo>
                  <a:pt x="764" y="996"/>
                </a:lnTo>
                <a:lnTo>
                  <a:pt x="764" y="996"/>
                </a:lnTo>
                <a:lnTo>
                  <a:pt x="764" y="996"/>
                </a:lnTo>
                <a:lnTo>
                  <a:pt x="762" y="999"/>
                </a:lnTo>
                <a:lnTo>
                  <a:pt x="762" y="999"/>
                </a:lnTo>
                <a:lnTo>
                  <a:pt x="762" y="999"/>
                </a:lnTo>
                <a:lnTo>
                  <a:pt x="762" y="1001"/>
                </a:lnTo>
                <a:lnTo>
                  <a:pt x="762" y="1001"/>
                </a:lnTo>
                <a:lnTo>
                  <a:pt x="762" y="1001"/>
                </a:lnTo>
                <a:lnTo>
                  <a:pt x="762" y="1003"/>
                </a:lnTo>
                <a:lnTo>
                  <a:pt x="762" y="1003"/>
                </a:lnTo>
                <a:lnTo>
                  <a:pt x="764" y="1003"/>
                </a:lnTo>
                <a:close/>
                <a:moveTo>
                  <a:pt x="774" y="1008"/>
                </a:moveTo>
                <a:lnTo>
                  <a:pt x="774" y="1006"/>
                </a:lnTo>
                <a:lnTo>
                  <a:pt x="769" y="1006"/>
                </a:lnTo>
                <a:lnTo>
                  <a:pt x="767" y="1006"/>
                </a:lnTo>
                <a:lnTo>
                  <a:pt x="767" y="1006"/>
                </a:lnTo>
                <a:lnTo>
                  <a:pt x="769" y="1006"/>
                </a:lnTo>
                <a:lnTo>
                  <a:pt x="769" y="1008"/>
                </a:lnTo>
                <a:lnTo>
                  <a:pt x="772" y="1008"/>
                </a:lnTo>
                <a:lnTo>
                  <a:pt x="772" y="1008"/>
                </a:lnTo>
                <a:lnTo>
                  <a:pt x="772" y="1008"/>
                </a:lnTo>
                <a:lnTo>
                  <a:pt x="772" y="1011"/>
                </a:lnTo>
                <a:lnTo>
                  <a:pt x="772" y="1008"/>
                </a:lnTo>
                <a:lnTo>
                  <a:pt x="772" y="1008"/>
                </a:lnTo>
                <a:lnTo>
                  <a:pt x="774" y="1008"/>
                </a:lnTo>
                <a:lnTo>
                  <a:pt x="774" y="1008"/>
                </a:lnTo>
                <a:lnTo>
                  <a:pt x="774" y="1008"/>
                </a:lnTo>
                <a:lnTo>
                  <a:pt x="774" y="1008"/>
                </a:lnTo>
                <a:lnTo>
                  <a:pt x="774" y="1008"/>
                </a:lnTo>
                <a:lnTo>
                  <a:pt x="774" y="1008"/>
                </a:lnTo>
                <a:lnTo>
                  <a:pt x="774" y="1008"/>
                </a:lnTo>
                <a:close/>
                <a:moveTo>
                  <a:pt x="743" y="1008"/>
                </a:moveTo>
                <a:lnTo>
                  <a:pt x="743" y="1008"/>
                </a:lnTo>
                <a:lnTo>
                  <a:pt x="741" y="1006"/>
                </a:lnTo>
                <a:lnTo>
                  <a:pt x="741" y="1008"/>
                </a:lnTo>
                <a:lnTo>
                  <a:pt x="741" y="1008"/>
                </a:lnTo>
                <a:lnTo>
                  <a:pt x="741" y="1008"/>
                </a:lnTo>
                <a:lnTo>
                  <a:pt x="741" y="1008"/>
                </a:lnTo>
                <a:lnTo>
                  <a:pt x="741" y="1008"/>
                </a:lnTo>
                <a:lnTo>
                  <a:pt x="741" y="1008"/>
                </a:lnTo>
                <a:lnTo>
                  <a:pt x="743" y="1011"/>
                </a:lnTo>
                <a:lnTo>
                  <a:pt x="743" y="1008"/>
                </a:lnTo>
                <a:lnTo>
                  <a:pt x="743" y="1008"/>
                </a:lnTo>
                <a:lnTo>
                  <a:pt x="743" y="1008"/>
                </a:lnTo>
                <a:lnTo>
                  <a:pt x="743" y="1008"/>
                </a:lnTo>
                <a:close/>
                <a:moveTo>
                  <a:pt x="724" y="424"/>
                </a:moveTo>
                <a:lnTo>
                  <a:pt x="731" y="428"/>
                </a:lnTo>
                <a:lnTo>
                  <a:pt x="731" y="433"/>
                </a:lnTo>
                <a:lnTo>
                  <a:pt x="734" y="435"/>
                </a:lnTo>
                <a:lnTo>
                  <a:pt x="731" y="431"/>
                </a:lnTo>
                <a:lnTo>
                  <a:pt x="731" y="428"/>
                </a:lnTo>
                <a:lnTo>
                  <a:pt x="724" y="424"/>
                </a:lnTo>
                <a:close/>
                <a:moveTo>
                  <a:pt x="741" y="445"/>
                </a:moveTo>
                <a:lnTo>
                  <a:pt x="743" y="445"/>
                </a:lnTo>
                <a:lnTo>
                  <a:pt x="743" y="447"/>
                </a:lnTo>
                <a:lnTo>
                  <a:pt x="743" y="450"/>
                </a:lnTo>
                <a:lnTo>
                  <a:pt x="743" y="447"/>
                </a:lnTo>
                <a:lnTo>
                  <a:pt x="741" y="445"/>
                </a:lnTo>
                <a:close/>
                <a:moveTo>
                  <a:pt x="696" y="414"/>
                </a:moveTo>
                <a:lnTo>
                  <a:pt x="698" y="417"/>
                </a:lnTo>
                <a:lnTo>
                  <a:pt x="698" y="419"/>
                </a:lnTo>
                <a:lnTo>
                  <a:pt x="698" y="419"/>
                </a:lnTo>
                <a:lnTo>
                  <a:pt x="701" y="419"/>
                </a:lnTo>
                <a:lnTo>
                  <a:pt x="701" y="421"/>
                </a:lnTo>
                <a:lnTo>
                  <a:pt x="701" y="421"/>
                </a:lnTo>
                <a:lnTo>
                  <a:pt x="701" y="421"/>
                </a:lnTo>
                <a:lnTo>
                  <a:pt x="703" y="421"/>
                </a:lnTo>
                <a:lnTo>
                  <a:pt x="703" y="421"/>
                </a:lnTo>
                <a:lnTo>
                  <a:pt x="703" y="421"/>
                </a:lnTo>
                <a:lnTo>
                  <a:pt x="703" y="421"/>
                </a:lnTo>
                <a:lnTo>
                  <a:pt x="705" y="424"/>
                </a:lnTo>
                <a:lnTo>
                  <a:pt x="705" y="424"/>
                </a:lnTo>
                <a:lnTo>
                  <a:pt x="708" y="424"/>
                </a:lnTo>
                <a:lnTo>
                  <a:pt x="708" y="421"/>
                </a:lnTo>
                <a:lnTo>
                  <a:pt x="708" y="421"/>
                </a:lnTo>
                <a:lnTo>
                  <a:pt x="710" y="421"/>
                </a:lnTo>
                <a:lnTo>
                  <a:pt x="710" y="421"/>
                </a:lnTo>
                <a:lnTo>
                  <a:pt x="710" y="421"/>
                </a:lnTo>
                <a:lnTo>
                  <a:pt x="710" y="421"/>
                </a:lnTo>
                <a:lnTo>
                  <a:pt x="712" y="421"/>
                </a:lnTo>
                <a:lnTo>
                  <a:pt x="715" y="419"/>
                </a:lnTo>
                <a:lnTo>
                  <a:pt x="715" y="419"/>
                </a:lnTo>
                <a:lnTo>
                  <a:pt x="715" y="419"/>
                </a:lnTo>
                <a:lnTo>
                  <a:pt x="717" y="419"/>
                </a:lnTo>
                <a:lnTo>
                  <a:pt x="717" y="419"/>
                </a:lnTo>
                <a:lnTo>
                  <a:pt x="717" y="419"/>
                </a:lnTo>
                <a:lnTo>
                  <a:pt x="717" y="419"/>
                </a:lnTo>
                <a:lnTo>
                  <a:pt x="722" y="419"/>
                </a:lnTo>
                <a:lnTo>
                  <a:pt x="722" y="419"/>
                </a:lnTo>
                <a:lnTo>
                  <a:pt x="722" y="419"/>
                </a:lnTo>
                <a:lnTo>
                  <a:pt x="722" y="421"/>
                </a:lnTo>
                <a:lnTo>
                  <a:pt x="724" y="421"/>
                </a:lnTo>
                <a:lnTo>
                  <a:pt x="724" y="421"/>
                </a:lnTo>
                <a:lnTo>
                  <a:pt x="724" y="421"/>
                </a:lnTo>
                <a:lnTo>
                  <a:pt x="727" y="424"/>
                </a:lnTo>
                <a:lnTo>
                  <a:pt x="727" y="424"/>
                </a:lnTo>
                <a:lnTo>
                  <a:pt x="727" y="424"/>
                </a:lnTo>
                <a:lnTo>
                  <a:pt x="727" y="424"/>
                </a:lnTo>
                <a:lnTo>
                  <a:pt x="727" y="424"/>
                </a:lnTo>
                <a:lnTo>
                  <a:pt x="729" y="424"/>
                </a:lnTo>
                <a:lnTo>
                  <a:pt x="731" y="428"/>
                </a:lnTo>
                <a:lnTo>
                  <a:pt x="731" y="428"/>
                </a:lnTo>
                <a:lnTo>
                  <a:pt x="734" y="431"/>
                </a:lnTo>
                <a:lnTo>
                  <a:pt x="736" y="433"/>
                </a:lnTo>
                <a:lnTo>
                  <a:pt x="736" y="433"/>
                </a:lnTo>
                <a:lnTo>
                  <a:pt x="736" y="433"/>
                </a:lnTo>
                <a:lnTo>
                  <a:pt x="736" y="433"/>
                </a:lnTo>
                <a:lnTo>
                  <a:pt x="736" y="435"/>
                </a:lnTo>
                <a:lnTo>
                  <a:pt x="736" y="435"/>
                </a:lnTo>
                <a:lnTo>
                  <a:pt x="736" y="435"/>
                </a:lnTo>
                <a:lnTo>
                  <a:pt x="736" y="438"/>
                </a:lnTo>
                <a:lnTo>
                  <a:pt x="736" y="438"/>
                </a:lnTo>
                <a:lnTo>
                  <a:pt x="736" y="438"/>
                </a:lnTo>
                <a:lnTo>
                  <a:pt x="734" y="438"/>
                </a:lnTo>
                <a:lnTo>
                  <a:pt x="734" y="438"/>
                </a:lnTo>
                <a:lnTo>
                  <a:pt x="734" y="438"/>
                </a:lnTo>
                <a:lnTo>
                  <a:pt x="734" y="438"/>
                </a:lnTo>
                <a:lnTo>
                  <a:pt x="736" y="440"/>
                </a:lnTo>
                <a:lnTo>
                  <a:pt x="736" y="440"/>
                </a:lnTo>
                <a:lnTo>
                  <a:pt x="736" y="440"/>
                </a:lnTo>
                <a:lnTo>
                  <a:pt x="738" y="440"/>
                </a:lnTo>
                <a:lnTo>
                  <a:pt x="738" y="438"/>
                </a:lnTo>
                <a:lnTo>
                  <a:pt x="738" y="440"/>
                </a:lnTo>
                <a:lnTo>
                  <a:pt x="738" y="440"/>
                </a:lnTo>
                <a:lnTo>
                  <a:pt x="738" y="440"/>
                </a:lnTo>
                <a:lnTo>
                  <a:pt x="738" y="440"/>
                </a:lnTo>
                <a:lnTo>
                  <a:pt x="738" y="440"/>
                </a:lnTo>
                <a:lnTo>
                  <a:pt x="738" y="440"/>
                </a:lnTo>
                <a:lnTo>
                  <a:pt x="738" y="440"/>
                </a:lnTo>
                <a:lnTo>
                  <a:pt x="741" y="443"/>
                </a:lnTo>
                <a:lnTo>
                  <a:pt x="741" y="443"/>
                </a:lnTo>
                <a:lnTo>
                  <a:pt x="741" y="443"/>
                </a:lnTo>
                <a:lnTo>
                  <a:pt x="743" y="445"/>
                </a:lnTo>
                <a:lnTo>
                  <a:pt x="745" y="445"/>
                </a:lnTo>
                <a:lnTo>
                  <a:pt x="745" y="447"/>
                </a:lnTo>
                <a:lnTo>
                  <a:pt x="745" y="450"/>
                </a:lnTo>
                <a:lnTo>
                  <a:pt x="745" y="450"/>
                </a:lnTo>
                <a:lnTo>
                  <a:pt x="745" y="450"/>
                </a:lnTo>
                <a:lnTo>
                  <a:pt x="745" y="450"/>
                </a:lnTo>
                <a:lnTo>
                  <a:pt x="745" y="452"/>
                </a:lnTo>
                <a:lnTo>
                  <a:pt x="745" y="452"/>
                </a:lnTo>
                <a:lnTo>
                  <a:pt x="745" y="452"/>
                </a:lnTo>
                <a:lnTo>
                  <a:pt x="745" y="452"/>
                </a:lnTo>
                <a:lnTo>
                  <a:pt x="745" y="452"/>
                </a:lnTo>
                <a:lnTo>
                  <a:pt x="745" y="454"/>
                </a:lnTo>
                <a:lnTo>
                  <a:pt x="745" y="454"/>
                </a:lnTo>
                <a:lnTo>
                  <a:pt x="743" y="454"/>
                </a:lnTo>
                <a:lnTo>
                  <a:pt x="745" y="454"/>
                </a:lnTo>
                <a:lnTo>
                  <a:pt x="745" y="457"/>
                </a:lnTo>
                <a:lnTo>
                  <a:pt x="745" y="457"/>
                </a:lnTo>
                <a:lnTo>
                  <a:pt x="745" y="457"/>
                </a:lnTo>
                <a:lnTo>
                  <a:pt x="748" y="457"/>
                </a:lnTo>
                <a:lnTo>
                  <a:pt x="748" y="454"/>
                </a:lnTo>
                <a:lnTo>
                  <a:pt x="748" y="454"/>
                </a:lnTo>
                <a:lnTo>
                  <a:pt x="750" y="454"/>
                </a:lnTo>
                <a:lnTo>
                  <a:pt x="750" y="454"/>
                </a:lnTo>
                <a:lnTo>
                  <a:pt x="750" y="454"/>
                </a:lnTo>
                <a:lnTo>
                  <a:pt x="750" y="452"/>
                </a:lnTo>
                <a:lnTo>
                  <a:pt x="750" y="452"/>
                </a:lnTo>
                <a:lnTo>
                  <a:pt x="750" y="452"/>
                </a:lnTo>
                <a:lnTo>
                  <a:pt x="750" y="450"/>
                </a:lnTo>
                <a:lnTo>
                  <a:pt x="750" y="450"/>
                </a:lnTo>
                <a:lnTo>
                  <a:pt x="753" y="450"/>
                </a:lnTo>
                <a:lnTo>
                  <a:pt x="753" y="450"/>
                </a:lnTo>
                <a:lnTo>
                  <a:pt x="755" y="450"/>
                </a:lnTo>
                <a:lnTo>
                  <a:pt x="755" y="447"/>
                </a:lnTo>
                <a:lnTo>
                  <a:pt x="755" y="447"/>
                </a:lnTo>
                <a:lnTo>
                  <a:pt x="755" y="447"/>
                </a:lnTo>
                <a:lnTo>
                  <a:pt x="755" y="447"/>
                </a:lnTo>
                <a:lnTo>
                  <a:pt x="757" y="445"/>
                </a:lnTo>
                <a:lnTo>
                  <a:pt x="760" y="445"/>
                </a:lnTo>
                <a:lnTo>
                  <a:pt x="764" y="445"/>
                </a:lnTo>
                <a:lnTo>
                  <a:pt x="762" y="445"/>
                </a:lnTo>
                <a:lnTo>
                  <a:pt x="762" y="445"/>
                </a:lnTo>
                <a:lnTo>
                  <a:pt x="760" y="445"/>
                </a:lnTo>
                <a:lnTo>
                  <a:pt x="760" y="445"/>
                </a:lnTo>
                <a:lnTo>
                  <a:pt x="757" y="447"/>
                </a:lnTo>
                <a:lnTo>
                  <a:pt x="760" y="445"/>
                </a:lnTo>
                <a:lnTo>
                  <a:pt x="767" y="447"/>
                </a:lnTo>
                <a:lnTo>
                  <a:pt x="767" y="447"/>
                </a:lnTo>
                <a:lnTo>
                  <a:pt x="767" y="447"/>
                </a:lnTo>
                <a:lnTo>
                  <a:pt x="767" y="447"/>
                </a:lnTo>
                <a:lnTo>
                  <a:pt x="772" y="450"/>
                </a:lnTo>
                <a:lnTo>
                  <a:pt x="772" y="450"/>
                </a:lnTo>
                <a:lnTo>
                  <a:pt x="774" y="447"/>
                </a:lnTo>
                <a:lnTo>
                  <a:pt x="774" y="445"/>
                </a:lnTo>
                <a:lnTo>
                  <a:pt x="776" y="445"/>
                </a:lnTo>
                <a:lnTo>
                  <a:pt x="774" y="443"/>
                </a:lnTo>
                <a:lnTo>
                  <a:pt x="776" y="443"/>
                </a:lnTo>
                <a:lnTo>
                  <a:pt x="776" y="443"/>
                </a:lnTo>
                <a:lnTo>
                  <a:pt x="776" y="443"/>
                </a:lnTo>
                <a:lnTo>
                  <a:pt x="776" y="440"/>
                </a:lnTo>
                <a:lnTo>
                  <a:pt x="769" y="438"/>
                </a:lnTo>
                <a:lnTo>
                  <a:pt x="769" y="438"/>
                </a:lnTo>
                <a:lnTo>
                  <a:pt x="769" y="438"/>
                </a:lnTo>
                <a:lnTo>
                  <a:pt x="767" y="438"/>
                </a:lnTo>
                <a:lnTo>
                  <a:pt x="764" y="435"/>
                </a:lnTo>
                <a:lnTo>
                  <a:pt x="764" y="435"/>
                </a:lnTo>
                <a:lnTo>
                  <a:pt x="764" y="438"/>
                </a:lnTo>
                <a:lnTo>
                  <a:pt x="767" y="438"/>
                </a:lnTo>
                <a:lnTo>
                  <a:pt x="767" y="438"/>
                </a:lnTo>
                <a:lnTo>
                  <a:pt x="767" y="440"/>
                </a:lnTo>
                <a:lnTo>
                  <a:pt x="764" y="440"/>
                </a:lnTo>
                <a:lnTo>
                  <a:pt x="764" y="440"/>
                </a:lnTo>
                <a:lnTo>
                  <a:pt x="762" y="438"/>
                </a:lnTo>
                <a:lnTo>
                  <a:pt x="762" y="435"/>
                </a:lnTo>
                <a:lnTo>
                  <a:pt x="762" y="435"/>
                </a:lnTo>
                <a:lnTo>
                  <a:pt x="760" y="435"/>
                </a:lnTo>
                <a:lnTo>
                  <a:pt x="757" y="433"/>
                </a:lnTo>
                <a:lnTo>
                  <a:pt x="757" y="433"/>
                </a:lnTo>
                <a:lnTo>
                  <a:pt x="757" y="435"/>
                </a:lnTo>
                <a:lnTo>
                  <a:pt x="757" y="435"/>
                </a:lnTo>
                <a:lnTo>
                  <a:pt x="757" y="435"/>
                </a:lnTo>
                <a:lnTo>
                  <a:pt x="755" y="433"/>
                </a:lnTo>
                <a:lnTo>
                  <a:pt x="755" y="433"/>
                </a:lnTo>
                <a:lnTo>
                  <a:pt x="755" y="433"/>
                </a:lnTo>
                <a:lnTo>
                  <a:pt x="755" y="431"/>
                </a:lnTo>
                <a:lnTo>
                  <a:pt x="755" y="428"/>
                </a:lnTo>
                <a:lnTo>
                  <a:pt x="753" y="428"/>
                </a:lnTo>
                <a:lnTo>
                  <a:pt x="750" y="428"/>
                </a:lnTo>
                <a:lnTo>
                  <a:pt x="748" y="426"/>
                </a:lnTo>
                <a:lnTo>
                  <a:pt x="750" y="426"/>
                </a:lnTo>
                <a:lnTo>
                  <a:pt x="750" y="426"/>
                </a:lnTo>
                <a:lnTo>
                  <a:pt x="750" y="426"/>
                </a:lnTo>
                <a:lnTo>
                  <a:pt x="748" y="426"/>
                </a:lnTo>
                <a:lnTo>
                  <a:pt x="748" y="426"/>
                </a:lnTo>
                <a:lnTo>
                  <a:pt x="745" y="424"/>
                </a:lnTo>
                <a:lnTo>
                  <a:pt x="743" y="421"/>
                </a:lnTo>
                <a:lnTo>
                  <a:pt x="743" y="421"/>
                </a:lnTo>
                <a:lnTo>
                  <a:pt x="743" y="424"/>
                </a:lnTo>
                <a:lnTo>
                  <a:pt x="743" y="421"/>
                </a:lnTo>
                <a:lnTo>
                  <a:pt x="743" y="421"/>
                </a:lnTo>
                <a:lnTo>
                  <a:pt x="745" y="421"/>
                </a:lnTo>
                <a:lnTo>
                  <a:pt x="745" y="419"/>
                </a:lnTo>
                <a:lnTo>
                  <a:pt x="745" y="419"/>
                </a:lnTo>
                <a:lnTo>
                  <a:pt x="745" y="419"/>
                </a:lnTo>
                <a:lnTo>
                  <a:pt x="745" y="419"/>
                </a:lnTo>
                <a:lnTo>
                  <a:pt x="745" y="419"/>
                </a:lnTo>
                <a:lnTo>
                  <a:pt x="745" y="417"/>
                </a:lnTo>
                <a:lnTo>
                  <a:pt x="745" y="417"/>
                </a:lnTo>
                <a:lnTo>
                  <a:pt x="745" y="414"/>
                </a:lnTo>
                <a:lnTo>
                  <a:pt x="743" y="414"/>
                </a:lnTo>
                <a:lnTo>
                  <a:pt x="743" y="414"/>
                </a:lnTo>
                <a:lnTo>
                  <a:pt x="743" y="414"/>
                </a:lnTo>
                <a:lnTo>
                  <a:pt x="741" y="412"/>
                </a:lnTo>
                <a:lnTo>
                  <a:pt x="741" y="409"/>
                </a:lnTo>
                <a:lnTo>
                  <a:pt x="741" y="409"/>
                </a:lnTo>
                <a:lnTo>
                  <a:pt x="741" y="409"/>
                </a:lnTo>
                <a:lnTo>
                  <a:pt x="741" y="409"/>
                </a:lnTo>
                <a:lnTo>
                  <a:pt x="741" y="409"/>
                </a:lnTo>
                <a:lnTo>
                  <a:pt x="738" y="409"/>
                </a:lnTo>
                <a:lnTo>
                  <a:pt x="738" y="409"/>
                </a:lnTo>
                <a:lnTo>
                  <a:pt x="738" y="409"/>
                </a:lnTo>
                <a:lnTo>
                  <a:pt x="736" y="407"/>
                </a:lnTo>
                <a:lnTo>
                  <a:pt x="736" y="407"/>
                </a:lnTo>
                <a:lnTo>
                  <a:pt x="736" y="407"/>
                </a:lnTo>
                <a:lnTo>
                  <a:pt x="736" y="407"/>
                </a:lnTo>
                <a:lnTo>
                  <a:pt x="731" y="409"/>
                </a:lnTo>
                <a:lnTo>
                  <a:pt x="731" y="409"/>
                </a:lnTo>
                <a:lnTo>
                  <a:pt x="731" y="407"/>
                </a:lnTo>
                <a:lnTo>
                  <a:pt x="731" y="407"/>
                </a:lnTo>
                <a:lnTo>
                  <a:pt x="729" y="409"/>
                </a:lnTo>
                <a:lnTo>
                  <a:pt x="727" y="409"/>
                </a:lnTo>
                <a:lnTo>
                  <a:pt x="724" y="412"/>
                </a:lnTo>
                <a:lnTo>
                  <a:pt x="724" y="412"/>
                </a:lnTo>
                <a:lnTo>
                  <a:pt x="722" y="412"/>
                </a:lnTo>
                <a:lnTo>
                  <a:pt x="722" y="412"/>
                </a:lnTo>
                <a:lnTo>
                  <a:pt x="722" y="412"/>
                </a:lnTo>
                <a:lnTo>
                  <a:pt x="722" y="412"/>
                </a:lnTo>
                <a:lnTo>
                  <a:pt x="722" y="412"/>
                </a:lnTo>
                <a:lnTo>
                  <a:pt x="717" y="409"/>
                </a:lnTo>
                <a:lnTo>
                  <a:pt x="717" y="409"/>
                </a:lnTo>
                <a:lnTo>
                  <a:pt x="717" y="409"/>
                </a:lnTo>
                <a:lnTo>
                  <a:pt x="717" y="409"/>
                </a:lnTo>
                <a:lnTo>
                  <a:pt x="717" y="409"/>
                </a:lnTo>
                <a:lnTo>
                  <a:pt x="717" y="409"/>
                </a:lnTo>
                <a:lnTo>
                  <a:pt x="717" y="409"/>
                </a:lnTo>
                <a:lnTo>
                  <a:pt x="717" y="409"/>
                </a:lnTo>
                <a:lnTo>
                  <a:pt x="717" y="409"/>
                </a:lnTo>
                <a:lnTo>
                  <a:pt x="712" y="405"/>
                </a:lnTo>
                <a:lnTo>
                  <a:pt x="712" y="405"/>
                </a:lnTo>
                <a:lnTo>
                  <a:pt x="712" y="405"/>
                </a:lnTo>
                <a:lnTo>
                  <a:pt x="712" y="407"/>
                </a:lnTo>
                <a:lnTo>
                  <a:pt x="712" y="407"/>
                </a:lnTo>
                <a:lnTo>
                  <a:pt x="712" y="407"/>
                </a:lnTo>
                <a:lnTo>
                  <a:pt x="708" y="407"/>
                </a:lnTo>
                <a:lnTo>
                  <a:pt x="708" y="407"/>
                </a:lnTo>
                <a:lnTo>
                  <a:pt x="708" y="405"/>
                </a:lnTo>
                <a:lnTo>
                  <a:pt x="708" y="405"/>
                </a:lnTo>
                <a:lnTo>
                  <a:pt x="708" y="405"/>
                </a:lnTo>
                <a:lnTo>
                  <a:pt x="708" y="405"/>
                </a:lnTo>
                <a:lnTo>
                  <a:pt x="708" y="405"/>
                </a:lnTo>
                <a:lnTo>
                  <a:pt x="708" y="405"/>
                </a:lnTo>
                <a:lnTo>
                  <a:pt x="708" y="402"/>
                </a:lnTo>
                <a:lnTo>
                  <a:pt x="710" y="402"/>
                </a:lnTo>
                <a:lnTo>
                  <a:pt x="710" y="405"/>
                </a:lnTo>
                <a:lnTo>
                  <a:pt x="710" y="405"/>
                </a:lnTo>
                <a:lnTo>
                  <a:pt x="710" y="405"/>
                </a:lnTo>
                <a:lnTo>
                  <a:pt x="710" y="402"/>
                </a:lnTo>
                <a:lnTo>
                  <a:pt x="705" y="400"/>
                </a:lnTo>
                <a:lnTo>
                  <a:pt x="705" y="400"/>
                </a:lnTo>
                <a:lnTo>
                  <a:pt x="705" y="400"/>
                </a:lnTo>
                <a:lnTo>
                  <a:pt x="705" y="398"/>
                </a:lnTo>
                <a:lnTo>
                  <a:pt x="705" y="398"/>
                </a:lnTo>
                <a:lnTo>
                  <a:pt x="708" y="398"/>
                </a:lnTo>
                <a:lnTo>
                  <a:pt x="708" y="395"/>
                </a:lnTo>
                <a:lnTo>
                  <a:pt x="708" y="395"/>
                </a:lnTo>
                <a:lnTo>
                  <a:pt x="708" y="395"/>
                </a:lnTo>
                <a:lnTo>
                  <a:pt x="705" y="393"/>
                </a:lnTo>
                <a:lnTo>
                  <a:pt x="705" y="395"/>
                </a:lnTo>
                <a:lnTo>
                  <a:pt x="705" y="393"/>
                </a:lnTo>
                <a:lnTo>
                  <a:pt x="705" y="393"/>
                </a:lnTo>
                <a:lnTo>
                  <a:pt x="705" y="393"/>
                </a:lnTo>
                <a:lnTo>
                  <a:pt x="705" y="393"/>
                </a:lnTo>
                <a:lnTo>
                  <a:pt x="705" y="395"/>
                </a:lnTo>
                <a:lnTo>
                  <a:pt x="705" y="395"/>
                </a:lnTo>
                <a:lnTo>
                  <a:pt x="705" y="395"/>
                </a:lnTo>
                <a:lnTo>
                  <a:pt x="705" y="395"/>
                </a:lnTo>
                <a:lnTo>
                  <a:pt x="705" y="395"/>
                </a:lnTo>
                <a:lnTo>
                  <a:pt x="703" y="398"/>
                </a:lnTo>
                <a:lnTo>
                  <a:pt x="703" y="398"/>
                </a:lnTo>
                <a:lnTo>
                  <a:pt x="703" y="400"/>
                </a:lnTo>
                <a:lnTo>
                  <a:pt x="703" y="400"/>
                </a:lnTo>
                <a:lnTo>
                  <a:pt x="703" y="400"/>
                </a:lnTo>
                <a:lnTo>
                  <a:pt x="701" y="402"/>
                </a:lnTo>
                <a:lnTo>
                  <a:pt x="701" y="402"/>
                </a:lnTo>
                <a:lnTo>
                  <a:pt x="701" y="402"/>
                </a:lnTo>
                <a:lnTo>
                  <a:pt x="701" y="402"/>
                </a:lnTo>
                <a:lnTo>
                  <a:pt x="701" y="402"/>
                </a:lnTo>
                <a:lnTo>
                  <a:pt x="701" y="402"/>
                </a:lnTo>
                <a:lnTo>
                  <a:pt x="701" y="402"/>
                </a:lnTo>
                <a:lnTo>
                  <a:pt x="701" y="402"/>
                </a:lnTo>
                <a:lnTo>
                  <a:pt x="701" y="405"/>
                </a:lnTo>
                <a:lnTo>
                  <a:pt x="701" y="405"/>
                </a:lnTo>
                <a:lnTo>
                  <a:pt x="701" y="405"/>
                </a:lnTo>
                <a:lnTo>
                  <a:pt x="698" y="405"/>
                </a:lnTo>
                <a:lnTo>
                  <a:pt x="698" y="405"/>
                </a:lnTo>
                <a:lnTo>
                  <a:pt x="698" y="405"/>
                </a:lnTo>
                <a:lnTo>
                  <a:pt x="698" y="407"/>
                </a:lnTo>
                <a:lnTo>
                  <a:pt x="698" y="407"/>
                </a:lnTo>
                <a:lnTo>
                  <a:pt x="698" y="407"/>
                </a:lnTo>
                <a:lnTo>
                  <a:pt x="698" y="409"/>
                </a:lnTo>
                <a:lnTo>
                  <a:pt x="698" y="409"/>
                </a:lnTo>
                <a:lnTo>
                  <a:pt x="698" y="409"/>
                </a:lnTo>
                <a:lnTo>
                  <a:pt x="698" y="409"/>
                </a:lnTo>
                <a:lnTo>
                  <a:pt x="698" y="409"/>
                </a:lnTo>
                <a:lnTo>
                  <a:pt x="698" y="409"/>
                </a:lnTo>
                <a:lnTo>
                  <a:pt x="698" y="412"/>
                </a:lnTo>
                <a:lnTo>
                  <a:pt x="698" y="412"/>
                </a:lnTo>
                <a:lnTo>
                  <a:pt x="696" y="412"/>
                </a:lnTo>
                <a:lnTo>
                  <a:pt x="696" y="414"/>
                </a:lnTo>
                <a:close/>
                <a:moveTo>
                  <a:pt x="719" y="419"/>
                </a:moveTo>
                <a:lnTo>
                  <a:pt x="724" y="424"/>
                </a:lnTo>
                <a:lnTo>
                  <a:pt x="717" y="419"/>
                </a:lnTo>
                <a:lnTo>
                  <a:pt x="717" y="419"/>
                </a:lnTo>
                <a:lnTo>
                  <a:pt x="717" y="419"/>
                </a:lnTo>
                <a:lnTo>
                  <a:pt x="719" y="419"/>
                </a:lnTo>
                <a:close/>
                <a:moveTo>
                  <a:pt x="719" y="409"/>
                </a:moveTo>
                <a:lnTo>
                  <a:pt x="719" y="409"/>
                </a:lnTo>
                <a:lnTo>
                  <a:pt x="719" y="409"/>
                </a:lnTo>
                <a:lnTo>
                  <a:pt x="719" y="409"/>
                </a:lnTo>
                <a:close/>
                <a:moveTo>
                  <a:pt x="717" y="409"/>
                </a:moveTo>
                <a:lnTo>
                  <a:pt x="717" y="409"/>
                </a:lnTo>
                <a:lnTo>
                  <a:pt x="719" y="409"/>
                </a:lnTo>
                <a:lnTo>
                  <a:pt x="717" y="409"/>
                </a:lnTo>
                <a:close/>
                <a:moveTo>
                  <a:pt x="755" y="433"/>
                </a:moveTo>
                <a:lnTo>
                  <a:pt x="755" y="433"/>
                </a:lnTo>
                <a:lnTo>
                  <a:pt x="757" y="433"/>
                </a:lnTo>
                <a:lnTo>
                  <a:pt x="757" y="433"/>
                </a:lnTo>
                <a:lnTo>
                  <a:pt x="757" y="433"/>
                </a:lnTo>
                <a:lnTo>
                  <a:pt x="755" y="433"/>
                </a:lnTo>
                <a:close/>
                <a:moveTo>
                  <a:pt x="734" y="1022"/>
                </a:moveTo>
                <a:lnTo>
                  <a:pt x="734" y="1020"/>
                </a:lnTo>
                <a:lnTo>
                  <a:pt x="734" y="1020"/>
                </a:lnTo>
                <a:lnTo>
                  <a:pt x="734" y="1020"/>
                </a:lnTo>
                <a:lnTo>
                  <a:pt x="734" y="1018"/>
                </a:lnTo>
                <a:lnTo>
                  <a:pt x="734" y="1018"/>
                </a:lnTo>
                <a:lnTo>
                  <a:pt x="734" y="1018"/>
                </a:lnTo>
                <a:lnTo>
                  <a:pt x="731" y="1018"/>
                </a:lnTo>
                <a:lnTo>
                  <a:pt x="731" y="1020"/>
                </a:lnTo>
                <a:lnTo>
                  <a:pt x="731" y="1020"/>
                </a:lnTo>
                <a:lnTo>
                  <a:pt x="731" y="1022"/>
                </a:lnTo>
                <a:lnTo>
                  <a:pt x="731" y="1020"/>
                </a:lnTo>
                <a:lnTo>
                  <a:pt x="731" y="1020"/>
                </a:lnTo>
                <a:lnTo>
                  <a:pt x="731" y="1020"/>
                </a:lnTo>
                <a:lnTo>
                  <a:pt x="731" y="1020"/>
                </a:lnTo>
                <a:lnTo>
                  <a:pt x="731" y="1020"/>
                </a:lnTo>
                <a:lnTo>
                  <a:pt x="729" y="1020"/>
                </a:lnTo>
                <a:lnTo>
                  <a:pt x="729" y="1020"/>
                </a:lnTo>
                <a:lnTo>
                  <a:pt x="729" y="1020"/>
                </a:lnTo>
                <a:lnTo>
                  <a:pt x="729" y="1020"/>
                </a:lnTo>
                <a:lnTo>
                  <a:pt x="729" y="1020"/>
                </a:lnTo>
                <a:lnTo>
                  <a:pt x="727" y="1020"/>
                </a:lnTo>
                <a:lnTo>
                  <a:pt x="727" y="1020"/>
                </a:lnTo>
                <a:lnTo>
                  <a:pt x="727" y="1022"/>
                </a:lnTo>
                <a:lnTo>
                  <a:pt x="727" y="1022"/>
                </a:lnTo>
                <a:lnTo>
                  <a:pt x="727" y="1022"/>
                </a:lnTo>
                <a:lnTo>
                  <a:pt x="727" y="1022"/>
                </a:lnTo>
                <a:lnTo>
                  <a:pt x="727" y="1020"/>
                </a:lnTo>
                <a:lnTo>
                  <a:pt x="727" y="1020"/>
                </a:lnTo>
                <a:lnTo>
                  <a:pt x="727" y="1020"/>
                </a:lnTo>
                <a:lnTo>
                  <a:pt x="724" y="1022"/>
                </a:lnTo>
                <a:lnTo>
                  <a:pt x="724" y="1022"/>
                </a:lnTo>
                <a:lnTo>
                  <a:pt x="724" y="1022"/>
                </a:lnTo>
                <a:lnTo>
                  <a:pt x="724" y="1020"/>
                </a:lnTo>
                <a:lnTo>
                  <a:pt x="724" y="1020"/>
                </a:lnTo>
                <a:lnTo>
                  <a:pt x="724" y="1020"/>
                </a:lnTo>
                <a:lnTo>
                  <a:pt x="727" y="1018"/>
                </a:lnTo>
                <a:lnTo>
                  <a:pt x="727" y="1018"/>
                </a:lnTo>
                <a:lnTo>
                  <a:pt x="727" y="1018"/>
                </a:lnTo>
                <a:lnTo>
                  <a:pt x="727" y="1018"/>
                </a:lnTo>
                <a:lnTo>
                  <a:pt x="727" y="1018"/>
                </a:lnTo>
                <a:lnTo>
                  <a:pt x="727" y="1018"/>
                </a:lnTo>
                <a:lnTo>
                  <a:pt x="727" y="1015"/>
                </a:lnTo>
                <a:lnTo>
                  <a:pt x="727" y="1018"/>
                </a:lnTo>
                <a:lnTo>
                  <a:pt x="731" y="1015"/>
                </a:lnTo>
                <a:lnTo>
                  <a:pt x="731" y="1015"/>
                </a:lnTo>
                <a:lnTo>
                  <a:pt x="731" y="1015"/>
                </a:lnTo>
                <a:lnTo>
                  <a:pt x="731" y="1015"/>
                </a:lnTo>
                <a:lnTo>
                  <a:pt x="731" y="1015"/>
                </a:lnTo>
                <a:lnTo>
                  <a:pt x="731" y="1015"/>
                </a:lnTo>
                <a:lnTo>
                  <a:pt x="734" y="1013"/>
                </a:lnTo>
                <a:lnTo>
                  <a:pt x="734" y="1013"/>
                </a:lnTo>
                <a:lnTo>
                  <a:pt x="734" y="1013"/>
                </a:lnTo>
                <a:lnTo>
                  <a:pt x="734" y="1013"/>
                </a:lnTo>
                <a:lnTo>
                  <a:pt x="734" y="1013"/>
                </a:lnTo>
                <a:lnTo>
                  <a:pt x="734" y="1013"/>
                </a:lnTo>
                <a:lnTo>
                  <a:pt x="734" y="1013"/>
                </a:lnTo>
                <a:lnTo>
                  <a:pt x="734" y="1013"/>
                </a:lnTo>
                <a:lnTo>
                  <a:pt x="736" y="1013"/>
                </a:lnTo>
                <a:lnTo>
                  <a:pt x="736" y="1013"/>
                </a:lnTo>
                <a:lnTo>
                  <a:pt x="736" y="1013"/>
                </a:lnTo>
                <a:lnTo>
                  <a:pt x="738" y="1013"/>
                </a:lnTo>
                <a:lnTo>
                  <a:pt x="738" y="1013"/>
                </a:lnTo>
                <a:lnTo>
                  <a:pt x="738" y="1011"/>
                </a:lnTo>
                <a:lnTo>
                  <a:pt x="738" y="1011"/>
                </a:lnTo>
                <a:lnTo>
                  <a:pt x="738" y="1011"/>
                </a:lnTo>
                <a:lnTo>
                  <a:pt x="738" y="1011"/>
                </a:lnTo>
                <a:lnTo>
                  <a:pt x="738" y="1011"/>
                </a:lnTo>
                <a:lnTo>
                  <a:pt x="736" y="1011"/>
                </a:lnTo>
                <a:lnTo>
                  <a:pt x="738" y="1011"/>
                </a:lnTo>
                <a:lnTo>
                  <a:pt x="738" y="1011"/>
                </a:lnTo>
                <a:lnTo>
                  <a:pt x="738" y="1008"/>
                </a:lnTo>
                <a:lnTo>
                  <a:pt x="738" y="1008"/>
                </a:lnTo>
                <a:lnTo>
                  <a:pt x="736" y="1008"/>
                </a:lnTo>
                <a:lnTo>
                  <a:pt x="736" y="1008"/>
                </a:lnTo>
                <a:lnTo>
                  <a:pt x="736" y="1008"/>
                </a:lnTo>
                <a:lnTo>
                  <a:pt x="734" y="1008"/>
                </a:lnTo>
                <a:lnTo>
                  <a:pt x="734" y="1008"/>
                </a:lnTo>
                <a:lnTo>
                  <a:pt x="734" y="1006"/>
                </a:lnTo>
                <a:lnTo>
                  <a:pt x="734" y="1006"/>
                </a:lnTo>
                <a:lnTo>
                  <a:pt x="734" y="1006"/>
                </a:lnTo>
                <a:lnTo>
                  <a:pt x="734" y="1006"/>
                </a:lnTo>
                <a:lnTo>
                  <a:pt x="734" y="1006"/>
                </a:lnTo>
                <a:lnTo>
                  <a:pt x="731" y="1008"/>
                </a:lnTo>
                <a:lnTo>
                  <a:pt x="731" y="1008"/>
                </a:lnTo>
                <a:lnTo>
                  <a:pt x="731" y="1008"/>
                </a:lnTo>
                <a:lnTo>
                  <a:pt x="731" y="1008"/>
                </a:lnTo>
                <a:lnTo>
                  <a:pt x="731" y="1008"/>
                </a:lnTo>
                <a:lnTo>
                  <a:pt x="731" y="1008"/>
                </a:lnTo>
                <a:lnTo>
                  <a:pt x="729" y="1011"/>
                </a:lnTo>
                <a:lnTo>
                  <a:pt x="729" y="1011"/>
                </a:lnTo>
                <a:lnTo>
                  <a:pt x="729" y="1011"/>
                </a:lnTo>
                <a:lnTo>
                  <a:pt x="729" y="1011"/>
                </a:lnTo>
                <a:lnTo>
                  <a:pt x="724" y="1013"/>
                </a:lnTo>
                <a:lnTo>
                  <a:pt x="724" y="1013"/>
                </a:lnTo>
                <a:lnTo>
                  <a:pt x="724" y="1013"/>
                </a:lnTo>
                <a:lnTo>
                  <a:pt x="727" y="1011"/>
                </a:lnTo>
                <a:lnTo>
                  <a:pt x="724" y="1011"/>
                </a:lnTo>
                <a:lnTo>
                  <a:pt x="724" y="1011"/>
                </a:lnTo>
                <a:lnTo>
                  <a:pt x="724" y="1011"/>
                </a:lnTo>
                <a:lnTo>
                  <a:pt x="724" y="1011"/>
                </a:lnTo>
                <a:lnTo>
                  <a:pt x="724" y="1011"/>
                </a:lnTo>
                <a:lnTo>
                  <a:pt x="724" y="1008"/>
                </a:lnTo>
                <a:lnTo>
                  <a:pt x="724" y="1008"/>
                </a:lnTo>
                <a:lnTo>
                  <a:pt x="724" y="1008"/>
                </a:lnTo>
                <a:lnTo>
                  <a:pt x="724" y="1008"/>
                </a:lnTo>
                <a:lnTo>
                  <a:pt x="724" y="1008"/>
                </a:lnTo>
                <a:lnTo>
                  <a:pt x="724" y="1008"/>
                </a:lnTo>
                <a:lnTo>
                  <a:pt x="724" y="1008"/>
                </a:lnTo>
                <a:lnTo>
                  <a:pt x="724" y="1006"/>
                </a:lnTo>
                <a:lnTo>
                  <a:pt x="724" y="1006"/>
                </a:lnTo>
                <a:lnTo>
                  <a:pt x="724" y="1006"/>
                </a:lnTo>
                <a:lnTo>
                  <a:pt x="727" y="1006"/>
                </a:lnTo>
                <a:lnTo>
                  <a:pt x="727" y="1003"/>
                </a:lnTo>
                <a:lnTo>
                  <a:pt x="724" y="1003"/>
                </a:lnTo>
                <a:lnTo>
                  <a:pt x="724" y="1003"/>
                </a:lnTo>
                <a:lnTo>
                  <a:pt x="722" y="1003"/>
                </a:lnTo>
                <a:lnTo>
                  <a:pt x="722" y="1003"/>
                </a:lnTo>
                <a:lnTo>
                  <a:pt x="722" y="1003"/>
                </a:lnTo>
                <a:lnTo>
                  <a:pt x="722" y="1003"/>
                </a:lnTo>
                <a:lnTo>
                  <a:pt x="722" y="1003"/>
                </a:lnTo>
                <a:lnTo>
                  <a:pt x="722" y="1003"/>
                </a:lnTo>
                <a:lnTo>
                  <a:pt x="722" y="1003"/>
                </a:lnTo>
                <a:lnTo>
                  <a:pt x="722" y="1003"/>
                </a:lnTo>
                <a:lnTo>
                  <a:pt x="722" y="1001"/>
                </a:lnTo>
                <a:lnTo>
                  <a:pt x="719" y="1003"/>
                </a:lnTo>
                <a:lnTo>
                  <a:pt x="717" y="1003"/>
                </a:lnTo>
                <a:lnTo>
                  <a:pt x="717" y="1003"/>
                </a:lnTo>
                <a:lnTo>
                  <a:pt x="717" y="1003"/>
                </a:lnTo>
                <a:lnTo>
                  <a:pt x="715" y="1003"/>
                </a:lnTo>
                <a:lnTo>
                  <a:pt x="715" y="1003"/>
                </a:lnTo>
                <a:lnTo>
                  <a:pt x="715" y="1003"/>
                </a:lnTo>
                <a:lnTo>
                  <a:pt x="712" y="1003"/>
                </a:lnTo>
                <a:lnTo>
                  <a:pt x="712" y="1003"/>
                </a:lnTo>
                <a:lnTo>
                  <a:pt x="710" y="1003"/>
                </a:lnTo>
                <a:lnTo>
                  <a:pt x="710" y="1003"/>
                </a:lnTo>
                <a:lnTo>
                  <a:pt x="710" y="1003"/>
                </a:lnTo>
                <a:lnTo>
                  <a:pt x="708" y="1006"/>
                </a:lnTo>
                <a:lnTo>
                  <a:pt x="708" y="1006"/>
                </a:lnTo>
                <a:lnTo>
                  <a:pt x="708" y="1008"/>
                </a:lnTo>
                <a:lnTo>
                  <a:pt x="705" y="1008"/>
                </a:lnTo>
                <a:lnTo>
                  <a:pt x="705" y="1008"/>
                </a:lnTo>
                <a:lnTo>
                  <a:pt x="705" y="1008"/>
                </a:lnTo>
                <a:lnTo>
                  <a:pt x="705" y="1008"/>
                </a:lnTo>
                <a:lnTo>
                  <a:pt x="705" y="1008"/>
                </a:lnTo>
                <a:lnTo>
                  <a:pt x="705" y="1008"/>
                </a:lnTo>
                <a:lnTo>
                  <a:pt x="705" y="1011"/>
                </a:lnTo>
                <a:lnTo>
                  <a:pt x="705" y="1011"/>
                </a:lnTo>
                <a:lnTo>
                  <a:pt x="705" y="1011"/>
                </a:lnTo>
                <a:lnTo>
                  <a:pt x="705" y="1011"/>
                </a:lnTo>
                <a:lnTo>
                  <a:pt x="705" y="1011"/>
                </a:lnTo>
                <a:lnTo>
                  <a:pt x="708" y="1011"/>
                </a:lnTo>
                <a:lnTo>
                  <a:pt x="708" y="1011"/>
                </a:lnTo>
                <a:lnTo>
                  <a:pt x="708" y="1011"/>
                </a:lnTo>
                <a:lnTo>
                  <a:pt x="708" y="1011"/>
                </a:lnTo>
                <a:lnTo>
                  <a:pt x="708" y="1011"/>
                </a:lnTo>
                <a:lnTo>
                  <a:pt x="705" y="1013"/>
                </a:lnTo>
                <a:lnTo>
                  <a:pt x="708" y="1015"/>
                </a:lnTo>
                <a:lnTo>
                  <a:pt x="710" y="1015"/>
                </a:lnTo>
                <a:lnTo>
                  <a:pt x="710" y="1015"/>
                </a:lnTo>
                <a:lnTo>
                  <a:pt x="710" y="1015"/>
                </a:lnTo>
                <a:lnTo>
                  <a:pt x="712" y="1015"/>
                </a:lnTo>
                <a:lnTo>
                  <a:pt x="712" y="1015"/>
                </a:lnTo>
                <a:lnTo>
                  <a:pt x="712" y="1015"/>
                </a:lnTo>
                <a:lnTo>
                  <a:pt x="715" y="1018"/>
                </a:lnTo>
                <a:lnTo>
                  <a:pt x="719" y="1020"/>
                </a:lnTo>
                <a:lnTo>
                  <a:pt x="719" y="1020"/>
                </a:lnTo>
                <a:lnTo>
                  <a:pt x="719" y="1020"/>
                </a:lnTo>
                <a:lnTo>
                  <a:pt x="717" y="1020"/>
                </a:lnTo>
                <a:lnTo>
                  <a:pt x="717" y="1020"/>
                </a:lnTo>
                <a:lnTo>
                  <a:pt x="717" y="1020"/>
                </a:lnTo>
                <a:lnTo>
                  <a:pt x="717" y="1020"/>
                </a:lnTo>
                <a:lnTo>
                  <a:pt x="717" y="1020"/>
                </a:lnTo>
                <a:lnTo>
                  <a:pt x="717" y="1020"/>
                </a:lnTo>
                <a:lnTo>
                  <a:pt x="717" y="1020"/>
                </a:lnTo>
                <a:lnTo>
                  <a:pt x="717" y="1020"/>
                </a:lnTo>
                <a:lnTo>
                  <a:pt x="715" y="1020"/>
                </a:lnTo>
                <a:lnTo>
                  <a:pt x="715" y="1020"/>
                </a:lnTo>
                <a:lnTo>
                  <a:pt x="715" y="1025"/>
                </a:lnTo>
                <a:lnTo>
                  <a:pt x="715" y="1022"/>
                </a:lnTo>
                <a:lnTo>
                  <a:pt x="715" y="1022"/>
                </a:lnTo>
                <a:lnTo>
                  <a:pt x="712" y="1022"/>
                </a:lnTo>
                <a:lnTo>
                  <a:pt x="712" y="1022"/>
                </a:lnTo>
                <a:lnTo>
                  <a:pt x="712" y="1025"/>
                </a:lnTo>
                <a:lnTo>
                  <a:pt x="712" y="1022"/>
                </a:lnTo>
                <a:lnTo>
                  <a:pt x="712" y="1022"/>
                </a:lnTo>
                <a:lnTo>
                  <a:pt x="712" y="1020"/>
                </a:lnTo>
                <a:lnTo>
                  <a:pt x="712" y="1020"/>
                </a:lnTo>
                <a:lnTo>
                  <a:pt x="712" y="1018"/>
                </a:lnTo>
                <a:lnTo>
                  <a:pt x="710" y="1018"/>
                </a:lnTo>
                <a:lnTo>
                  <a:pt x="708" y="1018"/>
                </a:lnTo>
                <a:lnTo>
                  <a:pt x="708" y="1018"/>
                </a:lnTo>
                <a:lnTo>
                  <a:pt x="705" y="1020"/>
                </a:lnTo>
                <a:lnTo>
                  <a:pt x="705" y="1020"/>
                </a:lnTo>
                <a:lnTo>
                  <a:pt x="708" y="1020"/>
                </a:lnTo>
                <a:lnTo>
                  <a:pt x="708" y="1022"/>
                </a:lnTo>
                <a:lnTo>
                  <a:pt x="708" y="1022"/>
                </a:lnTo>
                <a:lnTo>
                  <a:pt x="708" y="1022"/>
                </a:lnTo>
                <a:lnTo>
                  <a:pt x="705" y="1022"/>
                </a:lnTo>
                <a:lnTo>
                  <a:pt x="705" y="1022"/>
                </a:lnTo>
                <a:lnTo>
                  <a:pt x="705" y="1025"/>
                </a:lnTo>
                <a:lnTo>
                  <a:pt x="705" y="1025"/>
                </a:lnTo>
                <a:lnTo>
                  <a:pt x="705" y="1025"/>
                </a:lnTo>
                <a:lnTo>
                  <a:pt x="705" y="1025"/>
                </a:lnTo>
                <a:lnTo>
                  <a:pt x="705" y="1025"/>
                </a:lnTo>
                <a:lnTo>
                  <a:pt x="705" y="1025"/>
                </a:lnTo>
                <a:lnTo>
                  <a:pt x="705" y="1022"/>
                </a:lnTo>
                <a:lnTo>
                  <a:pt x="705" y="1022"/>
                </a:lnTo>
                <a:lnTo>
                  <a:pt x="705" y="1022"/>
                </a:lnTo>
                <a:lnTo>
                  <a:pt x="703" y="1022"/>
                </a:lnTo>
                <a:lnTo>
                  <a:pt x="703" y="1022"/>
                </a:lnTo>
                <a:lnTo>
                  <a:pt x="703" y="1022"/>
                </a:lnTo>
                <a:lnTo>
                  <a:pt x="703" y="1025"/>
                </a:lnTo>
                <a:lnTo>
                  <a:pt x="703" y="1025"/>
                </a:lnTo>
                <a:lnTo>
                  <a:pt x="703" y="1025"/>
                </a:lnTo>
                <a:lnTo>
                  <a:pt x="703" y="1025"/>
                </a:lnTo>
                <a:lnTo>
                  <a:pt x="703" y="1025"/>
                </a:lnTo>
                <a:lnTo>
                  <a:pt x="703" y="1027"/>
                </a:lnTo>
                <a:lnTo>
                  <a:pt x="703" y="1027"/>
                </a:lnTo>
                <a:lnTo>
                  <a:pt x="703" y="1027"/>
                </a:lnTo>
                <a:lnTo>
                  <a:pt x="705" y="1027"/>
                </a:lnTo>
                <a:lnTo>
                  <a:pt x="708" y="1027"/>
                </a:lnTo>
                <a:lnTo>
                  <a:pt x="708" y="1027"/>
                </a:lnTo>
                <a:lnTo>
                  <a:pt x="708" y="1030"/>
                </a:lnTo>
                <a:lnTo>
                  <a:pt x="708" y="1030"/>
                </a:lnTo>
                <a:lnTo>
                  <a:pt x="705" y="1030"/>
                </a:lnTo>
                <a:lnTo>
                  <a:pt x="703" y="1030"/>
                </a:lnTo>
                <a:lnTo>
                  <a:pt x="701" y="1027"/>
                </a:lnTo>
                <a:lnTo>
                  <a:pt x="701" y="1027"/>
                </a:lnTo>
                <a:lnTo>
                  <a:pt x="701" y="1027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0"/>
                </a:lnTo>
                <a:lnTo>
                  <a:pt x="701" y="1032"/>
                </a:lnTo>
                <a:lnTo>
                  <a:pt x="698" y="1032"/>
                </a:lnTo>
                <a:lnTo>
                  <a:pt x="698" y="1032"/>
                </a:lnTo>
                <a:lnTo>
                  <a:pt x="696" y="1030"/>
                </a:lnTo>
                <a:lnTo>
                  <a:pt x="696" y="1030"/>
                </a:lnTo>
                <a:lnTo>
                  <a:pt x="696" y="1032"/>
                </a:lnTo>
                <a:lnTo>
                  <a:pt x="696" y="1032"/>
                </a:lnTo>
                <a:lnTo>
                  <a:pt x="696" y="1032"/>
                </a:lnTo>
                <a:lnTo>
                  <a:pt x="693" y="1032"/>
                </a:lnTo>
                <a:lnTo>
                  <a:pt x="693" y="1032"/>
                </a:lnTo>
                <a:lnTo>
                  <a:pt x="693" y="1032"/>
                </a:lnTo>
                <a:lnTo>
                  <a:pt x="693" y="1032"/>
                </a:lnTo>
                <a:lnTo>
                  <a:pt x="691" y="1032"/>
                </a:lnTo>
                <a:lnTo>
                  <a:pt x="691" y="1032"/>
                </a:lnTo>
                <a:lnTo>
                  <a:pt x="691" y="1032"/>
                </a:lnTo>
                <a:lnTo>
                  <a:pt x="691" y="1032"/>
                </a:lnTo>
                <a:lnTo>
                  <a:pt x="691" y="1032"/>
                </a:lnTo>
                <a:lnTo>
                  <a:pt x="691" y="1032"/>
                </a:lnTo>
                <a:lnTo>
                  <a:pt x="689" y="1032"/>
                </a:lnTo>
                <a:lnTo>
                  <a:pt x="689" y="1032"/>
                </a:lnTo>
                <a:lnTo>
                  <a:pt x="689" y="1032"/>
                </a:lnTo>
                <a:lnTo>
                  <a:pt x="689" y="1032"/>
                </a:lnTo>
                <a:lnTo>
                  <a:pt x="689" y="1032"/>
                </a:lnTo>
                <a:lnTo>
                  <a:pt x="686" y="1032"/>
                </a:lnTo>
                <a:lnTo>
                  <a:pt x="686" y="1032"/>
                </a:lnTo>
                <a:lnTo>
                  <a:pt x="689" y="1034"/>
                </a:lnTo>
                <a:lnTo>
                  <a:pt x="689" y="1034"/>
                </a:lnTo>
                <a:lnTo>
                  <a:pt x="686" y="1034"/>
                </a:lnTo>
                <a:lnTo>
                  <a:pt x="686" y="1032"/>
                </a:lnTo>
                <a:lnTo>
                  <a:pt x="684" y="1032"/>
                </a:lnTo>
                <a:lnTo>
                  <a:pt x="684" y="1034"/>
                </a:lnTo>
                <a:lnTo>
                  <a:pt x="684" y="1034"/>
                </a:lnTo>
                <a:lnTo>
                  <a:pt x="682" y="1032"/>
                </a:lnTo>
                <a:lnTo>
                  <a:pt x="682" y="1034"/>
                </a:lnTo>
                <a:lnTo>
                  <a:pt x="682" y="1032"/>
                </a:lnTo>
                <a:lnTo>
                  <a:pt x="682" y="1032"/>
                </a:lnTo>
                <a:lnTo>
                  <a:pt x="679" y="1032"/>
                </a:lnTo>
                <a:lnTo>
                  <a:pt x="679" y="1032"/>
                </a:lnTo>
                <a:lnTo>
                  <a:pt x="675" y="1037"/>
                </a:lnTo>
                <a:lnTo>
                  <a:pt x="675" y="1037"/>
                </a:lnTo>
                <a:lnTo>
                  <a:pt x="675" y="1037"/>
                </a:lnTo>
                <a:lnTo>
                  <a:pt x="675" y="1037"/>
                </a:lnTo>
                <a:lnTo>
                  <a:pt x="675" y="1037"/>
                </a:lnTo>
                <a:lnTo>
                  <a:pt x="675" y="1037"/>
                </a:lnTo>
                <a:lnTo>
                  <a:pt x="675" y="1037"/>
                </a:lnTo>
                <a:lnTo>
                  <a:pt x="677" y="1037"/>
                </a:lnTo>
                <a:lnTo>
                  <a:pt x="677" y="1037"/>
                </a:lnTo>
                <a:lnTo>
                  <a:pt x="677" y="1039"/>
                </a:lnTo>
                <a:lnTo>
                  <a:pt x="679" y="1039"/>
                </a:lnTo>
                <a:lnTo>
                  <a:pt x="679" y="1039"/>
                </a:lnTo>
                <a:lnTo>
                  <a:pt x="679" y="1041"/>
                </a:lnTo>
                <a:lnTo>
                  <a:pt x="682" y="1039"/>
                </a:lnTo>
                <a:lnTo>
                  <a:pt x="682" y="1039"/>
                </a:lnTo>
                <a:lnTo>
                  <a:pt x="682" y="1039"/>
                </a:lnTo>
                <a:lnTo>
                  <a:pt x="682" y="1039"/>
                </a:lnTo>
                <a:lnTo>
                  <a:pt x="682" y="1039"/>
                </a:lnTo>
                <a:lnTo>
                  <a:pt x="684" y="1039"/>
                </a:lnTo>
                <a:lnTo>
                  <a:pt x="684" y="1039"/>
                </a:lnTo>
                <a:lnTo>
                  <a:pt x="684" y="1039"/>
                </a:lnTo>
                <a:lnTo>
                  <a:pt x="686" y="1039"/>
                </a:lnTo>
                <a:lnTo>
                  <a:pt x="686" y="1041"/>
                </a:lnTo>
                <a:lnTo>
                  <a:pt x="686" y="1041"/>
                </a:lnTo>
                <a:lnTo>
                  <a:pt x="686" y="1041"/>
                </a:lnTo>
                <a:lnTo>
                  <a:pt x="686" y="1039"/>
                </a:lnTo>
                <a:lnTo>
                  <a:pt x="686" y="1039"/>
                </a:lnTo>
                <a:lnTo>
                  <a:pt x="689" y="1039"/>
                </a:lnTo>
                <a:lnTo>
                  <a:pt x="689" y="1039"/>
                </a:lnTo>
                <a:lnTo>
                  <a:pt x="689" y="1039"/>
                </a:lnTo>
                <a:lnTo>
                  <a:pt x="689" y="1037"/>
                </a:lnTo>
                <a:lnTo>
                  <a:pt x="689" y="1037"/>
                </a:lnTo>
                <a:lnTo>
                  <a:pt x="691" y="1037"/>
                </a:lnTo>
                <a:lnTo>
                  <a:pt x="691" y="1037"/>
                </a:lnTo>
                <a:lnTo>
                  <a:pt x="693" y="1039"/>
                </a:lnTo>
                <a:lnTo>
                  <a:pt x="693" y="1037"/>
                </a:lnTo>
                <a:lnTo>
                  <a:pt x="693" y="1037"/>
                </a:lnTo>
                <a:lnTo>
                  <a:pt x="696" y="1037"/>
                </a:lnTo>
                <a:lnTo>
                  <a:pt x="696" y="1037"/>
                </a:lnTo>
                <a:lnTo>
                  <a:pt x="696" y="1037"/>
                </a:lnTo>
                <a:lnTo>
                  <a:pt x="698" y="1037"/>
                </a:lnTo>
                <a:lnTo>
                  <a:pt x="701" y="1034"/>
                </a:lnTo>
                <a:lnTo>
                  <a:pt x="701" y="1034"/>
                </a:lnTo>
                <a:lnTo>
                  <a:pt x="703" y="1034"/>
                </a:lnTo>
                <a:lnTo>
                  <a:pt x="703" y="1034"/>
                </a:lnTo>
                <a:lnTo>
                  <a:pt x="705" y="1034"/>
                </a:lnTo>
                <a:lnTo>
                  <a:pt x="708" y="1034"/>
                </a:lnTo>
                <a:lnTo>
                  <a:pt x="705" y="1034"/>
                </a:lnTo>
                <a:lnTo>
                  <a:pt x="705" y="1034"/>
                </a:lnTo>
                <a:lnTo>
                  <a:pt x="708" y="1034"/>
                </a:lnTo>
                <a:lnTo>
                  <a:pt x="708" y="1034"/>
                </a:lnTo>
                <a:lnTo>
                  <a:pt x="708" y="1034"/>
                </a:lnTo>
                <a:lnTo>
                  <a:pt x="708" y="1032"/>
                </a:lnTo>
                <a:lnTo>
                  <a:pt x="708" y="1032"/>
                </a:lnTo>
                <a:lnTo>
                  <a:pt x="708" y="1034"/>
                </a:lnTo>
                <a:lnTo>
                  <a:pt x="708" y="1034"/>
                </a:lnTo>
                <a:lnTo>
                  <a:pt x="708" y="1034"/>
                </a:lnTo>
                <a:lnTo>
                  <a:pt x="710" y="1034"/>
                </a:lnTo>
                <a:lnTo>
                  <a:pt x="710" y="1032"/>
                </a:lnTo>
                <a:lnTo>
                  <a:pt x="710" y="1032"/>
                </a:lnTo>
                <a:lnTo>
                  <a:pt x="710" y="1032"/>
                </a:lnTo>
                <a:lnTo>
                  <a:pt x="712" y="1034"/>
                </a:lnTo>
                <a:lnTo>
                  <a:pt x="712" y="1034"/>
                </a:lnTo>
                <a:lnTo>
                  <a:pt x="712" y="1034"/>
                </a:lnTo>
                <a:lnTo>
                  <a:pt x="712" y="1034"/>
                </a:lnTo>
                <a:lnTo>
                  <a:pt x="712" y="1034"/>
                </a:lnTo>
                <a:lnTo>
                  <a:pt x="712" y="1034"/>
                </a:lnTo>
                <a:lnTo>
                  <a:pt x="712" y="1034"/>
                </a:lnTo>
                <a:lnTo>
                  <a:pt x="712" y="1034"/>
                </a:lnTo>
                <a:lnTo>
                  <a:pt x="715" y="1034"/>
                </a:lnTo>
                <a:lnTo>
                  <a:pt x="715" y="1034"/>
                </a:lnTo>
                <a:lnTo>
                  <a:pt x="715" y="1034"/>
                </a:lnTo>
                <a:lnTo>
                  <a:pt x="715" y="1034"/>
                </a:lnTo>
                <a:lnTo>
                  <a:pt x="715" y="1032"/>
                </a:lnTo>
                <a:lnTo>
                  <a:pt x="715" y="1030"/>
                </a:lnTo>
                <a:lnTo>
                  <a:pt x="715" y="1030"/>
                </a:lnTo>
                <a:lnTo>
                  <a:pt x="715" y="1027"/>
                </a:lnTo>
                <a:lnTo>
                  <a:pt x="715" y="1030"/>
                </a:lnTo>
                <a:lnTo>
                  <a:pt x="715" y="1030"/>
                </a:lnTo>
                <a:lnTo>
                  <a:pt x="715" y="1032"/>
                </a:lnTo>
                <a:lnTo>
                  <a:pt x="717" y="1032"/>
                </a:lnTo>
                <a:lnTo>
                  <a:pt x="717" y="1032"/>
                </a:lnTo>
                <a:lnTo>
                  <a:pt x="717" y="1032"/>
                </a:lnTo>
                <a:lnTo>
                  <a:pt x="717" y="1032"/>
                </a:lnTo>
                <a:lnTo>
                  <a:pt x="717" y="1034"/>
                </a:lnTo>
                <a:lnTo>
                  <a:pt x="719" y="1034"/>
                </a:lnTo>
                <a:lnTo>
                  <a:pt x="719" y="1032"/>
                </a:lnTo>
                <a:lnTo>
                  <a:pt x="719" y="1032"/>
                </a:lnTo>
                <a:lnTo>
                  <a:pt x="717" y="1032"/>
                </a:lnTo>
                <a:lnTo>
                  <a:pt x="717" y="1032"/>
                </a:lnTo>
                <a:lnTo>
                  <a:pt x="717" y="1030"/>
                </a:lnTo>
                <a:lnTo>
                  <a:pt x="717" y="1030"/>
                </a:lnTo>
                <a:lnTo>
                  <a:pt x="719" y="1032"/>
                </a:lnTo>
                <a:lnTo>
                  <a:pt x="719" y="1032"/>
                </a:lnTo>
                <a:lnTo>
                  <a:pt x="719" y="1030"/>
                </a:lnTo>
                <a:lnTo>
                  <a:pt x="719" y="1027"/>
                </a:lnTo>
                <a:lnTo>
                  <a:pt x="719" y="1027"/>
                </a:lnTo>
                <a:lnTo>
                  <a:pt x="722" y="1030"/>
                </a:lnTo>
                <a:lnTo>
                  <a:pt x="722" y="1032"/>
                </a:lnTo>
                <a:lnTo>
                  <a:pt x="722" y="1030"/>
                </a:lnTo>
                <a:lnTo>
                  <a:pt x="722" y="1027"/>
                </a:lnTo>
                <a:lnTo>
                  <a:pt x="724" y="1027"/>
                </a:lnTo>
                <a:lnTo>
                  <a:pt x="724" y="1030"/>
                </a:lnTo>
                <a:lnTo>
                  <a:pt x="724" y="1027"/>
                </a:lnTo>
                <a:lnTo>
                  <a:pt x="724" y="1027"/>
                </a:lnTo>
                <a:lnTo>
                  <a:pt x="724" y="1027"/>
                </a:lnTo>
                <a:lnTo>
                  <a:pt x="724" y="1027"/>
                </a:lnTo>
                <a:lnTo>
                  <a:pt x="724" y="1027"/>
                </a:lnTo>
                <a:lnTo>
                  <a:pt x="727" y="1025"/>
                </a:lnTo>
                <a:lnTo>
                  <a:pt x="727" y="1025"/>
                </a:lnTo>
                <a:lnTo>
                  <a:pt x="727" y="1025"/>
                </a:lnTo>
                <a:lnTo>
                  <a:pt x="729" y="1025"/>
                </a:lnTo>
                <a:lnTo>
                  <a:pt x="729" y="1025"/>
                </a:lnTo>
                <a:lnTo>
                  <a:pt x="729" y="1025"/>
                </a:lnTo>
                <a:lnTo>
                  <a:pt x="729" y="1025"/>
                </a:lnTo>
                <a:lnTo>
                  <a:pt x="729" y="1025"/>
                </a:lnTo>
                <a:lnTo>
                  <a:pt x="731" y="1025"/>
                </a:lnTo>
                <a:lnTo>
                  <a:pt x="734" y="1025"/>
                </a:lnTo>
                <a:lnTo>
                  <a:pt x="734" y="1025"/>
                </a:lnTo>
                <a:lnTo>
                  <a:pt x="734" y="1022"/>
                </a:lnTo>
                <a:lnTo>
                  <a:pt x="734" y="1022"/>
                </a:lnTo>
                <a:lnTo>
                  <a:pt x="734" y="1022"/>
                </a:lnTo>
                <a:lnTo>
                  <a:pt x="734" y="1022"/>
                </a:lnTo>
                <a:lnTo>
                  <a:pt x="734" y="1022"/>
                </a:lnTo>
                <a:close/>
                <a:moveTo>
                  <a:pt x="743" y="450"/>
                </a:moveTo>
                <a:lnTo>
                  <a:pt x="743" y="450"/>
                </a:lnTo>
                <a:lnTo>
                  <a:pt x="745" y="452"/>
                </a:lnTo>
                <a:lnTo>
                  <a:pt x="743" y="450"/>
                </a:lnTo>
                <a:lnTo>
                  <a:pt x="743" y="450"/>
                </a:lnTo>
                <a:close/>
                <a:moveTo>
                  <a:pt x="741" y="1015"/>
                </a:moveTo>
                <a:lnTo>
                  <a:pt x="741" y="1015"/>
                </a:lnTo>
                <a:lnTo>
                  <a:pt x="741" y="1015"/>
                </a:lnTo>
                <a:lnTo>
                  <a:pt x="741" y="1015"/>
                </a:lnTo>
                <a:lnTo>
                  <a:pt x="741" y="1015"/>
                </a:lnTo>
                <a:lnTo>
                  <a:pt x="738" y="1015"/>
                </a:lnTo>
                <a:lnTo>
                  <a:pt x="738" y="1015"/>
                </a:lnTo>
                <a:lnTo>
                  <a:pt x="738" y="1015"/>
                </a:lnTo>
                <a:lnTo>
                  <a:pt x="738" y="1018"/>
                </a:lnTo>
                <a:lnTo>
                  <a:pt x="736" y="1020"/>
                </a:lnTo>
                <a:lnTo>
                  <a:pt x="736" y="1020"/>
                </a:lnTo>
                <a:lnTo>
                  <a:pt x="736" y="1018"/>
                </a:lnTo>
                <a:lnTo>
                  <a:pt x="736" y="1018"/>
                </a:lnTo>
                <a:lnTo>
                  <a:pt x="736" y="1018"/>
                </a:lnTo>
                <a:lnTo>
                  <a:pt x="736" y="1018"/>
                </a:lnTo>
                <a:lnTo>
                  <a:pt x="736" y="1018"/>
                </a:lnTo>
                <a:lnTo>
                  <a:pt x="736" y="1018"/>
                </a:lnTo>
                <a:lnTo>
                  <a:pt x="736" y="1018"/>
                </a:lnTo>
                <a:lnTo>
                  <a:pt x="734" y="1018"/>
                </a:lnTo>
                <a:lnTo>
                  <a:pt x="734" y="1018"/>
                </a:lnTo>
                <a:lnTo>
                  <a:pt x="734" y="1020"/>
                </a:lnTo>
                <a:lnTo>
                  <a:pt x="734" y="1020"/>
                </a:lnTo>
                <a:lnTo>
                  <a:pt x="734" y="1020"/>
                </a:lnTo>
                <a:lnTo>
                  <a:pt x="736" y="1022"/>
                </a:lnTo>
                <a:lnTo>
                  <a:pt x="736" y="1022"/>
                </a:lnTo>
                <a:lnTo>
                  <a:pt x="736" y="1022"/>
                </a:lnTo>
                <a:lnTo>
                  <a:pt x="736" y="1022"/>
                </a:lnTo>
                <a:lnTo>
                  <a:pt x="738" y="1022"/>
                </a:lnTo>
                <a:lnTo>
                  <a:pt x="738" y="1022"/>
                </a:lnTo>
                <a:lnTo>
                  <a:pt x="738" y="1022"/>
                </a:lnTo>
                <a:lnTo>
                  <a:pt x="738" y="1020"/>
                </a:lnTo>
                <a:lnTo>
                  <a:pt x="738" y="1020"/>
                </a:lnTo>
                <a:lnTo>
                  <a:pt x="738" y="1020"/>
                </a:lnTo>
                <a:lnTo>
                  <a:pt x="741" y="1020"/>
                </a:lnTo>
                <a:lnTo>
                  <a:pt x="741" y="1020"/>
                </a:lnTo>
                <a:lnTo>
                  <a:pt x="741" y="1020"/>
                </a:lnTo>
                <a:lnTo>
                  <a:pt x="741" y="1020"/>
                </a:lnTo>
                <a:lnTo>
                  <a:pt x="741" y="1018"/>
                </a:lnTo>
                <a:lnTo>
                  <a:pt x="741" y="1018"/>
                </a:lnTo>
                <a:lnTo>
                  <a:pt x="741" y="1018"/>
                </a:lnTo>
                <a:lnTo>
                  <a:pt x="741" y="1018"/>
                </a:lnTo>
                <a:lnTo>
                  <a:pt x="741" y="1018"/>
                </a:lnTo>
                <a:lnTo>
                  <a:pt x="741" y="1018"/>
                </a:lnTo>
                <a:lnTo>
                  <a:pt x="741" y="1018"/>
                </a:lnTo>
                <a:lnTo>
                  <a:pt x="743" y="1015"/>
                </a:lnTo>
                <a:lnTo>
                  <a:pt x="741" y="1015"/>
                </a:lnTo>
                <a:lnTo>
                  <a:pt x="741" y="1015"/>
                </a:lnTo>
                <a:close/>
                <a:moveTo>
                  <a:pt x="909" y="966"/>
                </a:moveTo>
                <a:lnTo>
                  <a:pt x="909" y="963"/>
                </a:lnTo>
                <a:lnTo>
                  <a:pt x="909" y="963"/>
                </a:lnTo>
                <a:lnTo>
                  <a:pt x="909" y="966"/>
                </a:lnTo>
                <a:lnTo>
                  <a:pt x="909" y="966"/>
                </a:lnTo>
                <a:lnTo>
                  <a:pt x="909" y="966"/>
                </a:lnTo>
                <a:lnTo>
                  <a:pt x="909" y="966"/>
                </a:lnTo>
                <a:lnTo>
                  <a:pt x="909" y="966"/>
                </a:lnTo>
                <a:lnTo>
                  <a:pt x="909" y="966"/>
                </a:lnTo>
                <a:lnTo>
                  <a:pt x="909" y="968"/>
                </a:lnTo>
                <a:lnTo>
                  <a:pt x="909" y="968"/>
                </a:lnTo>
                <a:lnTo>
                  <a:pt x="911" y="968"/>
                </a:lnTo>
                <a:lnTo>
                  <a:pt x="911" y="968"/>
                </a:lnTo>
                <a:lnTo>
                  <a:pt x="911" y="966"/>
                </a:lnTo>
                <a:lnTo>
                  <a:pt x="911" y="966"/>
                </a:lnTo>
                <a:lnTo>
                  <a:pt x="909" y="966"/>
                </a:lnTo>
                <a:close/>
                <a:moveTo>
                  <a:pt x="963" y="959"/>
                </a:moveTo>
                <a:lnTo>
                  <a:pt x="963" y="959"/>
                </a:lnTo>
                <a:lnTo>
                  <a:pt x="963" y="959"/>
                </a:lnTo>
                <a:lnTo>
                  <a:pt x="963" y="956"/>
                </a:lnTo>
                <a:lnTo>
                  <a:pt x="963" y="956"/>
                </a:lnTo>
                <a:lnTo>
                  <a:pt x="963" y="956"/>
                </a:lnTo>
                <a:lnTo>
                  <a:pt x="963" y="956"/>
                </a:lnTo>
                <a:lnTo>
                  <a:pt x="963" y="956"/>
                </a:lnTo>
                <a:lnTo>
                  <a:pt x="963" y="956"/>
                </a:lnTo>
                <a:lnTo>
                  <a:pt x="961" y="956"/>
                </a:lnTo>
                <a:lnTo>
                  <a:pt x="961" y="956"/>
                </a:lnTo>
                <a:lnTo>
                  <a:pt x="961" y="956"/>
                </a:lnTo>
                <a:lnTo>
                  <a:pt x="961" y="956"/>
                </a:lnTo>
                <a:lnTo>
                  <a:pt x="961" y="959"/>
                </a:lnTo>
                <a:lnTo>
                  <a:pt x="963" y="959"/>
                </a:lnTo>
                <a:close/>
                <a:moveTo>
                  <a:pt x="956" y="951"/>
                </a:moveTo>
                <a:lnTo>
                  <a:pt x="956" y="951"/>
                </a:lnTo>
                <a:lnTo>
                  <a:pt x="956" y="951"/>
                </a:lnTo>
                <a:lnTo>
                  <a:pt x="956" y="951"/>
                </a:lnTo>
                <a:lnTo>
                  <a:pt x="956" y="951"/>
                </a:lnTo>
                <a:lnTo>
                  <a:pt x="958" y="951"/>
                </a:lnTo>
                <a:lnTo>
                  <a:pt x="958" y="951"/>
                </a:lnTo>
                <a:lnTo>
                  <a:pt x="958" y="951"/>
                </a:lnTo>
                <a:lnTo>
                  <a:pt x="958" y="954"/>
                </a:lnTo>
                <a:lnTo>
                  <a:pt x="958" y="954"/>
                </a:lnTo>
                <a:lnTo>
                  <a:pt x="961" y="954"/>
                </a:lnTo>
                <a:lnTo>
                  <a:pt x="961" y="951"/>
                </a:lnTo>
                <a:lnTo>
                  <a:pt x="961" y="951"/>
                </a:lnTo>
                <a:lnTo>
                  <a:pt x="961" y="951"/>
                </a:lnTo>
                <a:lnTo>
                  <a:pt x="961" y="949"/>
                </a:lnTo>
                <a:lnTo>
                  <a:pt x="961" y="949"/>
                </a:lnTo>
                <a:lnTo>
                  <a:pt x="958" y="949"/>
                </a:lnTo>
                <a:lnTo>
                  <a:pt x="958" y="949"/>
                </a:lnTo>
                <a:lnTo>
                  <a:pt x="958" y="949"/>
                </a:lnTo>
                <a:lnTo>
                  <a:pt x="958" y="949"/>
                </a:lnTo>
                <a:lnTo>
                  <a:pt x="958" y="949"/>
                </a:lnTo>
                <a:lnTo>
                  <a:pt x="958" y="949"/>
                </a:lnTo>
                <a:lnTo>
                  <a:pt x="958" y="949"/>
                </a:lnTo>
                <a:lnTo>
                  <a:pt x="956" y="949"/>
                </a:lnTo>
                <a:lnTo>
                  <a:pt x="956" y="949"/>
                </a:lnTo>
                <a:lnTo>
                  <a:pt x="956" y="949"/>
                </a:lnTo>
                <a:lnTo>
                  <a:pt x="954" y="949"/>
                </a:lnTo>
                <a:lnTo>
                  <a:pt x="954" y="951"/>
                </a:lnTo>
                <a:lnTo>
                  <a:pt x="954" y="951"/>
                </a:lnTo>
                <a:lnTo>
                  <a:pt x="954" y="951"/>
                </a:lnTo>
                <a:lnTo>
                  <a:pt x="954" y="951"/>
                </a:lnTo>
                <a:lnTo>
                  <a:pt x="956" y="951"/>
                </a:lnTo>
                <a:close/>
                <a:moveTo>
                  <a:pt x="911" y="956"/>
                </a:moveTo>
                <a:lnTo>
                  <a:pt x="909" y="956"/>
                </a:lnTo>
                <a:lnTo>
                  <a:pt x="909" y="956"/>
                </a:lnTo>
                <a:lnTo>
                  <a:pt x="906" y="956"/>
                </a:lnTo>
                <a:lnTo>
                  <a:pt x="906" y="959"/>
                </a:lnTo>
                <a:lnTo>
                  <a:pt x="906" y="959"/>
                </a:lnTo>
                <a:lnTo>
                  <a:pt x="906" y="959"/>
                </a:lnTo>
                <a:lnTo>
                  <a:pt x="909" y="959"/>
                </a:lnTo>
                <a:lnTo>
                  <a:pt x="909" y="959"/>
                </a:lnTo>
                <a:lnTo>
                  <a:pt x="909" y="959"/>
                </a:lnTo>
                <a:lnTo>
                  <a:pt x="911" y="959"/>
                </a:lnTo>
                <a:lnTo>
                  <a:pt x="911" y="959"/>
                </a:lnTo>
                <a:lnTo>
                  <a:pt x="911" y="959"/>
                </a:lnTo>
                <a:lnTo>
                  <a:pt x="911" y="956"/>
                </a:lnTo>
                <a:lnTo>
                  <a:pt x="911" y="956"/>
                </a:lnTo>
                <a:lnTo>
                  <a:pt x="911" y="956"/>
                </a:lnTo>
                <a:close/>
                <a:moveTo>
                  <a:pt x="954" y="954"/>
                </a:moveTo>
                <a:lnTo>
                  <a:pt x="951" y="954"/>
                </a:lnTo>
                <a:lnTo>
                  <a:pt x="951" y="954"/>
                </a:lnTo>
                <a:lnTo>
                  <a:pt x="949" y="954"/>
                </a:lnTo>
                <a:lnTo>
                  <a:pt x="949" y="954"/>
                </a:lnTo>
                <a:lnTo>
                  <a:pt x="949" y="954"/>
                </a:lnTo>
                <a:lnTo>
                  <a:pt x="947" y="954"/>
                </a:lnTo>
                <a:lnTo>
                  <a:pt x="947" y="954"/>
                </a:lnTo>
                <a:lnTo>
                  <a:pt x="947" y="956"/>
                </a:lnTo>
                <a:lnTo>
                  <a:pt x="947" y="956"/>
                </a:lnTo>
                <a:lnTo>
                  <a:pt x="947" y="956"/>
                </a:lnTo>
                <a:lnTo>
                  <a:pt x="947" y="956"/>
                </a:lnTo>
                <a:lnTo>
                  <a:pt x="951" y="959"/>
                </a:lnTo>
                <a:lnTo>
                  <a:pt x="951" y="961"/>
                </a:lnTo>
                <a:lnTo>
                  <a:pt x="951" y="961"/>
                </a:lnTo>
                <a:lnTo>
                  <a:pt x="951" y="961"/>
                </a:lnTo>
                <a:lnTo>
                  <a:pt x="954" y="961"/>
                </a:lnTo>
                <a:lnTo>
                  <a:pt x="954" y="959"/>
                </a:lnTo>
                <a:lnTo>
                  <a:pt x="954" y="959"/>
                </a:lnTo>
                <a:lnTo>
                  <a:pt x="954" y="956"/>
                </a:lnTo>
                <a:lnTo>
                  <a:pt x="954" y="954"/>
                </a:lnTo>
                <a:lnTo>
                  <a:pt x="954" y="954"/>
                </a:lnTo>
                <a:lnTo>
                  <a:pt x="954" y="954"/>
                </a:lnTo>
                <a:close/>
                <a:moveTo>
                  <a:pt x="918" y="961"/>
                </a:moveTo>
                <a:lnTo>
                  <a:pt x="918" y="959"/>
                </a:lnTo>
                <a:lnTo>
                  <a:pt x="918" y="959"/>
                </a:lnTo>
                <a:lnTo>
                  <a:pt x="918" y="959"/>
                </a:lnTo>
                <a:lnTo>
                  <a:pt x="918" y="959"/>
                </a:lnTo>
                <a:lnTo>
                  <a:pt x="918" y="959"/>
                </a:lnTo>
                <a:lnTo>
                  <a:pt x="916" y="959"/>
                </a:lnTo>
                <a:lnTo>
                  <a:pt x="916" y="959"/>
                </a:lnTo>
                <a:lnTo>
                  <a:pt x="916" y="959"/>
                </a:lnTo>
                <a:lnTo>
                  <a:pt x="916" y="961"/>
                </a:lnTo>
                <a:lnTo>
                  <a:pt x="916" y="961"/>
                </a:lnTo>
                <a:lnTo>
                  <a:pt x="918" y="961"/>
                </a:lnTo>
                <a:lnTo>
                  <a:pt x="918" y="963"/>
                </a:lnTo>
                <a:lnTo>
                  <a:pt x="918" y="963"/>
                </a:lnTo>
                <a:lnTo>
                  <a:pt x="918" y="961"/>
                </a:lnTo>
                <a:lnTo>
                  <a:pt x="918" y="961"/>
                </a:lnTo>
                <a:lnTo>
                  <a:pt x="918" y="961"/>
                </a:lnTo>
                <a:lnTo>
                  <a:pt x="918" y="961"/>
                </a:lnTo>
                <a:lnTo>
                  <a:pt x="918" y="961"/>
                </a:lnTo>
                <a:close/>
                <a:moveTo>
                  <a:pt x="947" y="963"/>
                </a:moveTo>
                <a:lnTo>
                  <a:pt x="947" y="963"/>
                </a:lnTo>
                <a:lnTo>
                  <a:pt x="947" y="963"/>
                </a:lnTo>
                <a:lnTo>
                  <a:pt x="947" y="963"/>
                </a:lnTo>
                <a:lnTo>
                  <a:pt x="947" y="961"/>
                </a:lnTo>
                <a:lnTo>
                  <a:pt x="947" y="961"/>
                </a:lnTo>
                <a:lnTo>
                  <a:pt x="947" y="961"/>
                </a:lnTo>
                <a:lnTo>
                  <a:pt x="944" y="961"/>
                </a:lnTo>
                <a:lnTo>
                  <a:pt x="944" y="961"/>
                </a:lnTo>
                <a:lnTo>
                  <a:pt x="947" y="961"/>
                </a:lnTo>
                <a:lnTo>
                  <a:pt x="947" y="961"/>
                </a:lnTo>
                <a:lnTo>
                  <a:pt x="947" y="959"/>
                </a:lnTo>
                <a:lnTo>
                  <a:pt x="944" y="959"/>
                </a:lnTo>
                <a:lnTo>
                  <a:pt x="944" y="959"/>
                </a:lnTo>
                <a:lnTo>
                  <a:pt x="944" y="959"/>
                </a:lnTo>
                <a:lnTo>
                  <a:pt x="944" y="956"/>
                </a:lnTo>
                <a:lnTo>
                  <a:pt x="944" y="956"/>
                </a:lnTo>
                <a:lnTo>
                  <a:pt x="947" y="954"/>
                </a:lnTo>
                <a:lnTo>
                  <a:pt x="947" y="954"/>
                </a:lnTo>
                <a:lnTo>
                  <a:pt x="947" y="951"/>
                </a:lnTo>
                <a:lnTo>
                  <a:pt x="947" y="951"/>
                </a:lnTo>
                <a:lnTo>
                  <a:pt x="947" y="951"/>
                </a:lnTo>
                <a:lnTo>
                  <a:pt x="944" y="951"/>
                </a:lnTo>
                <a:lnTo>
                  <a:pt x="944" y="951"/>
                </a:lnTo>
                <a:lnTo>
                  <a:pt x="944" y="954"/>
                </a:lnTo>
                <a:lnTo>
                  <a:pt x="944" y="954"/>
                </a:lnTo>
                <a:lnTo>
                  <a:pt x="944" y="956"/>
                </a:lnTo>
                <a:lnTo>
                  <a:pt x="944" y="956"/>
                </a:lnTo>
                <a:lnTo>
                  <a:pt x="944" y="954"/>
                </a:lnTo>
                <a:lnTo>
                  <a:pt x="942" y="954"/>
                </a:lnTo>
                <a:lnTo>
                  <a:pt x="942" y="954"/>
                </a:lnTo>
                <a:lnTo>
                  <a:pt x="942" y="956"/>
                </a:lnTo>
                <a:lnTo>
                  <a:pt x="942" y="956"/>
                </a:lnTo>
                <a:lnTo>
                  <a:pt x="942" y="956"/>
                </a:lnTo>
                <a:lnTo>
                  <a:pt x="942" y="956"/>
                </a:lnTo>
                <a:lnTo>
                  <a:pt x="942" y="956"/>
                </a:lnTo>
                <a:lnTo>
                  <a:pt x="942" y="956"/>
                </a:lnTo>
                <a:lnTo>
                  <a:pt x="942" y="954"/>
                </a:lnTo>
                <a:lnTo>
                  <a:pt x="942" y="954"/>
                </a:lnTo>
                <a:lnTo>
                  <a:pt x="942" y="951"/>
                </a:lnTo>
                <a:lnTo>
                  <a:pt x="942" y="949"/>
                </a:lnTo>
                <a:lnTo>
                  <a:pt x="939" y="949"/>
                </a:lnTo>
                <a:lnTo>
                  <a:pt x="939" y="951"/>
                </a:lnTo>
                <a:lnTo>
                  <a:pt x="937" y="951"/>
                </a:lnTo>
                <a:lnTo>
                  <a:pt x="935" y="954"/>
                </a:lnTo>
                <a:lnTo>
                  <a:pt x="935" y="954"/>
                </a:lnTo>
                <a:lnTo>
                  <a:pt x="935" y="956"/>
                </a:lnTo>
                <a:lnTo>
                  <a:pt x="935" y="956"/>
                </a:lnTo>
                <a:lnTo>
                  <a:pt x="935" y="959"/>
                </a:lnTo>
                <a:lnTo>
                  <a:pt x="935" y="959"/>
                </a:lnTo>
                <a:lnTo>
                  <a:pt x="935" y="959"/>
                </a:lnTo>
                <a:lnTo>
                  <a:pt x="935" y="959"/>
                </a:lnTo>
                <a:lnTo>
                  <a:pt x="935" y="959"/>
                </a:lnTo>
                <a:lnTo>
                  <a:pt x="935" y="961"/>
                </a:lnTo>
                <a:lnTo>
                  <a:pt x="935" y="961"/>
                </a:lnTo>
                <a:lnTo>
                  <a:pt x="935" y="961"/>
                </a:lnTo>
                <a:lnTo>
                  <a:pt x="935" y="961"/>
                </a:lnTo>
                <a:lnTo>
                  <a:pt x="937" y="963"/>
                </a:lnTo>
                <a:lnTo>
                  <a:pt x="937" y="963"/>
                </a:lnTo>
                <a:lnTo>
                  <a:pt x="935" y="966"/>
                </a:lnTo>
                <a:lnTo>
                  <a:pt x="935" y="966"/>
                </a:lnTo>
                <a:lnTo>
                  <a:pt x="937" y="966"/>
                </a:lnTo>
                <a:lnTo>
                  <a:pt x="937" y="963"/>
                </a:lnTo>
                <a:lnTo>
                  <a:pt x="937" y="963"/>
                </a:lnTo>
                <a:lnTo>
                  <a:pt x="937" y="963"/>
                </a:lnTo>
                <a:lnTo>
                  <a:pt x="939" y="963"/>
                </a:lnTo>
                <a:lnTo>
                  <a:pt x="939" y="963"/>
                </a:lnTo>
                <a:lnTo>
                  <a:pt x="939" y="963"/>
                </a:lnTo>
                <a:lnTo>
                  <a:pt x="939" y="963"/>
                </a:lnTo>
                <a:lnTo>
                  <a:pt x="939" y="961"/>
                </a:lnTo>
                <a:lnTo>
                  <a:pt x="942" y="961"/>
                </a:lnTo>
                <a:lnTo>
                  <a:pt x="942" y="963"/>
                </a:lnTo>
                <a:lnTo>
                  <a:pt x="942" y="963"/>
                </a:lnTo>
                <a:lnTo>
                  <a:pt x="939" y="963"/>
                </a:lnTo>
                <a:lnTo>
                  <a:pt x="939" y="963"/>
                </a:lnTo>
                <a:lnTo>
                  <a:pt x="942" y="963"/>
                </a:lnTo>
                <a:lnTo>
                  <a:pt x="942" y="966"/>
                </a:lnTo>
                <a:lnTo>
                  <a:pt x="942" y="966"/>
                </a:lnTo>
                <a:lnTo>
                  <a:pt x="942" y="966"/>
                </a:lnTo>
                <a:lnTo>
                  <a:pt x="944" y="966"/>
                </a:lnTo>
                <a:lnTo>
                  <a:pt x="944" y="966"/>
                </a:lnTo>
                <a:lnTo>
                  <a:pt x="944" y="968"/>
                </a:lnTo>
                <a:lnTo>
                  <a:pt x="947" y="966"/>
                </a:lnTo>
                <a:lnTo>
                  <a:pt x="947" y="966"/>
                </a:lnTo>
                <a:lnTo>
                  <a:pt x="947" y="963"/>
                </a:lnTo>
                <a:lnTo>
                  <a:pt x="944" y="963"/>
                </a:lnTo>
                <a:lnTo>
                  <a:pt x="947" y="963"/>
                </a:lnTo>
                <a:lnTo>
                  <a:pt x="947" y="963"/>
                </a:lnTo>
                <a:lnTo>
                  <a:pt x="949" y="963"/>
                </a:lnTo>
                <a:lnTo>
                  <a:pt x="949" y="963"/>
                </a:lnTo>
                <a:lnTo>
                  <a:pt x="947" y="963"/>
                </a:lnTo>
                <a:close/>
                <a:moveTo>
                  <a:pt x="968" y="966"/>
                </a:moveTo>
                <a:lnTo>
                  <a:pt x="968" y="968"/>
                </a:lnTo>
                <a:lnTo>
                  <a:pt x="968" y="968"/>
                </a:lnTo>
                <a:lnTo>
                  <a:pt x="965" y="968"/>
                </a:lnTo>
                <a:lnTo>
                  <a:pt x="968" y="966"/>
                </a:lnTo>
                <a:lnTo>
                  <a:pt x="968" y="963"/>
                </a:lnTo>
                <a:lnTo>
                  <a:pt x="968" y="963"/>
                </a:lnTo>
                <a:lnTo>
                  <a:pt x="968" y="963"/>
                </a:lnTo>
                <a:lnTo>
                  <a:pt x="968" y="961"/>
                </a:lnTo>
                <a:lnTo>
                  <a:pt x="968" y="961"/>
                </a:lnTo>
                <a:lnTo>
                  <a:pt x="968" y="961"/>
                </a:lnTo>
                <a:lnTo>
                  <a:pt x="968" y="959"/>
                </a:lnTo>
                <a:lnTo>
                  <a:pt x="968" y="961"/>
                </a:lnTo>
                <a:lnTo>
                  <a:pt x="965" y="961"/>
                </a:lnTo>
                <a:lnTo>
                  <a:pt x="965" y="961"/>
                </a:lnTo>
                <a:lnTo>
                  <a:pt x="965" y="963"/>
                </a:lnTo>
                <a:lnTo>
                  <a:pt x="965" y="963"/>
                </a:lnTo>
                <a:lnTo>
                  <a:pt x="965" y="963"/>
                </a:lnTo>
                <a:lnTo>
                  <a:pt x="965" y="963"/>
                </a:lnTo>
                <a:lnTo>
                  <a:pt x="965" y="963"/>
                </a:lnTo>
                <a:lnTo>
                  <a:pt x="965" y="963"/>
                </a:lnTo>
                <a:lnTo>
                  <a:pt x="965" y="963"/>
                </a:lnTo>
                <a:lnTo>
                  <a:pt x="965" y="963"/>
                </a:lnTo>
                <a:lnTo>
                  <a:pt x="965" y="966"/>
                </a:lnTo>
                <a:lnTo>
                  <a:pt x="965" y="966"/>
                </a:lnTo>
                <a:lnTo>
                  <a:pt x="961" y="963"/>
                </a:lnTo>
                <a:lnTo>
                  <a:pt x="963" y="966"/>
                </a:lnTo>
                <a:lnTo>
                  <a:pt x="963" y="968"/>
                </a:lnTo>
                <a:lnTo>
                  <a:pt x="963" y="970"/>
                </a:lnTo>
                <a:lnTo>
                  <a:pt x="963" y="970"/>
                </a:lnTo>
                <a:lnTo>
                  <a:pt x="963" y="970"/>
                </a:lnTo>
                <a:lnTo>
                  <a:pt x="963" y="970"/>
                </a:lnTo>
                <a:lnTo>
                  <a:pt x="963" y="970"/>
                </a:lnTo>
                <a:lnTo>
                  <a:pt x="963" y="970"/>
                </a:lnTo>
                <a:lnTo>
                  <a:pt x="963" y="970"/>
                </a:lnTo>
                <a:lnTo>
                  <a:pt x="961" y="970"/>
                </a:lnTo>
                <a:lnTo>
                  <a:pt x="961" y="968"/>
                </a:lnTo>
                <a:lnTo>
                  <a:pt x="961" y="968"/>
                </a:lnTo>
                <a:lnTo>
                  <a:pt x="961" y="968"/>
                </a:lnTo>
                <a:lnTo>
                  <a:pt x="961" y="968"/>
                </a:lnTo>
                <a:lnTo>
                  <a:pt x="961" y="968"/>
                </a:lnTo>
                <a:lnTo>
                  <a:pt x="961" y="966"/>
                </a:lnTo>
                <a:lnTo>
                  <a:pt x="958" y="968"/>
                </a:lnTo>
                <a:lnTo>
                  <a:pt x="961" y="968"/>
                </a:lnTo>
                <a:lnTo>
                  <a:pt x="961" y="970"/>
                </a:lnTo>
                <a:lnTo>
                  <a:pt x="961" y="970"/>
                </a:lnTo>
                <a:lnTo>
                  <a:pt x="961" y="970"/>
                </a:lnTo>
                <a:lnTo>
                  <a:pt x="958" y="968"/>
                </a:lnTo>
                <a:lnTo>
                  <a:pt x="958" y="968"/>
                </a:lnTo>
                <a:lnTo>
                  <a:pt x="956" y="968"/>
                </a:lnTo>
                <a:lnTo>
                  <a:pt x="956" y="970"/>
                </a:lnTo>
                <a:lnTo>
                  <a:pt x="958" y="970"/>
                </a:lnTo>
                <a:lnTo>
                  <a:pt x="958" y="970"/>
                </a:lnTo>
                <a:lnTo>
                  <a:pt x="958" y="970"/>
                </a:lnTo>
                <a:lnTo>
                  <a:pt x="958" y="970"/>
                </a:lnTo>
                <a:lnTo>
                  <a:pt x="958" y="973"/>
                </a:lnTo>
                <a:lnTo>
                  <a:pt x="958" y="973"/>
                </a:lnTo>
                <a:lnTo>
                  <a:pt x="958" y="973"/>
                </a:lnTo>
                <a:lnTo>
                  <a:pt x="958" y="973"/>
                </a:lnTo>
                <a:lnTo>
                  <a:pt x="958" y="973"/>
                </a:lnTo>
                <a:lnTo>
                  <a:pt x="961" y="973"/>
                </a:lnTo>
                <a:lnTo>
                  <a:pt x="961" y="975"/>
                </a:lnTo>
                <a:lnTo>
                  <a:pt x="958" y="975"/>
                </a:lnTo>
                <a:lnTo>
                  <a:pt x="958" y="975"/>
                </a:lnTo>
                <a:lnTo>
                  <a:pt x="958" y="975"/>
                </a:lnTo>
                <a:lnTo>
                  <a:pt x="956" y="980"/>
                </a:lnTo>
                <a:lnTo>
                  <a:pt x="956" y="980"/>
                </a:lnTo>
                <a:lnTo>
                  <a:pt x="954" y="980"/>
                </a:lnTo>
                <a:lnTo>
                  <a:pt x="954" y="980"/>
                </a:lnTo>
                <a:lnTo>
                  <a:pt x="954" y="982"/>
                </a:lnTo>
                <a:lnTo>
                  <a:pt x="954" y="982"/>
                </a:lnTo>
                <a:lnTo>
                  <a:pt x="954" y="982"/>
                </a:lnTo>
                <a:lnTo>
                  <a:pt x="956" y="985"/>
                </a:lnTo>
                <a:lnTo>
                  <a:pt x="956" y="982"/>
                </a:lnTo>
                <a:lnTo>
                  <a:pt x="956" y="980"/>
                </a:lnTo>
                <a:lnTo>
                  <a:pt x="958" y="980"/>
                </a:lnTo>
                <a:lnTo>
                  <a:pt x="958" y="977"/>
                </a:lnTo>
                <a:lnTo>
                  <a:pt x="961" y="977"/>
                </a:lnTo>
                <a:lnTo>
                  <a:pt x="961" y="975"/>
                </a:lnTo>
                <a:lnTo>
                  <a:pt x="963" y="973"/>
                </a:lnTo>
                <a:lnTo>
                  <a:pt x="963" y="973"/>
                </a:lnTo>
                <a:lnTo>
                  <a:pt x="963" y="973"/>
                </a:lnTo>
                <a:lnTo>
                  <a:pt x="963" y="973"/>
                </a:lnTo>
                <a:lnTo>
                  <a:pt x="965" y="973"/>
                </a:lnTo>
                <a:lnTo>
                  <a:pt x="965" y="973"/>
                </a:lnTo>
                <a:lnTo>
                  <a:pt x="965" y="973"/>
                </a:lnTo>
                <a:lnTo>
                  <a:pt x="963" y="970"/>
                </a:lnTo>
                <a:lnTo>
                  <a:pt x="965" y="970"/>
                </a:lnTo>
                <a:lnTo>
                  <a:pt x="965" y="968"/>
                </a:lnTo>
                <a:lnTo>
                  <a:pt x="965" y="968"/>
                </a:lnTo>
                <a:lnTo>
                  <a:pt x="965" y="970"/>
                </a:lnTo>
                <a:lnTo>
                  <a:pt x="965" y="970"/>
                </a:lnTo>
                <a:lnTo>
                  <a:pt x="968" y="970"/>
                </a:lnTo>
                <a:lnTo>
                  <a:pt x="968" y="970"/>
                </a:lnTo>
                <a:lnTo>
                  <a:pt x="968" y="970"/>
                </a:lnTo>
                <a:lnTo>
                  <a:pt x="968" y="970"/>
                </a:lnTo>
                <a:lnTo>
                  <a:pt x="968" y="970"/>
                </a:lnTo>
                <a:lnTo>
                  <a:pt x="968" y="970"/>
                </a:lnTo>
                <a:lnTo>
                  <a:pt x="968" y="968"/>
                </a:lnTo>
                <a:lnTo>
                  <a:pt x="968" y="968"/>
                </a:lnTo>
                <a:lnTo>
                  <a:pt x="970" y="968"/>
                </a:lnTo>
                <a:lnTo>
                  <a:pt x="970" y="968"/>
                </a:lnTo>
                <a:lnTo>
                  <a:pt x="970" y="966"/>
                </a:lnTo>
                <a:lnTo>
                  <a:pt x="968" y="966"/>
                </a:lnTo>
                <a:lnTo>
                  <a:pt x="968" y="966"/>
                </a:lnTo>
                <a:close/>
                <a:moveTo>
                  <a:pt x="989" y="982"/>
                </a:moveTo>
                <a:lnTo>
                  <a:pt x="989" y="982"/>
                </a:lnTo>
                <a:lnTo>
                  <a:pt x="987" y="982"/>
                </a:lnTo>
                <a:lnTo>
                  <a:pt x="987" y="982"/>
                </a:lnTo>
                <a:lnTo>
                  <a:pt x="987" y="982"/>
                </a:lnTo>
                <a:lnTo>
                  <a:pt x="987" y="982"/>
                </a:lnTo>
                <a:lnTo>
                  <a:pt x="987" y="982"/>
                </a:lnTo>
                <a:lnTo>
                  <a:pt x="987" y="982"/>
                </a:lnTo>
                <a:lnTo>
                  <a:pt x="984" y="982"/>
                </a:lnTo>
                <a:lnTo>
                  <a:pt x="987" y="982"/>
                </a:lnTo>
                <a:lnTo>
                  <a:pt x="987" y="982"/>
                </a:lnTo>
                <a:lnTo>
                  <a:pt x="987" y="982"/>
                </a:lnTo>
                <a:lnTo>
                  <a:pt x="987" y="985"/>
                </a:lnTo>
                <a:lnTo>
                  <a:pt x="987" y="985"/>
                </a:lnTo>
                <a:lnTo>
                  <a:pt x="987" y="985"/>
                </a:lnTo>
                <a:lnTo>
                  <a:pt x="987" y="987"/>
                </a:lnTo>
                <a:lnTo>
                  <a:pt x="989" y="985"/>
                </a:lnTo>
                <a:lnTo>
                  <a:pt x="989" y="985"/>
                </a:lnTo>
                <a:lnTo>
                  <a:pt x="989" y="985"/>
                </a:lnTo>
                <a:lnTo>
                  <a:pt x="989" y="982"/>
                </a:lnTo>
                <a:lnTo>
                  <a:pt x="989" y="982"/>
                </a:lnTo>
                <a:close/>
                <a:moveTo>
                  <a:pt x="991" y="930"/>
                </a:moveTo>
                <a:lnTo>
                  <a:pt x="989" y="930"/>
                </a:lnTo>
                <a:lnTo>
                  <a:pt x="989" y="930"/>
                </a:lnTo>
                <a:lnTo>
                  <a:pt x="989" y="932"/>
                </a:lnTo>
                <a:lnTo>
                  <a:pt x="989" y="932"/>
                </a:lnTo>
                <a:lnTo>
                  <a:pt x="989" y="932"/>
                </a:lnTo>
                <a:lnTo>
                  <a:pt x="989" y="932"/>
                </a:lnTo>
                <a:lnTo>
                  <a:pt x="991" y="932"/>
                </a:lnTo>
                <a:lnTo>
                  <a:pt x="991" y="932"/>
                </a:lnTo>
                <a:lnTo>
                  <a:pt x="991" y="932"/>
                </a:lnTo>
                <a:lnTo>
                  <a:pt x="991" y="930"/>
                </a:lnTo>
                <a:lnTo>
                  <a:pt x="991" y="930"/>
                </a:lnTo>
                <a:close/>
                <a:moveTo>
                  <a:pt x="1010" y="928"/>
                </a:moveTo>
                <a:lnTo>
                  <a:pt x="1010" y="928"/>
                </a:lnTo>
                <a:lnTo>
                  <a:pt x="1010" y="928"/>
                </a:lnTo>
                <a:lnTo>
                  <a:pt x="1008" y="928"/>
                </a:lnTo>
                <a:lnTo>
                  <a:pt x="1008" y="928"/>
                </a:lnTo>
                <a:lnTo>
                  <a:pt x="1008" y="925"/>
                </a:lnTo>
                <a:lnTo>
                  <a:pt x="1006" y="925"/>
                </a:lnTo>
                <a:lnTo>
                  <a:pt x="1006" y="928"/>
                </a:lnTo>
                <a:lnTo>
                  <a:pt x="1006" y="928"/>
                </a:lnTo>
                <a:lnTo>
                  <a:pt x="1003" y="930"/>
                </a:lnTo>
                <a:lnTo>
                  <a:pt x="1003" y="930"/>
                </a:lnTo>
                <a:lnTo>
                  <a:pt x="1003" y="930"/>
                </a:lnTo>
                <a:lnTo>
                  <a:pt x="1006" y="932"/>
                </a:lnTo>
                <a:lnTo>
                  <a:pt x="1006" y="932"/>
                </a:lnTo>
                <a:lnTo>
                  <a:pt x="1006" y="930"/>
                </a:lnTo>
                <a:lnTo>
                  <a:pt x="1006" y="930"/>
                </a:lnTo>
                <a:lnTo>
                  <a:pt x="1006" y="930"/>
                </a:lnTo>
                <a:lnTo>
                  <a:pt x="1006" y="930"/>
                </a:lnTo>
                <a:lnTo>
                  <a:pt x="1006" y="930"/>
                </a:lnTo>
                <a:lnTo>
                  <a:pt x="1006" y="928"/>
                </a:lnTo>
                <a:lnTo>
                  <a:pt x="1008" y="928"/>
                </a:lnTo>
                <a:lnTo>
                  <a:pt x="1010" y="930"/>
                </a:lnTo>
                <a:lnTo>
                  <a:pt x="1010" y="930"/>
                </a:lnTo>
                <a:lnTo>
                  <a:pt x="1010" y="928"/>
                </a:lnTo>
                <a:close/>
                <a:moveTo>
                  <a:pt x="984" y="977"/>
                </a:moveTo>
                <a:lnTo>
                  <a:pt x="984" y="977"/>
                </a:lnTo>
                <a:lnTo>
                  <a:pt x="984" y="977"/>
                </a:lnTo>
                <a:lnTo>
                  <a:pt x="984" y="977"/>
                </a:lnTo>
                <a:lnTo>
                  <a:pt x="984" y="977"/>
                </a:lnTo>
                <a:lnTo>
                  <a:pt x="984" y="977"/>
                </a:lnTo>
                <a:lnTo>
                  <a:pt x="984" y="975"/>
                </a:lnTo>
                <a:lnTo>
                  <a:pt x="984" y="977"/>
                </a:lnTo>
                <a:lnTo>
                  <a:pt x="984" y="975"/>
                </a:lnTo>
                <a:lnTo>
                  <a:pt x="984" y="975"/>
                </a:lnTo>
                <a:lnTo>
                  <a:pt x="987" y="975"/>
                </a:lnTo>
                <a:lnTo>
                  <a:pt x="984" y="975"/>
                </a:lnTo>
                <a:lnTo>
                  <a:pt x="984" y="975"/>
                </a:lnTo>
                <a:lnTo>
                  <a:pt x="982" y="975"/>
                </a:lnTo>
                <a:lnTo>
                  <a:pt x="982" y="975"/>
                </a:lnTo>
                <a:lnTo>
                  <a:pt x="982" y="975"/>
                </a:lnTo>
                <a:lnTo>
                  <a:pt x="982" y="975"/>
                </a:lnTo>
                <a:lnTo>
                  <a:pt x="982" y="975"/>
                </a:lnTo>
                <a:lnTo>
                  <a:pt x="980" y="977"/>
                </a:lnTo>
                <a:lnTo>
                  <a:pt x="982" y="977"/>
                </a:lnTo>
                <a:lnTo>
                  <a:pt x="982" y="977"/>
                </a:lnTo>
                <a:lnTo>
                  <a:pt x="982" y="980"/>
                </a:lnTo>
                <a:lnTo>
                  <a:pt x="982" y="980"/>
                </a:lnTo>
                <a:lnTo>
                  <a:pt x="982" y="980"/>
                </a:lnTo>
                <a:lnTo>
                  <a:pt x="982" y="980"/>
                </a:lnTo>
                <a:lnTo>
                  <a:pt x="982" y="980"/>
                </a:lnTo>
                <a:lnTo>
                  <a:pt x="982" y="980"/>
                </a:lnTo>
                <a:lnTo>
                  <a:pt x="982" y="980"/>
                </a:lnTo>
                <a:lnTo>
                  <a:pt x="982" y="980"/>
                </a:lnTo>
                <a:lnTo>
                  <a:pt x="982" y="982"/>
                </a:lnTo>
                <a:lnTo>
                  <a:pt x="982" y="982"/>
                </a:lnTo>
                <a:lnTo>
                  <a:pt x="984" y="982"/>
                </a:lnTo>
                <a:lnTo>
                  <a:pt x="984" y="980"/>
                </a:lnTo>
                <a:lnTo>
                  <a:pt x="984" y="977"/>
                </a:lnTo>
                <a:close/>
                <a:moveTo>
                  <a:pt x="977" y="989"/>
                </a:moveTo>
                <a:lnTo>
                  <a:pt x="977" y="989"/>
                </a:lnTo>
                <a:lnTo>
                  <a:pt x="977" y="989"/>
                </a:lnTo>
                <a:lnTo>
                  <a:pt x="977" y="989"/>
                </a:lnTo>
                <a:lnTo>
                  <a:pt x="977" y="989"/>
                </a:lnTo>
                <a:lnTo>
                  <a:pt x="977" y="989"/>
                </a:lnTo>
                <a:lnTo>
                  <a:pt x="975" y="989"/>
                </a:lnTo>
                <a:lnTo>
                  <a:pt x="975" y="989"/>
                </a:lnTo>
                <a:lnTo>
                  <a:pt x="975" y="989"/>
                </a:lnTo>
                <a:lnTo>
                  <a:pt x="975" y="989"/>
                </a:lnTo>
                <a:lnTo>
                  <a:pt x="975" y="992"/>
                </a:lnTo>
                <a:lnTo>
                  <a:pt x="975" y="992"/>
                </a:lnTo>
                <a:lnTo>
                  <a:pt x="975" y="992"/>
                </a:lnTo>
                <a:lnTo>
                  <a:pt x="975" y="992"/>
                </a:lnTo>
                <a:lnTo>
                  <a:pt x="977" y="992"/>
                </a:lnTo>
                <a:lnTo>
                  <a:pt x="977" y="992"/>
                </a:lnTo>
                <a:lnTo>
                  <a:pt x="977" y="992"/>
                </a:lnTo>
                <a:lnTo>
                  <a:pt x="977" y="992"/>
                </a:lnTo>
                <a:lnTo>
                  <a:pt x="980" y="992"/>
                </a:lnTo>
                <a:lnTo>
                  <a:pt x="980" y="992"/>
                </a:lnTo>
                <a:lnTo>
                  <a:pt x="977" y="989"/>
                </a:lnTo>
                <a:close/>
                <a:moveTo>
                  <a:pt x="814" y="348"/>
                </a:moveTo>
                <a:lnTo>
                  <a:pt x="814" y="348"/>
                </a:lnTo>
                <a:lnTo>
                  <a:pt x="814" y="348"/>
                </a:lnTo>
                <a:lnTo>
                  <a:pt x="814" y="348"/>
                </a:lnTo>
                <a:lnTo>
                  <a:pt x="814" y="346"/>
                </a:lnTo>
                <a:lnTo>
                  <a:pt x="814" y="348"/>
                </a:lnTo>
                <a:lnTo>
                  <a:pt x="814" y="348"/>
                </a:lnTo>
                <a:lnTo>
                  <a:pt x="814" y="348"/>
                </a:lnTo>
                <a:lnTo>
                  <a:pt x="814" y="348"/>
                </a:lnTo>
                <a:close/>
                <a:moveTo>
                  <a:pt x="980" y="973"/>
                </a:moveTo>
                <a:lnTo>
                  <a:pt x="980" y="973"/>
                </a:lnTo>
                <a:lnTo>
                  <a:pt x="980" y="970"/>
                </a:lnTo>
                <a:lnTo>
                  <a:pt x="980" y="968"/>
                </a:lnTo>
                <a:lnTo>
                  <a:pt x="980" y="968"/>
                </a:lnTo>
                <a:lnTo>
                  <a:pt x="980" y="968"/>
                </a:lnTo>
                <a:lnTo>
                  <a:pt x="980" y="968"/>
                </a:lnTo>
                <a:lnTo>
                  <a:pt x="980" y="968"/>
                </a:lnTo>
                <a:lnTo>
                  <a:pt x="980" y="966"/>
                </a:lnTo>
                <a:lnTo>
                  <a:pt x="980" y="966"/>
                </a:lnTo>
                <a:lnTo>
                  <a:pt x="980" y="966"/>
                </a:lnTo>
                <a:lnTo>
                  <a:pt x="980" y="966"/>
                </a:lnTo>
                <a:lnTo>
                  <a:pt x="980" y="963"/>
                </a:lnTo>
                <a:lnTo>
                  <a:pt x="980" y="963"/>
                </a:lnTo>
                <a:lnTo>
                  <a:pt x="980" y="963"/>
                </a:lnTo>
                <a:lnTo>
                  <a:pt x="980" y="963"/>
                </a:lnTo>
                <a:lnTo>
                  <a:pt x="980" y="963"/>
                </a:lnTo>
                <a:lnTo>
                  <a:pt x="980" y="966"/>
                </a:lnTo>
                <a:lnTo>
                  <a:pt x="980" y="966"/>
                </a:lnTo>
                <a:lnTo>
                  <a:pt x="980" y="966"/>
                </a:lnTo>
                <a:lnTo>
                  <a:pt x="980" y="966"/>
                </a:lnTo>
                <a:lnTo>
                  <a:pt x="977" y="966"/>
                </a:lnTo>
                <a:lnTo>
                  <a:pt x="977" y="966"/>
                </a:lnTo>
                <a:lnTo>
                  <a:pt x="977" y="968"/>
                </a:lnTo>
                <a:lnTo>
                  <a:pt x="977" y="968"/>
                </a:lnTo>
                <a:lnTo>
                  <a:pt x="977" y="968"/>
                </a:lnTo>
                <a:lnTo>
                  <a:pt x="980" y="968"/>
                </a:lnTo>
                <a:lnTo>
                  <a:pt x="980" y="968"/>
                </a:lnTo>
                <a:lnTo>
                  <a:pt x="980" y="970"/>
                </a:lnTo>
                <a:lnTo>
                  <a:pt x="977" y="970"/>
                </a:lnTo>
                <a:lnTo>
                  <a:pt x="977" y="970"/>
                </a:lnTo>
                <a:lnTo>
                  <a:pt x="977" y="970"/>
                </a:lnTo>
                <a:lnTo>
                  <a:pt x="977" y="970"/>
                </a:lnTo>
                <a:lnTo>
                  <a:pt x="977" y="970"/>
                </a:lnTo>
                <a:lnTo>
                  <a:pt x="975" y="970"/>
                </a:lnTo>
                <a:lnTo>
                  <a:pt x="975" y="970"/>
                </a:lnTo>
                <a:lnTo>
                  <a:pt x="975" y="970"/>
                </a:lnTo>
                <a:lnTo>
                  <a:pt x="977" y="970"/>
                </a:lnTo>
                <a:lnTo>
                  <a:pt x="977" y="970"/>
                </a:lnTo>
                <a:lnTo>
                  <a:pt x="977" y="973"/>
                </a:lnTo>
                <a:lnTo>
                  <a:pt x="977" y="973"/>
                </a:lnTo>
                <a:lnTo>
                  <a:pt x="977" y="973"/>
                </a:lnTo>
                <a:lnTo>
                  <a:pt x="977" y="973"/>
                </a:lnTo>
                <a:lnTo>
                  <a:pt x="977" y="973"/>
                </a:lnTo>
                <a:lnTo>
                  <a:pt x="977" y="973"/>
                </a:lnTo>
                <a:lnTo>
                  <a:pt x="975" y="973"/>
                </a:lnTo>
                <a:lnTo>
                  <a:pt x="975" y="973"/>
                </a:lnTo>
                <a:lnTo>
                  <a:pt x="975" y="973"/>
                </a:lnTo>
                <a:lnTo>
                  <a:pt x="975" y="975"/>
                </a:lnTo>
                <a:lnTo>
                  <a:pt x="975" y="975"/>
                </a:lnTo>
                <a:lnTo>
                  <a:pt x="975" y="975"/>
                </a:lnTo>
                <a:lnTo>
                  <a:pt x="975" y="975"/>
                </a:lnTo>
                <a:lnTo>
                  <a:pt x="975" y="975"/>
                </a:lnTo>
                <a:lnTo>
                  <a:pt x="977" y="975"/>
                </a:lnTo>
                <a:lnTo>
                  <a:pt x="977" y="975"/>
                </a:lnTo>
                <a:lnTo>
                  <a:pt x="977" y="975"/>
                </a:lnTo>
                <a:lnTo>
                  <a:pt x="977" y="975"/>
                </a:lnTo>
                <a:lnTo>
                  <a:pt x="977" y="973"/>
                </a:lnTo>
                <a:lnTo>
                  <a:pt x="977" y="973"/>
                </a:lnTo>
                <a:lnTo>
                  <a:pt x="977" y="973"/>
                </a:lnTo>
                <a:lnTo>
                  <a:pt x="977" y="973"/>
                </a:lnTo>
                <a:lnTo>
                  <a:pt x="980" y="973"/>
                </a:lnTo>
                <a:lnTo>
                  <a:pt x="980" y="975"/>
                </a:lnTo>
                <a:lnTo>
                  <a:pt x="980" y="975"/>
                </a:lnTo>
                <a:lnTo>
                  <a:pt x="980" y="975"/>
                </a:lnTo>
                <a:lnTo>
                  <a:pt x="980" y="975"/>
                </a:lnTo>
                <a:lnTo>
                  <a:pt x="980" y="975"/>
                </a:lnTo>
                <a:lnTo>
                  <a:pt x="980" y="975"/>
                </a:lnTo>
                <a:lnTo>
                  <a:pt x="980" y="973"/>
                </a:lnTo>
                <a:close/>
                <a:moveTo>
                  <a:pt x="871" y="1001"/>
                </a:moveTo>
                <a:lnTo>
                  <a:pt x="871" y="999"/>
                </a:lnTo>
                <a:lnTo>
                  <a:pt x="871" y="999"/>
                </a:lnTo>
                <a:lnTo>
                  <a:pt x="871" y="999"/>
                </a:lnTo>
                <a:lnTo>
                  <a:pt x="871" y="999"/>
                </a:lnTo>
                <a:lnTo>
                  <a:pt x="868" y="999"/>
                </a:lnTo>
                <a:lnTo>
                  <a:pt x="868" y="999"/>
                </a:lnTo>
                <a:lnTo>
                  <a:pt x="868" y="999"/>
                </a:lnTo>
                <a:lnTo>
                  <a:pt x="868" y="999"/>
                </a:lnTo>
                <a:lnTo>
                  <a:pt x="866" y="999"/>
                </a:lnTo>
                <a:lnTo>
                  <a:pt x="866" y="996"/>
                </a:lnTo>
                <a:lnTo>
                  <a:pt x="864" y="996"/>
                </a:lnTo>
                <a:lnTo>
                  <a:pt x="864" y="996"/>
                </a:lnTo>
                <a:lnTo>
                  <a:pt x="861" y="996"/>
                </a:lnTo>
                <a:lnTo>
                  <a:pt x="861" y="996"/>
                </a:lnTo>
                <a:lnTo>
                  <a:pt x="861" y="996"/>
                </a:lnTo>
                <a:lnTo>
                  <a:pt x="861" y="996"/>
                </a:lnTo>
                <a:lnTo>
                  <a:pt x="861" y="999"/>
                </a:lnTo>
                <a:lnTo>
                  <a:pt x="861" y="999"/>
                </a:lnTo>
                <a:lnTo>
                  <a:pt x="861" y="1001"/>
                </a:lnTo>
                <a:lnTo>
                  <a:pt x="864" y="1001"/>
                </a:lnTo>
                <a:lnTo>
                  <a:pt x="864" y="1001"/>
                </a:lnTo>
                <a:lnTo>
                  <a:pt x="864" y="1001"/>
                </a:lnTo>
                <a:lnTo>
                  <a:pt x="866" y="1003"/>
                </a:lnTo>
                <a:lnTo>
                  <a:pt x="866" y="1003"/>
                </a:lnTo>
                <a:lnTo>
                  <a:pt x="868" y="1003"/>
                </a:lnTo>
                <a:lnTo>
                  <a:pt x="868" y="1003"/>
                </a:lnTo>
                <a:lnTo>
                  <a:pt x="868" y="1003"/>
                </a:lnTo>
                <a:lnTo>
                  <a:pt x="868" y="1003"/>
                </a:lnTo>
                <a:lnTo>
                  <a:pt x="868" y="1003"/>
                </a:lnTo>
                <a:lnTo>
                  <a:pt x="868" y="1003"/>
                </a:lnTo>
                <a:lnTo>
                  <a:pt x="866" y="1003"/>
                </a:lnTo>
                <a:lnTo>
                  <a:pt x="871" y="1003"/>
                </a:lnTo>
                <a:lnTo>
                  <a:pt x="871" y="1003"/>
                </a:lnTo>
                <a:lnTo>
                  <a:pt x="871" y="1003"/>
                </a:lnTo>
                <a:lnTo>
                  <a:pt x="871" y="1001"/>
                </a:lnTo>
                <a:lnTo>
                  <a:pt x="871" y="1001"/>
                </a:lnTo>
                <a:lnTo>
                  <a:pt x="871" y="1001"/>
                </a:lnTo>
                <a:close/>
                <a:moveTo>
                  <a:pt x="847" y="959"/>
                </a:moveTo>
                <a:lnTo>
                  <a:pt x="847" y="959"/>
                </a:lnTo>
                <a:lnTo>
                  <a:pt x="847" y="959"/>
                </a:lnTo>
                <a:lnTo>
                  <a:pt x="845" y="959"/>
                </a:lnTo>
                <a:lnTo>
                  <a:pt x="845" y="959"/>
                </a:lnTo>
                <a:lnTo>
                  <a:pt x="845" y="959"/>
                </a:lnTo>
                <a:lnTo>
                  <a:pt x="847" y="959"/>
                </a:lnTo>
                <a:lnTo>
                  <a:pt x="847" y="959"/>
                </a:lnTo>
                <a:lnTo>
                  <a:pt x="847" y="959"/>
                </a:lnTo>
                <a:lnTo>
                  <a:pt x="847" y="959"/>
                </a:lnTo>
                <a:lnTo>
                  <a:pt x="847" y="959"/>
                </a:lnTo>
                <a:lnTo>
                  <a:pt x="847" y="959"/>
                </a:lnTo>
                <a:lnTo>
                  <a:pt x="847" y="959"/>
                </a:lnTo>
                <a:lnTo>
                  <a:pt x="845" y="959"/>
                </a:lnTo>
                <a:lnTo>
                  <a:pt x="845" y="959"/>
                </a:lnTo>
                <a:lnTo>
                  <a:pt x="847" y="959"/>
                </a:lnTo>
                <a:close/>
                <a:moveTo>
                  <a:pt x="677" y="999"/>
                </a:moveTo>
                <a:lnTo>
                  <a:pt x="675" y="996"/>
                </a:lnTo>
                <a:lnTo>
                  <a:pt x="675" y="996"/>
                </a:lnTo>
                <a:lnTo>
                  <a:pt x="675" y="999"/>
                </a:lnTo>
                <a:lnTo>
                  <a:pt x="677" y="999"/>
                </a:lnTo>
                <a:close/>
                <a:moveTo>
                  <a:pt x="876" y="1003"/>
                </a:moveTo>
                <a:lnTo>
                  <a:pt x="876" y="1003"/>
                </a:lnTo>
                <a:lnTo>
                  <a:pt x="876" y="1003"/>
                </a:lnTo>
                <a:lnTo>
                  <a:pt x="876" y="1003"/>
                </a:lnTo>
                <a:lnTo>
                  <a:pt x="873" y="1001"/>
                </a:lnTo>
                <a:lnTo>
                  <a:pt x="873" y="1001"/>
                </a:lnTo>
                <a:lnTo>
                  <a:pt x="873" y="1001"/>
                </a:lnTo>
                <a:lnTo>
                  <a:pt x="873" y="1001"/>
                </a:lnTo>
                <a:lnTo>
                  <a:pt x="873" y="1003"/>
                </a:lnTo>
                <a:lnTo>
                  <a:pt x="873" y="1003"/>
                </a:lnTo>
                <a:lnTo>
                  <a:pt x="873" y="1003"/>
                </a:lnTo>
                <a:lnTo>
                  <a:pt x="876" y="1006"/>
                </a:lnTo>
                <a:lnTo>
                  <a:pt x="876" y="1006"/>
                </a:lnTo>
                <a:lnTo>
                  <a:pt x="878" y="1003"/>
                </a:lnTo>
                <a:lnTo>
                  <a:pt x="878" y="1003"/>
                </a:lnTo>
                <a:lnTo>
                  <a:pt x="876" y="1003"/>
                </a:lnTo>
                <a:lnTo>
                  <a:pt x="876" y="1003"/>
                </a:lnTo>
                <a:close/>
                <a:moveTo>
                  <a:pt x="790" y="1001"/>
                </a:moveTo>
                <a:lnTo>
                  <a:pt x="790" y="1001"/>
                </a:lnTo>
                <a:lnTo>
                  <a:pt x="788" y="1003"/>
                </a:lnTo>
                <a:lnTo>
                  <a:pt x="788" y="1003"/>
                </a:lnTo>
                <a:lnTo>
                  <a:pt x="788" y="1003"/>
                </a:lnTo>
                <a:lnTo>
                  <a:pt x="790" y="1003"/>
                </a:lnTo>
                <a:lnTo>
                  <a:pt x="793" y="1003"/>
                </a:lnTo>
                <a:lnTo>
                  <a:pt x="793" y="1003"/>
                </a:lnTo>
                <a:lnTo>
                  <a:pt x="793" y="1001"/>
                </a:lnTo>
                <a:lnTo>
                  <a:pt x="790" y="1001"/>
                </a:lnTo>
                <a:close/>
                <a:moveTo>
                  <a:pt x="854" y="985"/>
                </a:moveTo>
                <a:lnTo>
                  <a:pt x="854" y="982"/>
                </a:lnTo>
                <a:lnTo>
                  <a:pt x="854" y="982"/>
                </a:lnTo>
                <a:lnTo>
                  <a:pt x="854" y="982"/>
                </a:lnTo>
                <a:lnTo>
                  <a:pt x="854" y="982"/>
                </a:lnTo>
                <a:lnTo>
                  <a:pt x="854" y="982"/>
                </a:lnTo>
                <a:lnTo>
                  <a:pt x="854" y="980"/>
                </a:lnTo>
                <a:lnTo>
                  <a:pt x="854" y="977"/>
                </a:lnTo>
                <a:lnTo>
                  <a:pt x="852" y="977"/>
                </a:lnTo>
                <a:lnTo>
                  <a:pt x="852" y="977"/>
                </a:lnTo>
                <a:lnTo>
                  <a:pt x="852" y="977"/>
                </a:lnTo>
                <a:lnTo>
                  <a:pt x="852" y="977"/>
                </a:lnTo>
                <a:lnTo>
                  <a:pt x="852" y="977"/>
                </a:lnTo>
                <a:lnTo>
                  <a:pt x="852" y="977"/>
                </a:lnTo>
                <a:lnTo>
                  <a:pt x="850" y="977"/>
                </a:lnTo>
                <a:lnTo>
                  <a:pt x="850" y="977"/>
                </a:lnTo>
                <a:lnTo>
                  <a:pt x="847" y="977"/>
                </a:lnTo>
                <a:lnTo>
                  <a:pt x="847" y="977"/>
                </a:lnTo>
                <a:lnTo>
                  <a:pt x="847" y="977"/>
                </a:lnTo>
                <a:lnTo>
                  <a:pt x="845" y="975"/>
                </a:lnTo>
                <a:lnTo>
                  <a:pt x="845" y="973"/>
                </a:lnTo>
                <a:lnTo>
                  <a:pt x="845" y="970"/>
                </a:lnTo>
                <a:lnTo>
                  <a:pt x="845" y="968"/>
                </a:lnTo>
                <a:lnTo>
                  <a:pt x="845" y="966"/>
                </a:lnTo>
                <a:lnTo>
                  <a:pt x="845" y="966"/>
                </a:lnTo>
                <a:lnTo>
                  <a:pt x="845" y="966"/>
                </a:lnTo>
                <a:lnTo>
                  <a:pt x="842" y="963"/>
                </a:lnTo>
                <a:lnTo>
                  <a:pt x="842" y="963"/>
                </a:lnTo>
                <a:lnTo>
                  <a:pt x="842" y="961"/>
                </a:lnTo>
                <a:lnTo>
                  <a:pt x="842" y="961"/>
                </a:lnTo>
                <a:lnTo>
                  <a:pt x="842" y="961"/>
                </a:lnTo>
                <a:lnTo>
                  <a:pt x="842" y="961"/>
                </a:lnTo>
                <a:lnTo>
                  <a:pt x="842" y="961"/>
                </a:lnTo>
                <a:lnTo>
                  <a:pt x="842" y="961"/>
                </a:lnTo>
                <a:lnTo>
                  <a:pt x="840" y="959"/>
                </a:lnTo>
                <a:lnTo>
                  <a:pt x="838" y="959"/>
                </a:lnTo>
                <a:lnTo>
                  <a:pt x="835" y="959"/>
                </a:lnTo>
                <a:lnTo>
                  <a:pt x="833" y="959"/>
                </a:lnTo>
                <a:lnTo>
                  <a:pt x="833" y="959"/>
                </a:lnTo>
                <a:lnTo>
                  <a:pt x="833" y="959"/>
                </a:lnTo>
                <a:lnTo>
                  <a:pt x="828" y="959"/>
                </a:lnTo>
                <a:lnTo>
                  <a:pt x="828" y="959"/>
                </a:lnTo>
                <a:lnTo>
                  <a:pt x="826" y="961"/>
                </a:lnTo>
                <a:lnTo>
                  <a:pt x="826" y="961"/>
                </a:lnTo>
                <a:lnTo>
                  <a:pt x="824" y="961"/>
                </a:lnTo>
                <a:lnTo>
                  <a:pt x="821" y="961"/>
                </a:lnTo>
                <a:lnTo>
                  <a:pt x="821" y="961"/>
                </a:lnTo>
                <a:lnTo>
                  <a:pt x="819" y="963"/>
                </a:lnTo>
                <a:lnTo>
                  <a:pt x="816" y="963"/>
                </a:lnTo>
                <a:lnTo>
                  <a:pt x="819" y="963"/>
                </a:lnTo>
                <a:lnTo>
                  <a:pt x="819" y="966"/>
                </a:lnTo>
                <a:lnTo>
                  <a:pt x="816" y="966"/>
                </a:lnTo>
                <a:lnTo>
                  <a:pt x="814" y="966"/>
                </a:lnTo>
                <a:lnTo>
                  <a:pt x="814" y="963"/>
                </a:lnTo>
                <a:lnTo>
                  <a:pt x="812" y="963"/>
                </a:lnTo>
                <a:lnTo>
                  <a:pt x="812" y="963"/>
                </a:lnTo>
                <a:lnTo>
                  <a:pt x="809" y="961"/>
                </a:lnTo>
                <a:lnTo>
                  <a:pt x="809" y="963"/>
                </a:lnTo>
                <a:lnTo>
                  <a:pt x="807" y="963"/>
                </a:lnTo>
                <a:lnTo>
                  <a:pt x="807" y="963"/>
                </a:lnTo>
                <a:lnTo>
                  <a:pt x="805" y="966"/>
                </a:lnTo>
                <a:lnTo>
                  <a:pt x="805" y="966"/>
                </a:lnTo>
                <a:lnTo>
                  <a:pt x="800" y="975"/>
                </a:lnTo>
                <a:lnTo>
                  <a:pt x="798" y="977"/>
                </a:lnTo>
                <a:lnTo>
                  <a:pt x="795" y="977"/>
                </a:lnTo>
                <a:lnTo>
                  <a:pt x="793" y="977"/>
                </a:lnTo>
                <a:lnTo>
                  <a:pt x="790" y="977"/>
                </a:lnTo>
                <a:lnTo>
                  <a:pt x="790" y="980"/>
                </a:lnTo>
                <a:lnTo>
                  <a:pt x="788" y="980"/>
                </a:lnTo>
                <a:lnTo>
                  <a:pt x="790" y="982"/>
                </a:lnTo>
                <a:lnTo>
                  <a:pt x="790" y="982"/>
                </a:lnTo>
                <a:lnTo>
                  <a:pt x="790" y="982"/>
                </a:lnTo>
                <a:lnTo>
                  <a:pt x="790" y="985"/>
                </a:lnTo>
                <a:lnTo>
                  <a:pt x="790" y="985"/>
                </a:lnTo>
                <a:lnTo>
                  <a:pt x="790" y="985"/>
                </a:lnTo>
                <a:lnTo>
                  <a:pt x="790" y="987"/>
                </a:lnTo>
                <a:lnTo>
                  <a:pt x="790" y="987"/>
                </a:lnTo>
                <a:lnTo>
                  <a:pt x="790" y="987"/>
                </a:lnTo>
                <a:lnTo>
                  <a:pt x="790" y="989"/>
                </a:lnTo>
                <a:lnTo>
                  <a:pt x="793" y="989"/>
                </a:lnTo>
                <a:lnTo>
                  <a:pt x="793" y="992"/>
                </a:lnTo>
                <a:lnTo>
                  <a:pt x="798" y="992"/>
                </a:lnTo>
                <a:lnTo>
                  <a:pt x="798" y="992"/>
                </a:lnTo>
                <a:lnTo>
                  <a:pt x="800" y="992"/>
                </a:lnTo>
                <a:lnTo>
                  <a:pt x="800" y="992"/>
                </a:lnTo>
                <a:lnTo>
                  <a:pt x="802" y="992"/>
                </a:lnTo>
                <a:lnTo>
                  <a:pt x="805" y="992"/>
                </a:lnTo>
                <a:lnTo>
                  <a:pt x="807" y="992"/>
                </a:lnTo>
                <a:lnTo>
                  <a:pt x="809" y="989"/>
                </a:lnTo>
                <a:lnTo>
                  <a:pt x="809" y="989"/>
                </a:lnTo>
                <a:lnTo>
                  <a:pt x="809" y="987"/>
                </a:lnTo>
                <a:lnTo>
                  <a:pt x="809" y="987"/>
                </a:lnTo>
                <a:lnTo>
                  <a:pt x="809" y="987"/>
                </a:lnTo>
                <a:lnTo>
                  <a:pt x="809" y="987"/>
                </a:lnTo>
                <a:lnTo>
                  <a:pt x="809" y="987"/>
                </a:lnTo>
                <a:lnTo>
                  <a:pt x="814" y="982"/>
                </a:lnTo>
                <a:lnTo>
                  <a:pt x="816" y="982"/>
                </a:lnTo>
                <a:lnTo>
                  <a:pt x="819" y="982"/>
                </a:lnTo>
                <a:lnTo>
                  <a:pt x="831" y="982"/>
                </a:lnTo>
                <a:lnTo>
                  <a:pt x="833" y="985"/>
                </a:lnTo>
                <a:lnTo>
                  <a:pt x="835" y="985"/>
                </a:lnTo>
                <a:lnTo>
                  <a:pt x="838" y="985"/>
                </a:lnTo>
                <a:lnTo>
                  <a:pt x="840" y="985"/>
                </a:lnTo>
                <a:lnTo>
                  <a:pt x="840" y="982"/>
                </a:lnTo>
                <a:lnTo>
                  <a:pt x="842" y="982"/>
                </a:lnTo>
                <a:lnTo>
                  <a:pt x="842" y="982"/>
                </a:lnTo>
                <a:lnTo>
                  <a:pt x="842" y="982"/>
                </a:lnTo>
                <a:lnTo>
                  <a:pt x="842" y="980"/>
                </a:lnTo>
                <a:lnTo>
                  <a:pt x="842" y="977"/>
                </a:lnTo>
                <a:lnTo>
                  <a:pt x="842" y="977"/>
                </a:lnTo>
                <a:lnTo>
                  <a:pt x="845" y="977"/>
                </a:lnTo>
                <a:lnTo>
                  <a:pt x="845" y="977"/>
                </a:lnTo>
                <a:lnTo>
                  <a:pt x="847" y="977"/>
                </a:lnTo>
                <a:lnTo>
                  <a:pt x="847" y="980"/>
                </a:lnTo>
                <a:lnTo>
                  <a:pt x="847" y="980"/>
                </a:lnTo>
                <a:lnTo>
                  <a:pt x="847" y="980"/>
                </a:lnTo>
                <a:lnTo>
                  <a:pt x="850" y="982"/>
                </a:lnTo>
                <a:lnTo>
                  <a:pt x="850" y="982"/>
                </a:lnTo>
                <a:lnTo>
                  <a:pt x="850" y="982"/>
                </a:lnTo>
                <a:lnTo>
                  <a:pt x="850" y="982"/>
                </a:lnTo>
                <a:lnTo>
                  <a:pt x="850" y="982"/>
                </a:lnTo>
                <a:lnTo>
                  <a:pt x="852" y="982"/>
                </a:lnTo>
                <a:lnTo>
                  <a:pt x="852" y="982"/>
                </a:lnTo>
                <a:lnTo>
                  <a:pt x="852" y="982"/>
                </a:lnTo>
                <a:lnTo>
                  <a:pt x="852" y="982"/>
                </a:lnTo>
                <a:lnTo>
                  <a:pt x="854" y="982"/>
                </a:lnTo>
                <a:lnTo>
                  <a:pt x="854" y="982"/>
                </a:lnTo>
                <a:lnTo>
                  <a:pt x="852" y="985"/>
                </a:lnTo>
                <a:lnTo>
                  <a:pt x="852" y="985"/>
                </a:lnTo>
                <a:lnTo>
                  <a:pt x="852" y="985"/>
                </a:lnTo>
                <a:lnTo>
                  <a:pt x="854" y="985"/>
                </a:lnTo>
                <a:lnTo>
                  <a:pt x="857" y="985"/>
                </a:lnTo>
                <a:lnTo>
                  <a:pt x="857" y="985"/>
                </a:lnTo>
                <a:lnTo>
                  <a:pt x="854" y="985"/>
                </a:lnTo>
                <a:close/>
                <a:moveTo>
                  <a:pt x="864" y="970"/>
                </a:moveTo>
                <a:lnTo>
                  <a:pt x="864" y="970"/>
                </a:lnTo>
                <a:lnTo>
                  <a:pt x="864" y="970"/>
                </a:lnTo>
                <a:lnTo>
                  <a:pt x="864" y="973"/>
                </a:lnTo>
                <a:lnTo>
                  <a:pt x="864" y="973"/>
                </a:lnTo>
                <a:lnTo>
                  <a:pt x="864" y="970"/>
                </a:lnTo>
                <a:close/>
                <a:moveTo>
                  <a:pt x="904" y="961"/>
                </a:moveTo>
                <a:lnTo>
                  <a:pt x="904" y="961"/>
                </a:lnTo>
                <a:lnTo>
                  <a:pt x="904" y="961"/>
                </a:lnTo>
                <a:lnTo>
                  <a:pt x="904" y="961"/>
                </a:lnTo>
                <a:lnTo>
                  <a:pt x="904" y="961"/>
                </a:lnTo>
                <a:lnTo>
                  <a:pt x="904" y="961"/>
                </a:lnTo>
                <a:lnTo>
                  <a:pt x="902" y="961"/>
                </a:lnTo>
                <a:lnTo>
                  <a:pt x="899" y="961"/>
                </a:lnTo>
                <a:lnTo>
                  <a:pt x="899" y="961"/>
                </a:lnTo>
                <a:lnTo>
                  <a:pt x="899" y="961"/>
                </a:lnTo>
                <a:lnTo>
                  <a:pt x="899" y="961"/>
                </a:lnTo>
                <a:lnTo>
                  <a:pt x="899" y="961"/>
                </a:lnTo>
                <a:lnTo>
                  <a:pt x="899" y="961"/>
                </a:lnTo>
                <a:lnTo>
                  <a:pt x="899" y="961"/>
                </a:lnTo>
                <a:lnTo>
                  <a:pt x="899" y="963"/>
                </a:lnTo>
                <a:lnTo>
                  <a:pt x="902" y="963"/>
                </a:lnTo>
                <a:lnTo>
                  <a:pt x="902" y="963"/>
                </a:lnTo>
                <a:lnTo>
                  <a:pt x="902" y="963"/>
                </a:lnTo>
                <a:lnTo>
                  <a:pt x="902" y="961"/>
                </a:lnTo>
                <a:lnTo>
                  <a:pt x="902" y="961"/>
                </a:lnTo>
                <a:lnTo>
                  <a:pt x="902" y="961"/>
                </a:lnTo>
                <a:lnTo>
                  <a:pt x="904" y="963"/>
                </a:lnTo>
                <a:lnTo>
                  <a:pt x="904" y="963"/>
                </a:lnTo>
                <a:lnTo>
                  <a:pt x="902" y="963"/>
                </a:lnTo>
                <a:lnTo>
                  <a:pt x="902" y="966"/>
                </a:lnTo>
                <a:lnTo>
                  <a:pt x="902" y="966"/>
                </a:lnTo>
                <a:lnTo>
                  <a:pt x="902" y="966"/>
                </a:lnTo>
                <a:lnTo>
                  <a:pt x="902" y="966"/>
                </a:lnTo>
                <a:lnTo>
                  <a:pt x="904" y="968"/>
                </a:lnTo>
                <a:lnTo>
                  <a:pt x="904" y="966"/>
                </a:lnTo>
                <a:lnTo>
                  <a:pt x="904" y="966"/>
                </a:lnTo>
                <a:lnTo>
                  <a:pt x="904" y="966"/>
                </a:lnTo>
                <a:lnTo>
                  <a:pt x="906" y="966"/>
                </a:lnTo>
                <a:lnTo>
                  <a:pt x="906" y="966"/>
                </a:lnTo>
                <a:lnTo>
                  <a:pt x="906" y="963"/>
                </a:lnTo>
                <a:lnTo>
                  <a:pt x="906" y="963"/>
                </a:lnTo>
                <a:lnTo>
                  <a:pt x="906" y="963"/>
                </a:lnTo>
                <a:lnTo>
                  <a:pt x="904" y="961"/>
                </a:lnTo>
                <a:close/>
                <a:moveTo>
                  <a:pt x="899" y="970"/>
                </a:moveTo>
                <a:lnTo>
                  <a:pt x="897" y="968"/>
                </a:lnTo>
                <a:lnTo>
                  <a:pt x="897" y="968"/>
                </a:lnTo>
                <a:lnTo>
                  <a:pt x="897" y="968"/>
                </a:lnTo>
                <a:lnTo>
                  <a:pt x="897" y="968"/>
                </a:lnTo>
                <a:lnTo>
                  <a:pt x="899" y="970"/>
                </a:lnTo>
                <a:lnTo>
                  <a:pt x="899" y="970"/>
                </a:lnTo>
                <a:lnTo>
                  <a:pt x="899" y="970"/>
                </a:lnTo>
                <a:lnTo>
                  <a:pt x="899" y="970"/>
                </a:lnTo>
                <a:lnTo>
                  <a:pt x="899" y="970"/>
                </a:lnTo>
                <a:close/>
                <a:moveTo>
                  <a:pt x="880" y="989"/>
                </a:moveTo>
                <a:lnTo>
                  <a:pt x="880" y="989"/>
                </a:lnTo>
                <a:lnTo>
                  <a:pt x="878" y="989"/>
                </a:lnTo>
                <a:lnTo>
                  <a:pt x="878" y="989"/>
                </a:lnTo>
                <a:lnTo>
                  <a:pt x="880" y="989"/>
                </a:lnTo>
                <a:lnTo>
                  <a:pt x="878" y="989"/>
                </a:lnTo>
                <a:lnTo>
                  <a:pt x="878" y="989"/>
                </a:lnTo>
                <a:lnTo>
                  <a:pt x="878" y="989"/>
                </a:lnTo>
                <a:lnTo>
                  <a:pt x="878" y="989"/>
                </a:lnTo>
                <a:lnTo>
                  <a:pt x="878" y="989"/>
                </a:lnTo>
                <a:lnTo>
                  <a:pt x="878" y="989"/>
                </a:lnTo>
                <a:lnTo>
                  <a:pt x="878" y="989"/>
                </a:lnTo>
                <a:lnTo>
                  <a:pt x="878" y="989"/>
                </a:lnTo>
                <a:lnTo>
                  <a:pt x="878" y="989"/>
                </a:lnTo>
                <a:lnTo>
                  <a:pt x="880" y="989"/>
                </a:lnTo>
                <a:lnTo>
                  <a:pt x="880" y="989"/>
                </a:lnTo>
                <a:lnTo>
                  <a:pt x="880" y="989"/>
                </a:lnTo>
                <a:lnTo>
                  <a:pt x="880" y="989"/>
                </a:lnTo>
                <a:lnTo>
                  <a:pt x="880" y="989"/>
                </a:lnTo>
                <a:lnTo>
                  <a:pt x="880" y="989"/>
                </a:lnTo>
                <a:close/>
                <a:moveTo>
                  <a:pt x="897" y="966"/>
                </a:moveTo>
                <a:lnTo>
                  <a:pt x="897" y="966"/>
                </a:lnTo>
                <a:lnTo>
                  <a:pt x="897" y="966"/>
                </a:lnTo>
                <a:lnTo>
                  <a:pt x="897" y="966"/>
                </a:lnTo>
                <a:lnTo>
                  <a:pt x="897" y="968"/>
                </a:lnTo>
                <a:lnTo>
                  <a:pt x="897" y="968"/>
                </a:lnTo>
                <a:lnTo>
                  <a:pt x="897" y="966"/>
                </a:lnTo>
                <a:lnTo>
                  <a:pt x="897" y="966"/>
                </a:lnTo>
                <a:lnTo>
                  <a:pt x="897" y="966"/>
                </a:lnTo>
                <a:close/>
                <a:moveTo>
                  <a:pt x="885" y="968"/>
                </a:moveTo>
                <a:lnTo>
                  <a:pt x="883" y="968"/>
                </a:lnTo>
                <a:lnTo>
                  <a:pt x="883" y="970"/>
                </a:lnTo>
                <a:lnTo>
                  <a:pt x="880" y="970"/>
                </a:lnTo>
                <a:lnTo>
                  <a:pt x="880" y="970"/>
                </a:lnTo>
                <a:lnTo>
                  <a:pt x="878" y="973"/>
                </a:lnTo>
                <a:lnTo>
                  <a:pt x="878" y="973"/>
                </a:lnTo>
                <a:lnTo>
                  <a:pt x="878" y="973"/>
                </a:lnTo>
                <a:lnTo>
                  <a:pt x="880" y="975"/>
                </a:lnTo>
                <a:lnTo>
                  <a:pt x="880" y="977"/>
                </a:lnTo>
                <a:lnTo>
                  <a:pt x="880" y="977"/>
                </a:lnTo>
                <a:lnTo>
                  <a:pt x="883" y="977"/>
                </a:lnTo>
                <a:lnTo>
                  <a:pt x="883" y="977"/>
                </a:lnTo>
                <a:lnTo>
                  <a:pt x="885" y="975"/>
                </a:lnTo>
                <a:lnTo>
                  <a:pt x="885" y="973"/>
                </a:lnTo>
                <a:lnTo>
                  <a:pt x="885" y="973"/>
                </a:lnTo>
                <a:lnTo>
                  <a:pt x="885" y="973"/>
                </a:lnTo>
                <a:lnTo>
                  <a:pt x="885" y="970"/>
                </a:lnTo>
                <a:lnTo>
                  <a:pt x="885" y="970"/>
                </a:lnTo>
                <a:lnTo>
                  <a:pt x="885" y="968"/>
                </a:lnTo>
                <a:close/>
                <a:moveTo>
                  <a:pt x="31" y="852"/>
                </a:moveTo>
                <a:lnTo>
                  <a:pt x="26" y="852"/>
                </a:lnTo>
                <a:lnTo>
                  <a:pt x="26" y="852"/>
                </a:lnTo>
                <a:lnTo>
                  <a:pt x="26" y="852"/>
                </a:lnTo>
                <a:lnTo>
                  <a:pt x="26" y="852"/>
                </a:lnTo>
                <a:lnTo>
                  <a:pt x="24" y="852"/>
                </a:lnTo>
                <a:lnTo>
                  <a:pt x="24" y="852"/>
                </a:lnTo>
                <a:lnTo>
                  <a:pt x="24" y="852"/>
                </a:lnTo>
                <a:lnTo>
                  <a:pt x="24" y="852"/>
                </a:lnTo>
                <a:lnTo>
                  <a:pt x="24" y="852"/>
                </a:lnTo>
                <a:lnTo>
                  <a:pt x="22" y="852"/>
                </a:lnTo>
                <a:lnTo>
                  <a:pt x="22" y="852"/>
                </a:lnTo>
                <a:lnTo>
                  <a:pt x="22" y="852"/>
                </a:lnTo>
                <a:lnTo>
                  <a:pt x="19" y="852"/>
                </a:lnTo>
                <a:lnTo>
                  <a:pt x="19" y="852"/>
                </a:lnTo>
                <a:lnTo>
                  <a:pt x="19" y="852"/>
                </a:lnTo>
                <a:lnTo>
                  <a:pt x="19" y="852"/>
                </a:lnTo>
                <a:lnTo>
                  <a:pt x="17" y="852"/>
                </a:lnTo>
                <a:lnTo>
                  <a:pt x="17" y="852"/>
                </a:lnTo>
                <a:lnTo>
                  <a:pt x="17" y="852"/>
                </a:lnTo>
                <a:lnTo>
                  <a:pt x="17" y="852"/>
                </a:lnTo>
                <a:lnTo>
                  <a:pt x="19" y="854"/>
                </a:lnTo>
                <a:lnTo>
                  <a:pt x="22" y="857"/>
                </a:lnTo>
                <a:lnTo>
                  <a:pt x="24" y="857"/>
                </a:lnTo>
                <a:lnTo>
                  <a:pt x="24" y="857"/>
                </a:lnTo>
                <a:lnTo>
                  <a:pt x="24" y="859"/>
                </a:lnTo>
                <a:lnTo>
                  <a:pt x="24" y="859"/>
                </a:lnTo>
                <a:lnTo>
                  <a:pt x="24" y="859"/>
                </a:lnTo>
                <a:lnTo>
                  <a:pt x="24" y="859"/>
                </a:lnTo>
                <a:lnTo>
                  <a:pt x="24" y="859"/>
                </a:lnTo>
                <a:lnTo>
                  <a:pt x="24" y="859"/>
                </a:lnTo>
                <a:lnTo>
                  <a:pt x="24" y="859"/>
                </a:lnTo>
                <a:lnTo>
                  <a:pt x="24" y="859"/>
                </a:lnTo>
                <a:lnTo>
                  <a:pt x="24" y="859"/>
                </a:lnTo>
                <a:lnTo>
                  <a:pt x="26" y="861"/>
                </a:lnTo>
                <a:lnTo>
                  <a:pt x="26" y="859"/>
                </a:lnTo>
                <a:lnTo>
                  <a:pt x="26" y="859"/>
                </a:lnTo>
                <a:lnTo>
                  <a:pt x="26" y="857"/>
                </a:lnTo>
                <a:lnTo>
                  <a:pt x="26" y="857"/>
                </a:lnTo>
                <a:lnTo>
                  <a:pt x="29" y="854"/>
                </a:lnTo>
                <a:lnTo>
                  <a:pt x="29" y="854"/>
                </a:lnTo>
                <a:lnTo>
                  <a:pt x="31" y="854"/>
                </a:lnTo>
                <a:lnTo>
                  <a:pt x="31" y="854"/>
                </a:lnTo>
                <a:lnTo>
                  <a:pt x="31" y="852"/>
                </a:lnTo>
                <a:close/>
                <a:moveTo>
                  <a:pt x="268" y="1020"/>
                </a:moveTo>
                <a:lnTo>
                  <a:pt x="268" y="1020"/>
                </a:lnTo>
                <a:lnTo>
                  <a:pt x="268" y="1020"/>
                </a:lnTo>
                <a:lnTo>
                  <a:pt x="265" y="1020"/>
                </a:lnTo>
                <a:lnTo>
                  <a:pt x="265" y="1020"/>
                </a:lnTo>
                <a:lnTo>
                  <a:pt x="268" y="1020"/>
                </a:lnTo>
                <a:lnTo>
                  <a:pt x="268" y="1020"/>
                </a:lnTo>
                <a:lnTo>
                  <a:pt x="268" y="1022"/>
                </a:lnTo>
                <a:lnTo>
                  <a:pt x="268" y="1022"/>
                </a:lnTo>
                <a:lnTo>
                  <a:pt x="268" y="1020"/>
                </a:lnTo>
                <a:lnTo>
                  <a:pt x="268" y="1020"/>
                </a:lnTo>
                <a:lnTo>
                  <a:pt x="268" y="1020"/>
                </a:lnTo>
                <a:close/>
                <a:moveTo>
                  <a:pt x="365" y="1037"/>
                </a:moveTo>
                <a:lnTo>
                  <a:pt x="365" y="1037"/>
                </a:lnTo>
                <a:lnTo>
                  <a:pt x="365" y="1039"/>
                </a:lnTo>
                <a:lnTo>
                  <a:pt x="362" y="1037"/>
                </a:lnTo>
                <a:lnTo>
                  <a:pt x="362" y="1037"/>
                </a:lnTo>
                <a:lnTo>
                  <a:pt x="365" y="1037"/>
                </a:lnTo>
                <a:lnTo>
                  <a:pt x="365" y="1037"/>
                </a:lnTo>
                <a:lnTo>
                  <a:pt x="365" y="1037"/>
                </a:lnTo>
                <a:lnTo>
                  <a:pt x="365" y="1037"/>
                </a:lnTo>
                <a:lnTo>
                  <a:pt x="365" y="1037"/>
                </a:lnTo>
                <a:lnTo>
                  <a:pt x="362" y="1037"/>
                </a:lnTo>
                <a:lnTo>
                  <a:pt x="362" y="1037"/>
                </a:lnTo>
                <a:lnTo>
                  <a:pt x="360" y="1037"/>
                </a:lnTo>
                <a:lnTo>
                  <a:pt x="360" y="1037"/>
                </a:lnTo>
                <a:lnTo>
                  <a:pt x="365" y="1039"/>
                </a:lnTo>
                <a:lnTo>
                  <a:pt x="365" y="1039"/>
                </a:lnTo>
                <a:lnTo>
                  <a:pt x="365" y="1039"/>
                </a:lnTo>
                <a:lnTo>
                  <a:pt x="365" y="1039"/>
                </a:lnTo>
                <a:lnTo>
                  <a:pt x="365" y="1039"/>
                </a:lnTo>
                <a:lnTo>
                  <a:pt x="365" y="1037"/>
                </a:lnTo>
                <a:lnTo>
                  <a:pt x="365" y="1037"/>
                </a:lnTo>
                <a:close/>
                <a:moveTo>
                  <a:pt x="275" y="1032"/>
                </a:moveTo>
                <a:lnTo>
                  <a:pt x="275" y="1032"/>
                </a:lnTo>
                <a:lnTo>
                  <a:pt x="275" y="1032"/>
                </a:lnTo>
                <a:lnTo>
                  <a:pt x="275" y="1032"/>
                </a:lnTo>
                <a:lnTo>
                  <a:pt x="275" y="1032"/>
                </a:lnTo>
                <a:lnTo>
                  <a:pt x="275" y="1032"/>
                </a:lnTo>
                <a:close/>
                <a:moveTo>
                  <a:pt x="261" y="1020"/>
                </a:moveTo>
                <a:lnTo>
                  <a:pt x="258" y="1020"/>
                </a:lnTo>
                <a:lnTo>
                  <a:pt x="258" y="1020"/>
                </a:lnTo>
                <a:lnTo>
                  <a:pt x="258" y="1020"/>
                </a:lnTo>
                <a:lnTo>
                  <a:pt x="258" y="1018"/>
                </a:lnTo>
                <a:lnTo>
                  <a:pt x="258" y="1018"/>
                </a:lnTo>
                <a:lnTo>
                  <a:pt x="258" y="1018"/>
                </a:lnTo>
                <a:lnTo>
                  <a:pt x="258" y="1018"/>
                </a:lnTo>
                <a:lnTo>
                  <a:pt x="258" y="1018"/>
                </a:lnTo>
                <a:lnTo>
                  <a:pt x="258" y="1020"/>
                </a:lnTo>
                <a:lnTo>
                  <a:pt x="258" y="1020"/>
                </a:lnTo>
                <a:lnTo>
                  <a:pt x="258" y="1020"/>
                </a:lnTo>
                <a:lnTo>
                  <a:pt x="258" y="1020"/>
                </a:lnTo>
                <a:lnTo>
                  <a:pt x="258" y="1020"/>
                </a:lnTo>
                <a:lnTo>
                  <a:pt x="261" y="1020"/>
                </a:lnTo>
                <a:lnTo>
                  <a:pt x="261" y="1022"/>
                </a:lnTo>
                <a:lnTo>
                  <a:pt x="261" y="1020"/>
                </a:lnTo>
                <a:lnTo>
                  <a:pt x="261" y="1020"/>
                </a:lnTo>
                <a:lnTo>
                  <a:pt x="261" y="1020"/>
                </a:lnTo>
                <a:close/>
                <a:moveTo>
                  <a:pt x="265" y="1020"/>
                </a:moveTo>
                <a:lnTo>
                  <a:pt x="265" y="1020"/>
                </a:lnTo>
                <a:lnTo>
                  <a:pt x="265" y="1018"/>
                </a:lnTo>
                <a:lnTo>
                  <a:pt x="265" y="1018"/>
                </a:lnTo>
                <a:lnTo>
                  <a:pt x="263" y="1018"/>
                </a:lnTo>
                <a:lnTo>
                  <a:pt x="263" y="1018"/>
                </a:lnTo>
                <a:lnTo>
                  <a:pt x="263" y="1020"/>
                </a:lnTo>
                <a:lnTo>
                  <a:pt x="263" y="1020"/>
                </a:lnTo>
                <a:lnTo>
                  <a:pt x="263" y="1020"/>
                </a:lnTo>
                <a:lnTo>
                  <a:pt x="263" y="1020"/>
                </a:lnTo>
                <a:lnTo>
                  <a:pt x="265" y="1020"/>
                </a:lnTo>
                <a:lnTo>
                  <a:pt x="265" y="1020"/>
                </a:lnTo>
                <a:lnTo>
                  <a:pt x="265" y="1020"/>
                </a:lnTo>
                <a:lnTo>
                  <a:pt x="265" y="1020"/>
                </a:lnTo>
                <a:lnTo>
                  <a:pt x="265" y="1020"/>
                </a:lnTo>
                <a:lnTo>
                  <a:pt x="265" y="1020"/>
                </a:lnTo>
                <a:lnTo>
                  <a:pt x="265" y="1020"/>
                </a:lnTo>
                <a:close/>
                <a:moveTo>
                  <a:pt x="301" y="1020"/>
                </a:moveTo>
                <a:lnTo>
                  <a:pt x="301" y="1020"/>
                </a:lnTo>
                <a:lnTo>
                  <a:pt x="303" y="1020"/>
                </a:lnTo>
                <a:lnTo>
                  <a:pt x="303" y="1020"/>
                </a:lnTo>
                <a:lnTo>
                  <a:pt x="306" y="1020"/>
                </a:lnTo>
                <a:lnTo>
                  <a:pt x="306" y="1020"/>
                </a:lnTo>
                <a:lnTo>
                  <a:pt x="306" y="1020"/>
                </a:lnTo>
                <a:lnTo>
                  <a:pt x="306" y="1020"/>
                </a:lnTo>
                <a:lnTo>
                  <a:pt x="303" y="1018"/>
                </a:lnTo>
                <a:lnTo>
                  <a:pt x="298" y="1018"/>
                </a:lnTo>
                <a:lnTo>
                  <a:pt x="298" y="1015"/>
                </a:lnTo>
                <a:lnTo>
                  <a:pt x="296" y="1015"/>
                </a:lnTo>
                <a:lnTo>
                  <a:pt x="298" y="1015"/>
                </a:lnTo>
                <a:lnTo>
                  <a:pt x="298" y="1013"/>
                </a:lnTo>
                <a:lnTo>
                  <a:pt x="298" y="1013"/>
                </a:lnTo>
                <a:lnTo>
                  <a:pt x="296" y="1013"/>
                </a:lnTo>
                <a:lnTo>
                  <a:pt x="296" y="1011"/>
                </a:lnTo>
                <a:lnTo>
                  <a:pt x="296" y="1011"/>
                </a:lnTo>
                <a:lnTo>
                  <a:pt x="289" y="1008"/>
                </a:lnTo>
                <a:lnTo>
                  <a:pt x="289" y="1008"/>
                </a:lnTo>
                <a:lnTo>
                  <a:pt x="287" y="1011"/>
                </a:lnTo>
                <a:lnTo>
                  <a:pt x="287" y="1011"/>
                </a:lnTo>
                <a:lnTo>
                  <a:pt x="289" y="1015"/>
                </a:lnTo>
                <a:lnTo>
                  <a:pt x="289" y="1015"/>
                </a:lnTo>
                <a:lnTo>
                  <a:pt x="289" y="1018"/>
                </a:lnTo>
                <a:lnTo>
                  <a:pt x="291" y="1018"/>
                </a:lnTo>
                <a:lnTo>
                  <a:pt x="291" y="1018"/>
                </a:lnTo>
                <a:lnTo>
                  <a:pt x="294" y="1020"/>
                </a:lnTo>
                <a:lnTo>
                  <a:pt x="291" y="1020"/>
                </a:lnTo>
                <a:lnTo>
                  <a:pt x="291" y="1022"/>
                </a:lnTo>
                <a:lnTo>
                  <a:pt x="291" y="1022"/>
                </a:lnTo>
                <a:lnTo>
                  <a:pt x="291" y="1022"/>
                </a:lnTo>
                <a:lnTo>
                  <a:pt x="289" y="1022"/>
                </a:lnTo>
                <a:lnTo>
                  <a:pt x="289" y="1022"/>
                </a:lnTo>
                <a:lnTo>
                  <a:pt x="289" y="1022"/>
                </a:lnTo>
                <a:lnTo>
                  <a:pt x="287" y="1022"/>
                </a:lnTo>
                <a:lnTo>
                  <a:pt x="287" y="1022"/>
                </a:lnTo>
                <a:lnTo>
                  <a:pt x="287" y="1022"/>
                </a:lnTo>
                <a:lnTo>
                  <a:pt x="287" y="1025"/>
                </a:lnTo>
                <a:lnTo>
                  <a:pt x="287" y="1025"/>
                </a:lnTo>
                <a:lnTo>
                  <a:pt x="287" y="1025"/>
                </a:lnTo>
                <a:lnTo>
                  <a:pt x="289" y="1025"/>
                </a:lnTo>
                <a:lnTo>
                  <a:pt x="289" y="1027"/>
                </a:lnTo>
                <a:lnTo>
                  <a:pt x="289" y="1027"/>
                </a:lnTo>
                <a:lnTo>
                  <a:pt x="289" y="1027"/>
                </a:lnTo>
                <a:lnTo>
                  <a:pt x="289" y="1030"/>
                </a:lnTo>
                <a:lnTo>
                  <a:pt x="289" y="1030"/>
                </a:lnTo>
                <a:lnTo>
                  <a:pt x="289" y="1030"/>
                </a:lnTo>
                <a:lnTo>
                  <a:pt x="291" y="1030"/>
                </a:lnTo>
                <a:lnTo>
                  <a:pt x="291" y="1030"/>
                </a:lnTo>
                <a:lnTo>
                  <a:pt x="291" y="1030"/>
                </a:lnTo>
                <a:lnTo>
                  <a:pt x="291" y="1027"/>
                </a:lnTo>
                <a:lnTo>
                  <a:pt x="291" y="1027"/>
                </a:lnTo>
                <a:lnTo>
                  <a:pt x="291" y="1027"/>
                </a:lnTo>
                <a:lnTo>
                  <a:pt x="291" y="1025"/>
                </a:lnTo>
                <a:lnTo>
                  <a:pt x="291" y="1025"/>
                </a:lnTo>
                <a:lnTo>
                  <a:pt x="294" y="1025"/>
                </a:lnTo>
                <a:lnTo>
                  <a:pt x="294" y="1025"/>
                </a:lnTo>
                <a:lnTo>
                  <a:pt x="294" y="1025"/>
                </a:lnTo>
                <a:lnTo>
                  <a:pt x="294" y="1025"/>
                </a:lnTo>
                <a:lnTo>
                  <a:pt x="294" y="1027"/>
                </a:lnTo>
                <a:lnTo>
                  <a:pt x="296" y="1027"/>
                </a:lnTo>
                <a:lnTo>
                  <a:pt x="296" y="1025"/>
                </a:lnTo>
                <a:lnTo>
                  <a:pt x="296" y="1025"/>
                </a:lnTo>
                <a:lnTo>
                  <a:pt x="296" y="1025"/>
                </a:lnTo>
                <a:lnTo>
                  <a:pt x="298" y="1022"/>
                </a:lnTo>
                <a:lnTo>
                  <a:pt x="298" y="1022"/>
                </a:lnTo>
                <a:lnTo>
                  <a:pt x="298" y="1022"/>
                </a:lnTo>
                <a:lnTo>
                  <a:pt x="298" y="1022"/>
                </a:lnTo>
                <a:lnTo>
                  <a:pt x="298" y="1020"/>
                </a:lnTo>
                <a:lnTo>
                  <a:pt x="298" y="1020"/>
                </a:lnTo>
                <a:lnTo>
                  <a:pt x="298" y="1020"/>
                </a:lnTo>
                <a:lnTo>
                  <a:pt x="301" y="1020"/>
                </a:lnTo>
                <a:close/>
                <a:moveTo>
                  <a:pt x="313" y="1020"/>
                </a:moveTo>
                <a:lnTo>
                  <a:pt x="313" y="1020"/>
                </a:lnTo>
                <a:lnTo>
                  <a:pt x="315" y="1020"/>
                </a:lnTo>
                <a:lnTo>
                  <a:pt x="315" y="1020"/>
                </a:lnTo>
                <a:lnTo>
                  <a:pt x="315" y="1018"/>
                </a:lnTo>
                <a:lnTo>
                  <a:pt x="315" y="1018"/>
                </a:lnTo>
                <a:lnTo>
                  <a:pt x="315" y="1018"/>
                </a:lnTo>
                <a:lnTo>
                  <a:pt x="313" y="1018"/>
                </a:lnTo>
                <a:lnTo>
                  <a:pt x="313" y="1018"/>
                </a:lnTo>
                <a:lnTo>
                  <a:pt x="313" y="1018"/>
                </a:lnTo>
                <a:lnTo>
                  <a:pt x="313" y="1018"/>
                </a:lnTo>
                <a:lnTo>
                  <a:pt x="313" y="1020"/>
                </a:lnTo>
                <a:lnTo>
                  <a:pt x="313" y="1020"/>
                </a:lnTo>
                <a:close/>
                <a:moveTo>
                  <a:pt x="350" y="1037"/>
                </a:moveTo>
                <a:lnTo>
                  <a:pt x="353" y="1037"/>
                </a:lnTo>
                <a:lnTo>
                  <a:pt x="353" y="1037"/>
                </a:lnTo>
                <a:lnTo>
                  <a:pt x="353" y="1037"/>
                </a:lnTo>
                <a:lnTo>
                  <a:pt x="353" y="1034"/>
                </a:lnTo>
                <a:lnTo>
                  <a:pt x="350" y="1034"/>
                </a:lnTo>
                <a:lnTo>
                  <a:pt x="350" y="1034"/>
                </a:lnTo>
                <a:lnTo>
                  <a:pt x="348" y="1034"/>
                </a:lnTo>
                <a:lnTo>
                  <a:pt x="348" y="1037"/>
                </a:lnTo>
                <a:lnTo>
                  <a:pt x="348" y="1037"/>
                </a:lnTo>
                <a:lnTo>
                  <a:pt x="348" y="1037"/>
                </a:lnTo>
                <a:lnTo>
                  <a:pt x="348" y="1037"/>
                </a:lnTo>
                <a:lnTo>
                  <a:pt x="348" y="1037"/>
                </a:lnTo>
                <a:lnTo>
                  <a:pt x="348" y="1039"/>
                </a:lnTo>
                <a:lnTo>
                  <a:pt x="348" y="1041"/>
                </a:lnTo>
                <a:lnTo>
                  <a:pt x="348" y="1041"/>
                </a:lnTo>
                <a:lnTo>
                  <a:pt x="348" y="1041"/>
                </a:lnTo>
                <a:lnTo>
                  <a:pt x="348" y="1041"/>
                </a:lnTo>
                <a:lnTo>
                  <a:pt x="348" y="1041"/>
                </a:lnTo>
                <a:lnTo>
                  <a:pt x="348" y="1041"/>
                </a:lnTo>
                <a:lnTo>
                  <a:pt x="348" y="1041"/>
                </a:lnTo>
                <a:lnTo>
                  <a:pt x="350" y="1041"/>
                </a:lnTo>
                <a:lnTo>
                  <a:pt x="350" y="1041"/>
                </a:lnTo>
                <a:lnTo>
                  <a:pt x="350" y="1041"/>
                </a:lnTo>
                <a:lnTo>
                  <a:pt x="350" y="1041"/>
                </a:lnTo>
                <a:lnTo>
                  <a:pt x="350" y="1041"/>
                </a:lnTo>
                <a:lnTo>
                  <a:pt x="350" y="1041"/>
                </a:lnTo>
                <a:lnTo>
                  <a:pt x="353" y="1041"/>
                </a:lnTo>
                <a:lnTo>
                  <a:pt x="353" y="1041"/>
                </a:lnTo>
                <a:lnTo>
                  <a:pt x="353" y="1041"/>
                </a:lnTo>
                <a:lnTo>
                  <a:pt x="353" y="1041"/>
                </a:lnTo>
                <a:lnTo>
                  <a:pt x="353" y="1039"/>
                </a:lnTo>
                <a:lnTo>
                  <a:pt x="353" y="1039"/>
                </a:lnTo>
                <a:lnTo>
                  <a:pt x="353" y="1039"/>
                </a:lnTo>
                <a:lnTo>
                  <a:pt x="353" y="1039"/>
                </a:lnTo>
                <a:lnTo>
                  <a:pt x="353" y="1039"/>
                </a:lnTo>
                <a:lnTo>
                  <a:pt x="353" y="1039"/>
                </a:lnTo>
                <a:lnTo>
                  <a:pt x="353" y="1037"/>
                </a:lnTo>
                <a:lnTo>
                  <a:pt x="353" y="1037"/>
                </a:lnTo>
                <a:lnTo>
                  <a:pt x="350" y="1039"/>
                </a:lnTo>
                <a:lnTo>
                  <a:pt x="350" y="1037"/>
                </a:lnTo>
                <a:lnTo>
                  <a:pt x="350" y="1037"/>
                </a:lnTo>
                <a:lnTo>
                  <a:pt x="350" y="1037"/>
                </a:lnTo>
                <a:lnTo>
                  <a:pt x="350" y="1037"/>
                </a:lnTo>
                <a:lnTo>
                  <a:pt x="350" y="1037"/>
                </a:lnTo>
                <a:lnTo>
                  <a:pt x="350" y="1037"/>
                </a:lnTo>
                <a:lnTo>
                  <a:pt x="350" y="1037"/>
                </a:lnTo>
                <a:close/>
                <a:moveTo>
                  <a:pt x="362" y="1041"/>
                </a:moveTo>
                <a:lnTo>
                  <a:pt x="362" y="1041"/>
                </a:lnTo>
                <a:lnTo>
                  <a:pt x="362" y="1039"/>
                </a:lnTo>
                <a:lnTo>
                  <a:pt x="360" y="1039"/>
                </a:lnTo>
                <a:lnTo>
                  <a:pt x="360" y="1039"/>
                </a:lnTo>
                <a:lnTo>
                  <a:pt x="360" y="1039"/>
                </a:lnTo>
                <a:lnTo>
                  <a:pt x="360" y="1039"/>
                </a:lnTo>
                <a:lnTo>
                  <a:pt x="360" y="1039"/>
                </a:lnTo>
                <a:lnTo>
                  <a:pt x="360" y="1037"/>
                </a:lnTo>
                <a:lnTo>
                  <a:pt x="360" y="1037"/>
                </a:lnTo>
                <a:lnTo>
                  <a:pt x="358" y="1037"/>
                </a:lnTo>
                <a:lnTo>
                  <a:pt x="358" y="1037"/>
                </a:lnTo>
                <a:lnTo>
                  <a:pt x="358" y="1037"/>
                </a:lnTo>
                <a:lnTo>
                  <a:pt x="358" y="1034"/>
                </a:lnTo>
                <a:lnTo>
                  <a:pt x="358" y="1037"/>
                </a:lnTo>
                <a:lnTo>
                  <a:pt x="355" y="1037"/>
                </a:lnTo>
                <a:lnTo>
                  <a:pt x="355" y="1037"/>
                </a:lnTo>
                <a:lnTo>
                  <a:pt x="355" y="1037"/>
                </a:lnTo>
                <a:lnTo>
                  <a:pt x="355" y="1037"/>
                </a:lnTo>
                <a:lnTo>
                  <a:pt x="355" y="1039"/>
                </a:lnTo>
                <a:lnTo>
                  <a:pt x="355" y="1039"/>
                </a:lnTo>
                <a:lnTo>
                  <a:pt x="355" y="1039"/>
                </a:lnTo>
                <a:lnTo>
                  <a:pt x="355" y="1039"/>
                </a:lnTo>
                <a:lnTo>
                  <a:pt x="358" y="1039"/>
                </a:lnTo>
                <a:lnTo>
                  <a:pt x="358" y="1039"/>
                </a:lnTo>
                <a:lnTo>
                  <a:pt x="358" y="1039"/>
                </a:lnTo>
                <a:lnTo>
                  <a:pt x="358" y="1041"/>
                </a:lnTo>
                <a:lnTo>
                  <a:pt x="355" y="1041"/>
                </a:lnTo>
                <a:lnTo>
                  <a:pt x="358" y="1041"/>
                </a:lnTo>
                <a:lnTo>
                  <a:pt x="358" y="1041"/>
                </a:lnTo>
                <a:lnTo>
                  <a:pt x="358" y="1041"/>
                </a:lnTo>
                <a:lnTo>
                  <a:pt x="358" y="1041"/>
                </a:lnTo>
                <a:lnTo>
                  <a:pt x="358" y="1041"/>
                </a:lnTo>
                <a:lnTo>
                  <a:pt x="358" y="1041"/>
                </a:lnTo>
                <a:lnTo>
                  <a:pt x="358" y="1039"/>
                </a:lnTo>
                <a:lnTo>
                  <a:pt x="358" y="1039"/>
                </a:lnTo>
                <a:lnTo>
                  <a:pt x="358" y="1039"/>
                </a:lnTo>
                <a:lnTo>
                  <a:pt x="358" y="1041"/>
                </a:lnTo>
                <a:lnTo>
                  <a:pt x="358" y="1041"/>
                </a:lnTo>
                <a:lnTo>
                  <a:pt x="360" y="1041"/>
                </a:lnTo>
                <a:lnTo>
                  <a:pt x="360" y="1041"/>
                </a:lnTo>
                <a:lnTo>
                  <a:pt x="360" y="1039"/>
                </a:lnTo>
                <a:lnTo>
                  <a:pt x="360" y="1039"/>
                </a:lnTo>
                <a:lnTo>
                  <a:pt x="360" y="1041"/>
                </a:lnTo>
                <a:lnTo>
                  <a:pt x="360" y="1041"/>
                </a:lnTo>
                <a:lnTo>
                  <a:pt x="362" y="1041"/>
                </a:lnTo>
                <a:lnTo>
                  <a:pt x="362" y="1041"/>
                </a:lnTo>
                <a:lnTo>
                  <a:pt x="362" y="1041"/>
                </a:lnTo>
                <a:lnTo>
                  <a:pt x="362" y="1041"/>
                </a:lnTo>
                <a:lnTo>
                  <a:pt x="362" y="1041"/>
                </a:lnTo>
                <a:lnTo>
                  <a:pt x="362" y="1041"/>
                </a:lnTo>
                <a:close/>
                <a:moveTo>
                  <a:pt x="327" y="1025"/>
                </a:moveTo>
                <a:lnTo>
                  <a:pt x="327" y="1025"/>
                </a:lnTo>
                <a:lnTo>
                  <a:pt x="327" y="1025"/>
                </a:lnTo>
                <a:lnTo>
                  <a:pt x="327" y="1025"/>
                </a:lnTo>
                <a:lnTo>
                  <a:pt x="327" y="1025"/>
                </a:lnTo>
                <a:lnTo>
                  <a:pt x="327" y="1022"/>
                </a:lnTo>
                <a:lnTo>
                  <a:pt x="327" y="1022"/>
                </a:lnTo>
                <a:lnTo>
                  <a:pt x="327" y="1022"/>
                </a:lnTo>
                <a:lnTo>
                  <a:pt x="324" y="1020"/>
                </a:lnTo>
                <a:lnTo>
                  <a:pt x="324" y="1020"/>
                </a:lnTo>
                <a:lnTo>
                  <a:pt x="322" y="1020"/>
                </a:lnTo>
                <a:lnTo>
                  <a:pt x="322" y="1022"/>
                </a:lnTo>
                <a:lnTo>
                  <a:pt x="322" y="1022"/>
                </a:lnTo>
                <a:lnTo>
                  <a:pt x="322" y="1022"/>
                </a:lnTo>
                <a:lnTo>
                  <a:pt x="322" y="1022"/>
                </a:lnTo>
                <a:lnTo>
                  <a:pt x="320" y="1027"/>
                </a:lnTo>
                <a:lnTo>
                  <a:pt x="317" y="1027"/>
                </a:lnTo>
                <a:lnTo>
                  <a:pt x="313" y="1027"/>
                </a:lnTo>
                <a:lnTo>
                  <a:pt x="310" y="1027"/>
                </a:lnTo>
                <a:lnTo>
                  <a:pt x="310" y="1027"/>
                </a:lnTo>
                <a:lnTo>
                  <a:pt x="310" y="1027"/>
                </a:lnTo>
                <a:lnTo>
                  <a:pt x="310" y="1027"/>
                </a:lnTo>
                <a:lnTo>
                  <a:pt x="308" y="1027"/>
                </a:lnTo>
                <a:lnTo>
                  <a:pt x="308" y="1027"/>
                </a:lnTo>
                <a:lnTo>
                  <a:pt x="308" y="1027"/>
                </a:lnTo>
                <a:lnTo>
                  <a:pt x="308" y="1027"/>
                </a:lnTo>
                <a:lnTo>
                  <a:pt x="308" y="1027"/>
                </a:lnTo>
                <a:lnTo>
                  <a:pt x="308" y="1027"/>
                </a:lnTo>
                <a:lnTo>
                  <a:pt x="306" y="1027"/>
                </a:lnTo>
                <a:lnTo>
                  <a:pt x="306" y="1027"/>
                </a:lnTo>
                <a:lnTo>
                  <a:pt x="303" y="1025"/>
                </a:lnTo>
                <a:lnTo>
                  <a:pt x="303" y="1025"/>
                </a:lnTo>
                <a:lnTo>
                  <a:pt x="303" y="1025"/>
                </a:lnTo>
                <a:lnTo>
                  <a:pt x="301" y="1027"/>
                </a:lnTo>
                <a:lnTo>
                  <a:pt x="301" y="1027"/>
                </a:lnTo>
                <a:lnTo>
                  <a:pt x="301" y="1027"/>
                </a:lnTo>
                <a:lnTo>
                  <a:pt x="301" y="1027"/>
                </a:lnTo>
                <a:lnTo>
                  <a:pt x="301" y="1027"/>
                </a:lnTo>
                <a:lnTo>
                  <a:pt x="301" y="1027"/>
                </a:lnTo>
                <a:lnTo>
                  <a:pt x="301" y="1030"/>
                </a:lnTo>
                <a:lnTo>
                  <a:pt x="301" y="1030"/>
                </a:lnTo>
                <a:lnTo>
                  <a:pt x="301" y="1030"/>
                </a:lnTo>
                <a:lnTo>
                  <a:pt x="301" y="1030"/>
                </a:lnTo>
                <a:lnTo>
                  <a:pt x="301" y="1030"/>
                </a:lnTo>
                <a:lnTo>
                  <a:pt x="303" y="1027"/>
                </a:lnTo>
                <a:lnTo>
                  <a:pt x="303" y="1027"/>
                </a:lnTo>
                <a:lnTo>
                  <a:pt x="306" y="1030"/>
                </a:lnTo>
                <a:lnTo>
                  <a:pt x="308" y="1030"/>
                </a:lnTo>
                <a:lnTo>
                  <a:pt x="308" y="1030"/>
                </a:lnTo>
                <a:lnTo>
                  <a:pt x="308" y="1030"/>
                </a:lnTo>
                <a:lnTo>
                  <a:pt x="310" y="1030"/>
                </a:lnTo>
                <a:lnTo>
                  <a:pt x="310" y="1030"/>
                </a:lnTo>
                <a:lnTo>
                  <a:pt x="313" y="1030"/>
                </a:lnTo>
                <a:lnTo>
                  <a:pt x="313" y="1030"/>
                </a:lnTo>
                <a:lnTo>
                  <a:pt x="313" y="1030"/>
                </a:lnTo>
                <a:lnTo>
                  <a:pt x="313" y="1032"/>
                </a:lnTo>
                <a:lnTo>
                  <a:pt x="313" y="1032"/>
                </a:lnTo>
                <a:lnTo>
                  <a:pt x="313" y="1032"/>
                </a:lnTo>
                <a:lnTo>
                  <a:pt x="313" y="1032"/>
                </a:lnTo>
                <a:lnTo>
                  <a:pt x="313" y="1032"/>
                </a:lnTo>
                <a:lnTo>
                  <a:pt x="315" y="1032"/>
                </a:lnTo>
                <a:lnTo>
                  <a:pt x="315" y="1034"/>
                </a:lnTo>
                <a:lnTo>
                  <a:pt x="315" y="1034"/>
                </a:lnTo>
                <a:lnTo>
                  <a:pt x="317" y="1032"/>
                </a:lnTo>
                <a:lnTo>
                  <a:pt x="317" y="1034"/>
                </a:lnTo>
                <a:lnTo>
                  <a:pt x="317" y="1034"/>
                </a:lnTo>
                <a:lnTo>
                  <a:pt x="317" y="1032"/>
                </a:lnTo>
                <a:lnTo>
                  <a:pt x="317" y="1032"/>
                </a:lnTo>
                <a:lnTo>
                  <a:pt x="317" y="1032"/>
                </a:lnTo>
                <a:lnTo>
                  <a:pt x="317" y="1032"/>
                </a:lnTo>
                <a:lnTo>
                  <a:pt x="320" y="1034"/>
                </a:lnTo>
                <a:lnTo>
                  <a:pt x="320" y="1032"/>
                </a:lnTo>
                <a:lnTo>
                  <a:pt x="322" y="1032"/>
                </a:lnTo>
                <a:lnTo>
                  <a:pt x="322" y="1030"/>
                </a:lnTo>
                <a:lnTo>
                  <a:pt x="322" y="1030"/>
                </a:lnTo>
                <a:lnTo>
                  <a:pt x="322" y="1027"/>
                </a:lnTo>
                <a:lnTo>
                  <a:pt x="324" y="1027"/>
                </a:lnTo>
                <a:lnTo>
                  <a:pt x="324" y="1025"/>
                </a:lnTo>
                <a:lnTo>
                  <a:pt x="327" y="1025"/>
                </a:lnTo>
                <a:close/>
                <a:moveTo>
                  <a:pt x="251" y="1015"/>
                </a:moveTo>
                <a:lnTo>
                  <a:pt x="251" y="1015"/>
                </a:lnTo>
                <a:lnTo>
                  <a:pt x="251" y="1015"/>
                </a:lnTo>
                <a:lnTo>
                  <a:pt x="251" y="1015"/>
                </a:lnTo>
                <a:lnTo>
                  <a:pt x="251" y="1015"/>
                </a:lnTo>
                <a:lnTo>
                  <a:pt x="251" y="1015"/>
                </a:lnTo>
                <a:lnTo>
                  <a:pt x="251" y="1015"/>
                </a:lnTo>
                <a:lnTo>
                  <a:pt x="251" y="1015"/>
                </a:lnTo>
                <a:lnTo>
                  <a:pt x="251" y="1015"/>
                </a:lnTo>
                <a:lnTo>
                  <a:pt x="251" y="1015"/>
                </a:lnTo>
                <a:close/>
                <a:moveTo>
                  <a:pt x="346" y="1039"/>
                </a:moveTo>
                <a:lnTo>
                  <a:pt x="346" y="1039"/>
                </a:lnTo>
                <a:lnTo>
                  <a:pt x="346" y="1037"/>
                </a:lnTo>
                <a:lnTo>
                  <a:pt x="348" y="1037"/>
                </a:lnTo>
                <a:lnTo>
                  <a:pt x="348" y="1037"/>
                </a:lnTo>
                <a:lnTo>
                  <a:pt x="348" y="1037"/>
                </a:lnTo>
                <a:lnTo>
                  <a:pt x="348" y="1037"/>
                </a:lnTo>
                <a:lnTo>
                  <a:pt x="348" y="1034"/>
                </a:lnTo>
                <a:lnTo>
                  <a:pt x="348" y="1034"/>
                </a:lnTo>
                <a:lnTo>
                  <a:pt x="346" y="1034"/>
                </a:lnTo>
                <a:lnTo>
                  <a:pt x="346" y="1034"/>
                </a:lnTo>
                <a:lnTo>
                  <a:pt x="346" y="1034"/>
                </a:lnTo>
                <a:lnTo>
                  <a:pt x="346" y="1034"/>
                </a:lnTo>
                <a:lnTo>
                  <a:pt x="346" y="1034"/>
                </a:lnTo>
                <a:lnTo>
                  <a:pt x="346" y="1034"/>
                </a:lnTo>
                <a:lnTo>
                  <a:pt x="343" y="1034"/>
                </a:lnTo>
                <a:lnTo>
                  <a:pt x="343" y="1034"/>
                </a:lnTo>
                <a:lnTo>
                  <a:pt x="343" y="1034"/>
                </a:lnTo>
                <a:lnTo>
                  <a:pt x="341" y="1034"/>
                </a:lnTo>
                <a:lnTo>
                  <a:pt x="341" y="1032"/>
                </a:lnTo>
                <a:lnTo>
                  <a:pt x="341" y="1032"/>
                </a:lnTo>
                <a:lnTo>
                  <a:pt x="341" y="1032"/>
                </a:lnTo>
                <a:lnTo>
                  <a:pt x="343" y="1032"/>
                </a:lnTo>
                <a:lnTo>
                  <a:pt x="341" y="1032"/>
                </a:lnTo>
                <a:lnTo>
                  <a:pt x="341" y="1032"/>
                </a:lnTo>
                <a:lnTo>
                  <a:pt x="341" y="1032"/>
                </a:lnTo>
                <a:lnTo>
                  <a:pt x="341" y="1030"/>
                </a:lnTo>
                <a:lnTo>
                  <a:pt x="343" y="1030"/>
                </a:lnTo>
                <a:lnTo>
                  <a:pt x="343" y="1030"/>
                </a:lnTo>
                <a:lnTo>
                  <a:pt x="343" y="1030"/>
                </a:lnTo>
                <a:lnTo>
                  <a:pt x="343" y="1030"/>
                </a:lnTo>
                <a:lnTo>
                  <a:pt x="346" y="1030"/>
                </a:lnTo>
                <a:lnTo>
                  <a:pt x="346" y="1030"/>
                </a:lnTo>
                <a:lnTo>
                  <a:pt x="346" y="1027"/>
                </a:lnTo>
                <a:lnTo>
                  <a:pt x="346" y="1027"/>
                </a:lnTo>
                <a:lnTo>
                  <a:pt x="346" y="1027"/>
                </a:lnTo>
                <a:lnTo>
                  <a:pt x="346" y="1025"/>
                </a:lnTo>
                <a:lnTo>
                  <a:pt x="346" y="1025"/>
                </a:lnTo>
                <a:lnTo>
                  <a:pt x="346" y="1025"/>
                </a:lnTo>
                <a:lnTo>
                  <a:pt x="346" y="1025"/>
                </a:lnTo>
                <a:lnTo>
                  <a:pt x="346" y="1025"/>
                </a:lnTo>
                <a:lnTo>
                  <a:pt x="343" y="1025"/>
                </a:lnTo>
                <a:lnTo>
                  <a:pt x="343" y="1025"/>
                </a:lnTo>
                <a:lnTo>
                  <a:pt x="343" y="1025"/>
                </a:lnTo>
                <a:lnTo>
                  <a:pt x="343" y="1027"/>
                </a:lnTo>
                <a:lnTo>
                  <a:pt x="341" y="1025"/>
                </a:lnTo>
                <a:lnTo>
                  <a:pt x="341" y="1025"/>
                </a:lnTo>
                <a:lnTo>
                  <a:pt x="341" y="1025"/>
                </a:lnTo>
                <a:lnTo>
                  <a:pt x="339" y="1025"/>
                </a:lnTo>
                <a:lnTo>
                  <a:pt x="339" y="1025"/>
                </a:lnTo>
                <a:lnTo>
                  <a:pt x="339" y="1025"/>
                </a:lnTo>
                <a:lnTo>
                  <a:pt x="336" y="1025"/>
                </a:lnTo>
                <a:lnTo>
                  <a:pt x="336" y="1027"/>
                </a:lnTo>
                <a:lnTo>
                  <a:pt x="336" y="1030"/>
                </a:lnTo>
                <a:lnTo>
                  <a:pt x="339" y="1030"/>
                </a:lnTo>
                <a:lnTo>
                  <a:pt x="336" y="1030"/>
                </a:lnTo>
                <a:lnTo>
                  <a:pt x="336" y="1030"/>
                </a:lnTo>
                <a:lnTo>
                  <a:pt x="336" y="1030"/>
                </a:lnTo>
                <a:lnTo>
                  <a:pt x="336" y="1032"/>
                </a:lnTo>
                <a:lnTo>
                  <a:pt x="336" y="1032"/>
                </a:lnTo>
                <a:lnTo>
                  <a:pt x="336" y="1032"/>
                </a:lnTo>
                <a:lnTo>
                  <a:pt x="336" y="1034"/>
                </a:lnTo>
                <a:lnTo>
                  <a:pt x="336" y="1034"/>
                </a:lnTo>
                <a:lnTo>
                  <a:pt x="336" y="1034"/>
                </a:lnTo>
                <a:lnTo>
                  <a:pt x="334" y="1034"/>
                </a:lnTo>
                <a:lnTo>
                  <a:pt x="332" y="1032"/>
                </a:lnTo>
                <a:lnTo>
                  <a:pt x="332" y="1032"/>
                </a:lnTo>
                <a:lnTo>
                  <a:pt x="332" y="1032"/>
                </a:lnTo>
                <a:lnTo>
                  <a:pt x="332" y="1030"/>
                </a:lnTo>
                <a:lnTo>
                  <a:pt x="332" y="1030"/>
                </a:lnTo>
                <a:lnTo>
                  <a:pt x="332" y="1032"/>
                </a:lnTo>
                <a:lnTo>
                  <a:pt x="329" y="1032"/>
                </a:lnTo>
                <a:lnTo>
                  <a:pt x="329" y="1032"/>
                </a:lnTo>
                <a:lnTo>
                  <a:pt x="329" y="1034"/>
                </a:lnTo>
                <a:lnTo>
                  <a:pt x="332" y="1034"/>
                </a:lnTo>
                <a:lnTo>
                  <a:pt x="332" y="1034"/>
                </a:lnTo>
                <a:lnTo>
                  <a:pt x="334" y="1034"/>
                </a:lnTo>
                <a:lnTo>
                  <a:pt x="332" y="1034"/>
                </a:lnTo>
                <a:lnTo>
                  <a:pt x="332" y="1034"/>
                </a:lnTo>
                <a:lnTo>
                  <a:pt x="332" y="1034"/>
                </a:lnTo>
                <a:lnTo>
                  <a:pt x="332" y="1034"/>
                </a:lnTo>
                <a:lnTo>
                  <a:pt x="332" y="1034"/>
                </a:lnTo>
                <a:lnTo>
                  <a:pt x="329" y="1034"/>
                </a:lnTo>
                <a:lnTo>
                  <a:pt x="329" y="1034"/>
                </a:lnTo>
                <a:lnTo>
                  <a:pt x="329" y="1037"/>
                </a:lnTo>
                <a:lnTo>
                  <a:pt x="329" y="1037"/>
                </a:lnTo>
                <a:lnTo>
                  <a:pt x="329" y="1037"/>
                </a:lnTo>
                <a:lnTo>
                  <a:pt x="324" y="1039"/>
                </a:lnTo>
                <a:lnTo>
                  <a:pt x="324" y="1039"/>
                </a:lnTo>
                <a:lnTo>
                  <a:pt x="324" y="1041"/>
                </a:lnTo>
                <a:lnTo>
                  <a:pt x="324" y="1041"/>
                </a:lnTo>
                <a:lnTo>
                  <a:pt x="324" y="1041"/>
                </a:lnTo>
                <a:lnTo>
                  <a:pt x="324" y="1041"/>
                </a:lnTo>
                <a:lnTo>
                  <a:pt x="327" y="1041"/>
                </a:lnTo>
                <a:lnTo>
                  <a:pt x="327" y="1041"/>
                </a:lnTo>
                <a:lnTo>
                  <a:pt x="327" y="1041"/>
                </a:lnTo>
                <a:lnTo>
                  <a:pt x="327" y="1041"/>
                </a:lnTo>
                <a:lnTo>
                  <a:pt x="332" y="1037"/>
                </a:lnTo>
                <a:lnTo>
                  <a:pt x="332" y="1037"/>
                </a:lnTo>
                <a:lnTo>
                  <a:pt x="332" y="1039"/>
                </a:lnTo>
                <a:lnTo>
                  <a:pt x="332" y="1039"/>
                </a:lnTo>
                <a:lnTo>
                  <a:pt x="332" y="1041"/>
                </a:lnTo>
                <a:lnTo>
                  <a:pt x="332" y="1041"/>
                </a:lnTo>
                <a:lnTo>
                  <a:pt x="332" y="1041"/>
                </a:lnTo>
                <a:lnTo>
                  <a:pt x="329" y="1041"/>
                </a:lnTo>
                <a:lnTo>
                  <a:pt x="329" y="1041"/>
                </a:lnTo>
                <a:lnTo>
                  <a:pt x="329" y="1044"/>
                </a:lnTo>
                <a:lnTo>
                  <a:pt x="329" y="1044"/>
                </a:lnTo>
                <a:lnTo>
                  <a:pt x="332" y="1044"/>
                </a:lnTo>
                <a:lnTo>
                  <a:pt x="332" y="1044"/>
                </a:lnTo>
                <a:lnTo>
                  <a:pt x="332" y="1041"/>
                </a:lnTo>
                <a:lnTo>
                  <a:pt x="334" y="1044"/>
                </a:lnTo>
                <a:lnTo>
                  <a:pt x="334" y="1044"/>
                </a:lnTo>
                <a:lnTo>
                  <a:pt x="334" y="1044"/>
                </a:lnTo>
                <a:lnTo>
                  <a:pt x="334" y="1041"/>
                </a:lnTo>
                <a:lnTo>
                  <a:pt x="334" y="1041"/>
                </a:lnTo>
                <a:lnTo>
                  <a:pt x="334" y="1041"/>
                </a:lnTo>
                <a:lnTo>
                  <a:pt x="334" y="1041"/>
                </a:lnTo>
                <a:lnTo>
                  <a:pt x="334" y="1039"/>
                </a:lnTo>
                <a:lnTo>
                  <a:pt x="336" y="1041"/>
                </a:lnTo>
                <a:lnTo>
                  <a:pt x="336" y="1041"/>
                </a:lnTo>
                <a:lnTo>
                  <a:pt x="336" y="1041"/>
                </a:lnTo>
                <a:lnTo>
                  <a:pt x="336" y="1041"/>
                </a:lnTo>
                <a:lnTo>
                  <a:pt x="336" y="1041"/>
                </a:lnTo>
                <a:lnTo>
                  <a:pt x="336" y="1041"/>
                </a:lnTo>
                <a:lnTo>
                  <a:pt x="339" y="1041"/>
                </a:lnTo>
                <a:lnTo>
                  <a:pt x="339" y="1041"/>
                </a:lnTo>
                <a:lnTo>
                  <a:pt x="339" y="1041"/>
                </a:lnTo>
                <a:lnTo>
                  <a:pt x="339" y="1041"/>
                </a:lnTo>
                <a:lnTo>
                  <a:pt x="339" y="1041"/>
                </a:lnTo>
                <a:lnTo>
                  <a:pt x="339" y="1041"/>
                </a:lnTo>
                <a:lnTo>
                  <a:pt x="339" y="1041"/>
                </a:lnTo>
                <a:lnTo>
                  <a:pt x="343" y="1039"/>
                </a:lnTo>
                <a:lnTo>
                  <a:pt x="343" y="1039"/>
                </a:lnTo>
                <a:lnTo>
                  <a:pt x="343" y="1041"/>
                </a:lnTo>
                <a:lnTo>
                  <a:pt x="346" y="1041"/>
                </a:lnTo>
                <a:lnTo>
                  <a:pt x="346" y="1041"/>
                </a:lnTo>
                <a:lnTo>
                  <a:pt x="346" y="1039"/>
                </a:lnTo>
                <a:lnTo>
                  <a:pt x="346" y="1039"/>
                </a:lnTo>
                <a:lnTo>
                  <a:pt x="346" y="1039"/>
                </a:lnTo>
                <a:close/>
                <a:moveTo>
                  <a:pt x="265" y="1003"/>
                </a:moveTo>
                <a:lnTo>
                  <a:pt x="263" y="1003"/>
                </a:lnTo>
                <a:lnTo>
                  <a:pt x="263" y="1006"/>
                </a:lnTo>
                <a:lnTo>
                  <a:pt x="263" y="1006"/>
                </a:lnTo>
                <a:lnTo>
                  <a:pt x="261" y="1006"/>
                </a:lnTo>
                <a:lnTo>
                  <a:pt x="263" y="1008"/>
                </a:lnTo>
                <a:lnTo>
                  <a:pt x="263" y="1008"/>
                </a:lnTo>
                <a:lnTo>
                  <a:pt x="263" y="1008"/>
                </a:lnTo>
                <a:lnTo>
                  <a:pt x="265" y="1011"/>
                </a:lnTo>
                <a:lnTo>
                  <a:pt x="265" y="1008"/>
                </a:lnTo>
                <a:lnTo>
                  <a:pt x="265" y="1006"/>
                </a:lnTo>
                <a:lnTo>
                  <a:pt x="265" y="1006"/>
                </a:lnTo>
                <a:lnTo>
                  <a:pt x="265" y="1003"/>
                </a:lnTo>
                <a:close/>
                <a:moveTo>
                  <a:pt x="100" y="897"/>
                </a:moveTo>
                <a:lnTo>
                  <a:pt x="97" y="897"/>
                </a:lnTo>
                <a:lnTo>
                  <a:pt x="97" y="895"/>
                </a:lnTo>
                <a:lnTo>
                  <a:pt x="97" y="897"/>
                </a:lnTo>
                <a:lnTo>
                  <a:pt x="97" y="899"/>
                </a:lnTo>
                <a:lnTo>
                  <a:pt x="100" y="899"/>
                </a:lnTo>
                <a:lnTo>
                  <a:pt x="100" y="899"/>
                </a:lnTo>
                <a:lnTo>
                  <a:pt x="100" y="897"/>
                </a:lnTo>
                <a:lnTo>
                  <a:pt x="100" y="897"/>
                </a:lnTo>
                <a:close/>
                <a:moveTo>
                  <a:pt x="50" y="847"/>
                </a:moveTo>
                <a:lnTo>
                  <a:pt x="48" y="847"/>
                </a:lnTo>
                <a:lnTo>
                  <a:pt x="48" y="847"/>
                </a:lnTo>
                <a:lnTo>
                  <a:pt x="48" y="847"/>
                </a:lnTo>
                <a:lnTo>
                  <a:pt x="48" y="847"/>
                </a:lnTo>
                <a:lnTo>
                  <a:pt x="50" y="850"/>
                </a:lnTo>
                <a:lnTo>
                  <a:pt x="50" y="850"/>
                </a:lnTo>
                <a:lnTo>
                  <a:pt x="50" y="847"/>
                </a:lnTo>
                <a:close/>
                <a:moveTo>
                  <a:pt x="249" y="1027"/>
                </a:moveTo>
                <a:lnTo>
                  <a:pt x="249" y="1027"/>
                </a:lnTo>
                <a:lnTo>
                  <a:pt x="249" y="1027"/>
                </a:lnTo>
                <a:lnTo>
                  <a:pt x="249" y="1027"/>
                </a:lnTo>
                <a:lnTo>
                  <a:pt x="249" y="1030"/>
                </a:lnTo>
                <a:lnTo>
                  <a:pt x="246" y="1030"/>
                </a:lnTo>
                <a:lnTo>
                  <a:pt x="246" y="1030"/>
                </a:lnTo>
                <a:lnTo>
                  <a:pt x="246" y="1032"/>
                </a:lnTo>
                <a:lnTo>
                  <a:pt x="246" y="1032"/>
                </a:lnTo>
                <a:lnTo>
                  <a:pt x="249" y="1030"/>
                </a:lnTo>
                <a:lnTo>
                  <a:pt x="249" y="1030"/>
                </a:lnTo>
                <a:lnTo>
                  <a:pt x="251" y="1030"/>
                </a:lnTo>
                <a:lnTo>
                  <a:pt x="251" y="1030"/>
                </a:lnTo>
                <a:lnTo>
                  <a:pt x="251" y="1027"/>
                </a:lnTo>
                <a:lnTo>
                  <a:pt x="249" y="1027"/>
                </a:lnTo>
                <a:lnTo>
                  <a:pt x="249" y="1027"/>
                </a:lnTo>
                <a:close/>
                <a:moveTo>
                  <a:pt x="1044" y="902"/>
                </a:moveTo>
                <a:lnTo>
                  <a:pt x="1044" y="902"/>
                </a:lnTo>
                <a:lnTo>
                  <a:pt x="1044" y="902"/>
                </a:lnTo>
                <a:lnTo>
                  <a:pt x="1044" y="902"/>
                </a:lnTo>
                <a:lnTo>
                  <a:pt x="1044" y="899"/>
                </a:lnTo>
                <a:lnTo>
                  <a:pt x="1041" y="899"/>
                </a:lnTo>
                <a:lnTo>
                  <a:pt x="1039" y="902"/>
                </a:lnTo>
                <a:lnTo>
                  <a:pt x="1039" y="902"/>
                </a:lnTo>
                <a:lnTo>
                  <a:pt x="1041" y="902"/>
                </a:lnTo>
                <a:lnTo>
                  <a:pt x="1041" y="902"/>
                </a:lnTo>
                <a:lnTo>
                  <a:pt x="1041" y="904"/>
                </a:lnTo>
                <a:lnTo>
                  <a:pt x="1041" y="904"/>
                </a:lnTo>
                <a:lnTo>
                  <a:pt x="1044" y="904"/>
                </a:lnTo>
                <a:lnTo>
                  <a:pt x="1044" y="902"/>
                </a:lnTo>
                <a:lnTo>
                  <a:pt x="1044" y="902"/>
                </a:lnTo>
                <a:lnTo>
                  <a:pt x="1044" y="902"/>
                </a:lnTo>
                <a:lnTo>
                  <a:pt x="1044" y="902"/>
                </a:lnTo>
                <a:close/>
                <a:moveTo>
                  <a:pt x="173" y="963"/>
                </a:moveTo>
                <a:lnTo>
                  <a:pt x="173" y="963"/>
                </a:lnTo>
                <a:lnTo>
                  <a:pt x="175" y="963"/>
                </a:lnTo>
                <a:lnTo>
                  <a:pt x="175" y="963"/>
                </a:lnTo>
                <a:lnTo>
                  <a:pt x="175" y="963"/>
                </a:lnTo>
                <a:lnTo>
                  <a:pt x="175" y="963"/>
                </a:lnTo>
                <a:lnTo>
                  <a:pt x="175" y="963"/>
                </a:lnTo>
                <a:lnTo>
                  <a:pt x="178" y="961"/>
                </a:lnTo>
                <a:lnTo>
                  <a:pt x="178" y="961"/>
                </a:lnTo>
                <a:lnTo>
                  <a:pt x="178" y="961"/>
                </a:lnTo>
                <a:lnTo>
                  <a:pt x="178" y="961"/>
                </a:lnTo>
                <a:lnTo>
                  <a:pt x="178" y="959"/>
                </a:lnTo>
                <a:lnTo>
                  <a:pt x="175" y="959"/>
                </a:lnTo>
                <a:lnTo>
                  <a:pt x="175" y="959"/>
                </a:lnTo>
                <a:lnTo>
                  <a:pt x="175" y="959"/>
                </a:lnTo>
                <a:lnTo>
                  <a:pt x="175" y="956"/>
                </a:lnTo>
                <a:lnTo>
                  <a:pt x="175" y="959"/>
                </a:lnTo>
                <a:lnTo>
                  <a:pt x="175" y="956"/>
                </a:lnTo>
                <a:lnTo>
                  <a:pt x="175" y="956"/>
                </a:lnTo>
                <a:lnTo>
                  <a:pt x="173" y="959"/>
                </a:lnTo>
                <a:lnTo>
                  <a:pt x="173" y="959"/>
                </a:lnTo>
                <a:lnTo>
                  <a:pt x="173" y="959"/>
                </a:lnTo>
                <a:lnTo>
                  <a:pt x="173" y="959"/>
                </a:lnTo>
                <a:lnTo>
                  <a:pt x="173" y="961"/>
                </a:lnTo>
                <a:lnTo>
                  <a:pt x="173" y="961"/>
                </a:lnTo>
                <a:lnTo>
                  <a:pt x="173" y="963"/>
                </a:lnTo>
                <a:close/>
                <a:moveTo>
                  <a:pt x="17" y="824"/>
                </a:moveTo>
                <a:lnTo>
                  <a:pt x="17" y="824"/>
                </a:lnTo>
                <a:lnTo>
                  <a:pt x="19" y="824"/>
                </a:lnTo>
                <a:lnTo>
                  <a:pt x="19" y="826"/>
                </a:lnTo>
                <a:lnTo>
                  <a:pt x="19" y="826"/>
                </a:lnTo>
                <a:lnTo>
                  <a:pt x="19" y="828"/>
                </a:lnTo>
                <a:lnTo>
                  <a:pt x="19" y="828"/>
                </a:lnTo>
                <a:lnTo>
                  <a:pt x="19" y="828"/>
                </a:lnTo>
                <a:lnTo>
                  <a:pt x="22" y="828"/>
                </a:lnTo>
                <a:lnTo>
                  <a:pt x="22" y="828"/>
                </a:lnTo>
                <a:lnTo>
                  <a:pt x="22" y="826"/>
                </a:lnTo>
                <a:lnTo>
                  <a:pt x="22" y="826"/>
                </a:lnTo>
                <a:lnTo>
                  <a:pt x="22" y="826"/>
                </a:lnTo>
                <a:lnTo>
                  <a:pt x="22" y="826"/>
                </a:lnTo>
                <a:lnTo>
                  <a:pt x="22" y="826"/>
                </a:lnTo>
                <a:lnTo>
                  <a:pt x="22" y="826"/>
                </a:lnTo>
                <a:lnTo>
                  <a:pt x="24" y="826"/>
                </a:lnTo>
                <a:lnTo>
                  <a:pt x="24" y="826"/>
                </a:lnTo>
                <a:lnTo>
                  <a:pt x="24" y="826"/>
                </a:lnTo>
                <a:lnTo>
                  <a:pt x="24" y="828"/>
                </a:lnTo>
                <a:lnTo>
                  <a:pt x="24" y="828"/>
                </a:lnTo>
                <a:lnTo>
                  <a:pt x="26" y="831"/>
                </a:lnTo>
                <a:lnTo>
                  <a:pt x="26" y="828"/>
                </a:lnTo>
                <a:lnTo>
                  <a:pt x="26" y="828"/>
                </a:lnTo>
                <a:lnTo>
                  <a:pt x="29" y="831"/>
                </a:lnTo>
                <a:lnTo>
                  <a:pt x="29" y="831"/>
                </a:lnTo>
                <a:lnTo>
                  <a:pt x="29" y="831"/>
                </a:lnTo>
                <a:lnTo>
                  <a:pt x="31" y="828"/>
                </a:lnTo>
                <a:lnTo>
                  <a:pt x="29" y="828"/>
                </a:lnTo>
                <a:lnTo>
                  <a:pt x="26" y="828"/>
                </a:lnTo>
                <a:lnTo>
                  <a:pt x="26" y="826"/>
                </a:lnTo>
                <a:lnTo>
                  <a:pt x="24" y="826"/>
                </a:lnTo>
                <a:lnTo>
                  <a:pt x="26" y="826"/>
                </a:lnTo>
                <a:lnTo>
                  <a:pt x="26" y="826"/>
                </a:lnTo>
                <a:lnTo>
                  <a:pt x="29" y="826"/>
                </a:lnTo>
                <a:lnTo>
                  <a:pt x="29" y="824"/>
                </a:lnTo>
                <a:lnTo>
                  <a:pt x="29" y="824"/>
                </a:lnTo>
                <a:lnTo>
                  <a:pt x="26" y="821"/>
                </a:lnTo>
                <a:lnTo>
                  <a:pt x="26" y="821"/>
                </a:lnTo>
                <a:lnTo>
                  <a:pt x="26" y="821"/>
                </a:lnTo>
                <a:lnTo>
                  <a:pt x="24" y="821"/>
                </a:lnTo>
                <a:lnTo>
                  <a:pt x="24" y="821"/>
                </a:lnTo>
                <a:lnTo>
                  <a:pt x="24" y="821"/>
                </a:lnTo>
                <a:lnTo>
                  <a:pt x="24" y="821"/>
                </a:lnTo>
                <a:lnTo>
                  <a:pt x="22" y="821"/>
                </a:lnTo>
                <a:lnTo>
                  <a:pt x="24" y="819"/>
                </a:lnTo>
                <a:lnTo>
                  <a:pt x="24" y="819"/>
                </a:lnTo>
                <a:lnTo>
                  <a:pt x="26" y="819"/>
                </a:lnTo>
                <a:lnTo>
                  <a:pt x="24" y="819"/>
                </a:lnTo>
                <a:lnTo>
                  <a:pt x="24" y="817"/>
                </a:lnTo>
                <a:lnTo>
                  <a:pt x="24" y="817"/>
                </a:lnTo>
                <a:lnTo>
                  <a:pt x="22" y="814"/>
                </a:lnTo>
                <a:lnTo>
                  <a:pt x="19" y="814"/>
                </a:lnTo>
                <a:lnTo>
                  <a:pt x="19" y="814"/>
                </a:lnTo>
                <a:lnTo>
                  <a:pt x="19" y="814"/>
                </a:lnTo>
                <a:lnTo>
                  <a:pt x="17" y="814"/>
                </a:lnTo>
                <a:lnTo>
                  <a:pt x="17" y="814"/>
                </a:lnTo>
                <a:lnTo>
                  <a:pt x="17" y="814"/>
                </a:lnTo>
                <a:lnTo>
                  <a:pt x="17" y="814"/>
                </a:lnTo>
                <a:lnTo>
                  <a:pt x="17" y="812"/>
                </a:lnTo>
                <a:lnTo>
                  <a:pt x="17" y="812"/>
                </a:lnTo>
                <a:lnTo>
                  <a:pt x="15" y="809"/>
                </a:lnTo>
                <a:lnTo>
                  <a:pt x="12" y="809"/>
                </a:lnTo>
                <a:lnTo>
                  <a:pt x="12" y="809"/>
                </a:lnTo>
                <a:lnTo>
                  <a:pt x="12" y="809"/>
                </a:lnTo>
                <a:lnTo>
                  <a:pt x="10" y="807"/>
                </a:lnTo>
                <a:lnTo>
                  <a:pt x="5" y="807"/>
                </a:lnTo>
                <a:lnTo>
                  <a:pt x="5" y="809"/>
                </a:lnTo>
                <a:lnTo>
                  <a:pt x="5" y="807"/>
                </a:lnTo>
                <a:lnTo>
                  <a:pt x="0" y="809"/>
                </a:lnTo>
                <a:lnTo>
                  <a:pt x="3" y="809"/>
                </a:lnTo>
                <a:lnTo>
                  <a:pt x="3" y="809"/>
                </a:lnTo>
                <a:lnTo>
                  <a:pt x="3" y="809"/>
                </a:lnTo>
                <a:lnTo>
                  <a:pt x="3" y="812"/>
                </a:lnTo>
                <a:lnTo>
                  <a:pt x="5" y="812"/>
                </a:lnTo>
                <a:lnTo>
                  <a:pt x="7" y="812"/>
                </a:lnTo>
                <a:lnTo>
                  <a:pt x="7" y="812"/>
                </a:lnTo>
                <a:lnTo>
                  <a:pt x="7" y="812"/>
                </a:lnTo>
                <a:lnTo>
                  <a:pt x="5" y="814"/>
                </a:lnTo>
                <a:lnTo>
                  <a:pt x="5" y="814"/>
                </a:lnTo>
                <a:lnTo>
                  <a:pt x="5" y="814"/>
                </a:lnTo>
                <a:lnTo>
                  <a:pt x="7" y="817"/>
                </a:lnTo>
                <a:lnTo>
                  <a:pt x="10" y="817"/>
                </a:lnTo>
                <a:lnTo>
                  <a:pt x="10" y="817"/>
                </a:lnTo>
                <a:lnTo>
                  <a:pt x="10" y="817"/>
                </a:lnTo>
                <a:lnTo>
                  <a:pt x="10" y="817"/>
                </a:lnTo>
                <a:lnTo>
                  <a:pt x="12" y="817"/>
                </a:lnTo>
                <a:lnTo>
                  <a:pt x="10" y="817"/>
                </a:lnTo>
                <a:lnTo>
                  <a:pt x="10" y="819"/>
                </a:lnTo>
                <a:lnTo>
                  <a:pt x="7" y="819"/>
                </a:lnTo>
                <a:lnTo>
                  <a:pt x="7" y="821"/>
                </a:lnTo>
                <a:lnTo>
                  <a:pt x="7" y="821"/>
                </a:lnTo>
                <a:lnTo>
                  <a:pt x="7" y="821"/>
                </a:lnTo>
                <a:lnTo>
                  <a:pt x="7" y="821"/>
                </a:lnTo>
                <a:lnTo>
                  <a:pt x="7" y="821"/>
                </a:lnTo>
                <a:lnTo>
                  <a:pt x="7" y="821"/>
                </a:lnTo>
                <a:lnTo>
                  <a:pt x="7" y="821"/>
                </a:lnTo>
                <a:lnTo>
                  <a:pt x="10" y="821"/>
                </a:lnTo>
                <a:lnTo>
                  <a:pt x="10" y="821"/>
                </a:lnTo>
                <a:lnTo>
                  <a:pt x="10" y="821"/>
                </a:lnTo>
                <a:lnTo>
                  <a:pt x="10" y="824"/>
                </a:lnTo>
                <a:lnTo>
                  <a:pt x="10" y="824"/>
                </a:lnTo>
                <a:lnTo>
                  <a:pt x="10" y="824"/>
                </a:lnTo>
                <a:lnTo>
                  <a:pt x="12" y="824"/>
                </a:lnTo>
                <a:lnTo>
                  <a:pt x="12" y="824"/>
                </a:lnTo>
                <a:lnTo>
                  <a:pt x="12" y="824"/>
                </a:lnTo>
                <a:lnTo>
                  <a:pt x="10" y="824"/>
                </a:lnTo>
                <a:lnTo>
                  <a:pt x="10" y="826"/>
                </a:lnTo>
                <a:lnTo>
                  <a:pt x="10" y="826"/>
                </a:lnTo>
                <a:lnTo>
                  <a:pt x="12" y="826"/>
                </a:lnTo>
                <a:lnTo>
                  <a:pt x="12" y="826"/>
                </a:lnTo>
                <a:lnTo>
                  <a:pt x="15" y="826"/>
                </a:lnTo>
                <a:lnTo>
                  <a:pt x="17" y="824"/>
                </a:lnTo>
                <a:lnTo>
                  <a:pt x="17" y="824"/>
                </a:lnTo>
                <a:close/>
                <a:moveTo>
                  <a:pt x="218" y="975"/>
                </a:moveTo>
                <a:lnTo>
                  <a:pt x="218" y="975"/>
                </a:lnTo>
                <a:lnTo>
                  <a:pt x="216" y="973"/>
                </a:lnTo>
                <a:lnTo>
                  <a:pt x="216" y="973"/>
                </a:lnTo>
                <a:lnTo>
                  <a:pt x="216" y="973"/>
                </a:lnTo>
                <a:lnTo>
                  <a:pt x="216" y="973"/>
                </a:lnTo>
                <a:lnTo>
                  <a:pt x="216" y="973"/>
                </a:lnTo>
                <a:lnTo>
                  <a:pt x="216" y="973"/>
                </a:lnTo>
                <a:lnTo>
                  <a:pt x="216" y="973"/>
                </a:lnTo>
                <a:lnTo>
                  <a:pt x="216" y="970"/>
                </a:lnTo>
                <a:lnTo>
                  <a:pt x="213" y="973"/>
                </a:lnTo>
                <a:lnTo>
                  <a:pt x="213" y="973"/>
                </a:lnTo>
                <a:lnTo>
                  <a:pt x="213" y="973"/>
                </a:lnTo>
                <a:lnTo>
                  <a:pt x="211" y="973"/>
                </a:lnTo>
                <a:lnTo>
                  <a:pt x="211" y="973"/>
                </a:lnTo>
                <a:lnTo>
                  <a:pt x="211" y="973"/>
                </a:lnTo>
                <a:lnTo>
                  <a:pt x="209" y="973"/>
                </a:lnTo>
                <a:lnTo>
                  <a:pt x="209" y="973"/>
                </a:lnTo>
                <a:lnTo>
                  <a:pt x="209" y="973"/>
                </a:lnTo>
                <a:lnTo>
                  <a:pt x="209" y="973"/>
                </a:lnTo>
                <a:lnTo>
                  <a:pt x="209" y="975"/>
                </a:lnTo>
                <a:lnTo>
                  <a:pt x="209" y="975"/>
                </a:lnTo>
                <a:lnTo>
                  <a:pt x="209" y="975"/>
                </a:lnTo>
                <a:lnTo>
                  <a:pt x="209" y="975"/>
                </a:lnTo>
                <a:lnTo>
                  <a:pt x="209" y="975"/>
                </a:lnTo>
                <a:lnTo>
                  <a:pt x="209" y="977"/>
                </a:lnTo>
                <a:lnTo>
                  <a:pt x="209" y="977"/>
                </a:lnTo>
                <a:lnTo>
                  <a:pt x="209" y="977"/>
                </a:lnTo>
                <a:lnTo>
                  <a:pt x="209" y="980"/>
                </a:lnTo>
                <a:lnTo>
                  <a:pt x="211" y="980"/>
                </a:lnTo>
                <a:lnTo>
                  <a:pt x="213" y="980"/>
                </a:lnTo>
                <a:lnTo>
                  <a:pt x="213" y="980"/>
                </a:lnTo>
                <a:lnTo>
                  <a:pt x="216" y="980"/>
                </a:lnTo>
                <a:lnTo>
                  <a:pt x="216" y="980"/>
                </a:lnTo>
                <a:lnTo>
                  <a:pt x="216" y="980"/>
                </a:lnTo>
                <a:lnTo>
                  <a:pt x="218" y="977"/>
                </a:lnTo>
                <a:lnTo>
                  <a:pt x="218" y="977"/>
                </a:lnTo>
                <a:lnTo>
                  <a:pt x="218" y="977"/>
                </a:lnTo>
                <a:lnTo>
                  <a:pt x="218" y="977"/>
                </a:lnTo>
                <a:lnTo>
                  <a:pt x="218" y="977"/>
                </a:lnTo>
                <a:lnTo>
                  <a:pt x="218" y="977"/>
                </a:lnTo>
                <a:lnTo>
                  <a:pt x="218" y="975"/>
                </a:lnTo>
                <a:close/>
                <a:moveTo>
                  <a:pt x="244" y="1030"/>
                </a:moveTo>
                <a:lnTo>
                  <a:pt x="242" y="1030"/>
                </a:lnTo>
                <a:lnTo>
                  <a:pt x="242" y="1030"/>
                </a:lnTo>
                <a:lnTo>
                  <a:pt x="239" y="1032"/>
                </a:lnTo>
                <a:lnTo>
                  <a:pt x="239" y="1032"/>
                </a:lnTo>
                <a:lnTo>
                  <a:pt x="239" y="1032"/>
                </a:lnTo>
                <a:lnTo>
                  <a:pt x="239" y="1032"/>
                </a:lnTo>
                <a:lnTo>
                  <a:pt x="239" y="1034"/>
                </a:lnTo>
                <a:lnTo>
                  <a:pt x="239" y="1034"/>
                </a:lnTo>
                <a:lnTo>
                  <a:pt x="242" y="1034"/>
                </a:lnTo>
                <a:lnTo>
                  <a:pt x="242" y="1034"/>
                </a:lnTo>
                <a:lnTo>
                  <a:pt x="242" y="1034"/>
                </a:lnTo>
                <a:lnTo>
                  <a:pt x="244" y="1032"/>
                </a:lnTo>
                <a:lnTo>
                  <a:pt x="242" y="1032"/>
                </a:lnTo>
                <a:lnTo>
                  <a:pt x="244" y="1032"/>
                </a:lnTo>
                <a:lnTo>
                  <a:pt x="244" y="1030"/>
                </a:lnTo>
                <a:close/>
                <a:moveTo>
                  <a:pt x="166" y="963"/>
                </a:moveTo>
                <a:lnTo>
                  <a:pt x="166" y="963"/>
                </a:lnTo>
                <a:lnTo>
                  <a:pt x="164" y="963"/>
                </a:lnTo>
                <a:lnTo>
                  <a:pt x="164" y="963"/>
                </a:lnTo>
                <a:lnTo>
                  <a:pt x="164" y="963"/>
                </a:lnTo>
                <a:lnTo>
                  <a:pt x="164" y="961"/>
                </a:lnTo>
                <a:lnTo>
                  <a:pt x="161" y="961"/>
                </a:lnTo>
                <a:lnTo>
                  <a:pt x="161" y="961"/>
                </a:lnTo>
                <a:lnTo>
                  <a:pt x="161" y="963"/>
                </a:lnTo>
                <a:lnTo>
                  <a:pt x="164" y="963"/>
                </a:lnTo>
                <a:lnTo>
                  <a:pt x="164" y="963"/>
                </a:lnTo>
                <a:lnTo>
                  <a:pt x="164" y="966"/>
                </a:lnTo>
                <a:lnTo>
                  <a:pt x="164" y="966"/>
                </a:lnTo>
                <a:lnTo>
                  <a:pt x="164" y="966"/>
                </a:lnTo>
                <a:lnTo>
                  <a:pt x="164" y="968"/>
                </a:lnTo>
                <a:lnTo>
                  <a:pt x="166" y="968"/>
                </a:lnTo>
                <a:lnTo>
                  <a:pt x="166" y="968"/>
                </a:lnTo>
                <a:lnTo>
                  <a:pt x="166" y="968"/>
                </a:lnTo>
                <a:lnTo>
                  <a:pt x="166" y="966"/>
                </a:lnTo>
                <a:lnTo>
                  <a:pt x="166" y="963"/>
                </a:lnTo>
                <a:close/>
                <a:moveTo>
                  <a:pt x="192" y="1003"/>
                </a:moveTo>
                <a:lnTo>
                  <a:pt x="192" y="1003"/>
                </a:lnTo>
                <a:lnTo>
                  <a:pt x="187" y="1001"/>
                </a:lnTo>
                <a:lnTo>
                  <a:pt x="187" y="1001"/>
                </a:lnTo>
                <a:lnTo>
                  <a:pt x="190" y="1001"/>
                </a:lnTo>
                <a:lnTo>
                  <a:pt x="190" y="1001"/>
                </a:lnTo>
                <a:lnTo>
                  <a:pt x="190" y="1001"/>
                </a:lnTo>
                <a:lnTo>
                  <a:pt x="190" y="1001"/>
                </a:lnTo>
                <a:lnTo>
                  <a:pt x="187" y="1001"/>
                </a:lnTo>
                <a:lnTo>
                  <a:pt x="187" y="999"/>
                </a:lnTo>
                <a:lnTo>
                  <a:pt x="187" y="999"/>
                </a:lnTo>
                <a:lnTo>
                  <a:pt x="187" y="996"/>
                </a:lnTo>
                <a:lnTo>
                  <a:pt x="187" y="996"/>
                </a:lnTo>
                <a:lnTo>
                  <a:pt x="187" y="996"/>
                </a:lnTo>
                <a:lnTo>
                  <a:pt x="185" y="994"/>
                </a:lnTo>
                <a:lnTo>
                  <a:pt x="185" y="994"/>
                </a:lnTo>
                <a:lnTo>
                  <a:pt x="183" y="992"/>
                </a:lnTo>
                <a:lnTo>
                  <a:pt x="183" y="989"/>
                </a:lnTo>
                <a:lnTo>
                  <a:pt x="183" y="989"/>
                </a:lnTo>
                <a:lnTo>
                  <a:pt x="183" y="989"/>
                </a:lnTo>
                <a:lnTo>
                  <a:pt x="183" y="987"/>
                </a:lnTo>
                <a:lnTo>
                  <a:pt x="183" y="987"/>
                </a:lnTo>
                <a:lnTo>
                  <a:pt x="183" y="987"/>
                </a:lnTo>
                <a:lnTo>
                  <a:pt x="183" y="987"/>
                </a:lnTo>
                <a:lnTo>
                  <a:pt x="183" y="987"/>
                </a:lnTo>
                <a:lnTo>
                  <a:pt x="180" y="987"/>
                </a:lnTo>
                <a:lnTo>
                  <a:pt x="180" y="987"/>
                </a:lnTo>
                <a:lnTo>
                  <a:pt x="180" y="985"/>
                </a:lnTo>
                <a:lnTo>
                  <a:pt x="180" y="985"/>
                </a:lnTo>
                <a:lnTo>
                  <a:pt x="180" y="985"/>
                </a:lnTo>
                <a:lnTo>
                  <a:pt x="180" y="985"/>
                </a:lnTo>
                <a:lnTo>
                  <a:pt x="180" y="982"/>
                </a:lnTo>
                <a:lnTo>
                  <a:pt x="180" y="982"/>
                </a:lnTo>
                <a:lnTo>
                  <a:pt x="178" y="982"/>
                </a:lnTo>
                <a:lnTo>
                  <a:pt x="178" y="982"/>
                </a:lnTo>
                <a:lnTo>
                  <a:pt x="178" y="982"/>
                </a:lnTo>
                <a:lnTo>
                  <a:pt x="178" y="982"/>
                </a:lnTo>
                <a:lnTo>
                  <a:pt x="178" y="982"/>
                </a:lnTo>
                <a:lnTo>
                  <a:pt x="175" y="982"/>
                </a:lnTo>
                <a:lnTo>
                  <a:pt x="175" y="980"/>
                </a:lnTo>
                <a:lnTo>
                  <a:pt x="175" y="980"/>
                </a:lnTo>
                <a:lnTo>
                  <a:pt x="173" y="977"/>
                </a:lnTo>
                <a:lnTo>
                  <a:pt x="173" y="977"/>
                </a:lnTo>
                <a:lnTo>
                  <a:pt x="171" y="977"/>
                </a:lnTo>
                <a:lnTo>
                  <a:pt x="173" y="980"/>
                </a:lnTo>
                <a:lnTo>
                  <a:pt x="173" y="982"/>
                </a:lnTo>
                <a:lnTo>
                  <a:pt x="173" y="982"/>
                </a:lnTo>
                <a:lnTo>
                  <a:pt x="173" y="982"/>
                </a:lnTo>
                <a:lnTo>
                  <a:pt x="175" y="982"/>
                </a:lnTo>
                <a:lnTo>
                  <a:pt x="175" y="985"/>
                </a:lnTo>
                <a:lnTo>
                  <a:pt x="175" y="985"/>
                </a:lnTo>
                <a:lnTo>
                  <a:pt x="175" y="985"/>
                </a:lnTo>
                <a:lnTo>
                  <a:pt x="178" y="985"/>
                </a:lnTo>
                <a:lnTo>
                  <a:pt x="178" y="985"/>
                </a:lnTo>
                <a:lnTo>
                  <a:pt x="180" y="987"/>
                </a:lnTo>
                <a:lnTo>
                  <a:pt x="180" y="989"/>
                </a:lnTo>
                <a:lnTo>
                  <a:pt x="180" y="989"/>
                </a:lnTo>
                <a:lnTo>
                  <a:pt x="183" y="992"/>
                </a:lnTo>
                <a:lnTo>
                  <a:pt x="183" y="992"/>
                </a:lnTo>
                <a:lnTo>
                  <a:pt x="183" y="992"/>
                </a:lnTo>
                <a:lnTo>
                  <a:pt x="183" y="994"/>
                </a:lnTo>
                <a:lnTo>
                  <a:pt x="183" y="994"/>
                </a:lnTo>
                <a:lnTo>
                  <a:pt x="183" y="994"/>
                </a:lnTo>
                <a:lnTo>
                  <a:pt x="183" y="996"/>
                </a:lnTo>
                <a:lnTo>
                  <a:pt x="187" y="1001"/>
                </a:lnTo>
                <a:lnTo>
                  <a:pt x="187" y="1001"/>
                </a:lnTo>
                <a:lnTo>
                  <a:pt x="185" y="1001"/>
                </a:lnTo>
                <a:lnTo>
                  <a:pt x="185" y="1003"/>
                </a:lnTo>
                <a:lnTo>
                  <a:pt x="185" y="1003"/>
                </a:lnTo>
                <a:lnTo>
                  <a:pt x="187" y="1003"/>
                </a:lnTo>
                <a:lnTo>
                  <a:pt x="187" y="1003"/>
                </a:lnTo>
                <a:lnTo>
                  <a:pt x="187" y="1003"/>
                </a:lnTo>
                <a:lnTo>
                  <a:pt x="187" y="1003"/>
                </a:lnTo>
                <a:lnTo>
                  <a:pt x="187" y="1003"/>
                </a:lnTo>
                <a:lnTo>
                  <a:pt x="190" y="1003"/>
                </a:lnTo>
                <a:lnTo>
                  <a:pt x="190" y="1003"/>
                </a:lnTo>
                <a:lnTo>
                  <a:pt x="190" y="1003"/>
                </a:lnTo>
                <a:lnTo>
                  <a:pt x="190" y="1003"/>
                </a:lnTo>
                <a:lnTo>
                  <a:pt x="190" y="1003"/>
                </a:lnTo>
                <a:lnTo>
                  <a:pt x="192" y="1003"/>
                </a:lnTo>
                <a:lnTo>
                  <a:pt x="192" y="1003"/>
                </a:lnTo>
                <a:lnTo>
                  <a:pt x="192" y="1006"/>
                </a:lnTo>
                <a:lnTo>
                  <a:pt x="192" y="1006"/>
                </a:lnTo>
                <a:lnTo>
                  <a:pt x="192" y="1006"/>
                </a:lnTo>
                <a:lnTo>
                  <a:pt x="192" y="1006"/>
                </a:lnTo>
                <a:lnTo>
                  <a:pt x="192" y="1006"/>
                </a:lnTo>
                <a:lnTo>
                  <a:pt x="194" y="1006"/>
                </a:lnTo>
                <a:lnTo>
                  <a:pt x="194" y="1006"/>
                </a:lnTo>
                <a:lnTo>
                  <a:pt x="194" y="1006"/>
                </a:lnTo>
                <a:lnTo>
                  <a:pt x="192" y="1003"/>
                </a:lnTo>
                <a:close/>
                <a:moveTo>
                  <a:pt x="149" y="937"/>
                </a:moveTo>
                <a:lnTo>
                  <a:pt x="149" y="937"/>
                </a:lnTo>
                <a:lnTo>
                  <a:pt x="147" y="937"/>
                </a:lnTo>
                <a:lnTo>
                  <a:pt x="147" y="937"/>
                </a:lnTo>
                <a:lnTo>
                  <a:pt x="145" y="937"/>
                </a:lnTo>
                <a:lnTo>
                  <a:pt x="142" y="940"/>
                </a:lnTo>
                <a:lnTo>
                  <a:pt x="142" y="942"/>
                </a:lnTo>
                <a:lnTo>
                  <a:pt x="142" y="942"/>
                </a:lnTo>
                <a:lnTo>
                  <a:pt x="140" y="942"/>
                </a:lnTo>
                <a:lnTo>
                  <a:pt x="140" y="942"/>
                </a:lnTo>
                <a:lnTo>
                  <a:pt x="140" y="942"/>
                </a:lnTo>
                <a:lnTo>
                  <a:pt x="140" y="942"/>
                </a:lnTo>
                <a:lnTo>
                  <a:pt x="138" y="942"/>
                </a:lnTo>
                <a:lnTo>
                  <a:pt x="138" y="942"/>
                </a:lnTo>
                <a:lnTo>
                  <a:pt x="138" y="942"/>
                </a:lnTo>
                <a:lnTo>
                  <a:pt x="135" y="942"/>
                </a:lnTo>
                <a:lnTo>
                  <a:pt x="135" y="942"/>
                </a:lnTo>
                <a:lnTo>
                  <a:pt x="135" y="942"/>
                </a:lnTo>
                <a:lnTo>
                  <a:pt x="133" y="942"/>
                </a:lnTo>
                <a:lnTo>
                  <a:pt x="133" y="942"/>
                </a:lnTo>
                <a:lnTo>
                  <a:pt x="130" y="942"/>
                </a:lnTo>
                <a:lnTo>
                  <a:pt x="130" y="944"/>
                </a:lnTo>
                <a:lnTo>
                  <a:pt x="130" y="947"/>
                </a:lnTo>
                <a:lnTo>
                  <a:pt x="130" y="947"/>
                </a:lnTo>
                <a:lnTo>
                  <a:pt x="130" y="947"/>
                </a:lnTo>
                <a:lnTo>
                  <a:pt x="130" y="947"/>
                </a:lnTo>
                <a:lnTo>
                  <a:pt x="130" y="949"/>
                </a:lnTo>
                <a:lnTo>
                  <a:pt x="130" y="949"/>
                </a:lnTo>
                <a:lnTo>
                  <a:pt x="133" y="947"/>
                </a:lnTo>
                <a:lnTo>
                  <a:pt x="133" y="947"/>
                </a:lnTo>
                <a:lnTo>
                  <a:pt x="135" y="944"/>
                </a:lnTo>
                <a:lnTo>
                  <a:pt x="135" y="944"/>
                </a:lnTo>
                <a:lnTo>
                  <a:pt x="135" y="944"/>
                </a:lnTo>
                <a:lnTo>
                  <a:pt x="138" y="944"/>
                </a:lnTo>
                <a:lnTo>
                  <a:pt x="140" y="944"/>
                </a:lnTo>
                <a:lnTo>
                  <a:pt x="138" y="944"/>
                </a:lnTo>
                <a:lnTo>
                  <a:pt x="138" y="947"/>
                </a:lnTo>
                <a:lnTo>
                  <a:pt x="140" y="947"/>
                </a:lnTo>
                <a:lnTo>
                  <a:pt x="140" y="944"/>
                </a:lnTo>
                <a:lnTo>
                  <a:pt x="140" y="944"/>
                </a:lnTo>
                <a:lnTo>
                  <a:pt x="140" y="944"/>
                </a:lnTo>
                <a:lnTo>
                  <a:pt x="142" y="947"/>
                </a:lnTo>
                <a:lnTo>
                  <a:pt x="142" y="947"/>
                </a:lnTo>
                <a:lnTo>
                  <a:pt x="142" y="947"/>
                </a:lnTo>
                <a:lnTo>
                  <a:pt x="142" y="947"/>
                </a:lnTo>
                <a:lnTo>
                  <a:pt x="142" y="947"/>
                </a:lnTo>
                <a:lnTo>
                  <a:pt x="142" y="947"/>
                </a:lnTo>
                <a:lnTo>
                  <a:pt x="142" y="947"/>
                </a:lnTo>
                <a:lnTo>
                  <a:pt x="145" y="947"/>
                </a:lnTo>
                <a:lnTo>
                  <a:pt x="145" y="947"/>
                </a:lnTo>
                <a:lnTo>
                  <a:pt x="145" y="947"/>
                </a:lnTo>
                <a:lnTo>
                  <a:pt x="145" y="947"/>
                </a:lnTo>
                <a:lnTo>
                  <a:pt x="142" y="944"/>
                </a:lnTo>
                <a:lnTo>
                  <a:pt x="142" y="944"/>
                </a:lnTo>
                <a:lnTo>
                  <a:pt x="142" y="944"/>
                </a:lnTo>
                <a:lnTo>
                  <a:pt x="145" y="944"/>
                </a:lnTo>
                <a:lnTo>
                  <a:pt x="145" y="942"/>
                </a:lnTo>
                <a:lnTo>
                  <a:pt x="147" y="942"/>
                </a:lnTo>
                <a:lnTo>
                  <a:pt x="147" y="942"/>
                </a:lnTo>
                <a:lnTo>
                  <a:pt x="147" y="942"/>
                </a:lnTo>
                <a:lnTo>
                  <a:pt x="147" y="940"/>
                </a:lnTo>
                <a:lnTo>
                  <a:pt x="149" y="940"/>
                </a:lnTo>
                <a:lnTo>
                  <a:pt x="149" y="940"/>
                </a:lnTo>
                <a:lnTo>
                  <a:pt x="149" y="940"/>
                </a:lnTo>
                <a:lnTo>
                  <a:pt x="149" y="940"/>
                </a:lnTo>
                <a:lnTo>
                  <a:pt x="149" y="940"/>
                </a:lnTo>
                <a:lnTo>
                  <a:pt x="149" y="937"/>
                </a:lnTo>
                <a:lnTo>
                  <a:pt x="149" y="937"/>
                </a:lnTo>
                <a:close/>
                <a:moveTo>
                  <a:pt x="618" y="568"/>
                </a:moveTo>
                <a:lnTo>
                  <a:pt x="618" y="568"/>
                </a:lnTo>
                <a:lnTo>
                  <a:pt x="618" y="568"/>
                </a:lnTo>
                <a:lnTo>
                  <a:pt x="618" y="568"/>
                </a:lnTo>
                <a:lnTo>
                  <a:pt x="618" y="566"/>
                </a:lnTo>
                <a:lnTo>
                  <a:pt x="618" y="566"/>
                </a:lnTo>
                <a:lnTo>
                  <a:pt x="618" y="566"/>
                </a:lnTo>
                <a:lnTo>
                  <a:pt x="618" y="566"/>
                </a:lnTo>
                <a:lnTo>
                  <a:pt x="618" y="563"/>
                </a:lnTo>
                <a:lnTo>
                  <a:pt x="618" y="563"/>
                </a:lnTo>
                <a:lnTo>
                  <a:pt x="618" y="563"/>
                </a:lnTo>
                <a:lnTo>
                  <a:pt x="615" y="566"/>
                </a:lnTo>
                <a:lnTo>
                  <a:pt x="615" y="566"/>
                </a:lnTo>
                <a:lnTo>
                  <a:pt x="615" y="566"/>
                </a:lnTo>
                <a:lnTo>
                  <a:pt x="618" y="568"/>
                </a:lnTo>
                <a:close/>
                <a:moveTo>
                  <a:pt x="604" y="1046"/>
                </a:moveTo>
                <a:lnTo>
                  <a:pt x="604" y="1046"/>
                </a:lnTo>
                <a:lnTo>
                  <a:pt x="604" y="1046"/>
                </a:lnTo>
                <a:lnTo>
                  <a:pt x="604" y="1046"/>
                </a:lnTo>
                <a:lnTo>
                  <a:pt x="604" y="1046"/>
                </a:lnTo>
                <a:lnTo>
                  <a:pt x="604" y="1046"/>
                </a:lnTo>
                <a:lnTo>
                  <a:pt x="601" y="1046"/>
                </a:lnTo>
                <a:lnTo>
                  <a:pt x="601" y="1046"/>
                </a:lnTo>
                <a:lnTo>
                  <a:pt x="601" y="1046"/>
                </a:lnTo>
                <a:lnTo>
                  <a:pt x="601" y="1044"/>
                </a:lnTo>
                <a:lnTo>
                  <a:pt x="601" y="1044"/>
                </a:lnTo>
                <a:lnTo>
                  <a:pt x="599" y="1044"/>
                </a:lnTo>
                <a:lnTo>
                  <a:pt x="599" y="1044"/>
                </a:lnTo>
                <a:lnTo>
                  <a:pt x="596" y="1044"/>
                </a:lnTo>
                <a:lnTo>
                  <a:pt x="596" y="1046"/>
                </a:lnTo>
                <a:lnTo>
                  <a:pt x="596" y="1046"/>
                </a:lnTo>
                <a:lnTo>
                  <a:pt x="594" y="1046"/>
                </a:lnTo>
                <a:lnTo>
                  <a:pt x="594" y="1044"/>
                </a:lnTo>
                <a:lnTo>
                  <a:pt x="594" y="1044"/>
                </a:lnTo>
                <a:lnTo>
                  <a:pt x="592" y="1046"/>
                </a:lnTo>
                <a:lnTo>
                  <a:pt x="592" y="1046"/>
                </a:lnTo>
                <a:lnTo>
                  <a:pt x="592" y="1046"/>
                </a:lnTo>
                <a:lnTo>
                  <a:pt x="592" y="1048"/>
                </a:lnTo>
                <a:lnTo>
                  <a:pt x="592" y="1048"/>
                </a:lnTo>
                <a:lnTo>
                  <a:pt x="592" y="1048"/>
                </a:lnTo>
                <a:lnTo>
                  <a:pt x="592" y="1048"/>
                </a:lnTo>
                <a:lnTo>
                  <a:pt x="594" y="1048"/>
                </a:lnTo>
                <a:lnTo>
                  <a:pt x="594" y="1048"/>
                </a:lnTo>
                <a:lnTo>
                  <a:pt x="594" y="1048"/>
                </a:lnTo>
                <a:lnTo>
                  <a:pt x="596" y="1048"/>
                </a:lnTo>
                <a:lnTo>
                  <a:pt x="596" y="1048"/>
                </a:lnTo>
                <a:lnTo>
                  <a:pt x="599" y="1048"/>
                </a:lnTo>
                <a:lnTo>
                  <a:pt x="599" y="1051"/>
                </a:lnTo>
                <a:lnTo>
                  <a:pt x="601" y="1051"/>
                </a:lnTo>
                <a:lnTo>
                  <a:pt x="601" y="1051"/>
                </a:lnTo>
                <a:lnTo>
                  <a:pt x="601" y="1051"/>
                </a:lnTo>
                <a:lnTo>
                  <a:pt x="601" y="1051"/>
                </a:lnTo>
                <a:lnTo>
                  <a:pt x="601" y="1051"/>
                </a:lnTo>
                <a:lnTo>
                  <a:pt x="604" y="1048"/>
                </a:lnTo>
                <a:lnTo>
                  <a:pt x="604" y="1048"/>
                </a:lnTo>
                <a:lnTo>
                  <a:pt x="604" y="1048"/>
                </a:lnTo>
                <a:lnTo>
                  <a:pt x="604" y="1048"/>
                </a:lnTo>
                <a:lnTo>
                  <a:pt x="604" y="1046"/>
                </a:lnTo>
                <a:lnTo>
                  <a:pt x="604" y="1046"/>
                </a:lnTo>
                <a:lnTo>
                  <a:pt x="604" y="1046"/>
                </a:lnTo>
                <a:close/>
                <a:moveTo>
                  <a:pt x="606" y="1037"/>
                </a:moveTo>
                <a:lnTo>
                  <a:pt x="606" y="1037"/>
                </a:lnTo>
                <a:lnTo>
                  <a:pt x="604" y="1037"/>
                </a:lnTo>
                <a:lnTo>
                  <a:pt x="604" y="1037"/>
                </a:lnTo>
                <a:lnTo>
                  <a:pt x="604" y="1039"/>
                </a:lnTo>
                <a:lnTo>
                  <a:pt x="604" y="1039"/>
                </a:lnTo>
                <a:lnTo>
                  <a:pt x="604" y="1039"/>
                </a:lnTo>
                <a:lnTo>
                  <a:pt x="604" y="1041"/>
                </a:lnTo>
                <a:lnTo>
                  <a:pt x="604" y="1041"/>
                </a:lnTo>
                <a:lnTo>
                  <a:pt x="604" y="1041"/>
                </a:lnTo>
                <a:lnTo>
                  <a:pt x="604" y="1041"/>
                </a:lnTo>
                <a:lnTo>
                  <a:pt x="606" y="1039"/>
                </a:lnTo>
                <a:lnTo>
                  <a:pt x="606" y="1039"/>
                </a:lnTo>
                <a:lnTo>
                  <a:pt x="606" y="1039"/>
                </a:lnTo>
                <a:lnTo>
                  <a:pt x="606" y="1037"/>
                </a:lnTo>
                <a:lnTo>
                  <a:pt x="606" y="1037"/>
                </a:lnTo>
                <a:lnTo>
                  <a:pt x="606" y="1037"/>
                </a:lnTo>
                <a:close/>
                <a:moveTo>
                  <a:pt x="656" y="831"/>
                </a:moveTo>
                <a:lnTo>
                  <a:pt x="656" y="831"/>
                </a:lnTo>
                <a:lnTo>
                  <a:pt x="656" y="831"/>
                </a:lnTo>
                <a:lnTo>
                  <a:pt x="658" y="833"/>
                </a:lnTo>
                <a:lnTo>
                  <a:pt x="658" y="833"/>
                </a:lnTo>
                <a:lnTo>
                  <a:pt x="660" y="833"/>
                </a:lnTo>
                <a:lnTo>
                  <a:pt x="660" y="831"/>
                </a:lnTo>
                <a:lnTo>
                  <a:pt x="663" y="831"/>
                </a:lnTo>
                <a:lnTo>
                  <a:pt x="663" y="831"/>
                </a:lnTo>
                <a:lnTo>
                  <a:pt x="660" y="828"/>
                </a:lnTo>
                <a:lnTo>
                  <a:pt x="660" y="828"/>
                </a:lnTo>
                <a:lnTo>
                  <a:pt x="660" y="828"/>
                </a:lnTo>
                <a:lnTo>
                  <a:pt x="658" y="828"/>
                </a:lnTo>
                <a:lnTo>
                  <a:pt x="656" y="826"/>
                </a:lnTo>
                <a:lnTo>
                  <a:pt x="653" y="826"/>
                </a:lnTo>
                <a:lnTo>
                  <a:pt x="653" y="828"/>
                </a:lnTo>
                <a:lnTo>
                  <a:pt x="656" y="831"/>
                </a:lnTo>
                <a:close/>
                <a:moveTo>
                  <a:pt x="594" y="1041"/>
                </a:moveTo>
                <a:lnTo>
                  <a:pt x="592" y="1041"/>
                </a:lnTo>
                <a:lnTo>
                  <a:pt x="592" y="1041"/>
                </a:lnTo>
                <a:lnTo>
                  <a:pt x="589" y="1039"/>
                </a:lnTo>
                <a:lnTo>
                  <a:pt x="589" y="1039"/>
                </a:lnTo>
                <a:lnTo>
                  <a:pt x="589" y="1041"/>
                </a:lnTo>
                <a:lnTo>
                  <a:pt x="589" y="1041"/>
                </a:lnTo>
                <a:lnTo>
                  <a:pt x="589" y="1041"/>
                </a:lnTo>
                <a:lnTo>
                  <a:pt x="589" y="1041"/>
                </a:lnTo>
                <a:lnTo>
                  <a:pt x="589" y="1044"/>
                </a:lnTo>
                <a:lnTo>
                  <a:pt x="589" y="1044"/>
                </a:lnTo>
                <a:lnTo>
                  <a:pt x="589" y="1044"/>
                </a:lnTo>
                <a:lnTo>
                  <a:pt x="592" y="1044"/>
                </a:lnTo>
                <a:lnTo>
                  <a:pt x="592" y="1044"/>
                </a:lnTo>
                <a:lnTo>
                  <a:pt x="594" y="1041"/>
                </a:lnTo>
                <a:close/>
                <a:moveTo>
                  <a:pt x="589" y="1048"/>
                </a:moveTo>
                <a:lnTo>
                  <a:pt x="587" y="1048"/>
                </a:lnTo>
                <a:lnTo>
                  <a:pt x="587" y="1048"/>
                </a:lnTo>
                <a:lnTo>
                  <a:pt x="587" y="1048"/>
                </a:lnTo>
                <a:lnTo>
                  <a:pt x="587" y="1046"/>
                </a:lnTo>
                <a:lnTo>
                  <a:pt x="585" y="1046"/>
                </a:lnTo>
                <a:lnTo>
                  <a:pt x="585" y="1046"/>
                </a:lnTo>
                <a:lnTo>
                  <a:pt x="585" y="1048"/>
                </a:lnTo>
                <a:lnTo>
                  <a:pt x="585" y="1048"/>
                </a:lnTo>
                <a:lnTo>
                  <a:pt x="585" y="1048"/>
                </a:lnTo>
                <a:lnTo>
                  <a:pt x="585" y="1048"/>
                </a:lnTo>
                <a:lnTo>
                  <a:pt x="585" y="1051"/>
                </a:lnTo>
                <a:lnTo>
                  <a:pt x="587" y="1051"/>
                </a:lnTo>
                <a:lnTo>
                  <a:pt x="589" y="1051"/>
                </a:lnTo>
                <a:lnTo>
                  <a:pt x="589" y="1051"/>
                </a:lnTo>
                <a:lnTo>
                  <a:pt x="589" y="1051"/>
                </a:lnTo>
                <a:lnTo>
                  <a:pt x="589" y="1051"/>
                </a:lnTo>
                <a:lnTo>
                  <a:pt x="589" y="1048"/>
                </a:lnTo>
                <a:lnTo>
                  <a:pt x="589" y="1048"/>
                </a:lnTo>
                <a:close/>
                <a:moveTo>
                  <a:pt x="641" y="790"/>
                </a:moveTo>
                <a:lnTo>
                  <a:pt x="641" y="790"/>
                </a:lnTo>
                <a:lnTo>
                  <a:pt x="644" y="790"/>
                </a:lnTo>
                <a:lnTo>
                  <a:pt x="644" y="790"/>
                </a:lnTo>
                <a:lnTo>
                  <a:pt x="644" y="793"/>
                </a:lnTo>
                <a:lnTo>
                  <a:pt x="646" y="793"/>
                </a:lnTo>
                <a:lnTo>
                  <a:pt x="646" y="793"/>
                </a:lnTo>
                <a:lnTo>
                  <a:pt x="644" y="793"/>
                </a:lnTo>
                <a:lnTo>
                  <a:pt x="644" y="795"/>
                </a:lnTo>
                <a:lnTo>
                  <a:pt x="644" y="795"/>
                </a:lnTo>
                <a:lnTo>
                  <a:pt x="646" y="793"/>
                </a:lnTo>
                <a:lnTo>
                  <a:pt x="646" y="793"/>
                </a:lnTo>
                <a:lnTo>
                  <a:pt x="646" y="793"/>
                </a:lnTo>
                <a:lnTo>
                  <a:pt x="649" y="793"/>
                </a:lnTo>
                <a:lnTo>
                  <a:pt x="649" y="793"/>
                </a:lnTo>
                <a:lnTo>
                  <a:pt x="649" y="790"/>
                </a:lnTo>
                <a:lnTo>
                  <a:pt x="649" y="790"/>
                </a:lnTo>
                <a:lnTo>
                  <a:pt x="649" y="790"/>
                </a:lnTo>
                <a:lnTo>
                  <a:pt x="651" y="790"/>
                </a:lnTo>
                <a:lnTo>
                  <a:pt x="651" y="790"/>
                </a:lnTo>
                <a:lnTo>
                  <a:pt x="651" y="788"/>
                </a:lnTo>
                <a:lnTo>
                  <a:pt x="651" y="788"/>
                </a:lnTo>
                <a:lnTo>
                  <a:pt x="651" y="788"/>
                </a:lnTo>
                <a:lnTo>
                  <a:pt x="651" y="788"/>
                </a:lnTo>
                <a:lnTo>
                  <a:pt x="651" y="788"/>
                </a:lnTo>
                <a:lnTo>
                  <a:pt x="651" y="788"/>
                </a:lnTo>
                <a:lnTo>
                  <a:pt x="646" y="788"/>
                </a:lnTo>
                <a:lnTo>
                  <a:pt x="646" y="788"/>
                </a:lnTo>
                <a:lnTo>
                  <a:pt x="644" y="788"/>
                </a:lnTo>
                <a:lnTo>
                  <a:pt x="644" y="788"/>
                </a:lnTo>
                <a:lnTo>
                  <a:pt x="644" y="788"/>
                </a:lnTo>
                <a:lnTo>
                  <a:pt x="644" y="788"/>
                </a:lnTo>
                <a:lnTo>
                  <a:pt x="641" y="788"/>
                </a:lnTo>
                <a:lnTo>
                  <a:pt x="641" y="788"/>
                </a:lnTo>
                <a:lnTo>
                  <a:pt x="641" y="788"/>
                </a:lnTo>
                <a:lnTo>
                  <a:pt x="641" y="790"/>
                </a:lnTo>
                <a:lnTo>
                  <a:pt x="641" y="790"/>
                </a:lnTo>
                <a:lnTo>
                  <a:pt x="641" y="790"/>
                </a:lnTo>
                <a:close/>
                <a:moveTo>
                  <a:pt x="568" y="1048"/>
                </a:moveTo>
                <a:lnTo>
                  <a:pt x="568" y="1048"/>
                </a:lnTo>
                <a:lnTo>
                  <a:pt x="568" y="1048"/>
                </a:lnTo>
                <a:lnTo>
                  <a:pt x="568" y="1048"/>
                </a:lnTo>
                <a:lnTo>
                  <a:pt x="568" y="1048"/>
                </a:lnTo>
                <a:lnTo>
                  <a:pt x="566" y="1048"/>
                </a:lnTo>
                <a:lnTo>
                  <a:pt x="566" y="1048"/>
                </a:lnTo>
                <a:lnTo>
                  <a:pt x="566" y="1048"/>
                </a:lnTo>
                <a:lnTo>
                  <a:pt x="566" y="1048"/>
                </a:lnTo>
                <a:lnTo>
                  <a:pt x="563" y="1048"/>
                </a:lnTo>
                <a:lnTo>
                  <a:pt x="563" y="1048"/>
                </a:lnTo>
                <a:lnTo>
                  <a:pt x="563" y="1048"/>
                </a:lnTo>
                <a:lnTo>
                  <a:pt x="563" y="1048"/>
                </a:lnTo>
                <a:lnTo>
                  <a:pt x="563" y="1048"/>
                </a:lnTo>
                <a:lnTo>
                  <a:pt x="563" y="1048"/>
                </a:lnTo>
                <a:lnTo>
                  <a:pt x="559" y="1051"/>
                </a:lnTo>
                <a:lnTo>
                  <a:pt x="559" y="1053"/>
                </a:lnTo>
                <a:lnTo>
                  <a:pt x="559" y="1056"/>
                </a:lnTo>
                <a:lnTo>
                  <a:pt x="559" y="1056"/>
                </a:lnTo>
                <a:lnTo>
                  <a:pt x="559" y="1056"/>
                </a:lnTo>
                <a:lnTo>
                  <a:pt x="559" y="1056"/>
                </a:lnTo>
                <a:lnTo>
                  <a:pt x="561" y="1056"/>
                </a:lnTo>
                <a:lnTo>
                  <a:pt x="561" y="1056"/>
                </a:lnTo>
                <a:lnTo>
                  <a:pt x="561" y="1053"/>
                </a:lnTo>
                <a:lnTo>
                  <a:pt x="563" y="1053"/>
                </a:lnTo>
                <a:lnTo>
                  <a:pt x="566" y="1053"/>
                </a:lnTo>
                <a:lnTo>
                  <a:pt x="566" y="1056"/>
                </a:lnTo>
                <a:lnTo>
                  <a:pt x="566" y="1053"/>
                </a:lnTo>
                <a:lnTo>
                  <a:pt x="568" y="1053"/>
                </a:lnTo>
                <a:lnTo>
                  <a:pt x="568" y="1051"/>
                </a:lnTo>
                <a:lnTo>
                  <a:pt x="570" y="1051"/>
                </a:lnTo>
                <a:lnTo>
                  <a:pt x="570" y="1051"/>
                </a:lnTo>
                <a:lnTo>
                  <a:pt x="570" y="1051"/>
                </a:lnTo>
                <a:lnTo>
                  <a:pt x="570" y="1051"/>
                </a:lnTo>
                <a:lnTo>
                  <a:pt x="568" y="1048"/>
                </a:lnTo>
                <a:close/>
                <a:moveTo>
                  <a:pt x="675" y="1030"/>
                </a:moveTo>
                <a:lnTo>
                  <a:pt x="675" y="1030"/>
                </a:lnTo>
                <a:lnTo>
                  <a:pt x="675" y="1030"/>
                </a:lnTo>
                <a:lnTo>
                  <a:pt x="675" y="1030"/>
                </a:lnTo>
                <a:lnTo>
                  <a:pt x="675" y="1030"/>
                </a:lnTo>
                <a:lnTo>
                  <a:pt x="677" y="1027"/>
                </a:lnTo>
                <a:lnTo>
                  <a:pt x="677" y="1025"/>
                </a:lnTo>
                <a:lnTo>
                  <a:pt x="679" y="1025"/>
                </a:lnTo>
                <a:lnTo>
                  <a:pt x="679" y="1022"/>
                </a:lnTo>
                <a:lnTo>
                  <a:pt x="677" y="1022"/>
                </a:lnTo>
                <a:lnTo>
                  <a:pt x="675" y="1022"/>
                </a:lnTo>
                <a:lnTo>
                  <a:pt x="675" y="1022"/>
                </a:lnTo>
                <a:lnTo>
                  <a:pt x="672" y="1022"/>
                </a:lnTo>
                <a:lnTo>
                  <a:pt x="672" y="1020"/>
                </a:lnTo>
                <a:lnTo>
                  <a:pt x="672" y="1020"/>
                </a:lnTo>
                <a:lnTo>
                  <a:pt x="670" y="1020"/>
                </a:lnTo>
                <a:lnTo>
                  <a:pt x="670" y="1020"/>
                </a:lnTo>
                <a:lnTo>
                  <a:pt x="667" y="1020"/>
                </a:lnTo>
                <a:lnTo>
                  <a:pt x="667" y="1020"/>
                </a:lnTo>
                <a:lnTo>
                  <a:pt x="665" y="1020"/>
                </a:lnTo>
                <a:lnTo>
                  <a:pt x="663" y="1020"/>
                </a:lnTo>
                <a:lnTo>
                  <a:pt x="663" y="1020"/>
                </a:lnTo>
                <a:lnTo>
                  <a:pt x="660" y="1022"/>
                </a:lnTo>
                <a:lnTo>
                  <a:pt x="658" y="1022"/>
                </a:lnTo>
                <a:lnTo>
                  <a:pt x="658" y="1022"/>
                </a:lnTo>
                <a:lnTo>
                  <a:pt x="658" y="1022"/>
                </a:lnTo>
                <a:lnTo>
                  <a:pt x="656" y="1025"/>
                </a:lnTo>
                <a:lnTo>
                  <a:pt x="656" y="1025"/>
                </a:lnTo>
                <a:lnTo>
                  <a:pt x="656" y="1025"/>
                </a:lnTo>
                <a:lnTo>
                  <a:pt x="656" y="1027"/>
                </a:lnTo>
                <a:lnTo>
                  <a:pt x="656" y="1027"/>
                </a:lnTo>
                <a:lnTo>
                  <a:pt x="656" y="1027"/>
                </a:lnTo>
                <a:lnTo>
                  <a:pt x="656" y="1030"/>
                </a:lnTo>
                <a:lnTo>
                  <a:pt x="656" y="1030"/>
                </a:lnTo>
                <a:lnTo>
                  <a:pt x="653" y="1030"/>
                </a:lnTo>
                <a:lnTo>
                  <a:pt x="653" y="1030"/>
                </a:lnTo>
                <a:lnTo>
                  <a:pt x="656" y="1030"/>
                </a:lnTo>
                <a:lnTo>
                  <a:pt x="656" y="1030"/>
                </a:lnTo>
                <a:lnTo>
                  <a:pt x="656" y="1032"/>
                </a:lnTo>
                <a:lnTo>
                  <a:pt x="656" y="1032"/>
                </a:lnTo>
                <a:lnTo>
                  <a:pt x="656" y="1032"/>
                </a:lnTo>
                <a:lnTo>
                  <a:pt x="656" y="1032"/>
                </a:lnTo>
                <a:lnTo>
                  <a:pt x="656" y="1032"/>
                </a:lnTo>
                <a:lnTo>
                  <a:pt x="656" y="1034"/>
                </a:lnTo>
                <a:lnTo>
                  <a:pt x="656" y="1034"/>
                </a:lnTo>
                <a:lnTo>
                  <a:pt x="653" y="1034"/>
                </a:lnTo>
                <a:lnTo>
                  <a:pt x="653" y="1034"/>
                </a:lnTo>
                <a:lnTo>
                  <a:pt x="653" y="1034"/>
                </a:lnTo>
                <a:lnTo>
                  <a:pt x="653" y="1034"/>
                </a:lnTo>
                <a:lnTo>
                  <a:pt x="653" y="1032"/>
                </a:lnTo>
                <a:lnTo>
                  <a:pt x="653" y="1032"/>
                </a:lnTo>
                <a:lnTo>
                  <a:pt x="651" y="1032"/>
                </a:lnTo>
                <a:lnTo>
                  <a:pt x="651" y="1032"/>
                </a:lnTo>
                <a:lnTo>
                  <a:pt x="651" y="1032"/>
                </a:lnTo>
                <a:lnTo>
                  <a:pt x="651" y="1034"/>
                </a:lnTo>
                <a:lnTo>
                  <a:pt x="649" y="1034"/>
                </a:lnTo>
                <a:lnTo>
                  <a:pt x="649" y="1034"/>
                </a:lnTo>
                <a:lnTo>
                  <a:pt x="649" y="1034"/>
                </a:lnTo>
                <a:lnTo>
                  <a:pt x="649" y="1032"/>
                </a:lnTo>
                <a:lnTo>
                  <a:pt x="646" y="1032"/>
                </a:lnTo>
                <a:lnTo>
                  <a:pt x="646" y="1032"/>
                </a:lnTo>
                <a:lnTo>
                  <a:pt x="646" y="1032"/>
                </a:lnTo>
                <a:lnTo>
                  <a:pt x="646" y="1032"/>
                </a:lnTo>
                <a:lnTo>
                  <a:pt x="644" y="1034"/>
                </a:lnTo>
                <a:lnTo>
                  <a:pt x="644" y="1034"/>
                </a:lnTo>
                <a:lnTo>
                  <a:pt x="641" y="1034"/>
                </a:lnTo>
                <a:lnTo>
                  <a:pt x="641" y="1037"/>
                </a:lnTo>
                <a:lnTo>
                  <a:pt x="639" y="1037"/>
                </a:lnTo>
                <a:lnTo>
                  <a:pt x="639" y="1037"/>
                </a:lnTo>
                <a:lnTo>
                  <a:pt x="639" y="1039"/>
                </a:lnTo>
                <a:lnTo>
                  <a:pt x="639" y="1039"/>
                </a:lnTo>
                <a:lnTo>
                  <a:pt x="639" y="1041"/>
                </a:lnTo>
                <a:lnTo>
                  <a:pt x="639" y="1041"/>
                </a:lnTo>
                <a:lnTo>
                  <a:pt x="637" y="1044"/>
                </a:lnTo>
                <a:lnTo>
                  <a:pt x="637" y="1046"/>
                </a:lnTo>
                <a:lnTo>
                  <a:pt x="634" y="1044"/>
                </a:lnTo>
                <a:lnTo>
                  <a:pt x="634" y="1046"/>
                </a:lnTo>
                <a:lnTo>
                  <a:pt x="634" y="1048"/>
                </a:lnTo>
                <a:lnTo>
                  <a:pt x="634" y="1048"/>
                </a:lnTo>
                <a:lnTo>
                  <a:pt x="632" y="1048"/>
                </a:lnTo>
                <a:lnTo>
                  <a:pt x="632" y="1048"/>
                </a:lnTo>
                <a:lnTo>
                  <a:pt x="632" y="1048"/>
                </a:lnTo>
                <a:lnTo>
                  <a:pt x="630" y="1048"/>
                </a:lnTo>
                <a:lnTo>
                  <a:pt x="630" y="1048"/>
                </a:lnTo>
                <a:lnTo>
                  <a:pt x="630" y="1051"/>
                </a:lnTo>
                <a:lnTo>
                  <a:pt x="630" y="1051"/>
                </a:lnTo>
                <a:lnTo>
                  <a:pt x="627" y="1053"/>
                </a:lnTo>
                <a:lnTo>
                  <a:pt x="625" y="1051"/>
                </a:lnTo>
                <a:lnTo>
                  <a:pt x="625" y="1053"/>
                </a:lnTo>
                <a:lnTo>
                  <a:pt x="625" y="1053"/>
                </a:lnTo>
                <a:lnTo>
                  <a:pt x="625" y="1053"/>
                </a:lnTo>
                <a:lnTo>
                  <a:pt x="625" y="1053"/>
                </a:lnTo>
                <a:lnTo>
                  <a:pt x="625" y="1053"/>
                </a:lnTo>
                <a:lnTo>
                  <a:pt x="625" y="1053"/>
                </a:lnTo>
                <a:lnTo>
                  <a:pt x="625" y="1053"/>
                </a:lnTo>
                <a:lnTo>
                  <a:pt x="622" y="1053"/>
                </a:lnTo>
                <a:lnTo>
                  <a:pt x="627" y="1053"/>
                </a:lnTo>
                <a:lnTo>
                  <a:pt x="627" y="1053"/>
                </a:lnTo>
                <a:lnTo>
                  <a:pt x="627" y="1053"/>
                </a:lnTo>
                <a:lnTo>
                  <a:pt x="627" y="1053"/>
                </a:lnTo>
                <a:lnTo>
                  <a:pt x="627" y="1053"/>
                </a:lnTo>
                <a:lnTo>
                  <a:pt x="630" y="1051"/>
                </a:lnTo>
                <a:lnTo>
                  <a:pt x="632" y="1051"/>
                </a:lnTo>
                <a:lnTo>
                  <a:pt x="632" y="1051"/>
                </a:lnTo>
                <a:lnTo>
                  <a:pt x="634" y="1051"/>
                </a:lnTo>
                <a:lnTo>
                  <a:pt x="634" y="1051"/>
                </a:lnTo>
                <a:lnTo>
                  <a:pt x="634" y="1051"/>
                </a:lnTo>
                <a:lnTo>
                  <a:pt x="634" y="1051"/>
                </a:lnTo>
                <a:lnTo>
                  <a:pt x="637" y="1051"/>
                </a:lnTo>
                <a:lnTo>
                  <a:pt x="637" y="1051"/>
                </a:lnTo>
                <a:lnTo>
                  <a:pt x="637" y="1051"/>
                </a:lnTo>
                <a:lnTo>
                  <a:pt x="637" y="1051"/>
                </a:lnTo>
                <a:lnTo>
                  <a:pt x="637" y="1051"/>
                </a:lnTo>
                <a:lnTo>
                  <a:pt x="637" y="1051"/>
                </a:lnTo>
                <a:lnTo>
                  <a:pt x="637" y="1048"/>
                </a:lnTo>
                <a:lnTo>
                  <a:pt x="637" y="1048"/>
                </a:lnTo>
                <a:lnTo>
                  <a:pt x="639" y="1048"/>
                </a:lnTo>
                <a:lnTo>
                  <a:pt x="641" y="1048"/>
                </a:lnTo>
                <a:lnTo>
                  <a:pt x="641" y="1048"/>
                </a:lnTo>
                <a:lnTo>
                  <a:pt x="641" y="1048"/>
                </a:lnTo>
                <a:lnTo>
                  <a:pt x="641" y="1048"/>
                </a:lnTo>
                <a:lnTo>
                  <a:pt x="644" y="1048"/>
                </a:lnTo>
                <a:lnTo>
                  <a:pt x="644" y="1046"/>
                </a:lnTo>
                <a:lnTo>
                  <a:pt x="644" y="1046"/>
                </a:lnTo>
                <a:lnTo>
                  <a:pt x="646" y="1046"/>
                </a:lnTo>
                <a:lnTo>
                  <a:pt x="649" y="1046"/>
                </a:lnTo>
                <a:lnTo>
                  <a:pt x="649" y="1046"/>
                </a:lnTo>
                <a:lnTo>
                  <a:pt x="649" y="1046"/>
                </a:lnTo>
                <a:lnTo>
                  <a:pt x="651" y="1044"/>
                </a:lnTo>
                <a:lnTo>
                  <a:pt x="651" y="1044"/>
                </a:lnTo>
                <a:lnTo>
                  <a:pt x="653" y="1041"/>
                </a:lnTo>
                <a:lnTo>
                  <a:pt x="653" y="1041"/>
                </a:lnTo>
                <a:lnTo>
                  <a:pt x="653" y="1039"/>
                </a:lnTo>
                <a:lnTo>
                  <a:pt x="656" y="1041"/>
                </a:lnTo>
                <a:lnTo>
                  <a:pt x="656" y="1039"/>
                </a:lnTo>
                <a:lnTo>
                  <a:pt x="656" y="1039"/>
                </a:lnTo>
                <a:lnTo>
                  <a:pt x="656" y="1039"/>
                </a:lnTo>
                <a:lnTo>
                  <a:pt x="656" y="1039"/>
                </a:lnTo>
                <a:lnTo>
                  <a:pt x="656" y="1037"/>
                </a:lnTo>
                <a:lnTo>
                  <a:pt x="658" y="1037"/>
                </a:lnTo>
                <a:lnTo>
                  <a:pt x="658" y="1037"/>
                </a:lnTo>
                <a:lnTo>
                  <a:pt x="658" y="1037"/>
                </a:lnTo>
                <a:lnTo>
                  <a:pt x="660" y="1037"/>
                </a:lnTo>
                <a:lnTo>
                  <a:pt x="660" y="1037"/>
                </a:lnTo>
                <a:lnTo>
                  <a:pt x="663" y="1037"/>
                </a:lnTo>
                <a:lnTo>
                  <a:pt x="663" y="1034"/>
                </a:lnTo>
                <a:lnTo>
                  <a:pt x="670" y="1032"/>
                </a:lnTo>
                <a:lnTo>
                  <a:pt x="670" y="1032"/>
                </a:lnTo>
                <a:lnTo>
                  <a:pt x="672" y="1032"/>
                </a:lnTo>
                <a:lnTo>
                  <a:pt x="675" y="1032"/>
                </a:lnTo>
                <a:lnTo>
                  <a:pt x="675" y="1032"/>
                </a:lnTo>
                <a:lnTo>
                  <a:pt x="675" y="1030"/>
                </a:lnTo>
                <a:close/>
                <a:moveTo>
                  <a:pt x="649" y="1048"/>
                </a:moveTo>
                <a:lnTo>
                  <a:pt x="649" y="1048"/>
                </a:lnTo>
                <a:lnTo>
                  <a:pt x="649" y="1048"/>
                </a:lnTo>
                <a:lnTo>
                  <a:pt x="649" y="1051"/>
                </a:lnTo>
                <a:lnTo>
                  <a:pt x="649" y="1051"/>
                </a:lnTo>
                <a:lnTo>
                  <a:pt x="649" y="1051"/>
                </a:lnTo>
                <a:lnTo>
                  <a:pt x="649" y="1051"/>
                </a:lnTo>
                <a:lnTo>
                  <a:pt x="649" y="1051"/>
                </a:lnTo>
                <a:lnTo>
                  <a:pt x="649" y="1051"/>
                </a:lnTo>
                <a:lnTo>
                  <a:pt x="649" y="1051"/>
                </a:lnTo>
                <a:lnTo>
                  <a:pt x="649" y="1048"/>
                </a:lnTo>
                <a:lnTo>
                  <a:pt x="649" y="1048"/>
                </a:lnTo>
                <a:close/>
                <a:moveTo>
                  <a:pt x="625" y="589"/>
                </a:moveTo>
                <a:lnTo>
                  <a:pt x="625" y="589"/>
                </a:lnTo>
                <a:lnTo>
                  <a:pt x="627" y="589"/>
                </a:lnTo>
                <a:lnTo>
                  <a:pt x="627" y="589"/>
                </a:lnTo>
                <a:lnTo>
                  <a:pt x="630" y="587"/>
                </a:lnTo>
                <a:lnTo>
                  <a:pt x="630" y="589"/>
                </a:lnTo>
                <a:lnTo>
                  <a:pt x="632" y="589"/>
                </a:lnTo>
                <a:lnTo>
                  <a:pt x="632" y="589"/>
                </a:lnTo>
                <a:lnTo>
                  <a:pt x="634" y="592"/>
                </a:lnTo>
                <a:lnTo>
                  <a:pt x="634" y="592"/>
                </a:lnTo>
                <a:lnTo>
                  <a:pt x="634" y="592"/>
                </a:lnTo>
                <a:lnTo>
                  <a:pt x="634" y="592"/>
                </a:lnTo>
                <a:lnTo>
                  <a:pt x="637" y="592"/>
                </a:lnTo>
                <a:lnTo>
                  <a:pt x="637" y="592"/>
                </a:lnTo>
                <a:lnTo>
                  <a:pt x="634" y="589"/>
                </a:lnTo>
                <a:lnTo>
                  <a:pt x="634" y="589"/>
                </a:lnTo>
                <a:lnTo>
                  <a:pt x="632" y="587"/>
                </a:lnTo>
                <a:lnTo>
                  <a:pt x="632" y="585"/>
                </a:lnTo>
                <a:lnTo>
                  <a:pt x="630" y="585"/>
                </a:lnTo>
                <a:lnTo>
                  <a:pt x="627" y="585"/>
                </a:lnTo>
                <a:lnTo>
                  <a:pt x="622" y="577"/>
                </a:lnTo>
                <a:lnTo>
                  <a:pt x="620" y="575"/>
                </a:lnTo>
                <a:lnTo>
                  <a:pt x="620" y="575"/>
                </a:lnTo>
                <a:lnTo>
                  <a:pt x="620" y="575"/>
                </a:lnTo>
                <a:lnTo>
                  <a:pt x="620" y="573"/>
                </a:lnTo>
                <a:lnTo>
                  <a:pt x="620" y="570"/>
                </a:lnTo>
                <a:lnTo>
                  <a:pt x="620" y="570"/>
                </a:lnTo>
                <a:lnTo>
                  <a:pt x="620" y="570"/>
                </a:lnTo>
                <a:lnTo>
                  <a:pt x="620" y="570"/>
                </a:lnTo>
                <a:lnTo>
                  <a:pt x="618" y="570"/>
                </a:lnTo>
                <a:lnTo>
                  <a:pt x="618" y="570"/>
                </a:lnTo>
                <a:lnTo>
                  <a:pt x="618" y="570"/>
                </a:lnTo>
                <a:lnTo>
                  <a:pt x="618" y="570"/>
                </a:lnTo>
                <a:lnTo>
                  <a:pt x="615" y="570"/>
                </a:lnTo>
                <a:lnTo>
                  <a:pt x="615" y="570"/>
                </a:lnTo>
                <a:lnTo>
                  <a:pt x="615" y="573"/>
                </a:lnTo>
                <a:lnTo>
                  <a:pt x="615" y="573"/>
                </a:lnTo>
                <a:lnTo>
                  <a:pt x="615" y="573"/>
                </a:lnTo>
                <a:lnTo>
                  <a:pt x="615" y="573"/>
                </a:lnTo>
                <a:lnTo>
                  <a:pt x="615" y="573"/>
                </a:lnTo>
                <a:lnTo>
                  <a:pt x="615" y="575"/>
                </a:lnTo>
                <a:lnTo>
                  <a:pt x="615" y="575"/>
                </a:lnTo>
                <a:lnTo>
                  <a:pt x="615" y="575"/>
                </a:lnTo>
                <a:lnTo>
                  <a:pt x="615" y="575"/>
                </a:lnTo>
                <a:lnTo>
                  <a:pt x="620" y="582"/>
                </a:lnTo>
                <a:lnTo>
                  <a:pt x="622" y="582"/>
                </a:lnTo>
                <a:lnTo>
                  <a:pt x="622" y="582"/>
                </a:lnTo>
                <a:lnTo>
                  <a:pt x="622" y="585"/>
                </a:lnTo>
                <a:lnTo>
                  <a:pt x="622" y="585"/>
                </a:lnTo>
                <a:lnTo>
                  <a:pt x="622" y="585"/>
                </a:lnTo>
                <a:lnTo>
                  <a:pt x="622" y="585"/>
                </a:lnTo>
                <a:lnTo>
                  <a:pt x="622" y="587"/>
                </a:lnTo>
                <a:lnTo>
                  <a:pt x="625" y="587"/>
                </a:lnTo>
                <a:lnTo>
                  <a:pt x="625" y="589"/>
                </a:lnTo>
                <a:close/>
                <a:moveTo>
                  <a:pt x="620" y="1056"/>
                </a:moveTo>
                <a:lnTo>
                  <a:pt x="618" y="1056"/>
                </a:lnTo>
                <a:lnTo>
                  <a:pt x="618" y="1056"/>
                </a:lnTo>
                <a:lnTo>
                  <a:pt x="618" y="1056"/>
                </a:lnTo>
                <a:lnTo>
                  <a:pt x="618" y="1056"/>
                </a:lnTo>
                <a:lnTo>
                  <a:pt x="618" y="1056"/>
                </a:lnTo>
                <a:lnTo>
                  <a:pt x="620" y="1056"/>
                </a:lnTo>
                <a:lnTo>
                  <a:pt x="620" y="1056"/>
                </a:lnTo>
                <a:lnTo>
                  <a:pt x="620" y="1056"/>
                </a:lnTo>
                <a:lnTo>
                  <a:pt x="620" y="1056"/>
                </a:lnTo>
                <a:lnTo>
                  <a:pt x="620" y="1056"/>
                </a:lnTo>
                <a:lnTo>
                  <a:pt x="620" y="1056"/>
                </a:lnTo>
                <a:lnTo>
                  <a:pt x="620" y="1056"/>
                </a:lnTo>
                <a:close/>
                <a:moveTo>
                  <a:pt x="372" y="1039"/>
                </a:moveTo>
                <a:lnTo>
                  <a:pt x="372" y="1037"/>
                </a:lnTo>
                <a:lnTo>
                  <a:pt x="372" y="1037"/>
                </a:lnTo>
                <a:lnTo>
                  <a:pt x="372" y="1037"/>
                </a:lnTo>
                <a:lnTo>
                  <a:pt x="372" y="1037"/>
                </a:lnTo>
                <a:lnTo>
                  <a:pt x="372" y="1037"/>
                </a:lnTo>
                <a:lnTo>
                  <a:pt x="369" y="1037"/>
                </a:lnTo>
                <a:lnTo>
                  <a:pt x="369" y="1037"/>
                </a:lnTo>
                <a:lnTo>
                  <a:pt x="369" y="1037"/>
                </a:lnTo>
                <a:lnTo>
                  <a:pt x="369" y="1037"/>
                </a:lnTo>
                <a:lnTo>
                  <a:pt x="369" y="1037"/>
                </a:lnTo>
                <a:lnTo>
                  <a:pt x="372" y="1037"/>
                </a:lnTo>
                <a:lnTo>
                  <a:pt x="372" y="1037"/>
                </a:lnTo>
                <a:lnTo>
                  <a:pt x="372" y="1037"/>
                </a:lnTo>
                <a:lnTo>
                  <a:pt x="372" y="1039"/>
                </a:lnTo>
                <a:lnTo>
                  <a:pt x="372" y="1039"/>
                </a:lnTo>
                <a:lnTo>
                  <a:pt x="372" y="1039"/>
                </a:lnTo>
                <a:lnTo>
                  <a:pt x="372" y="1039"/>
                </a:lnTo>
                <a:lnTo>
                  <a:pt x="372" y="1039"/>
                </a:lnTo>
                <a:lnTo>
                  <a:pt x="372" y="1039"/>
                </a:lnTo>
                <a:close/>
                <a:moveTo>
                  <a:pt x="362" y="1032"/>
                </a:moveTo>
                <a:lnTo>
                  <a:pt x="362" y="1032"/>
                </a:lnTo>
                <a:lnTo>
                  <a:pt x="362" y="1032"/>
                </a:lnTo>
                <a:lnTo>
                  <a:pt x="360" y="1032"/>
                </a:lnTo>
                <a:lnTo>
                  <a:pt x="360" y="1032"/>
                </a:lnTo>
                <a:lnTo>
                  <a:pt x="360" y="1032"/>
                </a:lnTo>
                <a:lnTo>
                  <a:pt x="360" y="1032"/>
                </a:lnTo>
                <a:lnTo>
                  <a:pt x="360" y="1032"/>
                </a:lnTo>
                <a:lnTo>
                  <a:pt x="362" y="1032"/>
                </a:lnTo>
                <a:close/>
                <a:moveTo>
                  <a:pt x="376" y="1037"/>
                </a:moveTo>
                <a:lnTo>
                  <a:pt x="374" y="1037"/>
                </a:lnTo>
                <a:lnTo>
                  <a:pt x="374" y="1037"/>
                </a:lnTo>
                <a:lnTo>
                  <a:pt x="374" y="1037"/>
                </a:lnTo>
                <a:lnTo>
                  <a:pt x="374" y="1039"/>
                </a:lnTo>
                <a:lnTo>
                  <a:pt x="374" y="1039"/>
                </a:lnTo>
                <a:lnTo>
                  <a:pt x="374" y="1039"/>
                </a:lnTo>
                <a:lnTo>
                  <a:pt x="374" y="1037"/>
                </a:lnTo>
                <a:lnTo>
                  <a:pt x="376" y="1037"/>
                </a:lnTo>
                <a:lnTo>
                  <a:pt x="376" y="1037"/>
                </a:lnTo>
                <a:lnTo>
                  <a:pt x="376" y="1037"/>
                </a:lnTo>
                <a:lnTo>
                  <a:pt x="376" y="1037"/>
                </a:lnTo>
                <a:lnTo>
                  <a:pt x="376" y="1037"/>
                </a:lnTo>
                <a:close/>
                <a:moveTo>
                  <a:pt x="386" y="1039"/>
                </a:moveTo>
                <a:lnTo>
                  <a:pt x="386" y="1039"/>
                </a:lnTo>
                <a:lnTo>
                  <a:pt x="384" y="1039"/>
                </a:lnTo>
                <a:lnTo>
                  <a:pt x="386" y="1039"/>
                </a:lnTo>
                <a:lnTo>
                  <a:pt x="386" y="1039"/>
                </a:lnTo>
                <a:lnTo>
                  <a:pt x="386" y="1039"/>
                </a:lnTo>
                <a:lnTo>
                  <a:pt x="386" y="1039"/>
                </a:lnTo>
                <a:close/>
                <a:moveTo>
                  <a:pt x="367" y="1030"/>
                </a:moveTo>
                <a:lnTo>
                  <a:pt x="367" y="1030"/>
                </a:lnTo>
                <a:lnTo>
                  <a:pt x="367" y="1030"/>
                </a:lnTo>
                <a:lnTo>
                  <a:pt x="367" y="1030"/>
                </a:lnTo>
                <a:lnTo>
                  <a:pt x="367" y="1027"/>
                </a:lnTo>
                <a:lnTo>
                  <a:pt x="367" y="1027"/>
                </a:lnTo>
                <a:lnTo>
                  <a:pt x="367" y="1025"/>
                </a:lnTo>
                <a:lnTo>
                  <a:pt x="365" y="1025"/>
                </a:lnTo>
                <a:lnTo>
                  <a:pt x="365" y="1025"/>
                </a:lnTo>
                <a:lnTo>
                  <a:pt x="362" y="1022"/>
                </a:lnTo>
                <a:lnTo>
                  <a:pt x="362" y="1025"/>
                </a:lnTo>
                <a:lnTo>
                  <a:pt x="362" y="1025"/>
                </a:lnTo>
                <a:lnTo>
                  <a:pt x="360" y="1025"/>
                </a:lnTo>
                <a:lnTo>
                  <a:pt x="360" y="1025"/>
                </a:lnTo>
                <a:lnTo>
                  <a:pt x="360" y="1027"/>
                </a:lnTo>
                <a:lnTo>
                  <a:pt x="360" y="1027"/>
                </a:lnTo>
                <a:lnTo>
                  <a:pt x="360" y="1030"/>
                </a:lnTo>
                <a:lnTo>
                  <a:pt x="360" y="1030"/>
                </a:lnTo>
                <a:lnTo>
                  <a:pt x="360" y="1030"/>
                </a:lnTo>
                <a:lnTo>
                  <a:pt x="360" y="1030"/>
                </a:lnTo>
                <a:lnTo>
                  <a:pt x="362" y="1030"/>
                </a:lnTo>
                <a:lnTo>
                  <a:pt x="362" y="1032"/>
                </a:lnTo>
                <a:lnTo>
                  <a:pt x="362" y="1032"/>
                </a:lnTo>
                <a:lnTo>
                  <a:pt x="365" y="1032"/>
                </a:lnTo>
                <a:lnTo>
                  <a:pt x="365" y="1032"/>
                </a:lnTo>
                <a:lnTo>
                  <a:pt x="365" y="1032"/>
                </a:lnTo>
                <a:lnTo>
                  <a:pt x="365" y="1032"/>
                </a:lnTo>
                <a:lnTo>
                  <a:pt x="365" y="1032"/>
                </a:lnTo>
                <a:lnTo>
                  <a:pt x="365" y="1032"/>
                </a:lnTo>
                <a:lnTo>
                  <a:pt x="365" y="1030"/>
                </a:lnTo>
                <a:lnTo>
                  <a:pt x="367" y="1030"/>
                </a:lnTo>
                <a:lnTo>
                  <a:pt x="367" y="1030"/>
                </a:lnTo>
                <a:close/>
                <a:moveTo>
                  <a:pt x="372" y="1034"/>
                </a:moveTo>
                <a:lnTo>
                  <a:pt x="372" y="1034"/>
                </a:lnTo>
                <a:lnTo>
                  <a:pt x="372" y="1034"/>
                </a:lnTo>
                <a:lnTo>
                  <a:pt x="372" y="1034"/>
                </a:lnTo>
                <a:lnTo>
                  <a:pt x="369" y="1034"/>
                </a:lnTo>
                <a:lnTo>
                  <a:pt x="369" y="1032"/>
                </a:lnTo>
                <a:lnTo>
                  <a:pt x="369" y="1034"/>
                </a:lnTo>
                <a:lnTo>
                  <a:pt x="369" y="1034"/>
                </a:lnTo>
                <a:lnTo>
                  <a:pt x="369" y="1034"/>
                </a:lnTo>
                <a:lnTo>
                  <a:pt x="369" y="1034"/>
                </a:lnTo>
                <a:lnTo>
                  <a:pt x="369" y="1034"/>
                </a:lnTo>
                <a:lnTo>
                  <a:pt x="369" y="1032"/>
                </a:lnTo>
                <a:lnTo>
                  <a:pt x="367" y="1032"/>
                </a:lnTo>
                <a:lnTo>
                  <a:pt x="367" y="1034"/>
                </a:lnTo>
                <a:lnTo>
                  <a:pt x="369" y="1034"/>
                </a:lnTo>
                <a:lnTo>
                  <a:pt x="369" y="1034"/>
                </a:lnTo>
                <a:lnTo>
                  <a:pt x="372" y="1034"/>
                </a:lnTo>
                <a:close/>
                <a:moveTo>
                  <a:pt x="499" y="1051"/>
                </a:moveTo>
                <a:lnTo>
                  <a:pt x="499" y="1048"/>
                </a:lnTo>
                <a:lnTo>
                  <a:pt x="499" y="1048"/>
                </a:lnTo>
                <a:lnTo>
                  <a:pt x="499" y="1048"/>
                </a:lnTo>
                <a:lnTo>
                  <a:pt x="499" y="1048"/>
                </a:lnTo>
                <a:lnTo>
                  <a:pt x="497" y="1048"/>
                </a:lnTo>
                <a:lnTo>
                  <a:pt x="495" y="1048"/>
                </a:lnTo>
                <a:lnTo>
                  <a:pt x="492" y="1051"/>
                </a:lnTo>
                <a:lnTo>
                  <a:pt x="492" y="1051"/>
                </a:lnTo>
                <a:lnTo>
                  <a:pt x="490" y="1053"/>
                </a:lnTo>
                <a:lnTo>
                  <a:pt x="492" y="1056"/>
                </a:lnTo>
                <a:lnTo>
                  <a:pt x="492" y="1056"/>
                </a:lnTo>
                <a:lnTo>
                  <a:pt x="495" y="1056"/>
                </a:lnTo>
                <a:lnTo>
                  <a:pt x="497" y="1053"/>
                </a:lnTo>
                <a:lnTo>
                  <a:pt x="497" y="1056"/>
                </a:lnTo>
                <a:lnTo>
                  <a:pt x="497" y="1056"/>
                </a:lnTo>
                <a:lnTo>
                  <a:pt x="499" y="1056"/>
                </a:lnTo>
                <a:lnTo>
                  <a:pt x="502" y="1053"/>
                </a:lnTo>
                <a:lnTo>
                  <a:pt x="502" y="1053"/>
                </a:lnTo>
                <a:lnTo>
                  <a:pt x="502" y="1053"/>
                </a:lnTo>
                <a:lnTo>
                  <a:pt x="502" y="1051"/>
                </a:lnTo>
                <a:lnTo>
                  <a:pt x="499" y="1051"/>
                </a:lnTo>
                <a:close/>
                <a:moveTo>
                  <a:pt x="542" y="1053"/>
                </a:moveTo>
                <a:lnTo>
                  <a:pt x="542" y="1053"/>
                </a:lnTo>
                <a:lnTo>
                  <a:pt x="540" y="1053"/>
                </a:lnTo>
                <a:lnTo>
                  <a:pt x="540" y="1056"/>
                </a:lnTo>
                <a:lnTo>
                  <a:pt x="542" y="1056"/>
                </a:lnTo>
                <a:lnTo>
                  <a:pt x="542" y="1056"/>
                </a:lnTo>
                <a:lnTo>
                  <a:pt x="544" y="1056"/>
                </a:lnTo>
                <a:lnTo>
                  <a:pt x="544" y="1056"/>
                </a:lnTo>
                <a:lnTo>
                  <a:pt x="544" y="1056"/>
                </a:lnTo>
                <a:lnTo>
                  <a:pt x="544" y="1053"/>
                </a:lnTo>
                <a:lnTo>
                  <a:pt x="544" y="1053"/>
                </a:lnTo>
                <a:lnTo>
                  <a:pt x="542" y="1053"/>
                </a:lnTo>
                <a:close/>
                <a:moveTo>
                  <a:pt x="547" y="1051"/>
                </a:moveTo>
                <a:lnTo>
                  <a:pt x="547" y="1051"/>
                </a:lnTo>
                <a:lnTo>
                  <a:pt x="547" y="1051"/>
                </a:lnTo>
                <a:lnTo>
                  <a:pt x="547" y="1051"/>
                </a:lnTo>
                <a:lnTo>
                  <a:pt x="547" y="1051"/>
                </a:lnTo>
                <a:lnTo>
                  <a:pt x="547" y="1051"/>
                </a:lnTo>
                <a:lnTo>
                  <a:pt x="549" y="1051"/>
                </a:lnTo>
                <a:lnTo>
                  <a:pt x="549" y="1051"/>
                </a:lnTo>
                <a:lnTo>
                  <a:pt x="549" y="1051"/>
                </a:lnTo>
                <a:lnTo>
                  <a:pt x="549" y="1051"/>
                </a:lnTo>
                <a:lnTo>
                  <a:pt x="547" y="1051"/>
                </a:lnTo>
                <a:lnTo>
                  <a:pt x="547" y="1051"/>
                </a:lnTo>
                <a:close/>
                <a:moveTo>
                  <a:pt x="386" y="1027"/>
                </a:moveTo>
                <a:lnTo>
                  <a:pt x="386" y="1027"/>
                </a:lnTo>
                <a:lnTo>
                  <a:pt x="386" y="1027"/>
                </a:lnTo>
                <a:lnTo>
                  <a:pt x="386" y="1027"/>
                </a:lnTo>
                <a:lnTo>
                  <a:pt x="386" y="1027"/>
                </a:lnTo>
                <a:lnTo>
                  <a:pt x="386" y="1027"/>
                </a:lnTo>
                <a:lnTo>
                  <a:pt x="386" y="1027"/>
                </a:lnTo>
                <a:lnTo>
                  <a:pt x="386" y="1027"/>
                </a:lnTo>
                <a:lnTo>
                  <a:pt x="386" y="1027"/>
                </a:lnTo>
                <a:lnTo>
                  <a:pt x="388" y="1027"/>
                </a:lnTo>
                <a:lnTo>
                  <a:pt x="386" y="1027"/>
                </a:lnTo>
                <a:lnTo>
                  <a:pt x="386" y="1027"/>
                </a:lnTo>
                <a:close/>
                <a:moveTo>
                  <a:pt x="471" y="1058"/>
                </a:moveTo>
                <a:lnTo>
                  <a:pt x="469" y="1058"/>
                </a:lnTo>
                <a:lnTo>
                  <a:pt x="469" y="1058"/>
                </a:lnTo>
                <a:lnTo>
                  <a:pt x="469" y="1058"/>
                </a:lnTo>
                <a:lnTo>
                  <a:pt x="469" y="1058"/>
                </a:lnTo>
                <a:lnTo>
                  <a:pt x="466" y="1058"/>
                </a:lnTo>
                <a:lnTo>
                  <a:pt x="466" y="1058"/>
                </a:lnTo>
                <a:lnTo>
                  <a:pt x="466" y="1058"/>
                </a:lnTo>
                <a:lnTo>
                  <a:pt x="466" y="1058"/>
                </a:lnTo>
                <a:lnTo>
                  <a:pt x="466" y="1058"/>
                </a:lnTo>
                <a:lnTo>
                  <a:pt x="466" y="1056"/>
                </a:lnTo>
                <a:lnTo>
                  <a:pt x="466" y="1056"/>
                </a:lnTo>
                <a:lnTo>
                  <a:pt x="466" y="1056"/>
                </a:lnTo>
                <a:lnTo>
                  <a:pt x="464" y="1056"/>
                </a:lnTo>
                <a:lnTo>
                  <a:pt x="464" y="1056"/>
                </a:lnTo>
                <a:lnTo>
                  <a:pt x="462" y="1056"/>
                </a:lnTo>
                <a:lnTo>
                  <a:pt x="462" y="1056"/>
                </a:lnTo>
                <a:lnTo>
                  <a:pt x="462" y="1056"/>
                </a:lnTo>
                <a:lnTo>
                  <a:pt x="462" y="1056"/>
                </a:lnTo>
                <a:lnTo>
                  <a:pt x="459" y="1056"/>
                </a:lnTo>
                <a:lnTo>
                  <a:pt x="459" y="1056"/>
                </a:lnTo>
                <a:lnTo>
                  <a:pt x="459" y="1056"/>
                </a:lnTo>
                <a:lnTo>
                  <a:pt x="459" y="1053"/>
                </a:lnTo>
                <a:lnTo>
                  <a:pt x="459" y="1053"/>
                </a:lnTo>
                <a:lnTo>
                  <a:pt x="459" y="1053"/>
                </a:lnTo>
                <a:lnTo>
                  <a:pt x="459" y="1053"/>
                </a:lnTo>
                <a:lnTo>
                  <a:pt x="457" y="1053"/>
                </a:lnTo>
                <a:lnTo>
                  <a:pt x="457" y="1053"/>
                </a:lnTo>
                <a:lnTo>
                  <a:pt x="455" y="1053"/>
                </a:lnTo>
                <a:lnTo>
                  <a:pt x="455" y="1053"/>
                </a:lnTo>
                <a:lnTo>
                  <a:pt x="457" y="1051"/>
                </a:lnTo>
                <a:lnTo>
                  <a:pt x="455" y="1051"/>
                </a:lnTo>
                <a:lnTo>
                  <a:pt x="455" y="1051"/>
                </a:lnTo>
                <a:lnTo>
                  <a:pt x="455" y="1051"/>
                </a:lnTo>
                <a:lnTo>
                  <a:pt x="452" y="1051"/>
                </a:lnTo>
                <a:lnTo>
                  <a:pt x="452" y="1051"/>
                </a:lnTo>
                <a:lnTo>
                  <a:pt x="452" y="1051"/>
                </a:lnTo>
                <a:lnTo>
                  <a:pt x="452" y="1048"/>
                </a:lnTo>
                <a:lnTo>
                  <a:pt x="452" y="1048"/>
                </a:lnTo>
                <a:lnTo>
                  <a:pt x="450" y="1051"/>
                </a:lnTo>
                <a:lnTo>
                  <a:pt x="450" y="1051"/>
                </a:lnTo>
                <a:lnTo>
                  <a:pt x="447" y="1051"/>
                </a:lnTo>
                <a:lnTo>
                  <a:pt x="447" y="1051"/>
                </a:lnTo>
                <a:lnTo>
                  <a:pt x="445" y="1051"/>
                </a:lnTo>
                <a:lnTo>
                  <a:pt x="445" y="1051"/>
                </a:lnTo>
                <a:lnTo>
                  <a:pt x="445" y="1048"/>
                </a:lnTo>
                <a:lnTo>
                  <a:pt x="445" y="1048"/>
                </a:lnTo>
                <a:lnTo>
                  <a:pt x="445" y="1048"/>
                </a:lnTo>
                <a:lnTo>
                  <a:pt x="443" y="1048"/>
                </a:lnTo>
                <a:lnTo>
                  <a:pt x="443" y="1048"/>
                </a:lnTo>
                <a:lnTo>
                  <a:pt x="443" y="1048"/>
                </a:lnTo>
                <a:lnTo>
                  <a:pt x="443" y="1048"/>
                </a:lnTo>
                <a:lnTo>
                  <a:pt x="443" y="1048"/>
                </a:lnTo>
                <a:lnTo>
                  <a:pt x="443" y="1048"/>
                </a:lnTo>
                <a:lnTo>
                  <a:pt x="440" y="1048"/>
                </a:lnTo>
                <a:lnTo>
                  <a:pt x="440" y="1048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6"/>
                </a:lnTo>
                <a:lnTo>
                  <a:pt x="438" y="1048"/>
                </a:lnTo>
                <a:lnTo>
                  <a:pt x="438" y="1048"/>
                </a:lnTo>
                <a:lnTo>
                  <a:pt x="438" y="1048"/>
                </a:lnTo>
                <a:lnTo>
                  <a:pt x="438" y="1048"/>
                </a:lnTo>
                <a:lnTo>
                  <a:pt x="438" y="1048"/>
                </a:lnTo>
                <a:lnTo>
                  <a:pt x="440" y="1048"/>
                </a:lnTo>
                <a:lnTo>
                  <a:pt x="440" y="1048"/>
                </a:lnTo>
                <a:lnTo>
                  <a:pt x="440" y="1051"/>
                </a:lnTo>
                <a:lnTo>
                  <a:pt x="440" y="1051"/>
                </a:lnTo>
                <a:lnTo>
                  <a:pt x="440" y="1051"/>
                </a:lnTo>
                <a:lnTo>
                  <a:pt x="440" y="1051"/>
                </a:lnTo>
                <a:lnTo>
                  <a:pt x="440" y="1051"/>
                </a:lnTo>
                <a:lnTo>
                  <a:pt x="443" y="1053"/>
                </a:lnTo>
                <a:lnTo>
                  <a:pt x="443" y="1053"/>
                </a:lnTo>
                <a:lnTo>
                  <a:pt x="447" y="1056"/>
                </a:lnTo>
                <a:lnTo>
                  <a:pt x="447" y="1053"/>
                </a:lnTo>
                <a:lnTo>
                  <a:pt x="450" y="1053"/>
                </a:lnTo>
                <a:lnTo>
                  <a:pt x="450" y="1053"/>
                </a:lnTo>
                <a:lnTo>
                  <a:pt x="450" y="1056"/>
                </a:lnTo>
                <a:lnTo>
                  <a:pt x="450" y="1056"/>
                </a:lnTo>
                <a:lnTo>
                  <a:pt x="452" y="1056"/>
                </a:lnTo>
                <a:lnTo>
                  <a:pt x="452" y="1056"/>
                </a:lnTo>
                <a:lnTo>
                  <a:pt x="452" y="1058"/>
                </a:lnTo>
                <a:lnTo>
                  <a:pt x="452" y="1058"/>
                </a:lnTo>
                <a:lnTo>
                  <a:pt x="452" y="1058"/>
                </a:lnTo>
                <a:lnTo>
                  <a:pt x="455" y="1058"/>
                </a:lnTo>
                <a:lnTo>
                  <a:pt x="455" y="1058"/>
                </a:lnTo>
                <a:lnTo>
                  <a:pt x="455" y="1058"/>
                </a:lnTo>
                <a:lnTo>
                  <a:pt x="455" y="1058"/>
                </a:lnTo>
                <a:lnTo>
                  <a:pt x="455" y="1058"/>
                </a:lnTo>
                <a:lnTo>
                  <a:pt x="455" y="1058"/>
                </a:lnTo>
                <a:lnTo>
                  <a:pt x="457" y="1058"/>
                </a:lnTo>
                <a:lnTo>
                  <a:pt x="457" y="1058"/>
                </a:lnTo>
                <a:lnTo>
                  <a:pt x="457" y="1058"/>
                </a:lnTo>
                <a:lnTo>
                  <a:pt x="459" y="1058"/>
                </a:lnTo>
                <a:lnTo>
                  <a:pt x="459" y="1058"/>
                </a:lnTo>
                <a:lnTo>
                  <a:pt x="462" y="1058"/>
                </a:lnTo>
                <a:lnTo>
                  <a:pt x="464" y="1058"/>
                </a:lnTo>
                <a:lnTo>
                  <a:pt x="464" y="1058"/>
                </a:lnTo>
                <a:lnTo>
                  <a:pt x="464" y="1058"/>
                </a:lnTo>
                <a:lnTo>
                  <a:pt x="464" y="1058"/>
                </a:lnTo>
                <a:lnTo>
                  <a:pt x="464" y="1058"/>
                </a:lnTo>
                <a:lnTo>
                  <a:pt x="466" y="1058"/>
                </a:lnTo>
                <a:lnTo>
                  <a:pt x="466" y="1058"/>
                </a:lnTo>
                <a:lnTo>
                  <a:pt x="466" y="1060"/>
                </a:lnTo>
                <a:lnTo>
                  <a:pt x="466" y="1060"/>
                </a:lnTo>
                <a:lnTo>
                  <a:pt x="469" y="1060"/>
                </a:lnTo>
                <a:lnTo>
                  <a:pt x="471" y="1060"/>
                </a:lnTo>
                <a:lnTo>
                  <a:pt x="471" y="1060"/>
                </a:lnTo>
                <a:lnTo>
                  <a:pt x="473" y="1060"/>
                </a:lnTo>
                <a:lnTo>
                  <a:pt x="473" y="1060"/>
                </a:lnTo>
                <a:lnTo>
                  <a:pt x="476" y="1060"/>
                </a:lnTo>
                <a:lnTo>
                  <a:pt x="476" y="1060"/>
                </a:lnTo>
                <a:lnTo>
                  <a:pt x="471" y="1058"/>
                </a:lnTo>
                <a:lnTo>
                  <a:pt x="471" y="1058"/>
                </a:lnTo>
                <a:close/>
                <a:moveTo>
                  <a:pt x="436" y="1044"/>
                </a:moveTo>
                <a:lnTo>
                  <a:pt x="433" y="1044"/>
                </a:lnTo>
                <a:lnTo>
                  <a:pt x="433" y="1041"/>
                </a:lnTo>
                <a:lnTo>
                  <a:pt x="433" y="1041"/>
                </a:lnTo>
                <a:lnTo>
                  <a:pt x="433" y="1039"/>
                </a:lnTo>
                <a:lnTo>
                  <a:pt x="436" y="1039"/>
                </a:lnTo>
                <a:lnTo>
                  <a:pt x="438" y="1041"/>
                </a:lnTo>
                <a:lnTo>
                  <a:pt x="440" y="1039"/>
                </a:lnTo>
                <a:lnTo>
                  <a:pt x="440" y="1039"/>
                </a:lnTo>
                <a:lnTo>
                  <a:pt x="440" y="1039"/>
                </a:lnTo>
                <a:lnTo>
                  <a:pt x="440" y="1039"/>
                </a:lnTo>
                <a:lnTo>
                  <a:pt x="440" y="1039"/>
                </a:lnTo>
                <a:lnTo>
                  <a:pt x="440" y="1039"/>
                </a:lnTo>
                <a:lnTo>
                  <a:pt x="440" y="1039"/>
                </a:lnTo>
                <a:lnTo>
                  <a:pt x="443" y="1039"/>
                </a:lnTo>
                <a:lnTo>
                  <a:pt x="443" y="1037"/>
                </a:lnTo>
                <a:lnTo>
                  <a:pt x="443" y="1037"/>
                </a:lnTo>
                <a:lnTo>
                  <a:pt x="443" y="1037"/>
                </a:lnTo>
                <a:lnTo>
                  <a:pt x="443" y="1034"/>
                </a:lnTo>
                <a:lnTo>
                  <a:pt x="443" y="1034"/>
                </a:lnTo>
                <a:lnTo>
                  <a:pt x="443" y="1034"/>
                </a:lnTo>
                <a:lnTo>
                  <a:pt x="440" y="1032"/>
                </a:lnTo>
                <a:lnTo>
                  <a:pt x="440" y="1032"/>
                </a:lnTo>
                <a:lnTo>
                  <a:pt x="440" y="1030"/>
                </a:lnTo>
                <a:lnTo>
                  <a:pt x="440" y="1032"/>
                </a:lnTo>
                <a:lnTo>
                  <a:pt x="440" y="1030"/>
                </a:lnTo>
                <a:lnTo>
                  <a:pt x="438" y="1030"/>
                </a:lnTo>
                <a:lnTo>
                  <a:pt x="438" y="1030"/>
                </a:lnTo>
                <a:lnTo>
                  <a:pt x="438" y="1030"/>
                </a:lnTo>
                <a:lnTo>
                  <a:pt x="436" y="1030"/>
                </a:lnTo>
                <a:lnTo>
                  <a:pt x="433" y="1030"/>
                </a:lnTo>
                <a:lnTo>
                  <a:pt x="433" y="1030"/>
                </a:lnTo>
                <a:lnTo>
                  <a:pt x="433" y="1030"/>
                </a:lnTo>
                <a:lnTo>
                  <a:pt x="433" y="1030"/>
                </a:lnTo>
                <a:lnTo>
                  <a:pt x="431" y="1030"/>
                </a:lnTo>
                <a:lnTo>
                  <a:pt x="431" y="1030"/>
                </a:lnTo>
                <a:lnTo>
                  <a:pt x="431" y="1030"/>
                </a:lnTo>
                <a:lnTo>
                  <a:pt x="431" y="1032"/>
                </a:lnTo>
                <a:lnTo>
                  <a:pt x="429" y="1032"/>
                </a:lnTo>
                <a:lnTo>
                  <a:pt x="426" y="1032"/>
                </a:lnTo>
                <a:lnTo>
                  <a:pt x="426" y="1032"/>
                </a:lnTo>
                <a:lnTo>
                  <a:pt x="426" y="1032"/>
                </a:lnTo>
                <a:lnTo>
                  <a:pt x="429" y="1034"/>
                </a:lnTo>
                <a:lnTo>
                  <a:pt x="429" y="1034"/>
                </a:lnTo>
                <a:lnTo>
                  <a:pt x="429" y="1034"/>
                </a:lnTo>
                <a:lnTo>
                  <a:pt x="431" y="1032"/>
                </a:lnTo>
                <a:lnTo>
                  <a:pt x="431" y="1032"/>
                </a:lnTo>
                <a:lnTo>
                  <a:pt x="431" y="1034"/>
                </a:lnTo>
                <a:lnTo>
                  <a:pt x="431" y="1034"/>
                </a:lnTo>
                <a:lnTo>
                  <a:pt x="431" y="1034"/>
                </a:lnTo>
                <a:lnTo>
                  <a:pt x="431" y="1034"/>
                </a:lnTo>
                <a:lnTo>
                  <a:pt x="431" y="1037"/>
                </a:lnTo>
                <a:lnTo>
                  <a:pt x="433" y="1037"/>
                </a:lnTo>
                <a:lnTo>
                  <a:pt x="433" y="1037"/>
                </a:lnTo>
                <a:lnTo>
                  <a:pt x="433" y="1037"/>
                </a:lnTo>
                <a:lnTo>
                  <a:pt x="433" y="1039"/>
                </a:lnTo>
                <a:lnTo>
                  <a:pt x="431" y="1037"/>
                </a:lnTo>
                <a:lnTo>
                  <a:pt x="431" y="1039"/>
                </a:lnTo>
                <a:lnTo>
                  <a:pt x="431" y="1039"/>
                </a:lnTo>
                <a:lnTo>
                  <a:pt x="431" y="1039"/>
                </a:lnTo>
                <a:lnTo>
                  <a:pt x="431" y="1039"/>
                </a:lnTo>
                <a:lnTo>
                  <a:pt x="431" y="1039"/>
                </a:lnTo>
                <a:lnTo>
                  <a:pt x="429" y="1039"/>
                </a:lnTo>
                <a:lnTo>
                  <a:pt x="429" y="1039"/>
                </a:lnTo>
                <a:lnTo>
                  <a:pt x="429" y="1039"/>
                </a:lnTo>
                <a:lnTo>
                  <a:pt x="429" y="1039"/>
                </a:lnTo>
                <a:lnTo>
                  <a:pt x="426" y="1039"/>
                </a:lnTo>
                <a:lnTo>
                  <a:pt x="424" y="1037"/>
                </a:lnTo>
                <a:lnTo>
                  <a:pt x="424" y="1037"/>
                </a:lnTo>
                <a:lnTo>
                  <a:pt x="426" y="1039"/>
                </a:lnTo>
                <a:lnTo>
                  <a:pt x="426" y="1039"/>
                </a:lnTo>
                <a:lnTo>
                  <a:pt x="426" y="1039"/>
                </a:lnTo>
                <a:lnTo>
                  <a:pt x="426" y="1039"/>
                </a:lnTo>
                <a:lnTo>
                  <a:pt x="424" y="1039"/>
                </a:lnTo>
                <a:lnTo>
                  <a:pt x="424" y="1039"/>
                </a:lnTo>
                <a:lnTo>
                  <a:pt x="419" y="1039"/>
                </a:lnTo>
                <a:lnTo>
                  <a:pt x="421" y="1039"/>
                </a:lnTo>
                <a:lnTo>
                  <a:pt x="421" y="1039"/>
                </a:lnTo>
                <a:lnTo>
                  <a:pt x="421" y="1039"/>
                </a:lnTo>
                <a:lnTo>
                  <a:pt x="419" y="1039"/>
                </a:lnTo>
                <a:lnTo>
                  <a:pt x="421" y="1039"/>
                </a:lnTo>
                <a:lnTo>
                  <a:pt x="421" y="1039"/>
                </a:lnTo>
                <a:lnTo>
                  <a:pt x="421" y="1039"/>
                </a:lnTo>
                <a:lnTo>
                  <a:pt x="421" y="1041"/>
                </a:lnTo>
                <a:lnTo>
                  <a:pt x="421" y="1041"/>
                </a:lnTo>
                <a:lnTo>
                  <a:pt x="419" y="1041"/>
                </a:lnTo>
                <a:lnTo>
                  <a:pt x="419" y="1039"/>
                </a:lnTo>
                <a:lnTo>
                  <a:pt x="419" y="1041"/>
                </a:lnTo>
                <a:lnTo>
                  <a:pt x="417" y="1041"/>
                </a:lnTo>
                <a:lnTo>
                  <a:pt x="417" y="1041"/>
                </a:lnTo>
                <a:lnTo>
                  <a:pt x="419" y="1041"/>
                </a:lnTo>
                <a:lnTo>
                  <a:pt x="417" y="1041"/>
                </a:lnTo>
                <a:lnTo>
                  <a:pt x="417" y="1041"/>
                </a:lnTo>
                <a:lnTo>
                  <a:pt x="414" y="1041"/>
                </a:lnTo>
                <a:lnTo>
                  <a:pt x="414" y="1039"/>
                </a:lnTo>
                <a:lnTo>
                  <a:pt x="412" y="1039"/>
                </a:lnTo>
                <a:lnTo>
                  <a:pt x="412" y="1039"/>
                </a:lnTo>
                <a:lnTo>
                  <a:pt x="412" y="1041"/>
                </a:lnTo>
                <a:lnTo>
                  <a:pt x="410" y="1041"/>
                </a:lnTo>
                <a:lnTo>
                  <a:pt x="410" y="1041"/>
                </a:lnTo>
                <a:lnTo>
                  <a:pt x="410" y="1039"/>
                </a:lnTo>
                <a:lnTo>
                  <a:pt x="410" y="1039"/>
                </a:lnTo>
                <a:lnTo>
                  <a:pt x="410" y="1039"/>
                </a:lnTo>
                <a:lnTo>
                  <a:pt x="407" y="1039"/>
                </a:lnTo>
                <a:lnTo>
                  <a:pt x="407" y="1039"/>
                </a:lnTo>
                <a:lnTo>
                  <a:pt x="407" y="1039"/>
                </a:lnTo>
                <a:lnTo>
                  <a:pt x="407" y="1037"/>
                </a:lnTo>
                <a:lnTo>
                  <a:pt x="407" y="1039"/>
                </a:lnTo>
                <a:lnTo>
                  <a:pt x="405" y="1039"/>
                </a:lnTo>
                <a:lnTo>
                  <a:pt x="405" y="1039"/>
                </a:lnTo>
                <a:lnTo>
                  <a:pt x="405" y="1039"/>
                </a:lnTo>
                <a:lnTo>
                  <a:pt x="405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39"/>
                </a:lnTo>
                <a:lnTo>
                  <a:pt x="403" y="1041"/>
                </a:lnTo>
                <a:lnTo>
                  <a:pt x="400" y="1041"/>
                </a:lnTo>
                <a:lnTo>
                  <a:pt x="400" y="1041"/>
                </a:lnTo>
                <a:lnTo>
                  <a:pt x="400" y="1041"/>
                </a:lnTo>
                <a:lnTo>
                  <a:pt x="400" y="1039"/>
                </a:lnTo>
                <a:lnTo>
                  <a:pt x="400" y="1039"/>
                </a:lnTo>
                <a:lnTo>
                  <a:pt x="398" y="1039"/>
                </a:lnTo>
                <a:lnTo>
                  <a:pt x="398" y="1039"/>
                </a:lnTo>
                <a:lnTo>
                  <a:pt x="398" y="1039"/>
                </a:lnTo>
                <a:lnTo>
                  <a:pt x="398" y="1039"/>
                </a:lnTo>
                <a:lnTo>
                  <a:pt x="398" y="1039"/>
                </a:lnTo>
                <a:lnTo>
                  <a:pt x="398" y="1039"/>
                </a:lnTo>
                <a:lnTo>
                  <a:pt x="395" y="1039"/>
                </a:lnTo>
                <a:lnTo>
                  <a:pt x="395" y="1039"/>
                </a:lnTo>
                <a:lnTo>
                  <a:pt x="391" y="1039"/>
                </a:lnTo>
                <a:lnTo>
                  <a:pt x="391" y="1039"/>
                </a:lnTo>
                <a:lnTo>
                  <a:pt x="391" y="1039"/>
                </a:lnTo>
                <a:lnTo>
                  <a:pt x="400" y="1041"/>
                </a:lnTo>
                <a:lnTo>
                  <a:pt x="403" y="1041"/>
                </a:lnTo>
                <a:lnTo>
                  <a:pt x="403" y="1041"/>
                </a:lnTo>
                <a:lnTo>
                  <a:pt x="403" y="1041"/>
                </a:lnTo>
                <a:lnTo>
                  <a:pt x="405" y="1041"/>
                </a:lnTo>
                <a:lnTo>
                  <a:pt x="405" y="1041"/>
                </a:lnTo>
                <a:lnTo>
                  <a:pt x="405" y="1041"/>
                </a:lnTo>
                <a:lnTo>
                  <a:pt x="407" y="1041"/>
                </a:lnTo>
                <a:lnTo>
                  <a:pt x="410" y="1044"/>
                </a:lnTo>
                <a:lnTo>
                  <a:pt x="410" y="1044"/>
                </a:lnTo>
                <a:lnTo>
                  <a:pt x="410" y="1046"/>
                </a:lnTo>
                <a:lnTo>
                  <a:pt x="412" y="1046"/>
                </a:lnTo>
                <a:lnTo>
                  <a:pt x="412" y="1046"/>
                </a:lnTo>
                <a:lnTo>
                  <a:pt x="412" y="1044"/>
                </a:lnTo>
                <a:lnTo>
                  <a:pt x="412" y="1044"/>
                </a:lnTo>
                <a:lnTo>
                  <a:pt x="412" y="1044"/>
                </a:lnTo>
                <a:lnTo>
                  <a:pt x="412" y="1044"/>
                </a:lnTo>
                <a:lnTo>
                  <a:pt x="412" y="1044"/>
                </a:lnTo>
                <a:lnTo>
                  <a:pt x="412" y="1044"/>
                </a:lnTo>
                <a:lnTo>
                  <a:pt x="414" y="1046"/>
                </a:lnTo>
                <a:lnTo>
                  <a:pt x="414" y="1046"/>
                </a:lnTo>
                <a:lnTo>
                  <a:pt x="414" y="1046"/>
                </a:lnTo>
                <a:lnTo>
                  <a:pt x="417" y="1046"/>
                </a:lnTo>
                <a:lnTo>
                  <a:pt x="417" y="1046"/>
                </a:lnTo>
                <a:lnTo>
                  <a:pt x="417" y="1046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4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6"/>
                </a:lnTo>
                <a:lnTo>
                  <a:pt x="419" y="1044"/>
                </a:lnTo>
                <a:lnTo>
                  <a:pt x="419" y="1044"/>
                </a:lnTo>
                <a:lnTo>
                  <a:pt x="419" y="1044"/>
                </a:lnTo>
                <a:lnTo>
                  <a:pt x="421" y="1044"/>
                </a:lnTo>
                <a:lnTo>
                  <a:pt x="421" y="1046"/>
                </a:lnTo>
                <a:lnTo>
                  <a:pt x="421" y="1044"/>
                </a:lnTo>
                <a:lnTo>
                  <a:pt x="421" y="1046"/>
                </a:lnTo>
                <a:lnTo>
                  <a:pt x="421" y="1046"/>
                </a:lnTo>
                <a:lnTo>
                  <a:pt x="421" y="1046"/>
                </a:lnTo>
                <a:lnTo>
                  <a:pt x="424" y="1048"/>
                </a:lnTo>
                <a:lnTo>
                  <a:pt x="424" y="1046"/>
                </a:lnTo>
                <a:lnTo>
                  <a:pt x="424" y="1044"/>
                </a:lnTo>
                <a:lnTo>
                  <a:pt x="426" y="1044"/>
                </a:lnTo>
                <a:lnTo>
                  <a:pt x="426" y="1044"/>
                </a:lnTo>
                <a:lnTo>
                  <a:pt x="424" y="1044"/>
                </a:lnTo>
                <a:lnTo>
                  <a:pt x="424" y="1044"/>
                </a:lnTo>
                <a:lnTo>
                  <a:pt x="424" y="1044"/>
                </a:lnTo>
                <a:lnTo>
                  <a:pt x="424" y="1044"/>
                </a:lnTo>
                <a:lnTo>
                  <a:pt x="424" y="1044"/>
                </a:lnTo>
                <a:lnTo>
                  <a:pt x="426" y="1044"/>
                </a:lnTo>
                <a:lnTo>
                  <a:pt x="426" y="1044"/>
                </a:lnTo>
                <a:lnTo>
                  <a:pt x="426" y="1044"/>
                </a:lnTo>
                <a:lnTo>
                  <a:pt x="429" y="1044"/>
                </a:lnTo>
                <a:lnTo>
                  <a:pt x="429" y="1044"/>
                </a:lnTo>
                <a:lnTo>
                  <a:pt x="429" y="1044"/>
                </a:lnTo>
                <a:lnTo>
                  <a:pt x="429" y="1046"/>
                </a:lnTo>
                <a:lnTo>
                  <a:pt x="429" y="1046"/>
                </a:lnTo>
                <a:lnTo>
                  <a:pt x="431" y="1046"/>
                </a:lnTo>
                <a:lnTo>
                  <a:pt x="431" y="1046"/>
                </a:lnTo>
                <a:lnTo>
                  <a:pt x="431" y="1046"/>
                </a:lnTo>
                <a:lnTo>
                  <a:pt x="431" y="1046"/>
                </a:lnTo>
                <a:lnTo>
                  <a:pt x="431" y="1046"/>
                </a:lnTo>
                <a:lnTo>
                  <a:pt x="431" y="1044"/>
                </a:lnTo>
                <a:lnTo>
                  <a:pt x="431" y="1046"/>
                </a:lnTo>
                <a:lnTo>
                  <a:pt x="433" y="1046"/>
                </a:lnTo>
                <a:lnTo>
                  <a:pt x="433" y="1046"/>
                </a:lnTo>
                <a:lnTo>
                  <a:pt x="433" y="1046"/>
                </a:lnTo>
                <a:lnTo>
                  <a:pt x="433" y="1046"/>
                </a:lnTo>
                <a:lnTo>
                  <a:pt x="433" y="1046"/>
                </a:lnTo>
                <a:lnTo>
                  <a:pt x="433" y="1046"/>
                </a:lnTo>
                <a:lnTo>
                  <a:pt x="436" y="1046"/>
                </a:lnTo>
                <a:lnTo>
                  <a:pt x="436" y="1046"/>
                </a:lnTo>
                <a:lnTo>
                  <a:pt x="436" y="1046"/>
                </a:lnTo>
                <a:lnTo>
                  <a:pt x="436" y="1046"/>
                </a:lnTo>
                <a:lnTo>
                  <a:pt x="436" y="1044"/>
                </a:lnTo>
                <a:close/>
                <a:moveTo>
                  <a:pt x="828" y="303"/>
                </a:moveTo>
                <a:lnTo>
                  <a:pt x="831" y="303"/>
                </a:lnTo>
                <a:lnTo>
                  <a:pt x="831" y="303"/>
                </a:lnTo>
                <a:lnTo>
                  <a:pt x="831" y="303"/>
                </a:lnTo>
                <a:lnTo>
                  <a:pt x="831" y="303"/>
                </a:lnTo>
                <a:lnTo>
                  <a:pt x="831" y="303"/>
                </a:lnTo>
                <a:lnTo>
                  <a:pt x="833" y="303"/>
                </a:lnTo>
                <a:lnTo>
                  <a:pt x="833" y="303"/>
                </a:lnTo>
                <a:lnTo>
                  <a:pt x="833" y="301"/>
                </a:lnTo>
                <a:lnTo>
                  <a:pt x="831" y="303"/>
                </a:lnTo>
                <a:lnTo>
                  <a:pt x="831" y="303"/>
                </a:lnTo>
                <a:lnTo>
                  <a:pt x="831" y="303"/>
                </a:lnTo>
                <a:lnTo>
                  <a:pt x="828" y="303"/>
                </a:lnTo>
                <a:lnTo>
                  <a:pt x="828" y="303"/>
                </a:lnTo>
                <a:close/>
                <a:moveTo>
                  <a:pt x="1893" y="793"/>
                </a:moveTo>
                <a:lnTo>
                  <a:pt x="1893" y="793"/>
                </a:lnTo>
                <a:lnTo>
                  <a:pt x="1893" y="793"/>
                </a:lnTo>
                <a:lnTo>
                  <a:pt x="1893" y="790"/>
                </a:lnTo>
                <a:lnTo>
                  <a:pt x="1890" y="788"/>
                </a:lnTo>
                <a:lnTo>
                  <a:pt x="1888" y="786"/>
                </a:lnTo>
                <a:lnTo>
                  <a:pt x="1888" y="786"/>
                </a:lnTo>
                <a:lnTo>
                  <a:pt x="1888" y="786"/>
                </a:lnTo>
                <a:lnTo>
                  <a:pt x="1886" y="783"/>
                </a:lnTo>
                <a:lnTo>
                  <a:pt x="1886" y="786"/>
                </a:lnTo>
                <a:lnTo>
                  <a:pt x="1886" y="786"/>
                </a:lnTo>
                <a:lnTo>
                  <a:pt x="1886" y="786"/>
                </a:lnTo>
                <a:lnTo>
                  <a:pt x="1883" y="786"/>
                </a:lnTo>
                <a:lnTo>
                  <a:pt x="1883" y="786"/>
                </a:lnTo>
                <a:lnTo>
                  <a:pt x="1881" y="786"/>
                </a:lnTo>
                <a:lnTo>
                  <a:pt x="1881" y="783"/>
                </a:lnTo>
                <a:lnTo>
                  <a:pt x="1878" y="783"/>
                </a:lnTo>
                <a:lnTo>
                  <a:pt x="1878" y="781"/>
                </a:lnTo>
                <a:lnTo>
                  <a:pt x="1878" y="781"/>
                </a:lnTo>
                <a:lnTo>
                  <a:pt x="1876" y="781"/>
                </a:lnTo>
                <a:lnTo>
                  <a:pt x="1874" y="781"/>
                </a:lnTo>
                <a:lnTo>
                  <a:pt x="1874" y="781"/>
                </a:lnTo>
                <a:lnTo>
                  <a:pt x="1874" y="781"/>
                </a:lnTo>
                <a:lnTo>
                  <a:pt x="1876" y="783"/>
                </a:lnTo>
                <a:lnTo>
                  <a:pt x="1876" y="783"/>
                </a:lnTo>
                <a:lnTo>
                  <a:pt x="1876" y="783"/>
                </a:lnTo>
                <a:lnTo>
                  <a:pt x="1876" y="786"/>
                </a:lnTo>
                <a:lnTo>
                  <a:pt x="1876" y="786"/>
                </a:lnTo>
                <a:lnTo>
                  <a:pt x="1876" y="786"/>
                </a:lnTo>
                <a:lnTo>
                  <a:pt x="1876" y="786"/>
                </a:lnTo>
                <a:lnTo>
                  <a:pt x="1876" y="788"/>
                </a:lnTo>
                <a:lnTo>
                  <a:pt x="1876" y="788"/>
                </a:lnTo>
                <a:lnTo>
                  <a:pt x="1878" y="788"/>
                </a:lnTo>
                <a:lnTo>
                  <a:pt x="1878" y="788"/>
                </a:lnTo>
                <a:lnTo>
                  <a:pt x="1878" y="793"/>
                </a:lnTo>
                <a:lnTo>
                  <a:pt x="1878" y="793"/>
                </a:lnTo>
                <a:lnTo>
                  <a:pt x="1881" y="795"/>
                </a:lnTo>
                <a:lnTo>
                  <a:pt x="1883" y="795"/>
                </a:lnTo>
                <a:lnTo>
                  <a:pt x="1883" y="795"/>
                </a:lnTo>
                <a:lnTo>
                  <a:pt x="1886" y="795"/>
                </a:lnTo>
                <a:lnTo>
                  <a:pt x="1886" y="795"/>
                </a:lnTo>
                <a:lnTo>
                  <a:pt x="1888" y="798"/>
                </a:lnTo>
                <a:lnTo>
                  <a:pt x="1888" y="798"/>
                </a:lnTo>
                <a:lnTo>
                  <a:pt x="1888" y="798"/>
                </a:lnTo>
                <a:lnTo>
                  <a:pt x="1888" y="795"/>
                </a:lnTo>
                <a:lnTo>
                  <a:pt x="1888" y="795"/>
                </a:lnTo>
                <a:lnTo>
                  <a:pt x="1890" y="798"/>
                </a:lnTo>
                <a:lnTo>
                  <a:pt x="1890" y="798"/>
                </a:lnTo>
                <a:lnTo>
                  <a:pt x="1890" y="798"/>
                </a:lnTo>
                <a:lnTo>
                  <a:pt x="1890" y="798"/>
                </a:lnTo>
                <a:lnTo>
                  <a:pt x="1893" y="798"/>
                </a:lnTo>
                <a:lnTo>
                  <a:pt x="1893" y="798"/>
                </a:lnTo>
                <a:lnTo>
                  <a:pt x="1893" y="795"/>
                </a:lnTo>
                <a:lnTo>
                  <a:pt x="1893" y="793"/>
                </a:lnTo>
                <a:lnTo>
                  <a:pt x="1893" y="793"/>
                </a:lnTo>
                <a:lnTo>
                  <a:pt x="1893" y="793"/>
                </a:lnTo>
                <a:close/>
                <a:moveTo>
                  <a:pt x="1211" y="675"/>
                </a:moveTo>
                <a:lnTo>
                  <a:pt x="1211" y="675"/>
                </a:lnTo>
                <a:lnTo>
                  <a:pt x="1211" y="675"/>
                </a:lnTo>
                <a:lnTo>
                  <a:pt x="1211" y="675"/>
                </a:lnTo>
                <a:lnTo>
                  <a:pt x="1211" y="675"/>
                </a:lnTo>
                <a:lnTo>
                  <a:pt x="1209" y="675"/>
                </a:lnTo>
                <a:lnTo>
                  <a:pt x="1211" y="675"/>
                </a:lnTo>
                <a:lnTo>
                  <a:pt x="1211" y="675"/>
                </a:lnTo>
                <a:lnTo>
                  <a:pt x="1211" y="677"/>
                </a:lnTo>
                <a:lnTo>
                  <a:pt x="1211" y="677"/>
                </a:lnTo>
                <a:lnTo>
                  <a:pt x="1214" y="677"/>
                </a:lnTo>
                <a:lnTo>
                  <a:pt x="1211" y="677"/>
                </a:lnTo>
                <a:lnTo>
                  <a:pt x="1211" y="675"/>
                </a:lnTo>
                <a:lnTo>
                  <a:pt x="1211" y="675"/>
                </a:lnTo>
                <a:close/>
                <a:moveTo>
                  <a:pt x="1185" y="719"/>
                </a:moveTo>
                <a:lnTo>
                  <a:pt x="1185" y="722"/>
                </a:lnTo>
                <a:lnTo>
                  <a:pt x="1185" y="722"/>
                </a:lnTo>
                <a:lnTo>
                  <a:pt x="1185" y="722"/>
                </a:lnTo>
                <a:lnTo>
                  <a:pt x="1183" y="722"/>
                </a:lnTo>
                <a:lnTo>
                  <a:pt x="1183" y="722"/>
                </a:lnTo>
                <a:lnTo>
                  <a:pt x="1183" y="722"/>
                </a:lnTo>
                <a:lnTo>
                  <a:pt x="1183" y="724"/>
                </a:lnTo>
                <a:lnTo>
                  <a:pt x="1183" y="724"/>
                </a:lnTo>
                <a:lnTo>
                  <a:pt x="1183" y="724"/>
                </a:lnTo>
                <a:lnTo>
                  <a:pt x="1183" y="724"/>
                </a:lnTo>
                <a:lnTo>
                  <a:pt x="1183" y="724"/>
                </a:lnTo>
                <a:lnTo>
                  <a:pt x="1185" y="727"/>
                </a:lnTo>
                <a:lnTo>
                  <a:pt x="1188" y="724"/>
                </a:lnTo>
                <a:lnTo>
                  <a:pt x="1188" y="724"/>
                </a:lnTo>
                <a:lnTo>
                  <a:pt x="1190" y="724"/>
                </a:lnTo>
                <a:lnTo>
                  <a:pt x="1190" y="722"/>
                </a:lnTo>
                <a:lnTo>
                  <a:pt x="1188" y="719"/>
                </a:lnTo>
                <a:lnTo>
                  <a:pt x="1185" y="719"/>
                </a:lnTo>
                <a:close/>
                <a:moveTo>
                  <a:pt x="1971" y="819"/>
                </a:moveTo>
                <a:lnTo>
                  <a:pt x="1971" y="819"/>
                </a:lnTo>
                <a:lnTo>
                  <a:pt x="1971" y="819"/>
                </a:lnTo>
                <a:lnTo>
                  <a:pt x="1968" y="814"/>
                </a:lnTo>
                <a:lnTo>
                  <a:pt x="1968" y="814"/>
                </a:lnTo>
                <a:lnTo>
                  <a:pt x="1968" y="814"/>
                </a:lnTo>
                <a:lnTo>
                  <a:pt x="1966" y="812"/>
                </a:lnTo>
                <a:lnTo>
                  <a:pt x="1966" y="812"/>
                </a:lnTo>
                <a:lnTo>
                  <a:pt x="1966" y="812"/>
                </a:lnTo>
                <a:lnTo>
                  <a:pt x="1964" y="809"/>
                </a:lnTo>
                <a:lnTo>
                  <a:pt x="1964" y="807"/>
                </a:lnTo>
                <a:lnTo>
                  <a:pt x="1964" y="807"/>
                </a:lnTo>
                <a:lnTo>
                  <a:pt x="1961" y="807"/>
                </a:lnTo>
                <a:lnTo>
                  <a:pt x="1961" y="805"/>
                </a:lnTo>
                <a:lnTo>
                  <a:pt x="1961" y="805"/>
                </a:lnTo>
                <a:lnTo>
                  <a:pt x="1961" y="802"/>
                </a:lnTo>
                <a:lnTo>
                  <a:pt x="1961" y="802"/>
                </a:lnTo>
                <a:lnTo>
                  <a:pt x="1961" y="800"/>
                </a:lnTo>
                <a:lnTo>
                  <a:pt x="1959" y="800"/>
                </a:lnTo>
                <a:lnTo>
                  <a:pt x="1959" y="800"/>
                </a:lnTo>
                <a:lnTo>
                  <a:pt x="1959" y="800"/>
                </a:lnTo>
                <a:lnTo>
                  <a:pt x="1959" y="798"/>
                </a:lnTo>
                <a:lnTo>
                  <a:pt x="1959" y="798"/>
                </a:lnTo>
                <a:lnTo>
                  <a:pt x="1959" y="798"/>
                </a:lnTo>
                <a:lnTo>
                  <a:pt x="1959" y="798"/>
                </a:lnTo>
                <a:lnTo>
                  <a:pt x="1959" y="798"/>
                </a:lnTo>
                <a:lnTo>
                  <a:pt x="1959" y="798"/>
                </a:lnTo>
                <a:lnTo>
                  <a:pt x="1959" y="795"/>
                </a:lnTo>
                <a:lnTo>
                  <a:pt x="1959" y="795"/>
                </a:lnTo>
                <a:lnTo>
                  <a:pt x="1959" y="793"/>
                </a:lnTo>
                <a:lnTo>
                  <a:pt x="1959" y="790"/>
                </a:lnTo>
                <a:lnTo>
                  <a:pt x="1959" y="788"/>
                </a:lnTo>
                <a:lnTo>
                  <a:pt x="1959" y="788"/>
                </a:lnTo>
                <a:lnTo>
                  <a:pt x="1959" y="786"/>
                </a:lnTo>
                <a:lnTo>
                  <a:pt x="1959" y="783"/>
                </a:lnTo>
                <a:lnTo>
                  <a:pt x="1957" y="781"/>
                </a:lnTo>
                <a:lnTo>
                  <a:pt x="1957" y="781"/>
                </a:lnTo>
                <a:lnTo>
                  <a:pt x="1957" y="779"/>
                </a:lnTo>
                <a:lnTo>
                  <a:pt x="1954" y="779"/>
                </a:lnTo>
                <a:lnTo>
                  <a:pt x="1954" y="776"/>
                </a:lnTo>
                <a:lnTo>
                  <a:pt x="1952" y="776"/>
                </a:lnTo>
                <a:lnTo>
                  <a:pt x="1949" y="779"/>
                </a:lnTo>
                <a:lnTo>
                  <a:pt x="1949" y="779"/>
                </a:lnTo>
                <a:lnTo>
                  <a:pt x="1947" y="779"/>
                </a:lnTo>
                <a:lnTo>
                  <a:pt x="1942" y="779"/>
                </a:lnTo>
                <a:lnTo>
                  <a:pt x="1942" y="779"/>
                </a:lnTo>
                <a:lnTo>
                  <a:pt x="1942" y="779"/>
                </a:lnTo>
                <a:lnTo>
                  <a:pt x="1940" y="776"/>
                </a:lnTo>
                <a:lnTo>
                  <a:pt x="1938" y="774"/>
                </a:lnTo>
                <a:lnTo>
                  <a:pt x="1938" y="774"/>
                </a:lnTo>
                <a:lnTo>
                  <a:pt x="1935" y="774"/>
                </a:lnTo>
                <a:lnTo>
                  <a:pt x="1933" y="774"/>
                </a:lnTo>
                <a:lnTo>
                  <a:pt x="1928" y="772"/>
                </a:lnTo>
                <a:lnTo>
                  <a:pt x="1923" y="772"/>
                </a:lnTo>
                <a:lnTo>
                  <a:pt x="1919" y="772"/>
                </a:lnTo>
                <a:lnTo>
                  <a:pt x="1916" y="772"/>
                </a:lnTo>
                <a:lnTo>
                  <a:pt x="1912" y="769"/>
                </a:lnTo>
                <a:lnTo>
                  <a:pt x="1907" y="769"/>
                </a:lnTo>
                <a:lnTo>
                  <a:pt x="1900" y="767"/>
                </a:lnTo>
                <a:lnTo>
                  <a:pt x="1897" y="767"/>
                </a:lnTo>
                <a:lnTo>
                  <a:pt x="1897" y="767"/>
                </a:lnTo>
                <a:lnTo>
                  <a:pt x="1897" y="767"/>
                </a:lnTo>
                <a:lnTo>
                  <a:pt x="1893" y="767"/>
                </a:lnTo>
                <a:lnTo>
                  <a:pt x="1890" y="769"/>
                </a:lnTo>
                <a:lnTo>
                  <a:pt x="1888" y="769"/>
                </a:lnTo>
                <a:lnTo>
                  <a:pt x="1888" y="769"/>
                </a:lnTo>
                <a:lnTo>
                  <a:pt x="1888" y="767"/>
                </a:lnTo>
                <a:lnTo>
                  <a:pt x="1888" y="764"/>
                </a:lnTo>
                <a:lnTo>
                  <a:pt x="1888" y="764"/>
                </a:lnTo>
                <a:lnTo>
                  <a:pt x="1886" y="762"/>
                </a:lnTo>
                <a:lnTo>
                  <a:pt x="1886" y="762"/>
                </a:lnTo>
                <a:lnTo>
                  <a:pt x="1883" y="762"/>
                </a:lnTo>
                <a:lnTo>
                  <a:pt x="1883" y="760"/>
                </a:lnTo>
                <a:lnTo>
                  <a:pt x="1883" y="760"/>
                </a:lnTo>
                <a:lnTo>
                  <a:pt x="1883" y="760"/>
                </a:lnTo>
                <a:lnTo>
                  <a:pt x="1883" y="757"/>
                </a:lnTo>
                <a:lnTo>
                  <a:pt x="1883" y="757"/>
                </a:lnTo>
                <a:lnTo>
                  <a:pt x="1876" y="757"/>
                </a:lnTo>
                <a:lnTo>
                  <a:pt x="1874" y="746"/>
                </a:lnTo>
                <a:lnTo>
                  <a:pt x="1869" y="746"/>
                </a:lnTo>
                <a:lnTo>
                  <a:pt x="1864" y="746"/>
                </a:lnTo>
                <a:lnTo>
                  <a:pt x="1864" y="743"/>
                </a:lnTo>
                <a:lnTo>
                  <a:pt x="1864" y="738"/>
                </a:lnTo>
                <a:lnTo>
                  <a:pt x="1862" y="734"/>
                </a:lnTo>
                <a:lnTo>
                  <a:pt x="1857" y="731"/>
                </a:lnTo>
                <a:lnTo>
                  <a:pt x="1852" y="729"/>
                </a:lnTo>
                <a:lnTo>
                  <a:pt x="1850" y="724"/>
                </a:lnTo>
                <a:lnTo>
                  <a:pt x="1845" y="722"/>
                </a:lnTo>
                <a:lnTo>
                  <a:pt x="1841" y="717"/>
                </a:lnTo>
                <a:lnTo>
                  <a:pt x="1836" y="710"/>
                </a:lnTo>
                <a:lnTo>
                  <a:pt x="1831" y="708"/>
                </a:lnTo>
                <a:lnTo>
                  <a:pt x="1824" y="701"/>
                </a:lnTo>
                <a:lnTo>
                  <a:pt x="1817" y="693"/>
                </a:lnTo>
                <a:lnTo>
                  <a:pt x="1810" y="686"/>
                </a:lnTo>
                <a:lnTo>
                  <a:pt x="1805" y="684"/>
                </a:lnTo>
                <a:lnTo>
                  <a:pt x="1808" y="679"/>
                </a:lnTo>
                <a:lnTo>
                  <a:pt x="1793" y="672"/>
                </a:lnTo>
                <a:lnTo>
                  <a:pt x="1786" y="667"/>
                </a:lnTo>
                <a:lnTo>
                  <a:pt x="1772" y="663"/>
                </a:lnTo>
                <a:lnTo>
                  <a:pt x="1770" y="660"/>
                </a:lnTo>
                <a:lnTo>
                  <a:pt x="1770" y="658"/>
                </a:lnTo>
                <a:lnTo>
                  <a:pt x="1767" y="658"/>
                </a:lnTo>
                <a:lnTo>
                  <a:pt x="1765" y="653"/>
                </a:lnTo>
                <a:lnTo>
                  <a:pt x="1760" y="651"/>
                </a:lnTo>
                <a:lnTo>
                  <a:pt x="1758" y="651"/>
                </a:lnTo>
                <a:lnTo>
                  <a:pt x="1753" y="648"/>
                </a:lnTo>
                <a:lnTo>
                  <a:pt x="1753" y="646"/>
                </a:lnTo>
                <a:lnTo>
                  <a:pt x="1744" y="646"/>
                </a:lnTo>
                <a:lnTo>
                  <a:pt x="1741" y="641"/>
                </a:lnTo>
                <a:lnTo>
                  <a:pt x="1741" y="639"/>
                </a:lnTo>
                <a:lnTo>
                  <a:pt x="1739" y="639"/>
                </a:lnTo>
                <a:lnTo>
                  <a:pt x="1739" y="637"/>
                </a:lnTo>
                <a:lnTo>
                  <a:pt x="1739" y="634"/>
                </a:lnTo>
                <a:lnTo>
                  <a:pt x="1737" y="630"/>
                </a:lnTo>
                <a:lnTo>
                  <a:pt x="1734" y="627"/>
                </a:lnTo>
                <a:lnTo>
                  <a:pt x="1732" y="627"/>
                </a:lnTo>
                <a:lnTo>
                  <a:pt x="1729" y="625"/>
                </a:lnTo>
                <a:lnTo>
                  <a:pt x="1729" y="622"/>
                </a:lnTo>
                <a:lnTo>
                  <a:pt x="1725" y="622"/>
                </a:lnTo>
                <a:lnTo>
                  <a:pt x="1720" y="620"/>
                </a:lnTo>
                <a:lnTo>
                  <a:pt x="1708" y="632"/>
                </a:lnTo>
                <a:lnTo>
                  <a:pt x="1703" y="634"/>
                </a:lnTo>
                <a:lnTo>
                  <a:pt x="1701" y="637"/>
                </a:lnTo>
                <a:lnTo>
                  <a:pt x="1699" y="639"/>
                </a:lnTo>
                <a:lnTo>
                  <a:pt x="1703" y="639"/>
                </a:lnTo>
                <a:lnTo>
                  <a:pt x="1703" y="641"/>
                </a:lnTo>
                <a:lnTo>
                  <a:pt x="1703" y="646"/>
                </a:lnTo>
                <a:lnTo>
                  <a:pt x="1699" y="648"/>
                </a:lnTo>
                <a:lnTo>
                  <a:pt x="1696" y="646"/>
                </a:lnTo>
                <a:lnTo>
                  <a:pt x="1701" y="658"/>
                </a:lnTo>
                <a:lnTo>
                  <a:pt x="1699" y="665"/>
                </a:lnTo>
                <a:lnTo>
                  <a:pt x="1692" y="667"/>
                </a:lnTo>
                <a:lnTo>
                  <a:pt x="1680" y="682"/>
                </a:lnTo>
                <a:lnTo>
                  <a:pt x="1677" y="686"/>
                </a:lnTo>
                <a:lnTo>
                  <a:pt x="1675" y="689"/>
                </a:lnTo>
                <a:lnTo>
                  <a:pt x="1675" y="682"/>
                </a:lnTo>
                <a:lnTo>
                  <a:pt x="1668" y="670"/>
                </a:lnTo>
                <a:lnTo>
                  <a:pt x="1651" y="658"/>
                </a:lnTo>
                <a:lnTo>
                  <a:pt x="1630" y="646"/>
                </a:lnTo>
                <a:lnTo>
                  <a:pt x="1628" y="644"/>
                </a:lnTo>
                <a:lnTo>
                  <a:pt x="1625" y="637"/>
                </a:lnTo>
                <a:lnTo>
                  <a:pt x="1614" y="634"/>
                </a:lnTo>
                <a:lnTo>
                  <a:pt x="1609" y="630"/>
                </a:lnTo>
                <a:lnTo>
                  <a:pt x="1609" y="615"/>
                </a:lnTo>
                <a:lnTo>
                  <a:pt x="1609" y="613"/>
                </a:lnTo>
                <a:lnTo>
                  <a:pt x="1590" y="618"/>
                </a:lnTo>
                <a:lnTo>
                  <a:pt x="1585" y="630"/>
                </a:lnTo>
                <a:lnTo>
                  <a:pt x="1569" y="625"/>
                </a:lnTo>
                <a:lnTo>
                  <a:pt x="1569" y="630"/>
                </a:lnTo>
                <a:lnTo>
                  <a:pt x="1552" y="627"/>
                </a:lnTo>
                <a:lnTo>
                  <a:pt x="1552" y="620"/>
                </a:lnTo>
                <a:lnTo>
                  <a:pt x="1550" y="611"/>
                </a:lnTo>
                <a:lnTo>
                  <a:pt x="1547" y="601"/>
                </a:lnTo>
                <a:lnTo>
                  <a:pt x="1545" y="594"/>
                </a:lnTo>
                <a:lnTo>
                  <a:pt x="1545" y="585"/>
                </a:lnTo>
                <a:lnTo>
                  <a:pt x="1543" y="575"/>
                </a:lnTo>
                <a:lnTo>
                  <a:pt x="1540" y="568"/>
                </a:lnTo>
                <a:lnTo>
                  <a:pt x="1540" y="559"/>
                </a:lnTo>
                <a:lnTo>
                  <a:pt x="1538" y="549"/>
                </a:lnTo>
                <a:lnTo>
                  <a:pt x="1533" y="532"/>
                </a:lnTo>
                <a:lnTo>
                  <a:pt x="1533" y="525"/>
                </a:lnTo>
                <a:lnTo>
                  <a:pt x="1531" y="516"/>
                </a:lnTo>
                <a:lnTo>
                  <a:pt x="1528" y="506"/>
                </a:lnTo>
                <a:lnTo>
                  <a:pt x="1526" y="499"/>
                </a:lnTo>
                <a:lnTo>
                  <a:pt x="1526" y="490"/>
                </a:lnTo>
                <a:lnTo>
                  <a:pt x="1524" y="480"/>
                </a:lnTo>
                <a:lnTo>
                  <a:pt x="1521" y="473"/>
                </a:lnTo>
                <a:lnTo>
                  <a:pt x="1521" y="464"/>
                </a:lnTo>
                <a:lnTo>
                  <a:pt x="1519" y="454"/>
                </a:lnTo>
                <a:lnTo>
                  <a:pt x="1517" y="447"/>
                </a:lnTo>
                <a:lnTo>
                  <a:pt x="1514" y="438"/>
                </a:lnTo>
                <a:lnTo>
                  <a:pt x="1514" y="428"/>
                </a:lnTo>
                <a:lnTo>
                  <a:pt x="1512" y="421"/>
                </a:lnTo>
                <a:lnTo>
                  <a:pt x="1509" y="412"/>
                </a:lnTo>
                <a:lnTo>
                  <a:pt x="1509" y="405"/>
                </a:lnTo>
                <a:lnTo>
                  <a:pt x="1507" y="395"/>
                </a:lnTo>
                <a:lnTo>
                  <a:pt x="1505" y="386"/>
                </a:lnTo>
                <a:lnTo>
                  <a:pt x="1502" y="379"/>
                </a:lnTo>
                <a:lnTo>
                  <a:pt x="1502" y="369"/>
                </a:lnTo>
                <a:lnTo>
                  <a:pt x="1495" y="334"/>
                </a:lnTo>
                <a:lnTo>
                  <a:pt x="1493" y="327"/>
                </a:lnTo>
                <a:lnTo>
                  <a:pt x="1491" y="310"/>
                </a:lnTo>
                <a:lnTo>
                  <a:pt x="1488" y="301"/>
                </a:lnTo>
                <a:lnTo>
                  <a:pt x="1483" y="284"/>
                </a:lnTo>
                <a:lnTo>
                  <a:pt x="1483" y="275"/>
                </a:lnTo>
                <a:lnTo>
                  <a:pt x="1481" y="265"/>
                </a:lnTo>
                <a:lnTo>
                  <a:pt x="1479" y="258"/>
                </a:lnTo>
                <a:lnTo>
                  <a:pt x="1479" y="248"/>
                </a:lnTo>
                <a:lnTo>
                  <a:pt x="1474" y="232"/>
                </a:lnTo>
                <a:lnTo>
                  <a:pt x="1472" y="222"/>
                </a:lnTo>
                <a:lnTo>
                  <a:pt x="1472" y="215"/>
                </a:lnTo>
                <a:lnTo>
                  <a:pt x="1469" y="206"/>
                </a:lnTo>
                <a:lnTo>
                  <a:pt x="1467" y="189"/>
                </a:lnTo>
                <a:lnTo>
                  <a:pt x="1465" y="180"/>
                </a:lnTo>
                <a:lnTo>
                  <a:pt x="1462" y="173"/>
                </a:lnTo>
                <a:lnTo>
                  <a:pt x="1460" y="154"/>
                </a:lnTo>
                <a:lnTo>
                  <a:pt x="1455" y="137"/>
                </a:lnTo>
                <a:lnTo>
                  <a:pt x="1455" y="130"/>
                </a:lnTo>
                <a:lnTo>
                  <a:pt x="1453" y="121"/>
                </a:lnTo>
                <a:lnTo>
                  <a:pt x="1450" y="114"/>
                </a:lnTo>
                <a:lnTo>
                  <a:pt x="1448" y="104"/>
                </a:lnTo>
                <a:lnTo>
                  <a:pt x="1448" y="95"/>
                </a:lnTo>
                <a:lnTo>
                  <a:pt x="1446" y="88"/>
                </a:lnTo>
                <a:lnTo>
                  <a:pt x="1443" y="78"/>
                </a:lnTo>
                <a:lnTo>
                  <a:pt x="1443" y="78"/>
                </a:lnTo>
                <a:lnTo>
                  <a:pt x="1436" y="78"/>
                </a:lnTo>
                <a:lnTo>
                  <a:pt x="1436" y="78"/>
                </a:lnTo>
                <a:lnTo>
                  <a:pt x="1439" y="78"/>
                </a:lnTo>
                <a:lnTo>
                  <a:pt x="1439" y="78"/>
                </a:lnTo>
                <a:lnTo>
                  <a:pt x="1439" y="78"/>
                </a:lnTo>
                <a:lnTo>
                  <a:pt x="1439" y="78"/>
                </a:lnTo>
                <a:lnTo>
                  <a:pt x="1439" y="78"/>
                </a:lnTo>
                <a:lnTo>
                  <a:pt x="1439" y="80"/>
                </a:lnTo>
                <a:lnTo>
                  <a:pt x="1439" y="80"/>
                </a:lnTo>
                <a:lnTo>
                  <a:pt x="1436" y="80"/>
                </a:lnTo>
                <a:lnTo>
                  <a:pt x="1434" y="80"/>
                </a:lnTo>
                <a:lnTo>
                  <a:pt x="1434" y="78"/>
                </a:lnTo>
                <a:lnTo>
                  <a:pt x="1434" y="78"/>
                </a:lnTo>
                <a:lnTo>
                  <a:pt x="1431" y="76"/>
                </a:lnTo>
                <a:lnTo>
                  <a:pt x="1431" y="76"/>
                </a:lnTo>
                <a:lnTo>
                  <a:pt x="1429" y="76"/>
                </a:lnTo>
                <a:lnTo>
                  <a:pt x="1424" y="73"/>
                </a:lnTo>
                <a:lnTo>
                  <a:pt x="1424" y="73"/>
                </a:lnTo>
                <a:lnTo>
                  <a:pt x="1422" y="73"/>
                </a:lnTo>
                <a:lnTo>
                  <a:pt x="1422" y="73"/>
                </a:lnTo>
                <a:lnTo>
                  <a:pt x="1422" y="73"/>
                </a:lnTo>
                <a:lnTo>
                  <a:pt x="1422" y="73"/>
                </a:lnTo>
                <a:lnTo>
                  <a:pt x="1422" y="73"/>
                </a:lnTo>
                <a:lnTo>
                  <a:pt x="1420" y="73"/>
                </a:lnTo>
                <a:lnTo>
                  <a:pt x="1420" y="71"/>
                </a:lnTo>
                <a:lnTo>
                  <a:pt x="1420" y="71"/>
                </a:lnTo>
                <a:lnTo>
                  <a:pt x="1415" y="71"/>
                </a:lnTo>
                <a:lnTo>
                  <a:pt x="1415" y="71"/>
                </a:lnTo>
                <a:lnTo>
                  <a:pt x="1415" y="71"/>
                </a:lnTo>
                <a:lnTo>
                  <a:pt x="1415" y="71"/>
                </a:lnTo>
                <a:lnTo>
                  <a:pt x="1413" y="71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3" y="69"/>
                </a:lnTo>
                <a:lnTo>
                  <a:pt x="1410" y="66"/>
                </a:lnTo>
                <a:lnTo>
                  <a:pt x="1410" y="66"/>
                </a:lnTo>
                <a:lnTo>
                  <a:pt x="1410" y="66"/>
                </a:lnTo>
                <a:lnTo>
                  <a:pt x="1410" y="66"/>
                </a:lnTo>
                <a:lnTo>
                  <a:pt x="1410" y="66"/>
                </a:lnTo>
                <a:lnTo>
                  <a:pt x="1410" y="66"/>
                </a:lnTo>
                <a:lnTo>
                  <a:pt x="1410" y="66"/>
                </a:lnTo>
                <a:lnTo>
                  <a:pt x="1408" y="66"/>
                </a:lnTo>
                <a:lnTo>
                  <a:pt x="1408" y="64"/>
                </a:lnTo>
                <a:lnTo>
                  <a:pt x="1408" y="66"/>
                </a:lnTo>
                <a:lnTo>
                  <a:pt x="1408" y="66"/>
                </a:lnTo>
                <a:lnTo>
                  <a:pt x="1408" y="66"/>
                </a:lnTo>
                <a:lnTo>
                  <a:pt x="1408" y="66"/>
                </a:lnTo>
                <a:lnTo>
                  <a:pt x="1408" y="66"/>
                </a:lnTo>
                <a:lnTo>
                  <a:pt x="1408" y="64"/>
                </a:lnTo>
                <a:lnTo>
                  <a:pt x="1408" y="64"/>
                </a:lnTo>
                <a:lnTo>
                  <a:pt x="1405" y="64"/>
                </a:lnTo>
                <a:lnTo>
                  <a:pt x="1401" y="61"/>
                </a:lnTo>
                <a:lnTo>
                  <a:pt x="1398" y="61"/>
                </a:lnTo>
                <a:lnTo>
                  <a:pt x="1401" y="61"/>
                </a:lnTo>
                <a:lnTo>
                  <a:pt x="1398" y="61"/>
                </a:lnTo>
                <a:lnTo>
                  <a:pt x="1398" y="61"/>
                </a:lnTo>
                <a:lnTo>
                  <a:pt x="1398" y="61"/>
                </a:lnTo>
                <a:lnTo>
                  <a:pt x="1398" y="61"/>
                </a:lnTo>
                <a:lnTo>
                  <a:pt x="1398" y="61"/>
                </a:lnTo>
                <a:lnTo>
                  <a:pt x="1398" y="61"/>
                </a:lnTo>
                <a:lnTo>
                  <a:pt x="1398" y="61"/>
                </a:lnTo>
                <a:lnTo>
                  <a:pt x="1396" y="61"/>
                </a:lnTo>
                <a:lnTo>
                  <a:pt x="1396" y="61"/>
                </a:lnTo>
                <a:lnTo>
                  <a:pt x="1396" y="61"/>
                </a:lnTo>
                <a:lnTo>
                  <a:pt x="1394" y="61"/>
                </a:lnTo>
                <a:lnTo>
                  <a:pt x="1394" y="59"/>
                </a:lnTo>
                <a:lnTo>
                  <a:pt x="1394" y="59"/>
                </a:lnTo>
                <a:lnTo>
                  <a:pt x="1391" y="59"/>
                </a:lnTo>
                <a:lnTo>
                  <a:pt x="1391" y="59"/>
                </a:lnTo>
                <a:lnTo>
                  <a:pt x="1391" y="61"/>
                </a:lnTo>
                <a:lnTo>
                  <a:pt x="1391" y="61"/>
                </a:lnTo>
                <a:lnTo>
                  <a:pt x="1391" y="64"/>
                </a:lnTo>
                <a:lnTo>
                  <a:pt x="1394" y="64"/>
                </a:lnTo>
                <a:lnTo>
                  <a:pt x="1391" y="64"/>
                </a:lnTo>
                <a:lnTo>
                  <a:pt x="1391" y="64"/>
                </a:lnTo>
                <a:lnTo>
                  <a:pt x="1391" y="61"/>
                </a:lnTo>
                <a:lnTo>
                  <a:pt x="1391" y="61"/>
                </a:lnTo>
                <a:lnTo>
                  <a:pt x="1391" y="61"/>
                </a:lnTo>
                <a:lnTo>
                  <a:pt x="1386" y="61"/>
                </a:lnTo>
                <a:lnTo>
                  <a:pt x="1386" y="61"/>
                </a:lnTo>
                <a:lnTo>
                  <a:pt x="1386" y="61"/>
                </a:lnTo>
                <a:lnTo>
                  <a:pt x="1386" y="59"/>
                </a:lnTo>
                <a:lnTo>
                  <a:pt x="1386" y="61"/>
                </a:lnTo>
                <a:lnTo>
                  <a:pt x="1386" y="61"/>
                </a:lnTo>
                <a:lnTo>
                  <a:pt x="1386" y="61"/>
                </a:lnTo>
                <a:lnTo>
                  <a:pt x="1386" y="61"/>
                </a:lnTo>
                <a:lnTo>
                  <a:pt x="1386" y="61"/>
                </a:lnTo>
                <a:lnTo>
                  <a:pt x="1384" y="64"/>
                </a:lnTo>
                <a:lnTo>
                  <a:pt x="1384" y="61"/>
                </a:lnTo>
                <a:lnTo>
                  <a:pt x="1382" y="61"/>
                </a:lnTo>
                <a:lnTo>
                  <a:pt x="1382" y="61"/>
                </a:lnTo>
                <a:lnTo>
                  <a:pt x="1382" y="64"/>
                </a:lnTo>
                <a:lnTo>
                  <a:pt x="1379" y="64"/>
                </a:lnTo>
                <a:lnTo>
                  <a:pt x="1379" y="64"/>
                </a:lnTo>
                <a:lnTo>
                  <a:pt x="1379" y="64"/>
                </a:lnTo>
                <a:lnTo>
                  <a:pt x="1379" y="64"/>
                </a:lnTo>
                <a:lnTo>
                  <a:pt x="1379" y="64"/>
                </a:lnTo>
                <a:lnTo>
                  <a:pt x="1379" y="64"/>
                </a:lnTo>
                <a:lnTo>
                  <a:pt x="1379" y="64"/>
                </a:lnTo>
                <a:lnTo>
                  <a:pt x="1379" y="64"/>
                </a:lnTo>
                <a:lnTo>
                  <a:pt x="1377" y="64"/>
                </a:lnTo>
                <a:lnTo>
                  <a:pt x="1377" y="64"/>
                </a:lnTo>
                <a:lnTo>
                  <a:pt x="1377" y="64"/>
                </a:lnTo>
                <a:lnTo>
                  <a:pt x="1377" y="64"/>
                </a:lnTo>
                <a:lnTo>
                  <a:pt x="1377" y="64"/>
                </a:lnTo>
                <a:lnTo>
                  <a:pt x="1377" y="64"/>
                </a:lnTo>
                <a:lnTo>
                  <a:pt x="1377" y="66"/>
                </a:lnTo>
                <a:lnTo>
                  <a:pt x="1377" y="66"/>
                </a:lnTo>
                <a:lnTo>
                  <a:pt x="1377" y="69"/>
                </a:lnTo>
                <a:lnTo>
                  <a:pt x="1377" y="69"/>
                </a:lnTo>
                <a:lnTo>
                  <a:pt x="1377" y="71"/>
                </a:lnTo>
                <a:lnTo>
                  <a:pt x="1377" y="69"/>
                </a:lnTo>
                <a:lnTo>
                  <a:pt x="1377" y="69"/>
                </a:lnTo>
                <a:lnTo>
                  <a:pt x="1377" y="69"/>
                </a:lnTo>
                <a:lnTo>
                  <a:pt x="1377" y="69"/>
                </a:lnTo>
                <a:lnTo>
                  <a:pt x="1377" y="69"/>
                </a:lnTo>
                <a:lnTo>
                  <a:pt x="1377" y="66"/>
                </a:lnTo>
                <a:lnTo>
                  <a:pt x="1377" y="66"/>
                </a:lnTo>
                <a:lnTo>
                  <a:pt x="1377" y="66"/>
                </a:lnTo>
                <a:lnTo>
                  <a:pt x="1375" y="66"/>
                </a:lnTo>
                <a:lnTo>
                  <a:pt x="1375" y="66"/>
                </a:lnTo>
                <a:lnTo>
                  <a:pt x="1375" y="66"/>
                </a:lnTo>
                <a:lnTo>
                  <a:pt x="1375" y="66"/>
                </a:lnTo>
                <a:lnTo>
                  <a:pt x="1375" y="66"/>
                </a:lnTo>
                <a:lnTo>
                  <a:pt x="1370" y="69"/>
                </a:lnTo>
                <a:lnTo>
                  <a:pt x="1368" y="69"/>
                </a:lnTo>
                <a:lnTo>
                  <a:pt x="1368" y="71"/>
                </a:lnTo>
                <a:lnTo>
                  <a:pt x="1365" y="71"/>
                </a:lnTo>
                <a:lnTo>
                  <a:pt x="1363" y="73"/>
                </a:lnTo>
                <a:lnTo>
                  <a:pt x="1360" y="73"/>
                </a:lnTo>
                <a:lnTo>
                  <a:pt x="1360" y="71"/>
                </a:lnTo>
                <a:lnTo>
                  <a:pt x="1360" y="71"/>
                </a:lnTo>
                <a:lnTo>
                  <a:pt x="1358" y="73"/>
                </a:lnTo>
                <a:lnTo>
                  <a:pt x="1353" y="73"/>
                </a:lnTo>
                <a:lnTo>
                  <a:pt x="1351" y="73"/>
                </a:lnTo>
                <a:lnTo>
                  <a:pt x="1351" y="73"/>
                </a:lnTo>
                <a:lnTo>
                  <a:pt x="1353" y="71"/>
                </a:lnTo>
                <a:lnTo>
                  <a:pt x="1353" y="71"/>
                </a:lnTo>
                <a:lnTo>
                  <a:pt x="1353" y="71"/>
                </a:lnTo>
                <a:lnTo>
                  <a:pt x="1351" y="71"/>
                </a:lnTo>
                <a:lnTo>
                  <a:pt x="1349" y="71"/>
                </a:lnTo>
                <a:lnTo>
                  <a:pt x="1349" y="71"/>
                </a:lnTo>
                <a:lnTo>
                  <a:pt x="1349" y="71"/>
                </a:lnTo>
                <a:lnTo>
                  <a:pt x="1346" y="71"/>
                </a:lnTo>
                <a:lnTo>
                  <a:pt x="1346" y="69"/>
                </a:lnTo>
                <a:lnTo>
                  <a:pt x="1346" y="69"/>
                </a:lnTo>
                <a:lnTo>
                  <a:pt x="1346" y="69"/>
                </a:lnTo>
                <a:lnTo>
                  <a:pt x="1346" y="69"/>
                </a:lnTo>
                <a:lnTo>
                  <a:pt x="1344" y="69"/>
                </a:lnTo>
                <a:lnTo>
                  <a:pt x="1344" y="69"/>
                </a:lnTo>
                <a:lnTo>
                  <a:pt x="1344" y="69"/>
                </a:lnTo>
                <a:lnTo>
                  <a:pt x="1344" y="69"/>
                </a:lnTo>
                <a:lnTo>
                  <a:pt x="1344" y="69"/>
                </a:lnTo>
                <a:lnTo>
                  <a:pt x="1344" y="69"/>
                </a:lnTo>
                <a:lnTo>
                  <a:pt x="1344" y="69"/>
                </a:lnTo>
                <a:lnTo>
                  <a:pt x="1342" y="66"/>
                </a:lnTo>
                <a:lnTo>
                  <a:pt x="1342" y="66"/>
                </a:lnTo>
                <a:lnTo>
                  <a:pt x="1339" y="64"/>
                </a:lnTo>
                <a:lnTo>
                  <a:pt x="1337" y="64"/>
                </a:lnTo>
                <a:lnTo>
                  <a:pt x="1339" y="66"/>
                </a:lnTo>
                <a:lnTo>
                  <a:pt x="1337" y="66"/>
                </a:lnTo>
                <a:lnTo>
                  <a:pt x="1337" y="64"/>
                </a:lnTo>
                <a:lnTo>
                  <a:pt x="1337" y="64"/>
                </a:lnTo>
                <a:lnTo>
                  <a:pt x="1337" y="66"/>
                </a:lnTo>
                <a:lnTo>
                  <a:pt x="1337" y="66"/>
                </a:lnTo>
                <a:lnTo>
                  <a:pt x="1334" y="66"/>
                </a:lnTo>
                <a:lnTo>
                  <a:pt x="1330" y="64"/>
                </a:lnTo>
                <a:lnTo>
                  <a:pt x="1327" y="64"/>
                </a:lnTo>
                <a:lnTo>
                  <a:pt x="1320" y="66"/>
                </a:lnTo>
                <a:lnTo>
                  <a:pt x="1318" y="66"/>
                </a:lnTo>
                <a:lnTo>
                  <a:pt x="1318" y="66"/>
                </a:lnTo>
                <a:lnTo>
                  <a:pt x="1318" y="66"/>
                </a:lnTo>
                <a:lnTo>
                  <a:pt x="1313" y="69"/>
                </a:lnTo>
                <a:lnTo>
                  <a:pt x="1311" y="66"/>
                </a:lnTo>
                <a:lnTo>
                  <a:pt x="1311" y="66"/>
                </a:lnTo>
                <a:lnTo>
                  <a:pt x="1311" y="66"/>
                </a:lnTo>
                <a:lnTo>
                  <a:pt x="1311" y="66"/>
                </a:lnTo>
                <a:lnTo>
                  <a:pt x="1311" y="66"/>
                </a:lnTo>
                <a:lnTo>
                  <a:pt x="1311" y="66"/>
                </a:lnTo>
                <a:lnTo>
                  <a:pt x="1311" y="66"/>
                </a:lnTo>
                <a:lnTo>
                  <a:pt x="1306" y="66"/>
                </a:lnTo>
                <a:lnTo>
                  <a:pt x="1301" y="66"/>
                </a:lnTo>
                <a:lnTo>
                  <a:pt x="1299" y="66"/>
                </a:lnTo>
                <a:lnTo>
                  <a:pt x="1297" y="64"/>
                </a:lnTo>
                <a:lnTo>
                  <a:pt x="1299" y="64"/>
                </a:lnTo>
                <a:lnTo>
                  <a:pt x="1299" y="64"/>
                </a:lnTo>
                <a:lnTo>
                  <a:pt x="1299" y="64"/>
                </a:lnTo>
                <a:lnTo>
                  <a:pt x="1299" y="64"/>
                </a:lnTo>
                <a:lnTo>
                  <a:pt x="1297" y="64"/>
                </a:lnTo>
                <a:lnTo>
                  <a:pt x="1297" y="64"/>
                </a:lnTo>
                <a:lnTo>
                  <a:pt x="1297" y="64"/>
                </a:lnTo>
                <a:lnTo>
                  <a:pt x="1297" y="61"/>
                </a:lnTo>
                <a:lnTo>
                  <a:pt x="1297" y="61"/>
                </a:lnTo>
                <a:lnTo>
                  <a:pt x="1297" y="61"/>
                </a:lnTo>
                <a:lnTo>
                  <a:pt x="1297" y="61"/>
                </a:lnTo>
                <a:lnTo>
                  <a:pt x="1297" y="61"/>
                </a:lnTo>
                <a:lnTo>
                  <a:pt x="1297" y="61"/>
                </a:lnTo>
                <a:lnTo>
                  <a:pt x="1297" y="61"/>
                </a:lnTo>
                <a:lnTo>
                  <a:pt x="1294" y="61"/>
                </a:lnTo>
                <a:lnTo>
                  <a:pt x="1294" y="61"/>
                </a:lnTo>
                <a:lnTo>
                  <a:pt x="1294" y="61"/>
                </a:lnTo>
                <a:lnTo>
                  <a:pt x="1294" y="61"/>
                </a:lnTo>
                <a:lnTo>
                  <a:pt x="1294" y="61"/>
                </a:lnTo>
                <a:lnTo>
                  <a:pt x="1292" y="61"/>
                </a:lnTo>
                <a:lnTo>
                  <a:pt x="1292" y="61"/>
                </a:lnTo>
                <a:lnTo>
                  <a:pt x="1292" y="61"/>
                </a:lnTo>
                <a:lnTo>
                  <a:pt x="1292" y="61"/>
                </a:lnTo>
                <a:lnTo>
                  <a:pt x="1292" y="59"/>
                </a:lnTo>
                <a:lnTo>
                  <a:pt x="1290" y="59"/>
                </a:lnTo>
                <a:lnTo>
                  <a:pt x="1290" y="59"/>
                </a:lnTo>
                <a:lnTo>
                  <a:pt x="1287" y="59"/>
                </a:lnTo>
                <a:lnTo>
                  <a:pt x="1287" y="61"/>
                </a:lnTo>
                <a:lnTo>
                  <a:pt x="1285" y="61"/>
                </a:lnTo>
                <a:lnTo>
                  <a:pt x="1282" y="61"/>
                </a:lnTo>
                <a:lnTo>
                  <a:pt x="1282" y="59"/>
                </a:lnTo>
                <a:lnTo>
                  <a:pt x="1282" y="59"/>
                </a:lnTo>
                <a:lnTo>
                  <a:pt x="1282" y="59"/>
                </a:lnTo>
                <a:lnTo>
                  <a:pt x="1282" y="57"/>
                </a:lnTo>
                <a:lnTo>
                  <a:pt x="1280" y="57"/>
                </a:lnTo>
                <a:lnTo>
                  <a:pt x="1280" y="57"/>
                </a:lnTo>
                <a:lnTo>
                  <a:pt x="1280" y="57"/>
                </a:lnTo>
                <a:lnTo>
                  <a:pt x="1278" y="54"/>
                </a:lnTo>
                <a:lnTo>
                  <a:pt x="1278" y="54"/>
                </a:lnTo>
                <a:lnTo>
                  <a:pt x="1278" y="57"/>
                </a:lnTo>
                <a:lnTo>
                  <a:pt x="1275" y="57"/>
                </a:lnTo>
                <a:lnTo>
                  <a:pt x="1275" y="54"/>
                </a:lnTo>
                <a:lnTo>
                  <a:pt x="1273" y="54"/>
                </a:lnTo>
                <a:lnTo>
                  <a:pt x="1273" y="54"/>
                </a:lnTo>
                <a:lnTo>
                  <a:pt x="1273" y="54"/>
                </a:lnTo>
                <a:lnTo>
                  <a:pt x="1273" y="54"/>
                </a:lnTo>
                <a:lnTo>
                  <a:pt x="1273" y="54"/>
                </a:lnTo>
                <a:lnTo>
                  <a:pt x="1273" y="54"/>
                </a:lnTo>
                <a:lnTo>
                  <a:pt x="1273" y="54"/>
                </a:lnTo>
                <a:lnTo>
                  <a:pt x="1271" y="54"/>
                </a:lnTo>
                <a:lnTo>
                  <a:pt x="1266" y="52"/>
                </a:lnTo>
                <a:lnTo>
                  <a:pt x="1263" y="52"/>
                </a:lnTo>
                <a:lnTo>
                  <a:pt x="1266" y="52"/>
                </a:lnTo>
                <a:lnTo>
                  <a:pt x="1263" y="52"/>
                </a:lnTo>
                <a:lnTo>
                  <a:pt x="1261" y="52"/>
                </a:lnTo>
                <a:lnTo>
                  <a:pt x="1261" y="52"/>
                </a:lnTo>
                <a:lnTo>
                  <a:pt x="1261" y="52"/>
                </a:lnTo>
                <a:lnTo>
                  <a:pt x="1263" y="52"/>
                </a:lnTo>
                <a:lnTo>
                  <a:pt x="1263" y="52"/>
                </a:lnTo>
                <a:lnTo>
                  <a:pt x="1261" y="50"/>
                </a:lnTo>
                <a:lnTo>
                  <a:pt x="1261" y="50"/>
                </a:lnTo>
                <a:lnTo>
                  <a:pt x="1261" y="52"/>
                </a:lnTo>
                <a:lnTo>
                  <a:pt x="1256" y="52"/>
                </a:lnTo>
                <a:lnTo>
                  <a:pt x="1256" y="52"/>
                </a:lnTo>
                <a:lnTo>
                  <a:pt x="1256" y="52"/>
                </a:lnTo>
                <a:lnTo>
                  <a:pt x="1254" y="52"/>
                </a:lnTo>
                <a:lnTo>
                  <a:pt x="1254" y="52"/>
                </a:lnTo>
                <a:lnTo>
                  <a:pt x="1249" y="57"/>
                </a:lnTo>
                <a:lnTo>
                  <a:pt x="1247" y="57"/>
                </a:lnTo>
                <a:lnTo>
                  <a:pt x="1245" y="59"/>
                </a:lnTo>
                <a:lnTo>
                  <a:pt x="1242" y="59"/>
                </a:lnTo>
                <a:lnTo>
                  <a:pt x="1242" y="57"/>
                </a:lnTo>
                <a:lnTo>
                  <a:pt x="1245" y="54"/>
                </a:lnTo>
                <a:lnTo>
                  <a:pt x="1245" y="54"/>
                </a:lnTo>
                <a:lnTo>
                  <a:pt x="1245" y="54"/>
                </a:lnTo>
                <a:lnTo>
                  <a:pt x="1242" y="54"/>
                </a:lnTo>
                <a:lnTo>
                  <a:pt x="1242" y="54"/>
                </a:lnTo>
                <a:lnTo>
                  <a:pt x="1242" y="54"/>
                </a:lnTo>
                <a:lnTo>
                  <a:pt x="1242" y="54"/>
                </a:lnTo>
                <a:lnTo>
                  <a:pt x="1242" y="54"/>
                </a:lnTo>
                <a:lnTo>
                  <a:pt x="1240" y="52"/>
                </a:lnTo>
                <a:lnTo>
                  <a:pt x="1240" y="52"/>
                </a:lnTo>
                <a:lnTo>
                  <a:pt x="1240" y="52"/>
                </a:lnTo>
                <a:lnTo>
                  <a:pt x="1240" y="52"/>
                </a:lnTo>
                <a:lnTo>
                  <a:pt x="1240" y="54"/>
                </a:lnTo>
                <a:lnTo>
                  <a:pt x="1240" y="52"/>
                </a:lnTo>
                <a:lnTo>
                  <a:pt x="1240" y="52"/>
                </a:lnTo>
                <a:lnTo>
                  <a:pt x="1240" y="52"/>
                </a:lnTo>
                <a:lnTo>
                  <a:pt x="1235" y="54"/>
                </a:lnTo>
                <a:lnTo>
                  <a:pt x="1235" y="54"/>
                </a:lnTo>
                <a:lnTo>
                  <a:pt x="1235" y="54"/>
                </a:lnTo>
                <a:lnTo>
                  <a:pt x="1237" y="54"/>
                </a:lnTo>
                <a:lnTo>
                  <a:pt x="1235" y="54"/>
                </a:lnTo>
                <a:lnTo>
                  <a:pt x="1235" y="54"/>
                </a:lnTo>
                <a:lnTo>
                  <a:pt x="1235" y="54"/>
                </a:lnTo>
                <a:lnTo>
                  <a:pt x="1235" y="54"/>
                </a:lnTo>
                <a:lnTo>
                  <a:pt x="1235" y="54"/>
                </a:lnTo>
                <a:lnTo>
                  <a:pt x="1235" y="54"/>
                </a:lnTo>
                <a:lnTo>
                  <a:pt x="1233" y="54"/>
                </a:lnTo>
                <a:lnTo>
                  <a:pt x="1233" y="57"/>
                </a:lnTo>
                <a:lnTo>
                  <a:pt x="1233" y="57"/>
                </a:lnTo>
                <a:lnTo>
                  <a:pt x="1233" y="57"/>
                </a:lnTo>
                <a:lnTo>
                  <a:pt x="1228" y="57"/>
                </a:lnTo>
                <a:lnTo>
                  <a:pt x="1228" y="57"/>
                </a:lnTo>
                <a:lnTo>
                  <a:pt x="1228" y="59"/>
                </a:lnTo>
                <a:lnTo>
                  <a:pt x="1228" y="59"/>
                </a:lnTo>
                <a:lnTo>
                  <a:pt x="1228" y="61"/>
                </a:lnTo>
                <a:lnTo>
                  <a:pt x="1228" y="61"/>
                </a:lnTo>
                <a:lnTo>
                  <a:pt x="1226" y="61"/>
                </a:lnTo>
                <a:lnTo>
                  <a:pt x="1226" y="61"/>
                </a:lnTo>
                <a:lnTo>
                  <a:pt x="1226" y="59"/>
                </a:lnTo>
                <a:lnTo>
                  <a:pt x="1226" y="59"/>
                </a:lnTo>
                <a:lnTo>
                  <a:pt x="1223" y="59"/>
                </a:lnTo>
                <a:lnTo>
                  <a:pt x="1223" y="59"/>
                </a:lnTo>
                <a:lnTo>
                  <a:pt x="1223" y="59"/>
                </a:lnTo>
                <a:lnTo>
                  <a:pt x="1221" y="57"/>
                </a:lnTo>
                <a:lnTo>
                  <a:pt x="1216" y="59"/>
                </a:lnTo>
                <a:lnTo>
                  <a:pt x="1211" y="57"/>
                </a:lnTo>
                <a:lnTo>
                  <a:pt x="1211" y="57"/>
                </a:lnTo>
                <a:lnTo>
                  <a:pt x="1214" y="54"/>
                </a:lnTo>
                <a:lnTo>
                  <a:pt x="1214" y="54"/>
                </a:lnTo>
                <a:lnTo>
                  <a:pt x="1214" y="54"/>
                </a:lnTo>
                <a:lnTo>
                  <a:pt x="1214" y="54"/>
                </a:lnTo>
                <a:lnTo>
                  <a:pt x="1214" y="52"/>
                </a:lnTo>
                <a:lnTo>
                  <a:pt x="1214" y="54"/>
                </a:lnTo>
                <a:lnTo>
                  <a:pt x="1214" y="52"/>
                </a:lnTo>
                <a:lnTo>
                  <a:pt x="1216" y="52"/>
                </a:lnTo>
                <a:lnTo>
                  <a:pt x="1216" y="52"/>
                </a:lnTo>
                <a:lnTo>
                  <a:pt x="1216" y="52"/>
                </a:lnTo>
                <a:lnTo>
                  <a:pt x="1216" y="50"/>
                </a:lnTo>
                <a:lnTo>
                  <a:pt x="1214" y="52"/>
                </a:lnTo>
                <a:lnTo>
                  <a:pt x="1211" y="50"/>
                </a:lnTo>
                <a:lnTo>
                  <a:pt x="1202" y="52"/>
                </a:lnTo>
                <a:lnTo>
                  <a:pt x="1200" y="52"/>
                </a:lnTo>
                <a:lnTo>
                  <a:pt x="1200" y="52"/>
                </a:lnTo>
                <a:lnTo>
                  <a:pt x="1200" y="52"/>
                </a:lnTo>
                <a:lnTo>
                  <a:pt x="1200" y="52"/>
                </a:lnTo>
                <a:lnTo>
                  <a:pt x="1200" y="52"/>
                </a:lnTo>
                <a:lnTo>
                  <a:pt x="1197" y="52"/>
                </a:lnTo>
                <a:lnTo>
                  <a:pt x="1197" y="52"/>
                </a:lnTo>
                <a:lnTo>
                  <a:pt x="1197" y="50"/>
                </a:lnTo>
                <a:lnTo>
                  <a:pt x="1200" y="50"/>
                </a:lnTo>
                <a:lnTo>
                  <a:pt x="1200" y="50"/>
                </a:lnTo>
                <a:lnTo>
                  <a:pt x="1200" y="50"/>
                </a:lnTo>
                <a:lnTo>
                  <a:pt x="1202" y="50"/>
                </a:lnTo>
                <a:lnTo>
                  <a:pt x="1202" y="50"/>
                </a:lnTo>
                <a:lnTo>
                  <a:pt x="1207" y="50"/>
                </a:lnTo>
                <a:lnTo>
                  <a:pt x="1209" y="50"/>
                </a:lnTo>
                <a:lnTo>
                  <a:pt x="1209" y="50"/>
                </a:lnTo>
                <a:lnTo>
                  <a:pt x="1209" y="50"/>
                </a:lnTo>
                <a:lnTo>
                  <a:pt x="1207" y="50"/>
                </a:lnTo>
                <a:lnTo>
                  <a:pt x="1204" y="50"/>
                </a:lnTo>
                <a:lnTo>
                  <a:pt x="1202" y="47"/>
                </a:lnTo>
                <a:lnTo>
                  <a:pt x="1200" y="47"/>
                </a:lnTo>
                <a:lnTo>
                  <a:pt x="1200" y="45"/>
                </a:lnTo>
                <a:lnTo>
                  <a:pt x="1200" y="43"/>
                </a:lnTo>
                <a:lnTo>
                  <a:pt x="1200" y="43"/>
                </a:lnTo>
                <a:lnTo>
                  <a:pt x="1200" y="43"/>
                </a:lnTo>
                <a:lnTo>
                  <a:pt x="1202" y="43"/>
                </a:lnTo>
                <a:lnTo>
                  <a:pt x="1202" y="43"/>
                </a:lnTo>
                <a:lnTo>
                  <a:pt x="1202" y="43"/>
                </a:lnTo>
                <a:lnTo>
                  <a:pt x="1202" y="40"/>
                </a:lnTo>
                <a:lnTo>
                  <a:pt x="1202" y="40"/>
                </a:lnTo>
                <a:lnTo>
                  <a:pt x="1202" y="40"/>
                </a:lnTo>
                <a:lnTo>
                  <a:pt x="1202" y="40"/>
                </a:lnTo>
                <a:lnTo>
                  <a:pt x="1204" y="38"/>
                </a:lnTo>
                <a:lnTo>
                  <a:pt x="1207" y="35"/>
                </a:lnTo>
                <a:lnTo>
                  <a:pt x="1207" y="35"/>
                </a:lnTo>
                <a:lnTo>
                  <a:pt x="1204" y="33"/>
                </a:lnTo>
                <a:lnTo>
                  <a:pt x="1200" y="33"/>
                </a:lnTo>
                <a:lnTo>
                  <a:pt x="1195" y="33"/>
                </a:lnTo>
                <a:lnTo>
                  <a:pt x="1195" y="33"/>
                </a:lnTo>
                <a:lnTo>
                  <a:pt x="1195" y="33"/>
                </a:lnTo>
                <a:lnTo>
                  <a:pt x="1195" y="33"/>
                </a:lnTo>
                <a:lnTo>
                  <a:pt x="1197" y="33"/>
                </a:lnTo>
                <a:lnTo>
                  <a:pt x="1197" y="35"/>
                </a:lnTo>
                <a:lnTo>
                  <a:pt x="1195" y="35"/>
                </a:lnTo>
                <a:lnTo>
                  <a:pt x="1195" y="35"/>
                </a:lnTo>
                <a:lnTo>
                  <a:pt x="1195" y="35"/>
                </a:lnTo>
                <a:lnTo>
                  <a:pt x="1195" y="33"/>
                </a:lnTo>
                <a:lnTo>
                  <a:pt x="1195" y="33"/>
                </a:lnTo>
                <a:lnTo>
                  <a:pt x="1195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3" y="33"/>
                </a:lnTo>
                <a:lnTo>
                  <a:pt x="1190" y="33"/>
                </a:lnTo>
                <a:lnTo>
                  <a:pt x="1190" y="31"/>
                </a:lnTo>
                <a:lnTo>
                  <a:pt x="1190" y="31"/>
                </a:lnTo>
                <a:lnTo>
                  <a:pt x="1190" y="31"/>
                </a:lnTo>
                <a:lnTo>
                  <a:pt x="1188" y="31"/>
                </a:lnTo>
                <a:lnTo>
                  <a:pt x="1188" y="31"/>
                </a:lnTo>
                <a:lnTo>
                  <a:pt x="1188" y="31"/>
                </a:lnTo>
                <a:lnTo>
                  <a:pt x="1188" y="31"/>
                </a:lnTo>
                <a:lnTo>
                  <a:pt x="1188" y="31"/>
                </a:lnTo>
                <a:lnTo>
                  <a:pt x="1188" y="31"/>
                </a:lnTo>
                <a:lnTo>
                  <a:pt x="1188" y="31"/>
                </a:lnTo>
                <a:lnTo>
                  <a:pt x="1188" y="31"/>
                </a:lnTo>
                <a:lnTo>
                  <a:pt x="1188" y="31"/>
                </a:lnTo>
                <a:lnTo>
                  <a:pt x="1185" y="31"/>
                </a:lnTo>
                <a:lnTo>
                  <a:pt x="1185" y="31"/>
                </a:lnTo>
                <a:lnTo>
                  <a:pt x="1183" y="31"/>
                </a:lnTo>
                <a:lnTo>
                  <a:pt x="1183" y="31"/>
                </a:lnTo>
                <a:lnTo>
                  <a:pt x="1183" y="31"/>
                </a:lnTo>
                <a:lnTo>
                  <a:pt x="1181" y="31"/>
                </a:lnTo>
                <a:lnTo>
                  <a:pt x="1178" y="33"/>
                </a:lnTo>
                <a:lnTo>
                  <a:pt x="1171" y="31"/>
                </a:lnTo>
                <a:lnTo>
                  <a:pt x="1171" y="33"/>
                </a:lnTo>
                <a:lnTo>
                  <a:pt x="1171" y="33"/>
                </a:lnTo>
                <a:lnTo>
                  <a:pt x="1169" y="35"/>
                </a:lnTo>
                <a:lnTo>
                  <a:pt x="1169" y="35"/>
                </a:lnTo>
                <a:lnTo>
                  <a:pt x="1167" y="38"/>
                </a:lnTo>
                <a:lnTo>
                  <a:pt x="1167" y="38"/>
                </a:lnTo>
                <a:lnTo>
                  <a:pt x="1164" y="38"/>
                </a:lnTo>
                <a:lnTo>
                  <a:pt x="1164" y="38"/>
                </a:lnTo>
                <a:lnTo>
                  <a:pt x="1164" y="38"/>
                </a:lnTo>
                <a:lnTo>
                  <a:pt x="1164" y="38"/>
                </a:lnTo>
                <a:lnTo>
                  <a:pt x="1164" y="38"/>
                </a:lnTo>
                <a:lnTo>
                  <a:pt x="1164" y="35"/>
                </a:lnTo>
                <a:lnTo>
                  <a:pt x="1164" y="35"/>
                </a:lnTo>
                <a:lnTo>
                  <a:pt x="1162" y="35"/>
                </a:lnTo>
                <a:lnTo>
                  <a:pt x="1162" y="35"/>
                </a:lnTo>
                <a:lnTo>
                  <a:pt x="1159" y="35"/>
                </a:lnTo>
                <a:lnTo>
                  <a:pt x="1157" y="35"/>
                </a:lnTo>
                <a:lnTo>
                  <a:pt x="1157" y="35"/>
                </a:lnTo>
                <a:lnTo>
                  <a:pt x="1157" y="35"/>
                </a:lnTo>
                <a:lnTo>
                  <a:pt x="1157" y="35"/>
                </a:lnTo>
                <a:lnTo>
                  <a:pt x="1157" y="35"/>
                </a:lnTo>
                <a:lnTo>
                  <a:pt x="1157" y="33"/>
                </a:lnTo>
                <a:lnTo>
                  <a:pt x="1157" y="33"/>
                </a:lnTo>
                <a:lnTo>
                  <a:pt x="1155" y="33"/>
                </a:lnTo>
                <a:lnTo>
                  <a:pt x="1152" y="33"/>
                </a:lnTo>
                <a:lnTo>
                  <a:pt x="1155" y="31"/>
                </a:lnTo>
                <a:lnTo>
                  <a:pt x="1155" y="31"/>
                </a:lnTo>
                <a:lnTo>
                  <a:pt x="1157" y="31"/>
                </a:lnTo>
                <a:lnTo>
                  <a:pt x="1157" y="31"/>
                </a:lnTo>
                <a:lnTo>
                  <a:pt x="1157" y="31"/>
                </a:lnTo>
                <a:lnTo>
                  <a:pt x="1157" y="28"/>
                </a:lnTo>
                <a:lnTo>
                  <a:pt x="1157" y="28"/>
                </a:lnTo>
                <a:lnTo>
                  <a:pt x="1157" y="28"/>
                </a:lnTo>
                <a:lnTo>
                  <a:pt x="1157" y="28"/>
                </a:lnTo>
                <a:lnTo>
                  <a:pt x="1157" y="28"/>
                </a:lnTo>
                <a:lnTo>
                  <a:pt x="1157" y="26"/>
                </a:lnTo>
                <a:lnTo>
                  <a:pt x="1157" y="26"/>
                </a:lnTo>
                <a:lnTo>
                  <a:pt x="1157" y="26"/>
                </a:lnTo>
                <a:lnTo>
                  <a:pt x="1157" y="26"/>
                </a:lnTo>
                <a:lnTo>
                  <a:pt x="1157" y="24"/>
                </a:lnTo>
                <a:lnTo>
                  <a:pt x="1157" y="24"/>
                </a:lnTo>
                <a:lnTo>
                  <a:pt x="1155" y="24"/>
                </a:lnTo>
                <a:lnTo>
                  <a:pt x="1155" y="21"/>
                </a:lnTo>
                <a:lnTo>
                  <a:pt x="1152" y="19"/>
                </a:lnTo>
                <a:lnTo>
                  <a:pt x="1152" y="19"/>
                </a:lnTo>
                <a:lnTo>
                  <a:pt x="1152" y="19"/>
                </a:lnTo>
                <a:lnTo>
                  <a:pt x="1152" y="21"/>
                </a:lnTo>
                <a:lnTo>
                  <a:pt x="1152" y="19"/>
                </a:lnTo>
                <a:lnTo>
                  <a:pt x="1152" y="19"/>
                </a:lnTo>
                <a:lnTo>
                  <a:pt x="1152" y="19"/>
                </a:lnTo>
                <a:lnTo>
                  <a:pt x="1150" y="19"/>
                </a:lnTo>
                <a:lnTo>
                  <a:pt x="1150" y="19"/>
                </a:lnTo>
                <a:lnTo>
                  <a:pt x="1150" y="19"/>
                </a:lnTo>
                <a:lnTo>
                  <a:pt x="1150" y="19"/>
                </a:lnTo>
                <a:lnTo>
                  <a:pt x="1150" y="19"/>
                </a:lnTo>
                <a:lnTo>
                  <a:pt x="1150" y="21"/>
                </a:lnTo>
                <a:lnTo>
                  <a:pt x="1150" y="21"/>
                </a:lnTo>
                <a:lnTo>
                  <a:pt x="1150" y="21"/>
                </a:lnTo>
                <a:lnTo>
                  <a:pt x="1150" y="24"/>
                </a:lnTo>
                <a:lnTo>
                  <a:pt x="1150" y="24"/>
                </a:lnTo>
                <a:lnTo>
                  <a:pt x="1148" y="26"/>
                </a:lnTo>
                <a:lnTo>
                  <a:pt x="1148" y="24"/>
                </a:lnTo>
                <a:lnTo>
                  <a:pt x="1148" y="24"/>
                </a:lnTo>
                <a:lnTo>
                  <a:pt x="1148" y="24"/>
                </a:lnTo>
                <a:lnTo>
                  <a:pt x="1150" y="21"/>
                </a:lnTo>
                <a:lnTo>
                  <a:pt x="1150" y="21"/>
                </a:lnTo>
                <a:lnTo>
                  <a:pt x="1148" y="21"/>
                </a:lnTo>
                <a:lnTo>
                  <a:pt x="1148" y="19"/>
                </a:lnTo>
                <a:lnTo>
                  <a:pt x="1148" y="19"/>
                </a:lnTo>
                <a:lnTo>
                  <a:pt x="1148" y="19"/>
                </a:lnTo>
                <a:lnTo>
                  <a:pt x="1150" y="19"/>
                </a:lnTo>
                <a:lnTo>
                  <a:pt x="1148" y="17"/>
                </a:lnTo>
                <a:lnTo>
                  <a:pt x="1148" y="17"/>
                </a:lnTo>
                <a:lnTo>
                  <a:pt x="1148" y="17"/>
                </a:lnTo>
                <a:lnTo>
                  <a:pt x="1148" y="17"/>
                </a:lnTo>
                <a:lnTo>
                  <a:pt x="1148" y="17"/>
                </a:lnTo>
                <a:lnTo>
                  <a:pt x="1148" y="19"/>
                </a:lnTo>
                <a:lnTo>
                  <a:pt x="1148" y="19"/>
                </a:lnTo>
                <a:lnTo>
                  <a:pt x="1148" y="19"/>
                </a:lnTo>
                <a:lnTo>
                  <a:pt x="1148" y="21"/>
                </a:lnTo>
                <a:lnTo>
                  <a:pt x="1148" y="21"/>
                </a:lnTo>
                <a:lnTo>
                  <a:pt x="1145" y="19"/>
                </a:lnTo>
                <a:lnTo>
                  <a:pt x="1145" y="19"/>
                </a:lnTo>
                <a:lnTo>
                  <a:pt x="1145" y="19"/>
                </a:lnTo>
                <a:lnTo>
                  <a:pt x="1145" y="19"/>
                </a:lnTo>
                <a:lnTo>
                  <a:pt x="1143" y="21"/>
                </a:lnTo>
                <a:lnTo>
                  <a:pt x="1145" y="21"/>
                </a:lnTo>
                <a:lnTo>
                  <a:pt x="1145" y="21"/>
                </a:lnTo>
                <a:lnTo>
                  <a:pt x="1145" y="24"/>
                </a:lnTo>
                <a:lnTo>
                  <a:pt x="1145" y="24"/>
                </a:lnTo>
                <a:lnTo>
                  <a:pt x="1145" y="26"/>
                </a:lnTo>
                <a:lnTo>
                  <a:pt x="1145" y="26"/>
                </a:lnTo>
                <a:lnTo>
                  <a:pt x="1145" y="26"/>
                </a:lnTo>
                <a:lnTo>
                  <a:pt x="1145" y="26"/>
                </a:lnTo>
                <a:lnTo>
                  <a:pt x="1145" y="24"/>
                </a:lnTo>
                <a:lnTo>
                  <a:pt x="1143" y="24"/>
                </a:lnTo>
                <a:lnTo>
                  <a:pt x="1143" y="24"/>
                </a:lnTo>
                <a:lnTo>
                  <a:pt x="1143" y="24"/>
                </a:lnTo>
                <a:lnTo>
                  <a:pt x="1143" y="26"/>
                </a:lnTo>
                <a:lnTo>
                  <a:pt x="1143" y="26"/>
                </a:lnTo>
                <a:lnTo>
                  <a:pt x="1140" y="26"/>
                </a:lnTo>
                <a:lnTo>
                  <a:pt x="1140" y="28"/>
                </a:lnTo>
                <a:lnTo>
                  <a:pt x="1138" y="28"/>
                </a:lnTo>
                <a:lnTo>
                  <a:pt x="1138" y="28"/>
                </a:lnTo>
                <a:lnTo>
                  <a:pt x="1138" y="31"/>
                </a:lnTo>
                <a:lnTo>
                  <a:pt x="1138" y="31"/>
                </a:lnTo>
                <a:lnTo>
                  <a:pt x="1138" y="33"/>
                </a:lnTo>
                <a:lnTo>
                  <a:pt x="1138" y="33"/>
                </a:lnTo>
                <a:lnTo>
                  <a:pt x="1138" y="33"/>
                </a:lnTo>
                <a:lnTo>
                  <a:pt x="1138" y="35"/>
                </a:lnTo>
                <a:lnTo>
                  <a:pt x="1138" y="35"/>
                </a:lnTo>
                <a:lnTo>
                  <a:pt x="1136" y="33"/>
                </a:lnTo>
                <a:lnTo>
                  <a:pt x="1136" y="33"/>
                </a:lnTo>
                <a:lnTo>
                  <a:pt x="1136" y="33"/>
                </a:lnTo>
                <a:lnTo>
                  <a:pt x="1136" y="33"/>
                </a:lnTo>
                <a:lnTo>
                  <a:pt x="1136" y="35"/>
                </a:lnTo>
                <a:lnTo>
                  <a:pt x="1136" y="35"/>
                </a:lnTo>
                <a:lnTo>
                  <a:pt x="1136" y="35"/>
                </a:lnTo>
                <a:lnTo>
                  <a:pt x="1136" y="35"/>
                </a:lnTo>
                <a:lnTo>
                  <a:pt x="1136" y="35"/>
                </a:lnTo>
                <a:lnTo>
                  <a:pt x="1136" y="35"/>
                </a:lnTo>
                <a:lnTo>
                  <a:pt x="1136" y="35"/>
                </a:lnTo>
                <a:lnTo>
                  <a:pt x="1133" y="35"/>
                </a:lnTo>
                <a:lnTo>
                  <a:pt x="1133" y="35"/>
                </a:lnTo>
                <a:lnTo>
                  <a:pt x="1133" y="35"/>
                </a:lnTo>
                <a:lnTo>
                  <a:pt x="1131" y="35"/>
                </a:lnTo>
                <a:lnTo>
                  <a:pt x="1131" y="35"/>
                </a:lnTo>
                <a:lnTo>
                  <a:pt x="1131" y="35"/>
                </a:lnTo>
                <a:lnTo>
                  <a:pt x="1131" y="38"/>
                </a:lnTo>
                <a:lnTo>
                  <a:pt x="1131" y="38"/>
                </a:lnTo>
                <a:lnTo>
                  <a:pt x="1131" y="38"/>
                </a:lnTo>
                <a:lnTo>
                  <a:pt x="1131" y="38"/>
                </a:lnTo>
                <a:lnTo>
                  <a:pt x="1131" y="38"/>
                </a:lnTo>
                <a:lnTo>
                  <a:pt x="1129" y="40"/>
                </a:lnTo>
                <a:lnTo>
                  <a:pt x="1129" y="38"/>
                </a:lnTo>
                <a:lnTo>
                  <a:pt x="1129" y="38"/>
                </a:lnTo>
                <a:lnTo>
                  <a:pt x="1129" y="38"/>
                </a:lnTo>
                <a:lnTo>
                  <a:pt x="1129" y="38"/>
                </a:lnTo>
                <a:lnTo>
                  <a:pt x="1129" y="35"/>
                </a:lnTo>
                <a:lnTo>
                  <a:pt x="1129" y="35"/>
                </a:lnTo>
                <a:lnTo>
                  <a:pt x="1129" y="35"/>
                </a:lnTo>
                <a:lnTo>
                  <a:pt x="1131" y="35"/>
                </a:lnTo>
                <a:lnTo>
                  <a:pt x="1131" y="33"/>
                </a:lnTo>
                <a:lnTo>
                  <a:pt x="1131" y="33"/>
                </a:lnTo>
                <a:lnTo>
                  <a:pt x="1131" y="33"/>
                </a:lnTo>
                <a:lnTo>
                  <a:pt x="1129" y="33"/>
                </a:lnTo>
                <a:lnTo>
                  <a:pt x="1129" y="31"/>
                </a:lnTo>
                <a:lnTo>
                  <a:pt x="1129" y="31"/>
                </a:lnTo>
                <a:lnTo>
                  <a:pt x="1129" y="31"/>
                </a:lnTo>
                <a:lnTo>
                  <a:pt x="1129" y="31"/>
                </a:lnTo>
                <a:lnTo>
                  <a:pt x="1126" y="31"/>
                </a:lnTo>
                <a:lnTo>
                  <a:pt x="1129" y="31"/>
                </a:lnTo>
                <a:lnTo>
                  <a:pt x="1129" y="31"/>
                </a:lnTo>
                <a:lnTo>
                  <a:pt x="1129" y="28"/>
                </a:lnTo>
                <a:lnTo>
                  <a:pt x="1126" y="31"/>
                </a:lnTo>
                <a:lnTo>
                  <a:pt x="1126" y="31"/>
                </a:lnTo>
                <a:lnTo>
                  <a:pt x="1126" y="28"/>
                </a:lnTo>
                <a:lnTo>
                  <a:pt x="1129" y="28"/>
                </a:lnTo>
                <a:lnTo>
                  <a:pt x="1129" y="28"/>
                </a:lnTo>
                <a:lnTo>
                  <a:pt x="1129" y="28"/>
                </a:lnTo>
                <a:lnTo>
                  <a:pt x="1129" y="28"/>
                </a:lnTo>
                <a:lnTo>
                  <a:pt x="1129" y="28"/>
                </a:lnTo>
                <a:lnTo>
                  <a:pt x="1126" y="26"/>
                </a:lnTo>
                <a:lnTo>
                  <a:pt x="1129" y="26"/>
                </a:lnTo>
                <a:lnTo>
                  <a:pt x="1129" y="26"/>
                </a:lnTo>
                <a:lnTo>
                  <a:pt x="1133" y="26"/>
                </a:lnTo>
                <a:lnTo>
                  <a:pt x="1133" y="26"/>
                </a:lnTo>
                <a:lnTo>
                  <a:pt x="1133" y="26"/>
                </a:lnTo>
                <a:lnTo>
                  <a:pt x="1133" y="26"/>
                </a:lnTo>
                <a:lnTo>
                  <a:pt x="1133" y="26"/>
                </a:lnTo>
                <a:lnTo>
                  <a:pt x="1136" y="26"/>
                </a:lnTo>
                <a:lnTo>
                  <a:pt x="1136" y="24"/>
                </a:lnTo>
                <a:lnTo>
                  <a:pt x="1136" y="24"/>
                </a:lnTo>
                <a:lnTo>
                  <a:pt x="1136" y="24"/>
                </a:lnTo>
                <a:lnTo>
                  <a:pt x="1136" y="24"/>
                </a:lnTo>
                <a:lnTo>
                  <a:pt x="1136" y="24"/>
                </a:lnTo>
                <a:lnTo>
                  <a:pt x="1136" y="24"/>
                </a:lnTo>
                <a:lnTo>
                  <a:pt x="1136" y="21"/>
                </a:lnTo>
                <a:lnTo>
                  <a:pt x="1136" y="21"/>
                </a:lnTo>
                <a:lnTo>
                  <a:pt x="1138" y="21"/>
                </a:lnTo>
                <a:lnTo>
                  <a:pt x="1138" y="21"/>
                </a:lnTo>
                <a:lnTo>
                  <a:pt x="1138" y="19"/>
                </a:lnTo>
                <a:lnTo>
                  <a:pt x="1138" y="19"/>
                </a:lnTo>
                <a:lnTo>
                  <a:pt x="1138" y="17"/>
                </a:lnTo>
                <a:lnTo>
                  <a:pt x="1138" y="17"/>
                </a:lnTo>
                <a:lnTo>
                  <a:pt x="1138" y="14"/>
                </a:lnTo>
                <a:lnTo>
                  <a:pt x="1133" y="14"/>
                </a:lnTo>
                <a:lnTo>
                  <a:pt x="1133" y="12"/>
                </a:lnTo>
                <a:lnTo>
                  <a:pt x="1131" y="14"/>
                </a:lnTo>
                <a:lnTo>
                  <a:pt x="1131" y="14"/>
                </a:lnTo>
                <a:lnTo>
                  <a:pt x="1131" y="14"/>
                </a:lnTo>
                <a:lnTo>
                  <a:pt x="1131" y="12"/>
                </a:lnTo>
                <a:lnTo>
                  <a:pt x="1131" y="12"/>
                </a:lnTo>
                <a:lnTo>
                  <a:pt x="1131" y="12"/>
                </a:lnTo>
                <a:lnTo>
                  <a:pt x="1131" y="12"/>
                </a:lnTo>
                <a:lnTo>
                  <a:pt x="1131" y="14"/>
                </a:lnTo>
                <a:lnTo>
                  <a:pt x="1129" y="14"/>
                </a:lnTo>
                <a:lnTo>
                  <a:pt x="1129" y="14"/>
                </a:lnTo>
                <a:lnTo>
                  <a:pt x="1129" y="14"/>
                </a:lnTo>
                <a:lnTo>
                  <a:pt x="1129" y="14"/>
                </a:lnTo>
                <a:lnTo>
                  <a:pt x="1129" y="14"/>
                </a:lnTo>
                <a:lnTo>
                  <a:pt x="1129" y="12"/>
                </a:lnTo>
                <a:lnTo>
                  <a:pt x="1129" y="12"/>
                </a:lnTo>
                <a:lnTo>
                  <a:pt x="1129" y="12"/>
                </a:lnTo>
                <a:lnTo>
                  <a:pt x="1129" y="12"/>
                </a:lnTo>
                <a:lnTo>
                  <a:pt x="1129" y="12"/>
                </a:lnTo>
                <a:lnTo>
                  <a:pt x="1126" y="9"/>
                </a:lnTo>
                <a:lnTo>
                  <a:pt x="1126" y="9"/>
                </a:lnTo>
                <a:lnTo>
                  <a:pt x="1122" y="9"/>
                </a:lnTo>
                <a:lnTo>
                  <a:pt x="1122" y="9"/>
                </a:lnTo>
                <a:lnTo>
                  <a:pt x="1122" y="9"/>
                </a:lnTo>
                <a:lnTo>
                  <a:pt x="1122" y="7"/>
                </a:lnTo>
                <a:lnTo>
                  <a:pt x="1119" y="7"/>
                </a:lnTo>
                <a:lnTo>
                  <a:pt x="1119" y="7"/>
                </a:lnTo>
                <a:lnTo>
                  <a:pt x="1119" y="5"/>
                </a:lnTo>
                <a:lnTo>
                  <a:pt x="1119" y="5"/>
                </a:lnTo>
                <a:lnTo>
                  <a:pt x="1119" y="5"/>
                </a:lnTo>
                <a:lnTo>
                  <a:pt x="1119" y="5"/>
                </a:lnTo>
                <a:lnTo>
                  <a:pt x="1119" y="2"/>
                </a:lnTo>
                <a:lnTo>
                  <a:pt x="1122" y="2"/>
                </a:lnTo>
                <a:lnTo>
                  <a:pt x="1122" y="2"/>
                </a:lnTo>
                <a:lnTo>
                  <a:pt x="1122" y="2"/>
                </a:lnTo>
                <a:lnTo>
                  <a:pt x="1124" y="2"/>
                </a:lnTo>
                <a:lnTo>
                  <a:pt x="1122" y="2"/>
                </a:lnTo>
                <a:lnTo>
                  <a:pt x="1122" y="0"/>
                </a:lnTo>
                <a:lnTo>
                  <a:pt x="1122" y="0"/>
                </a:lnTo>
                <a:lnTo>
                  <a:pt x="1122" y="0"/>
                </a:lnTo>
                <a:lnTo>
                  <a:pt x="1119" y="2"/>
                </a:lnTo>
                <a:lnTo>
                  <a:pt x="1119" y="2"/>
                </a:lnTo>
                <a:lnTo>
                  <a:pt x="1117" y="5"/>
                </a:lnTo>
                <a:lnTo>
                  <a:pt x="1114" y="7"/>
                </a:lnTo>
                <a:lnTo>
                  <a:pt x="1110" y="12"/>
                </a:lnTo>
                <a:lnTo>
                  <a:pt x="1107" y="14"/>
                </a:lnTo>
                <a:lnTo>
                  <a:pt x="1105" y="19"/>
                </a:lnTo>
                <a:lnTo>
                  <a:pt x="1098" y="26"/>
                </a:lnTo>
                <a:lnTo>
                  <a:pt x="1098" y="26"/>
                </a:lnTo>
                <a:lnTo>
                  <a:pt x="1098" y="26"/>
                </a:lnTo>
                <a:lnTo>
                  <a:pt x="1098" y="28"/>
                </a:lnTo>
                <a:lnTo>
                  <a:pt x="1096" y="28"/>
                </a:lnTo>
                <a:lnTo>
                  <a:pt x="1091" y="31"/>
                </a:lnTo>
                <a:lnTo>
                  <a:pt x="1088" y="33"/>
                </a:lnTo>
                <a:lnTo>
                  <a:pt x="1081" y="33"/>
                </a:lnTo>
                <a:lnTo>
                  <a:pt x="1079" y="31"/>
                </a:lnTo>
                <a:lnTo>
                  <a:pt x="1079" y="31"/>
                </a:lnTo>
                <a:lnTo>
                  <a:pt x="1079" y="33"/>
                </a:lnTo>
                <a:lnTo>
                  <a:pt x="1079" y="33"/>
                </a:lnTo>
                <a:lnTo>
                  <a:pt x="1081" y="33"/>
                </a:lnTo>
                <a:lnTo>
                  <a:pt x="1074" y="35"/>
                </a:lnTo>
                <a:lnTo>
                  <a:pt x="1067" y="33"/>
                </a:lnTo>
                <a:lnTo>
                  <a:pt x="1067" y="33"/>
                </a:lnTo>
                <a:lnTo>
                  <a:pt x="1067" y="33"/>
                </a:lnTo>
                <a:lnTo>
                  <a:pt x="1070" y="33"/>
                </a:lnTo>
                <a:lnTo>
                  <a:pt x="1070" y="35"/>
                </a:lnTo>
                <a:lnTo>
                  <a:pt x="1065" y="35"/>
                </a:lnTo>
                <a:lnTo>
                  <a:pt x="1065" y="35"/>
                </a:lnTo>
                <a:lnTo>
                  <a:pt x="1062" y="35"/>
                </a:lnTo>
                <a:lnTo>
                  <a:pt x="1062" y="35"/>
                </a:lnTo>
                <a:lnTo>
                  <a:pt x="1065" y="40"/>
                </a:lnTo>
                <a:lnTo>
                  <a:pt x="1062" y="40"/>
                </a:lnTo>
                <a:lnTo>
                  <a:pt x="1062" y="38"/>
                </a:lnTo>
                <a:lnTo>
                  <a:pt x="1062" y="38"/>
                </a:lnTo>
                <a:lnTo>
                  <a:pt x="1062" y="35"/>
                </a:lnTo>
                <a:lnTo>
                  <a:pt x="1062" y="35"/>
                </a:lnTo>
                <a:lnTo>
                  <a:pt x="1062" y="35"/>
                </a:lnTo>
                <a:lnTo>
                  <a:pt x="1062" y="35"/>
                </a:lnTo>
                <a:lnTo>
                  <a:pt x="1062" y="35"/>
                </a:lnTo>
                <a:lnTo>
                  <a:pt x="1062" y="35"/>
                </a:lnTo>
                <a:lnTo>
                  <a:pt x="1060" y="35"/>
                </a:lnTo>
                <a:lnTo>
                  <a:pt x="1060" y="35"/>
                </a:lnTo>
                <a:lnTo>
                  <a:pt x="1060" y="35"/>
                </a:lnTo>
                <a:lnTo>
                  <a:pt x="1060" y="35"/>
                </a:lnTo>
                <a:lnTo>
                  <a:pt x="1060" y="33"/>
                </a:lnTo>
                <a:lnTo>
                  <a:pt x="1060" y="33"/>
                </a:lnTo>
                <a:lnTo>
                  <a:pt x="1062" y="33"/>
                </a:lnTo>
                <a:lnTo>
                  <a:pt x="1065" y="33"/>
                </a:lnTo>
                <a:lnTo>
                  <a:pt x="1065" y="33"/>
                </a:lnTo>
                <a:lnTo>
                  <a:pt x="1065" y="31"/>
                </a:lnTo>
                <a:lnTo>
                  <a:pt x="1065" y="31"/>
                </a:lnTo>
                <a:lnTo>
                  <a:pt x="1060" y="31"/>
                </a:lnTo>
                <a:lnTo>
                  <a:pt x="1062" y="31"/>
                </a:lnTo>
                <a:lnTo>
                  <a:pt x="1065" y="28"/>
                </a:lnTo>
                <a:lnTo>
                  <a:pt x="1065" y="28"/>
                </a:lnTo>
                <a:lnTo>
                  <a:pt x="1062" y="28"/>
                </a:lnTo>
                <a:lnTo>
                  <a:pt x="1060" y="31"/>
                </a:lnTo>
                <a:lnTo>
                  <a:pt x="1060" y="31"/>
                </a:lnTo>
                <a:lnTo>
                  <a:pt x="1058" y="31"/>
                </a:lnTo>
                <a:lnTo>
                  <a:pt x="1058" y="31"/>
                </a:lnTo>
                <a:lnTo>
                  <a:pt x="1058" y="33"/>
                </a:lnTo>
                <a:lnTo>
                  <a:pt x="1055" y="33"/>
                </a:lnTo>
                <a:lnTo>
                  <a:pt x="1055" y="33"/>
                </a:lnTo>
                <a:lnTo>
                  <a:pt x="1055" y="33"/>
                </a:lnTo>
                <a:lnTo>
                  <a:pt x="1055" y="33"/>
                </a:lnTo>
                <a:lnTo>
                  <a:pt x="1053" y="35"/>
                </a:lnTo>
                <a:lnTo>
                  <a:pt x="1051" y="38"/>
                </a:lnTo>
                <a:lnTo>
                  <a:pt x="1051" y="38"/>
                </a:lnTo>
                <a:lnTo>
                  <a:pt x="1051" y="38"/>
                </a:lnTo>
                <a:lnTo>
                  <a:pt x="1051" y="38"/>
                </a:lnTo>
                <a:lnTo>
                  <a:pt x="1051" y="38"/>
                </a:lnTo>
                <a:lnTo>
                  <a:pt x="1046" y="40"/>
                </a:lnTo>
                <a:lnTo>
                  <a:pt x="1046" y="43"/>
                </a:lnTo>
                <a:lnTo>
                  <a:pt x="1046" y="43"/>
                </a:lnTo>
                <a:lnTo>
                  <a:pt x="1046" y="43"/>
                </a:lnTo>
                <a:lnTo>
                  <a:pt x="1046" y="43"/>
                </a:lnTo>
                <a:lnTo>
                  <a:pt x="1046" y="43"/>
                </a:lnTo>
                <a:lnTo>
                  <a:pt x="1048" y="43"/>
                </a:lnTo>
                <a:lnTo>
                  <a:pt x="1048" y="43"/>
                </a:lnTo>
                <a:lnTo>
                  <a:pt x="1051" y="43"/>
                </a:lnTo>
                <a:lnTo>
                  <a:pt x="1051" y="45"/>
                </a:lnTo>
                <a:lnTo>
                  <a:pt x="1051" y="45"/>
                </a:lnTo>
                <a:lnTo>
                  <a:pt x="1051" y="45"/>
                </a:lnTo>
                <a:lnTo>
                  <a:pt x="1051" y="45"/>
                </a:lnTo>
                <a:lnTo>
                  <a:pt x="1051" y="45"/>
                </a:lnTo>
                <a:lnTo>
                  <a:pt x="1051" y="47"/>
                </a:lnTo>
                <a:lnTo>
                  <a:pt x="1051" y="47"/>
                </a:lnTo>
                <a:lnTo>
                  <a:pt x="1051" y="47"/>
                </a:lnTo>
                <a:lnTo>
                  <a:pt x="1051" y="50"/>
                </a:lnTo>
                <a:lnTo>
                  <a:pt x="1053" y="50"/>
                </a:lnTo>
                <a:lnTo>
                  <a:pt x="1053" y="50"/>
                </a:lnTo>
                <a:lnTo>
                  <a:pt x="1053" y="50"/>
                </a:lnTo>
                <a:lnTo>
                  <a:pt x="1053" y="50"/>
                </a:lnTo>
                <a:lnTo>
                  <a:pt x="1053" y="50"/>
                </a:lnTo>
                <a:lnTo>
                  <a:pt x="1053" y="50"/>
                </a:lnTo>
                <a:lnTo>
                  <a:pt x="1055" y="50"/>
                </a:lnTo>
                <a:lnTo>
                  <a:pt x="1055" y="50"/>
                </a:lnTo>
                <a:lnTo>
                  <a:pt x="1055" y="50"/>
                </a:lnTo>
                <a:lnTo>
                  <a:pt x="1055" y="50"/>
                </a:lnTo>
                <a:lnTo>
                  <a:pt x="1055" y="50"/>
                </a:lnTo>
                <a:lnTo>
                  <a:pt x="1055" y="50"/>
                </a:lnTo>
                <a:lnTo>
                  <a:pt x="1055" y="50"/>
                </a:lnTo>
                <a:lnTo>
                  <a:pt x="1055" y="50"/>
                </a:lnTo>
                <a:lnTo>
                  <a:pt x="1058" y="50"/>
                </a:lnTo>
                <a:lnTo>
                  <a:pt x="1058" y="50"/>
                </a:lnTo>
                <a:lnTo>
                  <a:pt x="1062" y="50"/>
                </a:lnTo>
                <a:lnTo>
                  <a:pt x="1060" y="50"/>
                </a:lnTo>
                <a:lnTo>
                  <a:pt x="1060" y="50"/>
                </a:lnTo>
                <a:lnTo>
                  <a:pt x="1060" y="50"/>
                </a:lnTo>
                <a:lnTo>
                  <a:pt x="1058" y="50"/>
                </a:lnTo>
                <a:lnTo>
                  <a:pt x="1058" y="50"/>
                </a:lnTo>
                <a:lnTo>
                  <a:pt x="1058" y="50"/>
                </a:lnTo>
                <a:lnTo>
                  <a:pt x="1058" y="50"/>
                </a:lnTo>
                <a:lnTo>
                  <a:pt x="1058" y="50"/>
                </a:lnTo>
                <a:lnTo>
                  <a:pt x="1055" y="50"/>
                </a:lnTo>
                <a:lnTo>
                  <a:pt x="1055" y="50"/>
                </a:lnTo>
                <a:lnTo>
                  <a:pt x="1053" y="52"/>
                </a:lnTo>
                <a:lnTo>
                  <a:pt x="1053" y="52"/>
                </a:lnTo>
                <a:lnTo>
                  <a:pt x="1053" y="52"/>
                </a:lnTo>
                <a:lnTo>
                  <a:pt x="1051" y="50"/>
                </a:lnTo>
                <a:lnTo>
                  <a:pt x="1051" y="50"/>
                </a:lnTo>
                <a:lnTo>
                  <a:pt x="1051" y="50"/>
                </a:lnTo>
                <a:lnTo>
                  <a:pt x="1051" y="52"/>
                </a:lnTo>
                <a:lnTo>
                  <a:pt x="1051" y="52"/>
                </a:lnTo>
                <a:lnTo>
                  <a:pt x="1048" y="54"/>
                </a:lnTo>
                <a:lnTo>
                  <a:pt x="1048" y="54"/>
                </a:lnTo>
                <a:lnTo>
                  <a:pt x="1048" y="54"/>
                </a:lnTo>
                <a:lnTo>
                  <a:pt x="1048" y="54"/>
                </a:lnTo>
                <a:lnTo>
                  <a:pt x="1048" y="57"/>
                </a:lnTo>
                <a:lnTo>
                  <a:pt x="1048" y="57"/>
                </a:lnTo>
                <a:lnTo>
                  <a:pt x="1048" y="57"/>
                </a:lnTo>
                <a:lnTo>
                  <a:pt x="1048" y="59"/>
                </a:lnTo>
                <a:lnTo>
                  <a:pt x="1048" y="59"/>
                </a:lnTo>
                <a:lnTo>
                  <a:pt x="1048" y="59"/>
                </a:lnTo>
                <a:lnTo>
                  <a:pt x="1048" y="59"/>
                </a:lnTo>
                <a:lnTo>
                  <a:pt x="1048" y="59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4"/>
                </a:lnTo>
                <a:lnTo>
                  <a:pt x="1048" y="64"/>
                </a:lnTo>
                <a:lnTo>
                  <a:pt x="1048" y="64"/>
                </a:lnTo>
                <a:lnTo>
                  <a:pt x="1051" y="66"/>
                </a:lnTo>
                <a:lnTo>
                  <a:pt x="1051" y="66"/>
                </a:lnTo>
                <a:lnTo>
                  <a:pt x="1051" y="69"/>
                </a:lnTo>
                <a:lnTo>
                  <a:pt x="1048" y="66"/>
                </a:lnTo>
                <a:lnTo>
                  <a:pt x="1048" y="64"/>
                </a:lnTo>
                <a:lnTo>
                  <a:pt x="1048" y="64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61"/>
                </a:lnTo>
                <a:lnTo>
                  <a:pt x="1048" y="59"/>
                </a:lnTo>
                <a:lnTo>
                  <a:pt x="1048" y="59"/>
                </a:lnTo>
                <a:lnTo>
                  <a:pt x="1048" y="59"/>
                </a:lnTo>
                <a:lnTo>
                  <a:pt x="1048" y="59"/>
                </a:lnTo>
                <a:lnTo>
                  <a:pt x="1048" y="59"/>
                </a:lnTo>
                <a:lnTo>
                  <a:pt x="1048" y="57"/>
                </a:lnTo>
                <a:lnTo>
                  <a:pt x="1048" y="57"/>
                </a:lnTo>
                <a:lnTo>
                  <a:pt x="1046" y="57"/>
                </a:lnTo>
                <a:lnTo>
                  <a:pt x="1046" y="57"/>
                </a:lnTo>
                <a:lnTo>
                  <a:pt x="1044" y="59"/>
                </a:lnTo>
                <a:lnTo>
                  <a:pt x="1044" y="59"/>
                </a:lnTo>
                <a:lnTo>
                  <a:pt x="1044" y="59"/>
                </a:lnTo>
                <a:lnTo>
                  <a:pt x="1046" y="57"/>
                </a:lnTo>
                <a:lnTo>
                  <a:pt x="1046" y="57"/>
                </a:lnTo>
                <a:lnTo>
                  <a:pt x="1046" y="54"/>
                </a:lnTo>
                <a:lnTo>
                  <a:pt x="1046" y="54"/>
                </a:lnTo>
                <a:lnTo>
                  <a:pt x="1046" y="52"/>
                </a:lnTo>
                <a:lnTo>
                  <a:pt x="1048" y="52"/>
                </a:lnTo>
                <a:lnTo>
                  <a:pt x="1048" y="52"/>
                </a:lnTo>
                <a:lnTo>
                  <a:pt x="1048" y="50"/>
                </a:lnTo>
                <a:lnTo>
                  <a:pt x="1048" y="50"/>
                </a:lnTo>
                <a:lnTo>
                  <a:pt x="1044" y="52"/>
                </a:lnTo>
                <a:lnTo>
                  <a:pt x="1044" y="52"/>
                </a:lnTo>
                <a:lnTo>
                  <a:pt x="1044" y="50"/>
                </a:lnTo>
                <a:lnTo>
                  <a:pt x="1044" y="50"/>
                </a:lnTo>
                <a:lnTo>
                  <a:pt x="1046" y="50"/>
                </a:lnTo>
                <a:lnTo>
                  <a:pt x="1046" y="50"/>
                </a:lnTo>
                <a:lnTo>
                  <a:pt x="1046" y="47"/>
                </a:lnTo>
                <a:lnTo>
                  <a:pt x="1048" y="50"/>
                </a:lnTo>
                <a:lnTo>
                  <a:pt x="1048" y="47"/>
                </a:lnTo>
                <a:lnTo>
                  <a:pt x="1048" y="47"/>
                </a:lnTo>
                <a:lnTo>
                  <a:pt x="1048" y="47"/>
                </a:lnTo>
                <a:lnTo>
                  <a:pt x="1048" y="47"/>
                </a:lnTo>
                <a:lnTo>
                  <a:pt x="1048" y="47"/>
                </a:lnTo>
                <a:lnTo>
                  <a:pt x="1048" y="45"/>
                </a:lnTo>
                <a:lnTo>
                  <a:pt x="1048" y="45"/>
                </a:lnTo>
                <a:lnTo>
                  <a:pt x="1048" y="45"/>
                </a:lnTo>
                <a:lnTo>
                  <a:pt x="1048" y="45"/>
                </a:lnTo>
                <a:lnTo>
                  <a:pt x="1046" y="45"/>
                </a:lnTo>
                <a:lnTo>
                  <a:pt x="1046" y="45"/>
                </a:lnTo>
                <a:lnTo>
                  <a:pt x="1044" y="45"/>
                </a:lnTo>
                <a:lnTo>
                  <a:pt x="1044" y="45"/>
                </a:lnTo>
                <a:lnTo>
                  <a:pt x="1044" y="45"/>
                </a:lnTo>
                <a:lnTo>
                  <a:pt x="1044" y="43"/>
                </a:lnTo>
                <a:lnTo>
                  <a:pt x="1044" y="43"/>
                </a:lnTo>
                <a:lnTo>
                  <a:pt x="1044" y="43"/>
                </a:lnTo>
                <a:lnTo>
                  <a:pt x="1044" y="43"/>
                </a:lnTo>
                <a:lnTo>
                  <a:pt x="1044" y="45"/>
                </a:lnTo>
                <a:lnTo>
                  <a:pt x="1036" y="50"/>
                </a:lnTo>
                <a:lnTo>
                  <a:pt x="1032" y="52"/>
                </a:lnTo>
                <a:lnTo>
                  <a:pt x="1029" y="54"/>
                </a:lnTo>
                <a:lnTo>
                  <a:pt x="1029" y="54"/>
                </a:lnTo>
                <a:lnTo>
                  <a:pt x="1032" y="52"/>
                </a:lnTo>
                <a:lnTo>
                  <a:pt x="1034" y="52"/>
                </a:lnTo>
                <a:lnTo>
                  <a:pt x="1034" y="52"/>
                </a:lnTo>
                <a:lnTo>
                  <a:pt x="1034" y="52"/>
                </a:lnTo>
                <a:lnTo>
                  <a:pt x="1029" y="57"/>
                </a:lnTo>
                <a:lnTo>
                  <a:pt x="1027" y="57"/>
                </a:lnTo>
                <a:lnTo>
                  <a:pt x="1025" y="59"/>
                </a:lnTo>
                <a:lnTo>
                  <a:pt x="1025" y="59"/>
                </a:lnTo>
                <a:lnTo>
                  <a:pt x="1027" y="59"/>
                </a:lnTo>
                <a:lnTo>
                  <a:pt x="1027" y="59"/>
                </a:lnTo>
                <a:lnTo>
                  <a:pt x="1025" y="59"/>
                </a:lnTo>
                <a:lnTo>
                  <a:pt x="1025" y="59"/>
                </a:lnTo>
                <a:lnTo>
                  <a:pt x="1025" y="59"/>
                </a:lnTo>
                <a:lnTo>
                  <a:pt x="1025" y="59"/>
                </a:lnTo>
                <a:lnTo>
                  <a:pt x="1025" y="59"/>
                </a:lnTo>
                <a:lnTo>
                  <a:pt x="1025" y="59"/>
                </a:lnTo>
                <a:lnTo>
                  <a:pt x="1020" y="59"/>
                </a:lnTo>
                <a:lnTo>
                  <a:pt x="1017" y="61"/>
                </a:lnTo>
                <a:lnTo>
                  <a:pt x="1013" y="61"/>
                </a:lnTo>
                <a:lnTo>
                  <a:pt x="1013" y="61"/>
                </a:lnTo>
                <a:lnTo>
                  <a:pt x="1010" y="61"/>
                </a:lnTo>
                <a:lnTo>
                  <a:pt x="1010" y="61"/>
                </a:lnTo>
                <a:lnTo>
                  <a:pt x="1010" y="61"/>
                </a:lnTo>
                <a:lnTo>
                  <a:pt x="1010" y="61"/>
                </a:lnTo>
                <a:lnTo>
                  <a:pt x="1010" y="61"/>
                </a:lnTo>
                <a:lnTo>
                  <a:pt x="1010" y="61"/>
                </a:lnTo>
                <a:lnTo>
                  <a:pt x="1010" y="61"/>
                </a:lnTo>
                <a:lnTo>
                  <a:pt x="1010" y="64"/>
                </a:lnTo>
                <a:lnTo>
                  <a:pt x="1010" y="64"/>
                </a:lnTo>
                <a:lnTo>
                  <a:pt x="1010" y="64"/>
                </a:lnTo>
                <a:lnTo>
                  <a:pt x="1010" y="64"/>
                </a:lnTo>
                <a:lnTo>
                  <a:pt x="1010" y="64"/>
                </a:lnTo>
                <a:lnTo>
                  <a:pt x="1008" y="64"/>
                </a:lnTo>
                <a:lnTo>
                  <a:pt x="1008" y="64"/>
                </a:lnTo>
                <a:lnTo>
                  <a:pt x="1008" y="64"/>
                </a:lnTo>
                <a:lnTo>
                  <a:pt x="1006" y="66"/>
                </a:lnTo>
                <a:lnTo>
                  <a:pt x="1001" y="66"/>
                </a:lnTo>
                <a:lnTo>
                  <a:pt x="1001" y="64"/>
                </a:lnTo>
                <a:lnTo>
                  <a:pt x="1001" y="64"/>
                </a:lnTo>
                <a:lnTo>
                  <a:pt x="1003" y="64"/>
                </a:lnTo>
                <a:lnTo>
                  <a:pt x="1003" y="64"/>
                </a:lnTo>
                <a:lnTo>
                  <a:pt x="1003" y="64"/>
                </a:lnTo>
                <a:lnTo>
                  <a:pt x="1003" y="64"/>
                </a:lnTo>
                <a:lnTo>
                  <a:pt x="1006" y="64"/>
                </a:lnTo>
                <a:lnTo>
                  <a:pt x="1006" y="64"/>
                </a:lnTo>
                <a:lnTo>
                  <a:pt x="1008" y="64"/>
                </a:lnTo>
                <a:lnTo>
                  <a:pt x="1008" y="61"/>
                </a:lnTo>
                <a:lnTo>
                  <a:pt x="1008" y="61"/>
                </a:lnTo>
                <a:lnTo>
                  <a:pt x="1008" y="61"/>
                </a:lnTo>
                <a:lnTo>
                  <a:pt x="1008" y="61"/>
                </a:lnTo>
                <a:lnTo>
                  <a:pt x="1008" y="61"/>
                </a:lnTo>
                <a:lnTo>
                  <a:pt x="1008" y="61"/>
                </a:lnTo>
                <a:lnTo>
                  <a:pt x="1006" y="59"/>
                </a:lnTo>
                <a:lnTo>
                  <a:pt x="1008" y="59"/>
                </a:lnTo>
                <a:lnTo>
                  <a:pt x="1010" y="61"/>
                </a:lnTo>
                <a:lnTo>
                  <a:pt x="1010" y="59"/>
                </a:lnTo>
                <a:lnTo>
                  <a:pt x="1010" y="59"/>
                </a:lnTo>
                <a:lnTo>
                  <a:pt x="1008" y="59"/>
                </a:lnTo>
                <a:lnTo>
                  <a:pt x="1008" y="57"/>
                </a:lnTo>
                <a:lnTo>
                  <a:pt x="1008" y="57"/>
                </a:lnTo>
                <a:lnTo>
                  <a:pt x="1008" y="57"/>
                </a:lnTo>
                <a:lnTo>
                  <a:pt x="1008" y="57"/>
                </a:lnTo>
                <a:lnTo>
                  <a:pt x="1008" y="57"/>
                </a:lnTo>
                <a:lnTo>
                  <a:pt x="1008" y="57"/>
                </a:lnTo>
                <a:lnTo>
                  <a:pt x="1008" y="57"/>
                </a:lnTo>
                <a:lnTo>
                  <a:pt x="1008" y="57"/>
                </a:lnTo>
                <a:lnTo>
                  <a:pt x="1006" y="57"/>
                </a:lnTo>
                <a:lnTo>
                  <a:pt x="1006" y="57"/>
                </a:lnTo>
                <a:lnTo>
                  <a:pt x="1003" y="59"/>
                </a:lnTo>
                <a:lnTo>
                  <a:pt x="1003" y="59"/>
                </a:lnTo>
                <a:lnTo>
                  <a:pt x="1003" y="59"/>
                </a:lnTo>
                <a:lnTo>
                  <a:pt x="1001" y="61"/>
                </a:lnTo>
                <a:lnTo>
                  <a:pt x="1001" y="61"/>
                </a:lnTo>
                <a:lnTo>
                  <a:pt x="1001" y="64"/>
                </a:lnTo>
                <a:lnTo>
                  <a:pt x="1001" y="64"/>
                </a:lnTo>
                <a:lnTo>
                  <a:pt x="1001" y="64"/>
                </a:lnTo>
                <a:lnTo>
                  <a:pt x="999" y="64"/>
                </a:lnTo>
                <a:lnTo>
                  <a:pt x="999" y="64"/>
                </a:lnTo>
                <a:lnTo>
                  <a:pt x="999" y="64"/>
                </a:lnTo>
                <a:lnTo>
                  <a:pt x="999" y="64"/>
                </a:lnTo>
                <a:lnTo>
                  <a:pt x="996" y="66"/>
                </a:lnTo>
                <a:lnTo>
                  <a:pt x="996" y="69"/>
                </a:lnTo>
                <a:lnTo>
                  <a:pt x="996" y="69"/>
                </a:lnTo>
                <a:lnTo>
                  <a:pt x="996" y="69"/>
                </a:lnTo>
                <a:lnTo>
                  <a:pt x="996" y="69"/>
                </a:lnTo>
                <a:lnTo>
                  <a:pt x="996" y="71"/>
                </a:lnTo>
                <a:lnTo>
                  <a:pt x="996" y="71"/>
                </a:lnTo>
                <a:lnTo>
                  <a:pt x="994" y="71"/>
                </a:lnTo>
                <a:lnTo>
                  <a:pt x="994" y="71"/>
                </a:lnTo>
                <a:lnTo>
                  <a:pt x="994" y="71"/>
                </a:lnTo>
                <a:lnTo>
                  <a:pt x="994" y="71"/>
                </a:lnTo>
                <a:lnTo>
                  <a:pt x="991" y="73"/>
                </a:lnTo>
                <a:lnTo>
                  <a:pt x="991" y="76"/>
                </a:lnTo>
                <a:lnTo>
                  <a:pt x="991" y="76"/>
                </a:lnTo>
                <a:lnTo>
                  <a:pt x="989" y="76"/>
                </a:lnTo>
                <a:lnTo>
                  <a:pt x="987" y="78"/>
                </a:lnTo>
                <a:lnTo>
                  <a:pt x="987" y="80"/>
                </a:lnTo>
                <a:lnTo>
                  <a:pt x="987" y="80"/>
                </a:lnTo>
                <a:lnTo>
                  <a:pt x="984" y="80"/>
                </a:lnTo>
                <a:lnTo>
                  <a:pt x="982" y="85"/>
                </a:lnTo>
                <a:lnTo>
                  <a:pt x="980" y="85"/>
                </a:lnTo>
                <a:lnTo>
                  <a:pt x="980" y="85"/>
                </a:lnTo>
                <a:lnTo>
                  <a:pt x="980" y="85"/>
                </a:lnTo>
                <a:lnTo>
                  <a:pt x="980" y="88"/>
                </a:lnTo>
                <a:lnTo>
                  <a:pt x="980" y="88"/>
                </a:lnTo>
                <a:lnTo>
                  <a:pt x="980" y="88"/>
                </a:lnTo>
                <a:lnTo>
                  <a:pt x="980" y="88"/>
                </a:lnTo>
                <a:lnTo>
                  <a:pt x="980" y="88"/>
                </a:lnTo>
                <a:lnTo>
                  <a:pt x="980" y="90"/>
                </a:lnTo>
                <a:lnTo>
                  <a:pt x="980" y="90"/>
                </a:lnTo>
                <a:lnTo>
                  <a:pt x="980" y="90"/>
                </a:lnTo>
                <a:lnTo>
                  <a:pt x="977" y="90"/>
                </a:lnTo>
                <a:lnTo>
                  <a:pt x="977" y="90"/>
                </a:lnTo>
                <a:lnTo>
                  <a:pt x="977" y="92"/>
                </a:lnTo>
                <a:lnTo>
                  <a:pt x="977" y="92"/>
                </a:lnTo>
                <a:lnTo>
                  <a:pt x="977" y="92"/>
                </a:lnTo>
                <a:lnTo>
                  <a:pt x="977" y="95"/>
                </a:lnTo>
                <a:lnTo>
                  <a:pt x="977" y="95"/>
                </a:lnTo>
                <a:lnTo>
                  <a:pt x="977" y="95"/>
                </a:lnTo>
                <a:lnTo>
                  <a:pt x="977" y="95"/>
                </a:lnTo>
                <a:lnTo>
                  <a:pt x="975" y="95"/>
                </a:lnTo>
                <a:lnTo>
                  <a:pt x="975" y="95"/>
                </a:lnTo>
                <a:lnTo>
                  <a:pt x="977" y="95"/>
                </a:lnTo>
                <a:lnTo>
                  <a:pt x="977" y="97"/>
                </a:lnTo>
                <a:lnTo>
                  <a:pt x="977" y="97"/>
                </a:lnTo>
                <a:lnTo>
                  <a:pt x="977" y="97"/>
                </a:lnTo>
                <a:lnTo>
                  <a:pt x="977" y="97"/>
                </a:lnTo>
                <a:lnTo>
                  <a:pt x="977" y="97"/>
                </a:lnTo>
                <a:lnTo>
                  <a:pt x="977" y="99"/>
                </a:lnTo>
                <a:lnTo>
                  <a:pt x="977" y="99"/>
                </a:lnTo>
                <a:lnTo>
                  <a:pt x="975" y="102"/>
                </a:lnTo>
                <a:lnTo>
                  <a:pt x="975" y="102"/>
                </a:lnTo>
                <a:lnTo>
                  <a:pt x="975" y="102"/>
                </a:lnTo>
                <a:lnTo>
                  <a:pt x="975" y="102"/>
                </a:lnTo>
                <a:lnTo>
                  <a:pt x="975" y="104"/>
                </a:lnTo>
                <a:lnTo>
                  <a:pt x="975" y="104"/>
                </a:lnTo>
                <a:lnTo>
                  <a:pt x="975" y="104"/>
                </a:lnTo>
                <a:lnTo>
                  <a:pt x="975" y="104"/>
                </a:lnTo>
                <a:lnTo>
                  <a:pt x="975" y="104"/>
                </a:lnTo>
                <a:lnTo>
                  <a:pt x="975" y="106"/>
                </a:lnTo>
                <a:lnTo>
                  <a:pt x="975" y="106"/>
                </a:lnTo>
                <a:lnTo>
                  <a:pt x="975" y="106"/>
                </a:lnTo>
                <a:lnTo>
                  <a:pt x="973" y="109"/>
                </a:lnTo>
                <a:lnTo>
                  <a:pt x="973" y="109"/>
                </a:lnTo>
                <a:lnTo>
                  <a:pt x="973" y="109"/>
                </a:lnTo>
                <a:lnTo>
                  <a:pt x="970" y="111"/>
                </a:lnTo>
                <a:lnTo>
                  <a:pt x="970" y="114"/>
                </a:lnTo>
                <a:lnTo>
                  <a:pt x="970" y="111"/>
                </a:lnTo>
                <a:lnTo>
                  <a:pt x="970" y="111"/>
                </a:lnTo>
                <a:lnTo>
                  <a:pt x="975" y="106"/>
                </a:lnTo>
                <a:lnTo>
                  <a:pt x="973" y="104"/>
                </a:lnTo>
                <a:lnTo>
                  <a:pt x="973" y="106"/>
                </a:lnTo>
                <a:lnTo>
                  <a:pt x="970" y="111"/>
                </a:lnTo>
                <a:lnTo>
                  <a:pt x="970" y="111"/>
                </a:lnTo>
                <a:lnTo>
                  <a:pt x="961" y="123"/>
                </a:lnTo>
                <a:lnTo>
                  <a:pt x="956" y="125"/>
                </a:lnTo>
                <a:lnTo>
                  <a:pt x="956" y="125"/>
                </a:lnTo>
                <a:lnTo>
                  <a:pt x="954" y="128"/>
                </a:lnTo>
                <a:lnTo>
                  <a:pt x="954" y="128"/>
                </a:lnTo>
                <a:lnTo>
                  <a:pt x="949" y="128"/>
                </a:lnTo>
                <a:lnTo>
                  <a:pt x="949" y="130"/>
                </a:lnTo>
                <a:lnTo>
                  <a:pt x="947" y="130"/>
                </a:lnTo>
                <a:lnTo>
                  <a:pt x="944" y="130"/>
                </a:lnTo>
                <a:lnTo>
                  <a:pt x="935" y="130"/>
                </a:lnTo>
                <a:lnTo>
                  <a:pt x="928" y="130"/>
                </a:lnTo>
                <a:lnTo>
                  <a:pt x="923" y="130"/>
                </a:lnTo>
                <a:lnTo>
                  <a:pt x="916" y="130"/>
                </a:lnTo>
                <a:lnTo>
                  <a:pt x="911" y="128"/>
                </a:lnTo>
                <a:lnTo>
                  <a:pt x="909" y="128"/>
                </a:lnTo>
                <a:lnTo>
                  <a:pt x="906" y="125"/>
                </a:lnTo>
                <a:lnTo>
                  <a:pt x="904" y="125"/>
                </a:lnTo>
                <a:lnTo>
                  <a:pt x="902" y="128"/>
                </a:lnTo>
                <a:lnTo>
                  <a:pt x="902" y="128"/>
                </a:lnTo>
                <a:lnTo>
                  <a:pt x="902" y="130"/>
                </a:lnTo>
                <a:lnTo>
                  <a:pt x="902" y="132"/>
                </a:lnTo>
                <a:lnTo>
                  <a:pt x="902" y="135"/>
                </a:lnTo>
                <a:lnTo>
                  <a:pt x="902" y="135"/>
                </a:lnTo>
                <a:lnTo>
                  <a:pt x="902" y="137"/>
                </a:lnTo>
                <a:lnTo>
                  <a:pt x="902" y="137"/>
                </a:lnTo>
                <a:lnTo>
                  <a:pt x="902" y="137"/>
                </a:lnTo>
                <a:lnTo>
                  <a:pt x="902" y="140"/>
                </a:lnTo>
                <a:lnTo>
                  <a:pt x="902" y="140"/>
                </a:lnTo>
                <a:lnTo>
                  <a:pt x="902" y="140"/>
                </a:lnTo>
                <a:lnTo>
                  <a:pt x="899" y="140"/>
                </a:lnTo>
                <a:lnTo>
                  <a:pt x="902" y="140"/>
                </a:lnTo>
                <a:lnTo>
                  <a:pt x="899" y="142"/>
                </a:lnTo>
                <a:lnTo>
                  <a:pt x="899" y="142"/>
                </a:lnTo>
                <a:lnTo>
                  <a:pt x="899" y="144"/>
                </a:lnTo>
                <a:lnTo>
                  <a:pt x="899" y="144"/>
                </a:lnTo>
                <a:lnTo>
                  <a:pt x="899" y="144"/>
                </a:lnTo>
                <a:lnTo>
                  <a:pt x="899" y="144"/>
                </a:lnTo>
                <a:lnTo>
                  <a:pt x="899" y="147"/>
                </a:lnTo>
                <a:lnTo>
                  <a:pt x="897" y="147"/>
                </a:lnTo>
                <a:lnTo>
                  <a:pt x="897" y="147"/>
                </a:lnTo>
                <a:lnTo>
                  <a:pt x="897" y="149"/>
                </a:lnTo>
                <a:lnTo>
                  <a:pt x="897" y="149"/>
                </a:lnTo>
                <a:lnTo>
                  <a:pt x="897" y="151"/>
                </a:lnTo>
                <a:lnTo>
                  <a:pt x="895" y="151"/>
                </a:lnTo>
                <a:lnTo>
                  <a:pt x="895" y="151"/>
                </a:lnTo>
                <a:lnTo>
                  <a:pt x="895" y="154"/>
                </a:lnTo>
                <a:lnTo>
                  <a:pt x="897" y="154"/>
                </a:lnTo>
                <a:lnTo>
                  <a:pt x="895" y="154"/>
                </a:lnTo>
                <a:lnTo>
                  <a:pt x="895" y="154"/>
                </a:lnTo>
                <a:lnTo>
                  <a:pt x="895" y="154"/>
                </a:lnTo>
                <a:lnTo>
                  <a:pt x="895" y="154"/>
                </a:lnTo>
                <a:lnTo>
                  <a:pt x="895" y="154"/>
                </a:lnTo>
                <a:lnTo>
                  <a:pt x="892" y="154"/>
                </a:lnTo>
                <a:lnTo>
                  <a:pt x="892" y="154"/>
                </a:lnTo>
                <a:lnTo>
                  <a:pt x="890" y="156"/>
                </a:lnTo>
                <a:lnTo>
                  <a:pt x="887" y="156"/>
                </a:lnTo>
                <a:lnTo>
                  <a:pt x="885" y="154"/>
                </a:lnTo>
                <a:lnTo>
                  <a:pt x="887" y="154"/>
                </a:lnTo>
                <a:lnTo>
                  <a:pt x="892" y="154"/>
                </a:lnTo>
                <a:lnTo>
                  <a:pt x="892" y="151"/>
                </a:lnTo>
                <a:lnTo>
                  <a:pt x="892" y="151"/>
                </a:lnTo>
                <a:lnTo>
                  <a:pt x="890" y="154"/>
                </a:lnTo>
                <a:lnTo>
                  <a:pt x="885" y="154"/>
                </a:lnTo>
                <a:lnTo>
                  <a:pt x="885" y="156"/>
                </a:lnTo>
                <a:lnTo>
                  <a:pt x="885" y="156"/>
                </a:lnTo>
                <a:lnTo>
                  <a:pt x="885" y="156"/>
                </a:lnTo>
                <a:lnTo>
                  <a:pt x="887" y="156"/>
                </a:lnTo>
                <a:lnTo>
                  <a:pt x="895" y="161"/>
                </a:lnTo>
                <a:lnTo>
                  <a:pt x="897" y="163"/>
                </a:lnTo>
                <a:lnTo>
                  <a:pt x="899" y="166"/>
                </a:lnTo>
                <a:lnTo>
                  <a:pt x="899" y="166"/>
                </a:lnTo>
                <a:lnTo>
                  <a:pt x="899" y="166"/>
                </a:lnTo>
                <a:lnTo>
                  <a:pt x="899" y="168"/>
                </a:lnTo>
                <a:lnTo>
                  <a:pt x="899" y="170"/>
                </a:lnTo>
                <a:lnTo>
                  <a:pt x="902" y="170"/>
                </a:lnTo>
                <a:lnTo>
                  <a:pt x="904" y="173"/>
                </a:lnTo>
                <a:lnTo>
                  <a:pt x="909" y="175"/>
                </a:lnTo>
                <a:lnTo>
                  <a:pt x="911" y="177"/>
                </a:lnTo>
                <a:lnTo>
                  <a:pt x="916" y="182"/>
                </a:lnTo>
                <a:lnTo>
                  <a:pt x="918" y="187"/>
                </a:lnTo>
                <a:lnTo>
                  <a:pt x="923" y="192"/>
                </a:lnTo>
                <a:lnTo>
                  <a:pt x="923" y="194"/>
                </a:lnTo>
                <a:lnTo>
                  <a:pt x="925" y="194"/>
                </a:lnTo>
                <a:lnTo>
                  <a:pt x="925" y="196"/>
                </a:lnTo>
                <a:lnTo>
                  <a:pt x="925" y="194"/>
                </a:lnTo>
                <a:lnTo>
                  <a:pt x="925" y="194"/>
                </a:lnTo>
                <a:lnTo>
                  <a:pt x="925" y="194"/>
                </a:lnTo>
                <a:lnTo>
                  <a:pt x="925" y="194"/>
                </a:lnTo>
                <a:lnTo>
                  <a:pt x="925" y="194"/>
                </a:lnTo>
                <a:lnTo>
                  <a:pt x="925" y="194"/>
                </a:lnTo>
                <a:lnTo>
                  <a:pt x="925" y="194"/>
                </a:lnTo>
                <a:lnTo>
                  <a:pt x="928" y="199"/>
                </a:lnTo>
                <a:lnTo>
                  <a:pt x="930" y="199"/>
                </a:lnTo>
                <a:lnTo>
                  <a:pt x="930" y="201"/>
                </a:lnTo>
                <a:lnTo>
                  <a:pt x="937" y="208"/>
                </a:lnTo>
                <a:lnTo>
                  <a:pt x="937" y="213"/>
                </a:lnTo>
                <a:lnTo>
                  <a:pt x="939" y="215"/>
                </a:lnTo>
                <a:lnTo>
                  <a:pt x="942" y="225"/>
                </a:lnTo>
                <a:lnTo>
                  <a:pt x="942" y="227"/>
                </a:lnTo>
                <a:lnTo>
                  <a:pt x="942" y="230"/>
                </a:lnTo>
                <a:lnTo>
                  <a:pt x="942" y="230"/>
                </a:lnTo>
                <a:lnTo>
                  <a:pt x="942" y="234"/>
                </a:lnTo>
                <a:lnTo>
                  <a:pt x="942" y="237"/>
                </a:lnTo>
                <a:lnTo>
                  <a:pt x="942" y="239"/>
                </a:lnTo>
                <a:lnTo>
                  <a:pt x="942" y="239"/>
                </a:lnTo>
                <a:lnTo>
                  <a:pt x="942" y="241"/>
                </a:lnTo>
                <a:lnTo>
                  <a:pt x="949" y="244"/>
                </a:lnTo>
                <a:lnTo>
                  <a:pt x="949" y="244"/>
                </a:lnTo>
                <a:lnTo>
                  <a:pt x="954" y="246"/>
                </a:lnTo>
                <a:lnTo>
                  <a:pt x="956" y="246"/>
                </a:lnTo>
                <a:lnTo>
                  <a:pt x="961" y="248"/>
                </a:lnTo>
                <a:lnTo>
                  <a:pt x="961" y="248"/>
                </a:lnTo>
                <a:lnTo>
                  <a:pt x="961" y="248"/>
                </a:lnTo>
                <a:lnTo>
                  <a:pt x="961" y="248"/>
                </a:lnTo>
                <a:lnTo>
                  <a:pt x="958" y="248"/>
                </a:lnTo>
                <a:lnTo>
                  <a:pt x="958" y="246"/>
                </a:lnTo>
                <a:lnTo>
                  <a:pt x="958" y="246"/>
                </a:lnTo>
                <a:lnTo>
                  <a:pt x="961" y="246"/>
                </a:lnTo>
                <a:lnTo>
                  <a:pt x="963" y="246"/>
                </a:lnTo>
                <a:lnTo>
                  <a:pt x="965" y="248"/>
                </a:lnTo>
                <a:lnTo>
                  <a:pt x="965" y="248"/>
                </a:lnTo>
                <a:lnTo>
                  <a:pt x="965" y="248"/>
                </a:lnTo>
                <a:lnTo>
                  <a:pt x="965" y="248"/>
                </a:lnTo>
                <a:lnTo>
                  <a:pt x="965" y="248"/>
                </a:lnTo>
                <a:lnTo>
                  <a:pt x="965" y="248"/>
                </a:lnTo>
                <a:lnTo>
                  <a:pt x="968" y="248"/>
                </a:lnTo>
                <a:lnTo>
                  <a:pt x="968" y="248"/>
                </a:lnTo>
                <a:lnTo>
                  <a:pt x="970" y="246"/>
                </a:lnTo>
                <a:lnTo>
                  <a:pt x="973" y="244"/>
                </a:lnTo>
                <a:lnTo>
                  <a:pt x="973" y="244"/>
                </a:lnTo>
                <a:lnTo>
                  <a:pt x="973" y="241"/>
                </a:lnTo>
                <a:lnTo>
                  <a:pt x="973" y="241"/>
                </a:lnTo>
                <a:lnTo>
                  <a:pt x="973" y="241"/>
                </a:lnTo>
                <a:lnTo>
                  <a:pt x="973" y="241"/>
                </a:lnTo>
                <a:lnTo>
                  <a:pt x="973" y="241"/>
                </a:lnTo>
                <a:lnTo>
                  <a:pt x="975" y="241"/>
                </a:lnTo>
                <a:lnTo>
                  <a:pt x="975" y="241"/>
                </a:lnTo>
                <a:lnTo>
                  <a:pt x="975" y="241"/>
                </a:lnTo>
                <a:lnTo>
                  <a:pt x="975" y="241"/>
                </a:lnTo>
                <a:lnTo>
                  <a:pt x="973" y="244"/>
                </a:lnTo>
                <a:lnTo>
                  <a:pt x="973" y="246"/>
                </a:lnTo>
                <a:lnTo>
                  <a:pt x="973" y="246"/>
                </a:lnTo>
                <a:lnTo>
                  <a:pt x="973" y="246"/>
                </a:lnTo>
                <a:lnTo>
                  <a:pt x="973" y="248"/>
                </a:lnTo>
                <a:lnTo>
                  <a:pt x="970" y="251"/>
                </a:lnTo>
                <a:lnTo>
                  <a:pt x="970" y="251"/>
                </a:lnTo>
                <a:lnTo>
                  <a:pt x="970" y="251"/>
                </a:lnTo>
                <a:lnTo>
                  <a:pt x="970" y="251"/>
                </a:lnTo>
                <a:lnTo>
                  <a:pt x="973" y="251"/>
                </a:lnTo>
                <a:lnTo>
                  <a:pt x="975" y="251"/>
                </a:lnTo>
                <a:lnTo>
                  <a:pt x="975" y="251"/>
                </a:lnTo>
                <a:lnTo>
                  <a:pt x="975" y="248"/>
                </a:lnTo>
                <a:lnTo>
                  <a:pt x="975" y="248"/>
                </a:lnTo>
                <a:lnTo>
                  <a:pt x="975" y="248"/>
                </a:lnTo>
                <a:lnTo>
                  <a:pt x="975" y="246"/>
                </a:lnTo>
                <a:lnTo>
                  <a:pt x="975" y="246"/>
                </a:lnTo>
                <a:lnTo>
                  <a:pt x="975" y="246"/>
                </a:lnTo>
                <a:lnTo>
                  <a:pt x="975" y="248"/>
                </a:lnTo>
                <a:lnTo>
                  <a:pt x="975" y="248"/>
                </a:lnTo>
                <a:lnTo>
                  <a:pt x="975" y="248"/>
                </a:lnTo>
                <a:lnTo>
                  <a:pt x="975" y="248"/>
                </a:lnTo>
                <a:lnTo>
                  <a:pt x="975" y="251"/>
                </a:lnTo>
                <a:lnTo>
                  <a:pt x="975" y="251"/>
                </a:lnTo>
                <a:lnTo>
                  <a:pt x="982" y="248"/>
                </a:lnTo>
                <a:lnTo>
                  <a:pt x="984" y="248"/>
                </a:lnTo>
                <a:lnTo>
                  <a:pt x="987" y="251"/>
                </a:lnTo>
                <a:lnTo>
                  <a:pt x="987" y="251"/>
                </a:lnTo>
                <a:lnTo>
                  <a:pt x="987" y="251"/>
                </a:lnTo>
                <a:lnTo>
                  <a:pt x="987" y="251"/>
                </a:lnTo>
                <a:lnTo>
                  <a:pt x="987" y="251"/>
                </a:lnTo>
                <a:lnTo>
                  <a:pt x="989" y="251"/>
                </a:lnTo>
                <a:lnTo>
                  <a:pt x="989" y="251"/>
                </a:lnTo>
                <a:lnTo>
                  <a:pt x="989" y="251"/>
                </a:lnTo>
                <a:lnTo>
                  <a:pt x="989" y="251"/>
                </a:lnTo>
                <a:lnTo>
                  <a:pt x="989" y="251"/>
                </a:lnTo>
                <a:lnTo>
                  <a:pt x="989" y="251"/>
                </a:lnTo>
                <a:lnTo>
                  <a:pt x="989" y="253"/>
                </a:lnTo>
                <a:lnTo>
                  <a:pt x="989" y="253"/>
                </a:lnTo>
                <a:lnTo>
                  <a:pt x="991" y="253"/>
                </a:lnTo>
                <a:lnTo>
                  <a:pt x="991" y="253"/>
                </a:lnTo>
                <a:lnTo>
                  <a:pt x="991" y="253"/>
                </a:lnTo>
                <a:lnTo>
                  <a:pt x="991" y="253"/>
                </a:lnTo>
                <a:lnTo>
                  <a:pt x="991" y="256"/>
                </a:lnTo>
                <a:lnTo>
                  <a:pt x="991" y="256"/>
                </a:lnTo>
                <a:lnTo>
                  <a:pt x="991" y="256"/>
                </a:lnTo>
                <a:lnTo>
                  <a:pt x="989" y="256"/>
                </a:lnTo>
                <a:lnTo>
                  <a:pt x="989" y="256"/>
                </a:lnTo>
                <a:lnTo>
                  <a:pt x="987" y="256"/>
                </a:lnTo>
                <a:lnTo>
                  <a:pt x="987" y="256"/>
                </a:lnTo>
                <a:lnTo>
                  <a:pt x="987" y="256"/>
                </a:lnTo>
                <a:lnTo>
                  <a:pt x="987" y="256"/>
                </a:lnTo>
                <a:lnTo>
                  <a:pt x="987" y="256"/>
                </a:lnTo>
                <a:lnTo>
                  <a:pt x="987" y="258"/>
                </a:lnTo>
                <a:lnTo>
                  <a:pt x="984" y="258"/>
                </a:lnTo>
                <a:lnTo>
                  <a:pt x="984" y="258"/>
                </a:lnTo>
                <a:lnTo>
                  <a:pt x="984" y="260"/>
                </a:lnTo>
                <a:lnTo>
                  <a:pt x="984" y="260"/>
                </a:lnTo>
                <a:lnTo>
                  <a:pt x="984" y="260"/>
                </a:lnTo>
                <a:lnTo>
                  <a:pt x="984" y="263"/>
                </a:lnTo>
                <a:lnTo>
                  <a:pt x="984" y="263"/>
                </a:lnTo>
                <a:lnTo>
                  <a:pt x="982" y="263"/>
                </a:lnTo>
                <a:lnTo>
                  <a:pt x="982" y="263"/>
                </a:lnTo>
                <a:lnTo>
                  <a:pt x="982" y="265"/>
                </a:lnTo>
                <a:lnTo>
                  <a:pt x="982" y="265"/>
                </a:lnTo>
                <a:lnTo>
                  <a:pt x="982" y="267"/>
                </a:lnTo>
                <a:lnTo>
                  <a:pt x="982" y="267"/>
                </a:lnTo>
                <a:lnTo>
                  <a:pt x="982" y="267"/>
                </a:lnTo>
                <a:lnTo>
                  <a:pt x="982" y="270"/>
                </a:lnTo>
                <a:lnTo>
                  <a:pt x="987" y="277"/>
                </a:lnTo>
                <a:lnTo>
                  <a:pt x="987" y="277"/>
                </a:lnTo>
                <a:lnTo>
                  <a:pt x="989" y="277"/>
                </a:lnTo>
                <a:lnTo>
                  <a:pt x="989" y="279"/>
                </a:lnTo>
                <a:lnTo>
                  <a:pt x="989" y="279"/>
                </a:lnTo>
                <a:lnTo>
                  <a:pt x="989" y="279"/>
                </a:lnTo>
                <a:lnTo>
                  <a:pt x="989" y="282"/>
                </a:lnTo>
                <a:lnTo>
                  <a:pt x="989" y="282"/>
                </a:lnTo>
                <a:lnTo>
                  <a:pt x="991" y="282"/>
                </a:lnTo>
                <a:lnTo>
                  <a:pt x="991" y="282"/>
                </a:lnTo>
                <a:lnTo>
                  <a:pt x="991" y="282"/>
                </a:lnTo>
                <a:lnTo>
                  <a:pt x="994" y="282"/>
                </a:lnTo>
                <a:lnTo>
                  <a:pt x="996" y="282"/>
                </a:lnTo>
                <a:lnTo>
                  <a:pt x="996" y="279"/>
                </a:lnTo>
                <a:lnTo>
                  <a:pt x="996" y="279"/>
                </a:lnTo>
                <a:lnTo>
                  <a:pt x="996" y="279"/>
                </a:lnTo>
                <a:lnTo>
                  <a:pt x="996" y="279"/>
                </a:lnTo>
                <a:lnTo>
                  <a:pt x="996" y="279"/>
                </a:lnTo>
                <a:lnTo>
                  <a:pt x="996" y="277"/>
                </a:lnTo>
                <a:lnTo>
                  <a:pt x="996" y="277"/>
                </a:lnTo>
                <a:lnTo>
                  <a:pt x="996" y="277"/>
                </a:lnTo>
                <a:lnTo>
                  <a:pt x="996" y="277"/>
                </a:lnTo>
                <a:lnTo>
                  <a:pt x="996" y="277"/>
                </a:lnTo>
                <a:lnTo>
                  <a:pt x="996" y="277"/>
                </a:lnTo>
                <a:lnTo>
                  <a:pt x="999" y="275"/>
                </a:lnTo>
                <a:lnTo>
                  <a:pt x="999" y="275"/>
                </a:lnTo>
                <a:lnTo>
                  <a:pt x="1001" y="275"/>
                </a:lnTo>
                <a:lnTo>
                  <a:pt x="1006" y="275"/>
                </a:lnTo>
                <a:lnTo>
                  <a:pt x="1006" y="275"/>
                </a:lnTo>
                <a:lnTo>
                  <a:pt x="1010" y="279"/>
                </a:lnTo>
                <a:lnTo>
                  <a:pt x="1010" y="279"/>
                </a:lnTo>
                <a:lnTo>
                  <a:pt x="1013" y="279"/>
                </a:lnTo>
                <a:lnTo>
                  <a:pt x="1013" y="279"/>
                </a:lnTo>
                <a:lnTo>
                  <a:pt x="1013" y="279"/>
                </a:lnTo>
                <a:lnTo>
                  <a:pt x="1013" y="279"/>
                </a:lnTo>
                <a:lnTo>
                  <a:pt x="1013" y="279"/>
                </a:lnTo>
                <a:lnTo>
                  <a:pt x="1015" y="277"/>
                </a:lnTo>
                <a:lnTo>
                  <a:pt x="1015" y="277"/>
                </a:lnTo>
                <a:lnTo>
                  <a:pt x="1017" y="279"/>
                </a:lnTo>
                <a:lnTo>
                  <a:pt x="1017" y="279"/>
                </a:lnTo>
                <a:lnTo>
                  <a:pt x="1017" y="277"/>
                </a:lnTo>
                <a:lnTo>
                  <a:pt x="1017" y="277"/>
                </a:lnTo>
                <a:lnTo>
                  <a:pt x="1020" y="277"/>
                </a:lnTo>
                <a:lnTo>
                  <a:pt x="1020" y="277"/>
                </a:lnTo>
                <a:lnTo>
                  <a:pt x="1020" y="277"/>
                </a:lnTo>
                <a:lnTo>
                  <a:pt x="1020" y="277"/>
                </a:lnTo>
                <a:lnTo>
                  <a:pt x="1017" y="279"/>
                </a:lnTo>
                <a:lnTo>
                  <a:pt x="1017" y="279"/>
                </a:lnTo>
                <a:lnTo>
                  <a:pt x="1017" y="279"/>
                </a:lnTo>
                <a:lnTo>
                  <a:pt x="1017" y="279"/>
                </a:lnTo>
                <a:lnTo>
                  <a:pt x="1017" y="279"/>
                </a:lnTo>
                <a:lnTo>
                  <a:pt x="1020" y="282"/>
                </a:lnTo>
                <a:lnTo>
                  <a:pt x="1020" y="284"/>
                </a:lnTo>
                <a:lnTo>
                  <a:pt x="1020" y="286"/>
                </a:lnTo>
                <a:lnTo>
                  <a:pt x="1020" y="289"/>
                </a:lnTo>
                <a:lnTo>
                  <a:pt x="1020" y="291"/>
                </a:lnTo>
                <a:lnTo>
                  <a:pt x="1020" y="291"/>
                </a:lnTo>
                <a:lnTo>
                  <a:pt x="1020" y="291"/>
                </a:lnTo>
                <a:lnTo>
                  <a:pt x="1013" y="291"/>
                </a:lnTo>
                <a:lnTo>
                  <a:pt x="1010" y="293"/>
                </a:lnTo>
                <a:lnTo>
                  <a:pt x="1008" y="293"/>
                </a:lnTo>
                <a:lnTo>
                  <a:pt x="1006" y="293"/>
                </a:lnTo>
                <a:lnTo>
                  <a:pt x="1006" y="293"/>
                </a:lnTo>
                <a:lnTo>
                  <a:pt x="1001" y="289"/>
                </a:lnTo>
                <a:lnTo>
                  <a:pt x="1001" y="286"/>
                </a:lnTo>
                <a:lnTo>
                  <a:pt x="1001" y="286"/>
                </a:lnTo>
                <a:lnTo>
                  <a:pt x="999" y="284"/>
                </a:lnTo>
                <a:lnTo>
                  <a:pt x="999" y="284"/>
                </a:lnTo>
                <a:lnTo>
                  <a:pt x="996" y="282"/>
                </a:lnTo>
                <a:lnTo>
                  <a:pt x="996" y="282"/>
                </a:lnTo>
                <a:lnTo>
                  <a:pt x="996" y="282"/>
                </a:lnTo>
                <a:lnTo>
                  <a:pt x="996" y="282"/>
                </a:lnTo>
                <a:lnTo>
                  <a:pt x="994" y="284"/>
                </a:lnTo>
                <a:lnTo>
                  <a:pt x="994" y="284"/>
                </a:lnTo>
                <a:lnTo>
                  <a:pt x="994" y="284"/>
                </a:lnTo>
                <a:lnTo>
                  <a:pt x="994" y="284"/>
                </a:lnTo>
                <a:lnTo>
                  <a:pt x="991" y="284"/>
                </a:lnTo>
                <a:lnTo>
                  <a:pt x="991" y="286"/>
                </a:lnTo>
                <a:lnTo>
                  <a:pt x="987" y="286"/>
                </a:lnTo>
                <a:lnTo>
                  <a:pt x="987" y="286"/>
                </a:lnTo>
                <a:lnTo>
                  <a:pt x="980" y="279"/>
                </a:lnTo>
                <a:lnTo>
                  <a:pt x="980" y="279"/>
                </a:lnTo>
                <a:lnTo>
                  <a:pt x="977" y="275"/>
                </a:lnTo>
                <a:lnTo>
                  <a:pt x="977" y="275"/>
                </a:lnTo>
                <a:lnTo>
                  <a:pt x="977" y="272"/>
                </a:lnTo>
                <a:lnTo>
                  <a:pt x="977" y="272"/>
                </a:lnTo>
                <a:lnTo>
                  <a:pt x="977" y="270"/>
                </a:lnTo>
                <a:lnTo>
                  <a:pt x="977" y="270"/>
                </a:lnTo>
                <a:lnTo>
                  <a:pt x="977" y="267"/>
                </a:lnTo>
                <a:lnTo>
                  <a:pt x="980" y="265"/>
                </a:lnTo>
                <a:lnTo>
                  <a:pt x="980" y="265"/>
                </a:lnTo>
                <a:lnTo>
                  <a:pt x="980" y="265"/>
                </a:lnTo>
                <a:lnTo>
                  <a:pt x="977" y="265"/>
                </a:lnTo>
                <a:lnTo>
                  <a:pt x="977" y="263"/>
                </a:lnTo>
                <a:lnTo>
                  <a:pt x="975" y="260"/>
                </a:lnTo>
                <a:lnTo>
                  <a:pt x="975" y="256"/>
                </a:lnTo>
                <a:lnTo>
                  <a:pt x="973" y="253"/>
                </a:lnTo>
                <a:lnTo>
                  <a:pt x="973" y="253"/>
                </a:lnTo>
                <a:lnTo>
                  <a:pt x="973" y="253"/>
                </a:lnTo>
                <a:lnTo>
                  <a:pt x="973" y="256"/>
                </a:lnTo>
                <a:lnTo>
                  <a:pt x="970" y="256"/>
                </a:lnTo>
                <a:lnTo>
                  <a:pt x="970" y="256"/>
                </a:lnTo>
                <a:lnTo>
                  <a:pt x="970" y="253"/>
                </a:lnTo>
                <a:lnTo>
                  <a:pt x="970" y="253"/>
                </a:lnTo>
                <a:lnTo>
                  <a:pt x="970" y="253"/>
                </a:lnTo>
                <a:lnTo>
                  <a:pt x="970" y="253"/>
                </a:lnTo>
                <a:lnTo>
                  <a:pt x="968" y="253"/>
                </a:lnTo>
                <a:lnTo>
                  <a:pt x="968" y="253"/>
                </a:lnTo>
                <a:lnTo>
                  <a:pt x="968" y="256"/>
                </a:lnTo>
                <a:lnTo>
                  <a:pt x="968" y="256"/>
                </a:lnTo>
                <a:lnTo>
                  <a:pt x="968" y="256"/>
                </a:lnTo>
                <a:lnTo>
                  <a:pt x="968" y="256"/>
                </a:lnTo>
                <a:lnTo>
                  <a:pt x="965" y="256"/>
                </a:lnTo>
                <a:lnTo>
                  <a:pt x="965" y="256"/>
                </a:lnTo>
                <a:lnTo>
                  <a:pt x="965" y="258"/>
                </a:lnTo>
                <a:lnTo>
                  <a:pt x="965" y="258"/>
                </a:lnTo>
                <a:lnTo>
                  <a:pt x="965" y="260"/>
                </a:lnTo>
                <a:lnTo>
                  <a:pt x="965" y="260"/>
                </a:lnTo>
                <a:lnTo>
                  <a:pt x="965" y="260"/>
                </a:lnTo>
                <a:lnTo>
                  <a:pt x="968" y="263"/>
                </a:lnTo>
                <a:lnTo>
                  <a:pt x="968" y="263"/>
                </a:lnTo>
                <a:lnTo>
                  <a:pt x="968" y="263"/>
                </a:lnTo>
                <a:lnTo>
                  <a:pt x="968" y="265"/>
                </a:lnTo>
                <a:lnTo>
                  <a:pt x="968" y="265"/>
                </a:lnTo>
                <a:lnTo>
                  <a:pt x="968" y="265"/>
                </a:lnTo>
                <a:lnTo>
                  <a:pt x="968" y="265"/>
                </a:lnTo>
                <a:lnTo>
                  <a:pt x="968" y="265"/>
                </a:lnTo>
                <a:lnTo>
                  <a:pt x="968" y="265"/>
                </a:lnTo>
                <a:lnTo>
                  <a:pt x="968" y="267"/>
                </a:lnTo>
                <a:lnTo>
                  <a:pt x="973" y="267"/>
                </a:lnTo>
                <a:lnTo>
                  <a:pt x="975" y="270"/>
                </a:lnTo>
                <a:lnTo>
                  <a:pt x="975" y="270"/>
                </a:lnTo>
                <a:lnTo>
                  <a:pt x="977" y="275"/>
                </a:lnTo>
                <a:lnTo>
                  <a:pt x="980" y="279"/>
                </a:lnTo>
                <a:lnTo>
                  <a:pt x="980" y="282"/>
                </a:lnTo>
                <a:lnTo>
                  <a:pt x="980" y="284"/>
                </a:lnTo>
                <a:lnTo>
                  <a:pt x="980" y="284"/>
                </a:lnTo>
                <a:lnTo>
                  <a:pt x="980" y="286"/>
                </a:lnTo>
                <a:lnTo>
                  <a:pt x="980" y="286"/>
                </a:lnTo>
                <a:lnTo>
                  <a:pt x="980" y="286"/>
                </a:lnTo>
                <a:lnTo>
                  <a:pt x="977" y="289"/>
                </a:lnTo>
                <a:lnTo>
                  <a:pt x="977" y="291"/>
                </a:lnTo>
                <a:lnTo>
                  <a:pt x="977" y="291"/>
                </a:lnTo>
                <a:lnTo>
                  <a:pt x="977" y="291"/>
                </a:lnTo>
                <a:lnTo>
                  <a:pt x="977" y="293"/>
                </a:lnTo>
                <a:lnTo>
                  <a:pt x="977" y="293"/>
                </a:lnTo>
                <a:lnTo>
                  <a:pt x="977" y="293"/>
                </a:lnTo>
                <a:lnTo>
                  <a:pt x="977" y="293"/>
                </a:lnTo>
                <a:lnTo>
                  <a:pt x="977" y="296"/>
                </a:lnTo>
                <a:lnTo>
                  <a:pt x="977" y="296"/>
                </a:lnTo>
                <a:lnTo>
                  <a:pt x="977" y="296"/>
                </a:lnTo>
                <a:lnTo>
                  <a:pt x="980" y="296"/>
                </a:lnTo>
                <a:lnTo>
                  <a:pt x="980" y="296"/>
                </a:lnTo>
                <a:lnTo>
                  <a:pt x="980" y="293"/>
                </a:lnTo>
                <a:lnTo>
                  <a:pt x="980" y="293"/>
                </a:lnTo>
                <a:lnTo>
                  <a:pt x="980" y="293"/>
                </a:lnTo>
                <a:lnTo>
                  <a:pt x="980" y="293"/>
                </a:lnTo>
                <a:lnTo>
                  <a:pt x="980" y="293"/>
                </a:lnTo>
                <a:lnTo>
                  <a:pt x="977" y="293"/>
                </a:lnTo>
                <a:lnTo>
                  <a:pt x="977" y="291"/>
                </a:lnTo>
                <a:lnTo>
                  <a:pt x="980" y="291"/>
                </a:lnTo>
                <a:lnTo>
                  <a:pt x="980" y="289"/>
                </a:lnTo>
                <a:lnTo>
                  <a:pt x="982" y="289"/>
                </a:lnTo>
                <a:lnTo>
                  <a:pt x="982" y="289"/>
                </a:lnTo>
                <a:lnTo>
                  <a:pt x="982" y="289"/>
                </a:lnTo>
                <a:lnTo>
                  <a:pt x="982" y="289"/>
                </a:lnTo>
                <a:lnTo>
                  <a:pt x="989" y="289"/>
                </a:lnTo>
                <a:lnTo>
                  <a:pt x="991" y="291"/>
                </a:lnTo>
                <a:lnTo>
                  <a:pt x="991" y="291"/>
                </a:lnTo>
                <a:lnTo>
                  <a:pt x="991" y="291"/>
                </a:lnTo>
                <a:lnTo>
                  <a:pt x="994" y="291"/>
                </a:lnTo>
                <a:lnTo>
                  <a:pt x="994" y="291"/>
                </a:lnTo>
                <a:lnTo>
                  <a:pt x="996" y="293"/>
                </a:lnTo>
                <a:lnTo>
                  <a:pt x="999" y="293"/>
                </a:lnTo>
                <a:lnTo>
                  <a:pt x="999" y="296"/>
                </a:lnTo>
                <a:lnTo>
                  <a:pt x="999" y="296"/>
                </a:lnTo>
                <a:lnTo>
                  <a:pt x="999" y="298"/>
                </a:lnTo>
                <a:lnTo>
                  <a:pt x="999" y="298"/>
                </a:lnTo>
                <a:lnTo>
                  <a:pt x="1001" y="301"/>
                </a:lnTo>
                <a:lnTo>
                  <a:pt x="999" y="301"/>
                </a:lnTo>
                <a:lnTo>
                  <a:pt x="999" y="303"/>
                </a:lnTo>
                <a:lnTo>
                  <a:pt x="999" y="303"/>
                </a:lnTo>
                <a:lnTo>
                  <a:pt x="999" y="305"/>
                </a:lnTo>
                <a:lnTo>
                  <a:pt x="999" y="305"/>
                </a:lnTo>
                <a:lnTo>
                  <a:pt x="996" y="305"/>
                </a:lnTo>
                <a:lnTo>
                  <a:pt x="996" y="308"/>
                </a:lnTo>
                <a:lnTo>
                  <a:pt x="996" y="308"/>
                </a:lnTo>
                <a:lnTo>
                  <a:pt x="996" y="308"/>
                </a:lnTo>
                <a:lnTo>
                  <a:pt x="996" y="308"/>
                </a:lnTo>
                <a:lnTo>
                  <a:pt x="994" y="305"/>
                </a:lnTo>
                <a:lnTo>
                  <a:pt x="994" y="305"/>
                </a:lnTo>
                <a:lnTo>
                  <a:pt x="996" y="305"/>
                </a:lnTo>
                <a:lnTo>
                  <a:pt x="996" y="305"/>
                </a:lnTo>
                <a:lnTo>
                  <a:pt x="996" y="305"/>
                </a:lnTo>
                <a:lnTo>
                  <a:pt x="996" y="305"/>
                </a:lnTo>
                <a:lnTo>
                  <a:pt x="996" y="305"/>
                </a:lnTo>
                <a:lnTo>
                  <a:pt x="996" y="305"/>
                </a:lnTo>
                <a:lnTo>
                  <a:pt x="996" y="303"/>
                </a:lnTo>
                <a:lnTo>
                  <a:pt x="996" y="303"/>
                </a:lnTo>
                <a:lnTo>
                  <a:pt x="996" y="303"/>
                </a:lnTo>
                <a:lnTo>
                  <a:pt x="996" y="303"/>
                </a:lnTo>
                <a:lnTo>
                  <a:pt x="996" y="301"/>
                </a:lnTo>
                <a:lnTo>
                  <a:pt x="996" y="301"/>
                </a:lnTo>
                <a:lnTo>
                  <a:pt x="999" y="301"/>
                </a:lnTo>
                <a:lnTo>
                  <a:pt x="999" y="301"/>
                </a:lnTo>
                <a:lnTo>
                  <a:pt x="999" y="301"/>
                </a:lnTo>
                <a:lnTo>
                  <a:pt x="996" y="298"/>
                </a:lnTo>
                <a:lnTo>
                  <a:pt x="996" y="298"/>
                </a:lnTo>
                <a:lnTo>
                  <a:pt x="996" y="301"/>
                </a:lnTo>
                <a:lnTo>
                  <a:pt x="994" y="301"/>
                </a:lnTo>
                <a:lnTo>
                  <a:pt x="991" y="301"/>
                </a:lnTo>
                <a:lnTo>
                  <a:pt x="991" y="301"/>
                </a:lnTo>
                <a:lnTo>
                  <a:pt x="991" y="298"/>
                </a:lnTo>
                <a:lnTo>
                  <a:pt x="991" y="298"/>
                </a:lnTo>
                <a:lnTo>
                  <a:pt x="991" y="296"/>
                </a:lnTo>
                <a:lnTo>
                  <a:pt x="987" y="296"/>
                </a:lnTo>
                <a:lnTo>
                  <a:pt x="987" y="298"/>
                </a:lnTo>
                <a:lnTo>
                  <a:pt x="987" y="298"/>
                </a:lnTo>
                <a:lnTo>
                  <a:pt x="987" y="298"/>
                </a:lnTo>
                <a:lnTo>
                  <a:pt x="987" y="298"/>
                </a:lnTo>
                <a:lnTo>
                  <a:pt x="984" y="298"/>
                </a:lnTo>
                <a:lnTo>
                  <a:pt x="984" y="301"/>
                </a:lnTo>
                <a:lnTo>
                  <a:pt x="984" y="301"/>
                </a:lnTo>
                <a:lnTo>
                  <a:pt x="984" y="301"/>
                </a:lnTo>
                <a:lnTo>
                  <a:pt x="984" y="301"/>
                </a:lnTo>
                <a:lnTo>
                  <a:pt x="984" y="303"/>
                </a:lnTo>
                <a:lnTo>
                  <a:pt x="982" y="303"/>
                </a:lnTo>
                <a:lnTo>
                  <a:pt x="982" y="305"/>
                </a:lnTo>
                <a:lnTo>
                  <a:pt x="980" y="308"/>
                </a:lnTo>
                <a:lnTo>
                  <a:pt x="980" y="308"/>
                </a:lnTo>
                <a:lnTo>
                  <a:pt x="980" y="308"/>
                </a:lnTo>
                <a:lnTo>
                  <a:pt x="982" y="308"/>
                </a:lnTo>
                <a:lnTo>
                  <a:pt x="982" y="308"/>
                </a:lnTo>
                <a:lnTo>
                  <a:pt x="982" y="308"/>
                </a:lnTo>
                <a:lnTo>
                  <a:pt x="980" y="308"/>
                </a:lnTo>
                <a:lnTo>
                  <a:pt x="980" y="308"/>
                </a:lnTo>
                <a:lnTo>
                  <a:pt x="980" y="310"/>
                </a:lnTo>
                <a:lnTo>
                  <a:pt x="980" y="310"/>
                </a:lnTo>
                <a:lnTo>
                  <a:pt x="977" y="310"/>
                </a:lnTo>
                <a:lnTo>
                  <a:pt x="977" y="312"/>
                </a:lnTo>
                <a:lnTo>
                  <a:pt x="980" y="312"/>
                </a:lnTo>
                <a:lnTo>
                  <a:pt x="980" y="312"/>
                </a:lnTo>
                <a:lnTo>
                  <a:pt x="977" y="312"/>
                </a:lnTo>
                <a:lnTo>
                  <a:pt x="977" y="312"/>
                </a:lnTo>
                <a:lnTo>
                  <a:pt x="977" y="312"/>
                </a:lnTo>
                <a:lnTo>
                  <a:pt x="975" y="312"/>
                </a:lnTo>
                <a:lnTo>
                  <a:pt x="975" y="312"/>
                </a:lnTo>
                <a:lnTo>
                  <a:pt x="977" y="312"/>
                </a:lnTo>
                <a:lnTo>
                  <a:pt x="977" y="310"/>
                </a:lnTo>
                <a:lnTo>
                  <a:pt x="977" y="310"/>
                </a:lnTo>
                <a:lnTo>
                  <a:pt x="975" y="310"/>
                </a:lnTo>
                <a:lnTo>
                  <a:pt x="975" y="310"/>
                </a:lnTo>
                <a:lnTo>
                  <a:pt x="975" y="310"/>
                </a:lnTo>
                <a:lnTo>
                  <a:pt x="975" y="310"/>
                </a:lnTo>
                <a:lnTo>
                  <a:pt x="975" y="310"/>
                </a:lnTo>
                <a:lnTo>
                  <a:pt x="977" y="310"/>
                </a:lnTo>
                <a:lnTo>
                  <a:pt x="970" y="308"/>
                </a:lnTo>
                <a:lnTo>
                  <a:pt x="970" y="308"/>
                </a:lnTo>
                <a:lnTo>
                  <a:pt x="968" y="308"/>
                </a:lnTo>
                <a:lnTo>
                  <a:pt x="965" y="308"/>
                </a:lnTo>
                <a:lnTo>
                  <a:pt x="965" y="308"/>
                </a:lnTo>
                <a:lnTo>
                  <a:pt x="965" y="308"/>
                </a:lnTo>
                <a:lnTo>
                  <a:pt x="963" y="308"/>
                </a:lnTo>
                <a:lnTo>
                  <a:pt x="963" y="308"/>
                </a:lnTo>
                <a:lnTo>
                  <a:pt x="963" y="308"/>
                </a:lnTo>
                <a:lnTo>
                  <a:pt x="963" y="308"/>
                </a:lnTo>
                <a:lnTo>
                  <a:pt x="963" y="305"/>
                </a:lnTo>
                <a:lnTo>
                  <a:pt x="963" y="305"/>
                </a:lnTo>
                <a:lnTo>
                  <a:pt x="963" y="305"/>
                </a:lnTo>
                <a:lnTo>
                  <a:pt x="963" y="305"/>
                </a:lnTo>
                <a:lnTo>
                  <a:pt x="963" y="305"/>
                </a:lnTo>
                <a:lnTo>
                  <a:pt x="963" y="305"/>
                </a:lnTo>
                <a:lnTo>
                  <a:pt x="961" y="308"/>
                </a:lnTo>
                <a:lnTo>
                  <a:pt x="958" y="308"/>
                </a:lnTo>
                <a:lnTo>
                  <a:pt x="958" y="308"/>
                </a:lnTo>
                <a:lnTo>
                  <a:pt x="958" y="308"/>
                </a:lnTo>
                <a:lnTo>
                  <a:pt x="958" y="308"/>
                </a:lnTo>
                <a:lnTo>
                  <a:pt x="958" y="308"/>
                </a:lnTo>
                <a:lnTo>
                  <a:pt x="958" y="310"/>
                </a:lnTo>
                <a:lnTo>
                  <a:pt x="958" y="310"/>
                </a:lnTo>
                <a:lnTo>
                  <a:pt x="958" y="310"/>
                </a:lnTo>
                <a:lnTo>
                  <a:pt x="958" y="308"/>
                </a:lnTo>
                <a:lnTo>
                  <a:pt x="958" y="308"/>
                </a:lnTo>
                <a:lnTo>
                  <a:pt x="958" y="308"/>
                </a:lnTo>
                <a:lnTo>
                  <a:pt x="958" y="308"/>
                </a:lnTo>
                <a:lnTo>
                  <a:pt x="958" y="305"/>
                </a:lnTo>
                <a:lnTo>
                  <a:pt x="958" y="305"/>
                </a:lnTo>
                <a:lnTo>
                  <a:pt x="958" y="305"/>
                </a:lnTo>
                <a:lnTo>
                  <a:pt x="956" y="303"/>
                </a:lnTo>
                <a:lnTo>
                  <a:pt x="956" y="303"/>
                </a:lnTo>
                <a:lnTo>
                  <a:pt x="956" y="303"/>
                </a:lnTo>
                <a:lnTo>
                  <a:pt x="954" y="303"/>
                </a:lnTo>
                <a:lnTo>
                  <a:pt x="951" y="303"/>
                </a:lnTo>
                <a:lnTo>
                  <a:pt x="951" y="303"/>
                </a:lnTo>
                <a:lnTo>
                  <a:pt x="951" y="303"/>
                </a:lnTo>
                <a:lnTo>
                  <a:pt x="949" y="303"/>
                </a:lnTo>
                <a:lnTo>
                  <a:pt x="947" y="303"/>
                </a:lnTo>
                <a:lnTo>
                  <a:pt x="944" y="303"/>
                </a:lnTo>
                <a:lnTo>
                  <a:pt x="942" y="303"/>
                </a:lnTo>
                <a:lnTo>
                  <a:pt x="942" y="303"/>
                </a:lnTo>
                <a:lnTo>
                  <a:pt x="942" y="301"/>
                </a:lnTo>
                <a:lnTo>
                  <a:pt x="935" y="301"/>
                </a:lnTo>
                <a:lnTo>
                  <a:pt x="932" y="301"/>
                </a:lnTo>
                <a:lnTo>
                  <a:pt x="930" y="298"/>
                </a:lnTo>
                <a:lnTo>
                  <a:pt x="930" y="298"/>
                </a:lnTo>
                <a:lnTo>
                  <a:pt x="930" y="296"/>
                </a:lnTo>
                <a:lnTo>
                  <a:pt x="930" y="293"/>
                </a:lnTo>
                <a:lnTo>
                  <a:pt x="930" y="293"/>
                </a:lnTo>
                <a:lnTo>
                  <a:pt x="928" y="293"/>
                </a:lnTo>
                <a:lnTo>
                  <a:pt x="928" y="293"/>
                </a:lnTo>
                <a:lnTo>
                  <a:pt x="928" y="293"/>
                </a:lnTo>
                <a:lnTo>
                  <a:pt x="928" y="293"/>
                </a:lnTo>
                <a:lnTo>
                  <a:pt x="928" y="293"/>
                </a:lnTo>
                <a:lnTo>
                  <a:pt x="928" y="293"/>
                </a:lnTo>
                <a:lnTo>
                  <a:pt x="928" y="293"/>
                </a:lnTo>
                <a:lnTo>
                  <a:pt x="925" y="293"/>
                </a:lnTo>
                <a:lnTo>
                  <a:pt x="923" y="293"/>
                </a:lnTo>
                <a:lnTo>
                  <a:pt x="923" y="291"/>
                </a:lnTo>
                <a:lnTo>
                  <a:pt x="925" y="293"/>
                </a:lnTo>
                <a:lnTo>
                  <a:pt x="925" y="291"/>
                </a:lnTo>
                <a:lnTo>
                  <a:pt x="925" y="291"/>
                </a:lnTo>
                <a:lnTo>
                  <a:pt x="925" y="291"/>
                </a:lnTo>
                <a:lnTo>
                  <a:pt x="928" y="291"/>
                </a:lnTo>
                <a:lnTo>
                  <a:pt x="928" y="291"/>
                </a:lnTo>
                <a:lnTo>
                  <a:pt x="930" y="291"/>
                </a:lnTo>
                <a:lnTo>
                  <a:pt x="930" y="289"/>
                </a:lnTo>
                <a:lnTo>
                  <a:pt x="932" y="289"/>
                </a:lnTo>
                <a:lnTo>
                  <a:pt x="930" y="289"/>
                </a:lnTo>
                <a:lnTo>
                  <a:pt x="930" y="286"/>
                </a:lnTo>
                <a:lnTo>
                  <a:pt x="930" y="286"/>
                </a:lnTo>
                <a:lnTo>
                  <a:pt x="932" y="286"/>
                </a:lnTo>
                <a:lnTo>
                  <a:pt x="930" y="286"/>
                </a:lnTo>
                <a:lnTo>
                  <a:pt x="930" y="284"/>
                </a:lnTo>
                <a:lnTo>
                  <a:pt x="932" y="284"/>
                </a:lnTo>
                <a:lnTo>
                  <a:pt x="932" y="284"/>
                </a:lnTo>
                <a:lnTo>
                  <a:pt x="932" y="282"/>
                </a:lnTo>
                <a:lnTo>
                  <a:pt x="932" y="282"/>
                </a:lnTo>
                <a:lnTo>
                  <a:pt x="932" y="282"/>
                </a:lnTo>
                <a:lnTo>
                  <a:pt x="932" y="282"/>
                </a:lnTo>
                <a:lnTo>
                  <a:pt x="932" y="279"/>
                </a:lnTo>
                <a:lnTo>
                  <a:pt x="932" y="279"/>
                </a:lnTo>
                <a:lnTo>
                  <a:pt x="935" y="277"/>
                </a:lnTo>
                <a:lnTo>
                  <a:pt x="935" y="277"/>
                </a:lnTo>
                <a:lnTo>
                  <a:pt x="935" y="277"/>
                </a:lnTo>
                <a:lnTo>
                  <a:pt x="935" y="275"/>
                </a:lnTo>
                <a:lnTo>
                  <a:pt x="935" y="275"/>
                </a:lnTo>
                <a:lnTo>
                  <a:pt x="935" y="272"/>
                </a:lnTo>
                <a:lnTo>
                  <a:pt x="935" y="272"/>
                </a:lnTo>
                <a:lnTo>
                  <a:pt x="932" y="272"/>
                </a:lnTo>
                <a:lnTo>
                  <a:pt x="932" y="272"/>
                </a:lnTo>
                <a:lnTo>
                  <a:pt x="932" y="270"/>
                </a:lnTo>
                <a:lnTo>
                  <a:pt x="932" y="270"/>
                </a:lnTo>
                <a:lnTo>
                  <a:pt x="939" y="272"/>
                </a:lnTo>
                <a:lnTo>
                  <a:pt x="939" y="272"/>
                </a:lnTo>
                <a:lnTo>
                  <a:pt x="937" y="270"/>
                </a:lnTo>
                <a:lnTo>
                  <a:pt x="930" y="270"/>
                </a:lnTo>
                <a:lnTo>
                  <a:pt x="925" y="267"/>
                </a:lnTo>
                <a:lnTo>
                  <a:pt x="918" y="267"/>
                </a:lnTo>
                <a:lnTo>
                  <a:pt x="913" y="270"/>
                </a:lnTo>
                <a:lnTo>
                  <a:pt x="913" y="270"/>
                </a:lnTo>
                <a:lnTo>
                  <a:pt x="909" y="272"/>
                </a:lnTo>
                <a:lnTo>
                  <a:pt x="906" y="275"/>
                </a:lnTo>
                <a:lnTo>
                  <a:pt x="906" y="275"/>
                </a:lnTo>
                <a:lnTo>
                  <a:pt x="906" y="275"/>
                </a:lnTo>
                <a:lnTo>
                  <a:pt x="906" y="275"/>
                </a:lnTo>
                <a:lnTo>
                  <a:pt x="906" y="275"/>
                </a:lnTo>
                <a:lnTo>
                  <a:pt x="906" y="275"/>
                </a:lnTo>
                <a:lnTo>
                  <a:pt x="906" y="275"/>
                </a:lnTo>
                <a:lnTo>
                  <a:pt x="904" y="277"/>
                </a:lnTo>
                <a:lnTo>
                  <a:pt x="904" y="277"/>
                </a:lnTo>
                <a:lnTo>
                  <a:pt x="904" y="277"/>
                </a:lnTo>
                <a:lnTo>
                  <a:pt x="904" y="277"/>
                </a:lnTo>
                <a:lnTo>
                  <a:pt x="904" y="277"/>
                </a:lnTo>
                <a:lnTo>
                  <a:pt x="904" y="275"/>
                </a:lnTo>
                <a:lnTo>
                  <a:pt x="904" y="275"/>
                </a:lnTo>
                <a:lnTo>
                  <a:pt x="904" y="275"/>
                </a:lnTo>
                <a:lnTo>
                  <a:pt x="904" y="275"/>
                </a:lnTo>
                <a:lnTo>
                  <a:pt x="904" y="275"/>
                </a:lnTo>
                <a:lnTo>
                  <a:pt x="904" y="275"/>
                </a:lnTo>
                <a:lnTo>
                  <a:pt x="899" y="275"/>
                </a:lnTo>
                <a:lnTo>
                  <a:pt x="897" y="275"/>
                </a:lnTo>
                <a:lnTo>
                  <a:pt x="897" y="275"/>
                </a:lnTo>
                <a:lnTo>
                  <a:pt x="895" y="275"/>
                </a:lnTo>
                <a:lnTo>
                  <a:pt x="885" y="279"/>
                </a:lnTo>
                <a:lnTo>
                  <a:pt x="883" y="282"/>
                </a:lnTo>
                <a:lnTo>
                  <a:pt x="883" y="282"/>
                </a:lnTo>
                <a:lnTo>
                  <a:pt x="883" y="284"/>
                </a:lnTo>
                <a:lnTo>
                  <a:pt x="883" y="284"/>
                </a:lnTo>
                <a:lnTo>
                  <a:pt x="883" y="284"/>
                </a:lnTo>
                <a:lnTo>
                  <a:pt x="885" y="284"/>
                </a:lnTo>
                <a:lnTo>
                  <a:pt x="885" y="286"/>
                </a:lnTo>
                <a:lnTo>
                  <a:pt x="887" y="289"/>
                </a:lnTo>
                <a:lnTo>
                  <a:pt x="890" y="289"/>
                </a:lnTo>
                <a:lnTo>
                  <a:pt x="890" y="289"/>
                </a:lnTo>
                <a:lnTo>
                  <a:pt x="890" y="291"/>
                </a:lnTo>
                <a:lnTo>
                  <a:pt x="885" y="291"/>
                </a:lnTo>
                <a:lnTo>
                  <a:pt x="876" y="289"/>
                </a:lnTo>
                <a:lnTo>
                  <a:pt x="876" y="286"/>
                </a:lnTo>
                <a:lnTo>
                  <a:pt x="876" y="286"/>
                </a:lnTo>
                <a:lnTo>
                  <a:pt x="876" y="286"/>
                </a:lnTo>
                <a:lnTo>
                  <a:pt x="876" y="286"/>
                </a:lnTo>
                <a:lnTo>
                  <a:pt x="876" y="286"/>
                </a:lnTo>
                <a:lnTo>
                  <a:pt x="873" y="286"/>
                </a:lnTo>
                <a:lnTo>
                  <a:pt x="871" y="284"/>
                </a:lnTo>
                <a:lnTo>
                  <a:pt x="871" y="284"/>
                </a:lnTo>
                <a:lnTo>
                  <a:pt x="871" y="286"/>
                </a:lnTo>
                <a:lnTo>
                  <a:pt x="868" y="286"/>
                </a:lnTo>
                <a:lnTo>
                  <a:pt x="866" y="286"/>
                </a:lnTo>
                <a:lnTo>
                  <a:pt x="866" y="286"/>
                </a:lnTo>
                <a:lnTo>
                  <a:pt x="859" y="291"/>
                </a:lnTo>
                <a:lnTo>
                  <a:pt x="859" y="291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3"/>
                </a:lnTo>
                <a:lnTo>
                  <a:pt x="857" y="291"/>
                </a:lnTo>
                <a:lnTo>
                  <a:pt x="857" y="293"/>
                </a:lnTo>
                <a:lnTo>
                  <a:pt x="854" y="293"/>
                </a:lnTo>
                <a:lnTo>
                  <a:pt x="854" y="293"/>
                </a:lnTo>
                <a:lnTo>
                  <a:pt x="854" y="293"/>
                </a:lnTo>
                <a:lnTo>
                  <a:pt x="854" y="296"/>
                </a:lnTo>
                <a:lnTo>
                  <a:pt x="854" y="296"/>
                </a:lnTo>
                <a:lnTo>
                  <a:pt x="852" y="298"/>
                </a:lnTo>
                <a:lnTo>
                  <a:pt x="850" y="298"/>
                </a:lnTo>
                <a:lnTo>
                  <a:pt x="847" y="301"/>
                </a:lnTo>
                <a:lnTo>
                  <a:pt x="847" y="301"/>
                </a:lnTo>
                <a:lnTo>
                  <a:pt x="847" y="298"/>
                </a:lnTo>
                <a:lnTo>
                  <a:pt x="845" y="298"/>
                </a:lnTo>
                <a:lnTo>
                  <a:pt x="845" y="298"/>
                </a:lnTo>
                <a:lnTo>
                  <a:pt x="845" y="296"/>
                </a:lnTo>
                <a:lnTo>
                  <a:pt x="842" y="296"/>
                </a:lnTo>
                <a:lnTo>
                  <a:pt x="838" y="301"/>
                </a:lnTo>
                <a:lnTo>
                  <a:pt x="838" y="301"/>
                </a:lnTo>
                <a:lnTo>
                  <a:pt x="838" y="301"/>
                </a:lnTo>
                <a:lnTo>
                  <a:pt x="840" y="301"/>
                </a:lnTo>
                <a:lnTo>
                  <a:pt x="840" y="301"/>
                </a:lnTo>
                <a:lnTo>
                  <a:pt x="840" y="301"/>
                </a:lnTo>
                <a:lnTo>
                  <a:pt x="838" y="301"/>
                </a:lnTo>
                <a:lnTo>
                  <a:pt x="838" y="301"/>
                </a:lnTo>
                <a:lnTo>
                  <a:pt x="835" y="301"/>
                </a:lnTo>
                <a:lnTo>
                  <a:pt x="838" y="303"/>
                </a:lnTo>
                <a:lnTo>
                  <a:pt x="838" y="303"/>
                </a:lnTo>
                <a:lnTo>
                  <a:pt x="838" y="303"/>
                </a:lnTo>
                <a:lnTo>
                  <a:pt x="838" y="305"/>
                </a:lnTo>
                <a:lnTo>
                  <a:pt x="838" y="305"/>
                </a:lnTo>
                <a:lnTo>
                  <a:pt x="835" y="305"/>
                </a:lnTo>
                <a:lnTo>
                  <a:pt x="831" y="305"/>
                </a:lnTo>
                <a:lnTo>
                  <a:pt x="828" y="305"/>
                </a:lnTo>
                <a:lnTo>
                  <a:pt x="828" y="308"/>
                </a:lnTo>
                <a:lnTo>
                  <a:pt x="828" y="308"/>
                </a:lnTo>
                <a:lnTo>
                  <a:pt x="826" y="308"/>
                </a:lnTo>
                <a:lnTo>
                  <a:pt x="824" y="308"/>
                </a:lnTo>
                <a:lnTo>
                  <a:pt x="824" y="308"/>
                </a:lnTo>
                <a:lnTo>
                  <a:pt x="824" y="308"/>
                </a:lnTo>
                <a:lnTo>
                  <a:pt x="824" y="305"/>
                </a:lnTo>
                <a:lnTo>
                  <a:pt x="824" y="305"/>
                </a:lnTo>
                <a:lnTo>
                  <a:pt x="826" y="305"/>
                </a:lnTo>
                <a:lnTo>
                  <a:pt x="826" y="305"/>
                </a:lnTo>
                <a:lnTo>
                  <a:pt x="828" y="303"/>
                </a:lnTo>
                <a:lnTo>
                  <a:pt x="828" y="303"/>
                </a:lnTo>
                <a:lnTo>
                  <a:pt x="828" y="303"/>
                </a:lnTo>
                <a:lnTo>
                  <a:pt x="828" y="303"/>
                </a:lnTo>
                <a:lnTo>
                  <a:pt x="831" y="301"/>
                </a:lnTo>
                <a:lnTo>
                  <a:pt x="828" y="303"/>
                </a:lnTo>
                <a:lnTo>
                  <a:pt x="826" y="303"/>
                </a:lnTo>
                <a:lnTo>
                  <a:pt x="824" y="305"/>
                </a:lnTo>
                <a:lnTo>
                  <a:pt x="821" y="305"/>
                </a:lnTo>
                <a:lnTo>
                  <a:pt x="821" y="305"/>
                </a:lnTo>
                <a:lnTo>
                  <a:pt x="821" y="305"/>
                </a:lnTo>
                <a:lnTo>
                  <a:pt x="821" y="305"/>
                </a:lnTo>
                <a:lnTo>
                  <a:pt x="821" y="305"/>
                </a:lnTo>
                <a:lnTo>
                  <a:pt x="821" y="308"/>
                </a:lnTo>
                <a:lnTo>
                  <a:pt x="821" y="308"/>
                </a:lnTo>
                <a:lnTo>
                  <a:pt x="821" y="308"/>
                </a:lnTo>
                <a:lnTo>
                  <a:pt x="821" y="310"/>
                </a:lnTo>
                <a:lnTo>
                  <a:pt x="821" y="310"/>
                </a:lnTo>
                <a:lnTo>
                  <a:pt x="821" y="310"/>
                </a:lnTo>
                <a:lnTo>
                  <a:pt x="821" y="310"/>
                </a:lnTo>
                <a:lnTo>
                  <a:pt x="821" y="310"/>
                </a:lnTo>
                <a:lnTo>
                  <a:pt x="821" y="312"/>
                </a:lnTo>
                <a:lnTo>
                  <a:pt x="821" y="312"/>
                </a:lnTo>
                <a:lnTo>
                  <a:pt x="824" y="312"/>
                </a:lnTo>
                <a:lnTo>
                  <a:pt x="826" y="312"/>
                </a:lnTo>
                <a:lnTo>
                  <a:pt x="831" y="319"/>
                </a:lnTo>
                <a:lnTo>
                  <a:pt x="831" y="319"/>
                </a:lnTo>
                <a:lnTo>
                  <a:pt x="831" y="319"/>
                </a:lnTo>
                <a:lnTo>
                  <a:pt x="833" y="322"/>
                </a:lnTo>
                <a:lnTo>
                  <a:pt x="838" y="324"/>
                </a:lnTo>
                <a:lnTo>
                  <a:pt x="840" y="327"/>
                </a:lnTo>
                <a:lnTo>
                  <a:pt x="850" y="331"/>
                </a:lnTo>
                <a:lnTo>
                  <a:pt x="852" y="331"/>
                </a:lnTo>
                <a:lnTo>
                  <a:pt x="854" y="334"/>
                </a:lnTo>
                <a:lnTo>
                  <a:pt x="852" y="331"/>
                </a:lnTo>
                <a:lnTo>
                  <a:pt x="850" y="331"/>
                </a:lnTo>
                <a:lnTo>
                  <a:pt x="850" y="331"/>
                </a:lnTo>
                <a:lnTo>
                  <a:pt x="847" y="329"/>
                </a:lnTo>
                <a:lnTo>
                  <a:pt x="847" y="329"/>
                </a:lnTo>
                <a:lnTo>
                  <a:pt x="847" y="329"/>
                </a:lnTo>
                <a:lnTo>
                  <a:pt x="854" y="331"/>
                </a:lnTo>
                <a:lnTo>
                  <a:pt x="857" y="334"/>
                </a:lnTo>
                <a:lnTo>
                  <a:pt x="859" y="334"/>
                </a:lnTo>
                <a:lnTo>
                  <a:pt x="859" y="336"/>
                </a:lnTo>
                <a:lnTo>
                  <a:pt x="861" y="336"/>
                </a:lnTo>
                <a:lnTo>
                  <a:pt x="861" y="336"/>
                </a:lnTo>
                <a:lnTo>
                  <a:pt x="864" y="336"/>
                </a:lnTo>
                <a:lnTo>
                  <a:pt x="866" y="338"/>
                </a:lnTo>
                <a:lnTo>
                  <a:pt x="866" y="338"/>
                </a:lnTo>
                <a:lnTo>
                  <a:pt x="868" y="341"/>
                </a:lnTo>
                <a:lnTo>
                  <a:pt x="866" y="341"/>
                </a:lnTo>
                <a:lnTo>
                  <a:pt x="866" y="341"/>
                </a:lnTo>
                <a:lnTo>
                  <a:pt x="866" y="341"/>
                </a:lnTo>
                <a:lnTo>
                  <a:pt x="861" y="338"/>
                </a:lnTo>
                <a:lnTo>
                  <a:pt x="861" y="338"/>
                </a:lnTo>
                <a:lnTo>
                  <a:pt x="861" y="338"/>
                </a:lnTo>
                <a:lnTo>
                  <a:pt x="859" y="338"/>
                </a:lnTo>
                <a:lnTo>
                  <a:pt x="859" y="338"/>
                </a:lnTo>
                <a:lnTo>
                  <a:pt x="859" y="338"/>
                </a:lnTo>
                <a:lnTo>
                  <a:pt x="859" y="338"/>
                </a:lnTo>
                <a:lnTo>
                  <a:pt x="857" y="338"/>
                </a:lnTo>
                <a:lnTo>
                  <a:pt x="857" y="341"/>
                </a:lnTo>
                <a:lnTo>
                  <a:pt x="857" y="341"/>
                </a:lnTo>
                <a:lnTo>
                  <a:pt x="857" y="343"/>
                </a:lnTo>
                <a:lnTo>
                  <a:pt x="857" y="343"/>
                </a:lnTo>
                <a:lnTo>
                  <a:pt x="854" y="346"/>
                </a:lnTo>
                <a:lnTo>
                  <a:pt x="854" y="346"/>
                </a:lnTo>
                <a:lnTo>
                  <a:pt x="854" y="346"/>
                </a:lnTo>
                <a:lnTo>
                  <a:pt x="854" y="346"/>
                </a:lnTo>
                <a:lnTo>
                  <a:pt x="854" y="346"/>
                </a:lnTo>
                <a:lnTo>
                  <a:pt x="854" y="346"/>
                </a:lnTo>
                <a:lnTo>
                  <a:pt x="854" y="346"/>
                </a:lnTo>
                <a:lnTo>
                  <a:pt x="854" y="346"/>
                </a:lnTo>
                <a:lnTo>
                  <a:pt x="852" y="346"/>
                </a:lnTo>
                <a:lnTo>
                  <a:pt x="852" y="346"/>
                </a:lnTo>
                <a:lnTo>
                  <a:pt x="852" y="346"/>
                </a:lnTo>
                <a:lnTo>
                  <a:pt x="850" y="346"/>
                </a:lnTo>
                <a:lnTo>
                  <a:pt x="850" y="346"/>
                </a:lnTo>
                <a:lnTo>
                  <a:pt x="847" y="343"/>
                </a:lnTo>
                <a:lnTo>
                  <a:pt x="845" y="343"/>
                </a:lnTo>
                <a:lnTo>
                  <a:pt x="845" y="343"/>
                </a:lnTo>
                <a:lnTo>
                  <a:pt x="845" y="343"/>
                </a:lnTo>
                <a:lnTo>
                  <a:pt x="845" y="343"/>
                </a:lnTo>
                <a:lnTo>
                  <a:pt x="845" y="341"/>
                </a:lnTo>
                <a:lnTo>
                  <a:pt x="845" y="338"/>
                </a:lnTo>
                <a:lnTo>
                  <a:pt x="845" y="338"/>
                </a:lnTo>
                <a:lnTo>
                  <a:pt x="847" y="338"/>
                </a:lnTo>
                <a:lnTo>
                  <a:pt x="847" y="336"/>
                </a:lnTo>
                <a:lnTo>
                  <a:pt x="847" y="336"/>
                </a:lnTo>
                <a:lnTo>
                  <a:pt x="847" y="336"/>
                </a:lnTo>
                <a:lnTo>
                  <a:pt x="847" y="336"/>
                </a:lnTo>
                <a:lnTo>
                  <a:pt x="847" y="336"/>
                </a:lnTo>
                <a:lnTo>
                  <a:pt x="845" y="336"/>
                </a:lnTo>
                <a:lnTo>
                  <a:pt x="845" y="338"/>
                </a:lnTo>
                <a:lnTo>
                  <a:pt x="845" y="341"/>
                </a:lnTo>
                <a:lnTo>
                  <a:pt x="845" y="343"/>
                </a:lnTo>
                <a:lnTo>
                  <a:pt x="845" y="346"/>
                </a:lnTo>
                <a:lnTo>
                  <a:pt x="847" y="348"/>
                </a:lnTo>
                <a:lnTo>
                  <a:pt x="847" y="348"/>
                </a:lnTo>
                <a:lnTo>
                  <a:pt x="850" y="350"/>
                </a:lnTo>
                <a:lnTo>
                  <a:pt x="850" y="350"/>
                </a:lnTo>
                <a:lnTo>
                  <a:pt x="850" y="353"/>
                </a:lnTo>
                <a:lnTo>
                  <a:pt x="850" y="353"/>
                </a:lnTo>
                <a:lnTo>
                  <a:pt x="850" y="353"/>
                </a:lnTo>
                <a:lnTo>
                  <a:pt x="852" y="355"/>
                </a:lnTo>
                <a:lnTo>
                  <a:pt x="852" y="357"/>
                </a:lnTo>
                <a:lnTo>
                  <a:pt x="854" y="360"/>
                </a:lnTo>
                <a:lnTo>
                  <a:pt x="854" y="360"/>
                </a:lnTo>
                <a:lnTo>
                  <a:pt x="852" y="357"/>
                </a:lnTo>
                <a:lnTo>
                  <a:pt x="852" y="357"/>
                </a:lnTo>
                <a:lnTo>
                  <a:pt x="852" y="357"/>
                </a:lnTo>
                <a:lnTo>
                  <a:pt x="854" y="357"/>
                </a:lnTo>
                <a:lnTo>
                  <a:pt x="854" y="360"/>
                </a:lnTo>
                <a:lnTo>
                  <a:pt x="854" y="360"/>
                </a:lnTo>
                <a:lnTo>
                  <a:pt x="854" y="360"/>
                </a:lnTo>
                <a:lnTo>
                  <a:pt x="854" y="362"/>
                </a:lnTo>
                <a:lnTo>
                  <a:pt x="854" y="362"/>
                </a:lnTo>
                <a:lnTo>
                  <a:pt x="854" y="364"/>
                </a:lnTo>
                <a:lnTo>
                  <a:pt x="854" y="364"/>
                </a:lnTo>
                <a:lnTo>
                  <a:pt x="854" y="364"/>
                </a:lnTo>
                <a:lnTo>
                  <a:pt x="854" y="364"/>
                </a:lnTo>
                <a:lnTo>
                  <a:pt x="854" y="364"/>
                </a:lnTo>
                <a:lnTo>
                  <a:pt x="852" y="364"/>
                </a:lnTo>
                <a:lnTo>
                  <a:pt x="852" y="364"/>
                </a:lnTo>
                <a:lnTo>
                  <a:pt x="852" y="364"/>
                </a:lnTo>
                <a:lnTo>
                  <a:pt x="852" y="367"/>
                </a:lnTo>
                <a:lnTo>
                  <a:pt x="852" y="367"/>
                </a:lnTo>
                <a:lnTo>
                  <a:pt x="852" y="369"/>
                </a:lnTo>
                <a:lnTo>
                  <a:pt x="852" y="369"/>
                </a:lnTo>
                <a:lnTo>
                  <a:pt x="852" y="372"/>
                </a:lnTo>
                <a:lnTo>
                  <a:pt x="852" y="376"/>
                </a:lnTo>
                <a:lnTo>
                  <a:pt x="857" y="379"/>
                </a:lnTo>
                <a:lnTo>
                  <a:pt x="861" y="381"/>
                </a:lnTo>
                <a:lnTo>
                  <a:pt x="864" y="383"/>
                </a:lnTo>
                <a:lnTo>
                  <a:pt x="876" y="388"/>
                </a:lnTo>
                <a:lnTo>
                  <a:pt x="885" y="393"/>
                </a:lnTo>
                <a:lnTo>
                  <a:pt x="890" y="393"/>
                </a:lnTo>
                <a:lnTo>
                  <a:pt x="892" y="393"/>
                </a:lnTo>
                <a:lnTo>
                  <a:pt x="892" y="393"/>
                </a:lnTo>
                <a:lnTo>
                  <a:pt x="890" y="393"/>
                </a:lnTo>
                <a:lnTo>
                  <a:pt x="890" y="393"/>
                </a:lnTo>
                <a:lnTo>
                  <a:pt x="887" y="393"/>
                </a:lnTo>
                <a:lnTo>
                  <a:pt x="887" y="393"/>
                </a:lnTo>
                <a:lnTo>
                  <a:pt x="887" y="390"/>
                </a:lnTo>
                <a:lnTo>
                  <a:pt x="887" y="390"/>
                </a:lnTo>
                <a:lnTo>
                  <a:pt x="887" y="390"/>
                </a:lnTo>
                <a:lnTo>
                  <a:pt x="887" y="390"/>
                </a:lnTo>
                <a:lnTo>
                  <a:pt x="887" y="390"/>
                </a:lnTo>
                <a:lnTo>
                  <a:pt x="887" y="390"/>
                </a:lnTo>
                <a:lnTo>
                  <a:pt x="887" y="390"/>
                </a:lnTo>
                <a:lnTo>
                  <a:pt x="887" y="388"/>
                </a:lnTo>
                <a:lnTo>
                  <a:pt x="887" y="388"/>
                </a:lnTo>
                <a:lnTo>
                  <a:pt x="887" y="388"/>
                </a:lnTo>
                <a:lnTo>
                  <a:pt x="887" y="388"/>
                </a:lnTo>
                <a:lnTo>
                  <a:pt x="887" y="388"/>
                </a:lnTo>
                <a:lnTo>
                  <a:pt x="890" y="388"/>
                </a:lnTo>
                <a:lnTo>
                  <a:pt x="890" y="390"/>
                </a:lnTo>
                <a:lnTo>
                  <a:pt x="887" y="390"/>
                </a:lnTo>
                <a:lnTo>
                  <a:pt x="890" y="390"/>
                </a:lnTo>
                <a:lnTo>
                  <a:pt x="890" y="390"/>
                </a:lnTo>
                <a:lnTo>
                  <a:pt x="892" y="390"/>
                </a:lnTo>
                <a:lnTo>
                  <a:pt x="895" y="390"/>
                </a:lnTo>
                <a:lnTo>
                  <a:pt x="895" y="390"/>
                </a:lnTo>
                <a:lnTo>
                  <a:pt x="892" y="390"/>
                </a:lnTo>
                <a:lnTo>
                  <a:pt x="892" y="390"/>
                </a:lnTo>
                <a:lnTo>
                  <a:pt x="895" y="390"/>
                </a:lnTo>
                <a:lnTo>
                  <a:pt x="904" y="388"/>
                </a:lnTo>
                <a:lnTo>
                  <a:pt x="906" y="388"/>
                </a:lnTo>
                <a:lnTo>
                  <a:pt x="902" y="388"/>
                </a:lnTo>
                <a:lnTo>
                  <a:pt x="913" y="390"/>
                </a:lnTo>
                <a:lnTo>
                  <a:pt x="918" y="390"/>
                </a:lnTo>
                <a:lnTo>
                  <a:pt x="921" y="390"/>
                </a:lnTo>
                <a:lnTo>
                  <a:pt x="925" y="393"/>
                </a:lnTo>
                <a:lnTo>
                  <a:pt x="928" y="395"/>
                </a:lnTo>
                <a:lnTo>
                  <a:pt x="928" y="395"/>
                </a:lnTo>
                <a:lnTo>
                  <a:pt x="930" y="398"/>
                </a:lnTo>
                <a:lnTo>
                  <a:pt x="930" y="398"/>
                </a:lnTo>
                <a:lnTo>
                  <a:pt x="930" y="398"/>
                </a:lnTo>
                <a:lnTo>
                  <a:pt x="930" y="400"/>
                </a:lnTo>
                <a:lnTo>
                  <a:pt x="932" y="402"/>
                </a:lnTo>
                <a:lnTo>
                  <a:pt x="932" y="402"/>
                </a:lnTo>
                <a:lnTo>
                  <a:pt x="932" y="402"/>
                </a:lnTo>
                <a:lnTo>
                  <a:pt x="935" y="402"/>
                </a:lnTo>
                <a:lnTo>
                  <a:pt x="935" y="400"/>
                </a:lnTo>
                <a:lnTo>
                  <a:pt x="935" y="400"/>
                </a:lnTo>
                <a:lnTo>
                  <a:pt x="937" y="398"/>
                </a:lnTo>
                <a:lnTo>
                  <a:pt x="937" y="398"/>
                </a:lnTo>
                <a:lnTo>
                  <a:pt x="937" y="398"/>
                </a:lnTo>
                <a:lnTo>
                  <a:pt x="937" y="398"/>
                </a:lnTo>
                <a:lnTo>
                  <a:pt x="937" y="395"/>
                </a:lnTo>
                <a:lnTo>
                  <a:pt x="935" y="398"/>
                </a:lnTo>
                <a:lnTo>
                  <a:pt x="935" y="395"/>
                </a:lnTo>
                <a:lnTo>
                  <a:pt x="932" y="395"/>
                </a:lnTo>
                <a:lnTo>
                  <a:pt x="932" y="395"/>
                </a:lnTo>
                <a:lnTo>
                  <a:pt x="932" y="393"/>
                </a:lnTo>
                <a:lnTo>
                  <a:pt x="930" y="393"/>
                </a:lnTo>
                <a:lnTo>
                  <a:pt x="930" y="393"/>
                </a:lnTo>
                <a:lnTo>
                  <a:pt x="928" y="390"/>
                </a:lnTo>
                <a:lnTo>
                  <a:pt x="928" y="390"/>
                </a:lnTo>
                <a:lnTo>
                  <a:pt x="928" y="390"/>
                </a:lnTo>
                <a:lnTo>
                  <a:pt x="930" y="390"/>
                </a:lnTo>
                <a:lnTo>
                  <a:pt x="932" y="388"/>
                </a:lnTo>
                <a:lnTo>
                  <a:pt x="932" y="388"/>
                </a:lnTo>
                <a:lnTo>
                  <a:pt x="935" y="388"/>
                </a:lnTo>
                <a:lnTo>
                  <a:pt x="935" y="390"/>
                </a:lnTo>
                <a:lnTo>
                  <a:pt x="935" y="390"/>
                </a:lnTo>
                <a:lnTo>
                  <a:pt x="937" y="393"/>
                </a:lnTo>
                <a:lnTo>
                  <a:pt x="937" y="393"/>
                </a:lnTo>
                <a:lnTo>
                  <a:pt x="937" y="393"/>
                </a:lnTo>
                <a:lnTo>
                  <a:pt x="937" y="393"/>
                </a:lnTo>
                <a:lnTo>
                  <a:pt x="937" y="395"/>
                </a:lnTo>
                <a:lnTo>
                  <a:pt x="937" y="395"/>
                </a:lnTo>
                <a:lnTo>
                  <a:pt x="939" y="395"/>
                </a:lnTo>
                <a:lnTo>
                  <a:pt x="939" y="395"/>
                </a:lnTo>
                <a:lnTo>
                  <a:pt x="939" y="395"/>
                </a:lnTo>
                <a:lnTo>
                  <a:pt x="939" y="395"/>
                </a:lnTo>
                <a:lnTo>
                  <a:pt x="939" y="395"/>
                </a:lnTo>
                <a:lnTo>
                  <a:pt x="939" y="398"/>
                </a:lnTo>
                <a:lnTo>
                  <a:pt x="942" y="398"/>
                </a:lnTo>
                <a:lnTo>
                  <a:pt x="942" y="398"/>
                </a:lnTo>
                <a:lnTo>
                  <a:pt x="942" y="400"/>
                </a:lnTo>
                <a:lnTo>
                  <a:pt x="942" y="398"/>
                </a:lnTo>
                <a:lnTo>
                  <a:pt x="942" y="400"/>
                </a:lnTo>
                <a:lnTo>
                  <a:pt x="939" y="400"/>
                </a:lnTo>
                <a:lnTo>
                  <a:pt x="942" y="400"/>
                </a:lnTo>
                <a:lnTo>
                  <a:pt x="942" y="402"/>
                </a:lnTo>
                <a:lnTo>
                  <a:pt x="942" y="402"/>
                </a:lnTo>
                <a:lnTo>
                  <a:pt x="942" y="405"/>
                </a:lnTo>
                <a:lnTo>
                  <a:pt x="942" y="405"/>
                </a:lnTo>
                <a:lnTo>
                  <a:pt x="942" y="405"/>
                </a:lnTo>
                <a:lnTo>
                  <a:pt x="942" y="407"/>
                </a:lnTo>
                <a:lnTo>
                  <a:pt x="942" y="407"/>
                </a:lnTo>
                <a:lnTo>
                  <a:pt x="942" y="407"/>
                </a:lnTo>
                <a:lnTo>
                  <a:pt x="942" y="407"/>
                </a:lnTo>
                <a:lnTo>
                  <a:pt x="944" y="407"/>
                </a:lnTo>
                <a:lnTo>
                  <a:pt x="947" y="405"/>
                </a:lnTo>
                <a:lnTo>
                  <a:pt x="947" y="405"/>
                </a:lnTo>
                <a:lnTo>
                  <a:pt x="947" y="405"/>
                </a:lnTo>
                <a:lnTo>
                  <a:pt x="947" y="402"/>
                </a:lnTo>
                <a:lnTo>
                  <a:pt x="947" y="402"/>
                </a:lnTo>
                <a:lnTo>
                  <a:pt x="947" y="402"/>
                </a:lnTo>
                <a:lnTo>
                  <a:pt x="947" y="402"/>
                </a:lnTo>
                <a:lnTo>
                  <a:pt x="947" y="400"/>
                </a:lnTo>
                <a:lnTo>
                  <a:pt x="947" y="400"/>
                </a:lnTo>
                <a:lnTo>
                  <a:pt x="947" y="398"/>
                </a:lnTo>
                <a:lnTo>
                  <a:pt x="949" y="398"/>
                </a:lnTo>
                <a:lnTo>
                  <a:pt x="949" y="398"/>
                </a:lnTo>
                <a:lnTo>
                  <a:pt x="951" y="395"/>
                </a:lnTo>
                <a:lnTo>
                  <a:pt x="956" y="393"/>
                </a:lnTo>
                <a:lnTo>
                  <a:pt x="956" y="393"/>
                </a:lnTo>
                <a:lnTo>
                  <a:pt x="958" y="393"/>
                </a:lnTo>
                <a:lnTo>
                  <a:pt x="958" y="393"/>
                </a:lnTo>
                <a:lnTo>
                  <a:pt x="958" y="390"/>
                </a:lnTo>
                <a:lnTo>
                  <a:pt x="958" y="390"/>
                </a:lnTo>
                <a:lnTo>
                  <a:pt x="961" y="388"/>
                </a:lnTo>
                <a:lnTo>
                  <a:pt x="961" y="388"/>
                </a:lnTo>
                <a:lnTo>
                  <a:pt x="963" y="388"/>
                </a:lnTo>
                <a:lnTo>
                  <a:pt x="963" y="388"/>
                </a:lnTo>
                <a:lnTo>
                  <a:pt x="961" y="388"/>
                </a:lnTo>
                <a:lnTo>
                  <a:pt x="961" y="388"/>
                </a:lnTo>
                <a:lnTo>
                  <a:pt x="963" y="388"/>
                </a:lnTo>
                <a:lnTo>
                  <a:pt x="965" y="388"/>
                </a:lnTo>
                <a:lnTo>
                  <a:pt x="965" y="388"/>
                </a:lnTo>
                <a:lnTo>
                  <a:pt x="968" y="388"/>
                </a:lnTo>
                <a:lnTo>
                  <a:pt x="968" y="388"/>
                </a:lnTo>
                <a:lnTo>
                  <a:pt x="968" y="388"/>
                </a:lnTo>
                <a:lnTo>
                  <a:pt x="968" y="388"/>
                </a:lnTo>
                <a:lnTo>
                  <a:pt x="968" y="388"/>
                </a:lnTo>
                <a:lnTo>
                  <a:pt x="970" y="386"/>
                </a:lnTo>
                <a:lnTo>
                  <a:pt x="970" y="386"/>
                </a:lnTo>
                <a:lnTo>
                  <a:pt x="968" y="386"/>
                </a:lnTo>
                <a:lnTo>
                  <a:pt x="968" y="388"/>
                </a:lnTo>
                <a:lnTo>
                  <a:pt x="968" y="388"/>
                </a:lnTo>
                <a:lnTo>
                  <a:pt x="965" y="388"/>
                </a:lnTo>
                <a:lnTo>
                  <a:pt x="965" y="388"/>
                </a:lnTo>
                <a:lnTo>
                  <a:pt x="968" y="386"/>
                </a:lnTo>
                <a:lnTo>
                  <a:pt x="973" y="383"/>
                </a:lnTo>
                <a:lnTo>
                  <a:pt x="973" y="383"/>
                </a:lnTo>
                <a:lnTo>
                  <a:pt x="970" y="383"/>
                </a:lnTo>
                <a:lnTo>
                  <a:pt x="970" y="383"/>
                </a:lnTo>
                <a:lnTo>
                  <a:pt x="973" y="383"/>
                </a:lnTo>
                <a:lnTo>
                  <a:pt x="973" y="383"/>
                </a:lnTo>
                <a:lnTo>
                  <a:pt x="973" y="386"/>
                </a:lnTo>
                <a:lnTo>
                  <a:pt x="975" y="386"/>
                </a:lnTo>
                <a:lnTo>
                  <a:pt x="975" y="386"/>
                </a:lnTo>
                <a:lnTo>
                  <a:pt x="975" y="388"/>
                </a:lnTo>
                <a:lnTo>
                  <a:pt x="977" y="388"/>
                </a:lnTo>
                <a:lnTo>
                  <a:pt x="977" y="388"/>
                </a:lnTo>
                <a:lnTo>
                  <a:pt x="977" y="386"/>
                </a:lnTo>
                <a:lnTo>
                  <a:pt x="977" y="386"/>
                </a:lnTo>
                <a:lnTo>
                  <a:pt x="977" y="386"/>
                </a:lnTo>
                <a:lnTo>
                  <a:pt x="980" y="386"/>
                </a:lnTo>
                <a:lnTo>
                  <a:pt x="980" y="386"/>
                </a:lnTo>
                <a:lnTo>
                  <a:pt x="980" y="386"/>
                </a:lnTo>
                <a:lnTo>
                  <a:pt x="980" y="386"/>
                </a:lnTo>
                <a:lnTo>
                  <a:pt x="982" y="386"/>
                </a:lnTo>
                <a:lnTo>
                  <a:pt x="982" y="383"/>
                </a:lnTo>
                <a:lnTo>
                  <a:pt x="982" y="383"/>
                </a:lnTo>
                <a:lnTo>
                  <a:pt x="982" y="383"/>
                </a:lnTo>
                <a:lnTo>
                  <a:pt x="982" y="383"/>
                </a:lnTo>
                <a:lnTo>
                  <a:pt x="982" y="383"/>
                </a:lnTo>
                <a:lnTo>
                  <a:pt x="982" y="383"/>
                </a:lnTo>
                <a:lnTo>
                  <a:pt x="982" y="381"/>
                </a:lnTo>
                <a:lnTo>
                  <a:pt x="984" y="381"/>
                </a:lnTo>
                <a:lnTo>
                  <a:pt x="984" y="379"/>
                </a:lnTo>
                <a:lnTo>
                  <a:pt x="987" y="379"/>
                </a:lnTo>
                <a:lnTo>
                  <a:pt x="987" y="379"/>
                </a:lnTo>
                <a:lnTo>
                  <a:pt x="987" y="376"/>
                </a:lnTo>
                <a:lnTo>
                  <a:pt x="989" y="379"/>
                </a:lnTo>
                <a:lnTo>
                  <a:pt x="989" y="379"/>
                </a:lnTo>
                <a:lnTo>
                  <a:pt x="989" y="376"/>
                </a:lnTo>
                <a:lnTo>
                  <a:pt x="989" y="376"/>
                </a:lnTo>
                <a:lnTo>
                  <a:pt x="991" y="376"/>
                </a:lnTo>
                <a:lnTo>
                  <a:pt x="991" y="376"/>
                </a:lnTo>
                <a:lnTo>
                  <a:pt x="991" y="376"/>
                </a:lnTo>
                <a:lnTo>
                  <a:pt x="991" y="379"/>
                </a:lnTo>
                <a:lnTo>
                  <a:pt x="991" y="379"/>
                </a:lnTo>
                <a:lnTo>
                  <a:pt x="991" y="379"/>
                </a:lnTo>
                <a:lnTo>
                  <a:pt x="989" y="379"/>
                </a:lnTo>
                <a:lnTo>
                  <a:pt x="989" y="379"/>
                </a:lnTo>
                <a:lnTo>
                  <a:pt x="989" y="379"/>
                </a:lnTo>
                <a:lnTo>
                  <a:pt x="987" y="379"/>
                </a:lnTo>
                <a:lnTo>
                  <a:pt x="987" y="379"/>
                </a:lnTo>
                <a:lnTo>
                  <a:pt x="989" y="381"/>
                </a:lnTo>
                <a:lnTo>
                  <a:pt x="991" y="383"/>
                </a:lnTo>
                <a:lnTo>
                  <a:pt x="991" y="383"/>
                </a:lnTo>
                <a:lnTo>
                  <a:pt x="994" y="386"/>
                </a:lnTo>
                <a:lnTo>
                  <a:pt x="994" y="386"/>
                </a:lnTo>
                <a:lnTo>
                  <a:pt x="994" y="386"/>
                </a:lnTo>
                <a:lnTo>
                  <a:pt x="994" y="388"/>
                </a:lnTo>
                <a:lnTo>
                  <a:pt x="994" y="390"/>
                </a:lnTo>
                <a:lnTo>
                  <a:pt x="996" y="390"/>
                </a:lnTo>
                <a:lnTo>
                  <a:pt x="996" y="390"/>
                </a:lnTo>
                <a:lnTo>
                  <a:pt x="996" y="390"/>
                </a:lnTo>
                <a:lnTo>
                  <a:pt x="996" y="393"/>
                </a:lnTo>
                <a:lnTo>
                  <a:pt x="996" y="393"/>
                </a:lnTo>
                <a:lnTo>
                  <a:pt x="994" y="395"/>
                </a:lnTo>
                <a:lnTo>
                  <a:pt x="994" y="398"/>
                </a:lnTo>
                <a:lnTo>
                  <a:pt x="991" y="400"/>
                </a:lnTo>
                <a:lnTo>
                  <a:pt x="991" y="400"/>
                </a:lnTo>
                <a:lnTo>
                  <a:pt x="991" y="400"/>
                </a:lnTo>
                <a:lnTo>
                  <a:pt x="989" y="400"/>
                </a:lnTo>
                <a:lnTo>
                  <a:pt x="989" y="400"/>
                </a:lnTo>
                <a:lnTo>
                  <a:pt x="987" y="400"/>
                </a:lnTo>
                <a:lnTo>
                  <a:pt x="987" y="402"/>
                </a:lnTo>
                <a:lnTo>
                  <a:pt x="989" y="402"/>
                </a:lnTo>
                <a:lnTo>
                  <a:pt x="987" y="402"/>
                </a:lnTo>
                <a:lnTo>
                  <a:pt x="987" y="405"/>
                </a:lnTo>
                <a:lnTo>
                  <a:pt x="980" y="402"/>
                </a:lnTo>
                <a:lnTo>
                  <a:pt x="980" y="400"/>
                </a:lnTo>
                <a:lnTo>
                  <a:pt x="980" y="400"/>
                </a:lnTo>
                <a:lnTo>
                  <a:pt x="977" y="400"/>
                </a:lnTo>
                <a:lnTo>
                  <a:pt x="977" y="400"/>
                </a:lnTo>
                <a:lnTo>
                  <a:pt x="977" y="402"/>
                </a:lnTo>
                <a:lnTo>
                  <a:pt x="977" y="402"/>
                </a:lnTo>
                <a:lnTo>
                  <a:pt x="977" y="402"/>
                </a:lnTo>
                <a:lnTo>
                  <a:pt x="977" y="402"/>
                </a:lnTo>
                <a:lnTo>
                  <a:pt x="977" y="405"/>
                </a:lnTo>
                <a:lnTo>
                  <a:pt x="975" y="405"/>
                </a:lnTo>
                <a:lnTo>
                  <a:pt x="975" y="405"/>
                </a:lnTo>
                <a:lnTo>
                  <a:pt x="975" y="405"/>
                </a:lnTo>
                <a:lnTo>
                  <a:pt x="975" y="407"/>
                </a:lnTo>
                <a:lnTo>
                  <a:pt x="975" y="407"/>
                </a:lnTo>
                <a:lnTo>
                  <a:pt x="975" y="409"/>
                </a:lnTo>
                <a:lnTo>
                  <a:pt x="975" y="409"/>
                </a:lnTo>
                <a:lnTo>
                  <a:pt x="975" y="409"/>
                </a:lnTo>
                <a:lnTo>
                  <a:pt x="975" y="409"/>
                </a:lnTo>
                <a:lnTo>
                  <a:pt x="975" y="407"/>
                </a:lnTo>
                <a:lnTo>
                  <a:pt x="975" y="407"/>
                </a:lnTo>
                <a:lnTo>
                  <a:pt x="977" y="407"/>
                </a:lnTo>
                <a:lnTo>
                  <a:pt x="977" y="407"/>
                </a:lnTo>
                <a:lnTo>
                  <a:pt x="980" y="407"/>
                </a:lnTo>
                <a:lnTo>
                  <a:pt x="984" y="409"/>
                </a:lnTo>
                <a:lnTo>
                  <a:pt x="984" y="409"/>
                </a:lnTo>
                <a:lnTo>
                  <a:pt x="982" y="409"/>
                </a:lnTo>
                <a:lnTo>
                  <a:pt x="982" y="409"/>
                </a:lnTo>
                <a:lnTo>
                  <a:pt x="982" y="409"/>
                </a:lnTo>
                <a:lnTo>
                  <a:pt x="982" y="409"/>
                </a:lnTo>
                <a:lnTo>
                  <a:pt x="982" y="409"/>
                </a:lnTo>
                <a:lnTo>
                  <a:pt x="984" y="409"/>
                </a:lnTo>
                <a:lnTo>
                  <a:pt x="982" y="412"/>
                </a:lnTo>
                <a:lnTo>
                  <a:pt x="982" y="412"/>
                </a:lnTo>
                <a:lnTo>
                  <a:pt x="982" y="412"/>
                </a:lnTo>
                <a:lnTo>
                  <a:pt x="982" y="412"/>
                </a:lnTo>
                <a:lnTo>
                  <a:pt x="984" y="412"/>
                </a:lnTo>
                <a:lnTo>
                  <a:pt x="984" y="414"/>
                </a:lnTo>
                <a:lnTo>
                  <a:pt x="984" y="417"/>
                </a:lnTo>
                <a:lnTo>
                  <a:pt x="987" y="417"/>
                </a:lnTo>
                <a:lnTo>
                  <a:pt x="987" y="419"/>
                </a:lnTo>
                <a:lnTo>
                  <a:pt x="987" y="419"/>
                </a:lnTo>
                <a:lnTo>
                  <a:pt x="989" y="421"/>
                </a:lnTo>
                <a:lnTo>
                  <a:pt x="987" y="428"/>
                </a:lnTo>
                <a:lnTo>
                  <a:pt x="987" y="431"/>
                </a:lnTo>
                <a:lnTo>
                  <a:pt x="989" y="440"/>
                </a:lnTo>
                <a:lnTo>
                  <a:pt x="991" y="445"/>
                </a:lnTo>
                <a:lnTo>
                  <a:pt x="989" y="450"/>
                </a:lnTo>
                <a:lnTo>
                  <a:pt x="989" y="452"/>
                </a:lnTo>
                <a:lnTo>
                  <a:pt x="987" y="452"/>
                </a:lnTo>
                <a:lnTo>
                  <a:pt x="987" y="452"/>
                </a:lnTo>
                <a:lnTo>
                  <a:pt x="984" y="457"/>
                </a:lnTo>
                <a:lnTo>
                  <a:pt x="984" y="457"/>
                </a:lnTo>
                <a:lnTo>
                  <a:pt x="982" y="457"/>
                </a:lnTo>
                <a:lnTo>
                  <a:pt x="982" y="457"/>
                </a:lnTo>
                <a:lnTo>
                  <a:pt x="982" y="459"/>
                </a:lnTo>
                <a:lnTo>
                  <a:pt x="982" y="459"/>
                </a:lnTo>
                <a:lnTo>
                  <a:pt x="977" y="464"/>
                </a:lnTo>
                <a:lnTo>
                  <a:pt x="973" y="464"/>
                </a:lnTo>
                <a:lnTo>
                  <a:pt x="973" y="464"/>
                </a:lnTo>
                <a:lnTo>
                  <a:pt x="970" y="464"/>
                </a:lnTo>
                <a:lnTo>
                  <a:pt x="970" y="464"/>
                </a:lnTo>
                <a:lnTo>
                  <a:pt x="970" y="464"/>
                </a:lnTo>
                <a:lnTo>
                  <a:pt x="970" y="464"/>
                </a:lnTo>
                <a:lnTo>
                  <a:pt x="970" y="464"/>
                </a:lnTo>
                <a:lnTo>
                  <a:pt x="970" y="464"/>
                </a:lnTo>
                <a:lnTo>
                  <a:pt x="968" y="464"/>
                </a:lnTo>
                <a:lnTo>
                  <a:pt x="968" y="464"/>
                </a:lnTo>
                <a:lnTo>
                  <a:pt x="968" y="464"/>
                </a:lnTo>
                <a:lnTo>
                  <a:pt x="965" y="464"/>
                </a:lnTo>
                <a:lnTo>
                  <a:pt x="965" y="464"/>
                </a:lnTo>
                <a:lnTo>
                  <a:pt x="965" y="464"/>
                </a:lnTo>
                <a:lnTo>
                  <a:pt x="951" y="464"/>
                </a:lnTo>
                <a:lnTo>
                  <a:pt x="951" y="464"/>
                </a:lnTo>
                <a:lnTo>
                  <a:pt x="951" y="464"/>
                </a:lnTo>
                <a:lnTo>
                  <a:pt x="954" y="464"/>
                </a:lnTo>
                <a:lnTo>
                  <a:pt x="954" y="464"/>
                </a:lnTo>
                <a:lnTo>
                  <a:pt x="954" y="464"/>
                </a:lnTo>
                <a:lnTo>
                  <a:pt x="954" y="461"/>
                </a:lnTo>
                <a:lnTo>
                  <a:pt x="954" y="461"/>
                </a:lnTo>
                <a:lnTo>
                  <a:pt x="956" y="461"/>
                </a:lnTo>
                <a:lnTo>
                  <a:pt x="956" y="461"/>
                </a:lnTo>
                <a:lnTo>
                  <a:pt x="954" y="461"/>
                </a:lnTo>
                <a:lnTo>
                  <a:pt x="954" y="461"/>
                </a:lnTo>
                <a:lnTo>
                  <a:pt x="954" y="459"/>
                </a:lnTo>
                <a:lnTo>
                  <a:pt x="954" y="459"/>
                </a:lnTo>
                <a:lnTo>
                  <a:pt x="951" y="459"/>
                </a:lnTo>
                <a:lnTo>
                  <a:pt x="951" y="459"/>
                </a:lnTo>
                <a:lnTo>
                  <a:pt x="951" y="459"/>
                </a:lnTo>
                <a:lnTo>
                  <a:pt x="949" y="457"/>
                </a:lnTo>
                <a:lnTo>
                  <a:pt x="949" y="457"/>
                </a:lnTo>
                <a:lnTo>
                  <a:pt x="949" y="457"/>
                </a:lnTo>
                <a:lnTo>
                  <a:pt x="949" y="457"/>
                </a:lnTo>
                <a:lnTo>
                  <a:pt x="947" y="457"/>
                </a:lnTo>
                <a:lnTo>
                  <a:pt x="949" y="459"/>
                </a:lnTo>
                <a:lnTo>
                  <a:pt x="949" y="461"/>
                </a:lnTo>
                <a:lnTo>
                  <a:pt x="947" y="461"/>
                </a:lnTo>
                <a:lnTo>
                  <a:pt x="947" y="461"/>
                </a:lnTo>
                <a:lnTo>
                  <a:pt x="947" y="461"/>
                </a:lnTo>
                <a:lnTo>
                  <a:pt x="947" y="464"/>
                </a:lnTo>
                <a:lnTo>
                  <a:pt x="944" y="464"/>
                </a:lnTo>
                <a:lnTo>
                  <a:pt x="944" y="464"/>
                </a:lnTo>
                <a:lnTo>
                  <a:pt x="944" y="466"/>
                </a:lnTo>
                <a:lnTo>
                  <a:pt x="937" y="473"/>
                </a:lnTo>
                <a:lnTo>
                  <a:pt x="935" y="476"/>
                </a:lnTo>
                <a:lnTo>
                  <a:pt x="932" y="476"/>
                </a:lnTo>
                <a:lnTo>
                  <a:pt x="932" y="476"/>
                </a:lnTo>
                <a:lnTo>
                  <a:pt x="930" y="476"/>
                </a:lnTo>
                <a:lnTo>
                  <a:pt x="930" y="476"/>
                </a:lnTo>
                <a:lnTo>
                  <a:pt x="930" y="478"/>
                </a:lnTo>
                <a:lnTo>
                  <a:pt x="930" y="478"/>
                </a:lnTo>
                <a:lnTo>
                  <a:pt x="930" y="478"/>
                </a:lnTo>
                <a:lnTo>
                  <a:pt x="930" y="480"/>
                </a:lnTo>
                <a:lnTo>
                  <a:pt x="928" y="480"/>
                </a:lnTo>
                <a:lnTo>
                  <a:pt x="928" y="480"/>
                </a:lnTo>
                <a:lnTo>
                  <a:pt x="928" y="480"/>
                </a:lnTo>
                <a:lnTo>
                  <a:pt x="925" y="480"/>
                </a:lnTo>
                <a:lnTo>
                  <a:pt x="925" y="483"/>
                </a:lnTo>
                <a:lnTo>
                  <a:pt x="925" y="483"/>
                </a:lnTo>
                <a:lnTo>
                  <a:pt x="923" y="483"/>
                </a:lnTo>
                <a:lnTo>
                  <a:pt x="923" y="483"/>
                </a:lnTo>
                <a:lnTo>
                  <a:pt x="918" y="483"/>
                </a:lnTo>
                <a:lnTo>
                  <a:pt x="916" y="485"/>
                </a:lnTo>
                <a:lnTo>
                  <a:pt x="916" y="483"/>
                </a:lnTo>
                <a:lnTo>
                  <a:pt x="916" y="483"/>
                </a:lnTo>
                <a:lnTo>
                  <a:pt x="913" y="480"/>
                </a:lnTo>
                <a:lnTo>
                  <a:pt x="913" y="480"/>
                </a:lnTo>
                <a:lnTo>
                  <a:pt x="911" y="478"/>
                </a:lnTo>
                <a:lnTo>
                  <a:pt x="911" y="478"/>
                </a:lnTo>
                <a:lnTo>
                  <a:pt x="909" y="480"/>
                </a:lnTo>
                <a:lnTo>
                  <a:pt x="909" y="483"/>
                </a:lnTo>
                <a:lnTo>
                  <a:pt x="904" y="483"/>
                </a:lnTo>
                <a:lnTo>
                  <a:pt x="904" y="485"/>
                </a:lnTo>
                <a:lnTo>
                  <a:pt x="904" y="483"/>
                </a:lnTo>
                <a:lnTo>
                  <a:pt x="909" y="480"/>
                </a:lnTo>
                <a:lnTo>
                  <a:pt x="909" y="480"/>
                </a:lnTo>
                <a:lnTo>
                  <a:pt x="909" y="478"/>
                </a:lnTo>
                <a:lnTo>
                  <a:pt x="911" y="478"/>
                </a:lnTo>
                <a:lnTo>
                  <a:pt x="911" y="478"/>
                </a:lnTo>
                <a:lnTo>
                  <a:pt x="911" y="478"/>
                </a:lnTo>
                <a:lnTo>
                  <a:pt x="911" y="478"/>
                </a:lnTo>
                <a:lnTo>
                  <a:pt x="909" y="478"/>
                </a:lnTo>
                <a:lnTo>
                  <a:pt x="909" y="478"/>
                </a:lnTo>
                <a:lnTo>
                  <a:pt x="909" y="478"/>
                </a:lnTo>
                <a:lnTo>
                  <a:pt x="909" y="478"/>
                </a:lnTo>
                <a:lnTo>
                  <a:pt x="909" y="476"/>
                </a:lnTo>
                <a:lnTo>
                  <a:pt x="909" y="476"/>
                </a:lnTo>
                <a:lnTo>
                  <a:pt x="909" y="476"/>
                </a:lnTo>
                <a:lnTo>
                  <a:pt x="909" y="473"/>
                </a:lnTo>
                <a:lnTo>
                  <a:pt x="909" y="473"/>
                </a:lnTo>
                <a:lnTo>
                  <a:pt x="909" y="473"/>
                </a:lnTo>
                <a:lnTo>
                  <a:pt x="906" y="473"/>
                </a:lnTo>
                <a:lnTo>
                  <a:pt x="906" y="473"/>
                </a:lnTo>
                <a:lnTo>
                  <a:pt x="906" y="471"/>
                </a:lnTo>
                <a:lnTo>
                  <a:pt x="906" y="471"/>
                </a:lnTo>
                <a:lnTo>
                  <a:pt x="906" y="471"/>
                </a:lnTo>
                <a:lnTo>
                  <a:pt x="906" y="471"/>
                </a:lnTo>
                <a:lnTo>
                  <a:pt x="904" y="471"/>
                </a:lnTo>
                <a:lnTo>
                  <a:pt x="902" y="469"/>
                </a:lnTo>
                <a:lnTo>
                  <a:pt x="897" y="466"/>
                </a:lnTo>
                <a:lnTo>
                  <a:pt x="890" y="469"/>
                </a:lnTo>
                <a:lnTo>
                  <a:pt x="890" y="469"/>
                </a:lnTo>
                <a:lnTo>
                  <a:pt x="887" y="471"/>
                </a:lnTo>
                <a:lnTo>
                  <a:pt x="887" y="471"/>
                </a:lnTo>
                <a:lnTo>
                  <a:pt x="885" y="471"/>
                </a:lnTo>
                <a:lnTo>
                  <a:pt x="885" y="473"/>
                </a:lnTo>
                <a:lnTo>
                  <a:pt x="883" y="473"/>
                </a:lnTo>
                <a:lnTo>
                  <a:pt x="885" y="473"/>
                </a:lnTo>
                <a:lnTo>
                  <a:pt x="885" y="473"/>
                </a:lnTo>
                <a:lnTo>
                  <a:pt x="885" y="476"/>
                </a:lnTo>
                <a:lnTo>
                  <a:pt x="885" y="476"/>
                </a:lnTo>
                <a:lnTo>
                  <a:pt x="890" y="478"/>
                </a:lnTo>
                <a:lnTo>
                  <a:pt x="890" y="478"/>
                </a:lnTo>
                <a:lnTo>
                  <a:pt x="890" y="480"/>
                </a:lnTo>
                <a:lnTo>
                  <a:pt x="890" y="480"/>
                </a:lnTo>
                <a:lnTo>
                  <a:pt x="890" y="480"/>
                </a:lnTo>
                <a:lnTo>
                  <a:pt x="890" y="480"/>
                </a:lnTo>
                <a:lnTo>
                  <a:pt x="890" y="480"/>
                </a:lnTo>
                <a:lnTo>
                  <a:pt x="887" y="480"/>
                </a:lnTo>
                <a:lnTo>
                  <a:pt x="887" y="480"/>
                </a:lnTo>
                <a:lnTo>
                  <a:pt x="887" y="480"/>
                </a:lnTo>
                <a:lnTo>
                  <a:pt x="887" y="480"/>
                </a:lnTo>
                <a:lnTo>
                  <a:pt x="887" y="480"/>
                </a:lnTo>
                <a:lnTo>
                  <a:pt x="887" y="480"/>
                </a:lnTo>
                <a:lnTo>
                  <a:pt x="885" y="480"/>
                </a:lnTo>
                <a:lnTo>
                  <a:pt x="885" y="480"/>
                </a:lnTo>
                <a:lnTo>
                  <a:pt x="885" y="480"/>
                </a:lnTo>
                <a:lnTo>
                  <a:pt x="885" y="480"/>
                </a:lnTo>
                <a:lnTo>
                  <a:pt x="885" y="480"/>
                </a:lnTo>
                <a:lnTo>
                  <a:pt x="885" y="480"/>
                </a:lnTo>
                <a:lnTo>
                  <a:pt x="885" y="480"/>
                </a:lnTo>
                <a:lnTo>
                  <a:pt x="885" y="478"/>
                </a:lnTo>
                <a:lnTo>
                  <a:pt x="880" y="478"/>
                </a:lnTo>
                <a:lnTo>
                  <a:pt x="880" y="478"/>
                </a:lnTo>
                <a:lnTo>
                  <a:pt x="878" y="480"/>
                </a:lnTo>
                <a:lnTo>
                  <a:pt x="878" y="480"/>
                </a:lnTo>
                <a:lnTo>
                  <a:pt x="876" y="485"/>
                </a:lnTo>
                <a:lnTo>
                  <a:pt x="876" y="485"/>
                </a:lnTo>
                <a:lnTo>
                  <a:pt x="873" y="488"/>
                </a:lnTo>
                <a:lnTo>
                  <a:pt x="873" y="488"/>
                </a:lnTo>
                <a:lnTo>
                  <a:pt x="873" y="488"/>
                </a:lnTo>
                <a:lnTo>
                  <a:pt x="873" y="488"/>
                </a:lnTo>
                <a:lnTo>
                  <a:pt x="873" y="488"/>
                </a:lnTo>
                <a:lnTo>
                  <a:pt x="873" y="490"/>
                </a:lnTo>
                <a:lnTo>
                  <a:pt x="873" y="490"/>
                </a:lnTo>
                <a:lnTo>
                  <a:pt x="873" y="492"/>
                </a:lnTo>
                <a:lnTo>
                  <a:pt x="876" y="492"/>
                </a:lnTo>
                <a:lnTo>
                  <a:pt x="876" y="492"/>
                </a:lnTo>
                <a:lnTo>
                  <a:pt x="876" y="492"/>
                </a:lnTo>
                <a:lnTo>
                  <a:pt x="873" y="492"/>
                </a:lnTo>
                <a:lnTo>
                  <a:pt x="873" y="492"/>
                </a:lnTo>
                <a:lnTo>
                  <a:pt x="873" y="492"/>
                </a:lnTo>
                <a:lnTo>
                  <a:pt x="873" y="492"/>
                </a:lnTo>
                <a:lnTo>
                  <a:pt x="873" y="492"/>
                </a:lnTo>
                <a:lnTo>
                  <a:pt x="873" y="492"/>
                </a:lnTo>
                <a:lnTo>
                  <a:pt x="873" y="492"/>
                </a:lnTo>
                <a:lnTo>
                  <a:pt x="873" y="492"/>
                </a:lnTo>
                <a:lnTo>
                  <a:pt x="873" y="495"/>
                </a:lnTo>
                <a:lnTo>
                  <a:pt x="873" y="495"/>
                </a:lnTo>
                <a:lnTo>
                  <a:pt x="873" y="495"/>
                </a:lnTo>
                <a:lnTo>
                  <a:pt x="873" y="495"/>
                </a:lnTo>
                <a:lnTo>
                  <a:pt x="873" y="495"/>
                </a:lnTo>
                <a:lnTo>
                  <a:pt x="873" y="495"/>
                </a:lnTo>
                <a:lnTo>
                  <a:pt x="871" y="495"/>
                </a:lnTo>
                <a:lnTo>
                  <a:pt x="873" y="497"/>
                </a:lnTo>
                <a:lnTo>
                  <a:pt x="873" y="497"/>
                </a:lnTo>
                <a:lnTo>
                  <a:pt x="873" y="499"/>
                </a:lnTo>
                <a:lnTo>
                  <a:pt x="873" y="499"/>
                </a:lnTo>
                <a:lnTo>
                  <a:pt x="873" y="502"/>
                </a:lnTo>
                <a:lnTo>
                  <a:pt x="873" y="502"/>
                </a:lnTo>
                <a:lnTo>
                  <a:pt x="876" y="502"/>
                </a:lnTo>
                <a:lnTo>
                  <a:pt x="878" y="499"/>
                </a:lnTo>
                <a:lnTo>
                  <a:pt x="878" y="499"/>
                </a:lnTo>
                <a:lnTo>
                  <a:pt x="880" y="497"/>
                </a:lnTo>
                <a:lnTo>
                  <a:pt x="880" y="497"/>
                </a:lnTo>
                <a:lnTo>
                  <a:pt x="883" y="497"/>
                </a:lnTo>
                <a:lnTo>
                  <a:pt x="883" y="497"/>
                </a:lnTo>
                <a:lnTo>
                  <a:pt x="876" y="504"/>
                </a:lnTo>
                <a:lnTo>
                  <a:pt x="873" y="504"/>
                </a:lnTo>
                <a:lnTo>
                  <a:pt x="873" y="504"/>
                </a:lnTo>
                <a:lnTo>
                  <a:pt x="871" y="504"/>
                </a:lnTo>
                <a:lnTo>
                  <a:pt x="871" y="504"/>
                </a:lnTo>
                <a:lnTo>
                  <a:pt x="871" y="506"/>
                </a:lnTo>
                <a:lnTo>
                  <a:pt x="871" y="506"/>
                </a:lnTo>
                <a:lnTo>
                  <a:pt x="871" y="506"/>
                </a:lnTo>
                <a:lnTo>
                  <a:pt x="871" y="506"/>
                </a:lnTo>
                <a:lnTo>
                  <a:pt x="871" y="506"/>
                </a:lnTo>
                <a:lnTo>
                  <a:pt x="873" y="506"/>
                </a:lnTo>
                <a:lnTo>
                  <a:pt x="873" y="509"/>
                </a:lnTo>
                <a:lnTo>
                  <a:pt x="871" y="509"/>
                </a:lnTo>
                <a:lnTo>
                  <a:pt x="871" y="511"/>
                </a:lnTo>
                <a:lnTo>
                  <a:pt x="871" y="511"/>
                </a:lnTo>
                <a:lnTo>
                  <a:pt x="873" y="511"/>
                </a:lnTo>
                <a:lnTo>
                  <a:pt x="873" y="511"/>
                </a:lnTo>
                <a:lnTo>
                  <a:pt x="873" y="511"/>
                </a:lnTo>
                <a:lnTo>
                  <a:pt x="876" y="511"/>
                </a:lnTo>
                <a:lnTo>
                  <a:pt x="876" y="511"/>
                </a:lnTo>
                <a:lnTo>
                  <a:pt x="876" y="509"/>
                </a:lnTo>
                <a:lnTo>
                  <a:pt x="876" y="509"/>
                </a:lnTo>
                <a:lnTo>
                  <a:pt x="876" y="509"/>
                </a:lnTo>
                <a:lnTo>
                  <a:pt x="876" y="511"/>
                </a:lnTo>
                <a:lnTo>
                  <a:pt x="876" y="511"/>
                </a:lnTo>
                <a:lnTo>
                  <a:pt x="876" y="514"/>
                </a:lnTo>
                <a:lnTo>
                  <a:pt x="876" y="514"/>
                </a:lnTo>
                <a:lnTo>
                  <a:pt x="878" y="514"/>
                </a:lnTo>
                <a:lnTo>
                  <a:pt x="878" y="514"/>
                </a:lnTo>
                <a:lnTo>
                  <a:pt x="878" y="516"/>
                </a:lnTo>
                <a:lnTo>
                  <a:pt x="876" y="516"/>
                </a:lnTo>
                <a:lnTo>
                  <a:pt x="876" y="516"/>
                </a:lnTo>
                <a:lnTo>
                  <a:pt x="876" y="516"/>
                </a:lnTo>
                <a:lnTo>
                  <a:pt x="876" y="516"/>
                </a:lnTo>
                <a:lnTo>
                  <a:pt x="873" y="516"/>
                </a:lnTo>
                <a:lnTo>
                  <a:pt x="873" y="518"/>
                </a:lnTo>
                <a:lnTo>
                  <a:pt x="873" y="518"/>
                </a:lnTo>
                <a:lnTo>
                  <a:pt x="873" y="516"/>
                </a:lnTo>
                <a:lnTo>
                  <a:pt x="873" y="516"/>
                </a:lnTo>
                <a:lnTo>
                  <a:pt x="876" y="516"/>
                </a:lnTo>
                <a:lnTo>
                  <a:pt x="876" y="516"/>
                </a:lnTo>
                <a:lnTo>
                  <a:pt x="876" y="514"/>
                </a:lnTo>
                <a:lnTo>
                  <a:pt x="876" y="514"/>
                </a:lnTo>
                <a:lnTo>
                  <a:pt x="873" y="514"/>
                </a:lnTo>
                <a:lnTo>
                  <a:pt x="873" y="514"/>
                </a:lnTo>
                <a:lnTo>
                  <a:pt x="873" y="514"/>
                </a:lnTo>
                <a:lnTo>
                  <a:pt x="873" y="511"/>
                </a:lnTo>
                <a:lnTo>
                  <a:pt x="871" y="511"/>
                </a:lnTo>
                <a:lnTo>
                  <a:pt x="871" y="511"/>
                </a:lnTo>
                <a:lnTo>
                  <a:pt x="871" y="509"/>
                </a:lnTo>
                <a:lnTo>
                  <a:pt x="871" y="509"/>
                </a:lnTo>
                <a:lnTo>
                  <a:pt x="871" y="509"/>
                </a:lnTo>
                <a:lnTo>
                  <a:pt x="871" y="509"/>
                </a:lnTo>
                <a:lnTo>
                  <a:pt x="871" y="509"/>
                </a:lnTo>
                <a:lnTo>
                  <a:pt x="871" y="506"/>
                </a:lnTo>
                <a:lnTo>
                  <a:pt x="871" y="506"/>
                </a:lnTo>
                <a:lnTo>
                  <a:pt x="868" y="506"/>
                </a:lnTo>
                <a:lnTo>
                  <a:pt x="866" y="506"/>
                </a:lnTo>
                <a:lnTo>
                  <a:pt x="866" y="506"/>
                </a:lnTo>
                <a:lnTo>
                  <a:pt x="864" y="506"/>
                </a:lnTo>
                <a:lnTo>
                  <a:pt x="864" y="506"/>
                </a:lnTo>
                <a:lnTo>
                  <a:pt x="861" y="509"/>
                </a:lnTo>
                <a:lnTo>
                  <a:pt x="859" y="511"/>
                </a:lnTo>
                <a:lnTo>
                  <a:pt x="857" y="511"/>
                </a:lnTo>
                <a:lnTo>
                  <a:pt x="857" y="514"/>
                </a:lnTo>
                <a:lnTo>
                  <a:pt x="857" y="514"/>
                </a:lnTo>
                <a:lnTo>
                  <a:pt x="857" y="516"/>
                </a:lnTo>
                <a:lnTo>
                  <a:pt x="852" y="518"/>
                </a:lnTo>
                <a:lnTo>
                  <a:pt x="847" y="525"/>
                </a:lnTo>
                <a:lnTo>
                  <a:pt x="845" y="525"/>
                </a:lnTo>
                <a:lnTo>
                  <a:pt x="845" y="528"/>
                </a:lnTo>
                <a:lnTo>
                  <a:pt x="842" y="528"/>
                </a:lnTo>
                <a:lnTo>
                  <a:pt x="842" y="528"/>
                </a:lnTo>
                <a:lnTo>
                  <a:pt x="842" y="528"/>
                </a:lnTo>
                <a:lnTo>
                  <a:pt x="842" y="530"/>
                </a:lnTo>
                <a:lnTo>
                  <a:pt x="842" y="530"/>
                </a:lnTo>
                <a:lnTo>
                  <a:pt x="842" y="530"/>
                </a:lnTo>
                <a:lnTo>
                  <a:pt x="840" y="532"/>
                </a:lnTo>
                <a:lnTo>
                  <a:pt x="840" y="535"/>
                </a:lnTo>
                <a:lnTo>
                  <a:pt x="840" y="535"/>
                </a:lnTo>
                <a:lnTo>
                  <a:pt x="840" y="537"/>
                </a:lnTo>
                <a:lnTo>
                  <a:pt x="840" y="540"/>
                </a:lnTo>
                <a:lnTo>
                  <a:pt x="842" y="540"/>
                </a:lnTo>
                <a:lnTo>
                  <a:pt x="842" y="542"/>
                </a:lnTo>
                <a:lnTo>
                  <a:pt x="842" y="544"/>
                </a:lnTo>
                <a:lnTo>
                  <a:pt x="842" y="544"/>
                </a:lnTo>
                <a:lnTo>
                  <a:pt x="842" y="544"/>
                </a:lnTo>
                <a:lnTo>
                  <a:pt x="840" y="544"/>
                </a:lnTo>
                <a:lnTo>
                  <a:pt x="840" y="544"/>
                </a:lnTo>
                <a:lnTo>
                  <a:pt x="838" y="544"/>
                </a:lnTo>
                <a:lnTo>
                  <a:pt x="838" y="544"/>
                </a:lnTo>
                <a:lnTo>
                  <a:pt x="838" y="544"/>
                </a:lnTo>
                <a:lnTo>
                  <a:pt x="835" y="544"/>
                </a:lnTo>
                <a:lnTo>
                  <a:pt x="835" y="544"/>
                </a:lnTo>
                <a:lnTo>
                  <a:pt x="833" y="544"/>
                </a:lnTo>
                <a:lnTo>
                  <a:pt x="828" y="544"/>
                </a:lnTo>
                <a:lnTo>
                  <a:pt x="828" y="547"/>
                </a:lnTo>
                <a:lnTo>
                  <a:pt x="831" y="547"/>
                </a:lnTo>
                <a:lnTo>
                  <a:pt x="831" y="549"/>
                </a:lnTo>
                <a:lnTo>
                  <a:pt x="831" y="549"/>
                </a:lnTo>
                <a:lnTo>
                  <a:pt x="831" y="551"/>
                </a:lnTo>
                <a:lnTo>
                  <a:pt x="833" y="551"/>
                </a:lnTo>
                <a:lnTo>
                  <a:pt x="833" y="551"/>
                </a:lnTo>
                <a:lnTo>
                  <a:pt x="833" y="551"/>
                </a:lnTo>
                <a:lnTo>
                  <a:pt x="833" y="551"/>
                </a:lnTo>
                <a:lnTo>
                  <a:pt x="833" y="551"/>
                </a:lnTo>
                <a:lnTo>
                  <a:pt x="835" y="551"/>
                </a:lnTo>
                <a:lnTo>
                  <a:pt x="835" y="554"/>
                </a:lnTo>
                <a:lnTo>
                  <a:pt x="835" y="554"/>
                </a:lnTo>
                <a:lnTo>
                  <a:pt x="835" y="554"/>
                </a:lnTo>
                <a:lnTo>
                  <a:pt x="838" y="554"/>
                </a:lnTo>
                <a:lnTo>
                  <a:pt x="835" y="554"/>
                </a:lnTo>
                <a:lnTo>
                  <a:pt x="828" y="554"/>
                </a:lnTo>
                <a:lnTo>
                  <a:pt x="828" y="554"/>
                </a:lnTo>
                <a:lnTo>
                  <a:pt x="828" y="554"/>
                </a:lnTo>
                <a:lnTo>
                  <a:pt x="826" y="554"/>
                </a:lnTo>
                <a:lnTo>
                  <a:pt x="826" y="554"/>
                </a:lnTo>
                <a:lnTo>
                  <a:pt x="826" y="554"/>
                </a:lnTo>
                <a:lnTo>
                  <a:pt x="826" y="554"/>
                </a:lnTo>
                <a:lnTo>
                  <a:pt x="826" y="554"/>
                </a:lnTo>
                <a:lnTo>
                  <a:pt x="826" y="549"/>
                </a:lnTo>
                <a:lnTo>
                  <a:pt x="826" y="549"/>
                </a:lnTo>
                <a:lnTo>
                  <a:pt x="826" y="551"/>
                </a:lnTo>
                <a:lnTo>
                  <a:pt x="826" y="551"/>
                </a:lnTo>
                <a:lnTo>
                  <a:pt x="826" y="554"/>
                </a:lnTo>
                <a:lnTo>
                  <a:pt x="824" y="556"/>
                </a:lnTo>
                <a:lnTo>
                  <a:pt x="824" y="556"/>
                </a:lnTo>
                <a:lnTo>
                  <a:pt x="824" y="556"/>
                </a:lnTo>
                <a:lnTo>
                  <a:pt x="824" y="556"/>
                </a:lnTo>
                <a:lnTo>
                  <a:pt x="824" y="556"/>
                </a:lnTo>
                <a:lnTo>
                  <a:pt x="824" y="561"/>
                </a:lnTo>
                <a:lnTo>
                  <a:pt x="826" y="563"/>
                </a:lnTo>
                <a:lnTo>
                  <a:pt x="826" y="563"/>
                </a:lnTo>
                <a:lnTo>
                  <a:pt x="826" y="563"/>
                </a:lnTo>
                <a:lnTo>
                  <a:pt x="826" y="563"/>
                </a:lnTo>
                <a:lnTo>
                  <a:pt x="826" y="561"/>
                </a:lnTo>
                <a:lnTo>
                  <a:pt x="826" y="561"/>
                </a:lnTo>
                <a:lnTo>
                  <a:pt x="828" y="561"/>
                </a:lnTo>
                <a:lnTo>
                  <a:pt x="831" y="561"/>
                </a:lnTo>
                <a:lnTo>
                  <a:pt x="831" y="561"/>
                </a:lnTo>
                <a:lnTo>
                  <a:pt x="833" y="561"/>
                </a:lnTo>
                <a:lnTo>
                  <a:pt x="833" y="561"/>
                </a:lnTo>
                <a:lnTo>
                  <a:pt x="833" y="561"/>
                </a:lnTo>
                <a:lnTo>
                  <a:pt x="833" y="563"/>
                </a:lnTo>
                <a:lnTo>
                  <a:pt x="835" y="563"/>
                </a:lnTo>
                <a:lnTo>
                  <a:pt x="835" y="566"/>
                </a:lnTo>
                <a:lnTo>
                  <a:pt x="835" y="566"/>
                </a:lnTo>
                <a:lnTo>
                  <a:pt x="835" y="566"/>
                </a:lnTo>
                <a:lnTo>
                  <a:pt x="835" y="566"/>
                </a:lnTo>
                <a:lnTo>
                  <a:pt x="833" y="568"/>
                </a:lnTo>
                <a:lnTo>
                  <a:pt x="833" y="568"/>
                </a:lnTo>
                <a:lnTo>
                  <a:pt x="833" y="568"/>
                </a:lnTo>
                <a:lnTo>
                  <a:pt x="833" y="568"/>
                </a:lnTo>
                <a:lnTo>
                  <a:pt x="831" y="568"/>
                </a:lnTo>
                <a:lnTo>
                  <a:pt x="831" y="568"/>
                </a:lnTo>
                <a:lnTo>
                  <a:pt x="828" y="570"/>
                </a:lnTo>
                <a:lnTo>
                  <a:pt x="831" y="573"/>
                </a:lnTo>
                <a:lnTo>
                  <a:pt x="831" y="575"/>
                </a:lnTo>
                <a:lnTo>
                  <a:pt x="831" y="575"/>
                </a:lnTo>
                <a:lnTo>
                  <a:pt x="835" y="577"/>
                </a:lnTo>
                <a:lnTo>
                  <a:pt x="835" y="577"/>
                </a:lnTo>
                <a:lnTo>
                  <a:pt x="838" y="577"/>
                </a:lnTo>
                <a:lnTo>
                  <a:pt x="835" y="577"/>
                </a:lnTo>
                <a:lnTo>
                  <a:pt x="835" y="580"/>
                </a:lnTo>
                <a:lnTo>
                  <a:pt x="835" y="580"/>
                </a:lnTo>
                <a:lnTo>
                  <a:pt x="838" y="580"/>
                </a:lnTo>
                <a:lnTo>
                  <a:pt x="835" y="580"/>
                </a:lnTo>
                <a:lnTo>
                  <a:pt x="835" y="580"/>
                </a:lnTo>
                <a:lnTo>
                  <a:pt x="835" y="580"/>
                </a:lnTo>
                <a:lnTo>
                  <a:pt x="835" y="582"/>
                </a:lnTo>
                <a:lnTo>
                  <a:pt x="835" y="582"/>
                </a:lnTo>
                <a:lnTo>
                  <a:pt x="835" y="582"/>
                </a:lnTo>
                <a:lnTo>
                  <a:pt x="835" y="582"/>
                </a:lnTo>
                <a:lnTo>
                  <a:pt x="835" y="582"/>
                </a:lnTo>
                <a:lnTo>
                  <a:pt x="835" y="585"/>
                </a:lnTo>
                <a:lnTo>
                  <a:pt x="835" y="585"/>
                </a:lnTo>
                <a:lnTo>
                  <a:pt x="835" y="585"/>
                </a:lnTo>
                <a:lnTo>
                  <a:pt x="835" y="585"/>
                </a:lnTo>
                <a:lnTo>
                  <a:pt x="835" y="585"/>
                </a:lnTo>
                <a:lnTo>
                  <a:pt x="835" y="587"/>
                </a:lnTo>
                <a:lnTo>
                  <a:pt x="835" y="587"/>
                </a:lnTo>
                <a:lnTo>
                  <a:pt x="835" y="589"/>
                </a:lnTo>
                <a:lnTo>
                  <a:pt x="838" y="589"/>
                </a:lnTo>
                <a:lnTo>
                  <a:pt x="838" y="589"/>
                </a:lnTo>
                <a:lnTo>
                  <a:pt x="840" y="592"/>
                </a:lnTo>
                <a:lnTo>
                  <a:pt x="840" y="592"/>
                </a:lnTo>
                <a:lnTo>
                  <a:pt x="842" y="592"/>
                </a:lnTo>
                <a:lnTo>
                  <a:pt x="842" y="592"/>
                </a:lnTo>
                <a:lnTo>
                  <a:pt x="842" y="589"/>
                </a:lnTo>
                <a:lnTo>
                  <a:pt x="842" y="589"/>
                </a:lnTo>
                <a:lnTo>
                  <a:pt x="842" y="589"/>
                </a:lnTo>
                <a:lnTo>
                  <a:pt x="842" y="587"/>
                </a:lnTo>
                <a:lnTo>
                  <a:pt x="842" y="587"/>
                </a:lnTo>
                <a:lnTo>
                  <a:pt x="842" y="585"/>
                </a:lnTo>
                <a:lnTo>
                  <a:pt x="842" y="582"/>
                </a:lnTo>
                <a:lnTo>
                  <a:pt x="845" y="582"/>
                </a:lnTo>
                <a:lnTo>
                  <a:pt x="845" y="582"/>
                </a:lnTo>
                <a:lnTo>
                  <a:pt x="847" y="580"/>
                </a:lnTo>
                <a:lnTo>
                  <a:pt x="847" y="580"/>
                </a:lnTo>
                <a:lnTo>
                  <a:pt x="847" y="580"/>
                </a:lnTo>
                <a:lnTo>
                  <a:pt x="847" y="580"/>
                </a:lnTo>
                <a:lnTo>
                  <a:pt x="847" y="580"/>
                </a:lnTo>
                <a:lnTo>
                  <a:pt x="847" y="577"/>
                </a:lnTo>
                <a:lnTo>
                  <a:pt x="847" y="577"/>
                </a:lnTo>
                <a:lnTo>
                  <a:pt x="847" y="577"/>
                </a:lnTo>
                <a:lnTo>
                  <a:pt x="847" y="577"/>
                </a:lnTo>
                <a:lnTo>
                  <a:pt x="847" y="577"/>
                </a:lnTo>
                <a:lnTo>
                  <a:pt x="847" y="577"/>
                </a:lnTo>
                <a:lnTo>
                  <a:pt x="847" y="575"/>
                </a:lnTo>
                <a:lnTo>
                  <a:pt x="847" y="575"/>
                </a:lnTo>
                <a:lnTo>
                  <a:pt x="847" y="575"/>
                </a:lnTo>
                <a:lnTo>
                  <a:pt x="847" y="575"/>
                </a:lnTo>
                <a:lnTo>
                  <a:pt x="850" y="575"/>
                </a:lnTo>
                <a:lnTo>
                  <a:pt x="850" y="575"/>
                </a:lnTo>
                <a:lnTo>
                  <a:pt x="850" y="575"/>
                </a:lnTo>
                <a:lnTo>
                  <a:pt x="850" y="573"/>
                </a:lnTo>
                <a:lnTo>
                  <a:pt x="850" y="573"/>
                </a:lnTo>
                <a:lnTo>
                  <a:pt x="852" y="573"/>
                </a:lnTo>
                <a:lnTo>
                  <a:pt x="852" y="570"/>
                </a:lnTo>
                <a:lnTo>
                  <a:pt x="852" y="573"/>
                </a:lnTo>
                <a:lnTo>
                  <a:pt x="852" y="573"/>
                </a:lnTo>
                <a:lnTo>
                  <a:pt x="852" y="573"/>
                </a:lnTo>
                <a:lnTo>
                  <a:pt x="854" y="573"/>
                </a:lnTo>
                <a:lnTo>
                  <a:pt x="854" y="573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0"/>
                </a:lnTo>
                <a:lnTo>
                  <a:pt x="857" y="568"/>
                </a:lnTo>
                <a:lnTo>
                  <a:pt x="857" y="568"/>
                </a:lnTo>
                <a:lnTo>
                  <a:pt x="857" y="568"/>
                </a:lnTo>
                <a:lnTo>
                  <a:pt x="857" y="568"/>
                </a:lnTo>
                <a:lnTo>
                  <a:pt x="857" y="568"/>
                </a:lnTo>
                <a:lnTo>
                  <a:pt x="859" y="568"/>
                </a:lnTo>
                <a:lnTo>
                  <a:pt x="859" y="568"/>
                </a:lnTo>
                <a:lnTo>
                  <a:pt x="861" y="566"/>
                </a:lnTo>
                <a:lnTo>
                  <a:pt x="864" y="563"/>
                </a:lnTo>
                <a:lnTo>
                  <a:pt x="864" y="563"/>
                </a:lnTo>
                <a:lnTo>
                  <a:pt x="864" y="563"/>
                </a:lnTo>
                <a:lnTo>
                  <a:pt x="864" y="563"/>
                </a:lnTo>
                <a:lnTo>
                  <a:pt x="864" y="563"/>
                </a:lnTo>
                <a:lnTo>
                  <a:pt x="864" y="563"/>
                </a:lnTo>
                <a:lnTo>
                  <a:pt x="864" y="563"/>
                </a:lnTo>
                <a:lnTo>
                  <a:pt x="864" y="563"/>
                </a:lnTo>
                <a:lnTo>
                  <a:pt x="864" y="561"/>
                </a:lnTo>
                <a:lnTo>
                  <a:pt x="864" y="561"/>
                </a:lnTo>
                <a:lnTo>
                  <a:pt x="864" y="561"/>
                </a:lnTo>
                <a:lnTo>
                  <a:pt x="866" y="563"/>
                </a:lnTo>
                <a:lnTo>
                  <a:pt x="866" y="563"/>
                </a:lnTo>
                <a:lnTo>
                  <a:pt x="866" y="563"/>
                </a:lnTo>
                <a:lnTo>
                  <a:pt x="864" y="563"/>
                </a:lnTo>
                <a:lnTo>
                  <a:pt x="864" y="566"/>
                </a:lnTo>
                <a:lnTo>
                  <a:pt x="864" y="566"/>
                </a:lnTo>
                <a:lnTo>
                  <a:pt x="864" y="568"/>
                </a:lnTo>
                <a:lnTo>
                  <a:pt x="864" y="568"/>
                </a:lnTo>
                <a:lnTo>
                  <a:pt x="861" y="568"/>
                </a:lnTo>
                <a:lnTo>
                  <a:pt x="861" y="568"/>
                </a:lnTo>
                <a:lnTo>
                  <a:pt x="861" y="568"/>
                </a:lnTo>
                <a:lnTo>
                  <a:pt x="861" y="568"/>
                </a:lnTo>
                <a:lnTo>
                  <a:pt x="861" y="568"/>
                </a:lnTo>
                <a:lnTo>
                  <a:pt x="861" y="568"/>
                </a:lnTo>
                <a:lnTo>
                  <a:pt x="861" y="570"/>
                </a:lnTo>
                <a:lnTo>
                  <a:pt x="859" y="568"/>
                </a:lnTo>
                <a:lnTo>
                  <a:pt x="857" y="568"/>
                </a:lnTo>
                <a:lnTo>
                  <a:pt x="857" y="570"/>
                </a:lnTo>
                <a:lnTo>
                  <a:pt x="857" y="570"/>
                </a:lnTo>
                <a:lnTo>
                  <a:pt x="857" y="570"/>
                </a:lnTo>
                <a:lnTo>
                  <a:pt x="857" y="570"/>
                </a:lnTo>
                <a:lnTo>
                  <a:pt x="857" y="570"/>
                </a:lnTo>
                <a:lnTo>
                  <a:pt x="854" y="570"/>
                </a:lnTo>
                <a:lnTo>
                  <a:pt x="854" y="570"/>
                </a:lnTo>
                <a:lnTo>
                  <a:pt x="854" y="573"/>
                </a:lnTo>
                <a:lnTo>
                  <a:pt x="854" y="573"/>
                </a:lnTo>
                <a:lnTo>
                  <a:pt x="852" y="573"/>
                </a:lnTo>
                <a:lnTo>
                  <a:pt x="850" y="573"/>
                </a:lnTo>
                <a:lnTo>
                  <a:pt x="850" y="575"/>
                </a:lnTo>
                <a:lnTo>
                  <a:pt x="850" y="575"/>
                </a:lnTo>
                <a:lnTo>
                  <a:pt x="850" y="575"/>
                </a:lnTo>
                <a:lnTo>
                  <a:pt x="850" y="575"/>
                </a:lnTo>
                <a:lnTo>
                  <a:pt x="850" y="577"/>
                </a:lnTo>
                <a:lnTo>
                  <a:pt x="850" y="577"/>
                </a:lnTo>
                <a:lnTo>
                  <a:pt x="847" y="577"/>
                </a:lnTo>
                <a:lnTo>
                  <a:pt x="847" y="577"/>
                </a:lnTo>
                <a:lnTo>
                  <a:pt x="850" y="577"/>
                </a:lnTo>
                <a:lnTo>
                  <a:pt x="850" y="577"/>
                </a:lnTo>
                <a:lnTo>
                  <a:pt x="850" y="580"/>
                </a:lnTo>
                <a:lnTo>
                  <a:pt x="850" y="580"/>
                </a:lnTo>
                <a:lnTo>
                  <a:pt x="847" y="580"/>
                </a:lnTo>
                <a:lnTo>
                  <a:pt x="847" y="582"/>
                </a:lnTo>
                <a:lnTo>
                  <a:pt x="847" y="582"/>
                </a:lnTo>
                <a:lnTo>
                  <a:pt x="847" y="582"/>
                </a:lnTo>
                <a:lnTo>
                  <a:pt x="845" y="582"/>
                </a:lnTo>
                <a:lnTo>
                  <a:pt x="845" y="582"/>
                </a:lnTo>
                <a:lnTo>
                  <a:pt x="842" y="585"/>
                </a:lnTo>
                <a:lnTo>
                  <a:pt x="842" y="585"/>
                </a:lnTo>
                <a:lnTo>
                  <a:pt x="842" y="585"/>
                </a:lnTo>
                <a:lnTo>
                  <a:pt x="847" y="589"/>
                </a:lnTo>
                <a:lnTo>
                  <a:pt x="850" y="587"/>
                </a:lnTo>
                <a:lnTo>
                  <a:pt x="850" y="587"/>
                </a:lnTo>
                <a:lnTo>
                  <a:pt x="850" y="587"/>
                </a:lnTo>
                <a:lnTo>
                  <a:pt x="850" y="587"/>
                </a:lnTo>
                <a:lnTo>
                  <a:pt x="850" y="587"/>
                </a:lnTo>
                <a:lnTo>
                  <a:pt x="850" y="585"/>
                </a:lnTo>
                <a:lnTo>
                  <a:pt x="850" y="585"/>
                </a:lnTo>
                <a:lnTo>
                  <a:pt x="850" y="585"/>
                </a:lnTo>
                <a:lnTo>
                  <a:pt x="852" y="585"/>
                </a:lnTo>
                <a:lnTo>
                  <a:pt x="850" y="585"/>
                </a:lnTo>
                <a:lnTo>
                  <a:pt x="850" y="585"/>
                </a:lnTo>
                <a:lnTo>
                  <a:pt x="850" y="582"/>
                </a:lnTo>
                <a:lnTo>
                  <a:pt x="850" y="582"/>
                </a:lnTo>
                <a:lnTo>
                  <a:pt x="852" y="585"/>
                </a:lnTo>
                <a:lnTo>
                  <a:pt x="850" y="585"/>
                </a:lnTo>
                <a:lnTo>
                  <a:pt x="850" y="587"/>
                </a:lnTo>
                <a:lnTo>
                  <a:pt x="850" y="589"/>
                </a:lnTo>
                <a:lnTo>
                  <a:pt x="850" y="589"/>
                </a:lnTo>
                <a:lnTo>
                  <a:pt x="847" y="589"/>
                </a:lnTo>
                <a:lnTo>
                  <a:pt x="847" y="589"/>
                </a:lnTo>
                <a:lnTo>
                  <a:pt x="847" y="589"/>
                </a:lnTo>
                <a:lnTo>
                  <a:pt x="850" y="592"/>
                </a:lnTo>
                <a:lnTo>
                  <a:pt x="850" y="592"/>
                </a:lnTo>
                <a:lnTo>
                  <a:pt x="850" y="592"/>
                </a:lnTo>
                <a:lnTo>
                  <a:pt x="850" y="594"/>
                </a:lnTo>
                <a:lnTo>
                  <a:pt x="850" y="594"/>
                </a:lnTo>
                <a:lnTo>
                  <a:pt x="852" y="594"/>
                </a:lnTo>
                <a:lnTo>
                  <a:pt x="852" y="594"/>
                </a:lnTo>
                <a:lnTo>
                  <a:pt x="852" y="594"/>
                </a:lnTo>
                <a:lnTo>
                  <a:pt x="852" y="592"/>
                </a:lnTo>
                <a:lnTo>
                  <a:pt x="852" y="592"/>
                </a:lnTo>
                <a:lnTo>
                  <a:pt x="854" y="592"/>
                </a:lnTo>
                <a:lnTo>
                  <a:pt x="857" y="592"/>
                </a:lnTo>
                <a:lnTo>
                  <a:pt x="859" y="592"/>
                </a:lnTo>
                <a:lnTo>
                  <a:pt x="859" y="592"/>
                </a:lnTo>
                <a:lnTo>
                  <a:pt x="859" y="592"/>
                </a:lnTo>
                <a:lnTo>
                  <a:pt x="859" y="594"/>
                </a:lnTo>
                <a:lnTo>
                  <a:pt x="857" y="594"/>
                </a:lnTo>
                <a:lnTo>
                  <a:pt x="857" y="594"/>
                </a:lnTo>
                <a:lnTo>
                  <a:pt x="857" y="594"/>
                </a:lnTo>
                <a:lnTo>
                  <a:pt x="857" y="594"/>
                </a:lnTo>
                <a:lnTo>
                  <a:pt x="854" y="594"/>
                </a:lnTo>
                <a:lnTo>
                  <a:pt x="854" y="594"/>
                </a:lnTo>
                <a:lnTo>
                  <a:pt x="854" y="594"/>
                </a:lnTo>
                <a:lnTo>
                  <a:pt x="854" y="594"/>
                </a:lnTo>
                <a:lnTo>
                  <a:pt x="852" y="596"/>
                </a:lnTo>
                <a:lnTo>
                  <a:pt x="852" y="596"/>
                </a:lnTo>
                <a:lnTo>
                  <a:pt x="850" y="596"/>
                </a:lnTo>
                <a:lnTo>
                  <a:pt x="847" y="596"/>
                </a:lnTo>
                <a:lnTo>
                  <a:pt x="845" y="599"/>
                </a:lnTo>
                <a:lnTo>
                  <a:pt x="845" y="601"/>
                </a:lnTo>
                <a:lnTo>
                  <a:pt x="847" y="601"/>
                </a:lnTo>
                <a:lnTo>
                  <a:pt x="847" y="603"/>
                </a:lnTo>
                <a:lnTo>
                  <a:pt x="850" y="603"/>
                </a:lnTo>
                <a:lnTo>
                  <a:pt x="850" y="603"/>
                </a:lnTo>
                <a:lnTo>
                  <a:pt x="852" y="601"/>
                </a:lnTo>
                <a:lnTo>
                  <a:pt x="852" y="601"/>
                </a:lnTo>
                <a:lnTo>
                  <a:pt x="854" y="601"/>
                </a:lnTo>
                <a:lnTo>
                  <a:pt x="854" y="601"/>
                </a:lnTo>
                <a:lnTo>
                  <a:pt x="854" y="601"/>
                </a:lnTo>
                <a:lnTo>
                  <a:pt x="854" y="603"/>
                </a:lnTo>
                <a:lnTo>
                  <a:pt x="857" y="603"/>
                </a:lnTo>
                <a:lnTo>
                  <a:pt x="857" y="606"/>
                </a:lnTo>
                <a:lnTo>
                  <a:pt x="857" y="606"/>
                </a:lnTo>
                <a:lnTo>
                  <a:pt x="857" y="603"/>
                </a:lnTo>
                <a:lnTo>
                  <a:pt x="859" y="603"/>
                </a:lnTo>
                <a:lnTo>
                  <a:pt x="859" y="603"/>
                </a:lnTo>
                <a:lnTo>
                  <a:pt x="859" y="603"/>
                </a:lnTo>
                <a:lnTo>
                  <a:pt x="861" y="603"/>
                </a:lnTo>
                <a:lnTo>
                  <a:pt x="861" y="603"/>
                </a:lnTo>
                <a:lnTo>
                  <a:pt x="861" y="606"/>
                </a:lnTo>
                <a:lnTo>
                  <a:pt x="861" y="606"/>
                </a:lnTo>
                <a:lnTo>
                  <a:pt x="861" y="608"/>
                </a:lnTo>
                <a:lnTo>
                  <a:pt x="861" y="608"/>
                </a:lnTo>
                <a:lnTo>
                  <a:pt x="861" y="608"/>
                </a:lnTo>
                <a:lnTo>
                  <a:pt x="861" y="608"/>
                </a:lnTo>
                <a:lnTo>
                  <a:pt x="868" y="608"/>
                </a:lnTo>
                <a:lnTo>
                  <a:pt x="876" y="611"/>
                </a:lnTo>
                <a:lnTo>
                  <a:pt x="878" y="611"/>
                </a:lnTo>
                <a:lnTo>
                  <a:pt x="880" y="611"/>
                </a:lnTo>
                <a:lnTo>
                  <a:pt x="883" y="611"/>
                </a:lnTo>
                <a:lnTo>
                  <a:pt x="883" y="608"/>
                </a:lnTo>
                <a:lnTo>
                  <a:pt x="883" y="608"/>
                </a:lnTo>
                <a:lnTo>
                  <a:pt x="883" y="608"/>
                </a:lnTo>
                <a:lnTo>
                  <a:pt x="883" y="608"/>
                </a:lnTo>
                <a:lnTo>
                  <a:pt x="883" y="608"/>
                </a:lnTo>
                <a:lnTo>
                  <a:pt x="883" y="606"/>
                </a:lnTo>
                <a:lnTo>
                  <a:pt x="885" y="606"/>
                </a:lnTo>
                <a:lnTo>
                  <a:pt x="885" y="606"/>
                </a:lnTo>
                <a:lnTo>
                  <a:pt x="885" y="606"/>
                </a:lnTo>
                <a:lnTo>
                  <a:pt x="885" y="606"/>
                </a:lnTo>
                <a:lnTo>
                  <a:pt x="887" y="606"/>
                </a:lnTo>
                <a:lnTo>
                  <a:pt x="890" y="603"/>
                </a:lnTo>
                <a:lnTo>
                  <a:pt x="890" y="603"/>
                </a:lnTo>
                <a:lnTo>
                  <a:pt x="890" y="606"/>
                </a:lnTo>
                <a:lnTo>
                  <a:pt x="887" y="606"/>
                </a:lnTo>
                <a:lnTo>
                  <a:pt x="887" y="606"/>
                </a:lnTo>
                <a:lnTo>
                  <a:pt x="887" y="606"/>
                </a:lnTo>
                <a:lnTo>
                  <a:pt x="887" y="606"/>
                </a:lnTo>
                <a:lnTo>
                  <a:pt x="887" y="608"/>
                </a:lnTo>
                <a:lnTo>
                  <a:pt x="892" y="608"/>
                </a:lnTo>
                <a:lnTo>
                  <a:pt x="892" y="611"/>
                </a:lnTo>
                <a:lnTo>
                  <a:pt x="892" y="611"/>
                </a:lnTo>
                <a:lnTo>
                  <a:pt x="892" y="611"/>
                </a:lnTo>
                <a:lnTo>
                  <a:pt x="892" y="611"/>
                </a:lnTo>
                <a:lnTo>
                  <a:pt x="887" y="613"/>
                </a:lnTo>
                <a:lnTo>
                  <a:pt x="887" y="611"/>
                </a:lnTo>
                <a:lnTo>
                  <a:pt x="885" y="611"/>
                </a:lnTo>
                <a:lnTo>
                  <a:pt x="885" y="611"/>
                </a:lnTo>
                <a:lnTo>
                  <a:pt x="883" y="611"/>
                </a:lnTo>
                <a:lnTo>
                  <a:pt x="880" y="611"/>
                </a:lnTo>
                <a:lnTo>
                  <a:pt x="880" y="613"/>
                </a:lnTo>
                <a:lnTo>
                  <a:pt x="883" y="613"/>
                </a:lnTo>
                <a:lnTo>
                  <a:pt x="892" y="615"/>
                </a:lnTo>
                <a:lnTo>
                  <a:pt x="895" y="620"/>
                </a:lnTo>
                <a:lnTo>
                  <a:pt x="895" y="620"/>
                </a:lnTo>
                <a:lnTo>
                  <a:pt x="895" y="620"/>
                </a:lnTo>
                <a:lnTo>
                  <a:pt x="892" y="620"/>
                </a:lnTo>
                <a:lnTo>
                  <a:pt x="895" y="620"/>
                </a:lnTo>
                <a:lnTo>
                  <a:pt x="895" y="622"/>
                </a:lnTo>
                <a:lnTo>
                  <a:pt x="895" y="622"/>
                </a:lnTo>
                <a:lnTo>
                  <a:pt x="892" y="625"/>
                </a:lnTo>
                <a:lnTo>
                  <a:pt x="887" y="627"/>
                </a:lnTo>
                <a:lnTo>
                  <a:pt x="885" y="630"/>
                </a:lnTo>
                <a:lnTo>
                  <a:pt x="885" y="630"/>
                </a:lnTo>
                <a:lnTo>
                  <a:pt x="883" y="630"/>
                </a:lnTo>
                <a:lnTo>
                  <a:pt x="883" y="630"/>
                </a:lnTo>
                <a:lnTo>
                  <a:pt x="883" y="627"/>
                </a:lnTo>
                <a:lnTo>
                  <a:pt x="883" y="627"/>
                </a:lnTo>
                <a:lnTo>
                  <a:pt x="880" y="627"/>
                </a:lnTo>
                <a:lnTo>
                  <a:pt x="883" y="625"/>
                </a:lnTo>
                <a:lnTo>
                  <a:pt x="883" y="625"/>
                </a:lnTo>
                <a:lnTo>
                  <a:pt x="883" y="625"/>
                </a:lnTo>
                <a:lnTo>
                  <a:pt x="883" y="622"/>
                </a:lnTo>
                <a:lnTo>
                  <a:pt x="883" y="622"/>
                </a:lnTo>
                <a:lnTo>
                  <a:pt x="883" y="622"/>
                </a:lnTo>
                <a:lnTo>
                  <a:pt x="883" y="620"/>
                </a:lnTo>
                <a:lnTo>
                  <a:pt x="883" y="620"/>
                </a:lnTo>
                <a:lnTo>
                  <a:pt x="883" y="618"/>
                </a:lnTo>
                <a:lnTo>
                  <a:pt x="883" y="618"/>
                </a:lnTo>
                <a:lnTo>
                  <a:pt x="883" y="618"/>
                </a:lnTo>
                <a:lnTo>
                  <a:pt x="880" y="615"/>
                </a:lnTo>
                <a:lnTo>
                  <a:pt x="880" y="615"/>
                </a:lnTo>
                <a:lnTo>
                  <a:pt x="878" y="615"/>
                </a:lnTo>
                <a:lnTo>
                  <a:pt x="878" y="618"/>
                </a:lnTo>
                <a:lnTo>
                  <a:pt x="876" y="618"/>
                </a:lnTo>
                <a:lnTo>
                  <a:pt x="876" y="618"/>
                </a:lnTo>
                <a:lnTo>
                  <a:pt x="876" y="620"/>
                </a:lnTo>
                <a:lnTo>
                  <a:pt x="873" y="620"/>
                </a:lnTo>
                <a:lnTo>
                  <a:pt x="873" y="622"/>
                </a:lnTo>
                <a:lnTo>
                  <a:pt x="873" y="622"/>
                </a:lnTo>
                <a:lnTo>
                  <a:pt x="871" y="622"/>
                </a:lnTo>
                <a:lnTo>
                  <a:pt x="868" y="622"/>
                </a:lnTo>
                <a:lnTo>
                  <a:pt x="868" y="622"/>
                </a:lnTo>
                <a:lnTo>
                  <a:pt x="868" y="622"/>
                </a:lnTo>
                <a:lnTo>
                  <a:pt x="866" y="625"/>
                </a:lnTo>
                <a:lnTo>
                  <a:pt x="864" y="627"/>
                </a:lnTo>
                <a:lnTo>
                  <a:pt x="864" y="627"/>
                </a:lnTo>
                <a:lnTo>
                  <a:pt x="864" y="627"/>
                </a:lnTo>
                <a:lnTo>
                  <a:pt x="864" y="627"/>
                </a:lnTo>
                <a:lnTo>
                  <a:pt x="864" y="625"/>
                </a:lnTo>
                <a:lnTo>
                  <a:pt x="864" y="625"/>
                </a:lnTo>
                <a:lnTo>
                  <a:pt x="864" y="625"/>
                </a:lnTo>
                <a:lnTo>
                  <a:pt x="866" y="625"/>
                </a:lnTo>
                <a:lnTo>
                  <a:pt x="866" y="625"/>
                </a:lnTo>
                <a:lnTo>
                  <a:pt x="866" y="625"/>
                </a:lnTo>
                <a:lnTo>
                  <a:pt x="866" y="625"/>
                </a:lnTo>
                <a:lnTo>
                  <a:pt x="866" y="625"/>
                </a:lnTo>
                <a:lnTo>
                  <a:pt x="866" y="625"/>
                </a:lnTo>
                <a:lnTo>
                  <a:pt x="866" y="625"/>
                </a:lnTo>
                <a:lnTo>
                  <a:pt x="866" y="622"/>
                </a:lnTo>
                <a:lnTo>
                  <a:pt x="866" y="622"/>
                </a:lnTo>
                <a:lnTo>
                  <a:pt x="866" y="622"/>
                </a:lnTo>
                <a:lnTo>
                  <a:pt x="866" y="622"/>
                </a:lnTo>
                <a:lnTo>
                  <a:pt x="868" y="622"/>
                </a:lnTo>
                <a:lnTo>
                  <a:pt x="868" y="622"/>
                </a:lnTo>
                <a:lnTo>
                  <a:pt x="868" y="622"/>
                </a:lnTo>
                <a:lnTo>
                  <a:pt x="871" y="620"/>
                </a:lnTo>
                <a:lnTo>
                  <a:pt x="871" y="620"/>
                </a:lnTo>
                <a:lnTo>
                  <a:pt x="871" y="618"/>
                </a:lnTo>
                <a:lnTo>
                  <a:pt x="871" y="618"/>
                </a:lnTo>
                <a:lnTo>
                  <a:pt x="871" y="618"/>
                </a:lnTo>
                <a:lnTo>
                  <a:pt x="871" y="618"/>
                </a:lnTo>
                <a:lnTo>
                  <a:pt x="871" y="618"/>
                </a:lnTo>
                <a:lnTo>
                  <a:pt x="871" y="618"/>
                </a:lnTo>
                <a:lnTo>
                  <a:pt x="871" y="615"/>
                </a:lnTo>
                <a:lnTo>
                  <a:pt x="871" y="615"/>
                </a:lnTo>
                <a:lnTo>
                  <a:pt x="871" y="615"/>
                </a:lnTo>
                <a:lnTo>
                  <a:pt x="871" y="613"/>
                </a:lnTo>
                <a:lnTo>
                  <a:pt x="871" y="613"/>
                </a:lnTo>
                <a:lnTo>
                  <a:pt x="868" y="613"/>
                </a:lnTo>
                <a:lnTo>
                  <a:pt x="868" y="613"/>
                </a:lnTo>
                <a:lnTo>
                  <a:pt x="868" y="613"/>
                </a:lnTo>
                <a:lnTo>
                  <a:pt x="866" y="613"/>
                </a:lnTo>
                <a:lnTo>
                  <a:pt x="866" y="613"/>
                </a:lnTo>
                <a:lnTo>
                  <a:pt x="866" y="611"/>
                </a:lnTo>
                <a:lnTo>
                  <a:pt x="861" y="611"/>
                </a:lnTo>
                <a:lnTo>
                  <a:pt x="859" y="611"/>
                </a:lnTo>
                <a:lnTo>
                  <a:pt x="859" y="608"/>
                </a:lnTo>
                <a:lnTo>
                  <a:pt x="859" y="608"/>
                </a:lnTo>
                <a:lnTo>
                  <a:pt x="861" y="606"/>
                </a:lnTo>
                <a:lnTo>
                  <a:pt x="861" y="606"/>
                </a:lnTo>
                <a:lnTo>
                  <a:pt x="859" y="603"/>
                </a:lnTo>
                <a:lnTo>
                  <a:pt x="859" y="603"/>
                </a:lnTo>
                <a:lnTo>
                  <a:pt x="857" y="606"/>
                </a:lnTo>
                <a:lnTo>
                  <a:pt x="857" y="606"/>
                </a:lnTo>
                <a:lnTo>
                  <a:pt x="854" y="606"/>
                </a:lnTo>
                <a:lnTo>
                  <a:pt x="854" y="606"/>
                </a:lnTo>
                <a:lnTo>
                  <a:pt x="854" y="606"/>
                </a:lnTo>
                <a:lnTo>
                  <a:pt x="854" y="606"/>
                </a:lnTo>
                <a:lnTo>
                  <a:pt x="854" y="606"/>
                </a:lnTo>
                <a:lnTo>
                  <a:pt x="854" y="603"/>
                </a:lnTo>
                <a:lnTo>
                  <a:pt x="852" y="603"/>
                </a:lnTo>
                <a:lnTo>
                  <a:pt x="852" y="601"/>
                </a:lnTo>
                <a:lnTo>
                  <a:pt x="852" y="603"/>
                </a:lnTo>
                <a:lnTo>
                  <a:pt x="852" y="606"/>
                </a:lnTo>
                <a:lnTo>
                  <a:pt x="852" y="606"/>
                </a:lnTo>
                <a:lnTo>
                  <a:pt x="854" y="608"/>
                </a:lnTo>
                <a:lnTo>
                  <a:pt x="852" y="608"/>
                </a:lnTo>
                <a:lnTo>
                  <a:pt x="850" y="611"/>
                </a:lnTo>
                <a:lnTo>
                  <a:pt x="850" y="611"/>
                </a:lnTo>
                <a:lnTo>
                  <a:pt x="850" y="611"/>
                </a:lnTo>
                <a:lnTo>
                  <a:pt x="850" y="611"/>
                </a:lnTo>
                <a:lnTo>
                  <a:pt x="850" y="611"/>
                </a:lnTo>
                <a:lnTo>
                  <a:pt x="847" y="611"/>
                </a:lnTo>
                <a:lnTo>
                  <a:pt x="850" y="613"/>
                </a:lnTo>
                <a:lnTo>
                  <a:pt x="850" y="615"/>
                </a:lnTo>
                <a:lnTo>
                  <a:pt x="850" y="615"/>
                </a:lnTo>
                <a:lnTo>
                  <a:pt x="847" y="615"/>
                </a:lnTo>
                <a:lnTo>
                  <a:pt x="845" y="618"/>
                </a:lnTo>
                <a:lnTo>
                  <a:pt x="845" y="618"/>
                </a:lnTo>
                <a:lnTo>
                  <a:pt x="842" y="618"/>
                </a:lnTo>
                <a:lnTo>
                  <a:pt x="842" y="620"/>
                </a:lnTo>
                <a:lnTo>
                  <a:pt x="840" y="620"/>
                </a:lnTo>
                <a:lnTo>
                  <a:pt x="840" y="620"/>
                </a:lnTo>
                <a:lnTo>
                  <a:pt x="840" y="620"/>
                </a:lnTo>
                <a:lnTo>
                  <a:pt x="840" y="620"/>
                </a:lnTo>
                <a:lnTo>
                  <a:pt x="838" y="622"/>
                </a:lnTo>
                <a:lnTo>
                  <a:pt x="838" y="622"/>
                </a:lnTo>
                <a:lnTo>
                  <a:pt x="838" y="620"/>
                </a:lnTo>
                <a:lnTo>
                  <a:pt x="835" y="620"/>
                </a:lnTo>
                <a:lnTo>
                  <a:pt x="835" y="622"/>
                </a:lnTo>
                <a:lnTo>
                  <a:pt x="835" y="622"/>
                </a:lnTo>
                <a:lnTo>
                  <a:pt x="835" y="625"/>
                </a:lnTo>
                <a:lnTo>
                  <a:pt x="835" y="625"/>
                </a:lnTo>
                <a:lnTo>
                  <a:pt x="840" y="627"/>
                </a:lnTo>
                <a:lnTo>
                  <a:pt x="840" y="627"/>
                </a:lnTo>
                <a:lnTo>
                  <a:pt x="842" y="627"/>
                </a:lnTo>
                <a:lnTo>
                  <a:pt x="842" y="625"/>
                </a:lnTo>
                <a:lnTo>
                  <a:pt x="847" y="625"/>
                </a:lnTo>
                <a:lnTo>
                  <a:pt x="847" y="625"/>
                </a:lnTo>
                <a:lnTo>
                  <a:pt x="847" y="627"/>
                </a:lnTo>
                <a:lnTo>
                  <a:pt x="847" y="627"/>
                </a:lnTo>
                <a:lnTo>
                  <a:pt x="847" y="627"/>
                </a:lnTo>
                <a:lnTo>
                  <a:pt x="847" y="627"/>
                </a:lnTo>
                <a:lnTo>
                  <a:pt x="847" y="627"/>
                </a:lnTo>
                <a:lnTo>
                  <a:pt x="845" y="627"/>
                </a:lnTo>
                <a:lnTo>
                  <a:pt x="845" y="630"/>
                </a:lnTo>
                <a:lnTo>
                  <a:pt x="845" y="630"/>
                </a:lnTo>
                <a:lnTo>
                  <a:pt x="845" y="630"/>
                </a:lnTo>
                <a:lnTo>
                  <a:pt x="845" y="630"/>
                </a:lnTo>
                <a:lnTo>
                  <a:pt x="845" y="630"/>
                </a:lnTo>
                <a:lnTo>
                  <a:pt x="842" y="630"/>
                </a:lnTo>
                <a:lnTo>
                  <a:pt x="842" y="630"/>
                </a:lnTo>
                <a:lnTo>
                  <a:pt x="842" y="632"/>
                </a:lnTo>
                <a:lnTo>
                  <a:pt x="842" y="632"/>
                </a:lnTo>
                <a:lnTo>
                  <a:pt x="842" y="634"/>
                </a:lnTo>
                <a:lnTo>
                  <a:pt x="845" y="634"/>
                </a:lnTo>
                <a:lnTo>
                  <a:pt x="845" y="637"/>
                </a:lnTo>
                <a:lnTo>
                  <a:pt x="845" y="637"/>
                </a:lnTo>
                <a:lnTo>
                  <a:pt x="850" y="641"/>
                </a:lnTo>
                <a:lnTo>
                  <a:pt x="852" y="641"/>
                </a:lnTo>
                <a:lnTo>
                  <a:pt x="852" y="641"/>
                </a:lnTo>
                <a:lnTo>
                  <a:pt x="852" y="641"/>
                </a:lnTo>
                <a:lnTo>
                  <a:pt x="854" y="639"/>
                </a:lnTo>
                <a:lnTo>
                  <a:pt x="854" y="641"/>
                </a:lnTo>
                <a:lnTo>
                  <a:pt x="854" y="641"/>
                </a:lnTo>
                <a:lnTo>
                  <a:pt x="854" y="641"/>
                </a:lnTo>
                <a:lnTo>
                  <a:pt x="854" y="641"/>
                </a:lnTo>
                <a:lnTo>
                  <a:pt x="854" y="644"/>
                </a:lnTo>
                <a:lnTo>
                  <a:pt x="854" y="644"/>
                </a:lnTo>
                <a:lnTo>
                  <a:pt x="854" y="644"/>
                </a:lnTo>
                <a:lnTo>
                  <a:pt x="854" y="646"/>
                </a:lnTo>
                <a:lnTo>
                  <a:pt x="857" y="646"/>
                </a:lnTo>
                <a:lnTo>
                  <a:pt x="857" y="648"/>
                </a:lnTo>
                <a:lnTo>
                  <a:pt x="859" y="648"/>
                </a:lnTo>
                <a:lnTo>
                  <a:pt x="859" y="648"/>
                </a:lnTo>
                <a:lnTo>
                  <a:pt x="859" y="651"/>
                </a:lnTo>
                <a:lnTo>
                  <a:pt x="859" y="651"/>
                </a:lnTo>
                <a:lnTo>
                  <a:pt x="859" y="651"/>
                </a:lnTo>
                <a:lnTo>
                  <a:pt x="859" y="651"/>
                </a:lnTo>
                <a:lnTo>
                  <a:pt x="859" y="653"/>
                </a:lnTo>
                <a:lnTo>
                  <a:pt x="859" y="653"/>
                </a:lnTo>
                <a:lnTo>
                  <a:pt x="859" y="653"/>
                </a:lnTo>
                <a:lnTo>
                  <a:pt x="859" y="656"/>
                </a:lnTo>
                <a:lnTo>
                  <a:pt x="859" y="656"/>
                </a:lnTo>
                <a:lnTo>
                  <a:pt x="861" y="656"/>
                </a:lnTo>
                <a:lnTo>
                  <a:pt x="861" y="658"/>
                </a:lnTo>
                <a:lnTo>
                  <a:pt x="866" y="660"/>
                </a:lnTo>
                <a:lnTo>
                  <a:pt x="866" y="660"/>
                </a:lnTo>
                <a:lnTo>
                  <a:pt x="868" y="663"/>
                </a:lnTo>
                <a:lnTo>
                  <a:pt x="866" y="663"/>
                </a:lnTo>
                <a:lnTo>
                  <a:pt x="866" y="663"/>
                </a:lnTo>
                <a:lnTo>
                  <a:pt x="866" y="663"/>
                </a:lnTo>
                <a:lnTo>
                  <a:pt x="868" y="663"/>
                </a:lnTo>
                <a:lnTo>
                  <a:pt x="868" y="663"/>
                </a:lnTo>
                <a:lnTo>
                  <a:pt x="868" y="663"/>
                </a:lnTo>
                <a:lnTo>
                  <a:pt x="868" y="663"/>
                </a:lnTo>
                <a:lnTo>
                  <a:pt x="866" y="663"/>
                </a:lnTo>
                <a:lnTo>
                  <a:pt x="864" y="665"/>
                </a:lnTo>
                <a:lnTo>
                  <a:pt x="864" y="667"/>
                </a:lnTo>
                <a:lnTo>
                  <a:pt x="864" y="667"/>
                </a:lnTo>
                <a:lnTo>
                  <a:pt x="866" y="670"/>
                </a:lnTo>
                <a:lnTo>
                  <a:pt x="866" y="672"/>
                </a:lnTo>
                <a:lnTo>
                  <a:pt x="866" y="672"/>
                </a:lnTo>
                <a:lnTo>
                  <a:pt x="873" y="675"/>
                </a:lnTo>
                <a:lnTo>
                  <a:pt x="880" y="677"/>
                </a:lnTo>
                <a:lnTo>
                  <a:pt x="890" y="675"/>
                </a:lnTo>
                <a:lnTo>
                  <a:pt x="897" y="675"/>
                </a:lnTo>
                <a:lnTo>
                  <a:pt x="906" y="670"/>
                </a:lnTo>
                <a:lnTo>
                  <a:pt x="909" y="670"/>
                </a:lnTo>
                <a:lnTo>
                  <a:pt x="909" y="667"/>
                </a:lnTo>
                <a:lnTo>
                  <a:pt x="909" y="667"/>
                </a:lnTo>
                <a:lnTo>
                  <a:pt x="911" y="670"/>
                </a:lnTo>
                <a:lnTo>
                  <a:pt x="913" y="670"/>
                </a:lnTo>
                <a:lnTo>
                  <a:pt x="916" y="670"/>
                </a:lnTo>
                <a:lnTo>
                  <a:pt x="916" y="667"/>
                </a:lnTo>
                <a:lnTo>
                  <a:pt x="916" y="667"/>
                </a:lnTo>
                <a:lnTo>
                  <a:pt x="916" y="667"/>
                </a:lnTo>
                <a:lnTo>
                  <a:pt x="916" y="665"/>
                </a:lnTo>
                <a:lnTo>
                  <a:pt x="916" y="665"/>
                </a:lnTo>
                <a:lnTo>
                  <a:pt x="916" y="663"/>
                </a:lnTo>
                <a:lnTo>
                  <a:pt x="916" y="663"/>
                </a:lnTo>
                <a:lnTo>
                  <a:pt x="916" y="663"/>
                </a:lnTo>
                <a:lnTo>
                  <a:pt x="916" y="660"/>
                </a:lnTo>
                <a:lnTo>
                  <a:pt x="918" y="660"/>
                </a:lnTo>
                <a:lnTo>
                  <a:pt x="918" y="658"/>
                </a:lnTo>
                <a:lnTo>
                  <a:pt x="918" y="658"/>
                </a:lnTo>
                <a:lnTo>
                  <a:pt x="918" y="656"/>
                </a:lnTo>
                <a:lnTo>
                  <a:pt x="916" y="653"/>
                </a:lnTo>
                <a:lnTo>
                  <a:pt x="913" y="653"/>
                </a:lnTo>
                <a:lnTo>
                  <a:pt x="911" y="651"/>
                </a:lnTo>
                <a:lnTo>
                  <a:pt x="916" y="653"/>
                </a:lnTo>
                <a:lnTo>
                  <a:pt x="916" y="653"/>
                </a:lnTo>
                <a:lnTo>
                  <a:pt x="916" y="653"/>
                </a:lnTo>
                <a:lnTo>
                  <a:pt x="916" y="651"/>
                </a:lnTo>
                <a:lnTo>
                  <a:pt x="916" y="651"/>
                </a:lnTo>
                <a:lnTo>
                  <a:pt x="916" y="651"/>
                </a:lnTo>
                <a:lnTo>
                  <a:pt x="916" y="651"/>
                </a:lnTo>
                <a:lnTo>
                  <a:pt x="916" y="651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6" y="648"/>
                </a:lnTo>
                <a:lnTo>
                  <a:pt x="918" y="648"/>
                </a:lnTo>
                <a:lnTo>
                  <a:pt x="918" y="648"/>
                </a:lnTo>
                <a:lnTo>
                  <a:pt x="918" y="646"/>
                </a:lnTo>
                <a:lnTo>
                  <a:pt x="918" y="646"/>
                </a:lnTo>
                <a:lnTo>
                  <a:pt x="918" y="646"/>
                </a:lnTo>
                <a:lnTo>
                  <a:pt x="921" y="646"/>
                </a:lnTo>
                <a:lnTo>
                  <a:pt x="921" y="646"/>
                </a:lnTo>
                <a:lnTo>
                  <a:pt x="921" y="646"/>
                </a:lnTo>
                <a:lnTo>
                  <a:pt x="921" y="646"/>
                </a:lnTo>
                <a:lnTo>
                  <a:pt x="921" y="646"/>
                </a:lnTo>
                <a:lnTo>
                  <a:pt x="921" y="644"/>
                </a:lnTo>
                <a:lnTo>
                  <a:pt x="921" y="644"/>
                </a:lnTo>
                <a:lnTo>
                  <a:pt x="921" y="644"/>
                </a:lnTo>
                <a:lnTo>
                  <a:pt x="921" y="644"/>
                </a:lnTo>
                <a:lnTo>
                  <a:pt x="923" y="644"/>
                </a:lnTo>
                <a:lnTo>
                  <a:pt x="923" y="644"/>
                </a:lnTo>
                <a:lnTo>
                  <a:pt x="923" y="641"/>
                </a:lnTo>
                <a:lnTo>
                  <a:pt x="923" y="641"/>
                </a:lnTo>
                <a:lnTo>
                  <a:pt x="923" y="641"/>
                </a:lnTo>
                <a:lnTo>
                  <a:pt x="923" y="641"/>
                </a:lnTo>
                <a:lnTo>
                  <a:pt x="925" y="637"/>
                </a:lnTo>
                <a:lnTo>
                  <a:pt x="925" y="637"/>
                </a:lnTo>
                <a:lnTo>
                  <a:pt x="925" y="637"/>
                </a:lnTo>
                <a:lnTo>
                  <a:pt x="925" y="634"/>
                </a:lnTo>
                <a:lnTo>
                  <a:pt x="928" y="634"/>
                </a:lnTo>
                <a:lnTo>
                  <a:pt x="928" y="632"/>
                </a:lnTo>
                <a:lnTo>
                  <a:pt x="928" y="632"/>
                </a:lnTo>
                <a:lnTo>
                  <a:pt x="928" y="632"/>
                </a:lnTo>
                <a:lnTo>
                  <a:pt x="930" y="632"/>
                </a:lnTo>
                <a:lnTo>
                  <a:pt x="932" y="632"/>
                </a:lnTo>
                <a:lnTo>
                  <a:pt x="932" y="630"/>
                </a:lnTo>
                <a:lnTo>
                  <a:pt x="932" y="630"/>
                </a:lnTo>
                <a:lnTo>
                  <a:pt x="932" y="630"/>
                </a:lnTo>
                <a:lnTo>
                  <a:pt x="932" y="627"/>
                </a:lnTo>
                <a:lnTo>
                  <a:pt x="930" y="627"/>
                </a:lnTo>
                <a:lnTo>
                  <a:pt x="932" y="627"/>
                </a:lnTo>
                <a:lnTo>
                  <a:pt x="932" y="627"/>
                </a:lnTo>
                <a:lnTo>
                  <a:pt x="932" y="630"/>
                </a:lnTo>
                <a:lnTo>
                  <a:pt x="932" y="630"/>
                </a:lnTo>
                <a:lnTo>
                  <a:pt x="932" y="630"/>
                </a:lnTo>
                <a:lnTo>
                  <a:pt x="937" y="630"/>
                </a:lnTo>
                <a:lnTo>
                  <a:pt x="937" y="627"/>
                </a:lnTo>
                <a:lnTo>
                  <a:pt x="937" y="627"/>
                </a:lnTo>
                <a:lnTo>
                  <a:pt x="939" y="630"/>
                </a:lnTo>
                <a:lnTo>
                  <a:pt x="937" y="630"/>
                </a:lnTo>
                <a:lnTo>
                  <a:pt x="937" y="630"/>
                </a:lnTo>
                <a:lnTo>
                  <a:pt x="937" y="630"/>
                </a:lnTo>
                <a:lnTo>
                  <a:pt x="937" y="630"/>
                </a:lnTo>
                <a:lnTo>
                  <a:pt x="937" y="632"/>
                </a:lnTo>
                <a:lnTo>
                  <a:pt x="932" y="632"/>
                </a:lnTo>
                <a:lnTo>
                  <a:pt x="932" y="632"/>
                </a:lnTo>
                <a:lnTo>
                  <a:pt x="932" y="632"/>
                </a:lnTo>
                <a:lnTo>
                  <a:pt x="930" y="634"/>
                </a:lnTo>
                <a:lnTo>
                  <a:pt x="928" y="634"/>
                </a:lnTo>
                <a:lnTo>
                  <a:pt x="928" y="634"/>
                </a:lnTo>
                <a:lnTo>
                  <a:pt x="928" y="634"/>
                </a:lnTo>
                <a:lnTo>
                  <a:pt x="928" y="637"/>
                </a:lnTo>
                <a:lnTo>
                  <a:pt x="928" y="637"/>
                </a:lnTo>
                <a:lnTo>
                  <a:pt x="928" y="637"/>
                </a:lnTo>
                <a:lnTo>
                  <a:pt x="928" y="637"/>
                </a:lnTo>
                <a:lnTo>
                  <a:pt x="928" y="639"/>
                </a:lnTo>
                <a:lnTo>
                  <a:pt x="928" y="639"/>
                </a:lnTo>
                <a:lnTo>
                  <a:pt x="928" y="639"/>
                </a:lnTo>
                <a:lnTo>
                  <a:pt x="925" y="641"/>
                </a:lnTo>
                <a:lnTo>
                  <a:pt x="925" y="641"/>
                </a:lnTo>
                <a:lnTo>
                  <a:pt x="925" y="641"/>
                </a:lnTo>
                <a:lnTo>
                  <a:pt x="925" y="644"/>
                </a:lnTo>
                <a:lnTo>
                  <a:pt x="923" y="646"/>
                </a:lnTo>
                <a:lnTo>
                  <a:pt x="921" y="648"/>
                </a:lnTo>
                <a:lnTo>
                  <a:pt x="921" y="648"/>
                </a:lnTo>
                <a:lnTo>
                  <a:pt x="918" y="651"/>
                </a:lnTo>
                <a:lnTo>
                  <a:pt x="918" y="651"/>
                </a:lnTo>
                <a:lnTo>
                  <a:pt x="921" y="653"/>
                </a:lnTo>
                <a:lnTo>
                  <a:pt x="921" y="653"/>
                </a:lnTo>
                <a:lnTo>
                  <a:pt x="921" y="656"/>
                </a:lnTo>
                <a:lnTo>
                  <a:pt x="923" y="656"/>
                </a:lnTo>
                <a:lnTo>
                  <a:pt x="923" y="656"/>
                </a:lnTo>
                <a:lnTo>
                  <a:pt x="923" y="656"/>
                </a:lnTo>
                <a:lnTo>
                  <a:pt x="921" y="658"/>
                </a:lnTo>
                <a:lnTo>
                  <a:pt x="921" y="658"/>
                </a:lnTo>
                <a:lnTo>
                  <a:pt x="921" y="658"/>
                </a:lnTo>
                <a:lnTo>
                  <a:pt x="921" y="658"/>
                </a:lnTo>
                <a:lnTo>
                  <a:pt x="921" y="658"/>
                </a:lnTo>
                <a:lnTo>
                  <a:pt x="921" y="658"/>
                </a:lnTo>
                <a:lnTo>
                  <a:pt x="921" y="660"/>
                </a:lnTo>
                <a:lnTo>
                  <a:pt x="921" y="660"/>
                </a:lnTo>
                <a:lnTo>
                  <a:pt x="921" y="660"/>
                </a:lnTo>
                <a:lnTo>
                  <a:pt x="923" y="660"/>
                </a:lnTo>
                <a:lnTo>
                  <a:pt x="923" y="660"/>
                </a:lnTo>
                <a:lnTo>
                  <a:pt x="923" y="660"/>
                </a:lnTo>
                <a:lnTo>
                  <a:pt x="923" y="660"/>
                </a:lnTo>
                <a:lnTo>
                  <a:pt x="923" y="660"/>
                </a:lnTo>
                <a:lnTo>
                  <a:pt x="923" y="660"/>
                </a:lnTo>
                <a:lnTo>
                  <a:pt x="923" y="660"/>
                </a:lnTo>
                <a:lnTo>
                  <a:pt x="923" y="658"/>
                </a:lnTo>
                <a:lnTo>
                  <a:pt x="923" y="658"/>
                </a:lnTo>
                <a:lnTo>
                  <a:pt x="923" y="658"/>
                </a:lnTo>
                <a:lnTo>
                  <a:pt x="923" y="658"/>
                </a:lnTo>
                <a:lnTo>
                  <a:pt x="923" y="658"/>
                </a:lnTo>
                <a:lnTo>
                  <a:pt x="923" y="658"/>
                </a:lnTo>
                <a:lnTo>
                  <a:pt x="923" y="658"/>
                </a:lnTo>
                <a:lnTo>
                  <a:pt x="923" y="656"/>
                </a:lnTo>
                <a:lnTo>
                  <a:pt x="923" y="658"/>
                </a:lnTo>
                <a:lnTo>
                  <a:pt x="923" y="656"/>
                </a:lnTo>
                <a:lnTo>
                  <a:pt x="923" y="656"/>
                </a:lnTo>
                <a:lnTo>
                  <a:pt x="923" y="656"/>
                </a:lnTo>
                <a:lnTo>
                  <a:pt x="923" y="656"/>
                </a:lnTo>
                <a:lnTo>
                  <a:pt x="923" y="656"/>
                </a:lnTo>
                <a:lnTo>
                  <a:pt x="923" y="656"/>
                </a:lnTo>
                <a:lnTo>
                  <a:pt x="925" y="656"/>
                </a:lnTo>
                <a:lnTo>
                  <a:pt x="923" y="656"/>
                </a:lnTo>
                <a:lnTo>
                  <a:pt x="925" y="656"/>
                </a:lnTo>
                <a:lnTo>
                  <a:pt x="925" y="656"/>
                </a:lnTo>
                <a:lnTo>
                  <a:pt x="928" y="656"/>
                </a:lnTo>
                <a:lnTo>
                  <a:pt x="925" y="656"/>
                </a:lnTo>
                <a:lnTo>
                  <a:pt x="925" y="656"/>
                </a:lnTo>
                <a:lnTo>
                  <a:pt x="925" y="656"/>
                </a:lnTo>
                <a:lnTo>
                  <a:pt x="925" y="656"/>
                </a:lnTo>
                <a:lnTo>
                  <a:pt x="928" y="656"/>
                </a:lnTo>
                <a:lnTo>
                  <a:pt x="928" y="656"/>
                </a:lnTo>
                <a:lnTo>
                  <a:pt x="928" y="656"/>
                </a:lnTo>
                <a:lnTo>
                  <a:pt x="928" y="656"/>
                </a:lnTo>
                <a:lnTo>
                  <a:pt x="928" y="656"/>
                </a:lnTo>
                <a:lnTo>
                  <a:pt x="928" y="656"/>
                </a:lnTo>
                <a:lnTo>
                  <a:pt x="928" y="658"/>
                </a:lnTo>
                <a:lnTo>
                  <a:pt x="925" y="658"/>
                </a:lnTo>
                <a:lnTo>
                  <a:pt x="925" y="658"/>
                </a:lnTo>
                <a:lnTo>
                  <a:pt x="925" y="658"/>
                </a:lnTo>
                <a:lnTo>
                  <a:pt x="925" y="660"/>
                </a:lnTo>
                <a:lnTo>
                  <a:pt x="925" y="660"/>
                </a:lnTo>
                <a:lnTo>
                  <a:pt x="925" y="660"/>
                </a:lnTo>
                <a:lnTo>
                  <a:pt x="925" y="660"/>
                </a:lnTo>
                <a:lnTo>
                  <a:pt x="925" y="663"/>
                </a:lnTo>
                <a:lnTo>
                  <a:pt x="925" y="663"/>
                </a:lnTo>
                <a:lnTo>
                  <a:pt x="925" y="663"/>
                </a:lnTo>
                <a:lnTo>
                  <a:pt x="925" y="663"/>
                </a:lnTo>
                <a:lnTo>
                  <a:pt x="923" y="665"/>
                </a:lnTo>
                <a:lnTo>
                  <a:pt x="923" y="665"/>
                </a:lnTo>
                <a:lnTo>
                  <a:pt x="925" y="667"/>
                </a:lnTo>
                <a:lnTo>
                  <a:pt x="925" y="670"/>
                </a:lnTo>
                <a:lnTo>
                  <a:pt x="925" y="670"/>
                </a:lnTo>
                <a:lnTo>
                  <a:pt x="925" y="672"/>
                </a:lnTo>
                <a:lnTo>
                  <a:pt x="928" y="672"/>
                </a:lnTo>
                <a:lnTo>
                  <a:pt x="928" y="672"/>
                </a:lnTo>
                <a:lnTo>
                  <a:pt x="928" y="675"/>
                </a:lnTo>
                <a:lnTo>
                  <a:pt x="928" y="677"/>
                </a:lnTo>
                <a:lnTo>
                  <a:pt x="928" y="677"/>
                </a:lnTo>
                <a:lnTo>
                  <a:pt x="930" y="682"/>
                </a:lnTo>
                <a:lnTo>
                  <a:pt x="930" y="689"/>
                </a:lnTo>
                <a:lnTo>
                  <a:pt x="932" y="689"/>
                </a:lnTo>
                <a:lnTo>
                  <a:pt x="932" y="689"/>
                </a:lnTo>
                <a:lnTo>
                  <a:pt x="932" y="689"/>
                </a:lnTo>
                <a:lnTo>
                  <a:pt x="932" y="691"/>
                </a:lnTo>
                <a:lnTo>
                  <a:pt x="932" y="691"/>
                </a:lnTo>
                <a:lnTo>
                  <a:pt x="932" y="691"/>
                </a:lnTo>
                <a:lnTo>
                  <a:pt x="932" y="693"/>
                </a:lnTo>
                <a:lnTo>
                  <a:pt x="935" y="701"/>
                </a:lnTo>
                <a:lnTo>
                  <a:pt x="935" y="701"/>
                </a:lnTo>
                <a:lnTo>
                  <a:pt x="935" y="703"/>
                </a:lnTo>
                <a:lnTo>
                  <a:pt x="935" y="703"/>
                </a:lnTo>
                <a:lnTo>
                  <a:pt x="935" y="703"/>
                </a:lnTo>
                <a:lnTo>
                  <a:pt x="935" y="703"/>
                </a:lnTo>
                <a:lnTo>
                  <a:pt x="932" y="703"/>
                </a:lnTo>
                <a:lnTo>
                  <a:pt x="932" y="703"/>
                </a:lnTo>
                <a:lnTo>
                  <a:pt x="932" y="705"/>
                </a:lnTo>
                <a:lnTo>
                  <a:pt x="930" y="705"/>
                </a:lnTo>
                <a:lnTo>
                  <a:pt x="930" y="705"/>
                </a:lnTo>
                <a:lnTo>
                  <a:pt x="930" y="705"/>
                </a:lnTo>
                <a:lnTo>
                  <a:pt x="930" y="705"/>
                </a:lnTo>
                <a:lnTo>
                  <a:pt x="930" y="708"/>
                </a:lnTo>
                <a:lnTo>
                  <a:pt x="928" y="708"/>
                </a:lnTo>
                <a:lnTo>
                  <a:pt x="928" y="708"/>
                </a:lnTo>
                <a:lnTo>
                  <a:pt x="928" y="708"/>
                </a:lnTo>
                <a:lnTo>
                  <a:pt x="928" y="710"/>
                </a:lnTo>
                <a:lnTo>
                  <a:pt x="928" y="710"/>
                </a:lnTo>
                <a:lnTo>
                  <a:pt x="928" y="710"/>
                </a:lnTo>
                <a:lnTo>
                  <a:pt x="928" y="712"/>
                </a:lnTo>
                <a:lnTo>
                  <a:pt x="925" y="712"/>
                </a:lnTo>
                <a:lnTo>
                  <a:pt x="925" y="715"/>
                </a:lnTo>
                <a:lnTo>
                  <a:pt x="925" y="715"/>
                </a:lnTo>
                <a:lnTo>
                  <a:pt x="925" y="717"/>
                </a:lnTo>
                <a:lnTo>
                  <a:pt x="923" y="715"/>
                </a:lnTo>
                <a:lnTo>
                  <a:pt x="923" y="715"/>
                </a:lnTo>
                <a:lnTo>
                  <a:pt x="925" y="712"/>
                </a:lnTo>
                <a:lnTo>
                  <a:pt x="925" y="712"/>
                </a:lnTo>
                <a:lnTo>
                  <a:pt x="925" y="712"/>
                </a:lnTo>
                <a:lnTo>
                  <a:pt x="925" y="712"/>
                </a:lnTo>
                <a:lnTo>
                  <a:pt x="923" y="715"/>
                </a:lnTo>
                <a:lnTo>
                  <a:pt x="923" y="715"/>
                </a:lnTo>
                <a:lnTo>
                  <a:pt x="923" y="717"/>
                </a:lnTo>
                <a:lnTo>
                  <a:pt x="925" y="722"/>
                </a:lnTo>
                <a:lnTo>
                  <a:pt x="925" y="724"/>
                </a:lnTo>
                <a:lnTo>
                  <a:pt x="928" y="727"/>
                </a:lnTo>
                <a:lnTo>
                  <a:pt x="928" y="727"/>
                </a:lnTo>
                <a:lnTo>
                  <a:pt x="928" y="727"/>
                </a:lnTo>
                <a:lnTo>
                  <a:pt x="928" y="727"/>
                </a:lnTo>
                <a:lnTo>
                  <a:pt x="928" y="724"/>
                </a:lnTo>
                <a:lnTo>
                  <a:pt x="928" y="724"/>
                </a:lnTo>
                <a:lnTo>
                  <a:pt x="930" y="724"/>
                </a:lnTo>
                <a:lnTo>
                  <a:pt x="932" y="724"/>
                </a:lnTo>
                <a:lnTo>
                  <a:pt x="935" y="724"/>
                </a:lnTo>
                <a:lnTo>
                  <a:pt x="935" y="724"/>
                </a:lnTo>
                <a:lnTo>
                  <a:pt x="935" y="724"/>
                </a:lnTo>
                <a:lnTo>
                  <a:pt x="935" y="724"/>
                </a:lnTo>
                <a:lnTo>
                  <a:pt x="935" y="724"/>
                </a:lnTo>
                <a:lnTo>
                  <a:pt x="935" y="724"/>
                </a:lnTo>
                <a:lnTo>
                  <a:pt x="937" y="724"/>
                </a:lnTo>
                <a:lnTo>
                  <a:pt x="937" y="724"/>
                </a:lnTo>
                <a:lnTo>
                  <a:pt x="937" y="724"/>
                </a:lnTo>
                <a:lnTo>
                  <a:pt x="937" y="724"/>
                </a:lnTo>
                <a:lnTo>
                  <a:pt x="937" y="727"/>
                </a:lnTo>
                <a:lnTo>
                  <a:pt x="937" y="727"/>
                </a:lnTo>
                <a:lnTo>
                  <a:pt x="937" y="727"/>
                </a:lnTo>
                <a:lnTo>
                  <a:pt x="937" y="727"/>
                </a:lnTo>
                <a:lnTo>
                  <a:pt x="937" y="727"/>
                </a:lnTo>
                <a:lnTo>
                  <a:pt x="935" y="727"/>
                </a:lnTo>
                <a:lnTo>
                  <a:pt x="935" y="727"/>
                </a:lnTo>
                <a:lnTo>
                  <a:pt x="932" y="729"/>
                </a:lnTo>
                <a:lnTo>
                  <a:pt x="932" y="729"/>
                </a:lnTo>
                <a:lnTo>
                  <a:pt x="932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30" y="729"/>
                </a:lnTo>
                <a:lnTo>
                  <a:pt x="928" y="729"/>
                </a:lnTo>
                <a:lnTo>
                  <a:pt x="928" y="729"/>
                </a:lnTo>
                <a:lnTo>
                  <a:pt x="928" y="729"/>
                </a:lnTo>
                <a:lnTo>
                  <a:pt x="928" y="729"/>
                </a:lnTo>
                <a:lnTo>
                  <a:pt x="928" y="729"/>
                </a:lnTo>
                <a:lnTo>
                  <a:pt x="928" y="729"/>
                </a:lnTo>
                <a:lnTo>
                  <a:pt x="928" y="731"/>
                </a:lnTo>
                <a:lnTo>
                  <a:pt x="928" y="731"/>
                </a:lnTo>
                <a:lnTo>
                  <a:pt x="930" y="731"/>
                </a:lnTo>
                <a:lnTo>
                  <a:pt x="930" y="731"/>
                </a:lnTo>
                <a:lnTo>
                  <a:pt x="930" y="734"/>
                </a:lnTo>
                <a:lnTo>
                  <a:pt x="930" y="734"/>
                </a:lnTo>
                <a:lnTo>
                  <a:pt x="928" y="738"/>
                </a:lnTo>
                <a:lnTo>
                  <a:pt x="928" y="738"/>
                </a:lnTo>
                <a:lnTo>
                  <a:pt x="930" y="741"/>
                </a:lnTo>
                <a:lnTo>
                  <a:pt x="930" y="741"/>
                </a:lnTo>
                <a:lnTo>
                  <a:pt x="930" y="741"/>
                </a:lnTo>
                <a:lnTo>
                  <a:pt x="930" y="741"/>
                </a:lnTo>
                <a:lnTo>
                  <a:pt x="930" y="743"/>
                </a:lnTo>
                <a:lnTo>
                  <a:pt x="930" y="743"/>
                </a:lnTo>
                <a:lnTo>
                  <a:pt x="928" y="743"/>
                </a:lnTo>
                <a:lnTo>
                  <a:pt x="930" y="743"/>
                </a:lnTo>
                <a:lnTo>
                  <a:pt x="930" y="743"/>
                </a:lnTo>
                <a:lnTo>
                  <a:pt x="930" y="741"/>
                </a:lnTo>
                <a:lnTo>
                  <a:pt x="932" y="741"/>
                </a:lnTo>
                <a:lnTo>
                  <a:pt x="932" y="743"/>
                </a:lnTo>
                <a:lnTo>
                  <a:pt x="930" y="746"/>
                </a:lnTo>
                <a:lnTo>
                  <a:pt x="930" y="746"/>
                </a:lnTo>
                <a:lnTo>
                  <a:pt x="930" y="746"/>
                </a:lnTo>
                <a:lnTo>
                  <a:pt x="928" y="746"/>
                </a:lnTo>
                <a:lnTo>
                  <a:pt x="928" y="746"/>
                </a:lnTo>
                <a:lnTo>
                  <a:pt x="928" y="746"/>
                </a:lnTo>
                <a:lnTo>
                  <a:pt x="928" y="748"/>
                </a:lnTo>
                <a:lnTo>
                  <a:pt x="925" y="748"/>
                </a:lnTo>
                <a:lnTo>
                  <a:pt x="925" y="748"/>
                </a:lnTo>
                <a:lnTo>
                  <a:pt x="925" y="750"/>
                </a:lnTo>
                <a:lnTo>
                  <a:pt x="925" y="750"/>
                </a:lnTo>
                <a:lnTo>
                  <a:pt x="925" y="753"/>
                </a:lnTo>
                <a:lnTo>
                  <a:pt x="923" y="753"/>
                </a:lnTo>
                <a:lnTo>
                  <a:pt x="923" y="753"/>
                </a:lnTo>
                <a:lnTo>
                  <a:pt x="923" y="750"/>
                </a:lnTo>
                <a:lnTo>
                  <a:pt x="923" y="750"/>
                </a:lnTo>
                <a:lnTo>
                  <a:pt x="923" y="750"/>
                </a:lnTo>
                <a:lnTo>
                  <a:pt x="923" y="750"/>
                </a:lnTo>
                <a:lnTo>
                  <a:pt x="923" y="750"/>
                </a:lnTo>
                <a:lnTo>
                  <a:pt x="923" y="750"/>
                </a:lnTo>
                <a:lnTo>
                  <a:pt x="923" y="750"/>
                </a:lnTo>
                <a:lnTo>
                  <a:pt x="923" y="750"/>
                </a:lnTo>
                <a:lnTo>
                  <a:pt x="921" y="750"/>
                </a:lnTo>
                <a:lnTo>
                  <a:pt x="921" y="750"/>
                </a:lnTo>
                <a:lnTo>
                  <a:pt x="921" y="750"/>
                </a:lnTo>
                <a:lnTo>
                  <a:pt x="918" y="750"/>
                </a:lnTo>
                <a:lnTo>
                  <a:pt x="918" y="750"/>
                </a:lnTo>
                <a:lnTo>
                  <a:pt x="916" y="750"/>
                </a:lnTo>
                <a:lnTo>
                  <a:pt x="916" y="753"/>
                </a:lnTo>
                <a:lnTo>
                  <a:pt x="918" y="753"/>
                </a:lnTo>
                <a:lnTo>
                  <a:pt x="925" y="753"/>
                </a:lnTo>
                <a:lnTo>
                  <a:pt x="928" y="753"/>
                </a:lnTo>
                <a:lnTo>
                  <a:pt x="928" y="755"/>
                </a:lnTo>
                <a:lnTo>
                  <a:pt x="928" y="755"/>
                </a:lnTo>
                <a:lnTo>
                  <a:pt x="928" y="755"/>
                </a:lnTo>
                <a:lnTo>
                  <a:pt x="928" y="753"/>
                </a:lnTo>
                <a:lnTo>
                  <a:pt x="928" y="753"/>
                </a:lnTo>
                <a:lnTo>
                  <a:pt x="928" y="753"/>
                </a:lnTo>
                <a:lnTo>
                  <a:pt x="928" y="753"/>
                </a:lnTo>
                <a:lnTo>
                  <a:pt x="928" y="753"/>
                </a:lnTo>
                <a:lnTo>
                  <a:pt x="930" y="753"/>
                </a:lnTo>
                <a:lnTo>
                  <a:pt x="930" y="755"/>
                </a:lnTo>
                <a:lnTo>
                  <a:pt x="930" y="755"/>
                </a:lnTo>
                <a:lnTo>
                  <a:pt x="928" y="757"/>
                </a:lnTo>
                <a:lnTo>
                  <a:pt x="928" y="757"/>
                </a:lnTo>
                <a:lnTo>
                  <a:pt x="928" y="757"/>
                </a:lnTo>
                <a:lnTo>
                  <a:pt x="930" y="757"/>
                </a:lnTo>
                <a:lnTo>
                  <a:pt x="930" y="757"/>
                </a:lnTo>
                <a:lnTo>
                  <a:pt x="930" y="757"/>
                </a:lnTo>
                <a:lnTo>
                  <a:pt x="930" y="757"/>
                </a:lnTo>
                <a:lnTo>
                  <a:pt x="930" y="755"/>
                </a:lnTo>
                <a:lnTo>
                  <a:pt x="932" y="755"/>
                </a:lnTo>
                <a:lnTo>
                  <a:pt x="932" y="755"/>
                </a:lnTo>
                <a:lnTo>
                  <a:pt x="932" y="755"/>
                </a:lnTo>
                <a:lnTo>
                  <a:pt x="932" y="755"/>
                </a:lnTo>
                <a:lnTo>
                  <a:pt x="935" y="755"/>
                </a:lnTo>
                <a:lnTo>
                  <a:pt x="935" y="755"/>
                </a:lnTo>
                <a:lnTo>
                  <a:pt x="935" y="755"/>
                </a:lnTo>
                <a:lnTo>
                  <a:pt x="935" y="753"/>
                </a:lnTo>
                <a:lnTo>
                  <a:pt x="939" y="753"/>
                </a:lnTo>
                <a:lnTo>
                  <a:pt x="942" y="753"/>
                </a:lnTo>
                <a:lnTo>
                  <a:pt x="942" y="753"/>
                </a:lnTo>
                <a:lnTo>
                  <a:pt x="942" y="753"/>
                </a:lnTo>
                <a:lnTo>
                  <a:pt x="939" y="753"/>
                </a:lnTo>
                <a:lnTo>
                  <a:pt x="939" y="753"/>
                </a:lnTo>
                <a:lnTo>
                  <a:pt x="939" y="750"/>
                </a:lnTo>
                <a:lnTo>
                  <a:pt x="939" y="750"/>
                </a:lnTo>
                <a:lnTo>
                  <a:pt x="942" y="750"/>
                </a:lnTo>
                <a:lnTo>
                  <a:pt x="942" y="748"/>
                </a:lnTo>
                <a:lnTo>
                  <a:pt x="944" y="746"/>
                </a:lnTo>
                <a:lnTo>
                  <a:pt x="944" y="746"/>
                </a:lnTo>
                <a:lnTo>
                  <a:pt x="947" y="746"/>
                </a:lnTo>
                <a:lnTo>
                  <a:pt x="944" y="746"/>
                </a:lnTo>
                <a:lnTo>
                  <a:pt x="942" y="746"/>
                </a:lnTo>
                <a:lnTo>
                  <a:pt x="942" y="746"/>
                </a:lnTo>
                <a:lnTo>
                  <a:pt x="944" y="746"/>
                </a:lnTo>
                <a:lnTo>
                  <a:pt x="944" y="743"/>
                </a:lnTo>
                <a:lnTo>
                  <a:pt x="944" y="743"/>
                </a:lnTo>
                <a:lnTo>
                  <a:pt x="944" y="743"/>
                </a:lnTo>
                <a:lnTo>
                  <a:pt x="944" y="743"/>
                </a:lnTo>
                <a:lnTo>
                  <a:pt x="944" y="743"/>
                </a:lnTo>
                <a:lnTo>
                  <a:pt x="944" y="746"/>
                </a:lnTo>
                <a:lnTo>
                  <a:pt x="944" y="746"/>
                </a:lnTo>
                <a:lnTo>
                  <a:pt x="947" y="746"/>
                </a:lnTo>
                <a:lnTo>
                  <a:pt x="947" y="746"/>
                </a:lnTo>
                <a:lnTo>
                  <a:pt x="947" y="746"/>
                </a:lnTo>
                <a:lnTo>
                  <a:pt x="949" y="746"/>
                </a:lnTo>
                <a:lnTo>
                  <a:pt x="951" y="743"/>
                </a:lnTo>
                <a:lnTo>
                  <a:pt x="951" y="743"/>
                </a:lnTo>
                <a:lnTo>
                  <a:pt x="954" y="743"/>
                </a:lnTo>
                <a:lnTo>
                  <a:pt x="954" y="741"/>
                </a:lnTo>
                <a:lnTo>
                  <a:pt x="954" y="741"/>
                </a:lnTo>
                <a:lnTo>
                  <a:pt x="956" y="741"/>
                </a:lnTo>
                <a:lnTo>
                  <a:pt x="956" y="741"/>
                </a:lnTo>
                <a:lnTo>
                  <a:pt x="958" y="741"/>
                </a:lnTo>
                <a:lnTo>
                  <a:pt x="958" y="743"/>
                </a:lnTo>
                <a:lnTo>
                  <a:pt x="958" y="743"/>
                </a:lnTo>
                <a:lnTo>
                  <a:pt x="958" y="743"/>
                </a:lnTo>
                <a:lnTo>
                  <a:pt x="958" y="746"/>
                </a:lnTo>
                <a:lnTo>
                  <a:pt x="961" y="741"/>
                </a:lnTo>
                <a:lnTo>
                  <a:pt x="963" y="738"/>
                </a:lnTo>
                <a:lnTo>
                  <a:pt x="973" y="731"/>
                </a:lnTo>
                <a:lnTo>
                  <a:pt x="973" y="731"/>
                </a:lnTo>
                <a:lnTo>
                  <a:pt x="975" y="731"/>
                </a:lnTo>
                <a:lnTo>
                  <a:pt x="975" y="731"/>
                </a:lnTo>
                <a:lnTo>
                  <a:pt x="975" y="734"/>
                </a:lnTo>
                <a:lnTo>
                  <a:pt x="975" y="734"/>
                </a:lnTo>
                <a:lnTo>
                  <a:pt x="975" y="734"/>
                </a:lnTo>
                <a:lnTo>
                  <a:pt x="975" y="734"/>
                </a:lnTo>
                <a:lnTo>
                  <a:pt x="975" y="734"/>
                </a:lnTo>
                <a:lnTo>
                  <a:pt x="975" y="734"/>
                </a:lnTo>
                <a:lnTo>
                  <a:pt x="975" y="736"/>
                </a:lnTo>
                <a:lnTo>
                  <a:pt x="977" y="736"/>
                </a:lnTo>
                <a:lnTo>
                  <a:pt x="977" y="736"/>
                </a:lnTo>
                <a:lnTo>
                  <a:pt x="977" y="736"/>
                </a:lnTo>
                <a:lnTo>
                  <a:pt x="977" y="736"/>
                </a:lnTo>
                <a:lnTo>
                  <a:pt x="977" y="736"/>
                </a:lnTo>
                <a:lnTo>
                  <a:pt x="977" y="736"/>
                </a:lnTo>
                <a:lnTo>
                  <a:pt x="975" y="736"/>
                </a:lnTo>
                <a:lnTo>
                  <a:pt x="975" y="736"/>
                </a:lnTo>
                <a:lnTo>
                  <a:pt x="975" y="738"/>
                </a:lnTo>
                <a:lnTo>
                  <a:pt x="975" y="738"/>
                </a:lnTo>
                <a:lnTo>
                  <a:pt x="975" y="738"/>
                </a:lnTo>
                <a:lnTo>
                  <a:pt x="975" y="738"/>
                </a:lnTo>
                <a:lnTo>
                  <a:pt x="975" y="738"/>
                </a:lnTo>
                <a:lnTo>
                  <a:pt x="975" y="738"/>
                </a:lnTo>
                <a:lnTo>
                  <a:pt x="977" y="738"/>
                </a:lnTo>
                <a:lnTo>
                  <a:pt x="977" y="741"/>
                </a:lnTo>
                <a:lnTo>
                  <a:pt x="977" y="741"/>
                </a:lnTo>
                <a:lnTo>
                  <a:pt x="977" y="741"/>
                </a:lnTo>
                <a:lnTo>
                  <a:pt x="977" y="741"/>
                </a:lnTo>
                <a:lnTo>
                  <a:pt x="980" y="741"/>
                </a:lnTo>
                <a:lnTo>
                  <a:pt x="980" y="743"/>
                </a:lnTo>
                <a:lnTo>
                  <a:pt x="980" y="743"/>
                </a:lnTo>
                <a:lnTo>
                  <a:pt x="980" y="743"/>
                </a:lnTo>
                <a:lnTo>
                  <a:pt x="980" y="746"/>
                </a:lnTo>
                <a:lnTo>
                  <a:pt x="980" y="746"/>
                </a:lnTo>
                <a:lnTo>
                  <a:pt x="980" y="746"/>
                </a:lnTo>
                <a:lnTo>
                  <a:pt x="980" y="743"/>
                </a:lnTo>
                <a:lnTo>
                  <a:pt x="980" y="743"/>
                </a:lnTo>
                <a:lnTo>
                  <a:pt x="982" y="743"/>
                </a:lnTo>
                <a:lnTo>
                  <a:pt x="982" y="743"/>
                </a:lnTo>
                <a:lnTo>
                  <a:pt x="982" y="743"/>
                </a:lnTo>
                <a:lnTo>
                  <a:pt x="982" y="743"/>
                </a:lnTo>
                <a:lnTo>
                  <a:pt x="984" y="743"/>
                </a:lnTo>
                <a:lnTo>
                  <a:pt x="984" y="746"/>
                </a:lnTo>
                <a:lnTo>
                  <a:pt x="984" y="746"/>
                </a:lnTo>
                <a:lnTo>
                  <a:pt x="984" y="746"/>
                </a:lnTo>
                <a:lnTo>
                  <a:pt x="984" y="746"/>
                </a:lnTo>
                <a:lnTo>
                  <a:pt x="984" y="748"/>
                </a:lnTo>
                <a:lnTo>
                  <a:pt x="984" y="748"/>
                </a:lnTo>
                <a:lnTo>
                  <a:pt x="984" y="750"/>
                </a:lnTo>
                <a:lnTo>
                  <a:pt x="987" y="750"/>
                </a:lnTo>
                <a:lnTo>
                  <a:pt x="987" y="750"/>
                </a:lnTo>
                <a:lnTo>
                  <a:pt x="987" y="750"/>
                </a:lnTo>
                <a:lnTo>
                  <a:pt x="989" y="750"/>
                </a:lnTo>
                <a:lnTo>
                  <a:pt x="989" y="750"/>
                </a:lnTo>
                <a:lnTo>
                  <a:pt x="989" y="748"/>
                </a:lnTo>
                <a:lnTo>
                  <a:pt x="989" y="748"/>
                </a:lnTo>
                <a:lnTo>
                  <a:pt x="989" y="748"/>
                </a:lnTo>
                <a:lnTo>
                  <a:pt x="989" y="748"/>
                </a:lnTo>
                <a:lnTo>
                  <a:pt x="989" y="748"/>
                </a:lnTo>
                <a:lnTo>
                  <a:pt x="989" y="746"/>
                </a:lnTo>
                <a:lnTo>
                  <a:pt x="989" y="746"/>
                </a:lnTo>
                <a:lnTo>
                  <a:pt x="989" y="746"/>
                </a:lnTo>
                <a:lnTo>
                  <a:pt x="991" y="746"/>
                </a:lnTo>
                <a:lnTo>
                  <a:pt x="991" y="746"/>
                </a:lnTo>
                <a:lnTo>
                  <a:pt x="991" y="746"/>
                </a:lnTo>
                <a:lnTo>
                  <a:pt x="991" y="746"/>
                </a:lnTo>
                <a:lnTo>
                  <a:pt x="991" y="746"/>
                </a:lnTo>
                <a:lnTo>
                  <a:pt x="991" y="743"/>
                </a:lnTo>
                <a:lnTo>
                  <a:pt x="991" y="743"/>
                </a:lnTo>
                <a:lnTo>
                  <a:pt x="991" y="743"/>
                </a:lnTo>
                <a:lnTo>
                  <a:pt x="991" y="741"/>
                </a:lnTo>
                <a:lnTo>
                  <a:pt x="991" y="741"/>
                </a:lnTo>
                <a:lnTo>
                  <a:pt x="996" y="741"/>
                </a:lnTo>
                <a:lnTo>
                  <a:pt x="996" y="741"/>
                </a:lnTo>
                <a:lnTo>
                  <a:pt x="996" y="741"/>
                </a:lnTo>
                <a:lnTo>
                  <a:pt x="996" y="741"/>
                </a:lnTo>
                <a:lnTo>
                  <a:pt x="996" y="743"/>
                </a:lnTo>
                <a:lnTo>
                  <a:pt x="996" y="746"/>
                </a:lnTo>
                <a:lnTo>
                  <a:pt x="994" y="746"/>
                </a:lnTo>
                <a:lnTo>
                  <a:pt x="994" y="748"/>
                </a:lnTo>
                <a:lnTo>
                  <a:pt x="994" y="748"/>
                </a:lnTo>
                <a:lnTo>
                  <a:pt x="996" y="748"/>
                </a:lnTo>
                <a:lnTo>
                  <a:pt x="996" y="748"/>
                </a:lnTo>
                <a:lnTo>
                  <a:pt x="999" y="748"/>
                </a:lnTo>
                <a:lnTo>
                  <a:pt x="999" y="748"/>
                </a:lnTo>
                <a:lnTo>
                  <a:pt x="999" y="748"/>
                </a:lnTo>
                <a:lnTo>
                  <a:pt x="999" y="748"/>
                </a:lnTo>
                <a:lnTo>
                  <a:pt x="999" y="750"/>
                </a:lnTo>
                <a:lnTo>
                  <a:pt x="1001" y="753"/>
                </a:lnTo>
                <a:lnTo>
                  <a:pt x="1006" y="757"/>
                </a:lnTo>
                <a:lnTo>
                  <a:pt x="1008" y="764"/>
                </a:lnTo>
                <a:lnTo>
                  <a:pt x="1008" y="767"/>
                </a:lnTo>
                <a:lnTo>
                  <a:pt x="1010" y="769"/>
                </a:lnTo>
                <a:lnTo>
                  <a:pt x="1010" y="769"/>
                </a:lnTo>
                <a:lnTo>
                  <a:pt x="1010" y="772"/>
                </a:lnTo>
                <a:lnTo>
                  <a:pt x="1010" y="772"/>
                </a:lnTo>
                <a:lnTo>
                  <a:pt x="1010" y="772"/>
                </a:lnTo>
                <a:lnTo>
                  <a:pt x="1013" y="772"/>
                </a:lnTo>
                <a:lnTo>
                  <a:pt x="1013" y="772"/>
                </a:lnTo>
                <a:lnTo>
                  <a:pt x="1010" y="774"/>
                </a:lnTo>
                <a:lnTo>
                  <a:pt x="1010" y="774"/>
                </a:lnTo>
                <a:lnTo>
                  <a:pt x="1010" y="772"/>
                </a:lnTo>
                <a:lnTo>
                  <a:pt x="1010" y="774"/>
                </a:lnTo>
                <a:lnTo>
                  <a:pt x="1013" y="774"/>
                </a:lnTo>
                <a:lnTo>
                  <a:pt x="1017" y="776"/>
                </a:lnTo>
                <a:lnTo>
                  <a:pt x="1017" y="776"/>
                </a:lnTo>
                <a:lnTo>
                  <a:pt x="1020" y="774"/>
                </a:lnTo>
                <a:lnTo>
                  <a:pt x="1017" y="774"/>
                </a:lnTo>
                <a:lnTo>
                  <a:pt x="1017" y="774"/>
                </a:lnTo>
                <a:lnTo>
                  <a:pt x="1020" y="774"/>
                </a:lnTo>
                <a:lnTo>
                  <a:pt x="1020" y="774"/>
                </a:lnTo>
                <a:lnTo>
                  <a:pt x="1020" y="774"/>
                </a:lnTo>
                <a:lnTo>
                  <a:pt x="1022" y="772"/>
                </a:lnTo>
                <a:lnTo>
                  <a:pt x="1022" y="772"/>
                </a:lnTo>
                <a:lnTo>
                  <a:pt x="1022" y="772"/>
                </a:lnTo>
                <a:lnTo>
                  <a:pt x="1022" y="769"/>
                </a:lnTo>
                <a:lnTo>
                  <a:pt x="1022" y="769"/>
                </a:lnTo>
                <a:lnTo>
                  <a:pt x="1022" y="769"/>
                </a:lnTo>
                <a:lnTo>
                  <a:pt x="1020" y="769"/>
                </a:lnTo>
                <a:lnTo>
                  <a:pt x="1020" y="769"/>
                </a:lnTo>
                <a:lnTo>
                  <a:pt x="1020" y="769"/>
                </a:lnTo>
                <a:lnTo>
                  <a:pt x="1020" y="767"/>
                </a:lnTo>
                <a:lnTo>
                  <a:pt x="1020" y="767"/>
                </a:lnTo>
                <a:lnTo>
                  <a:pt x="1020" y="767"/>
                </a:lnTo>
                <a:lnTo>
                  <a:pt x="1020" y="767"/>
                </a:lnTo>
                <a:lnTo>
                  <a:pt x="1020" y="767"/>
                </a:lnTo>
                <a:lnTo>
                  <a:pt x="1017" y="757"/>
                </a:lnTo>
                <a:lnTo>
                  <a:pt x="1017" y="755"/>
                </a:lnTo>
                <a:lnTo>
                  <a:pt x="1017" y="755"/>
                </a:lnTo>
                <a:lnTo>
                  <a:pt x="1017" y="753"/>
                </a:lnTo>
                <a:lnTo>
                  <a:pt x="1017" y="753"/>
                </a:lnTo>
                <a:lnTo>
                  <a:pt x="1017" y="753"/>
                </a:lnTo>
                <a:lnTo>
                  <a:pt x="1020" y="753"/>
                </a:lnTo>
                <a:lnTo>
                  <a:pt x="1017" y="753"/>
                </a:lnTo>
                <a:lnTo>
                  <a:pt x="1017" y="750"/>
                </a:lnTo>
                <a:lnTo>
                  <a:pt x="1020" y="750"/>
                </a:lnTo>
                <a:lnTo>
                  <a:pt x="1020" y="750"/>
                </a:lnTo>
                <a:lnTo>
                  <a:pt x="1020" y="750"/>
                </a:lnTo>
                <a:lnTo>
                  <a:pt x="1020" y="753"/>
                </a:lnTo>
                <a:lnTo>
                  <a:pt x="1020" y="753"/>
                </a:lnTo>
                <a:lnTo>
                  <a:pt x="1020" y="753"/>
                </a:lnTo>
                <a:lnTo>
                  <a:pt x="1017" y="753"/>
                </a:lnTo>
                <a:lnTo>
                  <a:pt x="1017" y="755"/>
                </a:lnTo>
                <a:lnTo>
                  <a:pt x="1017" y="755"/>
                </a:lnTo>
                <a:lnTo>
                  <a:pt x="1017" y="755"/>
                </a:lnTo>
                <a:lnTo>
                  <a:pt x="1017" y="755"/>
                </a:lnTo>
                <a:lnTo>
                  <a:pt x="1017" y="755"/>
                </a:lnTo>
                <a:lnTo>
                  <a:pt x="1017" y="755"/>
                </a:lnTo>
                <a:lnTo>
                  <a:pt x="1020" y="755"/>
                </a:lnTo>
                <a:lnTo>
                  <a:pt x="1020" y="755"/>
                </a:lnTo>
                <a:lnTo>
                  <a:pt x="1020" y="755"/>
                </a:lnTo>
                <a:lnTo>
                  <a:pt x="1020" y="755"/>
                </a:lnTo>
                <a:lnTo>
                  <a:pt x="1020" y="753"/>
                </a:lnTo>
                <a:lnTo>
                  <a:pt x="1022" y="753"/>
                </a:lnTo>
                <a:lnTo>
                  <a:pt x="1022" y="753"/>
                </a:lnTo>
                <a:lnTo>
                  <a:pt x="1020" y="750"/>
                </a:lnTo>
                <a:lnTo>
                  <a:pt x="1022" y="746"/>
                </a:lnTo>
                <a:lnTo>
                  <a:pt x="1022" y="746"/>
                </a:lnTo>
                <a:lnTo>
                  <a:pt x="1022" y="741"/>
                </a:lnTo>
                <a:lnTo>
                  <a:pt x="1020" y="741"/>
                </a:lnTo>
                <a:lnTo>
                  <a:pt x="1022" y="741"/>
                </a:lnTo>
                <a:lnTo>
                  <a:pt x="1022" y="741"/>
                </a:lnTo>
                <a:lnTo>
                  <a:pt x="1022" y="741"/>
                </a:lnTo>
                <a:lnTo>
                  <a:pt x="1022" y="743"/>
                </a:lnTo>
                <a:lnTo>
                  <a:pt x="1022" y="743"/>
                </a:lnTo>
                <a:lnTo>
                  <a:pt x="1022" y="743"/>
                </a:lnTo>
                <a:lnTo>
                  <a:pt x="1025" y="743"/>
                </a:lnTo>
                <a:lnTo>
                  <a:pt x="1022" y="746"/>
                </a:lnTo>
                <a:lnTo>
                  <a:pt x="1022" y="746"/>
                </a:lnTo>
                <a:lnTo>
                  <a:pt x="1022" y="746"/>
                </a:lnTo>
                <a:lnTo>
                  <a:pt x="1022" y="748"/>
                </a:lnTo>
                <a:lnTo>
                  <a:pt x="1022" y="748"/>
                </a:lnTo>
                <a:lnTo>
                  <a:pt x="1025" y="748"/>
                </a:lnTo>
                <a:lnTo>
                  <a:pt x="1025" y="746"/>
                </a:lnTo>
                <a:lnTo>
                  <a:pt x="1027" y="746"/>
                </a:lnTo>
                <a:lnTo>
                  <a:pt x="1027" y="743"/>
                </a:lnTo>
                <a:lnTo>
                  <a:pt x="1029" y="743"/>
                </a:lnTo>
                <a:lnTo>
                  <a:pt x="1029" y="741"/>
                </a:lnTo>
                <a:lnTo>
                  <a:pt x="1029" y="741"/>
                </a:lnTo>
                <a:lnTo>
                  <a:pt x="1029" y="741"/>
                </a:lnTo>
                <a:lnTo>
                  <a:pt x="1029" y="741"/>
                </a:lnTo>
                <a:lnTo>
                  <a:pt x="1029" y="741"/>
                </a:lnTo>
                <a:lnTo>
                  <a:pt x="1029" y="738"/>
                </a:lnTo>
                <a:lnTo>
                  <a:pt x="1029" y="738"/>
                </a:lnTo>
                <a:lnTo>
                  <a:pt x="1029" y="738"/>
                </a:lnTo>
                <a:lnTo>
                  <a:pt x="1029" y="738"/>
                </a:lnTo>
                <a:lnTo>
                  <a:pt x="1032" y="738"/>
                </a:lnTo>
                <a:lnTo>
                  <a:pt x="1032" y="738"/>
                </a:lnTo>
                <a:lnTo>
                  <a:pt x="1032" y="736"/>
                </a:lnTo>
                <a:lnTo>
                  <a:pt x="1032" y="734"/>
                </a:lnTo>
                <a:lnTo>
                  <a:pt x="1032" y="731"/>
                </a:lnTo>
                <a:lnTo>
                  <a:pt x="1029" y="731"/>
                </a:lnTo>
                <a:lnTo>
                  <a:pt x="1029" y="731"/>
                </a:lnTo>
                <a:lnTo>
                  <a:pt x="1029" y="731"/>
                </a:lnTo>
                <a:lnTo>
                  <a:pt x="1029" y="729"/>
                </a:lnTo>
                <a:lnTo>
                  <a:pt x="1029" y="731"/>
                </a:lnTo>
                <a:lnTo>
                  <a:pt x="1029" y="731"/>
                </a:lnTo>
                <a:lnTo>
                  <a:pt x="1032" y="731"/>
                </a:lnTo>
                <a:lnTo>
                  <a:pt x="1032" y="731"/>
                </a:lnTo>
                <a:lnTo>
                  <a:pt x="1032" y="731"/>
                </a:lnTo>
                <a:lnTo>
                  <a:pt x="1032" y="731"/>
                </a:lnTo>
                <a:lnTo>
                  <a:pt x="1032" y="731"/>
                </a:lnTo>
                <a:lnTo>
                  <a:pt x="1032" y="734"/>
                </a:lnTo>
                <a:lnTo>
                  <a:pt x="1032" y="734"/>
                </a:lnTo>
                <a:lnTo>
                  <a:pt x="1032" y="734"/>
                </a:lnTo>
                <a:lnTo>
                  <a:pt x="1034" y="736"/>
                </a:lnTo>
                <a:lnTo>
                  <a:pt x="1034" y="736"/>
                </a:lnTo>
                <a:lnTo>
                  <a:pt x="1036" y="736"/>
                </a:lnTo>
                <a:lnTo>
                  <a:pt x="1039" y="738"/>
                </a:lnTo>
                <a:lnTo>
                  <a:pt x="1041" y="738"/>
                </a:lnTo>
                <a:lnTo>
                  <a:pt x="1044" y="741"/>
                </a:lnTo>
                <a:lnTo>
                  <a:pt x="1044" y="743"/>
                </a:lnTo>
                <a:lnTo>
                  <a:pt x="1046" y="746"/>
                </a:lnTo>
                <a:lnTo>
                  <a:pt x="1044" y="746"/>
                </a:lnTo>
                <a:lnTo>
                  <a:pt x="1044" y="748"/>
                </a:lnTo>
                <a:lnTo>
                  <a:pt x="1046" y="748"/>
                </a:lnTo>
                <a:lnTo>
                  <a:pt x="1046" y="748"/>
                </a:lnTo>
                <a:lnTo>
                  <a:pt x="1046" y="748"/>
                </a:lnTo>
                <a:lnTo>
                  <a:pt x="1046" y="748"/>
                </a:lnTo>
                <a:lnTo>
                  <a:pt x="1046" y="748"/>
                </a:lnTo>
                <a:lnTo>
                  <a:pt x="1046" y="748"/>
                </a:lnTo>
                <a:lnTo>
                  <a:pt x="1046" y="748"/>
                </a:lnTo>
                <a:lnTo>
                  <a:pt x="1046" y="748"/>
                </a:lnTo>
                <a:lnTo>
                  <a:pt x="1044" y="748"/>
                </a:lnTo>
                <a:lnTo>
                  <a:pt x="1044" y="748"/>
                </a:lnTo>
                <a:lnTo>
                  <a:pt x="1044" y="748"/>
                </a:lnTo>
                <a:lnTo>
                  <a:pt x="1044" y="746"/>
                </a:lnTo>
                <a:lnTo>
                  <a:pt x="1044" y="746"/>
                </a:lnTo>
                <a:lnTo>
                  <a:pt x="1044" y="743"/>
                </a:lnTo>
                <a:lnTo>
                  <a:pt x="1044" y="743"/>
                </a:lnTo>
                <a:lnTo>
                  <a:pt x="1041" y="741"/>
                </a:lnTo>
                <a:lnTo>
                  <a:pt x="1041" y="741"/>
                </a:lnTo>
                <a:lnTo>
                  <a:pt x="1034" y="738"/>
                </a:lnTo>
                <a:lnTo>
                  <a:pt x="1034" y="738"/>
                </a:lnTo>
                <a:lnTo>
                  <a:pt x="1034" y="738"/>
                </a:lnTo>
                <a:lnTo>
                  <a:pt x="1032" y="738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2" y="741"/>
                </a:lnTo>
                <a:lnTo>
                  <a:pt x="1034" y="743"/>
                </a:lnTo>
                <a:lnTo>
                  <a:pt x="1032" y="743"/>
                </a:lnTo>
                <a:lnTo>
                  <a:pt x="1032" y="743"/>
                </a:lnTo>
                <a:lnTo>
                  <a:pt x="1032" y="746"/>
                </a:lnTo>
                <a:lnTo>
                  <a:pt x="1032" y="746"/>
                </a:lnTo>
                <a:lnTo>
                  <a:pt x="1029" y="748"/>
                </a:lnTo>
                <a:lnTo>
                  <a:pt x="1029" y="748"/>
                </a:lnTo>
                <a:lnTo>
                  <a:pt x="1029" y="748"/>
                </a:lnTo>
                <a:lnTo>
                  <a:pt x="1029" y="748"/>
                </a:lnTo>
                <a:lnTo>
                  <a:pt x="1029" y="750"/>
                </a:lnTo>
                <a:lnTo>
                  <a:pt x="1029" y="750"/>
                </a:lnTo>
                <a:lnTo>
                  <a:pt x="1027" y="750"/>
                </a:lnTo>
                <a:lnTo>
                  <a:pt x="1027" y="750"/>
                </a:lnTo>
                <a:lnTo>
                  <a:pt x="1029" y="753"/>
                </a:lnTo>
                <a:lnTo>
                  <a:pt x="1029" y="753"/>
                </a:lnTo>
                <a:lnTo>
                  <a:pt x="1032" y="755"/>
                </a:lnTo>
                <a:lnTo>
                  <a:pt x="1034" y="755"/>
                </a:lnTo>
                <a:lnTo>
                  <a:pt x="1034" y="755"/>
                </a:lnTo>
                <a:lnTo>
                  <a:pt x="1034" y="757"/>
                </a:lnTo>
                <a:lnTo>
                  <a:pt x="1034" y="760"/>
                </a:lnTo>
                <a:lnTo>
                  <a:pt x="1034" y="760"/>
                </a:lnTo>
                <a:lnTo>
                  <a:pt x="1034" y="762"/>
                </a:lnTo>
                <a:lnTo>
                  <a:pt x="1036" y="764"/>
                </a:lnTo>
                <a:lnTo>
                  <a:pt x="1039" y="764"/>
                </a:lnTo>
                <a:lnTo>
                  <a:pt x="1041" y="764"/>
                </a:lnTo>
                <a:lnTo>
                  <a:pt x="1046" y="762"/>
                </a:lnTo>
                <a:lnTo>
                  <a:pt x="1051" y="760"/>
                </a:lnTo>
                <a:lnTo>
                  <a:pt x="1058" y="757"/>
                </a:lnTo>
                <a:lnTo>
                  <a:pt x="1060" y="755"/>
                </a:lnTo>
                <a:lnTo>
                  <a:pt x="1062" y="755"/>
                </a:lnTo>
                <a:lnTo>
                  <a:pt x="1062" y="755"/>
                </a:lnTo>
                <a:lnTo>
                  <a:pt x="1065" y="755"/>
                </a:lnTo>
                <a:lnTo>
                  <a:pt x="1065" y="753"/>
                </a:lnTo>
                <a:lnTo>
                  <a:pt x="1065" y="753"/>
                </a:lnTo>
                <a:lnTo>
                  <a:pt x="1065" y="753"/>
                </a:lnTo>
                <a:lnTo>
                  <a:pt x="1070" y="753"/>
                </a:lnTo>
                <a:lnTo>
                  <a:pt x="1072" y="750"/>
                </a:lnTo>
                <a:lnTo>
                  <a:pt x="1074" y="750"/>
                </a:lnTo>
                <a:lnTo>
                  <a:pt x="1074" y="748"/>
                </a:lnTo>
                <a:lnTo>
                  <a:pt x="1074" y="748"/>
                </a:lnTo>
                <a:lnTo>
                  <a:pt x="1077" y="746"/>
                </a:lnTo>
                <a:lnTo>
                  <a:pt x="1077" y="746"/>
                </a:lnTo>
                <a:lnTo>
                  <a:pt x="1077" y="743"/>
                </a:lnTo>
                <a:lnTo>
                  <a:pt x="1079" y="743"/>
                </a:lnTo>
                <a:lnTo>
                  <a:pt x="1079" y="743"/>
                </a:lnTo>
                <a:lnTo>
                  <a:pt x="1081" y="743"/>
                </a:lnTo>
                <a:lnTo>
                  <a:pt x="1081" y="741"/>
                </a:lnTo>
                <a:lnTo>
                  <a:pt x="1081" y="741"/>
                </a:lnTo>
                <a:lnTo>
                  <a:pt x="1081" y="741"/>
                </a:lnTo>
                <a:lnTo>
                  <a:pt x="1081" y="738"/>
                </a:lnTo>
                <a:lnTo>
                  <a:pt x="1081" y="738"/>
                </a:lnTo>
                <a:lnTo>
                  <a:pt x="1081" y="736"/>
                </a:lnTo>
                <a:lnTo>
                  <a:pt x="1081" y="736"/>
                </a:lnTo>
                <a:lnTo>
                  <a:pt x="1081" y="736"/>
                </a:lnTo>
                <a:lnTo>
                  <a:pt x="1084" y="734"/>
                </a:lnTo>
                <a:lnTo>
                  <a:pt x="1084" y="736"/>
                </a:lnTo>
                <a:lnTo>
                  <a:pt x="1084" y="736"/>
                </a:lnTo>
                <a:lnTo>
                  <a:pt x="1081" y="736"/>
                </a:lnTo>
                <a:lnTo>
                  <a:pt x="1081" y="738"/>
                </a:lnTo>
                <a:lnTo>
                  <a:pt x="1081" y="743"/>
                </a:lnTo>
                <a:lnTo>
                  <a:pt x="1081" y="743"/>
                </a:lnTo>
                <a:lnTo>
                  <a:pt x="1081" y="743"/>
                </a:lnTo>
                <a:lnTo>
                  <a:pt x="1079" y="746"/>
                </a:lnTo>
                <a:lnTo>
                  <a:pt x="1079" y="746"/>
                </a:lnTo>
                <a:lnTo>
                  <a:pt x="1077" y="746"/>
                </a:lnTo>
                <a:lnTo>
                  <a:pt x="1077" y="746"/>
                </a:lnTo>
                <a:lnTo>
                  <a:pt x="1077" y="748"/>
                </a:lnTo>
                <a:lnTo>
                  <a:pt x="1077" y="748"/>
                </a:lnTo>
                <a:lnTo>
                  <a:pt x="1077" y="748"/>
                </a:lnTo>
                <a:lnTo>
                  <a:pt x="1077" y="748"/>
                </a:lnTo>
                <a:lnTo>
                  <a:pt x="1077" y="750"/>
                </a:lnTo>
                <a:lnTo>
                  <a:pt x="1077" y="750"/>
                </a:lnTo>
                <a:lnTo>
                  <a:pt x="1077" y="750"/>
                </a:lnTo>
                <a:lnTo>
                  <a:pt x="1077" y="750"/>
                </a:lnTo>
                <a:lnTo>
                  <a:pt x="1077" y="753"/>
                </a:lnTo>
                <a:lnTo>
                  <a:pt x="1074" y="757"/>
                </a:lnTo>
                <a:lnTo>
                  <a:pt x="1074" y="757"/>
                </a:lnTo>
                <a:lnTo>
                  <a:pt x="1074" y="760"/>
                </a:lnTo>
                <a:lnTo>
                  <a:pt x="1077" y="760"/>
                </a:lnTo>
                <a:lnTo>
                  <a:pt x="1077" y="760"/>
                </a:lnTo>
                <a:lnTo>
                  <a:pt x="1079" y="760"/>
                </a:lnTo>
                <a:lnTo>
                  <a:pt x="1079" y="760"/>
                </a:lnTo>
                <a:lnTo>
                  <a:pt x="1077" y="760"/>
                </a:lnTo>
                <a:lnTo>
                  <a:pt x="1077" y="760"/>
                </a:lnTo>
                <a:lnTo>
                  <a:pt x="1074" y="760"/>
                </a:lnTo>
                <a:lnTo>
                  <a:pt x="1072" y="762"/>
                </a:lnTo>
                <a:lnTo>
                  <a:pt x="1072" y="762"/>
                </a:lnTo>
                <a:lnTo>
                  <a:pt x="1067" y="764"/>
                </a:lnTo>
                <a:lnTo>
                  <a:pt x="1065" y="769"/>
                </a:lnTo>
                <a:lnTo>
                  <a:pt x="1065" y="772"/>
                </a:lnTo>
                <a:lnTo>
                  <a:pt x="1062" y="772"/>
                </a:lnTo>
                <a:lnTo>
                  <a:pt x="1062" y="772"/>
                </a:lnTo>
                <a:lnTo>
                  <a:pt x="1060" y="774"/>
                </a:lnTo>
                <a:lnTo>
                  <a:pt x="1058" y="781"/>
                </a:lnTo>
                <a:lnTo>
                  <a:pt x="1058" y="783"/>
                </a:lnTo>
                <a:lnTo>
                  <a:pt x="1058" y="786"/>
                </a:lnTo>
                <a:lnTo>
                  <a:pt x="1058" y="786"/>
                </a:lnTo>
                <a:lnTo>
                  <a:pt x="1058" y="788"/>
                </a:lnTo>
                <a:lnTo>
                  <a:pt x="1060" y="788"/>
                </a:lnTo>
                <a:lnTo>
                  <a:pt x="1060" y="790"/>
                </a:lnTo>
                <a:lnTo>
                  <a:pt x="1060" y="788"/>
                </a:lnTo>
                <a:lnTo>
                  <a:pt x="1062" y="788"/>
                </a:lnTo>
                <a:lnTo>
                  <a:pt x="1065" y="788"/>
                </a:lnTo>
                <a:lnTo>
                  <a:pt x="1070" y="790"/>
                </a:lnTo>
                <a:lnTo>
                  <a:pt x="1070" y="790"/>
                </a:lnTo>
                <a:lnTo>
                  <a:pt x="1070" y="793"/>
                </a:lnTo>
                <a:lnTo>
                  <a:pt x="1070" y="793"/>
                </a:lnTo>
                <a:lnTo>
                  <a:pt x="1070" y="793"/>
                </a:lnTo>
                <a:lnTo>
                  <a:pt x="1070" y="793"/>
                </a:lnTo>
                <a:lnTo>
                  <a:pt x="1070" y="790"/>
                </a:lnTo>
                <a:lnTo>
                  <a:pt x="1070" y="790"/>
                </a:lnTo>
                <a:lnTo>
                  <a:pt x="1065" y="790"/>
                </a:lnTo>
                <a:lnTo>
                  <a:pt x="1062" y="790"/>
                </a:lnTo>
                <a:lnTo>
                  <a:pt x="1062" y="790"/>
                </a:lnTo>
                <a:lnTo>
                  <a:pt x="1062" y="790"/>
                </a:lnTo>
                <a:lnTo>
                  <a:pt x="1060" y="793"/>
                </a:lnTo>
                <a:lnTo>
                  <a:pt x="1060" y="793"/>
                </a:lnTo>
                <a:lnTo>
                  <a:pt x="1060" y="793"/>
                </a:lnTo>
                <a:lnTo>
                  <a:pt x="1058" y="793"/>
                </a:lnTo>
                <a:lnTo>
                  <a:pt x="1058" y="793"/>
                </a:lnTo>
                <a:lnTo>
                  <a:pt x="1058" y="793"/>
                </a:lnTo>
                <a:lnTo>
                  <a:pt x="1055" y="793"/>
                </a:lnTo>
                <a:lnTo>
                  <a:pt x="1055" y="795"/>
                </a:lnTo>
                <a:lnTo>
                  <a:pt x="1055" y="795"/>
                </a:lnTo>
                <a:lnTo>
                  <a:pt x="1055" y="798"/>
                </a:lnTo>
                <a:lnTo>
                  <a:pt x="1055" y="800"/>
                </a:lnTo>
                <a:lnTo>
                  <a:pt x="1055" y="805"/>
                </a:lnTo>
                <a:lnTo>
                  <a:pt x="1053" y="807"/>
                </a:lnTo>
                <a:lnTo>
                  <a:pt x="1053" y="809"/>
                </a:lnTo>
                <a:lnTo>
                  <a:pt x="1053" y="814"/>
                </a:lnTo>
                <a:lnTo>
                  <a:pt x="1051" y="817"/>
                </a:lnTo>
                <a:lnTo>
                  <a:pt x="1051" y="819"/>
                </a:lnTo>
                <a:lnTo>
                  <a:pt x="1051" y="819"/>
                </a:lnTo>
                <a:lnTo>
                  <a:pt x="1051" y="821"/>
                </a:lnTo>
                <a:lnTo>
                  <a:pt x="1051" y="821"/>
                </a:lnTo>
                <a:lnTo>
                  <a:pt x="1051" y="824"/>
                </a:lnTo>
                <a:lnTo>
                  <a:pt x="1051" y="824"/>
                </a:lnTo>
                <a:lnTo>
                  <a:pt x="1051" y="824"/>
                </a:lnTo>
                <a:lnTo>
                  <a:pt x="1051" y="826"/>
                </a:lnTo>
                <a:lnTo>
                  <a:pt x="1053" y="826"/>
                </a:lnTo>
                <a:lnTo>
                  <a:pt x="1053" y="826"/>
                </a:lnTo>
                <a:lnTo>
                  <a:pt x="1053" y="824"/>
                </a:lnTo>
                <a:lnTo>
                  <a:pt x="1053" y="824"/>
                </a:lnTo>
                <a:lnTo>
                  <a:pt x="1053" y="824"/>
                </a:lnTo>
                <a:lnTo>
                  <a:pt x="1053" y="824"/>
                </a:lnTo>
                <a:lnTo>
                  <a:pt x="1053" y="824"/>
                </a:lnTo>
                <a:lnTo>
                  <a:pt x="1053" y="824"/>
                </a:lnTo>
                <a:lnTo>
                  <a:pt x="1053" y="824"/>
                </a:lnTo>
                <a:lnTo>
                  <a:pt x="1053" y="826"/>
                </a:lnTo>
                <a:lnTo>
                  <a:pt x="1053" y="826"/>
                </a:lnTo>
                <a:lnTo>
                  <a:pt x="1053" y="826"/>
                </a:lnTo>
                <a:lnTo>
                  <a:pt x="1053" y="826"/>
                </a:lnTo>
                <a:lnTo>
                  <a:pt x="1053" y="826"/>
                </a:lnTo>
                <a:lnTo>
                  <a:pt x="1055" y="828"/>
                </a:lnTo>
                <a:lnTo>
                  <a:pt x="1055" y="828"/>
                </a:lnTo>
                <a:lnTo>
                  <a:pt x="1053" y="831"/>
                </a:lnTo>
                <a:lnTo>
                  <a:pt x="1053" y="833"/>
                </a:lnTo>
                <a:lnTo>
                  <a:pt x="1053" y="833"/>
                </a:lnTo>
                <a:lnTo>
                  <a:pt x="1055" y="833"/>
                </a:lnTo>
                <a:lnTo>
                  <a:pt x="1055" y="833"/>
                </a:lnTo>
                <a:lnTo>
                  <a:pt x="1055" y="833"/>
                </a:lnTo>
                <a:lnTo>
                  <a:pt x="1055" y="833"/>
                </a:lnTo>
                <a:lnTo>
                  <a:pt x="1055" y="833"/>
                </a:lnTo>
                <a:lnTo>
                  <a:pt x="1055" y="833"/>
                </a:lnTo>
                <a:lnTo>
                  <a:pt x="1060" y="833"/>
                </a:lnTo>
                <a:lnTo>
                  <a:pt x="1060" y="833"/>
                </a:lnTo>
                <a:lnTo>
                  <a:pt x="1058" y="831"/>
                </a:lnTo>
                <a:lnTo>
                  <a:pt x="1058" y="831"/>
                </a:lnTo>
                <a:lnTo>
                  <a:pt x="1060" y="828"/>
                </a:lnTo>
                <a:lnTo>
                  <a:pt x="1060" y="828"/>
                </a:lnTo>
                <a:lnTo>
                  <a:pt x="1060" y="828"/>
                </a:lnTo>
                <a:lnTo>
                  <a:pt x="1060" y="828"/>
                </a:lnTo>
                <a:lnTo>
                  <a:pt x="1060" y="831"/>
                </a:lnTo>
                <a:lnTo>
                  <a:pt x="1060" y="831"/>
                </a:lnTo>
                <a:lnTo>
                  <a:pt x="1060" y="831"/>
                </a:lnTo>
                <a:lnTo>
                  <a:pt x="1060" y="831"/>
                </a:lnTo>
                <a:lnTo>
                  <a:pt x="1060" y="833"/>
                </a:lnTo>
                <a:lnTo>
                  <a:pt x="1060" y="833"/>
                </a:lnTo>
                <a:lnTo>
                  <a:pt x="1060" y="833"/>
                </a:lnTo>
                <a:lnTo>
                  <a:pt x="1060" y="833"/>
                </a:lnTo>
                <a:lnTo>
                  <a:pt x="1058" y="833"/>
                </a:lnTo>
                <a:lnTo>
                  <a:pt x="1058" y="833"/>
                </a:lnTo>
                <a:lnTo>
                  <a:pt x="1055" y="835"/>
                </a:lnTo>
                <a:lnTo>
                  <a:pt x="1055" y="835"/>
                </a:lnTo>
                <a:lnTo>
                  <a:pt x="1055" y="833"/>
                </a:lnTo>
                <a:lnTo>
                  <a:pt x="1051" y="833"/>
                </a:lnTo>
                <a:lnTo>
                  <a:pt x="1051" y="833"/>
                </a:lnTo>
                <a:lnTo>
                  <a:pt x="1053" y="833"/>
                </a:lnTo>
                <a:lnTo>
                  <a:pt x="1051" y="831"/>
                </a:lnTo>
                <a:lnTo>
                  <a:pt x="1051" y="828"/>
                </a:lnTo>
                <a:lnTo>
                  <a:pt x="1051" y="828"/>
                </a:lnTo>
                <a:lnTo>
                  <a:pt x="1051" y="828"/>
                </a:lnTo>
                <a:lnTo>
                  <a:pt x="1051" y="828"/>
                </a:lnTo>
                <a:lnTo>
                  <a:pt x="1051" y="828"/>
                </a:lnTo>
                <a:lnTo>
                  <a:pt x="1048" y="828"/>
                </a:lnTo>
                <a:lnTo>
                  <a:pt x="1048" y="828"/>
                </a:lnTo>
                <a:lnTo>
                  <a:pt x="1046" y="831"/>
                </a:lnTo>
                <a:lnTo>
                  <a:pt x="1044" y="833"/>
                </a:lnTo>
                <a:lnTo>
                  <a:pt x="1041" y="833"/>
                </a:lnTo>
                <a:lnTo>
                  <a:pt x="1041" y="835"/>
                </a:lnTo>
                <a:lnTo>
                  <a:pt x="1039" y="835"/>
                </a:lnTo>
                <a:lnTo>
                  <a:pt x="1039" y="838"/>
                </a:lnTo>
                <a:lnTo>
                  <a:pt x="1036" y="838"/>
                </a:lnTo>
                <a:lnTo>
                  <a:pt x="1036" y="838"/>
                </a:lnTo>
                <a:lnTo>
                  <a:pt x="1039" y="838"/>
                </a:lnTo>
                <a:lnTo>
                  <a:pt x="1039" y="838"/>
                </a:lnTo>
                <a:lnTo>
                  <a:pt x="1039" y="840"/>
                </a:lnTo>
                <a:lnTo>
                  <a:pt x="1034" y="840"/>
                </a:lnTo>
                <a:lnTo>
                  <a:pt x="1032" y="843"/>
                </a:lnTo>
                <a:lnTo>
                  <a:pt x="1029" y="843"/>
                </a:lnTo>
                <a:lnTo>
                  <a:pt x="1029" y="843"/>
                </a:lnTo>
                <a:lnTo>
                  <a:pt x="1020" y="854"/>
                </a:lnTo>
                <a:lnTo>
                  <a:pt x="1017" y="857"/>
                </a:lnTo>
                <a:lnTo>
                  <a:pt x="1017" y="859"/>
                </a:lnTo>
                <a:lnTo>
                  <a:pt x="1017" y="859"/>
                </a:lnTo>
                <a:lnTo>
                  <a:pt x="1015" y="861"/>
                </a:lnTo>
                <a:lnTo>
                  <a:pt x="1015" y="861"/>
                </a:lnTo>
                <a:lnTo>
                  <a:pt x="1015" y="864"/>
                </a:lnTo>
                <a:lnTo>
                  <a:pt x="1015" y="866"/>
                </a:lnTo>
                <a:lnTo>
                  <a:pt x="1015" y="869"/>
                </a:lnTo>
                <a:lnTo>
                  <a:pt x="1017" y="871"/>
                </a:lnTo>
                <a:lnTo>
                  <a:pt x="1017" y="871"/>
                </a:lnTo>
                <a:lnTo>
                  <a:pt x="1017" y="871"/>
                </a:lnTo>
                <a:lnTo>
                  <a:pt x="1017" y="871"/>
                </a:lnTo>
                <a:lnTo>
                  <a:pt x="1017" y="876"/>
                </a:lnTo>
                <a:lnTo>
                  <a:pt x="1017" y="873"/>
                </a:lnTo>
                <a:lnTo>
                  <a:pt x="1015" y="873"/>
                </a:lnTo>
                <a:lnTo>
                  <a:pt x="1015" y="873"/>
                </a:lnTo>
                <a:lnTo>
                  <a:pt x="1015" y="873"/>
                </a:lnTo>
                <a:lnTo>
                  <a:pt x="1013" y="873"/>
                </a:lnTo>
                <a:lnTo>
                  <a:pt x="1013" y="873"/>
                </a:lnTo>
                <a:lnTo>
                  <a:pt x="1013" y="873"/>
                </a:lnTo>
                <a:lnTo>
                  <a:pt x="1010" y="873"/>
                </a:lnTo>
                <a:lnTo>
                  <a:pt x="1010" y="873"/>
                </a:lnTo>
                <a:lnTo>
                  <a:pt x="1010" y="871"/>
                </a:lnTo>
                <a:lnTo>
                  <a:pt x="1008" y="871"/>
                </a:lnTo>
                <a:lnTo>
                  <a:pt x="1008" y="869"/>
                </a:lnTo>
                <a:lnTo>
                  <a:pt x="1008" y="869"/>
                </a:lnTo>
                <a:lnTo>
                  <a:pt x="1006" y="871"/>
                </a:lnTo>
                <a:lnTo>
                  <a:pt x="1006" y="871"/>
                </a:lnTo>
                <a:lnTo>
                  <a:pt x="1006" y="873"/>
                </a:lnTo>
                <a:lnTo>
                  <a:pt x="1006" y="873"/>
                </a:lnTo>
                <a:lnTo>
                  <a:pt x="1006" y="873"/>
                </a:lnTo>
                <a:lnTo>
                  <a:pt x="1006" y="871"/>
                </a:lnTo>
                <a:lnTo>
                  <a:pt x="1003" y="871"/>
                </a:lnTo>
                <a:lnTo>
                  <a:pt x="1006" y="871"/>
                </a:lnTo>
                <a:lnTo>
                  <a:pt x="1006" y="871"/>
                </a:lnTo>
                <a:lnTo>
                  <a:pt x="1008" y="869"/>
                </a:lnTo>
                <a:lnTo>
                  <a:pt x="1010" y="866"/>
                </a:lnTo>
                <a:lnTo>
                  <a:pt x="1010" y="866"/>
                </a:lnTo>
                <a:lnTo>
                  <a:pt x="1010" y="866"/>
                </a:lnTo>
                <a:lnTo>
                  <a:pt x="1008" y="869"/>
                </a:lnTo>
                <a:lnTo>
                  <a:pt x="1006" y="869"/>
                </a:lnTo>
                <a:lnTo>
                  <a:pt x="1003" y="871"/>
                </a:lnTo>
                <a:lnTo>
                  <a:pt x="1003" y="873"/>
                </a:lnTo>
                <a:lnTo>
                  <a:pt x="999" y="873"/>
                </a:lnTo>
                <a:lnTo>
                  <a:pt x="999" y="873"/>
                </a:lnTo>
                <a:lnTo>
                  <a:pt x="996" y="876"/>
                </a:lnTo>
                <a:lnTo>
                  <a:pt x="996" y="876"/>
                </a:lnTo>
                <a:lnTo>
                  <a:pt x="996" y="876"/>
                </a:lnTo>
                <a:lnTo>
                  <a:pt x="999" y="878"/>
                </a:lnTo>
                <a:lnTo>
                  <a:pt x="999" y="878"/>
                </a:lnTo>
                <a:lnTo>
                  <a:pt x="996" y="878"/>
                </a:lnTo>
                <a:lnTo>
                  <a:pt x="996" y="878"/>
                </a:lnTo>
                <a:lnTo>
                  <a:pt x="994" y="878"/>
                </a:lnTo>
                <a:lnTo>
                  <a:pt x="994" y="878"/>
                </a:lnTo>
                <a:lnTo>
                  <a:pt x="989" y="880"/>
                </a:lnTo>
                <a:lnTo>
                  <a:pt x="989" y="880"/>
                </a:lnTo>
                <a:lnTo>
                  <a:pt x="987" y="880"/>
                </a:lnTo>
                <a:lnTo>
                  <a:pt x="987" y="880"/>
                </a:lnTo>
                <a:lnTo>
                  <a:pt x="987" y="880"/>
                </a:lnTo>
                <a:lnTo>
                  <a:pt x="989" y="880"/>
                </a:lnTo>
                <a:lnTo>
                  <a:pt x="980" y="883"/>
                </a:lnTo>
                <a:lnTo>
                  <a:pt x="977" y="885"/>
                </a:lnTo>
                <a:lnTo>
                  <a:pt x="973" y="888"/>
                </a:lnTo>
                <a:lnTo>
                  <a:pt x="970" y="890"/>
                </a:lnTo>
                <a:lnTo>
                  <a:pt x="963" y="892"/>
                </a:lnTo>
                <a:lnTo>
                  <a:pt x="963" y="895"/>
                </a:lnTo>
                <a:lnTo>
                  <a:pt x="958" y="899"/>
                </a:lnTo>
                <a:lnTo>
                  <a:pt x="956" y="902"/>
                </a:lnTo>
                <a:lnTo>
                  <a:pt x="956" y="902"/>
                </a:lnTo>
                <a:lnTo>
                  <a:pt x="956" y="904"/>
                </a:lnTo>
                <a:lnTo>
                  <a:pt x="954" y="904"/>
                </a:lnTo>
                <a:lnTo>
                  <a:pt x="954" y="904"/>
                </a:lnTo>
                <a:lnTo>
                  <a:pt x="954" y="906"/>
                </a:lnTo>
                <a:lnTo>
                  <a:pt x="954" y="909"/>
                </a:lnTo>
                <a:lnTo>
                  <a:pt x="954" y="909"/>
                </a:lnTo>
                <a:lnTo>
                  <a:pt x="951" y="911"/>
                </a:lnTo>
                <a:lnTo>
                  <a:pt x="951" y="914"/>
                </a:lnTo>
                <a:lnTo>
                  <a:pt x="949" y="914"/>
                </a:lnTo>
                <a:lnTo>
                  <a:pt x="949" y="916"/>
                </a:lnTo>
                <a:lnTo>
                  <a:pt x="949" y="916"/>
                </a:lnTo>
                <a:lnTo>
                  <a:pt x="949" y="916"/>
                </a:lnTo>
                <a:lnTo>
                  <a:pt x="951" y="916"/>
                </a:lnTo>
                <a:lnTo>
                  <a:pt x="951" y="916"/>
                </a:lnTo>
                <a:lnTo>
                  <a:pt x="949" y="918"/>
                </a:lnTo>
                <a:lnTo>
                  <a:pt x="949" y="918"/>
                </a:lnTo>
                <a:lnTo>
                  <a:pt x="949" y="918"/>
                </a:lnTo>
                <a:lnTo>
                  <a:pt x="949" y="918"/>
                </a:lnTo>
                <a:lnTo>
                  <a:pt x="949" y="918"/>
                </a:lnTo>
                <a:lnTo>
                  <a:pt x="951" y="918"/>
                </a:lnTo>
                <a:lnTo>
                  <a:pt x="956" y="923"/>
                </a:lnTo>
                <a:lnTo>
                  <a:pt x="958" y="925"/>
                </a:lnTo>
                <a:lnTo>
                  <a:pt x="958" y="925"/>
                </a:lnTo>
                <a:lnTo>
                  <a:pt x="958" y="925"/>
                </a:lnTo>
                <a:lnTo>
                  <a:pt x="956" y="925"/>
                </a:lnTo>
                <a:lnTo>
                  <a:pt x="956" y="928"/>
                </a:lnTo>
                <a:lnTo>
                  <a:pt x="958" y="928"/>
                </a:lnTo>
                <a:lnTo>
                  <a:pt x="958" y="928"/>
                </a:lnTo>
                <a:lnTo>
                  <a:pt x="958" y="930"/>
                </a:lnTo>
                <a:lnTo>
                  <a:pt x="958" y="930"/>
                </a:lnTo>
                <a:lnTo>
                  <a:pt x="958" y="930"/>
                </a:lnTo>
                <a:lnTo>
                  <a:pt x="956" y="930"/>
                </a:lnTo>
                <a:lnTo>
                  <a:pt x="954" y="928"/>
                </a:lnTo>
                <a:lnTo>
                  <a:pt x="954" y="928"/>
                </a:lnTo>
                <a:lnTo>
                  <a:pt x="954" y="928"/>
                </a:lnTo>
                <a:lnTo>
                  <a:pt x="954" y="928"/>
                </a:lnTo>
                <a:lnTo>
                  <a:pt x="954" y="928"/>
                </a:lnTo>
                <a:lnTo>
                  <a:pt x="954" y="928"/>
                </a:lnTo>
                <a:lnTo>
                  <a:pt x="951" y="928"/>
                </a:lnTo>
                <a:lnTo>
                  <a:pt x="951" y="928"/>
                </a:lnTo>
                <a:lnTo>
                  <a:pt x="951" y="928"/>
                </a:lnTo>
                <a:lnTo>
                  <a:pt x="951" y="925"/>
                </a:lnTo>
                <a:lnTo>
                  <a:pt x="951" y="925"/>
                </a:lnTo>
                <a:lnTo>
                  <a:pt x="951" y="925"/>
                </a:lnTo>
                <a:lnTo>
                  <a:pt x="951" y="923"/>
                </a:lnTo>
                <a:lnTo>
                  <a:pt x="951" y="923"/>
                </a:lnTo>
                <a:lnTo>
                  <a:pt x="944" y="923"/>
                </a:lnTo>
                <a:lnTo>
                  <a:pt x="944" y="923"/>
                </a:lnTo>
                <a:lnTo>
                  <a:pt x="942" y="921"/>
                </a:lnTo>
                <a:lnTo>
                  <a:pt x="942" y="921"/>
                </a:lnTo>
                <a:lnTo>
                  <a:pt x="942" y="921"/>
                </a:lnTo>
                <a:lnTo>
                  <a:pt x="942" y="921"/>
                </a:lnTo>
                <a:lnTo>
                  <a:pt x="942" y="921"/>
                </a:lnTo>
                <a:lnTo>
                  <a:pt x="942" y="921"/>
                </a:lnTo>
                <a:lnTo>
                  <a:pt x="942" y="921"/>
                </a:lnTo>
                <a:lnTo>
                  <a:pt x="942" y="921"/>
                </a:lnTo>
                <a:lnTo>
                  <a:pt x="942" y="923"/>
                </a:lnTo>
                <a:lnTo>
                  <a:pt x="942" y="923"/>
                </a:lnTo>
                <a:lnTo>
                  <a:pt x="942" y="925"/>
                </a:lnTo>
                <a:lnTo>
                  <a:pt x="942" y="928"/>
                </a:lnTo>
                <a:lnTo>
                  <a:pt x="942" y="928"/>
                </a:lnTo>
                <a:lnTo>
                  <a:pt x="944" y="928"/>
                </a:lnTo>
                <a:lnTo>
                  <a:pt x="944" y="930"/>
                </a:lnTo>
                <a:lnTo>
                  <a:pt x="944" y="930"/>
                </a:lnTo>
                <a:lnTo>
                  <a:pt x="944" y="930"/>
                </a:lnTo>
                <a:lnTo>
                  <a:pt x="944" y="930"/>
                </a:lnTo>
                <a:lnTo>
                  <a:pt x="944" y="930"/>
                </a:lnTo>
                <a:lnTo>
                  <a:pt x="944" y="930"/>
                </a:lnTo>
                <a:lnTo>
                  <a:pt x="944" y="932"/>
                </a:lnTo>
                <a:lnTo>
                  <a:pt x="944" y="932"/>
                </a:lnTo>
                <a:lnTo>
                  <a:pt x="944" y="932"/>
                </a:lnTo>
                <a:lnTo>
                  <a:pt x="944" y="932"/>
                </a:lnTo>
                <a:lnTo>
                  <a:pt x="942" y="930"/>
                </a:lnTo>
                <a:lnTo>
                  <a:pt x="942" y="930"/>
                </a:lnTo>
                <a:lnTo>
                  <a:pt x="942" y="928"/>
                </a:lnTo>
                <a:lnTo>
                  <a:pt x="942" y="930"/>
                </a:lnTo>
                <a:lnTo>
                  <a:pt x="939" y="930"/>
                </a:lnTo>
                <a:lnTo>
                  <a:pt x="939" y="930"/>
                </a:lnTo>
                <a:lnTo>
                  <a:pt x="937" y="925"/>
                </a:lnTo>
                <a:lnTo>
                  <a:pt x="937" y="925"/>
                </a:lnTo>
                <a:lnTo>
                  <a:pt x="935" y="923"/>
                </a:lnTo>
                <a:lnTo>
                  <a:pt x="935" y="923"/>
                </a:lnTo>
                <a:lnTo>
                  <a:pt x="935" y="923"/>
                </a:lnTo>
                <a:lnTo>
                  <a:pt x="937" y="921"/>
                </a:lnTo>
                <a:lnTo>
                  <a:pt x="935" y="921"/>
                </a:lnTo>
                <a:lnTo>
                  <a:pt x="935" y="921"/>
                </a:lnTo>
                <a:lnTo>
                  <a:pt x="935" y="921"/>
                </a:lnTo>
                <a:lnTo>
                  <a:pt x="935" y="921"/>
                </a:lnTo>
                <a:lnTo>
                  <a:pt x="935" y="921"/>
                </a:lnTo>
                <a:lnTo>
                  <a:pt x="932" y="921"/>
                </a:lnTo>
                <a:lnTo>
                  <a:pt x="932" y="918"/>
                </a:lnTo>
                <a:lnTo>
                  <a:pt x="935" y="918"/>
                </a:lnTo>
                <a:lnTo>
                  <a:pt x="935" y="918"/>
                </a:lnTo>
                <a:lnTo>
                  <a:pt x="937" y="918"/>
                </a:lnTo>
                <a:lnTo>
                  <a:pt x="937" y="918"/>
                </a:lnTo>
                <a:lnTo>
                  <a:pt x="939" y="918"/>
                </a:lnTo>
                <a:lnTo>
                  <a:pt x="939" y="918"/>
                </a:lnTo>
                <a:lnTo>
                  <a:pt x="939" y="916"/>
                </a:lnTo>
                <a:lnTo>
                  <a:pt x="939" y="914"/>
                </a:lnTo>
                <a:lnTo>
                  <a:pt x="937" y="914"/>
                </a:lnTo>
                <a:lnTo>
                  <a:pt x="937" y="914"/>
                </a:lnTo>
                <a:lnTo>
                  <a:pt x="937" y="916"/>
                </a:lnTo>
                <a:lnTo>
                  <a:pt x="935" y="916"/>
                </a:lnTo>
                <a:lnTo>
                  <a:pt x="932" y="916"/>
                </a:lnTo>
                <a:lnTo>
                  <a:pt x="932" y="916"/>
                </a:lnTo>
                <a:lnTo>
                  <a:pt x="932" y="916"/>
                </a:lnTo>
                <a:lnTo>
                  <a:pt x="930" y="916"/>
                </a:lnTo>
                <a:lnTo>
                  <a:pt x="930" y="916"/>
                </a:lnTo>
                <a:lnTo>
                  <a:pt x="930" y="916"/>
                </a:lnTo>
                <a:lnTo>
                  <a:pt x="930" y="916"/>
                </a:lnTo>
                <a:lnTo>
                  <a:pt x="928" y="916"/>
                </a:lnTo>
                <a:lnTo>
                  <a:pt x="923" y="916"/>
                </a:lnTo>
                <a:lnTo>
                  <a:pt x="925" y="914"/>
                </a:lnTo>
                <a:lnTo>
                  <a:pt x="925" y="914"/>
                </a:lnTo>
                <a:lnTo>
                  <a:pt x="928" y="914"/>
                </a:lnTo>
                <a:lnTo>
                  <a:pt x="930" y="911"/>
                </a:lnTo>
                <a:lnTo>
                  <a:pt x="923" y="914"/>
                </a:lnTo>
                <a:lnTo>
                  <a:pt x="923" y="914"/>
                </a:lnTo>
                <a:lnTo>
                  <a:pt x="921" y="914"/>
                </a:lnTo>
                <a:lnTo>
                  <a:pt x="918" y="914"/>
                </a:lnTo>
                <a:lnTo>
                  <a:pt x="916" y="916"/>
                </a:lnTo>
                <a:lnTo>
                  <a:pt x="913" y="916"/>
                </a:lnTo>
                <a:lnTo>
                  <a:pt x="911" y="916"/>
                </a:lnTo>
                <a:lnTo>
                  <a:pt x="909" y="916"/>
                </a:lnTo>
                <a:lnTo>
                  <a:pt x="906" y="916"/>
                </a:lnTo>
                <a:lnTo>
                  <a:pt x="906" y="918"/>
                </a:lnTo>
                <a:lnTo>
                  <a:pt x="904" y="921"/>
                </a:lnTo>
                <a:lnTo>
                  <a:pt x="904" y="921"/>
                </a:lnTo>
                <a:lnTo>
                  <a:pt x="899" y="923"/>
                </a:lnTo>
                <a:lnTo>
                  <a:pt x="897" y="923"/>
                </a:lnTo>
                <a:lnTo>
                  <a:pt x="897" y="923"/>
                </a:lnTo>
                <a:lnTo>
                  <a:pt x="895" y="925"/>
                </a:lnTo>
                <a:lnTo>
                  <a:pt x="895" y="925"/>
                </a:lnTo>
                <a:lnTo>
                  <a:pt x="892" y="928"/>
                </a:lnTo>
                <a:lnTo>
                  <a:pt x="878" y="940"/>
                </a:lnTo>
                <a:lnTo>
                  <a:pt x="878" y="940"/>
                </a:lnTo>
                <a:lnTo>
                  <a:pt x="878" y="940"/>
                </a:lnTo>
                <a:lnTo>
                  <a:pt x="878" y="942"/>
                </a:lnTo>
                <a:lnTo>
                  <a:pt x="876" y="942"/>
                </a:lnTo>
                <a:lnTo>
                  <a:pt x="878" y="942"/>
                </a:lnTo>
                <a:lnTo>
                  <a:pt x="878" y="942"/>
                </a:lnTo>
                <a:lnTo>
                  <a:pt x="878" y="940"/>
                </a:lnTo>
                <a:lnTo>
                  <a:pt x="880" y="940"/>
                </a:lnTo>
                <a:lnTo>
                  <a:pt x="880" y="942"/>
                </a:lnTo>
                <a:lnTo>
                  <a:pt x="880" y="942"/>
                </a:lnTo>
                <a:lnTo>
                  <a:pt x="880" y="942"/>
                </a:lnTo>
                <a:lnTo>
                  <a:pt x="880" y="944"/>
                </a:lnTo>
                <a:lnTo>
                  <a:pt x="880" y="944"/>
                </a:lnTo>
                <a:lnTo>
                  <a:pt x="880" y="944"/>
                </a:lnTo>
                <a:lnTo>
                  <a:pt x="880" y="944"/>
                </a:lnTo>
                <a:lnTo>
                  <a:pt x="880" y="944"/>
                </a:lnTo>
                <a:lnTo>
                  <a:pt x="880" y="944"/>
                </a:lnTo>
                <a:lnTo>
                  <a:pt x="880" y="944"/>
                </a:lnTo>
                <a:lnTo>
                  <a:pt x="880" y="944"/>
                </a:lnTo>
                <a:lnTo>
                  <a:pt x="880" y="944"/>
                </a:lnTo>
                <a:lnTo>
                  <a:pt x="878" y="947"/>
                </a:lnTo>
                <a:lnTo>
                  <a:pt x="878" y="947"/>
                </a:lnTo>
                <a:lnTo>
                  <a:pt x="878" y="947"/>
                </a:lnTo>
                <a:lnTo>
                  <a:pt x="878" y="947"/>
                </a:lnTo>
                <a:lnTo>
                  <a:pt x="876" y="947"/>
                </a:lnTo>
                <a:lnTo>
                  <a:pt x="876" y="944"/>
                </a:lnTo>
                <a:lnTo>
                  <a:pt x="876" y="944"/>
                </a:lnTo>
                <a:lnTo>
                  <a:pt x="876" y="944"/>
                </a:lnTo>
                <a:lnTo>
                  <a:pt x="873" y="947"/>
                </a:lnTo>
                <a:lnTo>
                  <a:pt x="871" y="947"/>
                </a:lnTo>
                <a:lnTo>
                  <a:pt x="868" y="949"/>
                </a:lnTo>
                <a:lnTo>
                  <a:pt x="868" y="949"/>
                </a:lnTo>
                <a:lnTo>
                  <a:pt x="866" y="949"/>
                </a:lnTo>
                <a:lnTo>
                  <a:pt x="866" y="951"/>
                </a:lnTo>
                <a:lnTo>
                  <a:pt x="866" y="951"/>
                </a:lnTo>
                <a:lnTo>
                  <a:pt x="868" y="951"/>
                </a:lnTo>
                <a:lnTo>
                  <a:pt x="866" y="954"/>
                </a:lnTo>
                <a:lnTo>
                  <a:pt x="866" y="954"/>
                </a:lnTo>
                <a:lnTo>
                  <a:pt x="864" y="956"/>
                </a:lnTo>
                <a:lnTo>
                  <a:pt x="861" y="956"/>
                </a:lnTo>
                <a:lnTo>
                  <a:pt x="861" y="954"/>
                </a:lnTo>
                <a:lnTo>
                  <a:pt x="861" y="954"/>
                </a:lnTo>
                <a:lnTo>
                  <a:pt x="861" y="954"/>
                </a:lnTo>
                <a:lnTo>
                  <a:pt x="861" y="954"/>
                </a:lnTo>
                <a:lnTo>
                  <a:pt x="861" y="954"/>
                </a:lnTo>
                <a:lnTo>
                  <a:pt x="859" y="954"/>
                </a:lnTo>
                <a:lnTo>
                  <a:pt x="859" y="954"/>
                </a:lnTo>
                <a:lnTo>
                  <a:pt x="859" y="954"/>
                </a:lnTo>
                <a:lnTo>
                  <a:pt x="859" y="951"/>
                </a:lnTo>
                <a:lnTo>
                  <a:pt x="861" y="951"/>
                </a:lnTo>
                <a:lnTo>
                  <a:pt x="861" y="951"/>
                </a:lnTo>
                <a:lnTo>
                  <a:pt x="861" y="951"/>
                </a:lnTo>
                <a:lnTo>
                  <a:pt x="861" y="949"/>
                </a:lnTo>
                <a:lnTo>
                  <a:pt x="857" y="954"/>
                </a:lnTo>
                <a:lnTo>
                  <a:pt x="850" y="956"/>
                </a:lnTo>
                <a:lnTo>
                  <a:pt x="850" y="956"/>
                </a:lnTo>
                <a:lnTo>
                  <a:pt x="850" y="956"/>
                </a:lnTo>
                <a:lnTo>
                  <a:pt x="850" y="956"/>
                </a:lnTo>
                <a:lnTo>
                  <a:pt x="850" y="956"/>
                </a:lnTo>
                <a:lnTo>
                  <a:pt x="850" y="956"/>
                </a:lnTo>
                <a:lnTo>
                  <a:pt x="850" y="959"/>
                </a:lnTo>
                <a:lnTo>
                  <a:pt x="850" y="959"/>
                </a:lnTo>
                <a:lnTo>
                  <a:pt x="850" y="959"/>
                </a:lnTo>
                <a:lnTo>
                  <a:pt x="850" y="961"/>
                </a:lnTo>
                <a:lnTo>
                  <a:pt x="850" y="963"/>
                </a:lnTo>
                <a:lnTo>
                  <a:pt x="850" y="963"/>
                </a:lnTo>
                <a:lnTo>
                  <a:pt x="852" y="966"/>
                </a:lnTo>
                <a:lnTo>
                  <a:pt x="852" y="966"/>
                </a:lnTo>
                <a:lnTo>
                  <a:pt x="850" y="968"/>
                </a:lnTo>
                <a:lnTo>
                  <a:pt x="850" y="966"/>
                </a:lnTo>
                <a:lnTo>
                  <a:pt x="850" y="966"/>
                </a:lnTo>
                <a:lnTo>
                  <a:pt x="847" y="966"/>
                </a:lnTo>
                <a:lnTo>
                  <a:pt x="847" y="968"/>
                </a:lnTo>
                <a:lnTo>
                  <a:pt x="850" y="968"/>
                </a:lnTo>
                <a:lnTo>
                  <a:pt x="850" y="968"/>
                </a:lnTo>
                <a:lnTo>
                  <a:pt x="850" y="968"/>
                </a:lnTo>
                <a:lnTo>
                  <a:pt x="850" y="968"/>
                </a:lnTo>
                <a:lnTo>
                  <a:pt x="850" y="968"/>
                </a:lnTo>
                <a:lnTo>
                  <a:pt x="847" y="968"/>
                </a:lnTo>
                <a:lnTo>
                  <a:pt x="847" y="970"/>
                </a:lnTo>
                <a:lnTo>
                  <a:pt x="847" y="970"/>
                </a:lnTo>
                <a:lnTo>
                  <a:pt x="847" y="970"/>
                </a:lnTo>
                <a:lnTo>
                  <a:pt x="847" y="970"/>
                </a:lnTo>
                <a:lnTo>
                  <a:pt x="845" y="970"/>
                </a:lnTo>
                <a:lnTo>
                  <a:pt x="845" y="973"/>
                </a:lnTo>
                <a:lnTo>
                  <a:pt x="847" y="973"/>
                </a:lnTo>
                <a:lnTo>
                  <a:pt x="847" y="975"/>
                </a:lnTo>
                <a:lnTo>
                  <a:pt x="847" y="975"/>
                </a:lnTo>
                <a:lnTo>
                  <a:pt x="847" y="975"/>
                </a:lnTo>
                <a:lnTo>
                  <a:pt x="850" y="973"/>
                </a:lnTo>
                <a:lnTo>
                  <a:pt x="850" y="973"/>
                </a:lnTo>
                <a:lnTo>
                  <a:pt x="852" y="973"/>
                </a:lnTo>
                <a:lnTo>
                  <a:pt x="852" y="973"/>
                </a:lnTo>
                <a:lnTo>
                  <a:pt x="854" y="970"/>
                </a:lnTo>
                <a:lnTo>
                  <a:pt x="854" y="970"/>
                </a:lnTo>
                <a:lnTo>
                  <a:pt x="857" y="968"/>
                </a:lnTo>
                <a:lnTo>
                  <a:pt x="859" y="968"/>
                </a:lnTo>
                <a:lnTo>
                  <a:pt x="859" y="968"/>
                </a:lnTo>
                <a:lnTo>
                  <a:pt x="857" y="966"/>
                </a:lnTo>
                <a:lnTo>
                  <a:pt x="857" y="966"/>
                </a:lnTo>
                <a:lnTo>
                  <a:pt x="857" y="966"/>
                </a:lnTo>
                <a:lnTo>
                  <a:pt x="854" y="963"/>
                </a:lnTo>
                <a:lnTo>
                  <a:pt x="854" y="963"/>
                </a:lnTo>
                <a:lnTo>
                  <a:pt x="852" y="961"/>
                </a:lnTo>
                <a:lnTo>
                  <a:pt x="854" y="959"/>
                </a:lnTo>
                <a:lnTo>
                  <a:pt x="854" y="959"/>
                </a:lnTo>
                <a:lnTo>
                  <a:pt x="852" y="959"/>
                </a:lnTo>
                <a:lnTo>
                  <a:pt x="852" y="959"/>
                </a:lnTo>
                <a:lnTo>
                  <a:pt x="852" y="959"/>
                </a:lnTo>
                <a:lnTo>
                  <a:pt x="854" y="959"/>
                </a:lnTo>
                <a:lnTo>
                  <a:pt x="854" y="959"/>
                </a:lnTo>
                <a:lnTo>
                  <a:pt x="854" y="959"/>
                </a:lnTo>
                <a:lnTo>
                  <a:pt x="854" y="959"/>
                </a:lnTo>
                <a:lnTo>
                  <a:pt x="854" y="959"/>
                </a:lnTo>
                <a:lnTo>
                  <a:pt x="854" y="956"/>
                </a:lnTo>
                <a:lnTo>
                  <a:pt x="854" y="956"/>
                </a:lnTo>
                <a:lnTo>
                  <a:pt x="854" y="956"/>
                </a:lnTo>
                <a:lnTo>
                  <a:pt x="857" y="956"/>
                </a:lnTo>
                <a:lnTo>
                  <a:pt x="857" y="956"/>
                </a:lnTo>
                <a:lnTo>
                  <a:pt x="857" y="956"/>
                </a:lnTo>
                <a:lnTo>
                  <a:pt x="857" y="959"/>
                </a:lnTo>
                <a:lnTo>
                  <a:pt x="857" y="959"/>
                </a:lnTo>
                <a:lnTo>
                  <a:pt x="854" y="959"/>
                </a:lnTo>
                <a:lnTo>
                  <a:pt x="857" y="959"/>
                </a:lnTo>
                <a:lnTo>
                  <a:pt x="857" y="959"/>
                </a:lnTo>
                <a:lnTo>
                  <a:pt x="857" y="959"/>
                </a:lnTo>
                <a:lnTo>
                  <a:pt x="857" y="959"/>
                </a:lnTo>
                <a:lnTo>
                  <a:pt x="859" y="959"/>
                </a:lnTo>
                <a:lnTo>
                  <a:pt x="859" y="959"/>
                </a:lnTo>
                <a:lnTo>
                  <a:pt x="859" y="959"/>
                </a:lnTo>
                <a:lnTo>
                  <a:pt x="859" y="961"/>
                </a:lnTo>
                <a:lnTo>
                  <a:pt x="861" y="961"/>
                </a:lnTo>
                <a:lnTo>
                  <a:pt x="861" y="963"/>
                </a:lnTo>
                <a:lnTo>
                  <a:pt x="861" y="963"/>
                </a:lnTo>
                <a:lnTo>
                  <a:pt x="864" y="963"/>
                </a:lnTo>
                <a:lnTo>
                  <a:pt x="864" y="963"/>
                </a:lnTo>
                <a:lnTo>
                  <a:pt x="861" y="963"/>
                </a:lnTo>
                <a:lnTo>
                  <a:pt x="861" y="966"/>
                </a:lnTo>
                <a:lnTo>
                  <a:pt x="861" y="966"/>
                </a:lnTo>
                <a:lnTo>
                  <a:pt x="861" y="966"/>
                </a:lnTo>
                <a:lnTo>
                  <a:pt x="861" y="968"/>
                </a:lnTo>
                <a:lnTo>
                  <a:pt x="861" y="968"/>
                </a:lnTo>
                <a:lnTo>
                  <a:pt x="861" y="968"/>
                </a:lnTo>
                <a:lnTo>
                  <a:pt x="864" y="968"/>
                </a:lnTo>
                <a:lnTo>
                  <a:pt x="864" y="970"/>
                </a:lnTo>
                <a:lnTo>
                  <a:pt x="866" y="970"/>
                </a:lnTo>
                <a:lnTo>
                  <a:pt x="868" y="970"/>
                </a:lnTo>
                <a:lnTo>
                  <a:pt x="868" y="970"/>
                </a:lnTo>
                <a:lnTo>
                  <a:pt x="868" y="968"/>
                </a:lnTo>
                <a:lnTo>
                  <a:pt x="868" y="968"/>
                </a:lnTo>
                <a:lnTo>
                  <a:pt x="868" y="968"/>
                </a:lnTo>
                <a:lnTo>
                  <a:pt x="868" y="968"/>
                </a:lnTo>
                <a:lnTo>
                  <a:pt x="868" y="968"/>
                </a:lnTo>
                <a:lnTo>
                  <a:pt x="871" y="966"/>
                </a:lnTo>
                <a:lnTo>
                  <a:pt x="871" y="966"/>
                </a:lnTo>
                <a:lnTo>
                  <a:pt x="871" y="963"/>
                </a:lnTo>
                <a:lnTo>
                  <a:pt x="871" y="963"/>
                </a:lnTo>
                <a:lnTo>
                  <a:pt x="873" y="963"/>
                </a:lnTo>
                <a:lnTo>
                  <a:pt x="873" y="963"/>
                </a:lnTo>
                <a:lnTo>
                  <a:pt x="873" y="966"/>
                </a:lnTo>
                <a:lnTo>
                  <a:pt x="873" y="966"/>
                </a:lnTo>
                <a:lnTo>
                  <a:pt x="873" y="966"/>
                </a:lnTo>
                <a:lnTo>
                  <a:pt x="871" y="966"/>
                </a:lnTo>
                <a:lnTo>
                  <a:pt x="873" y="966"/>
                </a:lnTo>
                <a:lnTo>
                  <a:pt x="873" y="968"/>
                </a:lnTo>
                <a:lnTo>
                  <a:pt x="873" y="968"/>
                </a:lnTo>
                <a:lnTo>
                  <a:pt x="876" y="970"/>
                </a:lnTo>
                <a:lnTo>
                  <a:pt x="873" y="963"/>
                </a:lnTo>
                <a:lnTo>
                  <a:pt x="873" y="961"/>
                </a:lnTo>
                <a:lnTo>
                  <a:pt x="873" y="963"/>
                </a:lnTo>
                <a:lnTo>
                  <a:pt x="873" y="963"/>
                </a:lnTo>
                <a:lnTo>
                  <a:pt x="873" y="961"/>
                </a:lnTo>
                <a:lnTo>
                  <a:pt x="873" y="961"/>
                </a:lnTo>
                <a:lnTo>
                  <a:pt x="873" y="959"/>
                </a:lnTo>
                <a:lnTo>
                  <a:pt x="873" y="959"/>
                </a:lnTo>
                <a:lnTo>
                  <a:pt x="873" y="959"/>
                </a:lnTo>
                <a:lnTo>
                  <a:pt x="873" y="959"/>
                </a:lnTo>
                <a:lnTo>
                  <a:pt x="873" y="959"/>
                </a:lnTo>
                <a:lnTo>
                  <a:pt x="873" y="959"/>
                </a:lnTo>
                <a:lnTo>
                  <a:pt x="873" y="959"/>
                </a:lnTo>
                <a:lnTo>
                  <a:pt x="873" y="959"/>
                </a:lnTo>
                <a:lnTo>
                  <a:pt x="876" y="959"/>
                </a:lnTo>
                <a:lnTo>
                  <a:pt x="876" y="959"/>
                </a:lnTo>
                <a:lnTo>
                  <a:pt x="876" y="959"/>
                </a:lnTo>
                <a:lnTo>
                  <a:pt x="876" y="959"/>
                </a:lnTo>
                <a:lnTo>
                  <a:pt x="876" y="956"/>
                </a:lnTo>
                <a:lnTo>
                  <a:pt x="873" y="956"/>
                </a:lnTo>
                <a:lnTo>
                  <a:pt x="873" y="956"/>
                </a:lnTo>
                <a:lnTo>
                  <a:pt x="871" y="954"/>
                </a:lnTo>
                <a:lnTo>
                  <a:pt x="871" y="954"/>
                </a:lnTo>
                <a:lnTo>
                  <a:pt x="871" y="951"/>
                </a:lnTo>
                <a:lnTo>
                  <a:pt x="873" y="951"/>
                </a:lnTo>
                <a:lnTo>
                  <a:pt x="873" y="949"/>
                </a:lnTo>
                <a:lnTo>
                  <a:pt x="873" y="949"/>
                </a:lnTo>
                <a:lnTo>
                  <a:pt x="876" y="949"/>
                </a:lnTo>
                <a:lnTo>
                  <a:pt x="876" y="949"/>
                </a:lnTo>
                <a:lnTo>
                  <a:pt x="876" y="949"/>
                </a:lnTo>
                <a:lnTo>
                  <a:pt x="878" y="949"/>
                </a:lnTo>
                <a:lnTo>
                  <a:pt x="878" y="949"/>
                </a:lnTo>
                <a:lnTo>
                  <a:pt x="876" y="951"/>
                </a:lnTo>
                <a:lnTo>
                  <a:pt x="878" y="951"/>
                </a:lnTo>
                <a:lnTo>
                  <a:pt x="878" y="951"/>
                </a:lnTo>
                <a:lnTo>
                  <a:pt x="878" y="956"/>
                </a:lnTo>
                <a:lnTo>
                  <a:pt x="880" y="956"/>
                </a:lnTo>
                <a:lnTo>
                  <a:pt x="880" y="959"/>
                </a:lnTo>
                <a:lnTo>
                  <a:pt x="880" y="961"/>
                </a:lnTo>
                <a:lnTo>
                  <a:pt x="883" y="961"/>
                </a:lnTo>
                <a:lnTo>
                  <a:pt x="883" y="961"/>
                </a:lnTo>
                <a:lnTo>
                  <a:pt x="880" y="961"/>
                </a:lnTo>
                <a:lnTo>
                  <a:pt x="880" y="961"/>
                </a:lnTo>
                <a:lnTo>
                  <a:pt x="878" y="961"/>
                </a:lnTo>
                <a:lnTo>
                  <a:pt x="878" y="961"/>
                </a:lnTo>
                <a:lnTo>
                  <a:pt x="878" y="961"/>
                </a:lnTo>
                <a:lnTo>
                  <a:pt x="878" y="963"/>
                </a:lnTo>
                <a:lnTo>
                  <a:pt x="878" y="963"/>
                </a:lnTo>
                <a:lnTo>
                  <a:pt x="878" y="963"/>
                </a:lnTo>
                <a:lnTo>
                  <a:pt x="880" y="966"/>
                </a:lnTo>
                <a:lnTo>
                  <a:pt x="880" y="966"/>
                </a:lnTo>
                <a:lnTo>
                  <a:pt x="883" y="966"/>
                </a:lnTo>
                <a:lnTo>
                  <a:pt x="883" y="966"/>
                </a:lnTo>
                <a:lnTo>
                  <a:pt x="883" y="966"/>
                </a:lnTo>
                <a:lnTo>
                  <a:pt x="883" y="963"/>
                </a:lnTo>
                <a:lnTo>
                  <a:pt x="885" y="963"/>
                </a:lnTo>
                <a:lnTo>
                  <a:pt x="885" y="966"/>
                </a:lnTo>
                <a:lnTo>
                  <a:pt x="885" y="966"/>
                </a:lnTo>
                <a:lnTo>
                  <a:pt x="885" y="966"/>
                </a:lnTo>
                <a:lnTo>
                  <a:pt x="885" y="968"/>
                </a:lnTo>
                <a:lnTo>
                  <a:pt x="885" y="968"/>
                </a:lnTo>
                <a:lnTo>
                  <a:pt x="885" y="966"/>
                </a:lnTo>
                <a:lnTo>
                  <a:pt x="887" y="966"/>
                </a:lnTo>
                <a:lnTo>
                  <a:pt x="887" y="966"/>
                </a:lnTo>
                <a:lnTo>
                  <a:pt x="887" y="966"/>
                </a:lnTo>
                <a:lnTo>
                  <a:pt x="887" y="963"/>
                </a:lnTo>
                <a:lnTo>
                  <a:pt x="887" y="961"/>
                </a:lnTo>
                <a:lnTo>
                  <a:pt x="890" y="961"/>
                </a:lnTo>
                <a:lnTo>
                  <a:pt x="892" y="959"/>
                </a:lnTo>
                <a:lnTo>
                  <a:pt x="892" y="959"/>
                </a:lnTo>
                <a:lnTo>
                  <a:pt x="892" y="961"/>
                </a:lnTo>
                <a:lnTo>
                  <a:pt x="892" y="961"/>
                </a:lnTo>
                <a:lnTo>
                  <a:pt x="892" y="961"/>
                </a:lnTo>
                <a:lnTo>
                  <a:pt x="892" y="961"/>
                </a:lnTo>
                <a:lnTo>
                  <a:pt x="892" y="961"/>
                </a:lnTo>
                <a:lnTo>
                  <a:pt x="890" y="961"/>
                </a:lnTo>
                <a:lnTo>
                  <a:pt x="890" y="963"/>
                </a:lnTo>
                <a:lnTo>
                  <a:pt x="892" y="963"/>
                </a:lnTo>
                <a:lnTo>
                  <a:pt x="892" y="963"/>
                </a:lnTo>
                <a:lnTo>
                  <a:pt x="892" y="963"/>
                </a:lnTo>
                <a:lnTo>
                  <a:pt x="895" y="963"/>
                </a:lnTo>
                <a:lnTo>
                  <a:pt x="895" y="963"/>
                </a:lnTo>
                <a:lnTo>
                  <a:pt x="897" y="963"/>
                </a:lnTo>
                <a:lnTo>
                  <a:pt x="897" y="961"/>
                </a:lnTo>
                <a:lnTo>
                  <a:pt x="897" y="961"/>
                </a:lnTo>
                <a:lnTo>
                  <a:pt x="897" y="961"/>
                </a:lnTo>
                <a:lnTo>
                  <a:pt x="897" y="961"/>
                </a:lnTo>
                <a:lnTo>
                  <a:pt x="897" y="961"/>
                </a:lnTo>
                <a:lnTo>
                  <a:pt x="895" y="959"/>
                </a:lnTo>
                <a:lnTo>
                  <a:pt x="895" y="959"/>
                </a:lnTo>
                <a:lnTo>
                  <a:pt x="895" y="956"/>
                </a:lnTo>
                <a:lnTo>
                  <a:pt x="895" y="956"/>
                </a:lnTo>
                <a:lnTo>
                  <a:pt x="895" y="956"/>
                </a:lnTo>
                <a:lnTo>
                  <a:pt x="895" y="954"/>
                </a:lnTo>
                <a:lnTo>
                  <a:pt x="897" y="956"/>
                </a:lnTo>
                <a:lnTo>
                  <a:pt x="897" y="956"/>
                </a:lnTo>
                <a:lnTo>
                  <a:pt x="899" y="956"/>
                </a:lnTo>
                <a:lnTo>
                  <a:pt x="899" y="956"/>
                </a:lnTo>
                <a:lnTo>
                  <a:pt x="897" y="956"/>
                </a:lnTo>
                <a:lnTo>
                  <a:pt x="897" y="956"/>
                </a:lnTo>
                <a:lnTo>
                  <a:pt x="897" y="956"/>
                </a:lnTo>
                <a:lnTo>
                  <a:pt x="899" y="956"/>
                </a:lnTo>
                <a:lnTo>
                  <a:pt x="899" y="956"/>
                </a:lnTo>
                <a:lnTo>
                  <a:pt x="899" y="956"/>
                </a:lnTo>
                <a:lnTo>
                  <a:pt x="899" y="956"/>
                </a:lnTo>
                <a:lnTo>
                  <a:pt x="899" y="956"/>
                </a:lnTo>
                <a:lnTo>
                  <a:pt x="899" y="956"/>
                </a:lnTo>
                <a:lnTo>
                  <a:pt x="902" y="954"/>
                </a:lnTo>
                <a:lnTo>
                  <a:pt x="902" y="951"/>
                </a:lnTo>
                <a:lnTo>
                  <a:pt x="904" y="951"/>
                </a:lnTo>
                <a:lnTo>
                  <a:pt x="906" y="947"/>
                </a:lnTo>
                <a:lnTo>
                  <a:pt x="906" y="947"/>
                </a:lnTo>
                <a:lnTo>
                  <a:pt x="906" y="947"/>
                </a:lnTo>
                <a:lnTo>
                  <a:pt x="906" y="944"/>
                </a:lnTo>
                <a:lnTo>
                  <a:pt x="906" y="944"/>
                </a:lnTo>
                <a:lnTo>
                  <a:pt x="909" y="942"/>
                </a:lnTo>
                <a:lnTo>
                  <a:pt x="909" y="942"/>
                </a:lnTo>
                <a:lnTo>
                  <a:pt x="909" y="942"/>
                </a:lnTo>
                <a:lnTo>
                  <a:pt x="909" y="942"/>
                </a:lnTo>
                <a:lnTo>
                  <a:pt x="909" y="940"/>
                </a:lnTo>
                <a:lnTo>
                  <a:pt x="909" y="940"/>
                </a:lnTo>
                <a:lnTo>
                  <a:pt x="909" y="940"/>
                </a:lnTo>
                <a:lnTo>
                  <a:pt x="911" y="937"/>
                </a:lnTo>
                <a:lnTo>
                  <a:pt x="911" y="935"/>
                </a:lnTo>
                <a:lnTo>
                  <a:pt x="911" y="935"/>
                </a:lnTo>
                <a:lnTo>
                  <a:pt x="911" y="935"/>
                </a:lnTo>
                <a:lnTo>
                  <a:pt x="911" y="935"/>
                </a:lnTo>
                <a:lnTo>
                  <a:pt x="911" y="935"/>
                </a:lnTo>
                <a:lnTo>
                  <a:pt x="918" y="932"/>
                </a:lnTo>
                <a:lnTo>
                  <a:pt x="918" y="935"/>
                </a:lnTo>
                <a:lnTo>
                  <a:pt x="921" y="935"/>
                </a:lnTo>
                <a:lnTo>
                  <a:pt x="921" y="937"/>
                </a:lnTo>
                <a:lnTo>
                  <a:pt x="923" y="937"/>
                </a:lnTo>
                <a:lnTo>
                  <a:pt x="923" y="937"/>
                </a:lnTo>
                <a:lnTo>
                  <a:pt x="923" y="937"/>
                </a:lnTo>
                <a:lnTo>
                  <a:pt x="923" y="940"/>
                </a:lnTo>
                <a:lnTo>
                  <a:pt x="923" y="940"/>
                </a:lnTo>
                <a:lnTo>
                  <a:pt x="928" y="940"/>
                </a:lnTo>
                <a:lnTo>
                  <a:pt x="928" y="940"/>
                </a:lnTo>
                <a:lnTo>
                  <a:pt x="928" y="942"/>
                </a:lnTo>
                <a:lnTo>
                  <a:pt x="925" y="942"/>
                </a:lnTo>
                <a:lnTo>
                  <a:pt x="923" y="940"/>
                </a:lnTo>
                <a:lnTo>
                  <a:pt x="921" y="940"/>
                </a:lnTo>
                <a:lnTo>
                  <a:pt x="921" y="937"/>
                </a:lnTo>
                <a:lnTo>
                  <a:pt x="921" y="937"/>
                </a:lnTo>
                <a:lnTo>
                  <a:pt x="918" y="937"/>
                </a:lnTo>
                <a:lnTo>
                  <a:pt x="918" y="940"/>
                </a:lnTo>
                <a:lnTo>
                  <a:pt x="916" y="940"/>
                </a:lnTo>
                <a:lnTo>
                  <a:pt x="916" y="942"/>
                </a:lnTo>
                <a:lnTo>
                  <a:pt x="916" y="942"/>
                </a:lnTo>
                <a:lnTo>
                  <a:pt x="916" y="942"/>
                </a:lnTo>
                <a:lnTo>
                  <a:pt x="916" y="944"/>
                </a:lnTo>
                <a:lnTo>
                  <a:pt x="916" y="947"/>
                </a:lnTo>
                <a:lnTo>
                  <a:pt x="913" y="949"/>
                </a:lnTo>
                <a:lnTo>
                  <a:pt x="913" y="949"/>
                </a:lnTo>
                <a:lnTo>
                  <a:pt x="913" y="949"/>
                </a:lnTo>
                <a:lnTo>
                  <a:pt x="913" y="949"/>
                </a:lnTo>
                <a:lnTo>
                  <a:pt x="918" y="949"/>
                </a:lnTo>
                <a:lnTo>
                  <a:pt x="921" y="949"/>
                </a:lnTo>
                <a:lnTo>
                  <a:pt x="921" y="951"/>
                </a:lnTo>
                <a:lnTo>
                  <a:pt x="921" y="951"/>
                </a:lnTo>
                <a:lnTo>
                  <a:pt x="921" y="951"/>
                </a:lnTo>
                <a:lnTo>
                  <a:pt x="928" y="949"/>
                </a:lnTo>
                <a:lnTo>
                  <a:pt x="930" y="947"/>
                </a:lnTo>
                <a:lnTo>
                  <a:pt x="932" y="947"/>
                </a:lnTo>
                <a:lnTo>
                  <a:pt x="932" y="944"/>
                </a:lnTo>
                <a:lnTo>
                  <a:pt x="935" y="942"/>
                </a:lnTo>
                <a:lnTo>
                  <a:pt x="937" y="942"/>
                </a:lnTo>
                <a:lnTo>
                  <a:pt x="937" y="942"/>
                </a:lnTo>
                <a:lnTo>
                  <a:pt x="937" y="944"/>
                </a:lnTo>
                <a:lnTo>
                  <a:pt x="937" y="944"/>
                </a:lnTo>
                <a:lnTo>
                  <a:pt x="937" y="944"/>
                </a:lnTo>
                <a:lnTo>
                  <a:pt x="937" y="947"/>
                </a:lnTo>
                <a:lnTo>
                  <a:pt x="937" y="947"/>
                </a:lnTo>
                <a:lnTo>
                  <a:pt x="937" y="947"/>
                </a:lnTo>
                <a:lnTo>
                  <a:pt x="937" y="947"/>
                </a:lnTo>
                <a:lnTo>
                  <a:pt x="937" y="947"/>
                </a:lnTo>
                <a:lnTo>
                  <a:pt x="939" y="947"/>
                </a:lnTo>
                <a:lnTo>
                  <a:pt x="942" y="947"/>
                </a:lnTo>
                <a:lnTo>
                  <a:pt x="942" y="947"/>
                </a:lnTo>
                <a:lnTo>
                  <a:pt x="944" y="944"/>
                </a:lnTo>
                <a:lnTo>
                  <a:pt x="942" y="944"/>
                </a:lnTo>
                <a:lnTo>
                  <a:pt x="942" y="942"/>
                </a:lnTo>
                <a:lnTo>
                  <a:pt x="942" y="942"/>
                </a:lnTo>
                <a:lnTo>
                  <a:pt x="939" y="942"/>
                </a:lnTo>
                <a:lnTo>
                  <a:pt x="939" y="942"/>
                </a:lnTo>
                <a:lnTo>
                  <a:pt x="942" y="942"/>
                </a:lnTo>
                <a:lnTo>
                  <a:pt x="942" y="942"/>
                </a:lnTo>
                <a:lnTo>
                  <a:pt x="944" y="942"/>
                </a:lnTo>
                <a:lnTo>
                  <a:pt x="944" y="940"/>
                </a:lnTo>
                <a:lnTo>
                  <a:pt x="944" y="940"/>
                </a:lnTo>
                <a:lnTo>
                  <a:pt x="947" y="937"/>
                </a:lnTo>
                <a:lnTo>
                  <a:pt x="947" y="937"/>
                </a:lnTo>
                <a:lnTo>
                  <a:pt x="947" y="940"/>
                </a:lnTo>
                <a:lnTo>
                  <a:pt x="947" y="942"/>
                </a:lnTo>
                <a:lnTo>
                  <a:pt x="947" y="942"/>
                </a:lnTo>
                <a:lnTo>
                  <a:pt x="947" y="947"/>
                </a:lnTo>
                <a:lnTo>
                  <a:pt x="947" y="947"/>
                </a:lnTo>
                <a:lnTo>
                  <a:pt x="949" y="947"/>
                </a:lnTo>
                <a:lnTo>
                  <a:pt x="949" y="944"/>
                </a:lnTo>
                <a:lnTo>
                  <a:pt x="949" y="944"/>
                </a:lnTo>
                <a:lnTo>
                  <a:pt x="949" y="944"/>
                </a:lnTo>
                <a:lnTo>
                  <a:pt x="949" y="944"/>
                </a:lnTo>
                <a:lnTo>
                  <a:pt x="951" y="942"/>
                </a:lnTo>
                <a:lnTo>
                  <a:pt x="951" y="942"/>
                </a:lnTo>
                <a:lnTo>
                  <a:pt x="951" y="942"/>
                </a:lnTo>
                <a:lnTo>
                  <a:pt x="951" y="942"/>
                </a:lnTo>
                <a:lnTo>
                  <a:pt x="951" y="940"/>
                </a:lnTo>
                <a:lnTo>
                  <a:pt x="951" y="940"/>
                </a:lnTo>
                <a:lnTo>
                  <a:pt x="954" y="940"/>
                </a:lnTo>
                <a:lnTo>
                  <a:pt x="954" y="940"/>
                </a:lnTo>
                <a:lnTo>
                  <a:pt x="954" y="940"/>
                </a:lnTo>
                <a:lnTo>
                  <a:pt x="951" y="937"/>
                </a:lnTo>
                <a:lnTo>
                  <a:pt x="951" y="937"/>
                </a:lnTo>
                <a:lnTo>
                  <a:pt x="951" y="937"/>
                </a:lnTo>
                <a:lnTo>
                  <a:pt x="954" y="937"/>
                </a:lnTo>
                <a:lnTo>
                  <a:pt x="954" y="937"/>
                </a:lnTo>
                <a:lnTo>
                  <a:pt x="958" y="937"/>
                </a:lnTo>
                <a:lnTo>
                  <a:pt x="958" y="937"/>
                </a:lnTo>
                <a:lnTo>
                  <a:pt x="958" y="937"/>
                </a:lnTo>
                <a:lnTo>
                  <a:pt x="961" y="937"/>
                </a:lnTo>
                <a:lnTo>
                  <a:pt x="963" y="935"/>
                </a:lnTo>
                <a:lnTo>
                  <a:pt x="961" y="935"/>
                </a:lnTo>
                <a:lnTo>
                  <a:pt x="961" y="932"/>
                </a:lnTo>
                <a:lnTo>
                  <a:pt x="961" y="932"/>
                </a:lnTo>
                <a:lnTo>
                  <a:pt x="963" y="932"/>
                </a:lnTo>
                <a:lnTo>
                  <a:pt x="963" y="932"/>
                </a:lnTo>
                <a:lnTo>
                  <a:pt x="963" y="932"/>
                </a:lnTo>
                <a:lnTo>
                  <a:pt x="963" y="932"/>
                </a:lnTo>
                <a:lnTo>
                  <a:pt x="963" y="935"/>
                </a:lnTo>
                <a:lnTo>
                  <a:pt x="963" y="935"/>
                </a:lnTo>
                <a:lnTo>
                  <a:pt x="965" y="935"/>
                </a:lnTo>
                <a:lnTo>
                  <a:pt x="963" y="932"/>
                </a:lnTo>
                <a:lnTo>
                  <a:pt x="963" y="932"/>
                </a:lnTo>
                <a:lnTo>
                  <a:pt x="963" y="932"/>
                </a:lnTo>
                <a:lnTo>
                  <a:pt x="963" y="932"/>
                </a:lnTo>
                <a:lnTo>
                  <a:pt x="965" y="932"/>
                </a:lnTo>
                <a:lnTo>
                  <a:pt x="965" y="932"/>
                </a:lnTo>
                <a:lnTo>
                  <a:pt x="965" y="932"/>
                </a:lnTo>
                <a:lnTo>
                  <a:pt x="965" y="930"/>
                </a:lnTo>
                <a:lnTo>
                  <a:pt x="965" y="930"/>
                </a:lnTo>
                <a:lnTo>
                  <a:pt x="965" y="930"/>
                </a:lnTo>
                <a:lnTo>
                  <a:pt x="965" y="928"/>
                </a:lnTo>
                <a:lnTo>
                  <a:pt x="965" y="928"/>
                </a:lnTo>
                <a:lnTo>
                  <a:pt x="965" y="930"/>
                </a:lnTo>
                <a:lnTo>
                  <a:pt x="968" y="930"/>
                </a:lnTo>
                <a:lnTo>
                  <a:pt x="968" y="930"/>
                </a:lnTo>
                <a:lnTo>
                  <a:pt x="968" y="930"/>
                </a:lnTo>
                <a:lnTo>
                  <a:pt x="968" y="930"/>
                </a:lnTo>
                <a:lnTo>
                  <a:pt x="968" y="928"/>
                </a:lnTo>
                <a:lnTo>
                  <a:pt x="968" y="928"/>
                </a:lnTo>
                <a:lnTo>
                  <a:pt x="968" y="928"/>
                </a:lnTo>
                <a:lnTo>
                  <a:pt x="968" y="928"/>
                </a:lnTo>
                <a:lnTo>
                  <a:pt x="968" y="928"/>
                </a:lnTo>
                <a:lnTo>
                  <a:pt x="970" y="930"/>
                </a:lnTo>
                <a:lnTo>
                  <a:pt x="970" y="930"/>
                </a:lnTo>
                <a:lnTo>
                  <a:pt x="973" y="930"/>
                </a:lnTo>
                <a:lnTo>
                  <a:pt x="973" y="930"/>
                </a:lnTo>
                <a:lnTo>
                  <a:pt x="973" y="928"/>
                </a:lnTo>
                <a:lnTo>
                  <a:pt x="973" y="928"/>
                </a:lnTo>
                <a:lnTo>
                  <a:pt x="973" y="928"/>
                </a:lnTo>
                <a:lnTo>
                  <a:pt x="973" y="925"/>
                </a:lnTo>
                <a:lnTo>
                  <a:pt x="973" y="925"/>
                </a:lnTo>
                <a:lnTo>
                  <a:pt x="977" y="928"/>
                </a:lnTo>
                <a:lnTo>
                  <a:pt x="980" y="928"/>
                </a:lnTo>
                <a:lnTo>
                  <a:pt x="980" y="928"/>
                </a:lnTo>
                <a:lnTo>
                  <a:pt x="980" y="930"/>
                </a:lnTo>
                <a:lnTo>
                  <a:pt x="980" y="930"/>
                </a:lnTo>
                <a:lnTo>
                  <a:pt x="980" y="930"/>
                </a:lnTo>
                <a:lnTo>
                  <a:pt x="977" y="932"/>
                </a:lnTo>
                <a:lnTo>
                  <a:pt x="977" y="932"/>
                </a:lnTo>
                <a:lnTo>
                  <a:pt x="977" y="932"/>
                </a:lnTo>
                <a:lnTo>
                  <a:pt x="977" y="932"/>
                </a:lnTo>
                <a:lnTo>
                  <a:pt x="977" y="932"/>
                </a:lnTo>
                <a:lnTo>
                  <a:pt x="977" y="935"/>
                </a:lnTo>
                <a:lnTo>
                  <a:pt x="980" y="935"/>
                </a:lnTo>
                <a:lnTo>
                  <a:pt x="980" y="935"/>
                </a:lnTo>
                <a:lnTo>
                  <a:pt x="977" y="937"/>
                </a:lnTo>
                <a:lnTo>
                  <a:pt x="977" y="937"/>
                </a:lnTo>
                <a:lnTo>
                  <a:pt x="977" y="937"/>
                </a:lnTo>
                <a:lnTo>
                  <a:pt x="977" y="940"/>
                </a:lnTo>
                <a:lnTo>
                  <a:pt x="980" y="940"/>
                </a:lnTo>
                <a:lnTo>
                  <a:pt x="980" y="940"/>
                </a:lnTo>
                <a:lnTo>
                  <a:pt x="980" y="940"/>
                </a:lnTo>
                <a:lnTo>
                  <a:pt x="980" y="940"/>
                </a:lnTo>
                <a:lnTo>
                  <a:pt x="980" y="940"/>
                </a:lnTo>
                <a:lnTo>
                  <a:pt x="977" y="940"/>
                </a:lnTo>
                <a:lnTo>
                  <a:pt x="977" y="942"/>
                </a:lnTo>
                <a:lnTo>
                  <a:pt x="977" y="942"/>
                </a:lnTo>
                <a:lnTo>
                  <a:pt x="977" y="940"/>
                </a:lnTo>
                <a:lnTo>
                  <a:pt x="975" y="940"/>
                </a:lnTo>
                <a:lnTo>
                  <a:pt x="975" y="940"/>
                </a:lnTo>
                <a:lnTo>
                  <a:pt x="975" y="942"/>
                </a:lnTo>
                <a:lnTo>
                  <a:pt x="975" y="942"/>
                </a:lnTo>
                <a:lnTo>
                  <a:pt x="977" y="942"/>
                </a:lnTo>
                <a:lnTo>
                  <a:pt x="975" y="942"/>
                </a:lnTo>
                <a:lnTo>
                  <a:pt x="975" y="942"/>
                </a:lnTo>
                <a:lnTo>
                  <a:pt x="975" y="944"/>
                </a:lnTo>
                <a:lnTo>
                  <a:pt x="975" y="944"/>
                </a:lnTo>
                <a:lnTo>
                  <a:pt x="980" y="942"/>
                </a:lnTo>
                <a:lnTo>
                  <a:pt x="980" y="942"/>
                </a:lnTo>
                <a:lnTo>
                  <a:pt x="980" y="942"/>
                </a:lnTo>
                <a:lnTo>
                  <a:pt x="980" y="940"/>
                </a:lnTo>
                <a:lnTo>
                  <a:pt x="980" y="940"/>
                </a:lnTo>
                <a:lnTo>
                  <a:pt x="980" y="940"/>
                </a:lnTo>
                <a:lnTo>
                  <a:pt x="982" y="940"/>
                </a:lnTo>
                <a:lnTo>
                  <a:pt x="982" y="940"/>
                </a:lnTo>
                <a:lnTo>
                  <a:pt x="982" y="940"/>
                </a:lnTo>
                <a:lnTo>
                  <a:pt x="982" y="940"/>
                </a:lnTo>
                <a:lnTo>
                  <a:pt x="982" y="940"/>
                </a:lnTo>
                <a:lnTo>
                  <a:pt x="982" y="937"/>
                </a:lnTo>
                <a:lnTo>
                  <a:pt x="982" y="937"/>
                </a:lnTo>
                <a:lnTo>
                  <a:pt x="982" y="937"/>
                </a:lnTo>
                <a:lnTo>
                  <a:pt x="982" y="937"/>
                </a:lnTo>
                <a:lnTo>
                  <a:pt x="982" y="935"/>
                </a:lnTo>
                <a:lnTo>
                  <a:pt x="982" y="935"/>
                </a:lnTo>
                <a:lnTo>
                  <a:pt x="982" y="935"/>
                </a:lnTo>
                <a:lnTo>
                  <a:pt x="984" y="932"/>
                </a:lnTo>
                <a:lnTo>
                  <a:pt x="984" y="932"/>
                </a:lnTo>
                <a:lnTo>
                  <a:pt x="984" y="932"/>
                </a:lnTo>
                <a:lnTo>
                  <a:pt x="984" y="932"/>
                </a:lnTo>
                <a:lnTo>
                  <a:pt x="984" y="932"/>
                </a:lnTo>
                <a:lnTo>
                  <a:pt x="984" y="932"/>
                </a:lnTo>
                <a:lnTo>
                  <a:pt x="984" y="932"/>
                </a:lnTo>
                <a:lnTo>
                  <a:pt x="984" y="930"/>
                </a:lnTo>
                <a:lnTo>
                  <a:pt x="984" y="930"/>
                </a:lnTo>
                <a:lnTo>
                  <a:pt x="984" y="930"/>
                </a:lnTo>
                <a:lnTo>
                  <a:pt x="984" y="928"/>
                </a:lnTo>
                <a:lnTo>
                  <a:pt x="984" y="928"/>
                </a:lnTo>
                <a:lnTo>
                  <a:pt x="982" y="925"/>
                </a:lnTo>
                <a:lnTo>
                  <a:pt x="982" y="925"/>
                </a:lnTo>
                <a:lnTo>
                  <a:pt x="982" y="925"/>
                </a:lnTo>
                <a:lnTo>
                  <a:pt x="984" y="925"/>
                </a:lnTo>
                <a:lnTo>
                  <a:pt x="984" y="925"/>
                </a:lnTo>
                <a:lnTo>
                  <a:pt x="987" y="925"/>
                </a:lnTo>
                <a:lnTo>
                  <a:pt x="984" y="925"/>
                </a:lnTo>
                <a:lnTo>
                  <a:pt x="984" y="925"/>
                </a:lnTo>
                <a:lnTo>
                  <a:pt x="984" y="928"/>
                </a:lnTo>
                <a:lnTo>
                  <a:pt x="984" y="928"/>
                </a:lnTo>
                <a:lnTo>
                  <a:pt x="984" y="930"/>
                </a:lnTo>
                <a:lnTo>
                  <a:pt x="984" y="930"/>
                </a:lnTo>
                <a:lnTo>
                  <a:pt x="987" y="930"/>
                </a:lnTo>
                <a:lnTo>
                  <a:pt x="987" y="930"/>
                </a:lnTo>
                <a:lnTo>
                  <a:pt x="987" y="930"/>
                </a:lnTo>
                <a:lnTo>
                  <a:pt x="987" y="928"/>
                </a:lnTo>
                <a:lnTo>
                  <a:pt x="987" y="928"/>
                </a:lnTo>
                <a:lnTo>
                  <a:pt x="989" y="925"/>
                </a:lnTo>
                <a:lnTo>
                  <a:pt x="989" y="925"/>
                </a:lnTo>
                <a:lnTo>
                  <a:pt x="989" y="925"/>
                </a:lnTo>
                <a:lnTo>
                  <a:pt x="991" y="928"/>
                </a:lnTo>
                <a:lnTo>
                  <a:pt x="991" y="925"/>
                </a:lnTo>
                <a:lnTo>
                  <a:pt x="991" y="925"/>
                </a:lnTo>
                <a:lnTo>
                  <a:pt x="994" y="925"/>
                </a:lnTo>
                <a:lnTo>
                  <a:pt x="996" y="925"/>
                </a:lnTo>
                <a:lnTo>
                  <a:pt x="996" y="925"/>
                </a:lnTo>
                <a:lnTo>
                  <a:pt x="996" y="925"/>
                </a:lnTo>
                <a:lnTo>
                  <a:pt x="996" y="923"/>
                </a:lnTo>
                <a:lnTo>
                  <a:pt x="999" y="923"/>
                </a:lnTo>
                <a:lnTo>
                  <a:pt x="999" y="923"/>
                </a:lnTo>
                <a:lnTo>
                  <a:pt x="999" y="923"/>
                </a:lnTo>
                <a:lnTo>
                  <a:pt x="999" y="923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5"/>
                </a:lnTo>
                <a:lnTo>
                  <a:pt x="1001" y="923"/>
                </a:lnTo>
                <a:lnTo>
                  <a:pt x="1001" y="923"/>
                </a:lnTo>
                <a:lnTo>
                  <a:pt x="1001" y="923"/>
                </a:lnTo>
                <a:lnTo>
                  <a:pt x="1003" y="923"/>
                </a:lnTo>
                <a:lnTo>
                  <a:pt x="1003" y="923"/>
                </a:lnTo>
                <a:lnTo>
                  <a:pt x="1003" y="923"/>
                </a:lnTo>
                <a:lnTo>
                  <a:pt x="1003" y="925"/>
                </a:lnTo>
                <a:lnTo>
                  <a:pt x="1003" y="925"/>
                </a:lnTo>
                <a:lnTo>
                  <a:pt x="1006" y="921"/>
                </a:lnTo>
                <a:lnTo>
                  <a:pt x="1006" y="918"/>
                </a:lnTo>
                <a:lnTo>
                  <a:pt x="1008" y="918"/>
                </a:lnTo>
                <a:lnTo>
                  <a:pt x="1008" y="921"/>
                </a:lnTo>
                <a:lnTo>
                  <a:pt x="1008" y="921"/>
                </a:lnTo>
                <a:lnTo>
                  <a:pt x="1008" y="921"/>
                </a:lnTo>
                <a:lnTo>
                  <a:pt x="1008" y="921"/>
                </a:lnTo>
                <a:lnTo>
                  <a:pt x="1008" y="921"/>
                </a:lnTo>
                <a:lnTo>
                  <a:pt x="1008" y="918"/>
                </a:lnTo>
                <a:lnTo>
                  <a:pt x="1010" y="921"/>
                </a:lnTo>
                <a:lnTo>
                  <a:pt x="1010" y="921"/>
                </a:lnTo>
                <a:lnTo>
                  <a:pt x="1010" y="921"/>
                </a:lnTo>
                <a:lnTo>
                  <a:pt x="1010" y="921"/>
                </a:lnTo>
                <a:lnTo>
                  <a:pt x="1010" y="921"/>
                </a:lnTo>
                <a:lnTo>
                  <a:pt x="1010" y="921"/>
                </a:lnTo>
                <a:lnTo>
                  <a:pt x="1010" y="923"/>
                </a:lnTo>
                <a:lnTo>
                  <a:pt x="1010" y="923"/>
                </a:lnTo>
                <a:lnTo>
                  <a:pt x="1010" y="923"/>
                </a:lnTo>
                <a:lnTo>
                  <a:pt x="1010" y="923"/>
                </a:lnTo>
                <a:lnTo>
                  <a:pt x="1010" y="923"/>
                </a:lnTo>
                <a:lnTo>
                  <a:pt x="1013" y="923"/>
                </a:lnTo>
                <a:lnTo>
                  <a:pt x="1013" y="923"/>
                </a:lnTo>
                <a:lnTo>
                  <a:pt x="1013" y="923"/>
                </a:lnTo>
                <a:lnTo>
                  <a:pt x="1013" y="921"/>
                </a:lnTo>
                <a:lnTo>
                  <a:pt x="1013" y="921"/>
                </a:lnTo>
                <a:lnTo>
                  <a:pt x="1013" y="921"/>
                </a:lnTo>
                <a:lnTo>
                  <a:pt x="1013" y="921"/>
                </a:lnTo>
                <a:lnTo>
                  <a:pt x="1013" y="921"/>
                </a:lnTo>
                <a:lnTo>
                  <a:pt x="1013" y="918"/>
                </a:lnTo>
                <a:lnTo>
                  <a:pt x="1013" y="918"/>
                </a:lnTo>
                <a:lnTo>
                  <a:pt x="1013" y="918"/>
                </a:lnTo>
                <a:lnTo>
                  <a:pt x="1013" y="918"/>
                </a:lnTo>
                <a:lnTo>
                  <a:pt x="1010" y="918"/>
                </a:lnTo>
                <a:lnTo>
                  <a:pt x="1010" y="918"/>
                </a:lnTo>
                <a:lnTo>
                  <a:pt x="1013" y="916"/>
                </a:lnTo>
                <a:lnTo>
                  <a:pt x="1013" y="916"/>
                </a:lnTo>
                <a:lnTo>
                  <a:pt x="1013" y="916"/>
                </a:lnTo>
                <a:lnTo>
                  <a:pt x="1013" y="914"/>
                </a:lnTo>
                <a:lnTo>
                  <a:pt x="1013" y="914"/>
                </a:lnTo>
                <a:lnTo>
                  <a:pt x="1013" y="914"/>
                </a:lnTo>
                <a:lnTo>
                  <a:pt x="1013" y="914"/>
                </a:lnTo>
                <a:lnTo>
                  <a:pt x="1013" y="911"/>
                </a:lnTo>
                <a:lnTo>
                  <a:pt x="1013" y="911"/>
                </a:lnTo>
                <a:lnTo>
                  <a:pt x="1013" y="911"/>
                </a:lnTo>
                <a:lnTo>
                  <a:pt x="1013" y="911"/>
                </a:lnTo>
                <a:lnTo>
                  <a:pt x="1013" y="914"/>
                </a:lnTo>
                <a:lnTo>
                  <a:pt x="1013" y="914"/>
                </a:lnTo>
                <a:lnTo>
                  <a:pt x="1015" y="914"/>
                </a:lnTo>
                <a:lnTo>
                  <a:pt x="1015" y="914"/>
                </a:lnTo>
                <a:lnTo>
                  <a:pt x="1015" y="911"/>
                </a:lnTo>
                <a:lnTo>
                  <a:pt x="1017" y="911"/>
                </a:lnTo>
                <a:lnTo>
                  <a:pt x="1015" y="909"/>
                </a:lnTo>
                <a:lnTo>
                  <a:pt x="1015" y="909"/>
                </a:lnTo>
                <a:lnTo>
                  <a:pt x="1015" y="909"/>
                </a:lnTo>
                <a:lnTo>
                  <a:pt x="1017" y="909"/>
                </a:lnTo>
                <a:lnTo>
                  <a:pt x="1020" y="909"/>
                </a:lnTo>
                <a:lnTo>
                  <a:pt x="1020" y="909"/>
                </a:lnTo>
                <a:lnTo>
                  <a:pt x="1020" y="909"/>
                </a:lnTo>
                <a:lnTo>
                  <a:pt x="1020" y="911"/>
                </a:lnTo>
                <a:lnTo>
                  <a:pt x="1020" y="911"/>
                </a:lnTo>
                <a:lnTo>
                  <a:pt x="1020" y="911"/>
                </a:lnTo>
                <a:lnTo>
                  <a:pt x="1020" y="911"/>
                </a:lnTo>
                <a:lnTo>
                  <a:pt x="1020" y="911"/>
                </a:lnTo>
                <a:lnTo>
                  <a:pt x="1017" y="911"/>
                </a:lnTo>
                <a:lnTo>
                  <a:pt x="1017" y="911"/>
                </a:lnTo>
                <a:lnTo>
                  <a:pt x="1017" y="911"/>
                </a:lnTo>
                <a:lnTo>
                  <a:pt x="1017" y="911"/>
                </a:lnTo>
                <a:lnTo>
                  <a:pt x="1017" y="911"/>
                </a:lnTo>
                <a:lnTo>
                  <a:pt x="1017" y="911"/>
                </a:lnTo>
                <a:lnTo>
                  <a:pt x="1017" y="914"/>
                </a:lnTo>
                <a:lnTo>
                  <a:pt x="1017" y="914"/>
                </a:lnTo>
                <a:lnTo>
                  <a:pt x="1015" y="914"/>
                </a:lnTo>
                <a:lnTo>
                  <a:pt x="1015" y="914"/>
                </a:lnTo>
                <a:lnTo>
                  <a:pt x="1015" y="916"/>
                </a:lnTo>
                <a:lnTo>
                  <a:pt x="1015" y="916"/>
                </a:lnTo>
                <a:lnTo>
                  <a:pt x="1015" y="916"/>
                </a:lnTo>
                <a:lnTo>
                  <a:pt x="1015" y="916"/>
                </a:lnTo>
                <a:lnTo>
                  <a:pt x="1015" y="918"/>
                </a:lnTo>
                <a:lnTo>
                  <a:pt x="1015" y="918"/>
                </a:lnTo>
                <a:lnTo>
                  <a:pt x="1015" y="918"/>
                </a:lnTo>
                <a:lnTo>
                  <a:pt x="1017" y="918"/>
                </a:lnTo>
                <a:lnTo>
                  <a:pt x="1017" y="918"/>
                </a:lnTo>
                <a:lnTo>
                  <a:pt x="1017" y="918"/>
                </a:lnTo>
                <a:lnTo>
                  <a:pt x="1015" y="918"/>
                </a:lnTo>
                <a:lnTo>
                  <a:pt x="1017" y="921"/>
                </a:lnTo>
                <a:lnTo>
                  <a:pt x="1017" y="921"/>
                </a:lnTo>
                <a:lnTo>
                  <a:pt x="1017" y="921"/>
                </a:lnTo>
                <a:lnTo>
                  <a:pt x="1017" y="921"/>
                </a:lnTo>
                <a:lnTo>
                  <a:pt x="1017" y="921"/>
                </a:lnTo>
                <a:lnTo>
                  <a:pt x="1017" y="918"/>
                </a:lnTo>
                <a:lnTo>
                  <a:pt x="1017" y="918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21"/>
                </a:lnTo>
                <a:lnTo>
                  <a:pt x="1020" y="921"/>
                </a:lnTo>
                <a:lnTo>
                  <a:pt x="1020" y="921"/>
                </a:lnTo>
                <a:lnTo>
                  <a:pt x="1022" y="921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18"/>
                </a:lnTo>
                <a:lnTo>
                  <a:pt x="1020" y="916"/>
                </a:lnTo>
                <a:lnTo>
                  <a:pt x="1020" y="916"/>
                </a:lnTo>
                <a:lnTo>
                  <a:pt x="1020" y="914"/>
                </a:lnTo>
                <a:lnTo>
                  <a:pt x="1020" y="914"/>
                </a:lnTo>
                <a:lnTo>
                  <a:pt x="1020" y="914"/>
                </a:lnTo>
                <a:lnTo>
                  <a:pt x="1020" y="914"/>
                </a:lnTo>
                <a:lnTo>
                  <a:pt x="1020" y="916"/>
                </a:lnTo>
                <a:lnTo>
                  <a:pt x="1020" y="916"/>
                </a:lnTo>
                <a:lnTo>
                  <a:pt x="1022" y="916"/>
                </a:lnTo>
                <a:lnTo>
                  <a:pt x="1022" y="916"/>
                </a:lnTo>
                <a:lnTo>
                  <a:pt x="1022" y="916"/>
                </a:lnTo>
                <a:lnTo>
                  <a:pt x="1022" y="914"/>
                </a:lnTo>
                <a:lnTo>
                  <a:pt x="1022" y="914"/>
                </a:lnTo>
                <a:lnTo>
                  <a:pt x="1022" y="914"/>
                </a:lnTo>
                <a:lnTo>
                  <a:pt x="1022" y="914"/>
                </a:lnTo>
                <a:lnTo>
                  <a:pt x="1022" y="911"/>
                </a:lnTo>
                <a:lnTo>
                  <a:pt x="1022" y="911"/>
                </a:lnTo>
                <a:lnTo>
                  <a:pt x="1022" y="911"/>
                </a:lnTo>
                <a:lnTo>
                  <a:pt x="1022" y="911"/>
                </a:lnTo>
                <a:lnTo>
                  <a:pt x="1022" y="911"/>
                </a:lnTo>
                <a:lnTo>
                  <a:pt x="1022" y="911"/>
                </a:lnTo>
                <a:lnTo>
                  <a:pt x="1022" y="914"/>
                </a:lnTo>
                <a:lnTo>
                  <a:pt x="1025" y="914"/>
                </a:lnTo>
                <a:lnTo>
                  <a:pt x="1025" y="911"/>
                </a:lnTo>
                <a:lnTo>
                  <a:pt x="1025" y="911"/>
                </a:lnTo>
                <a:lnTo>
                  <a:pt x="1027" y="911"/>
                </a:lnTo>
                <a:lnTo>
                  <a:pt x="1027" y="911"/>
                </a:lnTo>
                <a:lnTo>
                  <a:pt x="1027" y="911"/>
                </a:lnTo>
                <a:lnTo>
                  <a:pt x="1027" y="911"/>
                </a:lnTo>
                <a:lnTo>
                  <a:pt x="1027" y="911"/>
                </a:lnTo>
                <a:lnTo>
                  <a:pt x="1029" y="911"/>
                </a:lnTo>
                <a:lnTo>
                  <a:pt x="1029" y="911"/>
                </a:lnTo>
                <a:lnTo>
                  <a:pt x="1029" y="911"/>
                </a:lnTo>
                <a:lnTo>
                  <a:pt x="1029" y="909"/>
                </a:lnTo>
                <a:lnTo>
                  <a:pt x="1029" y="909"/>
                </a:lnTo>
                <a:lnTo>
                  <a:pt x="1029" y="909"/>
                </a:lnTo>
                <a:lnTo>
                  <a:pt x="1032" y="909"/>
                </a:lnTo>
                <a:lnTo>
                  <a:pt x="1032" y="909"/>
                </a:lnTo>
                <a:lnTo>
                  <a:pt x="1032" y="909"/>
                </a:lnTo>
                <a:lnTo>
                  <a:pt x="1032" y="906"/>
                </a:lnTo>
                <a:lnTo>
                  <a:pt x="1032" y="906"/>
                </a:lnTo>
                <a:lnTo>
                  <a:pt x="1029" y="906"/>
                </a:lnTo>
                <a:lnTo>
                  <a:pt x="1029" y="909"/>
                </a:lnTo>
                <a:lnTo>
                  <a:pt x="1027" y="909"/>
                </a:lnTo>
                <a:lnTo>
                  <a:pt x="1027" y="911"/>
                </a:lnTo>
                <a:lnTo>
                  <a:pt x="1025" y="911"/>
                </a:lnTo>
                <a:lnTo>
                  <a:pt x="1025" y="911"/>
                </a:lnTo>
                <a:lnTo>
                  <a:pt x="1025" y="909"/>
                </a:lnTo>
                <a:lnTo>
                  <a:pt x="1025" y="909"/>
                </a:lnTo>
                <a:lnTo>
                  <a:pt x="1025" y="909"/>
                </a:lnTo>
                <a:lnTo>
                  <a:pt x="1022" y="909"/>
                </a:lnTo>
                <a:lnTo>
                  <a:pt x="1022" y="909"/>
                </a:lnTo>
                <a:lnTo>
                  <a:pt x="1022" y="909"/>
                </a:lnTo>
                <a:lnTo>
                  <a:pt x="1022" y="909"/>
                </a:lnTo>
                <a:lnTo>
                  <a:pt x="1022" y="909"/>
                </a:lnTo>
                <a:lnTo>
                  <a:pt x="1022" y="906"/>
                </a:lnTo>
                <a:lnTo>
                  <a:pt x="1022" y="906"/>
                </a:lnTo>
                <a:lnTo>
                  <a:pt x="1022" y="906"/>
                </a:lnTo>
                <a:lnTo>
                  <a:pt x="1025" y="906"/>
                </a:lnTo>
                <a:lnTo>
                  <a:pt x="1025" y="906"/>
                </a:lnTo>
                <a:lnTo>
                  <a:pt x="1025" y="906"/>
                </a:lnTo>
                <a:lnTo>
                  <a:pt x="1027" y="906"/>
                </a:lnTo>
                <a:lnTo>
                  <a:pt x="1027" y="906"/>
                </a:lnTo>
                <a:lnTo>
                  <a:pt x="1027" y="906"/>
                </a:lnTo>
                <a:lnTo>
                  <a:pt x="1029" y="904"/>
                </a:lnTo>
                <a:lnTo>
                  <a:pt x="1029" y="904"/>
                </a:lnTo>
                <a:lnTo>
                  <a:pt x="1029" y="904"/>
                </a:lnTo>
                <a:lnTo>
                  <a:pt x="1027" y="904"/>
                </a:lnTo>
                <a:lnTo>
                  <a:pt x="1027" y="902"/>
                </a:lnTo>
                <a:lnTo>
                  <a:pt x="1025" y="902"/>
                </a:lnTo>
                <a:lnTo>
                  <a:pt x="1025" y="902"/>
                </a:lnTo>
                <a:lnTo>
                  <a:pt x="1025" y="902"/>
                </a:lnTo>
                <a:lnTo>
                  <a:pt x="1025" y="902"/>
                </a:lnTo>
                <a:lnTo>
                  <a:pt x="1022" y="904"/>
                </a:lnTo>
                <a:lnTo>
                  <a:pt x="1022" y="902"/>
                </a:lnTo>
                <a:lnTo>
                  <a:pt x="1022" y="902"/>
                </a:lnTo>
                <a:lnTo>
                  <a:pt x="1022" y="902"/>
                </a:lnTo>
                <a:lnTo>
                  <a:pt x="1022" y="902"/>
                </a:lnTo>
                <a:lnTo>
                  <a:pt x="1022" y="902"/>
                </a:lnTo>
                <a:lnTo>
                  <a:pt x="1022" y="902"/>
                </a:lnTo>
                <a:lnTo>
                  <a:pt x="1022" y="899"/>
                </a:lnTo>
                <a:lnTo>
                  <a:pt x="1020" y="899"/>
                </a:lnTo>
                <a:lnTo>
                  <a:pt x="1017" y="902"/>
                </a:lnTo>
                <a:lnTo>
                  <a:pt x="1017" y="902"/>
                </a:lnTo>
                <a:lnTo>
                  <a:pt x="1017" y="904"/>
                </a:lnTo>
                <a:lnTo>
                  <a:pt x="1017" y="904"/>
                </a:lnTo>
                <a:lnTo>
                  <a:pt x="1017" y="904"/>
                </a:lnTo>
                <a:lnTo>
                  <a:pt x="1017" y="904"/>
                </a:lnTo>
                <a:lnTo>
                  <a:pt x="1017" y="906"/>
                </a:lnTo>
                <a:lnTo>
                  <a:pt x="1015" y="904"/>
                </a:lnTo>
                <a:lnTo>
                  <a:pt x="1015" y="904"/>
                </a:lnTo>
                <a:lnTo>
                  <a:pt x="1015" y="902"/>
                </a:lnTo>
                <a:lnTo>
                  <a:pt x="1015" y="902"/>
                </a:lnTo>
                <a:lnTo>
                  <a:pt x="1017" y="902"/>
                </a:lnTo>
                <a:lnTo>
                  <a:pt x="1017" y="899"/>
                </a:lnTo>
                <a:lnTo>
                  <a:pt x="1020" y="899"/>
                </a:lnTo>
                <a:lnTo>
                  <a:pt x="1020" y="899"/>
                </a:lnTo>
                <a:lnTo>
                  <a:pt x="1020" y="899"/>
                </a:lnTo>
                <a:lnTo>
                  <a:pt x="1020" y="897"/>
                </a:lnTo>
                <a:lnTo>
                  <a:pt x="1022" y="897"/>
                </a:lnTo>
                <a:lnTo>
                  <a:pt x="1022" y="897"/>
                </a:lnTo>
                <a:lnTo>
                  <a:pt x="1022" y="895"/>
                </a:lnTo>
                <a:lnTo>
                  <a:pt x="1022" y="895"/>
                </a:lnTo>
                <a:lnTo>
                  <a:pt x="1022" y="895"/>
                </a:lnTo>
                <a:lnTo>
                  <a:pt x="1025" y="892"/>
                </a:lnTo>
                <a:lnTo>
                  <a:pt x="1027" y="892"/>
                </a:lnTo>
                <a:lnTo>
                  <a:pt x="1027" y="892"/>
                </a:lnTo>
                <a:lnTo>
                  <a:pt x="1027" y="892"/>
                </a:lnTo>
                <a:lnTo>
                  <a:pt x="1027" y="892"/>
                </a:lnTo>
                <a:lnTo>
                  <a:pt x="1029" y="895"/>
                </a:lnTo>
                <a:lnTo>
                  <a:pt x="1029" y="895"/>
                </a:lnTo>
                <a:lnTo>
                  <a:pt x="1029" y="895"/>
                </a:lnTo>
                <a:lnTo>
                  <a:pt x="1032" y="895"/>
                </a:lnTo>
                <a:lnTo>
                  <a:pt x="1032" y="895"/>
                </a:lnTo>
                <a:lnTo>
                  <a:pt x="1034" y="892"/>
                </a:lnTo>
                <a:lnTo>
                  <a:pt x="1032" y="892"/>
                </a:lnTo>
                <a:lnTo>
                  <a:pt x="1032" y="892"/>
                </a:lnTo>
                <a:lnTo>
                  <a:pt x="1032" y="892"/>
                </a:lnTo>
                <a:lnTo>
                  <a:pt x="1032" y="890"/>
                </a:lnTo>
                <a:lnTo>
                  <a:pt x="1032" y="890"/>
                </a:lnTo>
                <a:lnTo>
                  <a:pt x="1034" y="890"/>
                </a:lnTo>
                <a:lnTo>
                  <a:pt x="1034" y="890"/>
                </a:lnTo>
                <a:lnTo>
                  <a:pt x="1039" y="892"/>
                </a:lnTo>
                <a:lnTo>
                  <a:pt x="1041" y="895"/>
                </a:lnTo>
                <a:lnTo>
                  <a:pt x="1041" y="895"/>
                </a:lnTo>
                <a:lnTo>
                  <a:pt x="1041" y="892"/>
                </a:lnTo>
                <a:lnTo>
                  <a:pt x="1041" y="892"/>
                </a:lnTo>
                <a:lnTo>
                  <a:pt x="1044" y="892"/>
                </a:lnTo>
                <a:lnTo>
                  <a:pt x="1044" y="892"/>
                </a:lnTo>
                <a:lnTo>
                  <a:pt x="1044" y="890"/>
                </a:lnTo>
                <a:lnTo>
                  <a:pt x="1041" y="890"/>
                </a:lnTo>
                <a:lnTo>
                  <a:pt x="1041" y="890"/>
                </a:lnTo>
                <a:lnTo>
                  <a:pt x="1041" y="890"/>
                </a:lnTo>
                <a:lnTo>
                  <a:pt x="1041" y="888"/>
                </a:lnTo>
                <a:lnTo>
                  <a:pt x="1041" y="888"/>
                </a:lnTo>
                <a:lnTo>
                  <a:pt x="1041" y="888"/>
                </a:lnTo>
                <a:lnTo>
                  <a:pt x="1039" y="888"/>
                </a:lnTo>
                <a:lnTo>
                  <a:pt x="1034" y="890"/>
                </a:lnTo>
                <a:lnTo>
                  <a:pt x="1032" y="890"/>
                </a:lnTo>
                <a:lnTo>
                  <a:pt x="1034" y="888"/>
                </a:lnTo>
                <a:lnTo>
                  <a:pt x="1034" y="888"/>
                </a:lnTo>
                <a:lnTo>
                  <a:pt x="1034" y="888"/>
                </a:lnTo>
                <a:lnTo>
                  <a:pt x="1034" y="888"/>
                </a:lnTo>
                <a:lnTo>
                  <a:pt x="1036" y="888"/>
                </a:lnTo>
                <a:lnTo>
                  <a:pt x="1036" y="888"/>
                </a:lnTo>
                <a:lnTo>
                  <a:pt x="1036" y="888"/>
                </a:lnTo>
                <a:lnTo>
                  <a:pt x="1036" y="885"/>
                </a:lnTo>
                <a:lnTo>
                  <a:pt x="1036" y="885"/>
                </a:lnTo>
                <a:lnTo>
                  <a:pt x="1036" y="885"/>
                </a:lnTo>
                <a:lnTo>
                  <a:pt x="1039" y="885"/>
                </a:lnTo>
                <a:lnTo>
                  <a:pt x="1039" y="885"/>
                </a:lnTo>
                <a:lnTo>
                  <a:pt x="1039" y="883"/>
                </a:lnTo>
                <a:lnTo>
                  <a:pt x="1041" y="883"/>
                </a:lnTo>
                <a:lnTo>
                  <a:pt x="1041" y="883"/>
                </a:lnTo>
                <a:lnTo>
                  <a:pt x="1041" y="883"/>
                </a:lnTo>
                <a:lnTo>
                  <a:pt x="1044" y="883"/>
                </a:lnTo>
                <a:lnTo>
                  <a:pt x="1044" y="883"/>
                </a:lnTo>
                <a:lnTo>
                  <a:pt x="1044" y="880"/>
                </a:lnTo>
                <a:lnTo>
                  <a:pt x="1046" y="880"/>
                </a:lnTo>
                <a:lnTo>
                  <a:pt x="1046" y="883"/>
                </a:lnTo>
                <a:lnTo>
                  <a:pt x="1046" y="885"/>
                </a:lnTo>
                <a:lnTo>
                  <a:pt x="1048" y="885"/>
                </a:lnTo>
                <a:lnTo>
                  <a:pt x="1048" y="885"/>
                </a:lnTo>
                <a:lnTo>
                  <a:pt x="1051" y="885"/>
                </a:lnTo>
                <a:lnTo>
                  <a:pt x="1051" y="885"/>
                </a:lnTo>
                <a:lnTo>
                  <a:pt x="1051" y="885"/>
                </a:lnTo>
                <a:lnTo>
                  <a:pt x="1053" y="885"/>
                </a:lnTo>
                <a:lnTo>
                  <a:pt x="1055" y="885"/>
                </a:lnTo>
                <a:lnTo>
                  <a:pt x="1055" y="885"/>
                </a:lnTo>
                <a:lnTo>
                  <a:pt x="1055" y="885"/>
                </a:lnTo>
                <a:lnTo>
                  <a:pt x="1055" y="885"/>
                </a:lnTo>
                <a:lnTo>
                  <a:pt x="1055" y="883"/>
                </a:lnTo>
                <a:lnTo>
                  <a:pt x="1055" y="883"/>
                </a:lnTo>
                <a:lnTo>
                  <a:pt x="1055" y="883"/>
                </a:lnTo>
                <a:lnTo>
                  <a:pt x="1055" y="883"/>
                </a:lnTo>
                <a:lnTo>
                  <a:pt x="1053" y="883"/>
                </a:lnTo>
                <a:lnTo>
                  <a:pt x="1053" y="880"/>
                </a:lnTo>
                <a:lnTo>
                  <a:pt x="1053" y="880"/>
                </a:lnTo>
                <a:lnTo>
                  <a:pt x="1051" y="880"/>
                </a:lnTo>
                <a:lnTo>
                  <a:pt x="1051" y="880"/>
                </a:lnTo>
                <a:lnTo>
                  <a:pt x="1051" y="880"/>
                </a:lnTo>
                <a:lnTo>
                  <a:pt x="1051" y="880"/>
                </a:lnTo>
                <a:lnTo>
                  <a:pt x="1051" y="878"/>
                </a:lnTo>
                <a:lnTo>
                  <a:pt x="1051" y="878"/>
                </a:lnTo>
                <a:lnTo>
                  <a:pt x="1053" y="880"/>
                </a:lnTo>
                <a:lnTo>
                  <a:pt x="1053" y="878"/>
                </a:lnTo>
                <a:lnTo>
                  <a:pt x="1053" y="878"/>
                </a:lnTo>
                <a:lnTo>
                  <a:pt x="1055" y="876"/>
                </a:lnTo>
                <a:lnTo>
                  <a:pt x="1055" y="878"/>
                </a:lnTo>
                <a:lnTo>
                  <a:pt x="1055" y="878"/>
                </a:lnTo>
                <a:lnTo>
                  <a:pt x="1055" y="878"/>
                </a:lnTo>
                <a:lnTo>
                  <a:pt x="1055" y="878"/>
                </a:lnTo>
                <a:lnTo>
                  <a:pt x="1058" y="876"/>
                </a:lnTo>
                <a:lnTo>
                  <a:pt x="1058" y="876"/>
                </a:lnTo>
                <a:lnTo>
                  <a:pt x="1058" y="876"/>
                </a:lnTo>
                <a:lnTo>
                  <a:pt x="1058" y="876"/>
                </a:lnTo>
                <a:lnTo>
                  <a:pt x="1058" y="876"/>
                </a:lnTo>
                <a:lnTo>
                  <a:pt x="1058" y="878"/>
                </a:lnTo>
                <a:lnTo>
                  <a:pt x="1058" y="876"/>
                </a:lnTo>
                <a:lnTo>
                  <a:pt x="1058" y="876"/>
                </a:lnTo>
                <a:lnTo>
                  <a:pt x="1058" y="876"/>
                </a:lnTo>
                <a:lnTo>
                  <a:pt x="1058" y="873"/>
                </a:lnTo>
                <a:lnTo>
                  <a:pt x="1058" y="873"/>
                </a:lnTo>
                <a:lnTo>
                  <a:pt x="1055" y="873"/>
                </a:lnTo>
                <a:lnTo>
                  <a:pt x="1055" y="873"/>
                </a:lnTo>
                <a:lnTo>
                  <a:pt x="1055" y="873"/>
                </a:lnTo>
                <a:lnTo>
                  <a:pt x="1055" y="873"/>
                </a:lnTo>
                <a:lnTo>
                  <a:pt x="1055" y="871"/>
                </a:lnTo>
                <a:lnTo>
                  <a:pt x="1058" y="871"/>
                </a:lnTo>
                <a:lnTo>
                  <a:pt x="1058" y="871"/>
                </a:lnTo>
                <a:lnTo>
                  <a:pt x="1058" y="871"/>
                </a:lnTo>
                <a:lnTo>
                  <a:pt x="1060" y="871"/>
                </a:lnTo>
                <a:lnTo>
                  <a:pt x="1060" y="873"/>
                </a:lnTo>
                <a:lnTo>
                  <a:pt x="1062" y="876"/>
                </a:lnTo>
                <a:lnTo>
                  <a:pt x="1062" y="876"/>
                </a:lnTo>
                <a:lnTo>
                  <a:pt x="1065" y="876"/>
                </a:lnTo>
                <a:lnTo>
                  <a:pt x="1065" y="876"/>
                </a:lnTo>
                <a:lnTo>
                  <a:pt x="1065" y="876"/>
                </a:lnTo>
                <a:lnTo>
                  <a:pt x="1067" y="873"/>
                </a:lnTo>
                <a:lnTo>
                  <a:pt x="1065" y="873"/>
                </a:lnTo>
                <a:lnTo>
                  <a:pt x="1065" y="873"/>
                </a:lnTo>
                <a:lnTo>
                  <a:pt x="1065" y="873"/>
                </a:lnTo>
                <a:lnTo>
                  <a:pt x="1065" y="871"/>
                </a:lnTo>
                <a:lnTo>
                  <a:pt x="1067" y="873"/>
                </a:lnTo>
                <a:lnTo>
                  <a:pt x="1067" y="873"/>
                </a:lnTo>
                <a:lnTo>
                  <a:pt x="1070" y="873"/>
                </a:lnTo>
                <a:lnTo>
                  <a:pt x="1070" y="871"/>
                </a:lnTo>
                <a:lnTo>
                  <a:pt x="1070" y="871"/>
                </a:lnTo>
                <a:lnTo>
                  <a:pt x="1070" y="871"/>
                </a:lnTo>
                <a:lnTo>
                  <a:pt x="1072" y="869"/>
                </a:lnTo>
                <a:lnTo>
                  <a:pt x="1072" y="869"/>
                </a:lnTo>
                <a:lnTo>
                  <a:pt x="1074" y="869"/>
                </a:lnTo>
                <a:lnTo>
                  <a:pt x="1074" y="869"/>
                </a:lnTo>
                <a:lnTo>
                  <a:pt x="1072" y="869"/>
                </a:lnTo>
                <a:lnTo>
                  <a:pt x="1072" y="869"/>
                </a:lnTo>
                <a:lnTo>
                  <a:pt x="1074" y="866"/>
                </a:lnTo>
                <a:lnTo>
                  <a:pt x="1074" y="866"/>
                </a:lnTo>
                <a:lnTo>
                  <a:pt x="1072" y="866"/>
                </a:lnTo>
                <a:lnTo>
                  <a:pt x="1072" y="864"/>
                </a:lnTo>
                <a:lnTo>
                  <a:pt x="1074" y="864"/>
                </a:lnTo>
                <a:lnTo>
                  <a:pt x="1074" y="866"/>
                </a:lnTo>
                <a:lnTo>
                  <a:pt x="1074" y="866"/>
                </a:lnTo>
                <a:lnTo>
                  <a:pt x="1074" y="866"/>
                </a:lnTo>
                <a:lnTo>
                  <a:pt x="1077" y="869"/>
                </a:lnTo>
                <a:lnTo>
                  <a:pt x="1077" y="871"/>
                </a:lnTo>
                <a:lnTo>
                  <a:pt x="1077" y="869"/>
                </a:lnTo>
                <a:lnTo>
                  <a:pt x="1079" y="869"/>
                </a:lnTo>
                <a:lnTo>
                  <a:pt x="1079" y="866"/>
                </a:lnTo>
                <a:lnTo>
                  <a:pt x="1079" y="866"/>
                </a:lnTo>
                <a:lnTo>
                  <a:pt x="1079" y="866"/>
                </a:lnTo>
                <a:lnTo>
                  <a:pt x="1079" y="866"/>
                </a:lnTo>
                <a:lnTo>
                  <a:pt x="1079" y="864"/>
                </a:lnTo>
                <a:lnTo>
                  <a:pt x="1079" y="864"/>
                </a:lnTo>
                <a:lnTo>
                  <a:pt x="1079" y="864"/>
                </a:lnTo>
                <a:lnTo>
                  <a:pt x="1079" y="864"/>
                </a:lnTo>
                <a:lnTo>
                  <a:pt x="1079" y="864"/>
                </a:lnTo>
                <a:lnTo>
                  <a:pt x="1079" y="864"/>
                </a:lnTo>
                <a:lnTo>
                  <a:pt x="1079" y="861"/>
                </a:lnTo>
                <a:lnTo>
                  <a:pt x="1079" y="861"/>
                </a:lnTo>
                <a:lnTo>
                  <a:pt x="1079" y="861"/>
                </a:lnTo>
                <a:lnTo>
                  <a:pt x="1079" y="861"/>
                </a:lnTo>
                <a:lnTo>
                  <a:pt x="1079" y="861"/>
                </a:lnTo>
                <a:lnTo>
                  <a:pt x="1079" y="861"/>
                </a:lnTo>
                <a:lnTo>
                  <a:pt x="1081" y="861"/>
                </a:lnTo>
                <a:lnTo>
                  <a:pt x="1081" y="861"/>
                </a:lnTo>
                <a:lnTo>
                  <a:pt x="1081" y="861"/>
                </a:lnTo>
                <a:lnTo>
                  <a:pt x="1081" y="861"/>
                </a:lnTo>
                <a:lnTo>
                  <a:pt x="1081" y="864"/>
                </a:lnTo>
                <a:lnTo>
                  <a:pt x="1081" y="864"/>
                </a:lnTo>
                <a:lnTo>
                  <a:pt x="1081" y="864"/>
                </a:lnTo>
                <a:lnTo>
                  <a:pt x="1081" y="864"/>
                </a:lnTo>
                <a:lnTo>
                  <a:pt x="1084" y="864"/>
                </a:lnTo>
                <a:lnTo>
                  <a:pt x="1086" y="866"/>
                </a:lnTo>
                <a:lnTo>
                  <a:pt x="1086" y="866"/>
                </a:lnTo>
                <a:lnTo>
                  <a:pt x="1086" y="864"/>
                </a:lnTo>
                <a:lnTo>
                  <a:pt x="1084" y="861"/>
                </a:lnTo>
                <a:lnTo>
                  <a:pt x="1084" y="861"/>
                </a:lnTo>
                <a:lnTo>
                  <a:pt x="1084" y="859"/>
                </a:lnTo>
                <a:lnTo>
                  <a:pt x="1084" y="859"/>
                </a:lnTo>
                <a:lnTo>
                  <a:pt x="1086" y="861"/>
                </a:lnTo>
                <a:lnTo>
                  <a:pt x="1086" y="861"/>
                </a:lnTo>
                <a:lnTo>
                  <a:pt x="1086" y="861"/>
                </a:lnTo>
                <a:lnTo>
                  <a:pt x="1086" y="861"/>
                </a:lnTo>
                <a:lnTo>
                  <a:pt x="1086" y="861"/>
                </a:lnTo>
                <a:lnTo>
                  <a:pt x="1088" y="861"/>
                </a:lnTo>
                <a:lnTo>
                  <a:pt x="1088" y="861"/>
                </a:lnTo>
                <a:lnTo>
                  <a:pt x="1088" y="859"/>
                </a:lnTo>
                <a:lnTo>
                  <a:pt x="1088" y="859"/>
                </a:lnTo>
                <a:lnTo>
                  <a:pt x="1088" y="859"/>
                </a:lnTo>
                <a:lnTo>
                  <a:pt x="1088" y="859"/>
                </a:lnTo>
                <a:lnTo>
                  <a:pt x="1088" y="859"/>
                </a:lnTo>
                <a:lnTo>
                  <a:pt x="1088" y="859"/>
                </a:lnTo>
                <a:lnTo>
                  <a:pt x="1088" y="859"/>
                </a:lnTo>
                <a:lnTo>
                  <a:pt x="1088" y="857"/>
                </a:lnTo>
                <a:lnTo>
                  <a:pt x="1088" y="857"/>
                </a:lnTo>
                <a:lnTo>
                  <a:pt x="1093" y="857"/>
                </a:lnTo>
                <a:lnTo>
                  <a:pt x="1093" y="854"/>
                </a:lnTo>
                <a:lnTo>
                  <a:pt x="1093" y="854"/>
                </a:lnTo>
                <a:lnTo>
                  <a:pt x="1093" y="854"/>
                </a:lnTo>
                <a:lnTo>
                  <a:pt x="1093" y="854"/>
                </a:lnTo>
                <a:lnTo>
                  <a:pt x="1093" y="852"/>
                </a:lnTo>
                <a:lnTo>
                  <a:pt x="1093" y="852"/>
                </a:lnTo>
                <a:lnTo>
                  <a:pt x="1093" y="852"/>
                </a:lnTo>
                <a:lnTo>
                  <a:pt x="1093" y="852"/>
                </a:lnTo>
                <a:lnTo>
                  <a:pt x="1091" y="852"/>
                </a:lnTo>
                <a:lnTo>
                  <a:pt x="1091" y="852"/>
                </a:lnTo>
                <a:lnTo>
                  <a:pt x="1091" y="850"/>
                </a:lnTo>
                <a:lnTo>
                  <a:pt x="1091" y="850"/>
                </a:lnTo>
                <a:lnTo>
                  <a:pt x="1091" y="850"/>
                </a:lnTo>
                <a:lnTo>
                  <a:pt x="1093" y="850"/>
                </a:lnTo>
                <a:lnTo>
                  <a:pt x="1093" y="850"/>
                </a:lnTo>
                <a:lnTo>
                  <a:pt x="1093" y="847"/>
                </a:lnTo>
                <a:lnTo>
                  <a:pt x="1093" y="847"/>
                </a:lnTo>
                <a:lnTo>
                  <a:pt x="1093" y="847"/>
                </a:lnTo>
                <a:lnTo>
                  <a:pt x="1093" y="847"/>
                </a:lnTo>
                <a:lnTo>
                  <a:pt x="1093" y="847"/>
                </a:lnTo>
                <a:lnTo>
                  <a:pt x="1093" y="847"/>
                </a:lnTo>
                <a:lnTo>
                  <a:pt x="1093" y="847"/>
                </a:lnTo>
                <a:lnTo>
                  <a:pt x="1093" y="845"/>
                </a:lnTo>
                <a:lnTo>
                  <a:pt x="1093" y="845"/>
                </a:lnTo>
                <a:lnTo>
                  <a:pt x="1093" y="845"/>
                </a:lnTo>
                <a:lnTo>
                  <a:pt x="1088" y="847"/>
                </a:lnTo>
                <a:lnTo>
                  <a:pt x="1086" y="847"/>
                </a:lnTo>
                <a:lnTo>
                  <a:pt x="1086" y="845"/>
                </a:lnTo>
                <a:lnTo>
                  <a:pt x="1086" y="845"/>
                </a:lnTo>
                <a:lnTo>
                  <a:pt x="1088" y="845"/>
                </a:lnTo>
                <a:lnTo>
                  <a:pt x="1088" y="845"/>
                </a:lnTo>
                <a:lnTo>
                  <a:pt x="1088" y="845"/>
                </a:lnTo>
                <a:lnTo>
                  <a:pt x="1093" y="840"/>
                </a:lnTo>
                <a:lnTo>
                  <a:pt x="1096" y="838"/>
                </a:lnTo>
                <a:lnTo>
                  <a:pt x="1096" y="838"/>
                </a:lnTo>
                <a:lnTo>
                  <a:pt x="1098" y="838"/>
                </a:lnTo>
                <a:lnTo>
                  <a:pt x="1098" y="838"/>
                </a:lnTo>
                <a:lnTo>
                  <a:pt x="1098" y="838"/>
                </a:lnTo>
                <a:lnTo>
                  <a:pt x="1098" y="835"/>
                </a:lnTo>
                <a:lnTo>
                  <a:pt x="1098" y="835"/>
                </a:lnTo>
                <a:lnTo>
                  <a:pt x="1100" y="835"/>
                </a:lnTo>
                <a:lnTo>
                  <a:pt x="1100" y="838"/>
                </a:lnTo>
                <a:lnTo>
                  <a:pt x="1103" y="838"/>
                </a:lnTo>
                <a:lnTo>
                  <a:pt x="1105" y="838"/>
                </a:lnTo>
                <a:lnTo>
                  <a:pt x="1105" y="838"/>
                </a:lnTo>
                <a:lnTo>
                  <a:pt x="1103" y="835"/>
                </a:lnTo>
                <a:lnTo>
                  <a:pt x="1103" y="835"/>
                </a:lnTo>
                <a:lnTo>
                  <a:pt x="1103" y="833"/>
                </a:lnTo>
                <a:lnTo>
                  <a:pt x="1103" y="833"/>
                </a:lnTo>
                <a:lnTo>
                  <a:pt x="1103" y="833"/>
                </a:lnTo>
                <a:lnTo>
                  <a:pt x="1103" y="833"/>
                </a:lnTo>
                <a:lnTo>
                  <a:pt x="1103" y="833"/>
                </a:lnTo>
                <a:lnTo>
                  <a:pt x="1105" y="833"/>
                </a:lnTo>
                <a:lnTo>
                  <a:pt x="1105" y="833"/>
                </a:lnTo>
                <a:lnTo>
                  <a:pt x="1105" y="831"/>
                </a:lnTo>
                <a:lnTo>
                  <a:pt x="1105" y="831"/>
                </a:lnTo>
                <a:lnTo>
                  <a:pt x="1105" y="831"/>
                </a:lnTo>
                <a:lnTo>
                  <a:pt x="1105" y="831"/>
                </a:lnTo>
                <a:lnTo>
                  <a:pt x="1107" y="833"/>
                </a:lnTo>
                <a:lnTo>
                  <a:pt x="1107" y="833"/>
                </a:lnTo>
                <a:lnTo>
                  <a:pt x="1107" y="831"/>
                </a:lnTo>
                <a:lnTo>
                  <a:pt x="1107" y="831"/>
                </a:lnTo>
                <a:lnTo>
                  <a:pt x="1110" y="831"/>
                </a:lnTo>
                <a:lnTo>
                  <a:pt x="1110" y="831"/>
                </a:lnTo>
                <a:lnTo>
                  <a:pt x="1110" y="831"/>
                </a:lnTo>
                <a:lnTo>
                  <a:pt x="1110" y="831"/>
                </a:lnTo>
                <a:lnTo>
                  <a:pt x="1112" y="831"/>
                </a:lnTo>
                <a:lnTo>
                  <a:pt x="1112" y="831"/>
                </a:lnTo>
                <a:lnTo>
                  <a:pt x="1112" y="831"/>
                </a:lnTo>
                <a:lnTo>
                  <a:pt x="1112" y="833"/>
                </a:lnTo>
                <a:lnTo>
                  <a:pt x="1112" y="833"/>
                </a:lnTo>
                <a:lnTo>
                  <a:pt x="1114" y="831"/>
                </a:lnTo>
                <a:lnTo>
                  <a:pt x="1114" y="831"/>
                </a:lnTo>
                <a:lnTo>
                  <a:pt x="1114" y="831"/>
                </a:lnTo>
                <a:lnTo>
                  <a:pt x="1114" y="828"/>
                </a:lnTo>
                <a:lnTo>
                  <a:pt x="1114" y="828"/>
                </a:lnTo>
                <a:lnTo>
                  <a:pt x="1114" y="828"/>
                </a:lnTo>
                <a:lnTo>
                  <a:pt x="1114" y="828"/>
                </a:lnTo>
                <a:lnTo>
                  <a:pt x="1114" y="828"/>
                </a:lnTo>
                <a:lnTo>
                  <a:pt x="1114" y="828"/>
                </a:lnTo>
                <a:lnTo>
                  <a:pt x="1112" y="826"/>
                </a:lnTo>
                <a:lnTo>
                  <a:pt x="1112" y="826"/>
                </a:lnTo>
                <a:lnTo>
                  <a:pt x="1112" y="826"/>
                </a:lnTo>
                <a:lnTo>
                  <a:pt x="1114" y="826"/>
                </a:lnTo>
                <a:lnTo>
                  <a:pt x="1117" y="826"/>
                </a:lnTo>
                <a:lnTo>
                  <a:pt x="1119" y="824"/>
                </a:lnTo>
                <a:lnTo>
                  <a:pt x="1119" y="824"/>
                </a:lnTo>
                <a:lnTo>
                  <a:pt x="1117" y="821"/>
                </a:lnTo>
                <a:lnTo>
                  <a:pt x="1117" y="821"/>
                </a:lnTo>
                <a:lnTo>
                  <a:pt x="1117" y="821"/>
                </a:lnTo>
                <a:lnTo>
                  <a:pt x="1117" y="819"/>
                </a:lnTo>
                <a:lnTo>
                  <a:pt x="1117" y="819"/>
                </a:lnTo>
                <a:lnTo>
                  <a:pt x="1119" y="817"/>
                </a:lnTo>
                <a:lnTo>
                  <a:pt x="1119" y="817"/>
                </a:lnTo>
                <a:lnTo>
                  <a:pt x="1119" y="817"/>
                </a:lnTo>
                <a:lnTo>
                  <a:pt x="1122" y="819"/>
                </a:lnTo>
                <a:lnTo>
                  <a:pt x="1122" y="819"/>
                </a:lnTo>
                <a:lnTo>
                  <a:pt x="1122" y="819"/>
                </a:lnTo>
                <a:lnTo>
                  <a:pt x="1124" y="821"/>
                </a:lnTo>
                <a:lnTo>
                  <a:pt x="1124" y="821"/>
                </a:lnTo>
                <a:lnTo>
                  <a:pt x="1124" y="821"/>
                </a:lnTo>
                <a:lnTo>
                  <a:pt x="1126" y="821"/>
                </a:lnTo>
                <a:lnTo>
                  <a:pt x="1126" y="821"/>
                </a:lnTo>
                <a:lnTo>
                  <a:pt x="1126" y="821"/>
                </a:lnTo>
                <a:lnTo>
                  <a:pt x="1126" y="821"/>
                </a:lnTo>
                <a:lnTo>
                  <a:pt x="1129" y="821"/>
                </a:lnTo>
                <a:lnTo>
                  <a:pt x="1129" y="819"/>
                </a:lnTo>
                <a:lnTo>
                  <a:pt x="1129" y="819"/>
                </a:lnTo>
                <a:lnTo>
                  <a:pt x="1126" y="817"/>
                </a:lnTo>
                <a:lnTo>
                  <a:pt x="1126" y="817"/>
                </a:lnTo>
                <a:lnTo>
                  <a:pt x="1126" y="817"/>
                </a:lnTo>
                <a:lnTo>
                  <a:pt x="1126" y="817"/>
                </a:lnTo>
                <a:lnTo>
                  <a:pt x="1129" y="817"/>
                </a:lnTo>
                <a:lnTo>
                  <a:pt x="1126" y="817"/>
                </a:lnTo>
                <a:lnTo>
                  <a:pt x="1126" y="814"/>
                </a:lnTo>
                <a:lnTo>
                  <a:pt x="1126" y="814"/>
                </a:lnTo>
                <a:lnTo>
                  <a:pt x="1129" y="814"/>
                </a:lnTo>
                <a:lnTo>
                  <a:pt x="1129" y="814"/>
                </a:lnTo>
                <a:lnTo>
                  <a:pt x="1131" y="814"/>
                </a:lnTo>
                <a:lnTo>
                  <a:pt x="1131" y="814"/>
                </a:lnTo>
                <a:lnTo>
                  <a:pt x="1131" y="814"/>
                </a:lnTo>
                <a:lnTo>
                  <a:pt x="1131" y="814"/>
                </a:lnTo>
                <a:lnTo>
                  <a:pt x="1129" y="812"/>
                </a:lnTo>
                <a:lnTo>
                  <a:pt x="1133" y="812"/>
                </a:lnTo>
                <a:lnTo>
                  <a:pt x="1136" y="812"/>
                </a:lnTo>
                <a:lnTo>
                  <a:pt x="1136" y="812"/>
                </a:lnTo>
                <a:lnTo>
                  <a:pt x="1136" y="809"/>
                </a:lnTo>
                <a:lnTo>
                  <a:pt x="1133" y="807"/>
                </a:lnTo>
                <a:lnTo>
                  <a:pt x="1136" y="807"/>
                </a:lnTo>
                <a:lnTo>
                  <a:pt x="1136" y="807"/>
                </a:lnTo>
                <a:lnTo>
                  <a:pt x="1136" y="807"/>
                </a:lnTo>
                <a:lnTo>
                  <a:pt x="1136" y="805"/>
                </a:lnTo>
                <a:lnTo>
                  <a:pt x="1136" y="805"/>
                </a:lnTo>
                <a:lnTo>
                  <a:pt x="1138" y="805"/>
                </a:lnTo>
                <a:lnTo>
                  <a:pt x="1138" y="802"/>
                </a:lnTo>
                <a:lnTo>
                  <a:pt x="1140" y="802"/>
                </a:lnTo>
                <a:lnTo>
                  <a:pt x="1143" y="805"/>
                </a:lnTo>
                <a:lnTo>
                  <a:pt x="1143" y="805"/>
                </a:lnTo>
                <a:lnTo>
                  <a:pt x="1145" y="805"/>
                </a:lnTo>
                <a:lnTo>
                  <a:pt x="1145" y="805"/>
                </a:lnTo>
                <a:lnTo>
                  <a:pt x="1145" y="805"/>
                </a:lnTo>
                <a:lnTo>
                  <a:pt x="1145" y="805"/>
                </a:lnTo>
                <a:lnTo>
                  <a:pt x="1145" y="805"/>
                </a:lnTo>
                <a:lnTo>
                  <a:pt x="1145" y="805"/>
                </a:lnTo>
                <a:lnTo>
                  <a:pt x="1145" y="802"/>
                </a:lnTo>
                <a:lnTo>
                  <a:pt x="1145" y="802"/>
                </a:lnTo>
                <a:lnTo>
                  <a:pt x="1148" y="802"/>
                </a:lnTo>
                <a:lnTo>
                  <a:pt x="1148" y="802"/>
                </a:lnTo>
                <a:lnTo>
                  <a:pt x="1148" y="800"/>
                </a:lnTo>
                <a:lnTo>
                  <a:pt x="1150" y="802"/>
                </a:lnTo>
                <a:lnTo>
                  <a:pt x="1150" y="802"/>
                </a:lnTo>
                <a:lnTo>
                  <a:pt x="1150" y="802"/>
                </a:lnTo>
                <a:lnTo>
                  <a:pt x="1150" y="802"/>
                </a:lnTo>
                <a:lnTo>
                  <a:pt x="1150" y="802"/>
                </a:lnTo>
                <a:lnTo>
                  <a:pt x="1150" y="805"/>
                </a:lnTo>
                <a:lnTo>
                  <a:pt x="1152" y="802"/>
                </a:lnTo>
                <a:lnTo>
                  <a:pt x="1152" y="802"/>
                </a:lnTo>
                <a:lnTo>
                  <a:pt x="1152" y="800"/>
                </a:lnTo>
                <a:lnTo>
                  <a:pt x="1152" y="800"/>
                </a:lnTo>
                <a:lnTo>
                  <a:pt x="1152" y="800"/>
                </a:lnTo>
                <a:lnTo>
                  <a:pt x="1150" y="798"/>
                </a:lnTo>
                <a:lnTo>
                  <a:pt x="1150" y="798"/>
                </a:lnTo>
                <a:lnTo>
                  <a:pt x="1152" y="798"/>
                </a:lnTo>
                <a:lnTo>
                  <a:pt x="1155" y="800"/>
                </a:lnTo>
                <a:lnTo>
                  <a:pt x="1155" y="800"/>
                </a:lnTo>
                <a:lnTo>
                  <a:pt x="1155" y="798"/>
                </a:lnTo>
                <a:lnTo>
                  <a:pt x="1155" y="798"/>
                </a:lnTo>
                <a:lnTo>
                  <a:pt x="1155" y="793"/>
                </a:lnTo>
                <a:lnTo>
                  <a:pt x="1155" y="793"/>
                </a:lnTo>
                <a:lnTo>
                  <a:pt x="1155" y="795"/>
                </a:lnTo>
                <a:lnTo>
                  <a:pt x="1155" y="795"/>
                </a:lnTo>
                <a:lnTo>
                  <a:pt x="1155" y="795"/>
                </a:lnTo>
                <a:lnTo>
                  <a:pt x="1155" y="795"/>
                </a:lnTo>
                <a:lnTo>
                  <a:pt x="1155" y="795"/>
                </a:lnTo>
                <a:lnTo>
                  <a:pt x="1155" y="798"/>
                </a:lnTo>
                <a:lnTo>
                  <a:pt x="1157" y="798"/>
                </a:lnTo>
                <a:lnTo>
                  <a:pt x="1157" y="798"/>
                </a:lnTo>
                <a:lnTo>
                  <a:pt x="1157" y="798"/>
                </a:lnTo>
                <a:lnTo>
                  <a:pt x="1157" y="800"/>
                </a:lnTo>
                <a:lnTo>
                  <a:pt x="1159" y="800"/>
                </a:lnTo>
                <a:lnTo>
                  <a:pt x="1159" y="800"/>
                </a:lnTo>
                <a:lnTo>
                  <a:pt x="1159" y="800"/>
                </a:lnTo>
                <a:lnTo>
                  <a:pt x="1159" y="798"/>
                </a:lnTo>
                <a:lnTo>
                  <a:pt x="1159" y="798"/>
                </a:lnTo>
                <a:lnTo>
                  <a:pt x="1159" y="798"/>
                </a:lnTo>
                <a:lnTo>
                  <a:pt x="1159" y="795"/>
                </a:lnTo>
                <a:lnTo>
                  <a:pt x="1162" y="798"/>
                </a:lnTo>
                <a:lnTo>
                  <a:pt x="1162" y="798"/>
                </a:lnTo>
                <a:lnTo>
                  <a:pt x="1162" y="798"/>
                </a:lnTo>
                <a:lnTo>
                  <a:pt x="1162" y="795"/>
                </a:lnTo>
                <a:lnTo>
                  <a:pt x="1159" y="795"/>
                </a:lnTo>
                <a:lnTo>
                  <a:pt x="1159" y="793"/>
                </a:lnTo>
                <a:lnTo>
                  <a:pt x="1159" y="793"/>
                </a:lnTo>
                <a:lnTo>
                  <a:pt x="1162" y="793"/>
                </a:lnTo>
                <a:lnTo>
                  <a:pt x="1162" y="793"/>
                </a:lnTo>
                <a:lnTo>
                  <a:pt x="1162" y="793"/>
                </a:lnTo>
                <a:lnTo>
                  <a:pt x="1164" y="793"/>
                </a:lnTo>
                <a:lnTo>
                  <a:pt x="1164" y="793"/>
                </a:lnTo>
                <a:lnTo>
                  <a:pt x="1164" y="790"/>
                </a:lnTo>
                <a:lnTo>
                  <a:pt x="1164" y="790"/>
                </a:lnTo>
                <a:lnTo>
                  <a:pt x="1162" y="790"/>
                </a:lnTo>
                <a:lnTo>
                  <a:pt x="1164" y="790"/>
                </a:lnTo>
                <a:lnTo>
                  <a:pt x="1164" y="788"/>
                </a:lnTo>
                <a:lnTo>
                  <a:pt x="1167" y="788"/>
                </a:lnTo>
                <a:lnTo>
                  <a:pt x="1164" y="786"/>
                </a:lnTo>
                <a:lnTo>
                  <a:pt x="1164" y="786"/>
                </a:lnTo>
                <a:lnTo>
                  <a:pt x="1164" y="786"/>
                </a:lnTo>
                <a:lnTo>
                  <a:pt x="1164" y="786"/>
                </a:lnTo>
                <a:lnTo>
                  <a:pt x="1164" y="786"/>
                </a:lnTo>
                <a:lnTo>
                  <a:pt x="1164" y="786"/>
                </a:lnTo>
                <a:lnTo>
                  <a:pt x="1164" y="788"/>
                </a:lnTo>
                <a:lnTo>
                  <a:pt x="1164" y="788"/>
                </a:lnTo>
                <a:lnTo>
                  <a:pt x="1162" y="788"/>
                </a:lnTo>
                <a:lnTo>
                  <a:pt x="1162" y="788"/>
                </a:lnTo>
                <a:lnTo>
                  <a:pt x="1162" y="788"/>
                </a:lnTo>
                <a:lnTo>
                  <a:pt x="1162" y="788"/>
                </a:lnTo>
                <a:lnTo>
                  <a:pt x="1159" y="788"/>
                </a:lnTo>
                <a:lnTo>
                  <a:pt x="1159" y="788"/>
                </a:lnTo>
                <a:lnTo>
                  <a:pt x="1159" y="790"/>
                </a:lnTo>
                <a:lnTo>
                  <a:pt x="1159" y="790"/>
                </a:lnTo>
                <a:lnTo>
                  <a:pt x="1159" y="790"/>
                </a:lnTo>
                <a:lnTo>
                  <a:pt x="1157" y="790"/>
                </a:lnTo>
                <a:lnTo>
                  <a:pt x="1159" y="790"/>
                </a:lnTo>
                <a:lnTo>
                  <a:pt x="1159" y="788"/>
                </a:lnTo>
                <a:lnTo>
                  <a:pt x="1159" y="788"/>
                </a:lnTo>
                <a:lnTo>
                  <a:pt x="1157" y="788"/>
                </a:lnTo>
                <a:lnTo>
                  <a:pt x="1159" y="788"/>
                </a:lnTo>
                <a:lnTo>
                  <a:pt x="1159" y="786"/>
                </a:lnTo>
                <a:lnTo>
                  <a:pt x="1159" y="786"/>
                </a:lnTo>
                <a:lnTo>
                  <a:pt x="1162" y="786"/>
                </a:lnTo>
                <a:lnTo>
                  <a:pt x="1162" y="786"/>
                </a:lnTo>
                <a:lnTo>
                  <a:pt x="1164" y="786"/>
                </a:lnTo>
                <a:lnTo>
                  <a:pt x="1164" y="786"/>
                </a:lnTo>
                <a:lnTo>
                  <a:pt x="1164" y="783"/>
                </a:lnTo>
                <a:lnTo>
                  <a:pt x="1164" y="783"/>
                </a:lnTo>
                <a:lnTo>
                  <a:pt x="1164" y="783"/>
                </a:lnTo>
                <a:lnTo>
                  <a:pt x="1167" y="783"/>
                </a:lnTo>
                <a:lnTo>
                  <a:pt x="1167" y="783"/>
                </a:lnTo>
                <a:lnTo>
                  <a:pt x="1169" y="783"/>
                </a:lnTo>
                <a:lnTo>
                  <a:pt x="1169" y="783"/>
                </a:lnTo>
                <a:lnTo>
                  <a:pt x="1169" y="783"/>
                </a:lnTo>
                <a:lnTo>
                  <a:pt x="1169" y="781"/>
                </a:lnTo>
                <a:lnTo>
                  <a:pt x="1169" y="781"/>
                </a:lnTo>
                <a:lnTo>
                  <a:pt x="1169" y="781"/>
                </a:lnTo>
                <a:lnTo>
                  <a:pt x="1167" y="781"/>
                </a:lnTo>
                <a:lnTo>
                  <a:pt x="1167" y="781"/>
                </a:lnTo>
                <a:lnTo>
                  <a:pt x="1167" y="781"/>
                </a:lnTo>
                <a:lnTo>
                  <a:pt x="1167" y="781"/>
                </a:lnTo>
                <a:lnTo>
                  <a:pt x="1167" y="781"/>
                </a:lnTo>
                <a:lnTo>
                  <a:pt x="1167" y="779"/>
                </a:lnTo>
                <a:lnTo>
                  <a:pt x="1167" y="776"/>
                </a:lnTo>
                <a:lnTo>
                  <a:pt x="1167" y="776"/>
                </a:lnTo>
                <a:lnTo>
                  <a:pt x="1167" y="776"/>
                </a:lnTo>
                <a:lnTo>
                  <a:pt x="1169" y="776"/>
                </a:lnTo>
                <a:lnTo>
                  <a:pt x="1169" y="776"/>
                </a:lnTo>
                <a:lnTo>
                  <a:pt x="1171" y="776"/>
                </a:lnTo>
                <a:lnTo>
                  <a:pt x="1171" y="776"/>
                </a:lnTo>
                <a:lnTo>
                  <a:pt x="1171" y="776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4"/>
                </a:lnTo>
                <a:lnTo>
                  <a:pt x="1171" y="772"/>
                </a:lnTo>
                <a:lnTo>
                  <a:pt x="1171" y="772"/>
                </a:lnTo>
                <a:lnTo>
                  <a:pt x="1174" y="772"/>
                </a:lnTo>
                <a:lnTo>
                  <a:pt x="1174" y="769"/>
                </a:lnTo>
                <a:lnTo>
                  <a:pt x="1174" y="769"/>
                </a:lnTo>
                <a:lnTo>
                  <a:pt x="1171" y="769"/>
                </a:lnTo>
                <a:lnTo>
                  <a:pt x="1171" y="769"/>
                </a:lnTo>
                <a:lnTo>
                  <a:pt x="1174" y="769"/>
                </a:lnTo>
                <a:lnTo>
                  <a:pt x="1174" y="769"/>
                </a:lnTo>
                <a:lnTo>
                  <a:pt x="1176" y="769"/>
                </a:lnTo>
                <a:lnTo>
                  <a:pt x="1178" y="767"/>
                </a:lnTo>
                <a:lnTo>
                  <a:pt x="1181" y="767"/>
                </a:lnTo>
                <a:lnTo>
                  <a:pt x="1181" y="767"/>
                </a:lnTo>
                <a:lnTo>
                  <a:pt x="1183" y="767"/>
                </a:lnTo>
                <a:lnTo>
                  <a:pt x="1183" y="764"/>
                </a:lnTo>
                <a:lnTo>
                  <a:pt x="1183" y="764"/>
                </a:lnTo>
                <a:lnTo>
                  <a:pt x="1183" y="764"/>
                </a:lnTo>
                <a:lnTo>
                  <a:pt x="1185" y="764"/>
                </a:lnTo>
                <a:lnTo>
                  <a:pt x="1188" y="762"/>
                </a:lnTo>
                <a:lnTo>
                  <a:pt x="1188" y="760"/>
                </a:lnTo>
                <a:lnTo>
                  <a:pt x="1188" y="760"/>
                </a:lnTo>
                <a:lnTo>
                  <a:pt x="1188" y="757"/>
                </a:lnTo>
                <a:lnTo>
                  <a:pt x="1188" y="755"/>
                </a:lnTo>
                <a:lnTo>
                  <a:pt x="1190" y="755"/>
                </a:lnTo>
                <a:lnTo>
                  <a:pt x="1190" y="755"/>
                </a:lnTo>
                <a:lnTo>
                  <a:pt x="1193" y="755"/>
                </a:lnTo>
                <a:lnTo>
                  <a:pt x="1193" y="753"/>
                </a:lnTo>
                <a:lnTo>
                  <a:pt x="1193" y="753"/>
                </a:lnTo>
                <a:lnTo>
                  <a:pt x="1193" y="753"/>
                </a:lnTo>
                <a:lnTo>
                  <a:pt x="1190" y="753"/>
                </a:lnTo>
                <a:lnTo>
                  <a:pt x="1190" y="753"/>
                </a:lnTo>
                <a:lnTo>
                  <a:pt x="1190" y="753"/>
                </a:lnTo>
                <a:lnTo>
                  <a:pt x="1190" y="753"/>
                </a:lnTo>
                <a:lnTo>
                  <a:pt x="1193" y="753"/>
                </a:lnTo>
                <a:lnTo>
                  <a:pt x="1193" y="753"/>
                </a:lnTo>
                <a:lnTo>
                  <a:pt x="1190" y="753"/>
                </a:lnTo>
                <a:lnTo>
                  <a:pt x="1190" y="753"/>
                </a:lnTo>
                <a:lnTo>
                  <a:pt x="1190" y="750"/>
                </a:lnTo>
                <a:lnTo>
                  <a:pt x="1190" y="750"/>
                </a:lnTo>
                <a:lnTo>
                  <a:pt x="1190" y="750"/>
                </a:lnTo>
                <a:lnTo>
                  <a:pt x="1190" y="750"/>
                </a:lnTo>
                <a:lnTo>
                  <a:pt x="1190" y="748"/>
                </a:lnTo>
                <a:lnTo>
                  <a:pt x="1190" y="748"/>
                </a:lnTo>
                <a:lnTo>
                  <a:pt x="1188" y="748"/>
                </a:lnTo>
                <a:lnTo>
                  <a:pt x="1188" y="746"/>
                </a:lnTo>
                <a:lnTo>
                  <a:pt x="1188" y="746"/>
                </a:lnTo>
                <a:lnTo>
                  <a:pt x="1185" y="746"/>
                </a:lnTo>
                <a:lnTo>
                  <a:pt x="1185" y="746"/>
                </a:lnTo>
                <a:lnTo>
                  <a:pt x="1185" y="746"/>
                </a:lnTo>
                <a:lnTo>
                  <a:pt x="1185" y="746"/>
                </a:lnTo>
                <a:lnTo>
                  <a:pt x="1185" y="746"/>
                </a:lnTo>
                <a:lnTo>
                  <a:pt x="1183" y="746"/>
                </a:lnTo>
                <a:lnTo>
                  <a:pt x="1183" y="746"/>
                </a:lnTo>
                <a:lnTo>
                  <a:pt x="1183" y="746"/>
                </a:lnTo>
                <a:lnTo>
                  <a:pt x="1183" y="746"/>
                </a:lnTo>
                <a:lnTo>
                  <a:pt x="1181" y="746"/>
                </a:lnTo>
                <a:lnTo>
                  <a:pt x="1181" y="743"/>
                </a:lnTo>
                <a:lnTo>
                  <a:pt x="1181" y="743"/>
                </a:lnTo>
                <a:lnTo>
                  <a:pt x="1181" y="743"/>
                </a:lnTo>
                <a:lnTo>
                  <a:pt x="1178" y="741"/>
                </a:lnTo>
                <a:lnTo>
                  <a:pt x="1178" y="741"/>
                </a:lnTo>
                <a:lnTo>
                  <a:pt x="1176" y="741"/>
                </a:lnTo>
                <a:lnTo>
                  <a:pt x="1176" y="741"/>
                </a:lnTo>
                <a:lnTo>
                  <a:pt x="1174" y="741"/>
                </a:lnTo>
                <a:lnTo>
                  <a:pt x="1174" y="741"/>
                </a:lnTo>
                <a:lnTo>
                  <a:pt x="1169" y="741"/>
                </a:lnTo>
                <a:lnTo>
                  <a:pt x="1167" y="741"/>
                </a:lnTo>
                <a:lnTo>
                  <a:pt x="1167" y="741"/>
                </a:lnTo>
                <a:lnTo>
                  <a:pt x="1167" y="743"/>
                </a:lnTo>
                <a:lnTo>
                  <a:pt x="1164" y="743"/>
                </a:lnTo>
                <a:lnTo>
                  <a:pt x="1164" y="743"/>
                </a:lnTo>
                <a:lnTo>
                  <a:pt x="1164" y="743"/>
                </a:lnTo>
                <a:lnTo>
                  <a:pt x="1164" y="741"/>
                </a:lnTo>
                <a:lnTo>
                  <a:pt x="1164" y="741"/>
                </a:lnTo>
                <a:lnTo>
                  <a:pt x="1164" y="741"/>
                </a:lnTo>
                <a:lnTo>
                  <a:pt x="1164" y="738"/>
                </a:lnTo>
                <a:lnTo>
                  <a:pt x="1164" y="738"/>
                </a:lnTo>
                <a:lnTo>
                  <a:pt x="1164" y="738"/>
                </a:lnTo>
                <a:lnTo>
                  <a:pt x="1164" y="738"/>
                </a:lnTo>
                <a:lnTo>
                  <a:pt x="1164" y="738"/>
                </a:lnTo>
                <a:lnTo>
                  <a:pt x="1164" y="738"/>
                </a:lnTo>
                <a:lnTo>
                  <a:pt x="1164" y="736"/>
                </a:lnTo>
                <a:lnTo>
                  <a:pt x="1162" y="738"/>
                </a:lnTo>
                <a:lnTo>
                  <a:pt x="1162" y="738"/>
                </a:lnTo>
                <a:lnTo>
                  <a:pt x="1162" y="736"/>
                </a:lnTo>
                <a:lnTo>
                  <a:pt x="1162" y="736"/>
                </a:lnTo>
                <a:lnTo>
                  <a:pt x="1162" y="736"/>
                </a:lnTo>
                <a:lnTo>
                  <a:pt x="1162" y="736"/>
                </a:lnTo>
                <a:lnTo>
                  <a:pt x="1162" y="736"/>
                </a:lnTo>
                <a:lnTo>
                  <a:pt x="1162" y="736"/>
                </a:lnTo>
                <a:lnTo>
                  <a:pt x="1162" y="736"/>
                </a:lnTo>
                <a:lnTo>
                  <a:pt x="1162" y="736"/>
                </a:lnTo>
                <a:lnTo>
                  <a:pt x="1164" y="734"/>
                </a:lnTo>
                <a:lnTo>
                  <a:pt x="1164" y="734"/>
                </a:lnTo>
                <a:lnTo>
                  <a:pt x="1164" y="734"/>
                </a:lnTo>
                <a:lnTo>
                  <a:pt x="1164" y="734"/>
                </a:lnTo>
                <a:lnTo>
                  <a:pt x="1167" y="734"/>
                </a:lnTo>
                <a:lnTo>
                  <a:pt x="1167" y="731"/>
                </a:lnTo>
                <a:lnTo>
                  <a:pt x="1164" y="731"/>
                </a:lnTo>
                <a:lnTo>
                  <a:pt x="1164" y="731"/>
                </a:lnTo>
                <a:lnTo>
                  <a:pt x="1164" y="729"/>
                </a:lnTo>
                <a:lnTo>
                  <a:pt x="1164" y="729"/>
                </a:lnTo>
                <a:lnTo>
                  <a:pt x="1167" y="727"/>
                </a:lnTo>
                <a:lnTo>
                  <a:pt x="1167" y="727"/>
                </a:lnTo>
                <a:lnTo>
                  <a:pt x="1169" y="724"/>
                </a:lnTo>
                <a:lnTo>
                  <a:pt x="1171" y="724"/>
                </a:lnTo>
                <a:lnTo>
                  <a:pt x="1171" y="722"/>
                </a:lnTo>
                <a:lnTo>
                  <a:pt x="1171" y="724"/>
                </a:lnTo>
                <a:lnTo>
                  <a:pt x="1171" y="722"/>
                </a:lnTo>
                <a:lnTo>
                  <a:pt x="1169" y="722"/>
                </a:lnTo>
                <a:lnTo>
                  <a:pt x="1169" y="722"/>
                </a:lnTo>
                <a:lnTo>
                  <a:pt x="1169" y="724"/>
                </a:lnTo>
                <a:lnTo>
                  <a:pt x="1167" y="724"/>
                </a:lnTo>
                <a:lnTo>
                  <a:pt x="1167" y="724"/>
                </a:lnTo>
                <a:lnTo>
                  <a:pt x="1164" y="722"/>
                </a:lnTo>
                <a:lnTo>
                  <a:pt x="1167" y="722"/>
                </a:lnTo>
                <a:lnTo>
                  <a:pt x="1167" y="722"/>
                </a:lnTo>
                <a:lnTo>
                  <a:pt x="1167" y="722"/>
                </a:lnTo>
                <a:lnTo>
                  <a:pt x="1169" y="722"/>
                </a:lnTo>
                <a:lnTo>
                  <a:pt x="1169" y="722"/>
                </a:lnTo>
                <a:lnTo>
                  <a:pt x="1169" y="722"/>
                </a:lnTo>
                <a:lnTo>
                  <a:pt x="1169" y="722"/>
                </a:lnTo>
                <a:lnTo>
                  <a:pt x="1169" y="722"/>
                </a:lnTo>
                <a:lnTo>
                  <a:pt x="1171" y="722"/>
                </a:lnTo>
                <a:lnTo>
                  <a:pt x="1171" y="719"/>
                </a:lnTo>
                <a:lnTo>
                  <a:pt x="1171" y="719"/>
                </a:lnTo>
                <a:lnTo>
                  <a:pt x="1171" y="719"/>
                </a:lnTo>
                <a:lnTo>
                  <a:pt x="1174" y="719"/>
                </a:lnTo>
                <a:lnTo>
                  <a:pt x="1174" y="719"/>
                </a:lnTo>
                <a:lnTo>
                  <a:pt x="1176" y="719"/>
                </a:lnTo>
                <a:lnTo>
                  <a:pt x="1178" y="719"/>
                </a:lnTo>
                <a:lnTo>
                  <a:pt x="1178" y="717"/>
                </a:lnTo>
                <a:lnTo>
                  <a:pt x="1178" y="717"/>
                </a:lnTo>
                <a:lnTo>
                  <a:pt x="1178" y="717"/>
                </a:lnTo>
                <a:lnTo>
                  <a:pt x="1178" y="715"/>
                </a:lnTo>
                <a:lnTo>
                  <a:pt x="1176" y="712"/>
                </a:lnTo>
                <a:lnTo>
                  <a:pt x="1176" y="712"/>
                </a:lnTo>
                <a:lnTo>
                  <a:pt x="1174" y="712"/>
                </a:lnTo>
                <a:lnTo>
                  <a:pt x="1174" y="712"/>
                </a:lnTo>
                <a:lnTo>
                  <a:pt x="1174" y="712"/>
                </a:lnTo>
                <a:lnTo>
                  <a:pt x="1174" y="712"/>
                </a:lnTo>
                <a:lnTo>
                  <a:pt x="1176" y="712"/>
                </a:lnTo>
                <a:lnTo>
                  <a:pt x="1176" y="712"/>
                </a:lnTo>
                <a:lnTo>
                  <a:pt x="1181" y="712"/>
                </a:lnTo>
                <a:lnTo>
                  <a:pt x="1183" y="710"/>
                </a:lnTo>
                <a:lnTo>
                  <a:pt x="1183" y="710"/>
                </a:lnTo>
                <a:lnTo>
                  <a:pt x="1183" y="708"/>
                </a:lnTo>
                <a:lnTo>
                  <a:pt x="1183" y="708"/>
                </a:lnTo>
                <a:lnTo>
                  <a:pt x="1181" y="708"/>
                </a:lnTo>
                <a:lnTo>
                  <a:pt x="1181" y="708"/>
                </a:lnTo>
                <a:lnTo>
                  <a:pt x="1178" y="708"/>
                </a:lnTo>
                <a:lnTo>
                  <a:pt x="1178" y="705"/>
                </a:lnTo>
                <a:lnTo>
                  <a:pt x="1181" y="705"/>
                </a:lnTo>
                <a:lnTo>
                  <a:pt x="1181" y="705"/>
                </a:lnTo>
                <a:lnTo>
                  <a:pt x="1181" y="705"/>
                </a:lnTo>
                <a:lnTo>
                  <a:pt x="1181" y="703"/>
                </a:lnTo>
                <a:lnTo>
                  <a:pt x="1181" y="703"/>
                </a:lnTo>
                <a:lnTo>
                  <a:pt x="1181" y="703"/>
                </a:lnTo>
                <a:lnTo>
                  <a:pt x="1181" y="703"/>
                </a:lnTo>
                <a:lnTo>
                  <a:pt x="1181" y="703"/>
                </a:lnTo>
                <a:lnTo>
                  <a:pt x="1181" y="703"/>
                </a:lnTo>
                <a:lnTo>
                  <a:pt x="1181" y="703"/>
                </a:lnTo>
                <a:lnTo>
                  <a:pt x="1181" y="705"/>
                </a:lnTo>
                <a:lnTo>
                  <a:pt x="1183" y="705"/>
                </a:lnTo>
                <a:lnTo>
                  <a:pt x="1183" y="708"/>
                </a:lnTo>
                <a:lnTo>
                  <a:pt x="1183" y="708"/>
                </a:lnTo>
                <a:lnTo>
                  <a:pt x="1185" y="705"/>
                </a:lnTo>
                <a:lnTo>
                  <a:pt x="1185" y="705"/>
                </a:lnTo>
                <a:lnTo>
                  <a:pt x="1185" y="705"/>
                </a:lnTo>
                <a:lnTo>
                  <a:pt x="1185" y="705"/>
                </a:lnTo>
                <a:lnTo>
                  <a:pt x="1185" y="703"/>
                </a:lnTo>
                <a:lnTo>
                  <a:pt x="1185" y="701"/>
                </a:lnTo>
                <a:lnTo>
                  <a:pt x="1185" y="701"/>
                </a:lnTo>
                <a:lnTo>
                  <a:pt x="1185" y="698"/>
                </a:lnTo>
                <a:lnTo>
                  <a:pt x="1185" y="698"/>
                </a:lnTo>
                <a:lnTo>
                  <a:pt x="1185" y="698"/>
                </a:lnTo>
                <a:lnTo>
                  <a:pt x="1188" y="701"/>
                </a:lnTo>
                <a:lnTo>
                  <a:pt x="1190" y="701"/>
                </a:lnTo>
                <a:lnTo>
                  <a:pt x="1190" y="703"/>
                </a:lnTo>
                <a:lnTo>
                  <a:pt x="1190" y="701"/>
                </a:lnTo>
                <a:lnTo>
                  <a:pt x="1188" y="701"/>
                </a:lnTo>
                <a:lnTo>
                  <a:pt x="1188" y="705"/>
                </a:lnTo>
                <a:lnTo>
                  <a:pt x="1188" y="705"/>
                </a:lnTo>
                <a:lnTo>
                  <a:pt x="1188" y="705"/>
                </a:lnTo>
                <a:lnTo>
                  <a:pt x="1188" y="705"/>
                </a:lnTo>
                <a:lnTo>
                  <a:pt x="1188" y="705"/>
                </a:lnTo>
                <a:lnTo>
                  <a:pt x="1188" y="705"/>
                </a:lnTo>
                <a:lnTo>
                  <a:pt x="1190" y="708"/>
                </a:lnTo>
                <a:lnTo>
                  <a:pt x="1190" y="708"/>
                </a:lnTo>
                <a:lnTo>
                  <a:pt x="1190" y="708"/>
                </a:lnTo>
                <a:lnTo>
                  <a:pt x="1190" y="705"/>
                </a:lnTo>
                <a:lnTo>
                  <a:pt x="1190" y="705"/>
                </a:lnTo>
                <a:lnTo>
                  <a:pt x="1190" y="705"/>
                </a:lnTo>
                <a:lnTo>
                  <a:pt x="1190" y="705"/>
                </a:lnTo>
                <a:lnTo>
                  <a:pt x="1190" y="705"/>
                </a:lnTo>
                <a:lnTo>
                  <a:pt x="1190" y="703"/>
                </a:lnTo>
                <a:lnTo>
                  <a:pt x="1190" y="703"/>
                </a:lnTo>
                <a:lnTo>
                  <a:pt x="1193" y="705"/>
                </a:lnTo>
                <a:lnTo>
                  <a:pt x="1193" y="705"/>
                </a:lnTo>
                <a:lnTo>
                  <a:pt x="1193" y="705"/>
                </a:lnTo>
                <a:lnTo>
                  <a:pt x="1193" y="705"/>
                </a:lnTo>
                <a:lnTo>
                  <a:pt x="1195" y="705"/>
                </a:lnTo>
                <a:lnTo>
                  <a:pt x="1195" y="705"/>
                </a:lnTo>
                <a:lnTo>
                  <a:pt x="1195" y="705"/>
                </a:lnTo>
                <a:lnTo>
                  <a:pt x="1195" y="703"/>
                </a:lnTo>
                <a:lnTo>
                  <a:pt x="1197" y="703"/>
                </a:lnTo>
                <a:lnTo>
                  <a:pt x="1197" y="703"/>
                </a:lnTo>
                <a:lnTo>
                  <a:pt x="1200" y="701"/>
                </a:lnTo>
                <a:lnTo>
                  <a:pt x="1200" y="698"/>
                </a:lnTo>
                <a:lnTo>
                  <a:pt x="1200" y="698"/>
                </a:lnTo>
                <a:lnTo>
                  <a:pt x="1200" y="698"/>
                </a:lnTo>
                <a:lnTo>
                  <a:pt x="1200" y="696"/>
                </a:lnTo>
                <a:lnTo>
                  <a:pt x="1200" y="696"/>
                </a:lnTo>
                <a:lnTo>
                  <a:pt x="1200" y="696"/>
                </a:lnTo>
                <a:lnTo>
                  <a:pt x="1200" y="696"/>
                </a:lnTo>
                <a:lnTo>
                  <a:pt x="1197" y="696"/>
                </a:lnTo>
                <a:lnTo>
                  <a:pt x="1195" y="696"/>
                </a:lnTo>
                <a:lnTo>
                  <a:pt x="1195" y="696"/>
                </a:lnTo>
                <a:lnTo>
                  <a:pt x="1195" y="696"/>
                </a:lnTo>
                <a:lnTo>
                  <a:pt x="1195" y="696"/>
                </a:lnTo>
                <a:lnTo>
                  <a:pt x="1193" y="696"/>
                </a:lnTo>
                <a:lnTo>
                  <a:pt x="1193" y="696"/>
                </a:lnTo>
                <a:lnTo>
                  <a:pt x="1190" y="696"/>
                </a:lnTo>
                <a:lnTo>
                  <a:pt x="1190" y="696"/>
                </a:lnTo>
                <a:lnTo>
                  <a:pt x="1193" y="693"/>
                </a:lnTo>
                <a:lnTo>
                  <a:pt x="1193" y="693"/>
                </a:lnTo>
                <a:lnTo>
                  <a:pt x="1193" y="693"/>
                </a:lnTo>
                <a:lnTo>
                  <a:pt x="1197" y="691"/>
                </a:lnTo>
                <a:lnTo>
                  <a:pt x="1197" y="691"/>
                </a:lnTo>
                <a:lnTo>
                  <a:pt x="1200" y="691"/>
                </a:lnTo>
                <a:lnTo>
                  <a:pt x="1202" y="691"/>
                </a:lnTo>
                <a:lnTo>
                  <a:pt x="1202" y="691"/>
                </a:lnTo>
                <a:lnTo>
                  <a:pt x="1202" y="691"/>
                </a:lnTo>
                <a:lnTo>
                  <a:pt x="1204" y="691"/>
                </a:lnTo>
                <a:lnTo>
                  <a:pt x="1204" y="691"/>
                </a:lnTo>
                <a:lnTo>
                  <a:pt x="1204" y="691"/>
                </a:lnTo>
                <a:lnTo>
                  <a:pt x="1204" y="691"/>
                </a:lnTo>
                <a:lnTo>
                  <a:pt x="1207" y="691"/>
                </a:lnTo>
                <a:lnTo>
                  <a:pt x="1209" y="689"/>
                </a:lnTo>
                <a:lnTo>
                  <a:pt x="1209" y="689"/>
                </a:lnTo>
                <a:lnTo>
                  <a:pt x="1209" y="686"/>
                </a:lnTo>
                <a:lnTo>
                  <a:pt x="1209" y="686"/>
                </a:lnTo>
                <a:lnTo>
                  <a:pt x="1209" y="684"/>
                </a:lnTo>
                <a:lnTo>
                  <a:pt x="1211" y="684"/>
                </a:lnTo>
                <a:lnTo>
                  <a:pt x="1211" y="684"/>
                </a:lnTo>
                <a:lnTo>
                  <a:pt x="1211" y="684"/>
                </a:lnTo>
                <a:lnTo>
                  <a:pt x="1211" y="682"/>
                </a:lnTo>
                <a:lnTo>
                  <a:pt x="1211" y="682"/>
                </a:lnTo>
                <a:lnTo>
                  <a:pt x="1211" y="682"/>
                </a:lnTo>
                <a:lnTo>
                  <a:pt x="1211" y="679"/>
                </a:lnTo>
                <a:lnTo>
                  <a:pt x="1211" y="679"/>
                </a:lnTo>
                <a:lnTo>
                  <a:pt x="1211" y="679"/>
                </a:lnTo>
                <a:lnTo>
                  <a:pt x="1209" y="677"/>
                </a:lnTo>
                <a:lnTo>
                  <a:pt x="1209" y="677"/>
                </a:lnTo>
                <a:lnTo>
                  <a:pt x="1209" y="677"/>
                </a:lnTo>
                <a:lnTo>
                  <a:pt x="1209" y="677"/>
                </a:lnTo>
                <a:lnTo>
                  <a:pt x="1209" y="675"/>
                </a:lnTo>
                <a:lnTo>
                  <a:pt x="1209" y="675"/>
                </a:lnTo>
                <a:lnTo>
                  <a:pt x="1209" y="675"/>
                </a:lnTo>
                <a:lnTo>
                  <a:pt x="1209" y="675"/>
                </a:lnTo>
                <a:lnTo>
                  <a:pt x="1209" y="675"/>
                </a:lnTo>
                <a:lnTo>
                  <a:pt x="1209" y="675"/>
                </a:lnTo>
                <a:lnTo>
                  <a:pt x="1207" y="675"/>
                </a:lnTo>
                <a:lnTo>
                  <a:pt x="1207" y="675"/>
                </a:lnTo>
                <a:lnTo>
                  <a:pt x="1207" y="675"/>
                </a:lnTo>
                <a:lnTo>
                  <a:pt x="1207" y="672"/>
                </a:lnTo>
                <a:lnTo>
                  <a:pt x="1204" y="672"/>
                </a:lnTo>
                <a:lnTo>
                  <a:pt x="1202" y="670"/>
                </a:lnTo>
                <a:lnTo>
                  <a:pt x="1202" y="670"/>
                </a:lnTo>
                <a:lnTo>
                  <a:pt x="1202" y="670"/>
                </a:lnTo>
                <a:lnTo>
                  <a:pt x="1202" y="670"/>
                </a:lnTo>
                <a:lnTo>
                  <a:pt x="1202" y="667"/>
                </a:lnTo>
                <a:lnTo>
                  <a:pt x="1202" y="667"/>
                </a:lnTo>
                <a:lnTo>
                  <a:pt x="1200" y="667"/>
                </a:lnTo>
                <a:lnTo>
                  <a:pt x="1200" y="667"/>
                </a:lnTo>
                <a:lnTo>
                  <a:pt x="1197" y="667"/>
                </a:lnTo>
                <a:lnTo>
                  <a:pt x="1197" y="667"/>
                </a:lnTo>
                <a:lnTo>
                  <a:pt x="1197" y="667"/>
                </a:lnTo>
                <a:lnTo>
                  <a:pt x="1197" y="667"/>
                </a:lnTo>
                <a:lnTo>
                  <a:pt x="1197" y="667"/>
                </a:lnTo>
                <a:lnTo>
                  <a:pt x="1197" y="667"/>
                </a:lnTo>
                <a:lnTo>
                  <a:pt x="1197" y="665"/>
                </a:lnTo>
                <a:lnTo>
                  <a:pt x="1200" y="665"/>
                </a:lnTo>
                <a:lnTo>
                  <a:pt x="1202" y="665"/>
                </a:lnTo>
                <a:lnTo>
                  <a:pt x="1202" y="665"/>
                </a:lnTo>
                <a:lnTo>
                  <a:pt x="1202" y="667"/>
                </a:lnTo>
                <a:lnTo>
                  <a:pt x="1202" y="667"/>
                </a:lnTo>
                <a:lnTo>
                  <a:pt x="1202" y="670"/>
                </a:lnTo>
                <a:lnTo>
                  <a:pt x="1204" y="667"/>
                </a:lnTo>
                <a:lnTo>
                  <a:pt x="1204" y="667"/>
                </a:lnTo>
                <a:lnTo>
                  <a:pt x="1207" y="670"/>
                </a:lnTo>
                <a:lnTo>
                  <a:pt x="1207" y="670"/>
                </a:lnTo>
                <a:lnTo>
                  <a:pt x="1204" y="670"/>
                </a:lnTo>
                <a:lnTo>
                  <a:pt x="1204" y="670"/>
                </a:lnTo>
                <a:lnTo>
                  <a:pt x="1204" y="670"/>
                </a:lnTo>
                <a:lnTo>
                  <a:pt x="1204" y="670"/>
                </a:lnTo>
                <a:lnTo>
                  <a:pt x="1204" y="670"/>
                </a:lnTo>
                <a:lnTo>
                  <a:pt x="1209" y="670"/>
                </a:lnTo>
                <a:lnTo>
                  <a:pt x="1209" y="670"/>
                </a:lnTo>
                <a:lnTo>
                  <a:pt x="1209" y="670"/>
                </a:lnTo>
                <a:lnTo>
                  <a:pt x="1211" y="670"/>
                </a:lnTo>
                <a:lnTo>
                  <a:pt x="1211" y="670"/>
                </a:lnTo>
                <a:lnTo>
                  <a:pt x="1214" y="667"/>
                </a:lnTo>
                <a:lnTo>
                  <a:pt x="1214" y="667"/>
                </a:lnTo>
                <a:lnTo>
                  <a:pt x="1216" y="667"/>
                </a:lnTo>
                <a:lnTo>
                  <a:pt x="1216" y="667"/>
                </a:lnTo>
                <a:lnTo>
                  <a:pt x="1216" y="665"/>
                </a:lnTo>
                <a:lnTo>
                  <a:pt x="1216" y="665"/>
                </a:lnTo>
                <a:lnTo>
                  <a:pt x="1216" y="665"/>
                </a:lnTo>
                <a:lnTo>
                  <a:pt x="1216" y="665"/>
                </a:lnTo>
                <a:lnTo>
                  <a:pt x="1219" y="663"/>
                </a:lnTo>
                <a:lnTo>
                  <a:pt x="1221" y="660"/>
                </a:lnTo>
                <a:lnTo>
                  <a:pt x="1221" y="660"/>
                </a:lnTo>
                <a:lnTo>
                  <a:pt x="1221" y="660"/>
                </a:lnTo>
                <a:lnTo>
                  <a:pt x="1219" y="658"/>
                </a:lnTo>
                <a:lnTo>
                  <a:pt x="1219" y="658"/>
                </a:lnTo>
                <a:lnTo>
                  <a:pt x="1219" y="656"/>
                </a:lnTo>
                <a:lnTo>
                  <a:pt x="1219" y="656"/>
                </a:lnTo>
                <a:lnTo>
                  <a:pt x="1219" y="656"/>
                </a:lnTo>
                <a:lnTo>
                  <a:pt x="1219" y="653"/>
                </a:lnTo>
                <a:lnTo>
                  <a:pt x="1221" y="651"/>
                </a:lnTo>
                <a:lnTo>
                  <a:pt x="1223" y="648"/>
                </a:lnTo>
                <a:lnTo>
                  <a:pt x="1223" y="648"/>
                </a:lnTo>
                <a:lnTo>
                  <a:pt x="1226" y="648"/>
                </a:lnTo>
                <a:lnTo>
                  <a:pt x="1226" y="648"/>
                </a:lnTo>
                <a:lnTo>
                  <a:pt x="1226" y="646"/>
                </a:lnTo>
                <a:lnTo>
                  <a:pt x="1226" y="644"/>
                </a:lnTo>
                <a:lnTo>
                  <a:pt x="1226" y="644"/>
                </a:lnTo>
                <a:lnTo>
                  <a:pt x="1226" y="644"/>
                </a:lnTo>
                <a:lnTo>
                  <a:pt x="1228" y="644"/>
                </a:lnTo>
                <a:lnTo>
                  <a:pt x="1228" y="644"/>
                </a:lnTo>
                <a:lnTo>
                  <a:pt x="1228" y="644"/>
                </a:lnTo>
                <a:lnTo>
                  <a:pt x="1230" y="641"/>
                </a:lnTo>
                <a:lnTo>
                  <a:pt x="1230" y="639"/>
                </a:lnTo>
                <a:lnTo>
                  <a:pt x="1230" y="639"/>
                </a:lnTo>
                <a:lnTo>
                  <a:pt x="1233" y="639"/>
                </a:lnTo>
                <a:lnTo>
                  <a:pt x="1233" y="639"/>
                </a:lnTo>
                <a:lnTo>
                  <a:pt x="1233" y="639"/>
                </a:lnTo>
                <a:lnTo>
                  <a:pt x="1233" y="639"/>
                </a:lnTo>
                <a:lnTo>
                  <a:pt x="1233" y="639"/>
                </a:lnTo>
                <a:lnTo>
                  <a:pt x="1235" y="639"/>
                </a:lnTo>
                <a:lnTo>
                  <a:pt x="1235" y="641"/>
                </a:lnTo>
                <a:lnTo>
                  <a:pt x="1237" y="639"/>
                </a:lnTo>
                <a:lnTo>
                  <a:pt x="1237" y="639"/>
                </a:lnTo>
                <a:lnTo>
                  <a:pt x="1233" y="634"/>
                </a:lnTo>
                <a:lnTo>
                  <a:pt x="1233" y="634"/>
                </a:lnTo>
                <a:lnTo>
                  <a:pt x="1233" y="632"/>
                </a:lnTo>
                <a:lnTo>
                  <a:pt x="1233" y="632"/>
                </a:lnTo>
                <a:lnTo>
                  <a:pt x="1235" y="630"/>
                </a:lnTo>
                <a:lnTo>
                  <a:pt x="1235" y="630"/>
                </a:lnTo>
                <a:lnTo>
                  <a:pt x="1235" y="627"/>
                </a:lnTo>
                <a:lnTo>
                  <a:pt x="1237" y="627"/>
                </a:lnTo>
                <a:lnTo>
                  <a:pt x="1237" y="627"/>
                </a:lnTo>
                <a:lnTo>
                  <a:pt x="1240" y="625"/>
                </a:lnTo>
                <a:lnTo>
                  <a:pt x="1240" y="622"/>
                </a:lnTo>
                <a:lnTo>
                  <a:pt x="1242" y="622"/>
                </a:lnTo>
                <a:lnTo>
                  <a:pt x="1242" y="622"/>
                </a:lnTo>
                <a:lnTo>
                  <a:pt x="1245" y="622"/>
                </a:lnTo>
                <a:lnTo>
                  <a:pt x="1247" y="622"/>
                </a:lnTo>
                <a:lnTo>
                  <a:pt x="1247" y="622"/>
                </a:lnTo>
                <a:lnTo>
                  <a:pt x="1247" y="620"/>
                </a:lnTo>
                <a:lnTo>
                  <a:pt x="1247" y="620"/>
                </a:lnTo>
                <a:lnTo>
                  <a:pt x="1249" y="620"/>
                </a:lnTo>
                <a:lnTo>
                  <a:pt x="1252" y="620"/>
                </a:lnTo>
                <a:lnTo>
                  <a:pt x="1252" y="618"/>
                </a:lnTo>
                <a:lnTo>
                  <a:pt x="1252" y="618"/>
                </a:lnTo>
                <a:lnTo>
                  <a:pt x="1252" y="618"/>
                </a:lnTo>
                <a:lnTo>
                  <a:pt x="1254" y="613"/>
                </a:lnTo>
                <a:lnTo>
                  <a:pt x="1254" y="613"/>
                </a:lnTo>
                <a:lnTo>
                  <a:pt x="1256" y="611"/>
                </a:lnTo>
                <a:lnTo>
                  <a:pt x="1256" y="611"/>
                </a:lnTo>
                <a:lnTo>
                  <a:pt x="1256" y="611"/>
                </a:lnTo>
                <a:lnTo>
                  <a:pt x="1256" y="611"/>
                </a:lnTo>
                <a:lnTo>
                  <a:pt x="1256" y="611"/>
                </a:lnTo>
                <a:lnTo>
                  <a:pt x="1259" y="611"/>
                </a:lnTo>
                <a:lnTo>
                  <a:pt x="1259" y="611"/>
                </a:lnTo>
                <a:lnTo>
                  <a:pt x="1263" y="606"/>
                </a:lnTo>
                <a:lnTo>
                  <a:pt x="1266" y="606"/>
                </a:lnTo>
                <a:lnTo>
                  <a:pt x="1266" y="603"/>
                </a:lnTo>
                <a:lnTo>
                  <a:pt x="1266" y="603"/>
                </a:lnTo>
                <a:lnTo>
                  <a:pt x="1268" y="603"/>
                </a:lnTo>
                <a:lnTo>
                  <a:pt x="1268" y="603"/>
                </a:lnTo>
                <a:lnTo>
                  <a:pt x="1268" y="601"/>
                </a:lnTo>
                <a:lnTo>
                  <a:pt x="1268" y="601"/>
                </a:lnTo>
                <a:lnTo>
                  <a:pt x="1268" y="599"/>
                </a:lnTo>
                <a:lnTo>
                  <a:pt x="1268" y="599"/>
                </a:lnTo>
                <a:lnTo>
                  <a:pt x="1268" y="603"/>
                </a:lnTo>
                <a:lnTo>
                  <a:pt x="1268" y="603"/>
                </a:lnTo>
                <a:lnTo>
                  <a:pt x="1271" y="606"/>
                </a:lnTo>
                <a:lnTo>
                  <a:pt x="1273" y="606"/>
                </a:lnTo>
                <a:lnTo>
                  <a:pt x="1275" y="606"/>
                </a:lnTo>
                <a:lnTo>
                  <a:pt x="1275" y="606"/>
                </a:lnTo>
                <a:lnTo>
                  <a:pt x="1275" y="606"/>
                </a:lnTo>
                <a:lnTo>
                  <a:pt x="1275" y="606"/>
                </a:lnTo>
                <a:lnTo>
                  <a:pt x="1275" y="606"/>
                </a:lnTo>
                <a:lnTo>
                  <a:pt x="1275" y="606"/>
                </a:lnTo>
                <a:lnTo>
                  <a:pt x="1275" y="603"/>
                </a:lnTo>
                <a:lnTo>
                  <a:pt x="1275" y="603"/>
                </a:lnTo>
                <a:lnTo>
                  <a:pt x="1275" y="606"/>
                </a:lnTo>
                <a:lnTo>
                  <a:pt x="1275" y="606"/>
                </a:lnTo>
                <a:lnTo>
                  <a:pt x="1278" y="606"/>
                </a:lnTo>
                <a:lnTo>
                  <a:pt x="1285" y="606"/>
                </a:lnTo>
                <a:lnTo>
                  <a:pt x="1287" y="606"/>
                </a:lnTo>
                <a:lnTo>
                  <a:pt x="1287" y="603"/>
                </a:lnTo>
                <a:lnTo>
                  <a:pt x="1287" y="603"/>
                </a:lnTo>
                <a:lnTo>
                  <a:pt x="1287" y="601"/>
                </a:lnTo>
                <a:lnTo>
                  <a:pt x="1287" y="599"/>
                </a:lnTo>
                <a:lnTo>
                  <a:pt x="1287" y="599"/>
                </a:lnTo>
                <a:lnTo>
                  <a:pt x="1287" y="596"/>
                </a:lnTo>
                <a:lnTo>
                  <a:pt x="1287" y="596"/>
                </a:lnTo>
                <a:lnTo>
                  <a:pt x="1290" y="596"/>
                </a:lnTo>
                <a:lnTo>
                  <a:pt x="1290" y="594"/>
                </a:lnTo>
                <a:lnTo>
                  <a:pt x="1292" y="594"/>
                </a:lnTo>
                <a:lnTo>
                  <a:pt x="1294" y="592"/>
                </a:lnTo>
                <a:lnTo>
                  <a:pt x="1301" y="589"/>
                </a:lnTo>
                <a:lnTo>
                  <a:pt x="1301" y="589"/>
                </a:lnTo>
                <a:lnTo>
                  <a:pt x="1301" y="589"/>
                </a:lnTo>
                <a:lnTo>
                  <a:pt x="1304" y="589"/>
                </a:lnTo>
                <a:lnTo>
                  <a:pt x="1306" y="589"/>
                </a:lnTo>
                <a:lnTo>
                  <a:pt x="1306" y="589"/>
                </a:lnTo>
                <a:lnTo>
                  <a:pt x="1304" y="592"/>
                </a:lnTo>
                <a:lnTo>
                  <a:pt x="1304" y="592"/>
                </a:lnTo>
                <a:lnTo>
                  <a:pt x="1294" y="596"/>
                </a:lnTo>
                <a:lnTo>
                  <a:pt x="1294" y="596"/>
                </a:lnTo>
                <a:lnTo>
                  <a:pt x="1292" y="596"/>
                </a:lnTo>
                <a:lnTo>
                  <a:pt x="1292" y="599"/>
                </a:lnTo>
                <a:lnTo>
                  <a:pt x="1292" y="601"/>
                </a:lnTo>
                <a:lnTo>
                  <a:pt x="1292" y="601"/>
                </a:lnTo>
                <a:lnTo>
                  <a:pt x="1292" y="601"/>
                </a:lnTo>
                <a:lnTo>
                  <a:pt x="1290" y="601"/>
                </a:lnTo>
                <a:lnTo>
                  <a:pt x="1290" y="601"/>
                </a:lnTo>
                <a:lnTo>
                  <a:pt x="1290" y="603"/>
                </a:lnTo>
                <a:lnTo>
                  <a:pt x="1290" y="603"/>
                </a:lnTo>
                <a:lnTo>
                  <a:pt x="1287" y="606"/>
                </a:lnTo>
                <a:lnTo>
                  <a:pt x="1287" y="606"/>
                </a:lnTo>
                <a:lnTo>
                  <a:pt x="1287" y="608"/>
                </a:lnTo>
                <a:lnTo>
                  <a:pt x="1287" y="608"/>
                </a:lnTo>
                <a:lnTo>
                  <a:pt x="1285" y="608"/>
                </a:lnTo>
                <a:lnTo>
                  <a:pt x="1285" y="608"/>
                </a:lnTo>
                <a:lnTo>
                  <a:pt x="1285" y="608"/>
                </a:lnTo>
                <a:lnTo>
                  <a:pt x="1285" y="611"/>
                </a:lnTo>
                <a:lnTo>
                  <a:pt x="1282" y="611"/>
                </a:lnTo>
                <a:lnTo>
                  <a:pt x="1282" y="611"/>
                </a:lnTo>
                <a:lnTo>
                  <a:pt x="1287" y="615"/>
                </a:lnTo>
                <a:lnTo>
                  <a:pt x="1290" y="615"/>
                </a:lnTo>
                <a:lnTo>
                  <a:pt x="1292" y="618"/>
                </a:lnTo>
                <a:lnTo>
                  <a:pt x="1297" y="620"/>
                </a:lnTo>
                <a:lnTo>
                  <a:pt x="1299" y="620"/>
                </a:lnTo>
                <a:lnTo>
                  <a:pt x="1301" y="620"/>
                </a:lnTo>
                <a:lnTo>
                  <a:pt x="1304" y="622"/>
                </a:lnTo>
                <a:lnTo>
                  <a:pt x="1304" y="625"/>
                </a:lnTo>
                <a:lnTo>
                  <a:pt x="1306" y="625"/>
                </a:lnTo>
                <a:lnTo>
                  <a:pt x="1308" y="622"/>
                </a:lnTo>
                <a:lnTo>
                  <a:pt x="1311" y="622"/>
                </a:lnTo>
                <a:lnTo>
                  <a:pt x="1311" y="622"/>
                </a:lnTo>
                <a:lnTo>
                  <a:pt x="1313" y="625"/>
                </a:lnTo>
                <a:lnTo>
                  <a:pt x="1316" y="627"/>
                </a:lnTo>
                <a:lnTo>
                  <a:pt x="1313" y="627"/>
                </a:lnTo>
                <a:lnTo>
                  <a:pt x="1313" y="627"/>
                </a:lnTo>
                <a:lnTo>
                  <a:pt x="1313" y="627"/>
                </a:lnTo>
                <a:lnTo>
                  <a:pt x="1313" y="627"/>
                </a:lnTo>
                <a:lnTo>
                  <a:pt x="1313" y="627"/>
                </a:lnTo>
                <a:lnTo>
                  <a:pt x="1311" y="627"/>
                </a:lnTo>
                <a:lnTo>
                  <a:pt x="1301" y="625"/>
                </a:lnTo>
                <a:lnTo>
                  <a:pt x="1301" y="625"/>
                </a:lnTo>
                <a:lnTo>
                  <a:pt x="1299" y="625"/>
                </a:lnTo>
                <a:lnTo>
                  <a:pt x="1297" y="625"/>
                </a:lnTo>
                <a:lnTo>
                  <a:pt x="1297" y="625"/>
                </a:lnTo>
                <a:lnTo>
                  <a:pt x="1294" y="622"/>
                </a:lnTo>
                <a:lnTo>
                  <a:pt x="1294" y="622"/>
                </a:lnTo>
                <a:lnTo>
                  <a:pt x="1292" y="622"/>
                </a:lnTo>
                <a:lnTo>
                  <a:pt x="1292" y="622"/>
                </a:lnTo>
                <a:lnTo>
                  <a:pt x="1290" y="622"/>
                </a:lnTo>
                <a:lnTo>
                  <a:pt x="1287" y="625"/>
                </a:lnTo>
                <a:lnTo>
                  <a:pt x="1287" y="625"/>
                </a:lnTo>
                <a:lnTo>
                  <a:pt x="1285" y="627"/>
                </a:lnTo>
                <a:lnTo>
                  <a:pt x="1280" y="625"/>
                </a:lnTo>
                <a:lnTo>
                  <a:pt x="1280" y="625"/>
                </a:lnTo>
                <a:lnTo>
                  <a:pt x="1278" y="625"/>
                </a:lnTo>
                <a:lnTo>
                  <a:pt x="1278" y="622"/>
                </a:lnTo>
                <a:lnTo>
                  <a:pt x="1278" y="622"/>
                </a:lnTo>
                <a:lnTo>
                  <a:pt x="1275" y="620"/>
                </a:lnTo>
                <a:lnTo>
                  <a:pt x="1275" y="620"/>
                </a:lnTo>
                <a:lnTo>
                  <a:pt x="1275" y="618"/>
                </a:lnTo>
                <a:lnTo>
                  <a:pt x="1273" y="620"/>
                </a:lnTo>
                <a:lnTo>
                  <a:pt x="1268" y="622"/>
                </a:lnTo>
                <a:lnTo>
                  <a:pt x="1263" y="627"/>
                </a:lnTo>
                <a:lnTo>
                  <a:pt x="1256" y="634"/>
                </a:lnTo>
                <a:lnTo>
                  <a:pt x="1256" y="634"/>
                </a:lnTo>
                <a:lnTo>
                  <a:pt x="1256" y="637"/>
                </a:lnTo>
                <a:lnTo>
                  <a:pt x="1249" y="637"/>
                </a:lnTo>
                <a:lnTo>
                  <a:pt x="1249" y="637"/>
                </a:lnTo>
                <a:lnTo>
                  <a:pt x="1249" y="639"/>
                </a:lnTo>
                <a:lnTo>
                  <a:pt x="1247" y="639"/>
                </a:lnTo>
                <a:lnTo>
                  <a:pt x="1247" y="639"/>
                </a:lnTo>
                <a:lnTo>
                  <a:pt x="1245" y="639"/>
                </a:lnTo>
                <a:lnTo>
                  <a:pt x="1245" y="641"/>
                </a:lnTo>
                <a:lnTo>
                  <a:pt x="1247" y="641"/>
                </a:lnTo>
                <a:lnTo>
                  <a:pt x="1247" y="644"/>
                </a:lnTo>
                <a:lnTo>
                  <a:pt x="1247" y="644"/>
                </a:lnTo>
                <a:lnTo>
                  <a:pt x="1247" y="648"/>
                </a:lnTo>
                <a:lnTo>
                  <a:pt x="1249" y="648"/>
                </a:lnTo>
                <a:lnTo>
                  <a:pt x="1249" y="651"/>
                </a:lnTo>
                <a:lnTo>
                  <a:pt x="1249" y="651"/>
                </a:lnTo>
                <a:lnTo>
                  <a:pt x="1249" y="653"/>
                </a:lnTo>
                <a:lnTo>
                  <a:pt x="1249" y="653"/>
                </a:lnTo>
                <a:lnTo>
                  <a:pt x="1249" y="658"/>
                </a:lnTo>
                <a:lnTo>
                  <a:pt x="1249" y="660"/>
                </a:lnTo>
                <a:lnTo>
                  <a:pt x="1249" y="660"/>
                </a:lnTo>
                <a:lnTo>
                  <a:pt x="1249" y="660"/>
                </a:lnTo>
                <a:lnTo>
                  <a:pt x="1247" y="660"/>
                </a:lnTo>
                <a:lnTo>
                  <a:pt x="1247" y="660"/>
                </a:lnTo>
                <a:lnTo>
                  <a:pt x="1247" y="660"/>
                </a:lnTo>
                <a:lnTo>
                  <a:pt x="1247" y="663"/>
                </a:lnTo>
                <a:lnTo>
                  <a:pt x="1247" y="663"/>
                </a:lnTo>
                <a:lnTo>
                  <a:pt x="1247" y="665"/>
                </a:lnTo>
                <a:lnTo>
                  <a:pt x="1247" y="667"/>
                </a:lnTo>
                <a:lnTo>
                  <a:pt x="1247" y="670"/>
                </a:lnTo>
                <a:lnTo>
                  <a:pt x="1245" y="672"/>
                </a:lnTo>
                <a:lnTo>
                  <a:pt x="1237" y="682"/>
                </a:lnTo>
                <a:lnTo>
                  <a:pt x="1237" y="682"/>
                </a:lnTo>
                <a:lnTo>
                  <a:pt x="1237" y="684"/>
                </a:lnTo>
                <a:lnTo>
                  <a:pt x="1237" y="684"/>
                </a:lnTo>
                <a:lnTo>
                  <a:pt x="1235" y="693"/>
                </a:lnTo>
                <a:lnTo>
                  <a:pt x="1235" y="693"/>
                </a:lnTo>
                <a:lnTo>
                  <a:pt x="1235" y="696"/>
                </a:lnTo>
                <a:lnTo>
                  <a:pt x="1233" y="696"/>
                </a:lnTo>
                <a:lnTo>
                  <a:pt x="1233" y="696"/>
                </a:lnTo>
                <a:lnTo>
                  <a:pt x="1233" y="698"/>
                </a:lnTo>
                <a:lnTo>
                  <a:pt x="1235" y="701"/>
                </a:lnTo>
                <a:lnTo>
                  <a:pt x="1237" y="703"/>
                </a:lnTo>
                <a:lnTo>
                  <a:pt x="1237" y="703"/>
                </a:lnTo>
                <a:lnTo>
                  <a:pt x="1247" y="708"/>
                </a:lnTo>
                <a:lnTo>
                  <a:pt x="1247" y="708"/>
                </a:lnTo>
                <a:lnTo>
                  <a:pt x="1247" y="705"/>
                </a:lnTo>
                <a:lnTo>
                  <a:pt x="1247" y="705"/>
                </a:lnTo>
                <a:lnTo>
                  <a:pt x="1247" y="705"/>
                </a:lnTo>
                <a:lnTo>
                  <a:pt x="1247" y="703"/>
                </a:lnTo>
                <a:lnTo>
                  <a:pt x="1247" y="703"/>
                </a:lnTo>
                <a:lnTo>
                  <a:pt x="1247" y="703"/>
                </a:lnTo>
                <a:lnTo>
                  <a:pt x="1249" y="703"/>
                </a:lnTo>
                <a:lnTo>
                  <a:pt x="1254" y="698"/>
                </a:lnTo>
                <a:lnTo>
                  <a:pt x="1256" y="698"/>
                </a:lnTo>
                <a:lnTo>
                  <a:pt x="1256" y="696"/>
                </a:lnTo>
                <a:lnTo>
                  <a:pt x="1259" y="696"/>
                </a:lnTo>
                <a:lnTo>
                  <a:pt x="1259" y="696"/>
                </a:lnTo>
                <a:lnTo>
                  <a:pt x="1261" y="696"/>
                </a:lnTo>
                <a:lnTo>
                  <a:pt x="1259" y="698"/>
                </a:lnTo>
                <a:lnTo>
                  <a:pt x="1256" y="701"/>
                </a:lnTo>
                <a:lnTo>
                  <a:pt x="1256" y="701"/>
                </a:lnTo>
                <a:lnTo>
                  <a:pt x="1256" y="703"/>
                </a:lnTo>
                <a:lnTo>
                  <a:pt x="1256" y="703"/>
                </a:lnTo>
                <a:lnTo>
                  <a:pt x="1256" y="703"/>
                </a:lnTo>
                <a:lnTo>
                  <a:pt x="1254" y="703"/>
                </a:lnTo>
                <a:lnTo>
                  <a:pt x="1254" y="703"/>
                </a:lnTo>
                <a:lnTo>
                  <a:pt x="1254" y="705"/>
                </a:lnTo>
                <a:lnTo>
                  <a:pt x="1254" y="705"/>
                </a:lnTo>
                <a:lnTo>
                  <a:pt x="1256" y="708"/>
                </a:lnTo>
                <a:lnTo>
                  <a:pt x="1256" y="708"/>
                </a:lnTo>
                <a:lnTo>
                  <a:pt x="1254" y="708"/>
                </a:lnTo>
                <a:lnTo>
                  <a:pt x="1254" y="708"/>
                </a:lnTo>
                <a:lnTo>
                  <a:pt x="1252" y="708"/>
                </a:lnTo>
                <a:lnTo>
                  <a:pt x="1252" y="708"/>
                </a:lnTo>
                <a:lnTo>
                  <a:pt x="1252" y="710"/>
                </a:lnTo>
                <a:lnTo>
                  <a:pt x="1252" y="710"/>
                </a:lnTo>
                <a:lnTo>
                  <a:pt x="1252" y="710"/>
                </a:lnTo>
                <a:lnTo>
                  <a:pt x="1249" y="710"/>
                </a:lnTo>
                <a:lnTo>
                  <a:pt x="1249" y="710"/>
                </a:lnTo>
                <a:lnTo>
                  <a:pt x="1247" y="710"/>
                </a:lnTo>
                <a:lnTo>
                  <a:pt x="1247" y="712"/>
                </a:lnTo>
                <a:lnTo>
                  <a:pt x="1247" y="712"/>
                </a:lnTo>
                <a:lnTo>
                  <a:pt x="1247" y="715"/>
                </a:lnTo>
                <a:lnTo>
                  <a:pt x="1249" y="715"/>
                </a:lnTo>
                <a:lnTo>
                  <a:pt x="1249" y="717"/>
                </a:lnTo>
                <a:lnTo>
                  <a:pt x="1249" y="717"/>
                </a:lnTo>
                <a:lnTo>
                  <a:pt x="1249" y="717"/>
                </a:lnTo>
                <a:lnTo>
                  <a:pt x="1247" y="717"/>
                </a:lnTo>
                <a:lnTo>
                  <a:pt x="1247" y="715"/>
                </a:lnTo>
                <a:lnTo>
                  <a:pt x="1247" y="715"/>
                </a:lnTo>
                <a:lnTo>
                  <a:pt x="1242" y="715"/>
                </a:lnTo>
                <a:lnTo>
                  <a:pt x="1240" y="715"/>
                </a:lnTo>
                <a:lnTo>
                  <a:pt x="1240" y="715"/>
                </a:lnTo>
                <a:lnTo>
                  <a:pt x="1240" y="717"/>
                </a:lnTo>
                <a:lnTo>
                  <a:pt x="1237" y="717"/>
                </a:lnTo>
                <a:lnTo>
                  <a:pt x="1237" y="717"/>
                </a:lnTo>
                <a:lnTo>
                  <a:pt x="1235" y="719"/>
                </a:lnTo>
                <a:lnTo>
                  <a:pt x="1233" y="719"/>
                </a:lnTo>
                <a:lnTo>
                  <a:pt x="1233" y="719"/>
                </a:lnTo>
                <a:lnTo>
                  <a:pt x="1235" y="722"/>
                </a:lnTo>
                <a:lnTo>
                  <a:pt x="1235" y="722"/>
                </a:lnTo>
                <a:lnTo>
                  <a:pt x="1237" y="722"/>
                </a:lnTo>
                <a:lnTo>
                  <a:pt x="1233" y="722"/>
                </a:lnTo>
                <a:lnTo>
                  <a:pt x="1233" y="722"/>
                </a:lnTo>
                <a:lnTo>
                  <a:pt x="1233" y="724"/>
                </a:lnTo>
                <a:lnTo>
                  <a:pt x="1230" y="724"/>
                </a:lnTo>
                <a:lnTo>
                  <a:pt x="1230" y="724"/>
                </a:lnTo>
                <a:lnTo>
                  <a:pt x="1230" y="727"/>
                </a:lnTo>
                <a:lnTo>
                  <a:pt x="1230" y="727"/>
                </a:lnTo>
                <a:lnTo>
                  <a:pt x="1233" y="729"/>
                </a:lnTo>
                <a:lnTo>
                  <a:pt x="1233" y="729"/>
                </a:lnTo>
                <a:lnTo>
                  <a:pt x="1233" y="729"/>
                </a:lnTo>
                <a:lnTo>
                  <a:pt x="1235" y="729"/>
                </a:lnTo>
                <a:lnTo>
                  <a:pt x="1235" y="729"/>
                </a:lnTo>
                <a:lnTo>
                  <a:pt x="1235" y="729"/>
                </a:lnTo>
                <a:lnTo>
                  <a:pt x="1235" y="729"/>
                </a:lnTo>
                <a:lnTo>
                  <a:pt x="1233" y="729"/>
                </a:lnTo>
                <a:lnTo>
                  <a:pt x="1235" y="731"/>
                </a:lnTo>
                <a:lnTo>
                  <a:pt x="1235" y="731"/>
                </a:lnTo>
                <a:lnTo>
                  <a:pt x="1235" y="731"/>
                </a:lnTo>
                <a:lnTo>
                  <a:pt x="1237" y="731"/>
                </a:lnTo>
                <a:lnTo>
                  <a:pt x="1237" y="731"/>
                </a:lnTo>
                <a:lnTo>
                  <a:pt x="1237" y="731"/>
                </a:lnTo>
                <a:lnTo>
                  <a:pt x="1237" y="731"/>
                </a:lnTo>
                <a:lnTo>
                  <a:pt x="1240" y="734"/>
                </a:lnTo>
                <a:lnTo>
                  <a:pt x="1240" y="734"/>
                </a:lnTo>
                <a:lnTo>
                  <a:pt x="1245" y="734"/>
                </a:lnTo>
                <a:lnTo>
                  <a:pt x="1245" y="731"/>
                </a:lnTo>
                <a:lnTo>
                  <a:pt x="1242" y="734"/>
                </a:lnTo>
                <a:lnTo>
                  <a:pt x="1242" y="731"/>
                </a:lnTo>
                <a:lnTo>
                  <a:pt x="1242" y="731"/>
                </a:lnTo>
                <a:lnTo>
                  <a:pt x="1242" y="731"/>
                </a:lnTo>
                <a:lnTo>
                  <a:pt x="1245" y="731"/>
                </a:lnTo>
                <a:lnTo>
                  <a:pt x="1247" y="731"/>
                </a:lnTo>
                <a:lnTo>
                  <a:pt x="1247" y="731"/>
                </a:lnTo>
                <a:lnTo>
                  <a:pt x="1247" y="731"/>
                </a:lnTo>
                <a:lnTo>
                  <a:pt x="1247" y="731"/>
                </a:lnTo>
                <a:lnTo>
                  <a:pt x="1247" y="731"/>
                </a:lnTo>
                <a:lnTo>
                  <a:pt x="1245" y="731"/>
                </a:lnTo>
                <a:lnTo>
                  <a:pt x="1247" y="729"/>
                </a:lnTo>
                <a:lnTo>
                  <a:pt x="1249" y="729"/>
                </a:lnTo>
                <a:lnTo>
                  <a:pt x="1249" y="729"/>
                </a:lnTo>
                <a:lnTo>
                  <a:pt x="1249" y="729"/>
                </a:lnTo>
                <a:lnTo>
                  <a:pt x="1249" y="729"/>
                </a:lnTo>
                <a:lnTo>
                  <a:pt x="1249" y="729"/>
                </a:lnTo>
                <a:lnTo>
                  <a:pt x="1252" y="729"/>
                </a:lnTo>
                <a:lnTo>
                  <a:pt x="1252" y="729"/>
                </a:lnTo>
                <a:lnTo>
                  <a:pt x="1254" y="729"/>
                </a:lnTo>
                <a:lnTo>
                  <a:pt x="1254" y="729"/>
                </a:lnTo>
                <a:lnTo>
                  <a:pt x="1254" y="729"/>
                </a:lnTo>
                <a:lnTo>
                  <a:pt x="1256" y="731"/>
                </a:lnTo>
                <a:lnTo>
                  <a:pt x="1256" y="731"/>
                </a:lnTo>
                <a:lnTo>
                  <a:pt x="1256" y="731"/>
                </a:lnTo>
                <a:lnTo>
                  <a:pt x="1259" y="729"/>
                </a:lnTo>
                <a:lnTo>
                  <a:pt x="1259" y="729"/>
                </a:lnTo>
                <a:lnTo>
                  <a:pt x="1259" y="729"/>
                </a:lnTo>
                <a:lnTo>
                  <a:pt x="1259" y="729"/>
                </a:lnTo>
                <a:lnTo>
                  <a:pt x="1259" y="729"/>
                </a:lnTo>
                <a:lnTo>
                  <a:pt x="1259" y="729"/>
                </a:lnTo>
                <a:lnTo>
                  <a:pt x="1256" y="727"/>
                </a:lnTo>
                <a:lnTo>
                  <a:pt x="1256" y="727"/>
                </a:lnTo>
                <a:lnTo>
                  <a:pt x="1256" y="727"/>
                </a:lnTo>
                <a:lnTo>
                  <a:pt x="1254" y="727"/>
                </a:lnTo>
                <a:lnTo>
                  <a:pt x="1254" y="727"/>
                </a:lnTo>
                <a:lnTo>
                  <a:pt x="1254" y="727"/>
                </a:lnTo>
                <a:lnTo>
                  <a:pt x="1254" y="724"/>
                </a:lnTo>
                <a:lnTo>
                  <a:pt x="1254" y="724"/>
                </a:lnTo>
                <a:lnTo>
                  <a:pt x="1254" y="724"/>
                </a:lnTo>
                <a:lnTo>
                  <a:pt x="1254" y="724"/>
                </a:lnTo>
                <a:lnTo>
                  <a:pt x="1256" y="724"/>
                </a:lnTo>
                <a:lnTo>
                  <a:pt x="1259" y="727"/>
                </a:lnTo>
                <a:lnTo>
                  <a:pt x="1259" y="727"/>
                </a:lnTo>
                <a:lnTo>
                  <a:pt x="1259" y="727"/>
                </a:lnTo>
                <a:lnTo>
                  <a:pt x="1259" y="724"/>
                </a:lnTo>
                <a:lnTo>
                  <a:pt x="1259" y="724"/>
                </a:lnTo>
                <a:lnTo>
                  <a:pt x="1261" y="724"/>
                </a:lnTo>
                <a:lnTo>
                  <a:pt x="1261" y="727"/>
                </a:lnTo>
                <a:lnTo>
                  <a:pt x="1261" y="727"/>
                </a:lnTo>
                <a:lnTo>
                  <a:pt x="1261" y="727"/>
                </a:lnTo>
                <a:lnTo>
                  <a:pt x="1261" y="727"/>
                </a:lnTo>
                <a:lnTo>
                  <a:pt x="1261" y="727"/>
                </a:lnTo>
                <a:lnTo>
                  <a:pt x="1261" y="727"/>
                </a:lnTo>
                <a:lnTo>
                  <a:pt x="1261" y="729"/>
                </a:lnTo>
                <a:lnTo>
                  <a:pt x="1261" y="729"/>
                </a:lnTo>
                <a:lnTo>
                  <a:pt x="1263" y="731"/>
                </a:lnTo>
                <a:lnTo>
                  <a:pt x="1263" y="729"/>
                </a:lnTo>
                <a:lnTo>
                  <a:pt x="1263" y="729"/>
                </a:lnTo>
                <a:lnTo>
                  <a:pt x="1266" y="727"/>
                </a:lnTo>
                <a:lnTo>
                  <a:pt x="1266" y="727"/>
                </a:lnTo>
                <a:lnTo>
                  <a:pt x="1263" y="724"/>
                </a:lnTo>
                <a:lnTo>
                  <a:pt x="1263" y="724"/>
                </a:lnTo>
                <a:lnTo>
                  <a:pt x="1263" y="724"/>
                </a:lnTo>
                <a:lnTo>
                  <a:pt x="1266" y="722"/>
                </a:lnTo>
                <a:lnTo>
                  <a:pt x="1266" y="722"/>
                </a:lnTo>
                <a:lnTo>
                  <a:pt x="1266" y="722"/>
                </a:lnTo>
                <a:lnTo>
                  <a:pt x="1268" y="719"/>
                </a:lnTo>
                <a:lnTo>
                  <a:pt x="1268" y="719"/>
                </a:lnTo>
                <a:lnTo>
                  <a:pt x="1268" y="719"/>
                </a:lnTo>
                <a:lnTo>
                  <a:pt x="1268" y="719"/>
                </a:lnTo>
                <a:lnTo>
                  <a:pt x="1268" y="717"/>
                </a:lnTo>
                <a:lnTo>
                  <a:pt x="1268" y="717"/>
                </a:lnTo>
                <a:lnTo>
                  <a:pt x="1271" y="717"/>
                </a:lnTo>
                <a:lnTo>
                  <a:pt x="1273" y="717"/>
                </a:lnTo>
                <a:lnTo>
                  <a:pt x="1273" y="717"/>
                </a:lnTo>
                <a:lnTo>
                  <a:pt x="1273" y="715"/>
                </a:lnTo>
                <a:lnTo>
                  <a:pt x="1273" y="715"/>
                </a:lnTo>
                <a:lnTo>
                  <a:pt x="1273" y="715"/>
                </a:lnTo>
                <a:lnTo>
                  <a:pt x="1273" y="715"/>
                </a:lnTo>
                <a:lnTo>
                  <a:pt x="1273" y="715"/>
                </a:lnTo>
                <a:lnTo>
                  <a:pt x="1273" y="712"/>
                </a:lnTo>
                <a:lnTo>
                  <a:pt x="1273" y="712"/>
                </a:lnTo>
                <a:lnTo>
                  <a:pt x="1273" y="712"/>
                </a:lnTo>
                <a:lnTo>
                  <a:pt x="1273" y="710"/>
                </a:lnTo>
                <a:lnTo>
                  <a:pt x="1271" y="710"/>
                </a:lnTo>
                <a:lnTo>
                  <a:pt x="1271" y="710"/>
                </a:lnTo>
                <a:lnTo>
                  <a:pt x="1271" y="710"/>
                </a:lnTo>
                <a:lnTo>
                  <a:pt x="1273" y="708"/>
                </a:lnTo>
                <a:lnTo>
                  <a:pt x="1275" y="705"/>
                </a:lnTo>
                <a:lnTo>
                  <a:pt x="1275" y="705"/>
                </a:lnTo>
                <a:lnTo>
                  <a:pt x="1275" y="708"/>
                </a:lnTo>
                <a:lnTo>
                  <a:pt x="1275" y="710"/>
                </a:lnTo>
                <a:lnTo>
                  <a:pt x="1275" y="710"/>
                </a:lnTo>
                <a:lnTo>
                  <a:pt x="1275" y="712"/>
                </a:lnTo>
                <a:lnTo>
                  <a:pt x="1275" y="712"/>
                </a:lnTo>
                <a:lnTo>
                  <a:pt x="1275" y="715"/>
                </a:lnTo>
                <a:lnTo>
                  <a:pt x="1275" y="715"/>
                </a:lnTo>
                <a:lnTo>
                  <a:pt x="1278" y="715"/>
                </a:lnTo>
                <a:lnTo>
                  <a:pt x="1278" y="712"/>
                </a:lnTo>
                <a:lnTo>
                  <a:pt x="1278" y="712"/>
                </a:lnTo>
                <a:lnTo>
                  <a:pt x="1278" y="710"/>
                </a:lnTo>
                <a:lnTo>
                  <a:pt x="1280" y="708"/>
                </a:lnTo>
                <a:lnTo>
                  <a:pt x="1280" y="708"/>
                </a:lnTo>
                <a:lnTo>
                  <a:pt x="1280" y="705"/>
                </a:lnTo>
                <a:lnTo>
                  <a:pt x="1282" y="701"/>
                </a:lnTo>
                <a:lnTo>
                  <a:pt x="1282" y="698"/>
                </a:lnTo>
                <a:lnTo>
                  <a:pt x="1285" y="698"/>
                </a:lnTo>
                <a:lnTo>
                  <a:pt x="1282" y="701"/>
                </a:lnTo>
                <a:lnTo>
                  <a:pt x="1282" y="701"/>
                </a:lnTo>
                <a:lnTo>
                  <a:pt x="1282" y="703"/>
                </a:lnTo>
                <a:lnTo>
                  <a:pt x="1282" y="703"/>
                </a:lnTo>
                <a:lnTo>
                  <a:pt x="1282" y="705"/>
                </a:lnTo>
                <a:lnTo>
                  <a:pt x="1282" y="705"/>
                </a:lnTo>
                <a:lnTo>
                  <a:pt x="1282" y="705"/>
                </a:lnTo>
                <a:lnTo>
                  <a:pt x="1282" y="705"/>
                </a:lnTo>
                <a:lnTo>
                  <a:pt x="1282" y="708"/>
                </a:lnTo>
                <a:lnTo>
                  <a:pt x="1282" y="708"/>
                </a:lnTo>
                <a:lnTo>
                  <a:pt x="1282" y="708"/>
                </a:lnTo>
                <a:lnTo>
                  <a:pt x="1280" y="708"/>
                </a:lnTo>
                <a:lnTo>
                  <a:pt x="1280" y="710"/>
                </a:lnTo>
                <a:lnTo>
                  <a:pt x="1280" y="710"/>
                </a:lnTo>
                <a:lnTo>
                  <a:pt x="1280" y="710"/>
                </a:lnTo>
                <a:lnTo>
                  <a:pt x="1280" y="710"/>
                </a:lnTo>
                <a:lnTo>
                  <a:pt x="1280" y="710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2"/>
                </a:lnTo>
                <a:lnTo>
                  <a:pt x="1280" y="715"/>
                </a:lnTo>
                <a:lnTo>
                  <a:pt x="1280" y="715"/>
                </a:lnTo>
                <a:lnTo>
                  <a:pt x="1282" y="712"/>
                </a:lnTo>
                <a:lnTo>
                  <a:pt x="1282" y="712"/>
                </a:lnTo>
                <a:lnTo>
                  <a:pt x="1282" y="712"/>
                </a:lnTo>
                <a:lnTo>
                  <a:pt x="1285" y="712"/>
                </a:lnTo>
                <a:lnTo>
                  <a:pt x="1282" y="710"/>
                </a:lnTo>
                <a:lnTo>
                  <a:pt x="1285" y="710"/>
                </a:lnTo>
                <a:lnTo>
                  <a:pt x="1285" y="710"/>
                </a:lnTo>
                <a:lnTo>
                  <a:pt x="1285" y="708"/>
                </a:lnTo>
                <a:lnTo>
                  <a:pt x="1285" y="708"/>
                </a:lnTo>
                <a:lnTo>
                  <a:pt x="1285" y="708"/>
                </a:lnTo>
                <a:lnTo>
                  <a:pt x="1285" y="705"/>
                </a:lnTo>
                <a:lnTo>
                  <a:pt x="1285" y="705"/>
                </a:lnTo>
                <a:lnTo>
                  <a:pt x="1287" y="708"/>
                </a:lnTo>
                <a:lnTo>
                  <a:pt x="1287" y="708"/>
                </a:lnTo>
                <a:lnTo>
                  <a:pt x="1287" y="708"/>
                </a:lnTo>
                <a:lnTo>
                  <a:pt x="1287" y="708"/>
                </a:lnTo>
                <a:lnTo>
                  <a:pt x="1287" y="705"/>
                </a:lnTo>
                <a:lnTo>
                  <a:pt x="1287" y="705"/>
                </a:lnTo>
                <a:lnTo>
                  <a:pt x="1287" y="705"/>
                </a:lnTo>
                <a:lnTo>
                  <a:pt x="1287" y="703"/>
                </a:lnTo>
                <a:lnTo>
                  <a:pt x="1287" y="703"/>
                </a:lnTo>
                <a:lnTo>
                  <a:pt x="1287" y="703"/>
                </a:lnTo>
                <a:lnTo>
                  <a:pt x="1287" y="701"/>
                </a:lnTo>
                <a:lnTo>
                  <a:pt x="1287" y="701"/>
                </a:lnTo>
                <a:lnTo>
                  <a:pt x="1287" y="701"/>
                </a:lnTo>
                <a:lnTo>
                  <a:pt x="1287" y="701"/>
                </a:lnTo>
                <a:lnTo>
                  <a:pt x="1287" y="701"/>
                </a:lnTo>
                <a:lnTo>
                  <a:pt x="1287" y="701"/>
                </a:lnTo>
                <a:lnTo>
                  <a:pt x="1290" y="701"/>
                </a:lnTo>
                <a:lnTo>
                  <a:pt x="1290" y="703"/>
                </a:lnTo>
                <a:lnTo>
                  <a:pt x="1290" y="703"/>
                </a:lnTo>
                <a:lnTo>
                  <a:pt x="1290" y="703"/>
                </a:lnTo>
                <a:lnTo>
                  <a:pt x="1290" y="703"/>
                </a:lnTo>
                <a:lnTo>
                  <a:pt x="1292" y="701"/>
                </a:lnTo>
                <a:lnTo>
                  <a:pt x="1292" y="698"/>
                </a:lnTo>
                <a:lnTo>
                  <a:pt x="1292" y="698"/>
                </a:lnTo>
                <a:lnTo>
                  <a:pt x="1292" y="698"/>
                </a:lnTo>
                <a:lnTo>
                  <a:pt x="1292" y="698"/>
                </a:lnTo>
                <a:lnTo>
                  <a:pt x="1292" y="696"/>
                </a:lnTo>
                <a:lnTo>
                  <a:pt x="1292" y="696"/>
                </a:lnTo>
                <a:lnTo>
                  <a:pt x="1290" y="696"/>
                </a:lnTo>
                <a:lnTo>
                  <a:pt x="1290" y="693"/>
                </a:lnTo>
                <a:lnTo>
                  <a:pt x="1290" y="693"/>
                </a:lnTo>
                <a:lnTo>
                  <a:pt x="1290" y="693"/>
                </a:lnTo>
                <a:lnTo>
                  <a:pt x="1292" y="693"/>
                </a:lnTo>
                <a:lnTo>
                  <a:pt x="1292" y="693"/>
                </a:lnTo>
                <a:lnTo>
                  <a:pt x="1292" y="696"/>
                </a:lnTo>
                <a:lnTo>
                  <a:pt x="1294" y="696"/>
                </a:lnTo>
                <a:lnTo>
                  <a:pt x="1294" y="698"/>
                </a:lnTo>
                <a:lnTo>
                  <a:pt x="1297" y="698"/>
                </a:lnTo>
                <a:lnTo>
                  <a:pt x="1297" y="698"/>
                </a:lnTo>
                <a:lnTo>
                  <a:pt x="1297" y="698"/>
                </a:lnTo>
                <a:lnTo>
                  <a:pt x="1297" y="701"/>
                </a:lnTo>
                <a:lnTo>
                  <a:pt x="1297" y="701"/>
                </a:lnTo>
                <a:lnTo>
                  <a:pt x="1297" y="701"/>
                </a:lnTo>
                <a:lnTo>
                  <a:pt x="1297" y="701"/>
                </a:lnTo>
                <a:lnTo>
                  <a:pt x="1299" y="701"/>
                </a:lnTo>
                <a:lnTo>
                  <a:pt x="1299" y="701"/>
                </a:lnTo>
                <a:lnTo>
                  <a:pt x="1299" y="701"/>
                </a:lnTo>
                <a:lnTo>
                  <a:pt x="1299" y="698"/>
                </a:lnTo>
                <a:lnTo>
                  <a:pt x="1297" y="693"/>
                </a:lnTo>
                <a:lnTo>
                  <a:pt x="1297" y="693"/>
                </a:lnTo>
                <a:lnTo>
                  <a:pt x="1294" y="691"/>
                </a:lnTo>
                <a:lnTo>
                  <a:pt x="1294" y="691"/>
                </a:lnTo>
                <a:lnTo>
                  <a:pt x="1294" y="691"/>
                </a:lnTo>
                <a:lnTo>
                  <a:pt x="1294" y="689"/>
                </a:lnTo>
                <a:lnTo>
                  <a:pt x="1294" y="689"/>
                </a:lnTo>
                <a:lnTo>
                  <a:pt x="1297" y="691"/>
                </a:lnTo>
                <a:lnTo>
                  <a:pt x="1297" y="691"/>
                </a:lnTo>
                <a:lnTo>
                  <a:pt x="1297" y="691"/>
                </a:lnTo>
                <a:lnTo>
                  <a:pt x="1297" y="689"/>
                </a:lnTo>
                <a:lnTo>
                  <a:pt x="1297" y="686"/>
                </a:lnTo>
                <a:lnTo>
                  <a:pt x="1297" y="684"/>
                </a:lnTo>
                <a:lnTo>
                  <a:pt x="1297" y="684"/>
                </a:lnTo>
                <a:lnTo>
                  <a:pt x="1299" y="684"/>
                </a:lnTo>
                <a:lnTo>
                  <a:pt x="1299" y="684"/>
                </a:lnTo>
                <a:lnTo>
                  <a:pt x="1301" y="686"/>
                </a:lnTo>
                <a:lnTo>
                  <a:pt x="1301" y="686"/>
                </a:lnTo>
                <a:lnTo>
                  <a:pt x="1301" y="689"/>
                </a:lnTo>
                <a:lnTo>
                  <a:pt x="1301" y="691"/>
                </a:lnTo>
                <a:lnTo>
                  <a:pt x="1299" y="691"/>
                </a:lnTo>
                <a:lnTo>
                  <a:pt x="1299" y="691"/>
                </a:lnTo>
                <a:lnTo>
                  <a:pt x="1301" y="693"/>
                </a:lnTo>
                <a:lnTo>
                  <a:pt x="1301" y="693"/>
                </a:lnTo>
                <a:lnTo>
                  <a:pt x="1301" y="693"/>
                </a:lnTo>
                <a:lnTo>
                  <a:pt x="1301" y="693"/>
                </a:lnTo>
                <a:lnTo>
                  <a:pt x="1301" y="693"/>
                </a:lnTo>
                <a:lnTo>
                  <a:pt x="1301" y="693"/>
                </a:lnTo>
                <a:lnTo>
                  <a:pt x="1301" y="693"/>
                </a:lnTo>
                <a:lnTo>
                  <a:pt x="1301" y="696"/>
                </a:lnTo>
                <a:lnTo>
                  <a:pt x="1304" y="696"/>
                </a:lnTo>
                <a:lnTo>
                  <a:pt x="1304" y="696"/>
                </a:lnTo>
                <a:lnTo>
                  <a:pt x="1304" y="698"/>
                </a:lnTo>
                <a:lnTo>
                  <a:pt x="1304" y="698"/>
                </a:lnTo>
                <a:lnTo>
                  <a:pt x="1304" y="698"/>
                </a:lnTo>
                <a:lnTo>
                  <a:pt x="1304" y="696"/>
                </a:lnTo>
                <a:lnTo>
                  <a:pt x="1304" y="696"/>
                </a:lnTo>
                <a:lnTo>
                  <a:pt x="1304" y="696"/>
                </a:lnTo>
                <a:lnTo>
                  <a:pt x="1304" y="696"/>
                </a:lnTo>
                <a:lnTo>
                  <a:pt x="1304" y="693"/>
                </a:lnTo>
                <a:lnTo>
                  <a:pt x="1304" y="693"/>
                </a:lnTo>
                <a:lnTo>
                  <a:pt x="1304" y="693"/>
                </a:lnTo>
                <a:lnTo>
                  <a:pt x="1304" y="693"/>
                </a:lnTo>
                <a:lnTo>
                  <a:pt x="1304" y="693"/>
                </a:lnTo>
                <a:lnTo>
                  <a:pt x="1304" y="693"/>
                </a:lnTo>
                <a:lnTo>
                  <a:pt x="1301" y="693"/>
                </a:lnTo>
                <a:lnTo>
                  <a:pt x="1301" y="691"/>
                </a:lnTo>
                <a:lnTo>
                  <a:pt x="1301" y="691"/>
                </a:lnTo>
                <a:lnTo>
                  <a:pt x="1301" y="691"/>
                </a:lnTo>
                <a:lnTo>
                  <a:pt x="1301" y="691"/>
                </a:lnTo>
                <a:lnTo>
                  <a:pt x="1301" y="689"/>
                </a:lnTo>
                <a:lnTo>
                  <a:pt x="1301" y="686"/>
                </a:lnTo>
                <a:lnTo>
                  <a:pt x="1304" y="686"/>
                </a:lnTo>
                <a:lnTo>
                  <a:pt x="1304" y="686"/>
                </a:lnTo>
                <a:lnTo>
                  <a:pt x="1304" y="684"/>
                </a:lnTo>
                <a:lnTo>
                  <a:pt x="1304" y="684"/>
                </a:lnTo>
                <a:lnTo>
                  <a:pt x="1304" y="684"/>
                </a:lnTo>
                <a:lnTo>
                  <a:pt x="1306" y="684"/>
                </a:lnTo>
                <a:lnTo>
                  <a:pt x="1306" y="684"/>
                </a:lnTo>
                <a:lnTo>
                  <a:pt x="1306" y="684"/>
                </a:lnTo>
                <a:lnTo>
                  <a:pt x="1306" y="684"/>
                </a:lnTo>
                <a:lnTo>
                  <a:pt x="1306" y="682"/>
                </a:lnTo>
                <a:lnTo>
                  <a:pt x="1306" y="682"/>
                </a:lnTo>
                <a:lnTo>
                  <a:pt x="1306" y="682"/>
                </a:lnTo>
                <a:lnTo>
                  <a:pt x="1306" y="682"/>
                </a:lnTo>
                <a:lnTo>
                  <a:pt x="1308" y="679"/>
                </a:lnTo>
                <a:lnTo>
                  <a:pt x="1306" y="679"/>
                </a:lnTo>
                <a:lnTo>
                  <a:pt x="1306" y="679"/>
                </a:lnTo>
                <a:lnTo>
                  <a:pt x="1306" y="677"/>
                </a:lnTo>
                <a:lnTo>
                  <a:pt x="1306" y="677"/>
                </a:lnTo>
                <a:lnTo>
                  <a:pt x="1306" y="675"/>
                </a:lnTo>
                <a:lnTo>
                  <a:pt x="1306" y="675"/>
                </a:lnTo>
                <a:lnTo>
                  <a:pt x="1306" y="672"/>
                </a:lnTo>
                <a:lnTo>
                  <a:pt x="1306" y="672"/>
                </a:lnTo>
                <a:lnTo>
                  <a:pt x="1308" y="672"/>
                </a:lnTo>
                <a:lnTo>
                  <a:pt x="1308" y="672"/>
                </a:lnTo>
                <a:lnTo>
                  <a:pt x="1308" y="675"/>
                </a:lnTo>
                <a:lnTo>
                  <a:pt x="1308" y="679"/>
                </a:lnTo>
                <a:lnTo>
                  <a:pt x="1311" y="679"/>
                </a:lnTo>
                <a:lnTo>
                  <a:pt x="1311" y="679"/>
                </a:lnTo>
                <a:lnTo>
                  <a:pt x="1311" y="679"/>
                </a:lnTo>
                <a:lnTo>
                  <a:pt x="1311" y="679"/>
                </a:lnTo>
                <a:lnTo>
                  <a:pt x="1311" y="679"/>
                </a:lnTo>
                <a:lnTo>
                  <a:pt x="1308" y="679"/>
                </a:lnTo>
                <a:lnTo>
                  <a:pt x="1308" y="682"/>
                </a:lnTo>
                <a:lnTo>
                  <a:pt x="1311" y="682"/>
                </a:lnTo>
                <a:lnTo>
                  <a:pt x="1311" y="682"/>
                </a:lnTo>
                <a:lnTo>
                  <a:pt x="1311" y="682"/>
                </a:lnTo>
                <a:lnTo>
                  <a:pt x="1311" y="682"/>
                </a:lnTo>
                <a:lnTo>
                  <a:pt x="1311" y="684"/>
                </a:lnTo>
                <a:lnTo>
                  <a:pt x="1311" y="684"/>
                </a:lnTo>
                <a:lnTo>
                  <a:pt x="1311" y="686"/>
                </a:lnTo>
                <a:lnTo>
                  <a:pt x="1311" y="686"/>
                </a:lnTo>
                <a:lnTo>
                  <a:pt x="1311" y="686"/>
                </a:lnTo>
                <a:lnTo>
                  <a:pt x="1313" y="686"/>
                </a:lnTo>
                <a:lnTo>
                  <a:pt x="1313" y="686"/>
                </a:lnTo>
                <a:lnTo>
                  <a:pt x="1313" y="684"/>
                </a:lnTo>
                <a:lnTo>
                  <a:pt x="1313" y="684"/>
                </a:lnTo>
                <a:lnTo>
                  <a:pt x="1313" y="684"/>
                </a:lnTo>
                <a:lnTo>
                  <a:pt x="1313" y="682"/>
                </a:lnTo>
                <a:lnTo>
                  <a:pt x="1313" y="682"/>
                </a:lnTo>
                <a:lnTo>
                  <a:pt x="1313" y="682"/>
                </a:lnTo>
                <a:lnTo>
                  <a:pt x="1313" y="682"/>
                </a:lnTo>
                <a:lnTo>
                  <a:pt x="1313" y="679"/>
                </a:lnTo>
                <a:lnTo>
                  <a:pt x="1313" y="679"/>
                </a:lnTo>
                <a:lnTo>
                  <a:pt x="1313" y="679"/>
                </a:lnTo>
                <a:lnTo>
                  <a:pt x="1316" y="677"/>
                </a:lnTo>
                <a:lnTo>
                  <a:pt x="1316" y="677"/>
                </a:lnTo>
                <a:lnTo>
                  <a:pt x="1318" y="677"/>
                </a:lnTo>
                <a:lnTo>
                  <a:pt x="1318" y="677"/>
                </a:lnTo>
                <a:lnTo>
                  <a:pt x="1318" y="677"/>
                </a:lnTo>
                <a:lnTo>
                  <a:pt x="1316" y="679"/>
                </a:lnTo>
                <a:lnTo>
                  <a:pt x="1316" y="679"/>
                </a:lnTo>
                <a:lnTo>
                  <a:pt x="1316" y="682"/>
                </a:lnTo>
                <a:lnTo>
                  <a:pt x="1318" y="682"/>
                </a:lnTo>
                <a:lnTo>
                  <a:pt x="1318" y="679"/>
                </a:lnTo>
                <a:lnTo>
                  <a:pt x="1318" y="682"/>
                </a:lnTo>
                <a:lnTo>
                  <a:pt x="1320" y="682"/>
                </a:lnTo>
                <a:lnTo>
                  <a:pt x="1320" y="682"/>
                </a:lnTo>
                <a:lnTo>
                  <a:pt x="1323" y="682"/>
                </a:lnTo>
                <a:lnTo>
                  <a:pt x="1323" y="682"/>
                </a:lnTo>
                <a:lnTo>
                  <a:pt x="1323" y="682"/>
                </a:lnTo>
                <a:lnTo>
                  <a:pt x="1325" y="682"/>
                </a:lnTo>
                <a:lnTo>
                  <a:pt x="1325" y="682"/>
                </a:lnTo>
                <a:lnTo>
                  <a:pt x="1327" y="682"/>
                </a:lnTo>
                <a:lnTo>
                  <a:pt x="1327" y="682"/>
                </a:lnTo>
                <a:lnTo>
                  <a:pt x="1327" y="682"/>
                </a:lnTo>
                <a:lnTo>
                  <a:pt x="1327" y="682"/>
                </a:lnTo>
                <a:lnTo>
                  <a:pt x="1330" y="682"/>
                </a:lnTo>
                <a:lnTo>
                  <a:pt x="1330" y="682"/>
                </a:lnTo>
                <a:lnTo>
                  <a:pt x="1330" y="682"/>
                </a:lnTo>
                <a:lnTo>
                  <a:pt x="1330" y="682"/>
                </a:lnTo>
                <a:lnTo>
                  <a:pt x="1330" y="682"/>
                </a:lnTo>
                <a:lnTo>
                  <a:pt x="1330" y="682"/>
                </a:lnTo>
                <a:lnTo>
                  <a:pt x="1330" y="682"/>
                </a:lnTo>
                <a:lnTo>
                  <a:pt x="1330" y="684"/>
                </a:lnTo>
                <a:lnTo>
                  <a:pt x="1330" y="684"/>
                </a:lnTo>
                <a:lnTo>
                  <a:pt x="1332" y="682"/>
                </a:lnTo>
                <a:lnTo>
                  <a:pt x="1332" y="679"/>
                </a:lnTo>
                <a:lnTo>
                  <a:pt x="1332" y="679"/>
                </a:lnTo>
                <a:lnTo>
                  <a:pt x="1332" y="679"/>
                </a:lnTo>
                <a:lnTo>
                  <a:pt x="1332" y="679"/>
                </a:lnTo>
                <a:lnTo>
                  <a:pt x="1332" y="677"/>
                </a:lnTo>
                <a:lnTo>
                  <a:pt x="1332" y="677"/>
                </a:lnTo>
                <a:lnTo>
                  <a:pt x="1334" y="677"/>
                </a:lnTo>
                <a:lnTo>
                  <a:pt x="1334" y="677"/>
                </a:lnTo>
                <a:lnTo>
                  <a:pt x="1334" y="679"/>
                </a:lnTo>
                <a:lnTo>
                  <a:pt x="1337" y="682"/>
                </a:lnTo>
                <a:lnTo>
                  <a:pt x="1337" y="679"/>
                </a:lnTo>
                <a:lnTo>
                  <a:pt x="1337" y="679"/>
                </a:lnTo>
                <a:lnTo>
                  <a:pt x="1337" y="677"/>
                </a:lnTo>
                <a:lnTo>
                  <a:pt x="1337" y="677"/>
                </a:lnTo>
                <a:lnTo>
                  <a:pt x="1337" y="677"/>
                </a:lnTo>
                <a:lnTo>
                  <a:pt x="1337" y="677"/>
                </a:lnTo>
                <a:lnTo>
                  <a:pt x="1337" y="677"/>
                </a:lnTo>
                <a:lnTo>
                  <a:pt x="1337" y="677"/>
                </a:lnTo>
                <a:lnTo>
                  <a:pt x="1337" y="677"/>
                </a:lnTo>
                <a:lnTo>
                  <a:pt x="1337" y="675"/>
                </a:lnTo>
                <a:lnTo>
                  <a:pt x="1337" y="675"/>
                </a:lnTo>
                <a:lnTo>
                  <a:pt x="1337" y="672"/>
                </a:lnTo>
                <a:lnTo>
                  <a:pt x="1337" y="670"/>
                </a:lnTo>
                <a:lnTo>
                  <a:pt x="1339" y="667"/>
                </a:lnTo>
                <a:lnTo>
                  <a:pt x="1339" y="667"/>
                </a:lnTo>
                <a:lnTo>
                  <a:pt x="1339" y="667"/>
                </a:lnTo>
                <a:lnTo>
                  <a:pt x="1339" y="667"/>
                </a:lnTo>
                <a:lnTo>
                  <a:pt x="1339" y="670"/>
                </a:lnTo>
                <a:lnTo>
                  <a:pt x="1339" y="670"/>
                </a:lnTo>
                <a:lnTo>
                  <a:pt x="1342" y="670"/>
                </a:lnTo>
                <a:lnTo>
                  <a:pt x="1344" y="670"/>
                </a:lnTo>
                <a:lnTo>
                  <a:pt x="1344" y="667"/>
                </a:lnTo>
                <a:lnTo>
                  <a:pt x="1344" y="665"/>
                </a:lnTo>
                <a:lnTo>
                  <a:pt x="1344" y="665"/>
                </a:lnTo>
                <a:lnTo>
                  <a:pt x="1344" y="663"/>
                </a:lnTo>
                <a:lnTo>
                  <a:pt x="1344" y="663"/>
                </a:lnTo>
                <a:lnTo>
                  <a:pt x="1344" y="663"/>
                </a:lnTo>
                <a:lnTo>
                  <a:pt x="1344" y="663"/>
                </a:lnTo>
                <a:lnTo>
                  <a:pt x="1344" y="663"/>
                </a:lnTo>
                <a:lnTo>
                  <a:pt x="1344" y="665"/>
                </a:lnTo>
                <a:lnTo>
                  <a:pt x="1342" y="667"/>
                </a:lnTo>
                <a:lnTo>
                  <a:pt x="1342" y="667"/>
                </a:lnTo>
                <a:lnTo>
                  <a:pt x="1342" y="665"/>
                </a:lnTo>
                <a:lnTo>
                  <a:pt x="1342" y="665"/>
                </a:lnTo>
                <a:lnTo>
                  <a:pt x="1342" y="665"/>
                </a:lnTo>
                <a:lnTo>
                  <a:pt x="1342" y="665"/>
                </a:lnTo>
                <a:lnTo>
                  <a:pt x="1342" y="663"/>
                </a:lnTo>
                <a:lnTo>
                  <a:pt x="1339" y="663"/>
                </a:lnTo>
                <a:lnTo>
                  <a:pt x="1342" y="663"/>
                </a:lnTo>
                <a:lnTo>
                  <a:pt x="1342" y="663"/>
                </a:lnTo>
                <a:lnTo>
                  <a:pt x="1342" y="663"/>
                </a:lnTo>
                <a:lnTo>
                  <a:pt x="1342" y="663"/>
                </a:lnTo>
                <a:lnTo>
                  <a:pt x="1339" y="663"/>
                </a:lnTo>
                <a:lnTo>
                  <a:pt x="1339" y="665"/>
                </a:lnTo>
                <a:lnTo>
                  <a:pt x="1337" y="665"/>
                </a:lnTo>
                <a:lnTo>
                  <a:pt x="1337" y="665"/>
                </a:lnTo>
                <a:lnTo>
                  <a:pt x="1337" y="667"/>
                </a:lnTo>
                <a:lnTo>
                  <a:pt x="1334" y="667"/>
                </a:lnTo>
                <a:lnTo>
                  <a:pt x="1334" y="665"/>
                </a:lnTo>
                <a:lnTo>
                  <a:pt x="1337" y="665"/>
                </a:lnTo>
                <a:lnTo>
                  <a:pt x="1337" y="665"/>
                </a:lnTo>
                <a:lnTo>
                  <a:pt x="1337" y="665"/>
                </a:lnTo>
                <a:lnTo>
                  <a:pt x="1337" y="665"/>
                </a:lnTo>
                <a:lnTo>
                  <a:pt x="1337" y="663"/>
                </a:lnTo>
                <a:lnTo>
                  <a:pt x="1337" y="663"/>
                </a:lnTo>
                <a:lnTo>
                  <a:pt x="1337" y="663"/>
                </a:lnTo>
                <a:lnTo>
                  <a:pt x="1337" y="663"/>
                </a:lnTo>
                <a:lnTo>
                  <a:pt x="1337" y="660"/>
                </a:lnTo>
                <a:lnTo>
                  <a:pt x="1337" y="660"/>
                </a:lnTo>
                <a:lnTo>
                  <a:pt x="1337" y="660"/>
                </a:lnTo>
                <a:lnTo>
                  <a:pt x="1337" y="660"/>
                </a:lnTo>
                <a:lnTo>
                  <a:pt x="1337" y="663"/>
                </a:lnTo>
                <a:lnTo>
                  <a:pt x="1337" y="663"/>
                </a:lnTo>
                <a:lnTo>
                  <a:pt x="1339" y="663"/>
                </a:lnTo>
                <a:lnTo>
                  <a:pt x="1339" y="660"/>
                </a:lnTo>
                <a:lnTo>
                  <a:pt x="1339" y="660"/>
                </a:lnTo>
                <a:lnTo>
                  <a:pt x="1342" y="660"/>
                </a:lnTo>
                <a:lnTo>
                  <a:pt x="1342" y="658"/>
                </a:lnTo>
                <a:lnTo>
                  <a:pt x="1342" y="656"/>
                </a:lnTo>
                <a:lnTo>
                  <a:pt x="1342" y="656"/>
                </a:lnTo>
                <a:lnTo>
                  <a:pt x="1339" y="656"/>
                </a:lnTo>
                <a:lnTo>
                  <a:pt x="1339" y="656"/>
                </a:lnTo>
                <a:lnTo>
                  <a:pt x="1339" y="656"/>
                </a:lnTo>
                <a:lnTo>
                  <a:pt x="1339" y="656"/>
                </a:lnTo>
                <a:lnTo>
                  <a:pt x="1339" y="653"/>
                </a:lnTo>
                <a:lnTo>
                  <a:pt x="1342" y="656"/>
                </a:lnTo>
                <a:lnTo>
                  <a:pt x="1342" y="656"/>
                </a:lnTo>
                <a:lnTo>
                  <a:pt x="1342" y="656"/>
                </a:lnTo>
                <a:lnTo>
                  <a:pt x="1342" y="656"/>
                </a:lnTo>
                <a:lnTo>
                  <a:pt x="1344" y="656"/>
                </a:lnTo>
                <a:lnTo>
                  <a:pt x="1344" y="656"/>
                </a:lnTo>
                <a:lnTo>
                  <a:pt x="1344" y="653"/>
                </a:lnTo>
                <a:lnTo>
                  <a:pt x="1342" y="653"/>
                </a:lnTo>
                <a:lnTo>
                  <a:pt x="1342" y="653"/>
                </a:lnTo>
                <a:lnTo>
                  <a:pt x="1342" y="653"/>
                </a:lnTo>
                <a:lnTo>
                  <a:pt x="1344" y="653"/>
                </a:lnTo>
                <a:lnTo>
                  <a:pt x="1344" y="653"/>
                </a:lnTo>
                <a:lnTo>
                  <a:pt x="1344" y="651"/>
                </a:lnTo>
                <a:lnTo>
                  <a:pt x="1344" y="651"/>
                </a:lnTo>
                <a:lnTo>
                  <a:pt x="1346" y="653"/>
                </a:lnTo>
                <a:lnTo>
                  <a:pt x="1346" y="653"/>
                </a:lnTo>
                <a:lnTo>
                  <a:pt x="1346" y="653"/>
                </a:lnTo>
                <a:lnTo>
                  <a:pt x="1346" y="651"/>
                </a:lnTo>
                <a:lnTo>
                  <a:pt x="1346" y="651"/>
                </a:lnTo>
                <a:lnTo>
                  <a:pt x="1349" y="651"/>
                </a:lnTo>
                <a:lnTo>
                  <a:pt x="1349" y="651"/>
                </a:lnTo>
                <a:lnTo>
                  <a:pt x="1349" y="648"/>
                </a:lnTo>
                <a:lnTo>
                  <a:pt x="1349" y="648"/>
                </a:lnTo>
                <a:lnTo>
                  <a:pt x="1349" y="648"/>
                </a:lnTo>
                <a:lnTo>
                  <a:pt x="1346" y="648"/>
                </a:lnTo>
                <a:lnTo>
                  <a:pt x="1346" y="648"/>
                </a:lnTo>
                <a:lnTo>
                  <a:pt x="1346" y="648"/>
                </a:lnTo>
                <a:lnTo>
                  <a:pt x="1346" y="648"/>
                </a:lnTo>
                <a:lnTo>
                  <a:pt x="1349" y="646"/>
                </a:lnTo>
                <a:lnTo>
                  <a:pt x="1349" y="646"/>
                </a:lnTo>
                <a:lnTo>
                  <a:pt x="1349" y="646"/>
                </a:lnTo>
                <a:lnTo>
                  <a:pt x="1346" y="646"/>
                </a:lnTo>
                <a:lnTo>
                  <a:pt x="1346" y="646"/>
                </a:lnTo>
                <a:lnTo>
                  <a:pt x="1346" y="646"/>
                </a:lnTo>
                <a:lnTo>
                  <a:pt x="1346" y="644"/>
                </a:lnTo>
                <a:lnTo>
                  <a:pt x="1346" y="644"/>
                </a:lnTo>
                <a:lnTo>
                  <a:pt x="1346" y="644"/>
                </a:lnTo>
                <a:lnTo>
                  <a:pt x="1346" y="644"/>
                </a:lnTo>
                <a:lnTo>
                  <a:pt x="1346" y="644"/>
                </a:lnTo>
                <a:lnTo>
                  <a:pt x="1344" y="644"/>
                </a:lnTo>
                <a:lnTo>
                  <a:pt x="1344" y="644"/>
                </a:lnTo>
                <a:lnTo>
                  <a:pt x="1344" y="641"/>
                </a:lnTo>
                <a:lnTo>
                  <a:pt x="1344" y="641"/>
                </a:lnTo>
                <a:lnTo>
                  <a:pt x="1344" y="641"/>
                </a:lnTo>
                <a:lnTo>
                  <a:pt x="1344" y="641"/>
                </a:lnTo>
                <a:lnTo>
                  <a:pt x="1344" y="641"/>
                </a:lnTo>
                <a:lnTo>
                  <a:pt x="1342" y="641"/>
                </a:lnTo>
                <a:lnTo>
                  <a:pt x="1342" y="641"/>
                </a:lnTo>
                <a:lnTo>
                  <a:pt x="1342" y="644"/>
                </a:lnTo>
                <a:lnTo>
                  <a:pt x="1342" y="646"/>
                </a:lnTo>
                <a:lnTo>
                  <a:pt x="1342" y="646"/>
                </a:lnTo>
                <a:lnTo>
                  <a:pt x="1342" y="646"/>
                </a:lnTo>
                <a:lnTo>
                  <a:pt x="1342" y="646"/>
                </a:lnTo>
                <a:lnTo>
                  <a:pt x="1342" y="646"/>
                </a:lnTo>
                <a:lnTo>
                  <a:pt x="1342" y="644"/>
                </a:lnTo>
                <a:lnTo>
                  <a:pt x="1342" y="644"/>
                </a:lnTo>
                <a:lnTo>
                  <a:pt x="1342" y="644"/>
                </a:lnTo>
                <a:lnTo>
                  <a:pt x="1342" y="644"/>
                </a:lnTo>
                <a:lnTo>
                  <a:pt x="1339" y="644"/>
                </a:lnTo>
                <a:lnTo>
                  <a:pt x="1339" y="646"/>
                </a:lnTo>
                <a:lnTo>
                  <a:pt x="1339" y="646"/>
                </a:lnTo>
                <a:lnTo>
                  <a:pt x="1339" y="646"/>
                </a:lnTo>
                <a:lnTo>
                  <a:pt x="1339" y="646"/>
                </a:lnTo>
                <a:lnTo>
                  <a:pt x="1339" y="646"/>
                </a:lnTo>
                <a:lnTo>
                  <a:pt x="1339" y="646"/>
                </a:lnTo>
                <a:lnTo>
                  <a:pt x="1339" y="646"/>
                </a:lnTo>
                <a:lnTo>
                  <a:pt x="1339" y="646"/>
                </a:lnTo>
                <a:lnTo>
                  <a:pt x="1339" y="648"/>
                </a:lnTo>
                <a:lnTo>
                  <a:pt x="1339" y="648"/>
                </a:lnTo>
                <a:lnTo>
                  <a:pt x="1339" y="648"/>
                </a:lnTo>
                <a:lnTo>
                  <a:pt x="1339" y="651"/>
                </a:lnTo>
                <a:lnTo>
                  <a:pt x="1339" y="651"/>
                </a:lnTo>
                <a:lnTo>
                  <a:pt x="1339" y="648"/>
                </a:lnTo>
                <a:lnTo>
                  <a:pt x="1339" y="648"/>
                </a:lnTo>
                <a:lnTo>
                  <a:pt x="1337" y="648"/>
                </a:lnTo>
                <a:lnTo>
                  <a:pt x="1337" y="648"/>
                </a:lnTo>
                <a:lnTo>
                  <a:pt x="1337" y="648"/>
                </a:lnTo>
                <a:lnTo>
                  <a:pt x="1337" y="648"/>
                </a:lnTo>
                <a:lnTo>
                  <a:pt x="1337" y="648"/>
                </a:lnTo>
                <a:lnTo>
                  <a:pt x="1337" y="646"/>
                </a:lnTo>
                <a:lnTo>
                  <a:pt x="1337" y="646"/>
                </a:lnTo>
                <a:lnTo>
                  <a:pt x="1334" y="648"/>
                </a:lnTo>
                <a:lnTo>
                  <a:pt x="1334" y="646"/>
                </a:lnTo>
                <a:lnTo>
                  <a:pt x="1334" y="646"/>
                </a:lnTo>
                <a:lnTo>
                  <a:pt x="1334" y="646"/>
                </a:lnTo>
                <a:lnTo>
                  <a:pt x="1334" y="646"/>
                </a:lnTo>
                <a:lnTo>
                  <a:pt x="1334" y="646"/>
                </a:lnTo>
                <a:lnTo>
                  <a:pt x="1332" y="646"/>
                </a:lnTo>
                <a:lnTo>
                  <a:pt x="1332" y="646"/>
                </a:lnTo>
                <a:lnTo>
                  <a:pt x="1330" y="648"/>
                </a:lnTo>
                <a:lnTo>
                  <a:pt x="1327" y="648"/>
                </a:lnTo>
                <a:lnTo>
                  <a:pt x="1327" y="651"/>
                </a:lnTo>
                <a:lnTo>
                  <a:pt x="1327" y="651"/>
                </a:lnTo>
                <a:lnTo>
                  <a:pt x="1327" y="651"/>
                </a:lnTo>
                <a:lnTo>
                  <a:pt x="1327" y="651"/>
                </a:lnTo>
                <a:lnTo>
                  <a:pt x="1327" y="648"/>
                </a:lnTo>
                <a:lnTo>
                  <a:pt x="1327" y="648"/>
                </a:lnTo>
                <a:lnTo>
                  <a:pt x="1330" y="646"/>
                </a:lnTo>
                <a:lnTo>
                  <a:pt x="1330" y="644"/>
                </a:lnTo>
                <a:lnTo>
                  <a:pt x="1332" y="644"/>
                </a:lnTo>
                <a:lnTo>
                  <a:pt x="1332" y="641"/>
                </a:lnTo>
                <a:lnTo>
                  <a:pt x="1332" y="644"/>
                </a:lnTo>
                <a:lnTo>
                  <a:pt x="1334" y="644"/>
                </a:lnTo>
                <a:lnTo>
                  <a:pt x="1334" y="644"/>
                </a:lnTo>
                <a:lnTo>
                  <a:pt x="1334" y="644"/>
                </a:lnTo>
                <a:lnTo>
                  <a:pt x="1334" y="644"/>
                </a:lnTo>
                <a:lnTo>
                  <a:pt x="1334" y="644"/>
                </a:lnTo>
                <a:lnTo>
                  <a:pt x="1337" y="646"/>
                </a:lnTo>
                <a:lnTo>
                  <a:pt x="1337" y="644"/>
                </a:lnTo>
                <a:lnTo>
                  <a:pt x="1339" y="641"/>
                </a:lnTo>
                <a:lnTo>
                  <a:pt x="1339" y="641"/>
                </a:lnTo>
                <a:lnTo>
                  <a:pt x="1339" y="641"/>
                </a:lnTo>
                <a:lnTo>
                  <a:pt x="1339" y="639"/>
                </a:lnTo>
                <a:lnTo>
                  <a:pt x="1339" y="639"/>
                </a:lnTo>
                <a:lnTo>
                  <a:pt x="1339" y="639"/>
                </a:lnTo>
                <a:lnTo>
                  <a:pt x="1339" y="639"/>
                </a:lnTo>
                <a:lnTo>
                  <a:pt x="1339" y="639"/>
                </a:lnTo>
                <a:lnTo>
                  <a:pt x="1339" y="637"/>
                </a:lnTo>
                <a:lnTo>
                  <a:pt x="1339" y="637"/>
                </a:lnTo>
                <a:lnTo>
                  <a:pt x="1339" y="637"/>
                </a:lnTo>
                <a:lnTo>
                  <a:pt x="1339" y="637"/>
                </a:lnTo>
                <a:lnTo>
                  <a:pt x="1337" y="634"/>
                </a:lnTo>
                <a:lnTo>
                  <a:pt x="1337" y="632"/>
                </a:lnTo>
                <a:lnTo>
                  <a:pt x="1337" y="632"/>
                </a:lnTo>
                <a:lnTo>
                  <a:pt x="1339" y="632"/>
                </a:lnTo>
                <a:lnTo>
                  <a:pt x="1339" y="632"/>
                </a:lnTo>
                <a:lnTo>
                  <a:pt x="1337" y="632"/>
                </a:lnTo>
                <a:lnTo>
                  <a:pt x="1337" y="634"/>
                </a:lnTo>
                <a:lnTo>
                  <a:pt x="1334" y="634"/>
                </a:lnTo>
                <a:lnTo>
                  <a:pt x="1334" y="637"/>
                </a:lnTo>
                <a:lnTo>
                  <a:pt x="1334" y="637"/>
                </a:lnTo>
                <a:lnTo>
                  <a:pt x="1334" y="637"/>
                </a:lnTo>
                <a:lnTo>
                  <a:pt x="1334" y="639"/>
                </a:lnTo>
                <a:lnTo>
                  <a:pt x="1334" y="639"/>
                </a:lnTo>
                <a:lnTo>
                  <a:pt x="1334" y="639"/>
                </a:lnTo>
                <a:lnTo>
                  <a:pt x="1332" y="639"/>
                </a:lnTo>
                <a:lnTo>
                  <a:pt x="1332" y="637"/>
                </a:lnTo>
                <a:lnTo>
                  <a:pt x="1332" y="637"/>
                </a:lnTo>
                <a:lnTo>
                  <a:pt x="1334" y="637"/>
                </a:lnTo>
                <a:lnTo>
                  <a:pt x="1334" y="637"/>
                </a:lnTo>
                <a:lnTo>
                  <a:pt x="1334" y="634"/>
                </a:lnTo>
                <a:lnTo>
                  <a:pt x="1334" y="634"/>
                </a:lnTo>
                <a:lnTo>
                  <a:pt x="1334" y="634"/>
                </a:lnTo>
                <a:lnTo>
                  <a:pt x="1334" y="634"/>
                </a:lnTo>
                <a:lnTo>
                  <a:pt x="1334" y="632"/>
                </a:lnTo>
                <a:lnTo>
                  <a:pt x="1334" y="632"/>
                </a:lnTo>
                <a:lnTo>
                  <a:pt x="1334" y="632"/>
                </a:lnTo>
                <a:lnTo>
                  <a:pt x="1334" y="632"/>
                </a:lnTo>
                <a:lnTo>
                  <a:pt x="1334" y="632"/>
                </a:lnTo>
                <a:lnTo>
                  <a:pt x="1334" y="632"/>
                </a:lnTo>
                <a:lnTo>
                  <a:pt x="1334" y="632"/>
                </a:lnTo>
                <a:lnTo>
                  <a:pt x="1334" y="632"/>
                </a:lnTo>
                <a:lnTo>
                  <a:pt x="1332" y="632"/>
                </a:lnTo>
                <a:lnTo>
                  <a:pt x="1332" y="632"/>
                </a:lnTo>
                <a:lnTo>
                  <a:pt x="1332" y="632"/>
                </a:lnTo>
                <a:lnTo>
                  <a:pt x="1332" y="632"/>
                </a:lnTo>
                <a:lnTo>
                  <a:pt x="1330" y="632"/>
                </a:lnTo>
                <a:lnTo>
                  <a:pt x="1330" y="632"/>
                </a:lnTo>
                <a:lnTo>
                  <a:pt x="1330" y="632"/>
                </a:lnTo>
                <a:lnTo>
                  <a:pt x="1330" y="634"/>
                </a:lnTo>
                <a:lnTo>
                  <a:pt x="1330" y="634"/>
                </a:lnTo>
                <a:lnTo>
                  <a:pt x="1327" y="634"/>
                </a:lnTo>
                <a:lnTo>
                  <a:pt x="1327" y="634"/>
                </a:lnTo>
                <a:lnTo>
                  <a:pt x="1327" y="634"/>
                </a:lnTo>
                <a:lnTo>
                  <a:pt x="1327" y="634"/>
                </a:lnTo>
                <a:lnTo>
                  <a:pt x="1327" y="637"/>
                </a:lnTo>
                <a:lnTo>
                  <a:pt x="1327" y="637"/>
                </a:lnTo>
                <a:lnTo>
                  <a:pt x="1327" y="637"/>
                </a:lnTo>
                <a:lnTo>
                  <a:pt x="1327" y="637"/>
                </a:lnTo>
                <a:lnTo>
                  <a:pt x="1327" y="637"/>
                </a:lnTo>
                <a:lnTo>
                  <a:pt x="1325" y="639"/>
                </a:lnTo>
                <a:lnTo>
                  <a:pt x="1325" y="639"/>
                </a:lnTo>
                <a:lnTo>
                  <a:pt x="1325" y="637"/>
                </a:lnTo>
                <a:lnTo>
                  <a:pt x="1325" y="637"/>
                </a:lnTo>
                <a:lnTo>
                  <a:pt x="1325" y="637"/>
                </a:lnTo>
                <a:lnTo>
                  <a:pt x="1325" y="634"/>
                </a:lnTo>
                <a:lnTo>
                  <a:pt x="1325" y="634"/>
                </a:lnTo>
                <a:lnTo>
                  <a:pt x="1327" y="634"/>
                </a:lnTo>
                <a:lnTo>
                  <a:pt x="1327" y="632"/>
                </a:lnTo>
                <a:lnTo>
                  <a:pt x="1327" y="632"/>
                </a:lnTo>
                <a:lnTo>
                  <a:pt x="1330" y="630"/>
                </a:lnTo>
                <a:lnTo>
                  <a:pt x="1332" y="630"/>
                </a:lnTo>
                <a:lnTo>
                  <a:pt x="1332" y="630"/>
                </a:lnTo>
                <a:lnTo>
                  <a:pt x="1330" y="630"/>
                </a:lnTo>
                <a:lnTo>
                  <a:pt x="1330" y="630"/>
                </a:lnTo>
                <a:lnTo>
                  <a:pt x="1330" y="630"/>
                </a:lnTo>
                <a:lnTo>
                  <a:pt x="1330" y="630"/>
                </a:lnTo>
                <a:lnTo>
                  <a:pt x="1327" y="630"/>
                </a:lnTo>
                <a:lnTo>
                  <a:pt x="1327" y="630"/>
                </a:lnTo>
                <a:lnTo>
                  <a:pt x="1327" y="630"/>
                </a:lnTo>
                <a:lnTo>
                  <a:pt x="1327" y="630"/>
                </a:lnTo>
                <a:lnTo>
                  <a:pt x="1325" y="632"/>
                </a:lnTo>
                <a:lnTo>
                  <a:pt x="1325" y="632"/>
                </a:lnTo>
                <a:lnTo>
                  <a:pt x="1327" y="627"/>
                </a:lnTo>
                <a:lnTo>
                  <a:pt x="1330" y="627"/>
                </a:lnTo>
                <a:lnTo>
                  <a:pt x="1332" y="627"/>
                </a:lnTo>
                <a:lnTo>
                  <a:pt x="1332" y="627"/>
                </a:lnTo>
                <a:lnTo>
                  <a:pt x="1334" y="630"/>
                </a:lnTo>
                <a:lnTo>
                  <a:pt x="1334" y="630"/>
                </a:lnTo>
                <a:lnTo>
                  <a:pt x="1334" y="630"/>
                </a:lnTo>
                <a:lnTo>
                  <a:pt x="1334" y="627"/>
                </a:lnTo>
                <a:lnTo>
                  <a:pt x="1332" y="627"/>
                </a:lnTo>
                <a:lnTo>
                  <a:pt x="1334" y="627"/>
                </a:lnTo>
                <a:lnTo>
                  <a:pt x="1334" y="627"/>
                </a:lnTo>
                <a:lnTo>
                  <a:pt x="1334" y="627"/>
                </a:lnTo>
                <a:lnTo>
                  <a:pt x="1334" y="627"/>
                </a:lnTo>
                <a:lnTo>
                  <a:pt x="1334" y="625"/>
                </a:lnTo>
                <a:lnTo>
                  <a:pt x="1334" y="625"/>
                </a:lnTo>
                <a:lnTo>
                  <a:pt x="1334" y="625"/>
                </a:lnTo>
                <a:lnTo>
                  <a:pt x="1334" y="622"/>
                </a:lnTo>
                <a:lnTo>
                  <a:pt x="1337" y="622"/>
                </a:lnTo>
                <a:lnTo>
                  <a:pt x="1337" y="622"/>
                </a:lnTo>
                <a:lnTo>
                  <a:pt x="1337" y="622"/>
                </a:lnTo>
                <a:lnTo>
                  <a:pt x="1334" y="620"/>
                </a:lnTo>
                <a:lnTo>
                  <a:pt x="1334" y="620"/>
                </a:lnTo>
                <a:lnTo>
                  <a:pt x="1334" y="620"/>
                </a:lnTo>
                <a:lnTo>
                  <a:pt x="1337" y="620"/>
                </a:lnTo>
                <a:lnTo>
                  <a:pt x="1337" y="620"/>
                </a:lnTo>
                <a:lnTo>
                  <a:pt x="1337" y="620"/>
                </a:lnTo>
                <a:lnTo>
                  <a:pt x="1337" y="618"/>
                </a:lnTo>
                <a:lnTo>
                  <a:pt x="1337" y="618"/>
                </a:lnTo>
                <a:lnTo>
                  <a:pt x="1339" y="615"/>
                </a:lnTo>
                <a:lnTo>
                  <a:pt x="1339" y="615"/>
                </a:lnTo>
                <a:lnTo>
                  <a:pt x="1339" y="615"/>
                </a:lnTo>
                <a:lnTo>
                  <a:pt x="1339" y="613"/>
                </a:lnTo>
                <a:lnTo>
                  <a:pt x="1339" y="613"/>
                </a:lnTo>
                <a:lnTo>
                  <a:pt x="1339" y="613"/>
                </a:lnTo>
                <a:lnTo>
                  <a:pt x="1337" y="613"/>
                </a:lnTo>
                <a:lnTo>
                  <a:pt x="1334" y="613"/>
                </a:lnTo>
                <a:lnTo>
                  <a:pt x="1334" y="615"/>
                </a:lnTo>
                <a:lnTo>
                  <a:pt x="1332" y="618"/>
                </a:lnTo>
                <a:lnTo>
                  <a:pt x="1332" y="618"/>
                </a:lnTo>
                <a:lnTo>
                  <a:pt x="1330" y="618"/>
                </a:lnTo>
                <a:lnTo>
                  <a:pt x="1330" y="618"/>
                </a:lnTo>
                <a:lnTo>
                  <a:pt x="1332" y="618"/>
                </a:lnTo>
                <a:lnTo>
                  <a:pt x="1332" y="618"/>
                </a:lnTo>
                <a:lnTo>
                  <a:pt x="1332" y="615"/>
                </a:lnTo>
                <a:lnTo>
                  <a:pt x="1332" y="615"/>
                </a:lnTo>
                <a:lnTo>
                  <a:pt x="1332" y="615"/>
                </a:lnTo>
                <a:lnTo>
                  <a:pt x="1332" y="615"/>
                </a:lnTo>
                <a:lnTo>
                  <a:pt x="1332" y="615"/>
                </a:lnTo>
                <a:lnTo>
                  <a:pt x="1332" y="613"/>
                </a:lnTo>
                <a:lnTo>
                  <a:pt x="1332" y="613"/>
                </a:lnTo>
                <a:lnTo>
                  <a:pt x="1334" y="613"/>
                </a:lnTo>
                <a:lnTo>
                  <a:pt x="1334" y="613"/>
                </a:lnTo>
                <a:lnTo>
                  <a:pt x="1337" y="611"/>
                </a:lnTo>
                <a:lnTo>
                  <a:pt x="1337" y="611"/>
                </a:lnTo>
                <a:lnTo>
                  <a:pt x="1339" y="611"/>
                </a:lnTo>
                <a:lnTo>
                  <a:pt x="1339" y="611"/>
                </a:lnTo>
                <a:lnTo>
                  <a:pt x="1339" y="611"/>
                </a:lnTo>
                <a:lnTo>
                  <a:pt x="1339" y="611"/>
                </a:lnTo>
                <a:lnTo>
                  <a:pt x="1339" y="611"/>
                </a:lnTo>
                <a:lnTo>
                  <a:pt x="1339" y="613"/>
                </a:lnTo>
                <a:lnTo>
                  <a:pt x="1339" y="613"/>
                </a:lnTo>
                <a:lnTo>
                  <a:pt x="1342" y="615"/>
                </a:lnTo>
                <a:lnTo>
                  <a:pt x="1342" y="615"/>
                </a:lnTo>
                <a:lnTo>
                  <a:pt x="1342" y="615"/>
                </a:lnTo>
                <a:lnTo>
                  <a:pt x="1342" y="615"/>
                </a:lnTo>
                <a:lnTo>
                  <a:pt x="1342" y="615"/>
                </a:lnTo>
                <a:lnTo>
                  <a:pt x="1344" y="615"/>
                </a:lnTo>
                <a:lnTo>
                  <a:pt x="1344" y="613"/>
                </a:lnTo>
                <a:lnTo>
                  <a:pt x="1344" y="611"/>
                </a:lnTo>
                <a:lnTo>
                  <a:pt x="1346" y="606"/>
                </a:lnTo>
                <a:lnTo>
                  <a:pt x="1346" y="606"/>
                </a:lnTo>
                <a:lnTo>
                  <a:pt x="1346" y="606"/>
                </a:lnTo>
                <a:lnTo>
                  <a:pt x="1346" y="603"/>
                </a:lnTo>
                <a:lnTo>
                  <a:pt x="1349" y="601"/>
                </a:lnTo>
                <a:lnTo>
                  <a:pt x="1349" y="601"/>
                </a:lnTo>
                <a:lnTo>
                  <a:pt x="1349" y="599"/>
                </a:lnTo>
                <a:lnTo>
                  <a:pt x="1351" y="599"/>
                </a:lnTo>
                <a:lnTo>
                  <a:pt x="1351" y="599"/>
                </a:lnTo>
                <a:lnTo>
                  <a:pt x="1351" y="601"/>
                </a:lnTo>
                <a:lnTo>
                  <a:pt x="1349" y="603"/>
                </a:lnTo>
                <a:lnTo>
                  <a:pt x="1349" y="603"/>
                </a:lnTo>
                <a:lnTo>
                  <a:pt x="1351" y="603"/>
                </a:lnTo>
                <a:lnTo>
                  <a:pt x="1351" y="601"/>
                </a:lnTo>
                <a:lnTo>
                  <a:pt x="1351" y="603"/>
                </a:lnTo>
                <a:lnTo>
                  <a:pt x="1351" y="603"/>
                </a:lnTo>
                <a:lnTo>
                  <a:pt x="1349" y="603"/>
                </a:lnTo>
                <a:lnTo>
                  <a:pt x="1349" y="606"/>
                </a:lnTo>
                <a:lnTo>
                  <a:pt x="1349" y="606"/>
                </a:lnTo>
                <a:lnTo>
                  <a:pt x="1349" y="608"/>
                </a:lnTo>
                <a:lnTo>
                  <a:pt x="1346" y="608"/>
                </a:lnTo>
                <a:lnTo>
                  <a:pt x="1346" y="608"/>
                </a:lnTo>
                <a:lnTo>
                  <a:pt x="1346" y="611"/>
                </a:lnTo>
                <a:lnTo>
                  <a:pt x="1346" y="613"/>
                </a:lnTo>
                <a:lnTo>
                  <a:pt x="1346" y="613"/>
                </a:lnTo>
                <a:lnTo>
                  <a:pt x="1346" y="613"/>
                </a:lnTo>
                <a:lnTo>
                  <a:pt x="1346" y="613"/>
                </a:lnTo>
                <a:lnTo>
                  <a:pt x="1346" y="615"/>
                </a:lnTo>
                <a:lnTo>
                  <a:pt x="1344" y="615"/>
                </a:lnTo>
                <a:lnTo>
                  <a:pt x="1344" y="615"/>
                </a:lnTo>
                <a:lnTo>
                  <a:pt x="1344" y="615"/>
                </a:lnTo>
                <a:lnTo>
                  <a:pt x="1344" y="618"/>
                </a:lnTo>
                <a:lnTo>
                  <a:pt x="1344" y="618"/>
                </a:lnTo>
                <a:lnTo>
                  <a:pt x="1344" y="618"/>
                </a:lnTo>
                <a:lnTo>
                  <a:pt x="1344" y="618"/>
                </a:lnTo>
                <a:lnTo>
                  <a:pt x="1344" y="618"/>
                </a:lnTo>
                <a:lnTo>
                  <a:pt x="1344" y="620"/>
                </a:lnTo>
                <a:lnTo>
                  <a:pt x="1342" y="620"/>
                </a:lnTo>
                <a:lnTo>
                  <a:pt x="1344" y="620"/>
                </a:lnTo>
                <a:lnTo>
                  <a:pt x="1344" y="620"/>
                </a:lnTo>
                <a:lnTo>
                  <a:pt x="1346" y="622"/>
                </a:lnTo>
                <a:lnTo>
                  <a:pt x="1346" y="622"/>
                </a:lnTo>
                <a:lnTo>
                  <a:pt x="1346" y="622"/>
                </a:lnTo>
                <a:lnTo>
                  <a:pt x="1346" y="622"/>
                </a:lnTo>
                <a:lnTo>
                  <a:pt x="1346" y="625"/>
                </a:lnTo>
                <a:lnTo>
                  <a:pt x="1346" y="625"/>
                </a:lnTo>
                <a:lnTo>
                  <a:pt x="1349" y="625"/>
                </a:lnTo>
                <a:lnTo>
                  <a:pt x="1349" y="627"/>
                </a:lnTo>
                <a:lnTo>
                  <a:pt x="1351" y="627"/>
                </a:lnTo>
                <a:lnTo>
                  <a:pt x="1351" y="627"/>
                </a:lnTo>
                <a:lnTo>
                  <a:pt x="1351" y="625"/>
                </a:lnTo>
                <a:lnTo>
                  <a:pt x="1351" y="625"/>
                </a:lnTo>
                <a:lnTo>
                  <a:pt x="1351" y="625"/>
                </a:lnTo>
                <a:lnTo>
                  <a:pt x="1351" y="625"/>
                </a:lnTo>
                <a:lnTo>
                  <a:pt x="1351" y="625"/>
                </a:lnTo>
                <a:lnTo>
                  <a:pt x="1351" y="625"/>
                </a:lnTo>
                <a:lnTo>
                  <a:pt x="1351" y="625"/>
                </a:lnTo>
                <a:lnTo>
                  <a:pt x="1349" y="625"/>
                </a:lnTo>
                <a:lnTo>
                  <a:pt x="1351" y="622"/>
                </a:lnTo>
                <a:lnTo>
                  <a:pt x="1351" y="622"/>
                </a:lnTo>
                <a:lnTo>
                  <a:pt x="1351" y="620"/>
                </a:lnTo>
                <a:lnTo>
                  <a:pt x="1351" y="620"/>
                </a:lnTo>
                <a:lnTo>
                  <a:pt x="1351" y="620"/>
                </a:lnTo>
                <a:lnTo>
                  <a:pt x="1351" y="620"/>
                </a:lnTo>
                <a:lnTo>
                  <a:pt x="1351" y="620"/>
                </a:lnTo>
                <a:lnTo>
                  <a:pt x="1351" y="620"/>
                </a:lnTo>
                <a:lnTo>
                  <a:pt x="1353" y="618"/>
                </a:lnTo>
                <a:lnTo>
                  <a:pt x="1353" y="620"/>
                </a:lnTo>
                <a:lnTo>
                  <a:pt x="1353" y="620"/>
                </a:lnTo>
                <a:lnTo>
                  <a:pt x="1351" y="620"/>
                </a:lnTo>
                <a:lnTo>
                  <a:pt x="1351" y="622"/>
                </a:lnTo>
                <a:lnTo>
                  <a:pt x="1351" y="622"/>
                </a:lnTo>
                <a:lnTo>
                  <a:pt x="1353" y="622"/>
                </a:lnTo>
                <a:lnTo>
                  <a:pt x="1353" y="622"/>
                </a:lnTo>
                <a:lnTo>
                  <a:pt x="1353" y="622"/>
                </a:lnTo>
                <a:lnTo>
                  <a:pt x="1353" y="625"/>
                </a:lnTo>
                <a:lnTo>
                  <a:pt x="1353" y="625"/>
                </a:lnTo>
                <a:lnTo>
                  <a:pt x="1356" y="625"/>
                </a:lnTo>
                <a:lnTo>
                  <a:pt x="1356" y="622"/>
                </a:lnTo>
                <a:lnTo>
                  <a:pt x="1356" y="622"/>
                </a:lnTo>
                <a:lnTo>
                  <a:pt x="1356" y="620"/>
                </a:lnTo>
                <a:lnTo>
                  <a:pt x="1356" y="620"/>
                </a:lnTo>
                <a:lnTo>
                  <a:pt x="1356" y="618"/>
                </a:lnTo>
                <a:lnTo>
                  <a:pt x="1356" y="618"/>
                </a:lnTo>
                <a:lnTo>
                  <a:pt x="1356" y="618"/>
                </a:lnTo>
                <a:lnTo>
                  <a:pt x="1356" y="618"/>
                </a:lnTo>
                <a:lnTo>
                  <a:pt x="1356" y="618"/>
                </a:lnTo>
                <a:lnTo>
                  <a:pt x="1353" y="618"/>
                </a:lnTo>
                <a:lnTo>
                  <a:pt x="1353" y="618"/>
                </a:lnTo>
                <a:lnTo>
                  <a:pt x="1356" y="615"/>
                </a:lnTo>
                <a:lnTo>
                  <a:pt x="1356" y="615"/>
                </a:lnTo>
                <a:lnTo>
                  <a:pt x="1356" y="615"/>
                </a:lnTo>
                <a:lnTo>
                  <a:pt x="1356" y="615"/>
                </a:lnTo>
                <a:lnTo>
                  <a:pt x="1356" y="615"/>
                </a:lnTo>
                <a:lnTo>
                  <a:pt x="1356" y="615"/>
                </a:lnTo>
                <a:lnTo>
                  <a:pt x="1356" y="615"/>
                </a:lnTo>
                <a:lnTo>
                  <a:pt x="1353" y="615"/>
                </a:lnTo>
                <a:lnTo>
                  <a:pt x="1353" y="615"/>
                </a:lnTo>
                <a:lnTo>
                  <a:pt x="1353" y="615"/>
                </a:lnTo>
                <a:lnTo>
                  <a:pt x="1353" y="615"/>
                </a:lnTo>
                <a:lnTo>
                  <a:pt x="1353" y="613"/>
                </a:lnTo>
                <a:lnTo>
                  <a:pt x="1356" y="613"/>
                </a:lnTo>
                <a:lnTo>
                  <a:pt x="1356" y="613"/>
                </a:lnTo>
                <a:lnTo>
                  <a:pt x="1356" y="611"/>
                </a:lnTo>
                <a:lnTo>
                  <a:pt x="1356" y="608"/>
                </a:lnTo>
                <a:lnTo>
                  <a:pt x="1356" y="608"/>
                </a:lnTo>
                <a:lnTo>
                  <a:pt x="1356" y="608"/>
                </a:lnTo>
                <a:lnTo>
                  <a:pt x="1356" y="608"/>
                </a:lnTo>
                <a:lnTo>
                  <a:pt x="1356" y="606"/>
                </a:lnTo>
                <a:lnTo>
                  <a:pt x="1356" y="606"/>
                </a:lnTo>
                <a:lnTo>
                  <a:pt x="1356" y="606"/>
                </a:lnTo>
                <a:lnTo>
                  <a:pt x="1356" y="606"/>
                </a:lnTo>
                <a:lnTo>
                  <a:pt x="1358" y="606"/>
                </a:lnTo>
                <a:lnTo>
                  <a:pt x="1356" y="606"/>
                </a:lnTo>
                <a:lnTo>
                  <a:pt x="1356" y="608"/>
                </a:lnTo>
                <a:lnTo>
                  <a:pt x="1356" y="608"/>
                </a:lnTo>
                <a:lnTo>
                  <a:pt x="1358" y="611"/>
                </a:lnTo>
                <a:lnTo>
                  <a:pt x="1358" y="611"/>
                </a:lnTo>
                <a:lnTo>
                  <a:pt x="1358" y="611"/>
                </a:lnTo>
                <a:lnTo>
                  <a:pt x="1358" y="611"/>
                </a:lnTo>
                <a:lnTo>
                  <a:pt x="1358" y="611"/>
                </a:lnTo>
                <a:lnTo>
                  <a:pt x="1358" y="611"/>
                </a:lnTo>
                <a:lnTo>
                  <a:pt x="1358" y="611"/>
                </a:lnTo>
                <a:lnTo>
                  <a:pt x="1356" y="613"/>
                </a:lnTo>
                <a:lnTo>
                  <a:pt x="1358" y="613"/>
                </a:lnTo>
                <a:lnTo>
                  <a:pt x="1358" y="615"/>
                </a:lnTo>
                <a:lnTo>
                  <a:pt x="1358" y="615"/>
                </a:lnTo>
                <a:lnTo>
                  <a:pt x="1358" y="615"/>
                </a:lnTo>
                <a:lnTo>
                  <a:pt x="1358" y="620"/>
                </a:lnTo>
                <a:lnTo>
                  <a:pt x="1358" y="620"/>
                </a:lnTo>
                <a:lnTo>
                  <a:pt x="1358" y="620"/>
                </a:lnTo>
                <a:lnTo>
                  <a:pt x="1358" y="618"/>
                </a:lnTo>
                <a:lnTo>
                  <a:pt x="1358" y="615"/>
                </a:lnTo>
                <a:lnTo>
                  <a:pt x="1360" y="615"/>
                </a:lnTo>
                <a:lnTo>
                  <a:pt x="1360" y="615"/>
                </a:lnTo>
                <a:lnTo>
                  <a:pt x="1360" y="615"/>
                </a:lnTo>
                <a:lnTo>
                  <a:pt x="1360" y="615"/>
                </a:lnTo>
                <a:lnTo>
                  <a:pt x="1360" y="618"/>
                </a:lnTo>
                <a:lnTo>
                  <a:pt x="1360" y="618"/>
                </a:lnTo>
                <a:lnTo>
                  <a:pt x="1360" y="618"/>
                </a:lnTo>
                <a:lnTo>
                  <a:pt x="1360" y="615"/>
                </a:lnTo>
                <a:lnTo>
                  <a:pt x="1360" y="615"/>
                </a:lnTo>
                <a:lnTo>
                  <a:pt x="1363" y="615"/>
                </a:lnTo>
                <a:lnTo>
                  <a:pt x="1360" y="620"/>
                </a:lnTo>
                <a:lnTo>
                  <a:pt x="1360" y="620"/>
                </a:lnTo>
                <a:lnTo>
                  <a:pt x="1360" y="620"/>
                </a:lnTo>
                <a:lnTo>
                  <a:pt x="1360" y="620"/>
                </a:lnTo>
                <a:lnTo>
                  <a:pt x="1363" y="620"/>
                </a:lnTo>
                <a:lnTo>
                  <a:pt x="1363" y="620"/>
                </a:lnTo>
                <a:lnTo>
                  <a:pt x="1363" y="622"/>
                </a:lnTo>
                <a:lnTo>
                  <a:pt x="1363" y="620"/>
                </a:lnTo>
                <a:lnTo>
                  <a:pt x="1365" y="620"/>
                </a:lnTo>
                <a:lnTo>
                  <a:pt x="1363" y="620"/>
                </a:lnTo>
                <a:lnTo>
                  <a:pt x="1365" y="618"/>
                </a:lnTo>
                <a:lnTo>
                  <a:pt x="1365" y="618"/>
                </a:lnTo>
                <a:lnTo>
                  <a:pt x="1365" y="618"/>
                </a:lnTo>
                <a:lnTo>
                  <a:pt x="1365" y="618"/>
                </a:lnTo>
                <a:lnTo>
                  <a:pt x="1365" y="615"/>
                </a:lnTo>
                <a:lnTo>
                  <a:pt x="1365" y="615"/>
                </a:lnTo>
                <a:lnTo>
                  <a:pt x="1365" y="615"/>
                </a:lnTo>
                <a:lnTo>
                  <a:pt x="1365" y="615"/>
                </a:lnTo>
                <a:lnTo>
                  <a:pt x="1365" y="615"/>
                </a:lnTo>
                <a:lnTo>
                  <a:pt x="1365" y="615"/>
                </a:lnTo>
                <a:lnTo>
                  <a:pt x="1368" y="613"/>
                </a:lnTo>
                <a:lnTo>
                  <a:pt x="1368" y="613"/>
                </a:lnTo>
                <a:lnTo>
                  <a:pt x="1368" y="613"/>
                </a:lnTo>
                <a:lnTo>
                  <a:pt x="1368" y="615"/>
                </a:lnTo>
                <a:lnTo>
                  <a:pt x="1368" y="615"/>
                </a:lnTo>
                <a:lnTo>
                  <a:pt x="1368" y="618"/>
                </a:lnTo>
                <a:lnTo>
                  <a:pt x="1368" y="618"/>
                </a:lnTo>
                <a:lnTo>
                  <a:pt x="1368" y="618"/>
                </a:lnTo>
                <a:lnTo>
                  <a:pt x="1368" y="618"/>
                </a:lnTo>
                <a:lnTo>
                  <a:pt x="1368" y="615"/>
                </a:lnTo>
                <a:lnTo>
                  <a:pt x="1368" y="615"/>
                </a:lnTo>
                <a:lnTo>
                  <a:pt x="1368" y="615"/>
                </a:lnTo>
                <a:lnTo>
                  <a:pt x="1370" y="613"/>
                </a:lnTo>
                <a:lnTo>
                  <a:pt x="1370" y="613"/>
                </a:lnTo>
                <a:lnTo>
                  <a:pt x="1370" y="613"/>
                </a:lnTo>
                <a:lnTo>
                  <a:pt x="1372" y="613"/>
                </a:lnTo>
                <a:lnTo>
                  <a:pt x="1372" y="613"/>
                </a:lnTo>
                <a:lnTo>
                  <a:pt x="1372" y="615"/>
                </a:lnTo>
                <a:lnTo>
                  <a:pt x="1370" y="615"/>
                </a:lnTo>
                <a:lnTo>
                  <a:pt x="1372" y="615"/>
                </a:lnTo>
                <a:lnTo>
                  <a:pt x="1372" y="615"/>
                </a:lnTo>
                <a:lnTo>
                  <a:pt x="1372" y="615"/>
                </a:lnTo>
                <a:lnTo>
                  <a:pt x="1372" y="615"/>
                </a:lnTo>
                <a:lnTo>
                  <a:pt x="1372" y="613"/>
                </a:lnTo>
                <a:lnTo>
                  <a:pt x="1372" y="613"/>
                </a:lnTo>
                <a:lnTo>
                  <a:pt x="1372" y="613"/>
                </a:lnTo>
                <a:lnTo>
                  <a:pt x="1372" y="613"/>
                </a:lnTo>
                <a:lnTo>
                  <a:pt x="1372" y="613"/>
                </a:lnTo>
                <a:lnTo>
                  <a:pt x="1372" y="613"/>
                </a:lnTo>
                <a:lnTo>
                  <a:pt x="1372" y="615"/>
                </a:lnTo>
                <a:lnTo>
                  <a:pt x="1372" y="615"/>
                </a:lnTo>
                <a:lnTo>
                  <a:pt x="1372" y="618"/>
                </a:lnTo>
                <a:lnTo>
                  <a:pt x="1375" y="618"/>
                </a:lnTo>
                <a:lnTo>
                  <a:pt x="1375" y="618"/>
                </a:lnTo>
                <a:lnTo>
                  <a:pt x="1375" y="615"/>
                </a:lnTo>
                <a:lnTo>
                  <a:pt x="1377" y="615"/>
                </a:lnTo>
                <a:lnTo>
                  <a:pt x="1377" y="615"/>
                </a:lnTo>
                <a:lnTo>
                  <a:pt x="1377" y="613"/>
                </a:lnTo>
                <a:lnTo>
                  <a:pt x="1377" y="611"/>
                </a:lnTo>
                <a:lnTo>
                  <a:pt x="1379" y="608"/>
                </a:lnTo>
                <a:lnTo>
                  <a:pt x="1382" y="608"/>
                </a:lnTo>
                <a:lnTo>
                  <a:pt x="1382" y="606"/>
                </a:lnTo>
                <a:lnTo>
                  <a:pt x="1384" y="606"/>
                </a:lnTo>
                <a:lnTo>
                  <a:pt x="1384" y="603"/>
                </a:lnTo>
                <a:lnTo>
                  <a:pt x="1386" y="603"/>
                </a:lnTo>
                <a:lnTo>
                  <a:pt x="1389" y="603"/>
                </a:lnTo>
                <a:lnTo>
                  <a:pt x="1389" y="603"/>
                </a:lnTo>
                <a:lnTo>
                  <a:pt x="1391" y="603"/>
                </a:lnTo>
                <a:lnTo>
                  <a:pt x="1391" y="603"/>
                </a:lnTo>
                <a:lnTo>
                  <a:pt x="1394" y="603"/>
                </a:lnTo>
                <a:lnTo>
                  <a:pt x="1394" y="606"/>
                </a:lnTo>
                <a:lnTo>
                  <a:pt x="1394" y="606"/>
                </a:lnTo>
                <a:lnTo>
                  <a:pt x="1384" y="608"/>
                </a:lnTo>
                <a:lnTo>
                  <a:pt x="1382" y="608"/>
                </a:lnTo>
                <a:lnTo>
                  <a:pt x="1382" y="608"/>
                </a:lnTo>
                <a:lnTo>
                  <a:pt x="1384" y="608"/>
                </a:lnTo>
                <a:lnTo>
                  <a:pt x="1384" y="611"/>
                </a:lnTo>
                <a:lnTo>
                  <a:pt x="1384" y="611"/>
                </a:lnTo>
                <a:lnTo>
                  <a:pt x="1384" y="611"/>
                </a:lnTo>
                <a:lnTo>
                  <a:pt x="1384" y="611"/>
                </a:lnTo>
                <a:lnTo>
                  <a:pt x="1384" y="611"/>
                </a:lnTo>
                <a:lnTo>
                  <a:pt x="1382" y="611"/>
                </a:lnTo>
                <a:lnTo>
                  <a:pt x="1382" y="611"/>
                </a:lnTo>
                <a:lnTo>
                  <a:pt x="1382" y="611"/>
                </a:lnTo>
                <a:lnTo>
                  <a:pt x="1382" y="613"/>
                </a:lnTo>
                <a:lnTo>
                  <a:pt x="1382" y="613"/>
                </a:lnTo>
                <a:lnTo>
                  <a:pt x="1382" y="615"/>
                </a:lnTo>
                <a:lnTo>
                  <a:pt x="1382" y="615"/>
                </a:lnTo>
                <a:lnTo>
                  <a:pt x="1384" y="615"/>
                </a:lnTo>
                <a:lnTo>
                  <a:pt x="1384" y="615"/>
                </a:lnTo>
                <a:lnTo>
                  <a:pt x="1384" y="615"/>
                </a:lnTo>
                <a:lnTo>
                  <a:pt x="1382" y="615"/>
                </a:lnTo>
                <a:lnTo>
                  <a:pt x="1382" y="615"/>
                </a:lnTo>
                <a:lnTo>
                  <a:pt x="1382" y="615"/>
                </a:lnTo>
                <a:lnTo>
                  <a:pt x="1379" y="615"/>
                </a:lnTo>
                <a:lnTo>
                  <a:pt x="1379" y="615"/>
                </a:lnTo>
                <a:lnTo>
                  <a:pt x="1382" y="618"/>
                </a:lnTo>
                <a:lnTo>
                  <a:pt x="1382" y="618"/>
                </a:lnTo>
                <a:lnTo>
                  <a:pt x="1382" y="618"/>
                </a:lnTo>
                <a:lnTo>
                  <a:pt x="1382" y="618"/>
                </a:lnTo>
                <a:lnTo>
                  <a:pt x="1382" y="618"/>
                </a:lnTo>
                <a:lnTo>
                  <a:pt x="1382" y="620"/>
                </a:lnTo>
                <a:lnTo>
                  <a:pt x="1382" y="620"/>
                </a:lnTo>
                <a:lnTo>
                  <a:pt x="1382" y="620"/>
                </a:lnTo>
                <a:lnTo>
                  <a:pt x="1384" y="620"/>
                </a:lnTo>
                <a:lnTo>
                  <a:pt x="1384" y="620"/>
                </a:lnTo>
                <a:lnTo>
                  <a:pt x="1384" y="620"/>
                </a:lnTo>
                <a:lnTo>
                  <a:pt x="1384" y="620"/>
                </a:lnTo>
                <a:lnTo>
                  <a:pt x="1384" y="620"/>
                </a:lnTo>
                <a:lnTo>
                  <a:pt x="1384" y="620"/>
                </a:lnTo>
                <a:lnTo>
                  <a:pt x="1384" y="620"/>
                </a:lnTo>
                <a:lnTo>
                  <a:pt x="1384" y="620"/>
                </a:lnTo>
                <a:lnTo>
                  <a:pt x="1384" y="622"/>
                </a:lnTo>
                <a:lnTo>
                  <a:pt x="1384" y="622"/>
                </a:lnTo>
                <a:lnTo>
                  <a:pt x="1384" y="622"/>
                </a:lnTo>
                <a:lnTo>
                  <a:pt x="1384" y="622"/>
                </a:lnTo>
                <a:lnTo>
                  <a:pt x="1384" y="622"/>
                </a:lnTo>
                <a:lnTo>
                  <a:pt x="1386" y="622"/>
                </a:lnTo>
                <a:lnTo>
                  <a:pt x="1386" y="620"/>
                </a:lnTo>
                <a:lnTo>
                  <a:pt x="1386" y="622"/>
                </a:lnTo>
                <a:lnTo>
                  <a:pt x="1386" y="622"/>
                </a:lnTo>
                <a:lnTo>
                  <a:pt x="1389" y="622"/>
                </a:lnTo>
                <a:lnTo>
                  <a:pt x="1391" y="620"/>
                </a:lnTo>
                <a:lnTo>
                  <a:pt x="1391" y="622"/>
                </a:lnTo>
                <a:lnTo>
                  <a:pt x="1391" y="622"/>
                </a:lnTo>
                <a:lnTo>
                  <a:pt x="1391" y="622"/>
                </a:lnTo>
                <a:lnTo>
                  <a:pt x="1391" y="622"/>
                </a:lnTo>
                <a:lnTo>
                  <a:pt x="1391" y="622"/>
                </a:lnTo>
                <a:lnTo>
                  <a:pt x="1394" y="622"/>
                </a:lnTo>
                <a:lnTo>
                  <a:pt x="1394" y="620"/>
                </a:lnTo>
                <a:lnTo>
                  <a:pt x="1396" y="618"/>
                </a:lnTo>
                <a:lnTo>
                  <a:pt x="1396" y="618"/>
                </a:lnTo>
                <a:lnTo>
                  <a:pt x="1401" y="620"/>
                </a:lnTo>
                <a:lnTo>
                  <a:pt x="1396" y="620"/>
                </a:lnTo>
                <a:lnTo>
                  <a:pt x="1396" y="620"/>
                </a:lnTo>
                <a:lnTo>
                  <a:pt x="1396" y="620"/>
                </a:lnTo>
                <a:lnTo>
                  <a:pt x="1396" y="622"/>
                </a:lnTo>
                <a:lnTo>
                  <a:pt x="1396" y="622"/>
                </a:lnTo>
                <a:lnTo>
                  <a:pt x="1396" y="622"/>
                </a:lnTo>
                <a:lnTo>
                  <a:pt x="1396" y="622"/>
                </a:lnTo>
                <a:lnTo>
                  <a:pt x="1394" y="625"/>
                </a:lnTo>
                <a:lnTo>
                  <a:pt x="1391" y="625"/>
                </a:lnTo>
                <a:lnTo>
                  <a:pt x="1391" y="625"/>
                </a:lnTo>
                <a:lnTo>
                  <a:pt x="1391" y="625"/>
                </a:lnTo>
                <a:lnTo>
                  <a:pt x="1389" y="625"/>
                </a:lnTo>
                <a:lnTo>
                  <a:pt x="1389" y="625"/>
                </a:lnTo>
                <a:lnTo>
                  <a:pt x="1386" y="627"/>
                </a:lnTo>
                <a:lnTo>
                  <a:pt x="1389" y="625"/>
                </a:lnTo>
                <a:lnTo>
                  <a:pt x="1389" y="627"/>
                </a:lnTo>
                <a:lnTo>
                  <a:pt x="1389" y="627"/>
                </a:lnTo>
                <a:lnTo>
                  <a:pt x="1389" y="627"/>
                </a:lnTo>
                <a:lnTo>
                  <a:pt x="1389" y="627"/>
                </a:lnTo>
                <a:lnTo>
                  <a:pt x="1389" y="627"/>
                </a:lnTo>
                <a:lnTo>
                  <a:pt x="1386" y="627"/>
                </a:lnTo>
                <a:lnTo>
                  <a:pt x="1386" y="627"/>
                </a:lnTo>
                <a:lnTo>
                  <a:pt x="1386" y="627"/>
                </a:lnTo>
                <a:lnTo>
                  <a:pt x="1386" y="627"/>
                </a:lnTo>
                <a:lnTo>
                  <a:pt x="1384" y="627"/>
                </a:lnTo>
                <a:lnTo>
                  <a:pt x="1384" y="630"/>
                </a:lnTo>
                <a:lnTo>
                  <a:pt x="1384" y="627"/>
                </a:lnTo>
                <a:lnTo>
                  <a:pt x="1384" y="627"/>
                </a:lnTo>
                <a:lnTo>
                  <a:pt x="1384" y="627"/>
                </a:lnTo>
                <a:lnTo>
                  <a:pt x="1384" y="627"/>
                </a:lnTo>
                <a:lnTo>
                  <a:pt x="1384" y="630"/>
                </a:lnTo>
                <a:lnTo>
                  <a:pt x="1384" y="630"/>
                </a:lnTo>
                <a:lnTo>
                  <a:pt x="1384" y="630"/>
                </a:lnTo>
                <a:lnTo>
                  <a:pt x="1384" y="630"/>
                </a:lnTo>
                <a:lnTo>
                  <a:pt x="1384" y="630"/>
                </a:lnTo>
                <a:lnTo>
                  <a:pt x="1384" y="632"/>
                </a:lnTo>
                <a:lnTo>
                  <a:pt x="1386" y="630"/>
                </a:lnTo>
                <a:lnTo>
                  <a:pt x="1389" y="630"/>
                </a:lnTo>
                <a:lnTo>
                  <a:pt x="1389" y="632"/>
                </a:lnTo>
                <a:lnTo>
                  <a:pt x="1389" y="632"/>
                </a:lnTo>
                <a:lnTo>
                  <a:pt x="1391" y="630"/>
                </a:lnTo>
                <a:lnTo>
                  <a:pt x="1391" y="630"/>
                </a:lnTo>
                <a:lnTo>
                  <a:pt x="1391" y="630"/>
                </a:lnTo>
                <a:lnTo>
                  <a:pt x="1391" y="630"/>
                </a:lnTo>
                <a:lnTo>
                  <a:pt x="1394" y="627"/>
                </a:lnTo>
                <a:lnTo>
                  <a:pt x="1394" y="625"/>
                </a:lnTo>
                <a:lnTo>
                  <a:pt x="1396" y="625"/>
                </a:lnTo>
                <a:lnTo>
                  <a:pt x="1394" y="625"/>
                </a:lnTo>
                <a:lnTo>
                  <a:pt x="1394" y="625"/>
                </a:lnTo>
                <a:lnTo>
                  <a:pt x="1394" y="627"/>
                </a:lnTo>
                <a:lnTo>
                  <a:pt x="1394" y="627"/>
                </a:lnTo>
                <a:lnTo>
                  <a:pt x="1394" y="627"/>
                </a:lnTo>
                <a:lnTo>
                  <a:pt x="1396" y="627"/>
                </a:lnTo>
                <a:lnTo>
                  <a:pt x="1396" y="627"/>
                </a:lnTo>
                <a:lnTo>
                  <a:pt x="1396" y="627"/>
                </a:lnTo>
                <a:lnTo>
                  <a:pt x="1396" y="627"/>
                </a:lnTo>
                <a:lnTo>
                  <a:pt x="1396" y="627"/>
                </a:lnTo>
                <a:lnTo>
                  <a:pt x="1396" y="625"/>
                </a:lnTo>
                <a:lnTo>
                  <a:pt x="1398" y="625"/>
                </a:lnTo>
                <a:lnTo>
                  <a:pt x="1398" y="625"/>
                </a:lnTo>
                <a:lnTo>
                  <a:pt x="1398" y="625"/>
                </a:lnTo>
                <a:lnTo>
                  <a:pt x="1398" y="627"/>
                </a:lnTo>
                <a:lnTo>
                  <a:pt x="1398" y="627"/>
                </a:lnTo>
                <a:lnTo>
                  <a:pt x="1398" y="627"/>
                </a:lnTo>
                <a:lnTo>
                  <a:pt x="1401" y="625"/>
                </a:lnTo>
                <a:lnTo>
                  <a:pt x="1401" y="625"/>
                </a:lnTo>
                <a:lnTo>
                  <a:pt x="1401" y="622"/>
                </a:lnTo>
                <a:lnTo>
                  <a:pt x="1401" y="622"/>
                </a:lnTo>
                <a:lnTo>
                  <a:pt x="1401" y="622"/>
                </a:lnTo>
                <a:lnTo>
                  <a:pt x="1401" y="622"/>
                </a:lnTo>
                <a:lnTo>
                  <a:pt x="1401" y="622"/>
                </a:lnTo>
                <a:lnTo>
                  <a:pt x="1403" y="622"/>
                </a:lnTo>
                <a:lnTo>
                  <a:pt x="1403" y="622"/>
                </a:lnTo>
                <a:lnTo>
                  <a:pt x="1403" y="625"/>
                </a:lnTo>
                <a:lnTo>
                  <a:pt x="1403" y="625"/>
                </a:lnTo>
                <a:lnTo>
                  <a:pt x="1403" y="625"/>
                </a:lnTo>
                <a:lnTo>
                  <a:pt x="1403" y="625"/>
                </a:lnTo>
                <a:lnTo>
                  <a:pt x="1401" y="625"/>
                </a:lnTo>
                <a:lnTo>
                  <a:pt x="1401" y="625"/>
                </a:lnTo>
                <a:lnTo>
                  <a:pt x="1401" y="627"/>
                </a:lnTo>
                <a:lnTo>
                  <a:pt x="1401" y="627"/>
                </a:lnTo>
                <a:lnTo>
                  <a:pt x="1401" y="627"/>
                </a:lnTo>
                <a:lnTo>
                  <a:pt x="1401" y="627"/>
                </a:lnTo>
                <a:lnTo>
                  <a:pt x="1398" y="632"/>
                </a:lnTo>
                <a:lnTo>
                  <a:pt x="1396" y="632"/>
                </a:lnTo>
                <a:lnTo>
                  <a:pt x="1396" y="632"/>
                </a:lnTo>
                <a:lnTo>
                  <a:pt x="1396" y="632"/>
                </a:lnTo>
                <a:lnTo>
                  <a:pt x="1396" y="632"/>
                </a:lnTo>
                <a:lnTo>
                  <a:pt x="1396" y="632"/>
                </a:lnTo>
                <a:lnTo>
                  <a:pt x="1396" y="632"/>
                </a:lnTo>
                <a:lnTo>
                  <a:pt x="1396" y="632"/>
                </a:lnTo>
                <a:lnTo>
                  <a:pt x="1396" y="632"/>
                </a:lnTo>
                <a:lnTo>
                  <a:pt x="1398" y="634"/>
                </a:lnTo>
                <a:lnTo>
                  <a:pt x="1398" y="632"/>
                </a:lnTo>
                <a:lnTo>
                  <a:pt x="1403" y="630"/>
                </a:lnTo>
                <a:lnTo>
                  <a:pt x="1403" y="630"/>
                </a:lnTo>
                <a:lnTo>
                  <a:pt x="1403" y="630"/>
                </a:lnTo>
                <a:lnTo>
                  <a:pt x="1405" y="630"/>
                </a:lnTo>
                <a:lnTo>
                  <a:pt x="1405" y="627"/>
                </a:lnTo>
                <a:lnTo>
                  <a:pt x="1405" y="627"/>
                </a:lnTo>
                <a:lnTo>
                  <a:pt x="1405" y="630"/>
                </a:lnTo>
                <a:lnTo>
                  <a:pt x="1405" y="630"/>
                </a:lnTo>
                <a:lnTo>
                  <a:pt x="1405" y="630"/>
                </a:lnTo>
                <a:lnTo>
                  <a:pt x="1405" y="632"/>
                </a:lnTo>
                <a:lnTo>
                  <a:pt x="1403" y="632"/>
                </a:lnTo>
                <a:lnTo>
                  <a:pt x="1403" y="632"/>
                </a:lnTo>
                <a:lnTo>
                  <a:pt x="1405" y="632"/>
                </a:lnTo>
                <a:lnTo>
                  <a:pt x="1405" y="632"/>
                </a:lnTo>
                <a:lnTo>
                  <a:pt x="1408" y="630"/>
                </a:lnTo>
                <a:lnTo>
                  <a:pt x="1408" y="630"/>
                </a:lnTo>
                <a:lnTo>
                  <a:pt x="1408" y="627"/>
                </a:lnTo>
                <a:lnTo>
                  <a:pt x="1408" y="627"/>
                </a:lnTo>
                <a:lnTo>
                  <a:pt x="1408" y="630"/>
                </a:lnTo>
                <a:lnTo>
                  <a:pt x="1408" y="630"/>
                </a:lnTo>
                <a:lnTo>
                  <a:pt x="1408" y="630"/>
                </a:lnTo>
                <a:lnTo>
                  <a:pt x="1408" y="630"/>
                </a:lnTo>
                <a:lnTo>
                  <a:pt x="1410" y="630"/>
                </a:lnTo>
                <a:lnTo>
                  <a:pt x="1410" y="630"/>
                </a:lnTo>
                <a:lnTo>
                  <a:pt x="1410" y="632"/>
                </a:lnTo>
                <a:lnTo>
                  <a:pt x="1408" y="632"/>
                </a:lnTo>
                <a:lnTo>
                  <a:pt x="1408" y="632"/>
                </a:lnTo>
                <a:lnTo>
                  <a:pt x="1408" y="632"/>
                </a:lnTo>
                <a:lnTo>
                  <a:pt x="1413" y="630"/>
                </a:lnTo>
                <a:lnTo>
                  <a:pt x="1415" y="630"/>
                </a:lnTo>
                <a:lnTo>
                  <a:pt x="1415" y="630"/>
                </a:lnTo>
                <a:lnTo>
                  <a:pt x="1415" y="630"/>
                </a:lnTo>
                <a:lnTo>
                  <a:pt x="1415" y="630"/>
                </a:lnTo>
                <a:lnTo>
                  <a:pt x="1415" y="630"/>
                </a:lnTo>
                <a:lnTo>
                  <a:pt x="1415" y="632"/>
                </a:lnTo>
                <a:lnTo>
                  <a:pt x="1415" y="632"/>
                </a:lnTo>
                <a:lnTo>
                  <a:pt x="1413" y="632"/>
                </a:lnTo>
                <a:lnTo>
                  <a:pt x="1413" y="637"/>
                </a:lnTo>
                <a:lnTo>
                  <a:pt x="1410" y="639"/>
                </a:lnTo>
                <a:lnTo>
                  <a:pt x="1410" y="641"/>
                </a:lnTo>
                <a:lnTo>
                  <a:pt x="1408" y="641"/>
                </a:lnTo>
                <a:lnTo>
                  <a:pt x="1408" y="641"/>
                </a:lnTo>
                <a:lnTo>
                  <a:pt x="1408" y="641"/>
                </a:lnTo>
                <a:lnTo>
                  <a:pt x="1410" y="641"/>
                </a:lnTo>
                <a:lnTo>
                  <a:pt x="1413" y="641"/>
                </a:lnTo>
                <a:lnTo>
                  <a:pt x="1415" y="641"/>
                </a:lnTo>
                <a:lnTo>
                  <a:pt x="1417" y="641"/>
                </a:lnTo>
                <a:lnTo>
                  <a:pt x="1417" y="641"/>
                </a:lnTo>
                <a:lnTo>
                  <a:pt x="1420" y="641"/>
                </a:lnTo>
                <a:lnTo>
                  <a:pt x="1420" y="641"/>
                </a:lnTo>
                <a:lnTo>
                  <a:pt x="1420" y="644"/>
                </a:lnTo>
                <a:lnTo>
                  <a:pt x="1420" y="644"/>
                </a:lnTo>
                <a:lnTo>
                  <a:pt x="1422" y="644"/>
                </a:lnTo>
                <a:lnTo>
                  <a:pt x="1422" y="644"/>
                </a:lnTo>
                <a:lnTo>
                  <a:pt x="1422" y="646"/>
                </a:lnTo>
                <a:lnTo>
                  <a:pt x="1422" y="646"/>
                </a:lnTo>
                <a:lnTo>
                  <a:pt x="1424" y="646"/>
                </a:lnTo>
                <a:lnTo>
                  <a:pt x="1424" y="646"/>
                </a:lnTo>
                <a:lnTo>
                  <a:pt x="1424" y="646"/>
                </a:lnTo>
                <a:lnTo>
                  <a:pt x="1427" y="646"/>
                </a:lnTo>
                <a:lnTo>
                  <a:pt x="1427" y="646"/>
                </a:lnTo>
                <a:lnTo>
                  <a:pt x="1429" y="646"/>
                </a:lnTo>
                <a:lnTo>
                  <a:pt x="1431" y="641"/>
                </a:lnTo>
                <a:lnTo>
                  <a:pt x="1431" y="641"/>
                </a:lnTo>
                <a:lnTo>
                  <a:pt x="1431" y="641"/>
                </a:lnTo>
                <a:lnTo>
                  <a:pt x="1431" y="639"/>
                </a:lnTo>
                <a:lnTo>
                  <a:pt x="1434" y="637"/>
                </a:lnTo>
                <a:lnTo>
                  <a:pt x="1434" y="634"/>
                </a:lnTo>
                <a:lnTo>
                  <a:pt x="1434" y="634"/>
                </a:lnTo>
                <a:lnTo>
                  <a:pt x="1434" y="634"/>
                </a:lnTo>
                <a:lnTo>
                  <a:pt x="1436" y="632"/>
                </a:lnTo>
                <a:lnTo>
                  <a:pt x="1436" y="632"/>
                </a:lnTo>
                <a:lnTo>
                  <a:pt x="1436" y="632"/>
                </a:lnTo>
                <a:lnTo>
                  <a:pt x="1436" y="630"/>
                </a:lnTo>
                <a:lnTo>
                  <a:pt x="1439" y="630"/>
                </a:lnTo>
                <a:lnTo>
                  <a:pt x="1439" y="627"/>
                </a:lnTo>
                <a:lnTo>
                  <a:pt x="1439" y="627"/>
                </a:lnTo>
                <a:lnTo>
                  <a:pt x="1439" y="625"/>
                </a:lnTo>
                <a:lnTo>
                  <a:pt x="1441" y="625"/>
                </a:lnTo>
                <a:lnTo>
                  <a:pt x="1441" y="625"/>
                </a:lnTo>
                <a:lnTo>
                  <a:pt x="1441" y="622"/>
                </a:lnTo>
                <a:lnTo>
                  <a:pt x="1443" y="622"/>
                </a:lnTo>
                <a:lnTo>
                  <a:pt x="1443" y="622"/>
                </a:lnTo>
                <a:lnTo>
                  <a:pt x="1443" y="622"/>
                </a:lnTo>
                <a:lnTo>
                  <a:pt x="1443" y="622"/>
                </a:lnTo>
                <a:lnTo>
                  <a:pt x="1443" y="625"/>
                </a:lnTo>
                <a:lnTo>
                  <a:pt x="1443" y="625"/>
                </a:lnTo>
                <a:lnTo>
                  <a:pt x="1443" y="625"/>
                </a:lnTo>
                <a:lnTo>
                  <a:pt x="1443" y="625"/>
                </a:lnTo>
                <a:lnTo>
                  <a:pt x="1443" y="625"/>
                </a:lnTo>
                <a:lnTo>
                  <a:pt x="1441" y="625"/>
                </a:lnTo>
                <a:lnTo>
                  <a:pt x="1441" y="625"/>
                </a:lnTo>
                <a:lnTo>
                  <a:pt x="1441" y="625"/>
                </a:lnTo>
                <a:lnTo>
                  <a:pt x="1441" y="627"/>
                </a:lnTo>
                <a:lnTo>
                  <a:pt x="1441" y="627"/>
                </a:lnTo>
                <a:lnTo>
                  <a:pt x="1441" y="627"/>
                </a:lnTo>
                <a:lnTo>
                  <a:pt x="1441" y="627"/>
                </a:lnTo>
                <a:lnTo>
                  <a:pt x="1441" y="627"/>
                </a:lnTo>
                <a:lnTo>
                  <a:pt x="1439" y="630"/>
                </a:lnTo>
                <a:lnTo>
                  <a:pt x="1439" y="630"/>
                </a:lnTo>
                <a:lnTo>
                  <a:pt x="1439" y="630"/>
                </a:lnTo>
                <a:lnTo>
                  <a:pt x="1439" y="632"/>
                </a:lnTo>
                <a:lnTo>
                  <a:pt x="1439" y="632"/>
                </a:lnTo>
                <a:lnTo>
                  <a:pt x="1439" y="632"/>
                </a:lnTo>
                <a:lnTo>
                  <a:pt x="1439" y="634"/>
                </a:lnTo>
                <a:lnTo>
                  <a:pt x="1439" y="634"/>
                </a:lnTo>
                <a:lnTo>
                  <a:pt x="1439" y="634"/>
                </a:lnTo>
                <a:lnTo>
                  <a:pt x="1439" y="634"/>
                </a:lnTo>
                <a:lnTo>
                  <a:pt x="1439" y="634"/>
                </a:lnTo>
                <a:lnTo>
                  <a:pt x="1439" y="634"/>
                </a:lnTo>
                <a:lnTo>
                  <a:pt x="1439" y="634"/>
                </a:lnTo>
                <a:lnTo>
                  <a:pt x="1439" y="637"/>
                </a:lnTo>
                <a:lnTo>
                  <a:pt x="1439" y="637"/>
                </a:lnTo>
                <a:lnTo>
                  <a:pt x="1439" y="637"/>
                </a:lnTo>
                <a:lnTo>
                  <a:pt x="1439" y="637"/>
                </a:lnTo>
                <a:lnTo>
                  <a:pt x="1439" y="639"/>
                </a:lnTo>
                <a:lnTo>
                  <a:pt x="1439" y="639"/>
                </a:lnTo>
                <a:lnTo>
                  <a:pt x="1439" y="637"/>
                </a:lnTo>
                <a:lnTo>
                  <a:pt x="1441" y="637"/>
                </a:lnTo>
                <a:lnTo>
                  <a:pt x="1441" y="637"/>
                </a:lnTo>
                <a:lnTo>
                  <a:pt x="1441" y="637"/>
                </a:lnTo>
                <a:lnTo>
                  <a:pt x="1441" y="639"/>
                </a:lnTo>
                <a:lnTo>
                  <a:pt x="1439" y="639"/>
                </a:lnTo>
                <a:lnTo>
                  <a:pt x="1439" y="641"/>
                </a:lnTo>
                <a:lnTo>
                  <a:pt x="1441" y="641"/>
                </a:lnTo>
                <a:lnTo>
                  <a:pt x="1441" y="641"/>
                </a:lnTo>
                <a:lnTo>
                  <a:pt x="1439" y="641"/>
                </a:lnTo>
                <a:lnTo>
                  <a:pt x="1439" y="641"/>
                </a:lnTo>
                <a:lnTo>
                  <a:pt x="1439" y="641"/>
                </a:lnTo>
                <a:lnTo>
                  <a:pt x="1439" y="644"/>
                </a:lnTo>
                <a:lnTo>
                  <a:pt x="1439" y="644"/>
                </a:lnTo>
                <a:lnTo>
                  <a:pt x="1439" y="644"/>
                </a:lnTo>
                <a:lnTo>
                  <a:pt x="1439" y="644"/>
                </a:lnTo>
                <a:lnTo>
                  <a:pt x="1439" y="644"/>
                </a:lnTo>
                <a:lnTo>
                  <a:pt x="1439" y="644"/>
                </a:lnTo>
                <a:lnTo>
                  <a:pt x="1439" y="646"/>
                </a:lnTo>
                <a:lnTo>
                  <a:pt x="1439" y="646"/>
                </a:lnTo>
                <a:lnTo>
                  <a:pt x="1439" y="646"/>
                </a:lnTo>
                <a:lnTo>
                  <a:pt x="1439" y="648"/>
                </a:lnTo>
                <a:lnTo>
                  <a:pt x="1439" y="648"/>
                </a:lnTo>
                <a:lnTo>
                  <a:pt x="1439" y="648"/>
                </a:lnTo>
                <a:lnTo>
                  <a:pt x="1439" y="648"/>
                </a:lnTo>
                <a:lnTo>
                  <a:pt x="1439" y="648"/>
                </a:lnTo>
                <a:lnTo>
                  <a:pt x="1439" y="648"/>
                </a:lnTo>
                <a:lnTo>
                  <a:pt x="1441" y="648"/>
                </a:lnTo>
                <a:lnTo>
                  <a:pt x="1441" y="648"/>
                </a:lnTo>
                <a:lnTo>
                  <a:pt x="1441" y="648"/>
                </a:lnTo>
                <a:lnTo>
                  <a:pt x="1441" y="648"/>
                </a:lnTo>
                <a:lnTo>
                  <a:pt x="1441" y="648"/>
                </a:lnTo>
                <a:lnTo>
                  <a:pt x="1441" y="648"/>
                </a:lnTo>
                <a:lnTo>
                  <a:pt x="1441" y="648"/>
                </a:lnTo>
                <a:lnTo>
                  <a:pt x="1441" y="648"/>
                </a:lnTo>
                <a:lnTo>
                  <a:pt x="1443" y="648"/>
                </a:lnTo>
                <a:lnTo>
                  <a:pt x="1443" y="648"/>
                </a:lnTo>
                <a:lnTo>
                  <a:pt x="1443" y="648"/>
                </a:lnTo>
                <a:lnTo>
                  <a:pt x="1443" y="648"/>
                </a:lnTo>
                <a:lnTo>
                  <a:pt x="1443" y="648"/>
                </a:lnTo>
                <a:lnTo>
                  <a:pt x="1446" y="648"/>
                </a:lnTo>
                <a:lnTo>
                  <a:pt x="1446" y="651"/>
                </a:lnTo>
                <a:lnTo>
                  <a:pt x="1448" y="651"/>
                </a:lnTo>
                <a:lnTo>
                  <a:pt x="1448" y="653"/>
                </a:lnTo>
                <a:lnTo>
                  <a:pt x="1448" y="651"/>
                </a:lnTo>
                <a:lnTo>
                  <a:pt x="1446" y="651"/>
                </a:lnTo>
                <a:lnTo>
                  <a:pt x="1446" y="651"/>
                </a:lnTo>
                <a:lnTo>
                  <a:pt x="1446" y="651"/>
                </a:lnTo>
                <a:lnTo>
                  <a:pt x="1446" y="653"/>
                </a:lnTo>
                <a:lnTo>
                  <a:pt x="1448" y="653"/>
                </a:lnTo>
                <a:lnTo>
                  <a:pt x="1450" y="653"/>
                </a:lnTo>
                <a:lnTo>
                  <a:pt x="1450" y="653"/>
                </a:lnTo>
                <a:lnTo>
                  <a:pt x="1450" y="653"/>
                </a:lnTo>
                <a:lnTo>
                  <a:pt x="1453" y="651"/>
                </a:lnTo>
                <a:lnTo>
                  <a:pt x="1453" y="653"/>
                </a:lnTo>
                <a:lnTo>
                  <a:pt x="1453" y="653"/>
                </a:lnTo>
                <a:lnTo>
                  <a:pt x="1453" y="653"/>
                </a:lnTo>
                <a:lnTo>
                  <a:pt x="1453" y="653"/>
                </a:lnTo>
                <a:lnTo>
                  <a:pt x="1453" y="653"/>
                </a:lnTo>
                <a:lnTo>
                  <a:pt x="1455" y="653"/>
                </a:lnTo>
                <a:lnTo>
                  <a:pt x="1455" y="653"/>
                </a:lnTo>
                <a:lnTo>
                  <a:pt x="1455" y="651"/>
                </a:lnTo>
                <a:lnTo>
                  <a:pt x="1460" y="653"/>
                </a:lnTo>
                <a:lnTo>
                  <a:pt x="1460" y="651"/>
                </a:lnTo>
                <a:lnTo>
                  <a:pt x="1460" y="651"/>
                </a:lnTo>
                <a:lnTo>
                  <a:pt x="1460" y="651"/>
                </a:lnTo>
                <a:lnTo>
                  <a:pt x="1460" y="651"/>
                </a:lnTo>
                <a:lnTo>
                  <a:pt x="1460" y="651"/>
                </a:lnTo>
                <a:lnTo>
                  <a:pt x="1460" y="653"/>
                </a:lnTo>
                <a:lnTo>
                  <a:pt x="1460" y="653"/>
                </a:lnTo>
                <a:lnTo>
                  <a:pt x="1460" y="653"/>
                </a:lnTo>
                <a:lnTo>
                  <a:pt x="1460" y="653"/>
                </a:lnTo>
                <a:lnTo>
                  <a:pt x="1460" y="653"/>
                </a:lnTo>
                <a:lnTo>
                  <a:pt x="1460" y="656"/>
                </a:lnTo>
                <a:lnTo>
                  <a:pt x="1460" y="656"/>
                </a:lnTo>
                <a:lnTo>
                  <a:pt x="1460" y="656"/>
                </a:lnTo>
                <a:lnTo>
                  <a:pt x="1467" y="658"/>
                </a:lnTo>
                <a:lnTo>
                  <a:pt x="1467" y="658"/>
                </a:lnTo>
                <a:lnTo>
                  <a:pt x="1467" y="660"/>
                </a:lnTo>
                <a:lnTo>
                  <a:pt x="1467" y="660"/>
                </a:lnTo>
                <a:lnTo>
                  <a:pt x="1465" y="660"/>
                </a:lnTo>
                <a:lnTo>
                  <a:pt x="1460" y="663"/>
                </a:lnTo>
                <a:lnTo>
                  <a:pt x="1465" y="660"/>
                </a:lnTo>
                <a:lnTo>
                  <a:pt x="1467" y="660"/>
                </a:lnTo>
                <a:lnTo>
                  <a:pt x="1472" y="663"/>
                </a:lnTo>
                <a:lnTo>
                  <a:pt x="1472" y="663"/>
                </a:lnTo>
                <a:lnTo>
                  <a:pt x="1476" y="660"/>
                </a:lnTo>
                <a:lnTo>
                  <a:pt x="1479" y="658"/>
                </a:lnTo>
                <a:lnTo>
                  <a:pt x="1483" y="656"/>
                </a:lnTo>
                <a:lnTo>
                  <a:pt x="1491" y="656"/>
                </a:lnTo>
                <a:lnTo>
                  <a:pt x="1498" y="651"/>
                </a:lnTo>
                <a:lnTo>
                  <a:pt x="1502" y="651"/>
                </a:lnTo>
                <a:lnTo>
                  <a:pt x="1507" y="651"/>
                </a:lnTo>
                <a:lnTo>
                  <a:pt x="1512" y="651"/>
                </a:lnTo>
                <a:lnTo>
                  <a:pt x="1517" y="651"/>
                </a:lnTo>
                <a:lnTo>
                  <a:pt x="1521" y="651"/>
                </a:lnTo>
                <a:lnTo>
                  <a:pt x="1524" y="651"/>
                </a:lnTo>
                <a:lnTo>
                  <a:pt x="1528" y="651"/>
                </a:lnTo>
                <a:lnTo>
                  <a:pt x="1531" y="651"/>
                </a:lnTo>
                <a:lnTo>
                  <a:pt x="1536" y="653"/>
                </a:lnTo>
                <a:lnTo>
                  <a:pt x="1538" y="653"/>
                </a:lnTo>
                <a:lnTo>
                  <a:pt x="1538" y="653"/>
                </a:lnTo>
                <a:lnTo>
                  <a:pt x="1543" y="648"/>
                </a:lnTo>
                <a:lnTo>
                  <a:pt x="1545" y="648"/>
                </a:lnTo>
                <a:lnTo>
                  <a:pt x="1545" y="648"/>
                </a:lnTo>
                <a:lnTo>
                  <a:pt x="1545" y="646"/>
                </a:lnTo>
                <a:lnTo>
                  <a:pt x="1545" y="646"/>
                </a:lnTo>
                <a:lnTo>
                  <a:pt x="1543" y="646"/>
                </a:lnTo>
                <a:lnTo>
                  <a:pt x="1543" y="646"/>
                </a:lnTo>
                <a:lnTo>
                  <a:pt x="1543" y="646"/>
                </a:lnTo>
                <a:lnTo>
                  <a:pt x="1543" y="644"/>
                </a:lnTo>
                <a:lnTo>
                  <a:pt x="1540" y="644"/>
                </a:lnTo>
                <a:lnTo>
                  <a:pt x="1540" y="641"/>
                </a:lnTo>
                <a:lnTo>
                  <a:pt x="1543" y="641"/>
                </a:lnTo>
                <a:lnTo>
                  <a:pt x="1545" y="641"/>
                </a:lnTo>
                <a:lnTo>
                  <a:pt x="1545" y="641"/>
                </a:lnTo>
                <a:lnTo>
                  <a:pt x="1545" y="644"/>
                </a:lnTo>
                <a:lnTo>
                  <a:pt x="1547" y="644"/>
                </a:lnTo>
                <a:lnTo>
                  <a:pt x="1547" y="644"/>
                </a:lnTo>
                <a:lnTo>
                  <a:pt x="1547" y="644"/>
                </a:lnTo>
                <a:lnTo>
                  <a:pt x="1547" y="644"/>
                </a:lnTo>
                <a:lnTo>
                  <a:pt x="1547" y="646"/>
                </a:lnTo>
                <a:lnTo>
                  <a:pt x="1547" y="646"/>
                </a:lnTo>
                <a:lnTo>
                  <a:pt x="1547" y="646"/>
                </a:lnTo>
                <a:lnTo>
                  <a:pt x="1550" y="648"/>
                </a:lnTo>
                <a:lnTo>
                  <a:pt x="1550" y="648"/>
                </a:lnTo>
                <a:lnTo>
                  <a:pt x="1550" y="651"/>
                </a:lnTo>
                <a:lnTo>
                  <a:pt x="1550" y="651"/>
                </a:lnTo>
                <a:lnTo>
                  <a:pt x="1550" y="651"/>
                </a:lnTo>
                <a:lnTo>
                  <a:pt x="1550" y="653"/>
                </a:lnTo>
                <a:lnTo>
                  <a:pt x="1547" y="653"/>
                </a:lnTo>
                <a:lnTo>
                  <a:pt x="1547" y="653"/>
                </a:lnTo>
                <a:lnTo>
                  <a:pt x="1547" y="653"/>
                </a:lnTo>
                <a:lnTo>
                  <a:pt x="1547" y="653"/>
                </a:lnTo>
                <a:lnTo>
                  <a:pt x="1545" y="656"/>
                </a:lnTo>
                <a:lnTo>
                  <a:pt x="1545" y="656"/>
                </a:lnTo>
                <a:lnTo>
                  <a:pt x="1545" y="656"/>
                </a:lnTo>
                <a:lnTo>
                  <a:pt x="1545" y="656"/>
                </a:lnTo>
                <a:lnTo>
                  <a:pt x="1545" y="653"/>
                </a:lnTo>
                <a:lnTo>
                  <a:pt x="1545" y="653"/>
                </a:lnTo>
                <a:lnTo>
                  <a:pt x="1545" y="653"/>
                </a:lnTo>
                <a:lnTo>
                  <a:pt x="1545" y="656"/>
                </a:lnTo>
                <a:lnTo>
                  <a:pt x="1545" y="656"/>
                </a:lnTo>
                <a:lnTo>
                  <a:pt x="1545" y="656"/>
                </a:lnTo>
                <a:lnTo>
                  <a:pt x="1545" y="658"/>
                </a:lnTo>
                <a:lnTo>
                  <a:pt x="1547" y="658"/>
                </a:lnTo>
                <a:lnTo>
                  <a:pt x="1550" y="658"/>
                </a:lnTo>
                <a:lnTo>
                  <a:pt x="1554" y="658"/>
                </a:lnTo>
                <a:lnTo>
                  <a:pt x="1559" y="660"/>
                </a:lnTo>
                <a:lnTo>
                  <a:pt x="1564" y="660"/>
                </a:lnTo>
                <a:lnTo>
                  <a:pt x="1566" y="663"/>
                </a:lnTo>
                <a:lnTo>
                  <a:pt x="1569" y="663"/>
                </a:lnTo>
                <a:lnTo>
                  <a:pt x="1571" y="663"/>
                </a:lnTo>
                <a:lnTo>
                  <a:pt x="1576" y="660"/>
                </a:lnTo>
                <a:lnTo>
                  <a:pt x="1580" y="660"/>
                </a:lnTo>
                <a:lnTo>
                  <a:pt x="1583" y="660"/>
                </a:lnTo>
                <a:lnTo>
                  <a:pt x="1585" y="658"/>
                </a:lnTo>
                <a:lnTo>
                  <a:pt x="1588" y="656"/>
                </a:lnTo>
                <a:lnTo>
                  <a:pt x="1590" y="653"/>
                </a:lnTo>
                <a:lnTo>
                  <a:pt x="1592" y="651"/>
                </a:lnTo>
                <a:lnTo>
                  <a:pt x="1595" y="648"/>
                </a:lnTo>
                <a:lnTo>
                  <a:pt x="1595" y="646"/>
                </a:lnTo>
                <a:lnTo>
                  <a:pt x="1595" y="644"/>
                </a:lnTo>
                <a:lnTo>
                  <a:pt x="1597" y="641"/>
                </a:lnTo>
                <a:lnTo>
                  <a:pt x="1597" y="641"/>
                </a:lnTo>
                <a:lnTo>
                  <a:pt x="1599" y="641"/>
                </a:lnTo>
                <a:lnTo>
                  <a:pt x="1599" y="641"/>
                </a:lnTo>
                <a:lnTo>
                  <a:pt x="1599" y="641"/>
                </a:lnTo>
                <a:lnTo>
                  <a:pt x="1597" y="639"/>
                </a:lnTo>
                <a:lnTo>
                  <a:pt x="1599" y="637"/>
                </a:lnTo>
                <a:lnTo>
                  <a:pt x="1599" y="637"/>
                </a:lnTo>
                <a:lnTo>
                  <a:pt x="1599" y="634"/>
                </a:lnTo>
                <a:lnTo>
                  <a:pt x="1599" y="634"/>
                </a:lnTo>
                <a:lnTo>
                  <a:pt x="1599" y="634"/>
                </a:lnTo>
                <a:lnTo>
                  <a:pt x="1602" y="637"/>
                </a:lnTo>
                <a:lnTo>
                  <a:pt x="1602" y="637"/>
                </a:lnTo>
                <a:lnTo>
                  <a:pt x="1604" y="637"/>
                </a:lnTo>
                <a:lnTo>
                  <a:pt x="1604" y="637"/>
                </a:lnTo>
                <a:lnTo>
                  <a:pt x="1604" y="639"/>
                </a:lnTo>
                <a:lnTo>
                  <a:pt x="1604" y="639"/>
                </a:lnTo>
                <a:lnTo>
                  <a:pt x="1606" y="639"/>
                </a:lnTo>
                <a:lnTo>
                  <a:pt x="1606" y="639"/>
                </a:lnTo>
                <a:lnTo>
                  <a:pt x="1609" y="644"/>
                </a:lnTo>
                <a:lnTo>
                  <a:pt x="1611" y="644"/>
                </a:lnTo>
                <a:lnTo>
                  <a:pt x="1616" y="644"/>
                </a:lnTo>
                <a:lnTo>
                  <a:pt x="1616" y="644"/>
                </a:lnTo>
                <a:lnTo>
                  <a:pt x="1618" y="644"/>
                </a:lnTo>
                <a:lnTo>
                  <a:pt x="1621" y="644"/>
                </a:lnTo>
                <a:lnTo>
                  <a:pt x="1621" y="644"/>
                </a:lnTo>
                <a:lnTo>
                  <a:pt x="1621" y="644"/>
                </a:lnTo>
                <a:lnTo>
                  <a:pt x="1621" y="646"/>
                </a:lnTo>
                <a:lnTo>
                  <a:pt x="1621" y="646"/>
                </a:lnTo>
                <a:lnTo>
                  <a:pt x="1618" y="644"/>
                </a:lnTo>
                <a:lnTo>
                  <a:pt x="1616" y="644"/>
                </a:lnTo>
                <a:lnTo>
                  <a:pt x="1616" y="644"/>
                </a:lnTo>
                <a:lnTo>
                  <a:pt x="1611" y="644"/>
                </a:lnTo>
                <a:lnTo>
                  <a:pt x="1609" y="646"/>
                </a:lnTo>
                <a:lnTo>
                  <a:pt x="1609" y="646"/>
                </a:lnTo>
                <a:lnTo>
                  <a:pt x="1609" y="646"/>
                </a:lnTo>
                <a:lnTo>
                  <a:pt x="1611" y="648"/>
                </a:lnTo>
                <a:lnTo>
                  <a:pt x="1611" y="648"/>
                </a:lnTo>
                <a:lnTo>
                  <a:pt x="1611" y="648"/>
                </a:lnTo>
                <a:lnTo>
                  <a:pt x="1609" y="651"/>
                </a:lnTo>
                <a:lnTo>
                  <a:pt x="1609" y="651"/>
                </a:lnTo>
                <a:lnTo>
                  <a:pt x="1611" y="651"/>
                </a:lnTo>
                <a:lnTo>
                  <a:pt x="1611" y="651"/>
                </a:lnTo>
                <a:lnTo>
                  <a:pt x="1611" y="651"/>
                </a:lnTo>
                <a:lnTo>
                  <a:pt x="1611" y="651"/>
                </a:lnTo>
                <a:lnTo>
                  <a:pt x="1611" y="653"/>
                </a:lnTo>
                <a:lnTo>
                  <a:pt x="1611" y="653"/>
                </a:lnTo>
                <a:lnTo>
                  <a:pt x="1611" y="656"/>
                </a:lnTo>
                <a:lnTo>
                  <a:pt x="1611" y="656"/>
                </a:lnTo>
                <a:lnTo>
                  <a:pt x="1614" y="658"/>
                </a:lnTo>
                <a:lnTo>
                  <a:pt x="1614" y="658"/>
                </a:lnTo>
                <a:lnTo>
                  <a:pt x="1614" y="660"/>
                </a:lnTo>
                <a:lnTo>
                  <a:pt x="1614" y="660"/>
                </a:lnTo>
                <a:lnTo>
                  <a:pt x="1614" y="660"/>
                </a:lnTo>
                <a:lnTo>
                  <a:pt x="1611" y="660"/>
                </a:lnTo>
                <a:lnTo>
                  <a:pt x="1611" y="660"/>
                </a:lnTo>
                <a:lnTo>
                  <a:pt x="1611" y="658"/>
                </a:lnTo>
                <a:lnTo>
                  <a:pt x="1611" y="658"/>
                </a:lnTo>
                <a:lnTo>
                  <a:pt x="1614" y="658"/>
                </a:lnTo>
                <a:lnTo>
                  <a:pt x="1611" y="658"/>
                </a:lnTo>
                <a:lnTo>
                  <a:pt x="1611" y="656"/>
                </a:lnTo>
                <a:lnTo>
                  <a:pt x="1611" y="653"/>
                </a:lnTo>
                <a:lnTo>
                  <a:pt x="1611" y="653"/>
                </a:lnTo>
                <a:lnTo>
                  <a:pt x="1609" y="653"/>
                </a:lnTo>
                <a:lnTo>
                  <a:pt x="1609" y="653"/>
                </a:lnTo>
                <a:lnTo>
                  <a:pt x="1609" y="653"/>
                </a:lnTo>
                <a:lnTo>
                  <a:pt x="1609" y="653"/>
                </a:lnTo>
                <a:lnTo>
                  <a:pt x="1609" y="651"/>
                </a:lnTo>
                <a:lnTo>
                  <a:pt x="1609" y="651"/>
                </a:lnTo>
                <a:lnTo>
                  <a:pt x="1609" y="648"/>
                </a:lnTo>
                <a:lnTo>
                  <a:pt x="1609" y="648"/>
                </a:lnTo>
                <a:lnTo>
                  <a:pt x="1609" y="646"/>
                </a:lnTo>
                <a:lnTo>
                  <a:pt x="1609" y="644"/>
                </a:lnTo>
                <a:lnTo>
                  <a:pt x="1606" y="641"/>
                </a:lnTo>
                <a:lnTo>
                  <a:pt x="1604" y="639"/>
                </a:lnTo>
                <a:lnTo>
                  <a:pt x="1602" y="639"/>
                </a:lnTo>
                <a:lnTo>
                  <a:pt x="1602" y="637"/>
                </a:lnTo>
                <a:lnTo>
                  <a:pt x="1602" y="639"/>
                </a:lnTo>
                <a:lnTo>
                  <a:pt x="1602" y="641"/>
                </a:lnTo>
                <a:lnTo>
                  <a:pt x="1599" y="641"/>
                </a:lnTo>
                <a:lnTo>
                  <a:pt x="1599" y="641"/>
                </a:lnTo>
                <a:lnTo>
                  <a:pt x="1599" y="641"/>
                </a:lnTo>
                <a:lnTo>
                  <a:pt x="1599" y="641"/>
                </a:lnTo>
                <a:lnTo>
                  <a:pt x="1599" y="644"/>
                </a:lnTo>
                <a:lnTo>
                  <a:pt x="1599" y="644"/>
                </a:lnTo>
                <a:lnTo>
                  <a:pt x="1599" y="644"/>
                </a:lnTo>
                <a:lnTo>
                  <a:pt x="1599" y="646"/>
                </a:lnTo>
                <a:lnTo>
                  <a:pt x="1599" y="648"/>
                </a:lnTo>
                <a:lnTo>
                  <a:pt x="1602" y="651"/>
                </a:lnTo>
                <a:lnTo>
                  <a:pt x="1602" y="651"/>
                </a:lnTo>
                <a:lnTo>
                  <a:pt x="1602" y="651"/>
                </a:lnTo>
                <a:lnTo>
                  <a:pt x="1602" y="653"/>
                </a:lnTo>
                <a:lnTo>
                  <a:pt x="1604" y="653"/>
                </a:lnTo>
                <a:lnTo>
                  <a:pt x="1604" y="656"/>
                </a:lnTo>
                <a:lnTo>
                  <a:pt x="1604" y="656"/>
                </a:lnTo>
                <a:lnTo>
                  <a:pt x="1604" y="660"/>
                </a:lnTo>
                <a:lnTo>
                  <a:pt x="1602" y="660"/>
                </a:lnTo>
                <a:lnTo>
                  <a:pt x="1604" y="660"/>
                </a:lnTo>
                <a:lnTo>
                  <a:pt x="1602" y="663"/>
                </a:lnTo>
                <a:lnTo>
                  <a:pt x="1602" y="663"/>
                </a:lnTo>
                <a:lnTo>
                  <a:pt x="1602" y="663"/>
                </a:lnTo>
                <a:lnTo>
                  <a:pt x="1602" y="663"/>
                </a:lnTo>
                <a:lnTo>
                  <a:pt x="1602" y="663"/>
                </a:lnTo>
                <a:lnTo>
                  <a:pt x="1602" y="663"/>
                </a:lnTo>
                <a:lnTo>
                  <a:pt x="1602" y="663"/>
                </a:lnTo>
                <a:lnTo>
                  <a:pt x="1599" y="663"/>
                </a:lnTo>
                <a:lnTo>
                  <a:pt x="1599" y="665"/>
                </a:lnTo>
                <a:lnTo>
                  <a:pt x="1599" y="665"/>
                </a:lnTo>
                <a:lnTo>
                  <a:pt x="1599" y="665"/>
                </a:lnTo>
                <a:lnTo>
                  <a:pt x="1599" y="665"/>
                </a:lnTo>
                <a:lnTo>
                  <a:pt x="1599" y="665"/>
                </a:lnTo>
                <a:lnTo>
                  <a:pt x="1599" y="665"/>
                </a:lnTo>
                <a:lnTo>
                  <a:pt x="1597" y="665"/>
                </a:lnTo>
                <a:lnTo>
                  <a:pt x="1597" y="667"/>
                </a:lnTo>
                <a:lnTo>
                  <a:pt x="1604" y="670"/>
                </a:lnTo>
                <a:lnTo>
                  <a:pt x="1606" y="670"/>
                </a:lnTo>
                <a:lnTo>
                  <a:pt x="1606" y="670"/>
                </a:lnTo>
                <a:lnTo>
                  <a:pt x="1609" y="672"/>
                </a:lnTo>
                <a:lnTo>
                  <a:pt x="1609" y="672"/>
                </a:lnTo>
                <a:lnTo>
                  <a:pt x="1611" y="672"/>
                </a:lnTo>
                <a:lnTo>
                  <a:pt x="1611" y="672"/>
                </a:lnTo>
                <a:lnTo>
                  <a:pt x="1611" y="672"/>
                </a:lnTo>
                <a:lnTo>
                  <a:pt x="1611" y="672"/>
                </a:lnTo>
                <a:lnTo>
                  <a:pt x="1614" y="672"/>
                </a:lnTo>
                <a:lnTo>
                  <a:pt x="1614" y="672"/>
                </a:lnTo>
                <a:lnTo>
                  <a:pt x="1614" y="672"/>
                </a:lnTo>
                <a:lnTo>
                  <a:pt x="1614" y="672"/>
                </a:lnTo>
                <a:lnTo>
                  <a:pt x="1611" y="672"/>
                </a:lnTo>
                <a:lnTo>
                  <a:pt x="1611" y="672"/>
                </a:lnTo>
                <a:lnTo>
                  <a:pt x="1609" y="672"/>
                </a:lnTo>
                <a:lnTo>
                  <a:pt x="1609" y="672"/>
                </a:lnTo>
                <a:lnTo>
                  <a:pt x="1611" y="672"/>
                </a:lnTo>
                <a:lnTo>
                  <a:pt x="1611" y="675"/>
                </a:lnTo>
                <a:lnTo>
                  <a:pt x="1614" y="675"/>
                </a:lnTo>
                <a:lnTo>
                  <a:pt x="1614" y="675"/>
                </a:lnTo>
                <a:lnTo>
                  <a:pt x="1614" y="675"/>
                </a:lnTo>
                <a:lnTo>
                  <a:pt x="1616" y="675"/>
                </a:lnTo>
                <a:lnTo>
                  <a:pt x="1616" y="675"/>
                </a:lnTo>
                <a:lnTo>
                  <a:pt x="1616" y="672"/>
                </a:lnTo>
                <a:lnTo>
                  <a:pt x="1616" y="672"/>
                </a:lnTo>
                <a:lnTo>
                  <a:pt x="1616" y="672"/>
                </a:lnTo>
                <a:lnTo>
                  <a:pt x="1616" y="672"/>
                </a:lnTo>
                <a:lnTo>
                  <a:pt x="1616" y="672"/>
                </a:lnTo>
                <a:lnTo>
                  <a:pt x="1616" y="672"/>
                </a:lnTo>
                <a:lnTo>
                  <a:pt x="1616" y="675"/>
                </a:lnTo>
                <a:lnTo>
                  <a:pt x="1616" y="675"/>
                </a:lnTo>
                <a:lnTo>
                  <a:pt x="1618" y="675"/>
                </a:lnTo>
                <a:lnTo>
                  <a:pt x="1618" y="675"/>
                </a:lnTo>
                <a:lnTo>
                  <a:pt x="1618" y="675"/>
                </a:lnTo>
                <a:lnTo>
                  <a:pt x="1618" y="675"/>
                </a:lnTo>
                <a:lnTo>
                  <a:pt x="1621" y="675"/>
                </a:lnTo>
                <a:lnTo>
                  <a:pt x="1621" y="675"/>
                </a:lnTo>
                <a:lnTo>
                  <a:pt x="1621" y="677"/>
                </a:lnTo>
                <a:lnTo>
                  <a:pt x="1618" y="675"/>
                </a:lnTo>
                <a:lnTo>
                  <a:pt x="1618" y="675"/>
                </a:lnTo>
                <a:lnTo>
                  <a:pt x="1625" y="677"/>
                </a:lnTo>
                <a:lnTo>
                  <a:pt x="1630" y="679"/>
                </a:lnTo>
                <a:lnTo>
                  <a:pt x="1632" y="679"/>
                </a:lnTo>
                <a:lnTo>
                  <a:pt x="1632" y="679"/>
                </a:lnTo>
                <a:lnTo>
                  <a:pt x="1635" y="679"/>
                </a:lnTo>
                <a:lnTo>
                  <a:pt x="1635" y="682"/>
                </a:lnTo>
                <a:lnTo>
                  <a:pt x="1637" y="682"/>
                </a:lnTo>
                <a:lnTo>
                  <a:pt x="1637" y="682"/>
                </a:lnTo>
                <a:lnTo>
                  <a:pt x="1637" y="682"/>
                </a:lnTo>
                <a:lnTo>
                  <a:pt x="1637" y="682"/>
                </a:lnTo>
                <a:lnTo>
                  <a:pt x="1637" y="682"/>
                </a:lnTo>
                <a:lnTo>
                  <a:pt x="1637" y="682"/>
                </a:lnTo>
                <a:lnTo>
                  <a:pt x="1640" y="679"/>
                </a:lnTo>
                <a:lnTo>
                  <a:pt x="1640" y="679"/>
                </a:lnTo>
                <a:lnTo>
                  <a:pt x="1640" y="679"/>
                </a:lnTo>
                <a:lnTo>
                  <a:pt x="1642" y="677"/>
                </a:lnTo>
                <a:lnTo>
                  <a:pt x="1642" y="679"/>
                </a:lnTo>
                <a:lnTo>
                  <a:pt x="1642" y="679"/>
                </a:lnTo>
                <a:lnTo>
                  <a:pt x="1642" y="679"/>
                </a:lnTo>
                <a:lnTo>
                  <a:pt x="1642" y="679"/>
                </a:lnTo>
                <a:lnTo>
                  <a:pt x="1642" y="682"/>
                </a:lnTo>
                <a:lnTo>
                  <a:pt x="1642" y="682"/>
                </a:lnTo>
                <a:lnTo>
                  <a:pt x="1642" y="682"/>
                </a:lnTo>
                <a:lnTo>
                  <a:pt x="1642" y="682"/>
                </a:lnTo>
                <a:lnTo>
                  <a:pt x="1642" y="682"/>
                </a:lnTo>
                <a:lnTo>
                  <a:pt x="1640" y="684"/>
                </a:lnTo>
                <a:lnTo>
                  <a:pt x="1640" y="684"/>
                </a:lnTo>
                <a:lnTo>
                  <a:pt x="1644" y="682"/>
                </a:lnTo>
                <a:lnTo>
                  <a:pt x="1647" y="682"/>
                </a:lnTo>
                <a:lnTo>
                  <a:pt x="1647" y="684"/>
                </a:lnTo>
                <a:lnTo>
                  <a:pt x="1647" y="684"/>
                </a:lnTo>
                <a:lnTo>
                  <a:pt x="1644" y="684"/>
                </a:lnTo>
                <a:lnTo>
                  <a:pt x="1647" y="684"/>
                </a:lnTo>
                <a:lnTo>
                  <a:pt x="1647" y="684"/>
                </a:lnTo>
                <a:lnTo>
                  <a:pt x="1649" y="684"/>
                </a:lnTo>
                <a:lnTo>
                  <a:pt x="1649" y="684"/>
                </a:lnTo>
                <a:lnTo>
                  <a:pt x="1651" y="684"/>
                </a:lnTo>
                <a:lnTo>
                  <a:pt x="1654" y="686"/>
                </a:lnTo>
                <a:lnTo>
                  <a:pt x="1661" y="691"/>
                </a:lnTo>
                <a:lnTo>
                  <a:pt x="1663" y="691"/>
                </a:lnTo>
                <a:lnTo>
                  <a:pt x="1663" y="693"/>
                </a:lnTo>
                <a:lnTo>
                  <a:pt x="1663" y="696"/>
                </a:lnTo>
                <a:lnTo>
                  <a:pt x="1663" y="696"/>
                </a:lnTo>
                <a:lnTo>
                  <a:pt x="1663" y="696"/>
                </a:lnTo>
                <a:lnTo>
                  <a:pt x="1663" y="698"/>
                </a:lnTo>
                <a:lnTo>
                  <a:pt x="1663" y="698"/>
                </a:lnTo>
                <a:lnTo>
                  <a:pt x="1666" y="698"/>
                </a:lnTo>
                <a:lnTo>
                  <a:pt x="1666" y="698"/>
                </a:lnTo>
                <a:lnTo>
                  <a:pt x="1666" y="698"/>
                </a:lnTo>
                <a:lnTo>
                  <a:pt x="1673" y="703"/>
                </a:lnTo>
                <a:lnTo>
                  <a:pt x="1673" y="703"/>
                </a:lnTo>
                <a:lnTo>
                  <a:pt x="1673" y="705"/>
                </a:lnTo>
                <a:lnTo>
                  <a:pt x="1675" y="705"/>
                </a:lnTo>
                <a:lnTo>
                  <a:pt x="1675" y="705"/>
                </a:lnTo>
                <a:lnTo>
                  <a:pt x="1677" y="703"/>
                </a:lnTo>
                <a:lnTo>
                  <a:pt x="1677" y="703"/>
                </a:lnTo>
                <a:lnTo>
                  <a:pt x="1677" y="703"/>
                </a:lnTo>
                <a:lnTo>
                  <a:pt x="1680" y="701"/>
                </a:lnTo>
                <a:lnTo>
                  <a:pt x="1680" y="701"/>
                </a:lnTo>
                <a:lnTo>
                  <a:pt x="1680" y="701"/>
                </a:lnTo>
                <a:lnTo>
                  <a:pt x="1680" y="701"/>
                </a:lnTo>
                <a:lnTo>
                  <a:pt x="1680" y="703"/>
                </a:lnTo>
                <a:lnTo>
                  <a:pt x="1680" y="703"/>
                </a:lnTo>
                <a:lnTo>
                  <a:pt x="1680" y="703"/>
                </a:lnTo>
                <a:lnTo>
                  <a:pt x="1680" y="703"/>
                </a:lnTo>
                <a:lnTo>
                  <a:pt x="1680" y="703"/>
                </a:lnTo>
                <a:lnTo>
                  <a:pt x="1677" y="705"/>
                </a:lnTo>
                <a:lnTo>
                  <a:pt x="1677" y="705"/>
                </a:lnTo>
                <a:lnTo>
                  <a:pt x="1675" y="705"/>
                </a:lnTo>
                <a:lnTo>
                  <a:pt x="1675" y="705"/>
                </a:lnTo>
                <a:lnTo>
                  <a:pt x="1675" y="705"/>
                </a:lnTo>
                <a:lnTo>
                  <a:pt x="1675" y="705"/>
                </a:lnTo>
                <a:lnTo>
                  <a:pt x="1677" y="705"/>
                </a:lnTo>
                <a:lnTo>
                  <a:pt x="1677" y="708"/>
                </a:lnTo>
                <a:lnTo>
                  <a:pt x="1680" y="708"/>
                </a:lnTo>
                <a:lnTo>
                  <a:pt x="1682" y="708"/>
                </a:lnTo>
                <a:lnTo>
                  <a:pt x="1685" y="710"/>
                </a:lnTo>
                <a:lnTo>
                  <a:pt x="1687" y="710"/>
                </a:lnTo>
                <a:lnTo>
                  <a:pt x="1687" y="710"/>
                </a:lnTo>
                <a:lnTo>
                  <a:pt x="1687" y="710"/>
                </a:lnTo>
                <a:lnTo>
                  <a:pt x="1687" y="712"/>
                </a:lnTo>
                <a:lnTo>
                  <a:pt x="1689" y="712"/>
                </a:lnTo>
                <a:lnTo>
                  <a:pt x="1692" y="712"/>
                </a:lnTo>
                <a:lnTo>
                  <a:pt x="1694" y="715"/>
                </a:lnTo>
                <a:lnTo>
                  <a:pt x="1694" y="715"/>
                </a:lnTo>
                <a:lnTo>
                  <a:pt x="1696" y="715"/>
                </a:lnTo>
                <a:lnTo>
                  <a:pt x="1696" y="715"/>
                </a:lnTo>
                <a:lnTo>
                  <a:pt x="1696" y="712"/>
                </a:lnTo>
                <a:lnTo>
                  <a:pt x="1699" y="712"/>
                </a:lnTo>
                <a:lnTo>
                  <a:pt x="1699" y="712"/>
                </a:lnTo>
                <a:lnTo>
                  <a:pt x="1699" y="712"/>
                </a:lnTo>
                <a:lnTo>
                  <a:pt x="1701" y="712"/>
                </a:lnTo>
                <a:lnTo>
                  <a:pt x="1701" y="715"/>
                </a:lnTo>
                <a:lnTo>
                  <a:pt x="1701" y="715"/>
                </a:lnTo>
                <a:lnTo>
                  <a:pt x="1701" y="715"/>
                </a:lnTo>
                <a:lnTo>
                  <a:pt x="1701" y="715"/>
                </a:lnTo>
                <a:lnTo>
                  <a:pt x="1701" y="712"/>
                </a:lnTo>
                <a:lnTo>
                  <a:pt x="1703" y="712"/>
                </a:lnTo>
                <a:lnTo>
                  <a:pt x="1703" y="715"/>
                </a:lnTo>
                <a:lnTo>
                  <a:pt x="1703" y="715"/>
                </a:lnTo>
                <a:lnTo>
                  <a:pt x="1703" y="715"/>
                </a:lnTo>
                <a:lnTo>
                  <a:pt x="1703" y="715"/>
                </a:lnTo>
                <a:lnTo>
                  <a:pt x="1703" y="717"/>
                </a:lnTo>
                <a:lnTo>
                  <a:pt x="1703" y="717"/>
                </a:lnTo>
                <a:lnTo>
                  <a:pt x="1703" y="717"/>
                </a:lnTo>
                <a:lnTo>
                  <a:pt x="1706" y="715"/>
                </a:lnTo>
                <a:lnTo>
                  <a:pt x="1706" y="715"/>
                </a:lnTo>
                <a:lnTo>
                  <a:pt x="1706" y="717"/>
                </a:lnTo>
                <a:lnTo>
                  <a:pt x="1706" y="717"/>
                </a:lnTo>
                <a:lnTo>
                  <a:pt x="1706" y="717"/>
                </a:lnTo>
                <a:lnTo>
                  <a:pt x="1706" y="717"/>
                </a:lnTo>
                <a:lnTo>
                  <a:pt x="1706" y="717"/>
                </a:lnTo>
                <a:lnTo>
                  <a:pt x="1708" y="717"/>
                </a:lnTo>
                <a:lnTo>
                  <a:pt x="1708" y="717"/>
                </a:lnTo>
                <a:lnTo>
                  <a:pt x="1708" y="717"/>
                </a:lnTo>
                <a:lnTo>
                  <a:pt x="1708" y="717"/>
                </a:lnTo>
                <a:lnTo>
                  <a:pt x="1708" y="717"/>
                </a:lnTo>
                <a:lnTo>
                  <a:pt x="1708" y="717"/>
                </a:lnTo>
                <a:lnTo>
                  <a:pt x="1708" y="717"/>
                </a:lnTo>
                <a:lnTo>
                  <a:pt x="1708" y="717"/>
                </a:lnTo>
                <a:lnTo>
                  <a:pt x="1711" y="717"/>
                </a:lnTo>
                <a:lnTo>
                  <a:pt x="1711" y="717"/>
                </a:lnTo>
                <a:lnTo>
                  <a:pt x="1708" y="717"/>
                </a:lnTo>
                <a:lnTo>
                  <a:pt x="1708" y="719"/>
                </a:lnTo>
                <a:lnTo>
                  <a:pt x="1708" y="719"/>
                </a:lnTo>
                <a:lnTo>
                  <a:pt x="1711" y="722"/>
                </a:lnTo>
                <a:lnTo>
                  <a:pt x="1711" y="722"/>
                </a:lnTo>
                <a:lnTo>
                  <a:pt x="1711" y="722"/>
                </a:lnTo>
                <a:lnTo>
                  <a:pt x="1711" y="722"/>
                </a:lnTo>
                <a:lnTo>
                  <a:pt x="1711" y="719"/>
                </a:lnTo>
                <a:lnTo>
                  <a:pt x="1711" y="719"/>
                </a:lnTo>
                <a:lnTo>
                  <a:pt x="1713" y="719"/>
                </a:lnTo>
                <a:lnTo>
                  <a:pt x="1713" y="719"/>
                </a:lnTo>
                <a:lnTo>
                  <a:pt x="1713" y="719"/>
                </a:lnTo>
                <a:lnTo>
                  <a:pt x="1713" y="717"/>
                </a:lnTo>
                <a:lnTo>
                  <a:pt x="1713" y="717"/>
                </a:lnTo>
                <a:lnTo>
                  <a:pt x="1713" y="717"/>
                </a:lnTo>
                <a:lnTo>
                  <a:pt x="1713" y="717"/>
                </a:lnTo>
                <a:lnTo>
                  <a:pt x="1708" y="715"/>
                </a:lnTo>
                <a:lnTo>
                  <a:pt x="1711" y="712"/>
                </a:lnTo>
                <a:lnTo>
                  <a:pt x="1711" y="712"/>
                </a:lnTo>
                <a:lnTo>
                  <a:pt x="1711" y="712"/>
                </a:lnTo>
                <a:lnTo>
                  <a:pt x="1711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5"/>
                </a:lnTo>
                <a:lnTo>
                  <a:pt x="1713" y="715"/>
                </a:lnTo>
                <a:lnTo>
                  <a:pt x="1715" y="715"/>
                </a:lnTo>
                <a:lnTo>
                  <a:pt x="1715" y="712"/>
                </a:lnTo>
                <a:lnTo>
                  <a:pt x="1718" y="715"/>
                </a:lnTo>
                <a:lnTo>
                  <a:pt x="1718" y="715"/>
                </a:lnTo>
                <a:lnTo>
                  <a:pt x="1718" y="712"/>
                </a:lnTo>
                <a:lnTo>
                  <a:pt x="1718" y="712"/>
                </a:lnTo>
                <a:lnTo>
                  <a:pt x="1718" y="710"/>
                </a:lnTo>
                <a:lnTo>
                  <a:pt x="1718" y="710"/>
                </a:lnTo>
                <a:lnTo>
                  <a:pt x="1718" y="710"/>
                </a:lnTo>
                <a:lnTo>
                  <a:pt x="1715" y="710"/>
                </a:lnTo>
                <a:lnTo>
                  <a:pt x="1715" y="710"/>
                </a:lnTo>
                <a:lnTo>
                  <a:pt x="1715" y="710"/>
                </a:lnTo>
                <a:lnTo>
                  <a:pt x="1715" y="710"/>
                </a:lnTo>
                <a:lnTo>
                  <a:pt x="1715" y="710"/>
                </a:lnTo>
                <a:lnTo>
                  <a:pt x="1715" y="710"/>
                </a:lnTo>
                <a:lnTo>
                  <a:pt x="1715" y="710"/>
                </a:lnTo>
                <a:lnTo>
                  <a:pt x="1713" y="710"/>
                </a:lnTo>
                <a:lnTo>
                  <a:pt x="1713" y="712"/>
                </a:lnTo>
                <a:lnTo>
                  <a:pt x="1715" y="712"/>
                </a:lnTo>
                <a:lnTo>
                  <a:pt x="1715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3" y="712"/>
                </a:lnTo>
                <a:lnTo>
                  <a:pt x="1711" y="712"/>
                </a:lnTo>
                <a:lnTo>
                  <a:pt x="1713" y="710"/>
                </a:lnTo>
                <a:lnTo>
                  <a:pt x="1713" y="710"/>
                </a:lnTo>
                <a:lnTo>
                  <a:pt x="1713" y="710"/>
                </a:lnTo>
                <a:lnTo>
                  <a:pt x="1713" y="708"/>
                </a:lnTo>
                <a:lnTo>
                  <a:pt x="1713" y="708"/>
                </a:lnTo>
                <a:lnTo>
                  <a:pt x="1713" y="708"/>
                </a:lnTo>
                <a:lnTo>
                  <a:pt x="1713" y="708"/>
                </a:lnTo>
                <a:lnTo>
                  <a:pt x="1713" y="708"/>
                </a:lnTo>
                <a:lnTo>
                  <a:pt x="1713" y="708"/>
                </a:lnTo>
                <a:lnTo>
                  <a:pt x="1713" y="708"/>
                </a:lnTo>
                <a:lnTo>
                  <a:pt x="1713" y="708"/>
                </a:lnTo>
                <a:lnTo>
                  <a:pt x="1715" y="710"/>
                </a:lnTo>
                <a:lnTo>
                  <a:pt x="1718" y="710"/>
                </a:lnTo>
                <a:lnTo>
                  <a:pt x="1718" y="710"/>
                </a:lnTo>
                <a:lnTo>
                  <a:pt x="1718" y="708"/>
                </a:lnTo>
                <a:lnTo>
                  <a:pt x="1720" y="710"/>
                </a:lnTo>
                <a:lnTo>
                  <a:pt x="1720" y="710"/>
                </a:lnTo>
                <a:lnTo>
                  <a:pt x="1720" y="710"/>
                </a:lnTo>
                <a:lnTo>
                  <a:pt x="1720" y="712"/>
                </a:lnTo>
                <a:lnTo>
                  <a:pt x="1720" y="712"/>
                </a:lnTo>
                <a:lnTo>
                  <a:pt x="1722" y="712"/>
                </a:lnTo>
                <a:lnTo>
                  <a:pt x="1725" y="712"/>
                </a:lnTo>
                <a:lnTo>
                  <a:pt x="1725" y="710"/>
                </a:lnTo>
                <a:lnTo>
                  <a:pt x="1727" y="710"/>
                </a:lnTo>
                <a:lnTo>
                  <a:pt x="1727" y="710"/>
                </a:lnTo>
                <a:lnTo>
                  <a:pt x="1727" y="708"/>
                </a:lnTo>
                <a:lnTo>
                  <a:pt x="1727" y="705"/>
                </a:lnTo>
                <a:lnTo>
                  <a:pt x="1727" y="705"/>
                </a:lnTo>
                <a:lnTo>
                  <a:pt x="1725" y="703"/>
                </a:lnTo>
                <a:lnTo>
                  <a:pt x="1725" y="703"/>
                </a:lnTo>
                <a:lnTo>
                  <a:pt x="1725" y="703"/>
                </a:lnTo>
                <a:lnTo>
                  <a:pt x="1725" y="701"/>
                </a:lnTo>
                <a:lnTo>
                  <a:pt x="1725" y="701"/>
                </a:lnTo>
                <a:lnTo>
                  <a:pt x="1725" y="701"/>
                </a:lnTo>
                <a:lnTo>
                  <a:pt x="1725" y="701"/>
                </a:lnTo>
                <a:lnTo>
                  <a:pt x="1725" y="701"/>
                </a:lnTo>
                <a:lnTo>
                  <a:pt x="1725" y="701"/>
                </a:lnTo>
                <a:lnTo>
                  <a:pt x="1725" y="701"/>
                </a:lnTo>
                <a:lnTo>
                  <a:pt x="1725" y="698"/>
                </a:lnTo>
                <a:lnTo>
                  <a:pt x="1725" y="698"/>
                </a:lnTo>
                <a:lnTo>
                  <a:pt x="1722" y="698"/>
                </a:lnTo>
                <a:lnTo>
                  <a:pt x="1722" y="701"/>
                </a:lnTo>
                <a:lnTo>
                  <a:pt x="1720" y="701"/>
                </a:lnTo>
                <a:lnTo>
                  <a:pt x="1720" y="701"/>
                </a:lnTo>
                <a:lnTo>
                  <a:pt x="1720" y="701"/>
                </a:lnTo>
                <a:lnTo>
                  <a:pt x="1720" y="701"/>
                </a:lnTo>
                <a:lnTo>
                  <a:pt x="1722" y="698"/>
                </a:lnTo>
                <a:lnTo>
                  <a:pt x="1722" y="698"/>
                </a:lnTo>
                <a:lnTo>
                  <a:pt x="1722" y="698"/>
                </a:lnTo>
                <a:lnTo>
                  <a:pt x="1722" y="698"/>
                </a:lnTo>
                <a:lnTo>
                  <a:pt x="1722" y="698"/>
                </a:lnTo>
                <a:lnTo>
                  <a:pt x="1722" y="698"/>
                </a:lnTo>
                <a:lnTo>
                  <a:pt x="1722" y="696"/>
                </a:lnTo>
                <a:lnTo>
                  <a:pt x="1720" y="696"/>
                </a:lnTo>
                <a:lnTo>
                  <a:pt x="1720" y="696"/>
                </a:lnTo>
                <a:lnTo>
                  <a:pt x="1720" y="696"/>
                </a:lnTo>
                <a:lnTo>
                  <a:pt x="1720" y="696"/>
                </a:lnTo>
                <a:lnTo>
                  <a:pt x="1718" y="696"/>
                </a:lnTo>
                <a:lnTo>
                  <a:pt x="1720" y="696"/>
                </a:lnTo>
                <a:lnTo>
                  <a:pt x="1720" y="696"/>
                </a:lnTo>
                <a:lnTo>
                  <a:pt x="1720" y="696"/>
                </a:lnTo>
                <a:lnTo>
                  <a:pt x="1720" y="693"/>
                </a:lnTo>
                <a:lnTo>
                  <a:pt x="1715" y="693"/>
                </a:lnTo>
                <a:lnTo>
                  <a:pt x="1715" y="691"/>
                </a:lnTo>
                <a:lnTo>
                  <a:pt x="1715" y="693"/>
                </a:lnTo>
                <a:lnTo>
                  <a:pt x="1715" y="693"/>
                </a:lnTo>
                <a:lnTo>
                  <a:pt x="1715" y="693"/>
                </a:lnTo>
                <a:lnTo>
                  <a:pt x="1715" y="693"/>
                </a:lnTo>
                <a:lnTo>
                  <a:pt x="1715" y="693"/>
                </a:lnTo>
                <a:lnTo>
                  <a:pt x="1715" y="693"/>
                </a:lnTo>
                <a:lnTo>
                  <a:pt x="1715" y="693"/>
                </a:lnTo>
                <a:lnTo>
                  <a:pt x="1715" y="693"/>
                </a:lnTo>
                <a:lnTo>
                  <a:pt x="1713" y="693"/>
                </a:lnTo>
                <a:lnTo>
                  <a:pt x="1713" y="693"/>
                </a:lnTo>
                <a:lnTo>
                  <a:pt x="1713" y="696"/>
                </a:lnTo>
                <a:lnTo>
                  <a:pt x="1713" y="696"/>
                </a:lnTo>
                <a:lnTo>
                  <a:pt x="1715" y="696"/>
                </a:lnTo>
                <a:lnTo>
                  <a:pt x="1715" y="696"/>
                </a:lnTo>
                <a:lnTo>
                  <a:pt x="1715" y="696"/>
                </a:lnTo>
                <a:lnTo>
                  <a:pt x="1713" y="696"/>
                </a:lnTo>
                <a:lnTo>
                  <a:pt x="1713" y="696"/>
                </a:lnTo>
                <a:lnTo>
                  <a:pt x="1711" y="696"/>
                </a:lnTo>
                <a:lnTo>
                  <a:pt x="1711" y="698"/>
                </a:lnTo>
                <a:lnTo>
                  <a:pt x="1711" y="698"/>
                </a:lnTo>
                <a:lnTo>
                  <a:pt x="1711" y="698"/>
                </a:lnTo>
                <a:lnTo>
                  <a:pt x="1708" y="698"/>
                </a:lnTo>
                <a:lnTo>
                  <a:pt x="1708" y="696"/>
                </a:lnTo>
                <a:lnTo>
                  <a:pt x="1711" y="696"/>
                </a:lnTo>
                <a:lnTo>
                  <a:pt x="1711" y="696"/>
                </a:lnTo>
                <a:lnTo>
                  <a:pt x="1713" y="693"/>
                </a:lnTo>
                <a:lnTo>
                  <a:pt x="1713" y="693"/>
                </a:lnTo>
                <a:lnTo>
                  <a:pt x="1713" y="691"/>
                </a:lnTo>
                <a:lnTo>
                  <a:pt x="1713" y="691"/>
                </a:lnTo>
                <a:lnTo>
                  <a:pt x="1713" y="691"/>
                </a:lnTo>
                <a:lnTo>
                  <a:pt x="1713" y="691"/>
                </a:lnTo>
                <a:lnTo>
                  <a:pt x="1713" y="689"/>
                </a:lnTo>
                <a:lnTo>
                  <a:pt x="1711" y="689"/>
                </a:lnTo>
                <a:lnTo>
                  <a:pt x="1708" y="689"/>
                </a:lnTo>
                <a:lnTo>
                  <a:pt x="1708" y="689"/>
                </a:lnTo>
                <a:lnTo>
                  <a:pt x="1708" y="691"/>
                </a:lnTo>
                <a:lnTo>
                  <a:pt x="1708" y="691"/>
                </a:lnTo>
                <a:lnTo>
                  <a:pt x="1711" y="691"/>
                </a:lnTo>
                <a:lnTo>
                  <a:pt x="1711" y="693"/>
                </a:lnTo>
                <a:lnTo>
                  <a:pt x="1711" y="693"/>
                </a:lnTo>
                <a:lnTo>
                  <a:pt x="1708" y="691"/>
                </a:lnTo>
                <a:lnTo>
                  <a:pt x="1708" y="691"/>
                </a:lnTo>
                <a:lnTo>
                  <a:pt x="1708" y="691"/>
                </a:lnTo>
                <a:lnTo>
                  <a:pt x="1708" y="691"/>
                </a:lnTo>
                <a:lnTo>
                  <a:pt x="1708" y="691"/>
                </a:lnTo>
                <a:lnTo>
                  <a:pt x="1708" y="691"/>
                </a:lnTo>
                <a:lnTo>
                  <a:pt x="1708" y="691"/>
                </a:lnTo>
                <a:lnTo>
                  <a:pt x="1708" y="691"/>
                </a:lnTo>
                <a:lnTo>
                  <a:pt x="1708" y="689"/>
                </a:lnTo>
                <a:lnTo>
                  <a:pt x="1706" y="689"/>
                </a:lnTo>
                <a:lnTo>
                  <a:pt x="1706" y="689"/>
                </a:lnTo>
                <a:lnTo>
                  <a:pt x="1706" y="689"/>
                </a:lnTo>
                <a:lnTo>
                  <a:pt x="1706" y="689"/>
                </a:lnTo>
                <a:lnTo>
                  <a:pt x="1703" y="689"/>
                </a:lnTo>
                <a:lnTo>
                  <a:pt x="1703" y="689"/>
                </a:lnTo>
                <a:lnTo>
                  <a:pt x="1703" y="689"/>
                </a:lnTo>
                <a:lnTo>
                  <a:pt x="1706" y="689"/>
                </a:lnTo>
                <a:lnTo>
                  <a:pt x="1706" y="689"/>
                </a:lnTo>
                <a:lnTo>
                  <a:pt x="1703" y="686"/>
                </a:lnTo>
                <a:lnTo>
                  <a:pt x="1703" y="686"/>
                </a:lnTo>
                <a:lnTo>
                  <a:pt x="1701" y="686"/>
                </a:lnTo>
                <a:lnTo>
                  <a:pt x="1703" y="686"/>
                </a:lnTo>
                <a:lnTo>
                  <a:pt x="1703" y="686"/>
                </a:lnTo>
                <a:lnTo>
                  <a:pt x="1706" y="686"/>
                </a:lnTo>
                <a:lnTo>
                  <a:pt x="1706" y="689"/>
                </a:lnTo>
                <a:lnTo>
                  <a:pt x="1706" y="689"/>
                </a:lnTo>
                <a:lnTo>
                  <a:pt x="1706" y="686"/>
                </a:lnTo>
                <a:lnTo>
                  <a:pt x="1706" y="686"/>
                </a:lnTo>
                <a:lnTo>
                  <a:pt x="1708" y="686"/>
                </a:lnTo>
                <a:lnTo>
                  <a:pt x="1708" y="686"/>
                </a:lnTo>
                <a:lnTo>
                  <a:pt x="1706" y="684"/>
                </a:lnTo>
                <a:lnTo>
                  <a:pt x="1703" y="684"/>
                </a:lnTo>
                <a:lnTo>
                  <a:pt x="1703" y="684"/>
                </a:lnTo>
                <a:lnTo>
                  <a:pt x="1703" y="684"/>
                </a:lnTo>
                <a:lnTo>
                  <a:pt x="1703" y="684"/>
                </a:lnTo>
                <a:lnTo>
                  <a:pt x="1703" y="684"/>
                </a:lnTo>
                <a:lnTo>
                  <a:pt x="1703" y="684"/>
                </a:lnTo>
                <a:lnTo>
                  <a:pt x="1701" y="684"/>
                </a:lnTo>
                <a:lnTo>
                  <a:pt x="1701" y="684"/>
                </a:lnTo>
                <a:lnTo>
                  <a:pt x="1701" y="684"/>
                </a:lnTo>
                <a:lnTo>
                  <a:pt x="1701" y="684"/>
                </a:lnTo>
                <a:lnTo>
                  <a:pt x="1701" y="684"/>
                </a:lnTo>
                <a:lnTo>
                  <a:pt x="1699" y="684"/>
                </a:lnTo>
                <a:lnTo>
                  <a:pt x="1699" y="684"/>
                </a:lnTo>
                <a:lnTo>
                  <a:pt x="1699" y="684"/>
                </a:lnTo>
                <a:lnTo>
                  <a:pt x="1696" y="684"/>
                </a:lnTo>
                <a:lnTo>
                  <a:pt x="1696" y="686"/>
                </a:lnTo>
                <a:lnTo>
                  <a:pt x="1696" y="686"/>
                </a:lnTo>
                <a:lnTo>
                  <a:pt x="1696" y="686"/>
                </a:lnTo>
                <a:lnTo>
                  <a:pt x="1696" y="686"/>
                </a:lnTo>
                <a:lnTo>
                  <a:pt x="1696" y="684"/>
                </a:lnTo>
                <a:lnTo>
                  <a:pt x="1696" y="684"/>
                </a:lnTo>
                <a:lnTo>
                  <a:pt x="1696" y="684"/>
                </a:lnTo>
                <a:lnTo>
                  <a:pt x="1696" y="684"/>
                </a:lnTo>
                <a:lnTo>
                  <a:pt x="1694" y="684"/>
                </a:lnTo>
                <a:lnTo>
                  <a:pt x="1692" y="684"/>
                </a:lnTo>
                <a:lnTo>
                  <a:pt x="1689" y="684"/>
                </a:lnTo>
                <a:lnTo>
                  <a:pt x="1689" y="686"/>
                </a:lnTo>
                <a:lnTo>
                  <a:pt x="1689" y="689"/>
                </a:lnTo>
                <a:lnTo>
                  <a:pt x="1689" y="689"/>
                </a:lnTo>
                <a:lnTo>
                  <a:pt x="1689" y="689"/>
                </a:lnTo>
                <a:lnTo>
                  <a:pt x="1687" y="689"/>
                </a:lnTo>
                <a:lnTo>
                  <a:pt x="1687" y="689"/>
                </a:lnTo>
                <a:lnTo>
                  <a:pt x="1687" y="686"/>
                </a:lnTo>
                <a:lnTo>
                  <a:pt x="1689" y="686"/>
                </a:lnTo>
                <a:lnTo>
                  <a:pt x="1689" y="686"/>
                </a:lnTo>
                <a:lnTo>
                  <a:pt x="1689" y="684"/>
                </a:lnTo>
                <a:lnTo>
                  <a:pt x="1689" y="684"/>
                </a:lnTo>
                <a:lnTo>
                  <a:pt x="1692" y="682"/>
                </a:lnTo>
                <a:lnTo>
                  <a:pt x="1692" y="682"/>
                </a:lnTo>
                <a:lnTo>
                  <a:pt x="1692" y="679"/>
                </a:lnTo>
                <a:lnTo>
                  <a:pt x="1692" y="679"/>
                </a:lnTo>
                <a:lnTo>
                  <a:pt x="1689" y="679"/>
                </a:lnTo>
                <a:lnTo>
                  <a:pt x="1689" y="677"/>
                </a:lnTo>
                <a:lnTo>
                  <a:pt x="1687" y="677"/>
                </a:lnTo>
                <a:lnTo>
                  <a:pt x="1687" y="677"/>
                </a:lnTo>
                <a:lnTo>
                  <a:pt x="1687" y="677"/>
                </a:lnTo>
                <a:lnTo>
                  <a:pt x="1687" y="675"/>
                </a:lnTo>
                <a:lnTo>
                  <a:pt x="1687" y="675"/>
                </a:lnTo>
                <a:lnTo>
                  <a:pt x="1687" y="675"/>
                </a:lnTo>
                <a:lnTo>
                  <a:pt x="1687" y="675"/>
                </a:lnTo>
                <a:lnTo>
                  <a:pt x="1687" y="675"/>
                </a:lnTo>
                <a:lnTo>
                  <a:pt x="1689" y="677"/>
                </a:lnTo>
                <a:lnTo>
                  <a:pt x="1692" y="677"/>
                </a:lnTo>
                <a:lnTo>
                  <a:pt x="1692" y="679"/>
                </a:lnTo>
                <a:lnTo>
                  <a:pt x="1694" y="679"/>
                </a:lnTo>
                <a:lnTo>
                  <a:pt x="1694" y="679"/>
                </a:lnTo>
                <a:lnTo>
                  <a:pt x="1696" y="679"/>
                </a:lnTo>
                <a:lnTo>
                  <a:pt x="1696" y="679"/>
                </a:lnTo>
                <a:lnTo>
                  <a:pt x="1699" y="682"/>
                </a:lnTo>
                <a:lnTo>
                  <a:pt x="1699" y="682"/>
                </a:lnTo>
                <a:lnTo>
                  <a:pt x="1699" y="682"/>
                </a:lnTo>
                <a:lnTo>
                  <a:pt x="1699" y="682"/>
                </a:lnTo>
                <a:lnTo>
                  <a:pt x="1701" y="682"/>
                </a:lnTo>
                <a:lnTo>
                  <a:pt x="1701" y="682"/>
                </a:lnTo>
                <a:lnTo>
                  <a:pt x="1701" y="682"/>
                </a:lnTo>
                <a:lnTo>
                  <a:pt x="1696" y="675"/>
                </a:lnTo>
                <a:lnTo>
                  <a:pt x="1699" y="675"/>
                </a:lnTo>
                <a:lnTo>
                  <a:pt x="1699" y="675"/>
                </a:lnTo>
                <a:lnTo>
                  <a:pt x="1701" y="677"/>
                </a:lnTo>
                <a:lnTo>
                  <a:pt x="1703" y="679"/>
                </a:lnTo>
                <a:lnTo>
                  <a:pt x="1703" y="677"/>
                </a:lnTo>
                <a:lnTo>
                  <a:pt x="1703" y="677"/>
                </a:lnTo>
                <a:lnTo>
                  <a:pt x="1703" y="677"/>
                </a:lnTo>
                <a:lnTo>
                  <a:pt x="1703" y="677"/>
                </a:lnTo>
                <a:lnTo>
                  <a:pt x="1703" y="677"/>
                </a:lnTo>
                <a:lnTo>
                  <a:pt x="1706" y="679"/>
                </a:lnTo>
                <a:lnTo>
                  <a:pt x="1706" y="682"/>
                </a:lnTo>
                <a:lnTo>
                  <a:pt x="1706" y="684"/>
                </a:lnTo>
                <a:lnTo>
                  <a:pt x="1708" y="684"/>
                </a:lnTo>
                <a:lnTo>
                  <a:pt x="1708" y="684"/>
                </a:lnTo>
                <a:lnTo>
                  <a:pt x="1711" y="684"/>
                </a:lnTo>
                <a:lnTo>
                  <a:pt x="1713" y="682"/>
                </a:lnTo>
                <a:lnTo>
                  <a:pt x="1713" y="682"/>
                </a:lnTo>
                <a:lnTo>
                  <a:pt x="1713" y="684"/>
                </a:lnTo>
                <a:lnTo>
                  <a:pt x="1713" y="684"/>
                </a:lnTo>
                <a:lnTo>
                  <a:pt x="1711" y="684"/>
                </a:lnTo>
                <a:lnTo>
                  <a:pt x="1711" y="684"/>
                </a:lnTo>
                <a:lnTo>
                  <a:pt x="1715" y="686"/>
                </a:lnTo>
                <a:lnTo>
                  <a:pt x="1715" y="686"/>
                </a:lnTo>
                <a:lnTo>
                  <a:pt x="1718" y="684"/>
                </a:lnTo>
                <a:lnTo>
                  <a:pt x="1718" y="684"/>
                </a:lnTo>
                <a:lnTo>
                  <a:pt x="1718" y="684"/>
                </a:lnTo>
                <a:lnTo>
                  <a:pt x="1718" y="684"/>
                </a:lnTo>
                <a:lnTo>
                  <a:pt x="1718" y="684"/>
                </a:lnTo>
                <a:lnTo>
                  <a:pt x="1718" y="682"/>
                </a:lnTo>
                <a:lnTo>
                  <a:pt x="1718" y="682"/>
                </a:lnTo>
                <a:lnTo>
                  <a:pt x="1718" y="679"/>
                </a:lnTo>
                <a:lnTo>
                  <a:pt x="1718" y="679"/>
                </a:lnTo>
                <a:lnTo>
                  <a:pt x="1718" y="677"/>
                </a:lnTo>
                <a:lnTo>
                  <a:pt x="1718" y="677"/>
                </a:lnTo>
                <a:lnTo>
                  <a:pt x="1715" y="677"/>
                </a:lnTo>
                <a:lnTo>
                  <a:pt x="1718" y="677"/>
                </a:lnTo>
                <a:lnTo>
                  <a:pt x="1718" y="677"/>
                </a:lnTo>
                <a:lnTo>
                  <a:pt x="1715" y="675"/>
                </a:lnTo>
                <a:lnTo>
                  <a:pt x="1715" y="675"/>
                </a:lnTo>
                <a:lnTo>
                  <a:pt x="1713" y="677"/>
                </a:lnTo>
                <a:lnTo>
                  <a:pt x="1713" y="677"/>
                </a:lnTo>
                <a:lnTo>
                  <a:pt x="1715" y="675"/>
                </a:lnTo>
                <a:lnTo>
                  <a:pt x="1715" y="675"/>
                </a:lnTo>
                <a:lnTo>
                  <a:pt x="1715" y="672"/>
                </a:lnTo>
                <a:lnTo>
                  <a:pt x="1715" y="672"/>
                </a:lnTo>
                <a:lnTo>
                  <a:pt x="1715" y="672"/>
                </a:lnTo>
                <a:lnTo>
                  <a:pt x="1713" y="670"/>
                </a:lnTo>
                <a:lnTo>
                  <a:pt x="1713" y="670"/>
                </a:lnTo>
                <a:lnTo>
                  <a:pt x="1713" y="670"/>
                </a:lnTo>
                <a:lnTo>
                  <a:pt x="1713" y="670"/>
                </a:lnTo>
                <a:lnTo>
                  <a:pt x="1715" y="670"/>
                </a:lnTo>
                <a:lnTo>
                  <a:pt x="1715" y="670"/>
                </a:lnTo>
                <a:lnTo>
                  <a:pt x="1715" y="670"/>
                </a:lnTo>
                <a:lnTo>
                  <a:pt x="1715" y="670"/>
                </a:lnTo>
                <a:lnTo>
                  <a:pt x="1715" y="672"/>
                </a:lnTo>
                <a:lnTo>
                  <a:pt x="1715" y="672"/>
                </a:lnTo>
                <a:lnTo>
                  <a:pt x="1715" y="672"/>
                </a:lnTo>
                <a:lnTo>
                  <a:pt x="1718" y="675"/>
                </a:lnTo>
                <a:lnTo>
                  <a:pt x="1718" y="675"/>
                </a:lnTo>
                <a:lnTo>
                  <a:pt x="1718" y="675"/>
                </a:lnTo>
                <a:lnTo>
                  <a:pt x="1718" y="675"/>
                </a:lnTo>
                <a:lnTo>
                  <a:pt x="1718" y="677"/>
                </a:lnTo>
                <a:lnTo>
                  <a:pt x="1718" y="677"/>
                </a:lnTo>
                <a:lnTo>
                  <a:pt x="1720" y="677"/>
                </a:lnTo>
                <a:lnTo>
                  <a:pt x="1720" y="677"/>
                </a:lnTo>
                <a:lnTo>
                  <a:pt x="1720" y="679"/>
                </a:lnTo>
                <a:lnTo>
                  <a:pt x="1720" y="679"/>
                </a:lnTo>
                <a:lnTo>
                  <a:pt x="1720" y="679"/>
                </a:lnTo>
                <a:lnTo>
                  <a:pt x="1720" y="679"/>
                </a:lnTo>
                <a:lnTo>
                  <a:pt x="1722" y="677"/>
                </a:lnTo>
                <a:lnTo>
                  <a:pt x="1722" y="675"/>
                </a:lnTo>
                <a:lnTo>
                  <a:pt x="1722" y="675"/>
                </a:lnTo>
                <a:lnTo>
                  <a:pt x="1720" y="675"/>
                </a:lnTo>
                <a:lnTo>
                  <a:pt x="1720" y="675"/>
                </a:lnTo>
                <a:lnTo>
                  <a:pt x="1722" y="675"/>
                </a:lnTo>
                <a:lnTo>
                  <a:pt x="1727" y="675"/>
                </a:lnTo>
                <a:lnTo>
                  <a:pt x="1727" y="675"/>
                </a:lnTo>
                <a:lnTo>
                  <a:pt x="1727" y="675"/>
                </a:lnTo>
                <a:lnTo>
                  <a:pt x="1722" y="677"/>
                </a:lnTo>
                <a:lnTo>
                  <a:pt x="1722" y="677"/>
                </a:lnTo>
                <a:lnTo>
                  <a:pt x="1722" y="677"/>
                </a:lnTo>
                <a:lnTo>
                  <a:pt x="1722" y="677"/>
                </a:lnTo>
                <a:lnTo>
                  <a:pt x="1722" y="677"/>
                </a:lnTo>
                <a:lnTo>
                  <a:pt x="1720" y="682"/>
                </a:lnTo>
                <a:lnTo>
                  <a:pt x="1720" y="682"/>
                </a:lnTo>
                <a:lnTo>
                  <a:pt x="1720" y="682"/>
                </a:lnTo>
                <a:lnTo>
                  <a:pt x="1722" y="684"/>
                </a:lnTo>
                <a:lnTo>
                  <a:pt x="1722" y="684"/>
                </a:lnTo>
                <a:lnTo>
                  <a:pt x="1722" y="684"/>
                </a:lnTo>
                <a:lnTo>
                  <a:pt x="1722" y="684"/>
                </a:lnTo>
                <a:lnTo>
                  <a:pt x="1725" y="686"/>
                </a:lnTo>
                <a:lnTo>
                  <a:pt x="1725" y="686"/>
                </a:lnTo>
                <a:lnTo>
                  <a:pt x="1725" y="686"/>
                </a:lnTo>
                <a:lnTo>
                  <a:pt x="1725" y="686"/>
                </a:lnTo>
                <a:lnTo>
                  <a:pt x="1725" y="689"/>
                </a:lnTo>
                <a:lnTo>
                  <a:pt x="1725" y="689"/>
                </a:lnTo>
                <a:lnTo>
                  <a:pt x="1725" y="689"/>
                </a:lnTo>
                <a:lnTo>
                  <a:pt x="1727" y="691"/>
                </a:lnTo>
                <a:lnTo>
                  <a:pt x="1729" y="691"/>
                </a:lnTo>
                <a:lnTo>
                  <a:pt x="1729" y="691"/>
                </a:lnTo>
                <a:lnTo>
                  <a:pt x="1729" y="691"/>
                </a:lnTo>
                <a:lnTo>
                  <a:pt x="1729" y="691"/>
                </a:lnTo>
                <a:lnTo>
                  <a:pt x="1729" y="693"/>
                </a:lnTo>
                <a:lnTo>
                  <a:pt x="1729" y="693"/>
                </a:lnTo>
                <a:lnTo>
                  <a:pt x="1729" y="693"/>
                </a:lnTo>
                <a:lnTo>
                  <a:pt x="1729" y="696"/>
                </a:lnTo>
                <a:lnTo>
                  <a:pt x="1729" y="696"/>
                </a:lnTo>
                <a:lnTo>
                  <a:pt x="1732" y="696"/>
                </a:lnTo>
                <a:lnTo>
                  <a:pt x="1732" y="698"/>
                </a:lnTo>
                <a:lnTo>
                  <a:pt x="1732" y="698"/>
                </a:lnTo>
                <a:lnTo>
                  <a:pt x="1732" y="698"/>
                </a:lnTo>
                <a:lnTo>
                  <a:pt x="1732" y="701"/>
                </a:lnTo>
                <a:lnTo>
                  <a:pt x="1729" y="701"/>
                </a:lnTo>
                <a:lnTo>
                  <a:pt x="1729" y="701"/>
                </a:lnTo>
                <a:lnTo>
                  <a:pt x="1729" y="701"/>
                </a:lnTo>
                <a:lnTo>
                  <a:pt x="1729" y="701"/>
                </a:lnTo>
                <a:lnTo>
                  <a:pt x="1729" y="701"/>
                </a:lnTo>
                <a:lnTo>
                  <a:pt x="1729" y="701"/>
                </a:lnTo>
                <a:lnTo>
                  <a:pt x="1729" y="701"/>
                </a:lnTo>
                <a:lnTo>
                  <a:pt x="1729" y="701"/>
                </a:lnTo>
                <a:lnTo>
                  <a:pt x="1732" y="701"/>
                </a:lnTo>
                <a:lnTo>
                  <a:pt x="1732" y="701"/>
                </a:lnTo>
                <a:lnTo>
                  <a:pt x="1732" y="703"/>
                </a:lnTo>
                <a:lnTo>
                  <a:pt x="1732" y="705"/>
                </a:lnTo>
                <a:lnTo>
                  <a:pt x="1732" y="705"/>
                </a:lnTo>
                <a:lnTo>
                  <a:pt x="1732" y="705"/>
                </a:lnTo>
                <a:lnTo>
                  <a:pt x="1739" y="703"/>
                </a:lnTo>
                <a:lnTo>
                  <a:pt x="1739" y="701"/>
                </a:lnTo>
                <a:lnTo>
                  <a:pt x="1739" y="701"/>
                </a:lnTo>
                <a:lnTo>
                  <a:pt x="1741" y="701"/>
                </a:lnTo>
                <a:lnTo>
                  <a:pt x="1741" y="701"/>
                </a:lnTo>
                <a:lnTo>
                  <a:pt x="1744" y="703"/>
                </a:lnTo>
                <a:lnTo>
                  <a:pt x="1744" y="703"/>
                </a:lnTo>
                <a:lnTo>
                  <a:pt x="1744" y="703"/>
                </a:lnTo>
                <a:lnTo>
                  <a:pt x="1744" y="703"/>
                </a:lnTo>
                <a:lnTo>
                  <a:pt x="1744" y="701"/>
                </a:lnTo>
                <a:lnTo>
                  <a:pt x="1744" y="701"/>
                </a:lnTo>
                <a:lnTo>
                  <a:pt x="1744" y="698"/>
                </a:lnTo>
                <a:lnTo>
                  <a:pt x="1744" y="698"/>
                </a:lnTo>
                <a:lnTo>
                  <a:pt x="1741" y="698"/>
                </a:lnTo>
                <a:lnTo>
                  <a:pt x="1741" y="696"/>
                </a:lnTo>
                <a:lnTo>
                  <a:pt x="1741" y="696"/>
                </a:lnTo>
                <a:lnTo>
                  <a:pt x="1744" y="696"/>
                </a:lnTo>
                <a:lnTo>
                  <a:pt x="1744" y="698"/>
                </a:lnTo>
                <a:lnTo>
                  <a:pt x="1744" y="698"/>
                </a:lnTo>
                <a:lnTo>
                  <a:pt x="1746" y="701"/>
                </a:lnTo>
                <a:lnTo>
                  <a:pt x="1746" y="701"/>
                </a:lnTo>
                <a:lnTo>
                  <a:pt x="1746" y="703"/>
                </a:lnTo>
                <a:lnTo>
                  <a:pt x="1748" y="705"/>
                </a:lnTo>
                <a:lnTo>
                  <a:pt x="1751" y="708"/>
                </a:lnTo>
                <a:lnTo>
                  <a:pt x="1751" y="708"/>
                </a:lnTo>
                <a:lnTo>
                  <a:pt x="1755" y="708"/>
                </a:lnTo>
                <a:lnTo>
                  <a:pt x="1758" y="708"/>
                </a:lnTo>
                <a:lnTo>
                  <a:pt x="1758" y="708"/>
                </a:lnTo>
                <a:lnTo>
                  <a:pt x="1758" y="708"/>
                </a:lnTo>
                <a:lnTo>
                  <a:pt x="1758" y="708"/>
                </a:lnTo>
                <a:lnTo>
                  <a:pt x="1758" y="705"/>
                </a:lnTo>
                <a:lnTo>
                  <a:pt x="1758" y="705"/>
                </a:lnTo>
                <a:lnTo>
                  <a:pt x="1758" y="705"/>
                </a:lnTo>
                <a:lnTo>
                  <a:pt x="1758" y="705"/>
                </a:lnTo>
                <a:lnTo>
                  <a:pt x="1758" y="703"/>
                </a:lnTo>
                <a:lnTo>
                  <a:pt x="1758" y="703"/>
                </a:lnTo>
                <a:lnTo>
                  <a:pt x="1758" y="703"/>
                </a:lnTo>
                <a:lnTo>
                  <a:pt x="1758" y="703"/>
                </a:lnTo>
                <a:lnTo>
                  <a:pt x="1758" y="703"/>
                </a:lnTo>
                <a:lnTo>
                  <a:pt x="1758" y="703"/>
                </a:lnTo>
                <a:lnTo>
                  <a:pt x="1758" y="701"/>
                </a:lnTo>
                <a:lnTo>
                  <a:pt x="1758" y="701"/>
                </a:lnTo>
                <a:lnTo>
                  <a:pt x="1755" y="696"/>
                </a:lnTo>
                <a:lnTo>
                  <a:pt x="1753" y="693"/>
                </a:lnTo>
                <a:lnTo>
                  <a:pt x="1753" y="693"/>
                </a:lnTo>
                <a:lnTo>
                  <a:pt x="1753" y="693"/>
                </a:lnTo>
                <a:lnTo>
                  <a:pt x="1753" y="691"/>
                </a:lnTo>
                <a:lnTo>
                  <a:pt x="1753" y="691"/>
                </a:lnTo>
                <a:lnTo>
                  <a:pt x="1753" y="691"/>
                </a:lnTo>
                <a:lnTo>
                  <a:pt x="1753" y="691"/>
                </a:lnTo>
                <a:lnTo>
                  <a:pt x="1751" y="691"/>
                </a:lnTo>
                <a:lnTo>
                  <a:pt x="1751" y="689"/>
                </a:lnTo>
                <a:lnTo>
                  <a:pt x="1748" y="686"/>
                </a:lnTo>
                <a:lnTo>
                  <a:pt x="1748" y="686"/>
                </a:lnTo>
                <a:lnTo>
                  <a:pt x="1748" y="686"/>
                </a:lnTo>
                <a:lnTo>
                  <a:pt x="1748" y="684"/>
                </a:lnTo>
                <a:lnTo>
                  <a:pt x="1748" y="684"/>
                </a:lnTo>
                <a:lnTo>
                  <a:pt x="1748" y="684"/>
                </a:lnTo>
                <a:lnTo>
                  <a:pt x="1746" y="679"/>
                </a:lnTo>
                <a:lnTo>
                  <a:pt x="1746" y="679"/>
                </a:lnTo>
                <a:lnTo>
                  <a:pt x="1746" y="679"/>
                </a:lnTo>
                <a:lnTo>
                  <a:pt x="1746" y="677"/>
                </a:lnTo>
                <a:lnTo>
                  <a:pt x="1741" y="675"/>
                </a:lnTo>
                <a:lnTo>
                  <a:pt x="1741" y="672"/>
                </a:lnTo>
                <a:lnTo>
                  <a:pt x="1741" y="672"/>
                </a:lnTo>
                <a:lnTo>
                  <a:pt x="1741" y="670"/>
                </a:lnTo>
                <a:lnTo>
                  <a:pt x="1741" y="670"/>
                </a:lnTo>
                <a:lnTo>
                  <a:pt x="1739" y="670"/>
                </a:lnTo>
                <a:lnTo>
                  <a:pt x="1739" y="670"/>
                </a:lnTo>
                <a:lnTo>
                  <a:pt x="1739" y="670"/>
                </a:lnTo>
                <a:lnTo>
                  <a:pt x="1737" y="667"/>
                </a:lnTo>
                <a:lnTo>
                  <a:pt x="1737" y="667"/>
                </a:lnTo>
                <a:lnTo>
                  <a:pt x="1737" y="665"/>
                </a:lnTo>
                <a:lnTo>
                  <a:pt x="1737" y="665"/>
                </a:lnTo>
                <a:lnTo>
                  <a:pt x="1737" y="665"/>
                </a:lnTo>
                <a:lnTo>
                  <a:pt x="1737" y="665"/>
                </a:lnTo>
                <a:lnTo>
                  <a:pt x="1737" y="663"/>
                </a:lnTo>
                <a:lnTo>
                  <a:pt x="1737" y="663"/>
                </a:lnTo>
                <a:lnTo>
                  <a:pt x="1737" y="663"/>
                </a:lnTo>
                <a:lnTo>
                  <a:pt x="1737" y="660"/>
                </a:lnTo>
                <a:lnTo>
                  <a:pt x="1737" y="660"/>
                </a:lnTo>
                <a:lnTo>
                  <a:pt x="1734" y="660"/>
                </a:lnTo>
                <a:lnTo>
                  <a:pt x="1734" y="658"/>
                </a:lnTo>
                <a:lnTo>
                  <a:pt x="1734" y="658"/>
                </a:lnTo>
                <a:lnTo>
                  <a:pt x="1732" y="658"/>
                </a:lnTo>
                <a:lnTo>
                  <a:pt x="1732" y="656"/>
                </a:lnTo>
                <a:lnTo>
                  <a:pt x="1732" y="656"/>
                </a:lnTo>
                <a:lnTo>
                  <a:pt x="1729" y="653"/>
                </a:lnTo>
                <a:lnTo>
                  <a:pt x="1727" y="653"/>
                </a:lnTo>
                <a:lnTo>
                  <a:pt x="1729" y="653"/>
                </a:lnTo>
                <a:lnTo>
                  <a:pt x="1729" y="653"/>
                </a:lnTo>
                <a:lnTo>
                  <a:pt x="1732" y="653"/>
                </a:lnTo>
                <a:lnTo>
                  <a:pt x="1734" y="656"/>
                </a:lnTo>
                <a:lnTo>
                  <a:pt x="1734" y="656"/>
                </a:lnTo>
                <a:lnTo>
                  <a:pt x="1734" y="658"/>
                </a:lnTo>
                <a:lnTo>
                  <a:pt x="1734" y="658"/>
                </a:lnTo>
                <a:lnTo>
                  <a:pt x="1737" y="658"/>
                </a:lnTo>
                <a:lnTo>
                  <a:pt x="1737" y="658"/>
                </a:lnTo>
                <a:lnTo>
                  <a:pt x="1737" y="660"/>
                </a:lnTo>
                <a:lnTo>
                  <a:pt x="1737" y="658"/>
                </a:lnTo>
                <a:lnTo>
                  <a:pt x="1737" y="658"/>
                </a:lnTo>
                <a:lnTo>
                  <a:pt x="1737" y="658"/>
                </a:lnTo>
                <a:lnTo>
                  <a:pt x="1737" y="658"/>
                </a:lnTo>
                <a:lnTo>
                  <a:pt x="1737" y="656"/>
                </a:lnTo>
                <a:lnTo>
                  <a:pt x="1737" y="656"/>
                </a:lnTo>
                <a:lnTo>
                  <a:pt x="1737" y="656"/>
                </a:lnTo>
                <a:lnTo>
                  <a:pt x="1737" y="656"/>
                </a:lnTo>
                <a:lnTo>
                  <a:pt x="1737" y="656"/>
                </a:lnTo>
                <a:lnTo>
                  <a:pt x="1737" y="656"/>
                </a:lnTo>
                <a:lnTo>
                  <a:pt x="1734" y="653"/>
                </a:lnTo>
                <a:lnTo>
                  <a:pt x="1734" y="653"/>
                </a:lnTo>
                <a:lnTo>
                  <a:pt x="1734" y="653"/>
                </a:lnTo>
                <a:lnTo>
                  <a:pt x="1734" y="653"/>
                </a:lnTo>
                <a:lnTo>
                  <a:pt x="1732" y="651"/>
                </a:lnTo>
                <a:lnTo>
                  <a:pt x="1732" y="651"/>
                </a:lnTo>
                <a:lnTo>
                  <a:pt x="1732" y="651"/>
                </a:lnTo>
                <a:lnTo>
                  <a:pt x="1732" y="651"/>
                </a:lnTo>
                <a:lnTo>
                  <a:pt x="1732" y="651"/>
                </a:lnTo>
                <a:lnTo>
                  <a:pt x="1732" y="651"/>
                </a:lnTo>
                <a:lnTo>
                  <a:pt x="1729" y="648"/>
                </a:lnTo>
                <a:lnTo>
                  <a:pt x="1729" y="648"/>
                </a:lnTo>
                <a:lnTo>
                  <a:pt x="1727" y="648"/>
                </a:lnTo>
                <a:lnTo>
                  <a:pt x="1727" y="648"/>
                </a:lnTo>
                <a:lnTo>
                  <a:pt x="1727" y="648"/>
                </a:lnTo>
                <a:lnTo>
                  <a:pt x="1729" y="648"/>
                </a:lnTo>
                <a:lnTo>
                  <a:pt x="1729" y="648"/>
                </a:lnTo>
                <a:lnTo>
                  <a:pt x="1732" y="648"/>
                </a:lnTo>
                <a:lnTo>
                  <a:pt x="1732" y="646"/>
                </a:lnTo>
                <a:lnTo>
                  <a:pt x="1729" y="644"/>
                </a:lnTo>
                <a:lnTo>
                  <a:pt x="1729" y="639"/>
                </a:lnTo>
                <a:lnTo>
                  <a:pt x="1729" y="637"/>
                </a:lnTo>
                <a:lnTo>
                  <a:pt x="1732" y="639"/>
                </a:lnTo>
                <a:lnTo>
                  <a:pt x="1732" y="641"/>
                </a:lnTo>
                <a:lnTo>
                  <a:pt x="1732" y="646"/>
                </a:lnTo>
                <a:lnTo>
                  <a:pt x="1732" y="648"/>
                </a:lnTo>
                <a:lnTo>
                  <a:pt x="1734" y="651"/>
                </a:lnTo>
                <a:lnTo>
                  <a:pt x="1737" y="653"/>
                </a:lnTo>
                <a:lnTo>
                  <a:pt x="1737" y="653"/>
                </a:lnTo>
                <a:lnTo>
                  <a:pt x="1739" y="656"/>
                </a:lnTo>
                <a:lnTo>
                  <a:pt x="1739" y="658"/>
                </a:lnTo>
                <a:lnTo>
                  <a:pt x="1739" y="658"/>
                </a:lnTo>
                <a:lnTo>
                  <a:pt x="1741" y="660"/>
                </a:lnTo>
                <a:lnTo>
                  <a:pt x="1741" y="660"/>
                </a:lnTo>
                <a:lnTo>
                  <a:pt x="1741" y="663"/>
                </a:lnTo>
                <a:lnTo>
                  <a:pt x="1741" y="663"/>
                </a:lnTo>
                <a:lnTo>
                  <a:pt x="1744" y="663"/>
                </a:lnTo>
                <a:lnTo>
                  <a:pt x="1744" y="663"/>
                </a:lnTo>
                <a:lnTo>
                  <a:pt x="1744" y="665"/>
                </a:lnTo>
                <a:lnTo>
                  <a:pt x="1744" y="667"/>
                </a:lnTo>
                <a:lnTo>
                  <a:pt x="1746" y="667"/>
                </a:lnTo>
                <a:lnTo>
                  <a:pt x="1746" y="667"/>
                </a:lnTo>
                <a:lnTo>
                  <a:pt x="1746" y="670"/>
                </a:lnTo>
                <a:lnTo>
                  <a:pt x="1746" y="672"/>
                </a:lnTo>
                <a:lnTo>
                  <a:pt x="1746" y="672"/>
                </a:lnTo>
                <a:lnTo>
                  <a:pt x="1746" y="672"/>
                </a:lnTo>
                <a:lnTo>
                  <a:pt x="1748" y="675"/>
                </a:lnTo>
                <a:lnTo>
                  <a:pt x="1751" y="677"/>
                </a:lnTo>
                <a:lnTo>
                  <a:pt x="1751" y="677"/>
                </a:lnTo>
                <a:lnTo>
                  <a:pt x="1751" y="677"/>
                </a:lnTo>
                <a:lnTo>
                  <a:pt x="1751" y="677"/>
                </a:lnTo>
                <a:lnTo>
                  <a:pt x="1751" y="677"/>
                </a:lnTo>
                <a:lnTo>
                  <a:pt x="1751" y="675"/>
                </a:lnTo>
                <a:lnTo>
                  <a:pt x="1751" y="675"/>
                </a:lnTo>
                <a:lnTo>
                  <a:pt x="1751" y="675"/>
                </a:lnTo>
                <a:lnTo>
                  <a:pt x="1751" y="675"/>
                </a:lnTo>
                <a:lnTo>
                  <a:pt x="1751" y="672"/>
                </a:lnTo>
                <a:lnTo>
                  <a:pt x="1751" y="672"/>
                </a:lnTo>
                <a:lnTo>
                  <a:pt x="1751" y="672"/>
                </a:lnTo>
                <a:lnTo>
                  <a:pt x="1753" y="672"/>
                </a:lnTo>
                <a:lnTo>
                  <a:pt x="1753" y="672"/>
                </a:lnTo>
                <a:lnTo>
                  <a:pt x="1753" y="672"/>
                </a:lnTo>
                <a:lnTo>
                  <a:pt x="1753" y="672"/>
                </a:lnTo>
                <a:lnTo>
                  <a:pt x="1753" y="675"/>
                </a:lnTo>
                <a:lnTo>
                  <a:pt x="1755" y="675"/>
                </a:lnTo>
                <a:lnTo>
                  <a:pt x="1755" y="677"/>
                </a:lnTo>
                <a:lnTo>
                  <a:pt x="1755" y="679"/>
                </a:lnTo>
                <a:lnTo>
                  <a:pt x="1755" y="679"/>
                </a:lnTo>
                <a:lnTo>
                  <a:pt x="1755" y="682"/>
                </a:lnTo>
                <a:lnTo>
                  <a:pt x="1755" y="682"/>
                </a:lnTo>
                <a:lnTo>
                  <a:pt x="1755" y="682"/>
                </a:lnTo>
                <a:lnTo>
                  <a:pt x="1755" y="679"/>
                </a:lnTo>
                <a:lnTo>
                  <a:pt x="1755" y="682"/>
                </a:lnTo>
                <a:lnTo>
                  <a:pt x="1755" y="682"/>
                </a:lnTo>
                <a:lnTo>
                  <a:pt x="1753" y="679"/>
                </a:lnTo>
                <a:lnTo>
                  <a:pt x="1755" y="682"/>
                </a:lnTo>
                <a:lnTo>
                  <a:pt x="1755" y="684"/>
                </a:lnTo>
                <a:lnTo>
                  <a:pt x="1758" y="686"/>
                </a:lnTo>
                <a:lnTo>
                  <a:pt x="1760" y="686"/>
                </a:lnTo>
                <a:lnTo>
                  <a:pt x="1760" y="686"/>
                </a:lnTo>
                <a:lnTo>
                  <a:pt x="1763" y="689"/>
                </a:lnTo>
                <a:lnTo>
                  <a:pt x="1763" y="689"/>
                </a:lnTo>
                <a:lnTo>
                  <a:pt x="1763" y="689"/>
                </a:lnTo>
                <a:lnTo>
                  <a:pt x="1763" y="689"/>
                </a:lnTo>
                <a:lnTo>
                  <a:pt x="1763" y="689"/>
                </a:lnTo>
                <a:lnTo>
                  <a:pt x="1763" y="689"/>
                </a:lnTo>
                <a:lnTo>
                  <a:pt x="1763" y="689"/>
                </a:lnTo>
                <a:lnTo>
                  <a:pt x="1763" y="689"/>
                </a:lnTo>
                <a:lnTo>
                  <a:pt x="1765" y="691"/>
                </a:lnTo>
                <a:lnTo>
                  <a:pt x="1765" y="693"/>
                </a:lnTo>
                <a:lnTo>
                  <a:pt x="1765" y="693"/>
                </a:lnTo>
                <a:lnTo>
                  <a:pt x="1765" y="696"/>
                </a:lnTo>
                <a:lnTo>
                  <a:pt x="1767" y="696"/>
                </a:lnTo>
                <a:lnTo>
                  <a:pt x="1767" y="696"/>
                </a:lnTo>
                <a:lnTo>
                  <a:pt x="1767" y="696"/>
                </a:lnTo>
                <a:lnTo>
                  <a:pt x="1770" y="693"/>
                </a:lnTo>
                <a:lnTo>
                  <a:pt x="1770" y="693"/>
                </a:lnTo>
                <a:lnTo>
                  <a:pt x="1770" y="696"/>
                </a:lnTo>
                <a:lnTo>
                  <a:pt x="1770" y="696"/>
                </a:lnTo>
                <a:lnTo>
                  <a:pt x="1770" y="696"/>
                </a:lnTo>
                <a:lnTo>
                  <a:pt x="1770" y="696"/>
                </a:lnTo>
                <a:lnTo>
                  <a:pt x="1770" y="696"/>
                </a:lnTo>
                <a:lnTo>
                  <a:pt x="1770" y="696"/>
                </a:lnTo>
                <a:lnTo>
                  <a:pt x="1770" y="696"/>
                </a:lnTo>
                <a:lnTo>
                  <a:pt x="1772" y="696"/>
                </a:lnTo>
                <a:lnTo>
                  <a:pt x="1772" y="696"/>
                </a:lnTo>
                <a:lnTo>
                  <a:pt x="1772" y="696"/>
                </a:lnTo>
                <a:lnTo>
                  <a:pt x="1774" y="696"/>
                </a:lnTo>
                <a:lnTo>
                  <a:pt x="1774" y="696"/>
                </a:lnTo>
                <a:lnTo>
                  <a:pt x="1774" y="696"/>
                </a:lnTo>
                <a:lnTo>
                  <a:pt x="1777" y="696"/>
                </a:lnTo>
                <a:lnTo>
                  <a:pt x="1777" y="696"/>
                </a:lnTo>
                <a:lnTo>
                  <a:pt x="1784" y="701"/>
                </a:lnTo>
                <a:lnTo>
                  <a:pt x="1786" y="701"/>
                </a:lnTo>
                <a:lnTo>
                  <a:pt x="1786" y="701"/>
                </a:lnTo>
                <a:lnTo>
                  <a:pt x="1786" y="701"/>
                </a:lnTo>
                <a:lnTo>
                  <a:pt x="1789" y="701"/>
                </a:lnTo>
                <a:lnTo>
                  <a:pt x="1789" y="698"/>
                </a:lnTo>
                <a:lnTo>
                  <a:pt x="1789" y="698"/>
                </a:lnTo>
                <a:lnTo>
                  <a:pt x="1789" y="698"/>
                </a:lnTo>
                <a:lnTo>
                  <a:pt x="1789" y="696"/>
                </a:lnTo>
                <a:lnTo>
                  <a:pt x="1786" y="696"/>
                </a:lnTo>
                <a:lnTo>
                  <a:pt x="1786" y="696"/>
                </a:lnTo>
                <a:lnTo>
                  <a:pt x="1786" y="693"/>
                </a:lnTo>
                <a:lnTo>
                  <a:pt x="1786" y="693"/>
                </a:lnTo>
                <a:lnTo>
                  <a:pt x="1786" y="691"/>
                </a:lnTo>
                <a:lnTo>
                  <a:pt x="1789" y="691"/>
                </a:lnTo>
                <a:lnTo>
                  <a:pt x="1789" y="689"/>
                </a:lnTo>
                <a:lnTo>
                  <a:pt x="1786" y="689"/>
                </a:lnTo>
                <a:lnTo>
                  <a:pt x="1786" y="686"/>
                </a:lnTo>
                <a:lnTo>
                  <a:pt x="1786" y="686"/>
                </a:lnTo>
                <a:lnTo>
                  <a:pt x="1786" y="686"/>
                </a:lnTo>
                <a:lnTo>
                  <a:pt x="1786" y="686"/>
                </a:lnTo>
                <a:lnTo>
                  <a:pt x="1789" y="686"/>
                </a:lnTo>
                <a:lnTo>
                  <a:pt x="1789" y="684"/>
                </a:lnTo>
                <a:lnTo>
                  <a:pt x="1789" y="684"/>
                </a:lnTo>
                <a:lnTo>
                  <a:pt x="1789" y="682"/>
                </a:lnTo>
                <a:lnTo>
                  <a:pt x="1786" y="682"/>
                </a:lnTo>
                <a:lnTo>
                  <a:pt x="1789" y="682"/>
                </a:lnTo>
                <a:lnTo>
                  <a:pt x="1789" y="679"/>
                </a:lnTo>
                <a:lnTo>
                  <a:pt x="1789" y="679"/>
                </a:lnTo>
                <a:lnTo>
                  <a:pt x="1793" y="679"/>
                </a:lnTo>
                <a:lnTo>
                  <a:pt x="1793" y="679"/>
                </a:lnTo>
                <a:lnTo>
                  <a:pt x="1791" y="679"/>
                </a:lnTo>
                <a:lnTo>
                  <a:pt x="1789" y="682"/>
                </a:lnTo>
                <a:lnTo>
                  <a:pt x="1789" y="684"/>
                </a:lnTo>
                <a:lnTo>
                  <a:pt x="1789" y="684"/>
                </a:lnTo>
                <a:lnTo>
                  <a:pt x="1789" y="684"/>
                </a:lnTo>
                <a:lnTo>
                  <a:pt x="1789" y="684"/>
                </a:lnTo>
                <a:lnTo>
                  <a:pt x="1789" y="686"/>
                </a:lnTo>
                <a:lnTo>
                  <a:pt x="1789" y="686"/>
                </a:lnTo>
                <a:lnTo>
                  <a:pt x="1789" y="686"/>
                </a:lnTo>
                <a:lnTo>
                  <a:pt x="1789" y="686"/>
                </a:lnTo>
                <a:lnTo>
                  <a:pt x="1789" y="689"/>
                </a:lnTo>
                <a:lnTo>
                  <a:pt x="1789" y="689"/>
                </a:lnTo>
                <a:lnTo>
                  <a:pt x="1791" y="691"/>
                </a:lnTo>
                <a:lnTo>
                  <a:pt x="1791" y="691"/>
                </a:lnTo>
                <a:lnTo>
                  <a:pt x="1791" y="691"/>
                </a:lnTo>
                <a:lnTo>
                  <a:pt x="1791" y="691"/>
                </a:lnTo>
                <a:lnTo>
                  <a:pt x="1791" y="693"/>
                </a:lnTo>
                <a:lnTo>
                  <a:pt x="1791" y="693"/>
                </a:lnTo>
                <a:lnTo>
                  <a:pt x="1789" y="693"/>
                </a:lnTo>
                <a:lnTo>
                  <a:pt x="1789" y="693"/>
                </a:lnTo>
                <a:lnTo>
                  <a:pt x="1789" y="696"/>
                </a:lnTo>
                <a:lnTo>
                  <a:pt x="1789" y="696"/>
                </a:lnTo>
                <a:lnTo>
                  <a:pt x="1789" y="696"/>
                </a:lnTo>
                <a:lnTo>
                  <a:pt x="1789" y="696"/>
                </a:lnTo>
                <a:lnTo>
                  <a:pt x="1789" y="696"/>
                </a:lnTo>
                <a:lnTo>
                  <a:pt x="1789" y="696"/>
                </a:lnTo>
                <a:lnTo>
                  <a:pt x="1789" y="696"/>
                </a:lnTo>
                <a:lnTo>
                  <a:pt x="1789" y="698"/>
                </a:lnTo>
                <a:lnTo>
                  <a:pt x="1789" y="698"/>
                </a:lnTo>
                <a:lnTo>
                  <a:pt x="1789" y="698"/>
                </a:lnTo>
                <a:lnTo>
                  <a:pt x="1789" y="698"/>
                </a:lnTo>
                <a:lnTo>
                  <a:pt x="1789" y="698"/>
                </a:lnTo>
                <a:lnTo>
                  <a:pt x="1789" y="701"/>
                </a:lnTo>
                <a:lnTo>
                  <a:pt x="1789" y="701"/>
                </a:lnTo>
                <a:lnTo>
                  <a:pt x="1791" y="701"/>
                </a:lnTo>
                <a:lnTo>
                  <a:pt x="1791" y="703"/>
                </a:lnTo>
                <a:lnTo>
                  <a:pt x="1791" y="703"/>
                </a:lnTo>
                <a:lnTo>
                  <a:pt x="1791" y="703"/>
                </a:lnTo>
                <a:lnTo>
                  <a:pt x="1791" y="703"/>
                </a:lnTo>
                <a:lnTo>
                  <a:pt x="1791" y="703"/>
                </a:lnTo>
                <a:lnTo>
                  <a:pt x="1793" y="703"/>
                </a:lnTo>
                <a:lnTo>
                  <a:pt x="1791" y="705"/>
                </a:lnTo>
                <a:lnTo>
                  <a:pt x="1791" y="705"/>
                </a:lnTo>
                <a:lnTo>
                  <a:pt x="1791" y="705"/>
                </a:lnTo>
                <a:lnTo>
                  <a:pt x="1793" y="705"/>
                </a:lnTo>
                <a:lnTo>
                  <a:pt x="1793" y="708"/>
                </a:lnTo>
                <a:lnTo>
                  <a:pt x="1793" y="708"/>
                </a:lnTo>
                <a:lnTo>
                  <a:pt x="1793" y="708"/>
                </a:lnTo>
                <a:lnTo>
                  <a:pt x="1793" y="708"/>
                </a:lnTo>
                <a:lnTo>
                  <a:pt x="1793" y="708"/>
                </a:lnTo>
                <a:lnTo>
                  <a:pt x="1793" y="708"/>
                </a:lnTo>
                <a:lnTo>
                  <a:pt x="1796" y="708"/>
                </a:lnTo>
                <a:lnTo>
                  <a:pt x="1796" y="708"/>
                </a:lnTo>
                <a:lnTo>
                  <a:pt x="1796" y="708"/>
                </a:lnTo>
                <a:lnTo>
                  <a:pt x="1796" y="708"/>
                </a:lnTo>
                <a:lnTo>
                  <a:pt x="1796" y="708"/>
                </a:lnTo>
                <a:lnTo>
                  <a:pt x="1796" y="710"/>
                </a:lnTo>
                <a:lnTo>
                  <a:pt x="1796" y="710"/>
                </a:lnTo>
                <a:lnTo>
                  <a:pt x="1796" y="710"/>
                </a:lnTo>
                <a:lnTo>
                  <a:pt x="1798" y="710"/>
                </a:lnTo>
                <a:lnTo>
                  <a:pt x="1798" y="710"/>
                </a:lnTo>
                <a:lnTo>
                  <a:pt x="1798" y="710"/>
                </a:lnTo>
                <a:lnTo>
                  <a:pt x="1798" y="710"/>
                </a:lnTo>
                <a:lnTo>
                  <a:pt x="1798" y="710"/>
                </a:lnTo>
                <a:lnTo>
                  <a:pt x="1798" y="710"/>
                </a:lnTo>
                <a:lnTo>
                  <a:pt x="1798" y="710"/>
                </a:lnTo>
                <a:lnTo>
                  <a:pt x="1800" y="710"/>
                </a:lnTo>
                <a:lnTo>
                  <a:pt x="1800" y="710"/>
                </a:lnTo>
                <a:lnTo>
                  <a:pt x="1800" y="708"/>
                </a:lnTo>
                <a:lnTo>
                  <a:pt x="1800" y="708"/>
                </a:lnTo>
                <a:lnTo>
                  <a:pt x="1800" y="705"/>
                </a:lnTo>
                <a:lnTo>
                  <a:pt x="1800" y="703"/>
                </a:lnTo>
                <a:lnTo>
                  <a:pt x="1800" y="701"/>
                </a:lnTo>
                <a:lnTo>
                  <a:pt x="1800" y="701"/>
                </a:lnTo>
                <a:lnTo>
                  <a:pt x="1800" y="701"/>
                </a:lnTo>
                <a:lnTo>
                  <a:pt x="1803" y="698"/>
                </a:lnTo>
                <a:lnTo>
                  <a:pt x="1803" y="698"/>
                </a:lnTo>
                <a:lnTo>
                  <a:pt x="1803" y="698"/>
                </a:lnTo>
                <a:lnTo>
                  <a:pt x="1803" y="698"/>
                </a:lnTo>
                <a:lnTo>
                  <a:pt x="1803" y="701"/>
                </a:lnTo>
                <a:lnTo>
                  <a:pt x="1803" y="701"/>
                </a:lnTo>
                <a:lnTo>
                  <a:pt x="1803" y="701"/>
                </a:lnTo>
                <a:lnTo>
                  <a:pt x="1803" y="701"/>
                </a:lnTo>
                <a:lnTo>
                  <a:pt x="1803" y="703"/>
                </a:lnTo>
                <a:lnTo>
                  <a:pt x="1803" y="703"/>
                </a:lnTo>
                <a:lnTo>
                  <a:pt x="1803" y="705"/>
                </a:lnTo>
                <a:lnTo>
                  <a:pt x="1803" y="705"/>
                </a:lnTo>
                <a:lnTo>
                  <a:pt x="1803" y="708"/>
                </a:lnTo>
                <a:lnTo>
                  <a:pt x="1805" y="705"/>
                </a:lnTo>
                <a:lnTo>
                  <a:pt x="1805" y="708"/>
                </a:lnTo>
                <a:lnTo>
                  <a:pt x="1805" y="708"/>
                </a:lnTo>
                <a:lnTo>
                  <a:pt x="1805" y="708"/>
                </a:lnTo>
                <a:lnTo>
                  <a:pt x="1805" y="710"/>
                </a:lnTo>
                <a:lnTo>
                  <a:pt x="1805" y="710"/>
                </a:lnTo>
                <a:lnTo>
                  <a:pt x="1805" y="710"/>
                </a:lnTo>
                <a:lnTo>
                  <a:pt x="1805" y="710"/>
                </a:lnTo>
                <a:lnTo>
                  <a:pt x="1805" y="710"/>
                </a:lnTo>
                <a:lnTo>
                  <a:pt x="1803" y="710"/>
                </a:lnTo>
                <a:lnTo>
                  <a:pt x="1803" y="710"/>
                </a:lnTo>
                <a:lnTo>
                  <a:pt x="1803" y="710"/>
                </a:lnTo>
                <a:lnTo>
                  <a:pt x="1803" y="710"/>
                </a:lnTo>
                <a:lnTo>
                  <a:pt x="1803" y="710"/>
                </a:lnTo>
                <a:lnTo>
                  <a:pt x="1800" y="712"/>
                </a:lnTo>
                <a:lnTo>
                  <a:pt x="1803" y="712"/>
                </a:lnTo>
                <a:lnTo>
                  <a:pt x="1803" y="712"/>
                </a:lnTo>
                <a:lnTo>
                  <a:pt x="1803" y="715"/>
                </a:lnTo>
                <a:lnTo>
                  <a:pt x="1803" y="715"/>
                </a:lnTo>
                <a:lnTo>
                  <a:pt x="1803" y="715"/>
                </a:lnTo>
                <a:lnTo>
                  <a:pt x="1805" y="717"/>
                </a:lnTo>
                <a:lnTo>
                  <a:pt x="1808" y="719"/>
                </a:lnTo>
                <a:lnTo>
                  <a:pt x="1810" y="719"/>
                </a:lnTo>
                <a:lnTo>
                  <a:pt x="1810" y="719"/>
                </a:lnTo>
                <a:lnTo>
                  <a:pt x="1810" y="717"/>
                </a:lnTo>
                <a:lnTo>
                  <a:pt x="1810" y="717"/>
                </a:lnTo>
                <a:lnTo>
                  <a:pt x="1810" y="715"/>
                </a:lnTo>
                <a:lnTo>
                  <a:pt x="1810" y="712"/>
                </a:lnTo>
                <a:lnTo>
                  <a:pt x="1810" y="715"/>
                </a:lnTo>
                <a:lnTo>
                  <a:pt x="1810" y="715"/>
                </a:lnTo>
                <a:lnTo>
                  <a:pt x="1810" y="715"/>
                </a:lnTo>
                <a:lnTo>
                  <a:pt x="1810" y="715"/>
                </a:lnTo>
                <a:lnTo>
                  <a:pt x="1810" y="715"/>
                </a:lnTo>
                <a:lnTo>
                  <a:pt x="1810" y="712"/>
                </a:lnTo>
                <a:lnTo>
                  <a:pt x="1810" y="712"/>
                </a:lnTo>
                <a:lnTo>
                  <a:pt x="1810" y="712"/>
                </a:lnTo>
                <a:lnTo>
                  <a:pt x="1810" y="710"/>
                </a:lnTo>
                <a:lnTo>
                  <a:pt x="1810" y="710"/>
                </a:lnTo>
                <a:lnTo>
                  <a:pt x="1822" y="708"/>
                </a:lnTo>
                <a:lnTo>
                  <a:pt x="1822" y="710"/>
                </a:lnTo>
                <a:lnTo>
                  <a:pt x="1824" y="710"/>
                </a:lnTo>
                <a:lnTo>
                  <a:pt x="1824" y="710"/>
                </a:lnTo>
                <a:lnTo>
                  <a:pt x="1824" y="710"/>
                </a:lnTo>
                <a:lnTo>
                  <a:pt x="1822" y="710"/>
                </a:lnTo>
                <a:lnTo>
                  <a:pt x="1819" y="710"/>
                </a:lnTo>
                <a:lnTo>
                  <a:pt x="1819" y="710"/>
                </a:lnTo>
                <a:lnTo>
                  <a:pt x="1819" y="710"/>
                </a:lnTo>
                <a:lnTo>
                  <a:pt x="1819" y="710"/>
                </a:lnTo>
                <a:lnTo>
                  <a:pt x="1819" y="710"/>
                </a:lnTo>
                <a:lnTo>
                  <a:pt x="1817" y="710"/>
                </a:lnTo>
                <a:lnTo>
                  <a:pt x="1815" y="710"/>
                </a:lnTo>
                <a:lnTo>
                  <a:pt x="1815" y="710"/>
                </a:lnTo>
                <a:lnTo>
                  <a:pt x="1812" y="710"/>
                </a:lnTo>
                <a:lnTo>
                  <a:pt x="1812" y="710"/>
                </a:lnTo>
                <a:lnTo>
                  <a:pt x="1810" y="710"/>
                </a:lnTo>
                <a:lnTo>
                  <a:pt x="1810" y="712"/>
                </a:lnTo>
                <a:lnTo>
                  <a:pt x="1812" y="717"/>
                </a:lnTo>
                <a:lnTo>
                  <a:pt x="1815" y="719"/>
                </a:lnTo>
                <a:lnTo>
                  <a:pt x="1815" y="719"/>
                </a:lnTo>
                <a:lnTo>
                  <a:pt x="1815" y="722"/>
                </a:lnTo>
                <a:lnTo>
                  <a:pt x="1817" y="722"/>
                </a:lnTo>
                <a:lnTo>
                  <a:pt x="1819" y="722"/>
                </a:lnTo>
                <a:lnTo>
                  <a:pt x="1819" y="722"/>
                </a:lnTo>
                <a:lnTo>
                  <a:pt x="1822" y="722"/>
                </a:lnTo>
                <a:lnTo>
                  <a:pt x="1824" y="724"/>
                </a:lnTo>
                <a:lnTo>
                  <a:pt x="1826" y="724"/>
                </a:lnTo>
                <a:lnTo>
                  <a:pt x="1826" y="724"/>
                </a:lnTo>
                <a:lnTo>
                  <a:pt x="1826" y="724"/>
                </a:lnTo>
                <a:lnTo>
                  <a:pt x="1829" y="724"/>
                </a:lnTo>
                <a:lnTo>
                  <a:pt x="1829" y="724"/>
                </a:lnTo>
                <a:lnTo>
                  <a:pt x="1829" y="724"/>
                </a:lnTo>
                <a:lnTo>
                  <a:pt x="1829" y="727"/>
                </a:lnTo>
                <a:lnTo>
                  <a:pt x="1831" y="727"/>
                </a:lnTo>
                <a:lnTo>
                  <a:pt x="1831" y="729"/>
                </a:lnTo>
                <a:lnTo>
                  <a:pt x="1834" y="729"/>
                </a:lnTo>
                <a:lnTo>
                  <a:pt x="1836" y="729"/>
                </a:lnTo>
                <a:lnTo>
                  <a:pt x="1836" y="729"/>
                </a:lnTo>
                <a:lnTo>
                  <a:pt x="1834" y="729"/>
                </a:lnTo>
                <a:lnTo>
                  <a:pt x="1834" y="729"/>
                </a:lnTo>
                <a:lnTo>
                  <a:pt x="1834" y="729"/>
                </a:lnTo>
                <a:lnTo>
                  <a:pt x="1834" y="729"/>
                </a:lnTo>
                <a:lnTo>
                  <a:pt x="1831" y="729"/>
                </a:lnTo>
                <a:lnTo>
                  <a:pt x="1831" y="727"/>
                </a:lnTo>
                <a:lnTo>
                  <a:pt x="1831" y="727"/>
                </a:lnTo>
                <a:lnTo>
                  <a:pt x="1829" y="727"/>
                </a:lnTo>
                <a:lnTo>
                  <a:pt x="1829" y="727"/>
                </a:lnTo>
                <a:lnTo>
                  <a:pt x="1826" y="727"/>
                </a:lnTo>
                <a:lnTo>
                  <a:pt x="1819" y="724"/>
                </a:lnTo>
                <a:lnTo>
                  <a:pt x="1817" y="724"/>
                </a:lnTo>
                <a:lnTo>
                  <a:pt x="1817" y="724"/>
                </a:lnTo>
                <a:lnTo>
                  <a:pt x="1815" y="724"/>
                </a:lnTo>
                <a:lnTo>
                  <a:pt x="1815" y="724"/>
                </a:lnTo>
                <a:lnTo>
                  <a:pt x="1815" y="724"/>
                </a:lnTo>
                <a:lnTo>
                  <a:pt x="1815" y="722"/>
                </a:lnTo>
                <a:lnTo>
                  <a:pt x="1815" y="722"/>
                </a:lnTo>
                <a:lnTo>
                  <a:pt x="1815" y="722"/>
                </a:lnTo>
                <a:lnTo>
                  <a:pt x="1815" y="724"/>
                </a:lnTo>
                <a:lnTo>
                  <a:pt x="1812" y="724"/>
                </a:lnTo>
                <a:lnTo>
                  <a:pt x="1812" y="724"/>
                </a:lnTo>
                <a:lnTo>
                  <a:pt x="1812" y="724"/>
                </a:lnTo>
                <a:lnTo>
                  <a:pt x="1812" y="724"/>
                </a:lnTo>
                <a:lnTo>
                  <a:pt x="1812" y="724"/>
                </a:lnTo>
                <a:lnTo>
                  <a:pt x="1812" y="729"/>
                </a:lnTo>
                <a:lnTo>
                  <a:pt x="1812" y="729"/>
                </a:lnTo>
                <a:lnTo>
                  <a:pt x="1812" y="729"/>
                </a:lnTo>
                <a:lnTo>
                  <a:pt x="1815" y="731"/>
                </a:lnTo>
                <a:lnTo>
                  <a:pt x="1815" y="731"/>
                </a:lnTo>
                <a:lnTo>
                  <a:pt x="1817" y="731"/>
                </a:lnTo>
                <a:lnTo>
                  <a:pt x="1819" y="729"/>
                </a:lnTo>
                <a:lnTo>
                  <a:pt x="1819" y="729"/>
                </a:lnTo>
                <a:lnTo>
                  <a:pt x="1822" y="729"/>
                </a:lnTo>
                <a:lnTo>
                  <a:pt x="1824" y="727"/>
                </a:lnTo>
                <a:lnTo>
                  <a:pt x="1824" y="727"/>
                </a:lnTo>
                <a:lnTo>
                  <a:pt x="1824" y="729"/>
                </a:lnTo>
                <a:lnTo>
                  <a:pt x="1822" y="729"/>
                </a:lnTo>
                <a:lnTo>
                  <a:pt x="1819" y="731"/>
                </a:lnTo>
                <a:lnTo>
                  <a:pt x="1819" y="731"/>
                </a:lnTo>
                <a:lnTo>
                  <a:pt x="1819" y="734"/>
                </a:lnTo>
                <a:lnTo>
                  <a:pt x="1819" y="734"/>
                </a:lnTo>
                <a:lnTo>
                  <a:pt x="1819" y="736"/>
                </a:lnTo>
                <a:lnTo>
                  <a:pt x="1819" y="736"/>
                </a:lnTo>
                <a:lnTo>
                  <a:pt x="1822" y="738"/>
                </a:lnTo>
                <a:lnTo>
                  <a:pt x="1822" y="738"/>
                </a:lnTo>
                <a:lnTo>
                  <a:pt x="1824" y="738"/>
                </a:lnTo>
                <a:lnTo>
                  <a:pt x="1824" y="738"/>
                </a:lnTo>
                <a:lnTo>
                  <a:pt x="1824" y="738"/>
                </a:lnTo>
                <a:lnTo>
                  <a:pt x="1824" y="738"/>
                </a:lnTo>
                <a:lnTo>
                  <a:pt x="1824" y="738"/>
                </a:lnTo>
                <a:lnTo>
                  <a:pt x="1826" y="736"/>
                </a:lnTo>
                <a:lnTo>
                  <a:pt x="1826" y="736"/>
                </a:lnTo>
                <a:lnTo>
                  <a:pt x="1826" y="736"/>
                </a:lnTo>
                <a:lnTo>
                  <a:pt x="1826" y="736"/>
                </a:lnTo>
                <a:lnTo>
                  <a:pt x="1826" y="736"/>
                </a:lnTo>
                <a:lnTo>
                  <a:pt x="1826" y="738"/>
                </a:lnTo>
                <a:lnTo>
                  <a:pt x="1826" y="738"/>
                </a:lnTo>
                <a:lnTo>
                  <a:pt x="1826" y="738"/>
                </a:lnTo>
                <a:lnTo>
                  <a:pt x="1824" y="738"/>
                </a:lnTo>
                <a:lnTo>
                  <a:pt x="1824" y="741"/>
                </a:lnTo>
                <a:lnTo>
                  <a:pt x="1824" y="741"/>
                </a:lnTo>
                <a:lnTo>
                  <a:pt x="1824" y="741"/>
                </a:lnTo>
                <a:lnTo>
                  <a:pt x="1826" y="743"/>
                </a:lnTo>
                <a:lnTo>
                  <a:pt x="1826" y="743"/>
                </a:lnTo>
                <a:lnTo>
                  <a:pt x="1829" y="741"/>
                </a:lnTo>
                <a:lnTo>
                  <a:pt x="1831" y="741"/>
                </a:lnTo>
                <a:lnTo>
                  <a:pt x="1831" y="743"/>
                </a:lnTo>
                <a:lnTo>
                  <a:pt x="1831" y="743"/>
                </a:lnTo>
                <a:lnTo>
                  <a:pt x="1831" y="741"/>
                </a:lnTo>
                <a:lnTo>
                  <a:pt x="1834" y="741"/>
                </a:lnTo>
                <a:lnTo>
                  <a:pt x="1834" y="741"/>
                </a:lnTo>
                <a:lnTo>
                  <a:pt x="1834" y="741"/>
                </a:lnTo>
                <a:lnTo>
                  <a:pt x="1836" y="738"/>
                </a:lnTo>
                <a:lnTo>
                  <a:pt x="1836" y="738"/>
                </a:lnTo>
                <a:lnTo>
                  <a:pt x="1836" y="738"/>
                </a:lnTo>
                <a:lnTo>
                  <a:pt x="1836" y="738"/>
                </a:lnTo>
                <a:lnTo>
                  <a:pt x="1836" y="741"/>
                </a:lnTo>
                <a:lnTo>
                  <a:pt x="1836" y="741"/>
                </a:lnTo>
                <a:lnTo>
                  <a:pt x="1836" y="741"/>
                </a:lnTo>
                <a:lnTo>
                  <a:pt x="1834" y="741"/>
                </a:lnTo>
                <a:lnTo>
                  <a:pt x="1834" y="741"/>
                </a:lnTo>
                <a:lnTo>
                  <a:pt x="1834" y="743"/>
                </a:lnTo>
                <a:lnTo>
                  <a:pt x="1834" y="743"/>
                </a:lnTo>
                <a:lnTo>
                  <a:pt x="1831" y="746"/>
                </a:lnTo>
                <a:lnTo>
                  <a:pt x="1826" y="746"/>
                </a:lnTo>
                <a:lnTo>
                  <a:pt x="1824" y="746"/>
                </a:lnTo>
                <a:lnTo>
                  <a:pt x="1824" y="748"/>
                </a:lnTo>
                <a:lnTo>
                  <a:pt x="1824" y="748"/>
                </a:lnTo>
                <a:lnTo>
                  <a:pt x="1824" y="748"/>
                </a:lnTo>
                <a:lnTo>
                  <a:pt x="1824" y="748"/>
                </a:lnTo>
                <a:lnTo>
                  <a:pt x="1824" y="748"/>
                </a:lnTo>
                <a:lnTo>
                  <a:pt x="1824" y="750"/>
                </a:lnTo>
                <a:lnTo>
                  <a:pt x="1826" y="750"/>
                </a:lnTo>
                <a:lnTo>
                  <a:pt x="1824" y="750"/>
                </a:lnTo>
                <a:lnTo>
                  <a:pt x="1824" y="753"/>
                </a:lnTo>
                <a:lnTo>
                  <a:pt x="1824" y="753"/>
                </a:lnTo>
                <a:lnTo>
                  <a:pt x="1824" y="753"/>
                </a:lnTo>
                <a:lnTo>
                  <a:pt x="1824" y="753"/>
                </a:lnTo>
                <a:lnTo>
                  <a:pt x="1826" y="753"/>
                </a:lnTo>
                <a:lnTo>
                  <a:pt x="1826" y="753"/>
                </a:lnTo>
                <a:lnTo>
                  <a:pt x="1826" y="753"/>
                </a:lnTo>
                <a:lnTo>
                  <a:pt x="1829" y="755"/>
                </a:lnTo>
                <a:lnTo>
                  <a:pt x="1829" y="755"/>
                </a:lnTo>
                <a:lnTo>
                  <a:pt x="1829" y="755"/>
                </a:lnTo>
                <a:lnTo>
                  <a:pt x="1831" y="755"/>
                </a:lnTo>
                <a:lnTo>
                  <a:pt x="1834" y="755"/>
                </a:lnTo>
                <a:lnTo>
                  <a:pt x="1834" y="755"/>
                </a:lnTo>
                <a:lnTo>
                  <a:pt x="1834" y="755"/>
                </a:lnTo>
                <a:lnTo>
                  <a:pt x="1834" y="753"/>
                </a:lnTo>
                <a:lnTo>
                  <a:pt x="1834" y="750"/>
                </a:lnTo>
                <a:lnTo>
                  <a:pt x="1834" y="750"/>
                </a:lnTo>
                <a:lnTo>
                  <a:pt x="1834" y="750"/>
                </a:lnTo>
                <a:lnTo>
                  <a:pt x="1836" y="750"/>
                </a:lnTo>
                <a:lnTo>
                  <a:pt x="1836" y="750"/>
                </a:lnTo>
                <a:lnTo>
                  <a:pt x="1836" y="753"/>
                </a:lnTo>
                <a:lnTo>
                  <a:pt x="1836" y="753"/>
                </a:lnTo>
                <a:lnTo>
                  <a:pt x="1836" y="753"/>
                </a:lnTo>
                <a:lnTo>
                  <a:pt x="1836" y="750"/>
                </a:lnTo>
                <a:lnTo>
                  <a:pt x="1836" y="753"/>
                </a:lnTo>
                <a:lnTo>
                  <a:pt x="1836" y="750"/>
                </a:lnTo>
                <a:lnTo>
                  <a:pt x="1838" y="750"/>
                </a:lnTo>
                <a:lnTo>
                  <a:pt x="1838" y="750"/>
                </a:lnTo>
                <a:lnTo>
                  <a:pt x="1838" y="750"/>
                </a:lnTo>
                <a:lnTo>
                  <a:pt x="1838" y="753"/>
                </a:lnTo>
                <a:lnTo>
                  <a:pt x="1838" y="753"/>
                </a:lnTo>
                <a:lnTo>
                  <a:pt x="1838" y="753"/>
                </a:lnTo>
                <a:lnTo>
                  <a:pt x="1838" y="753"/>
                </a:lnTo>
                <a:lnTo>
                  <a:pt x="1838" y="755"/>
                </a:lnTo>
                <a:lnTo>
                  <a:pt x="1838" y="755"/>
                </a:lnTo>
                <a:lnTo>
                  <a:pt x="1838" y="755"/>
                </a:lnTo>
                <a:lnTo>
                  <a:pt x="1838" y="755"/>
                </a:lnTo>
                <a:lnTo>
                  <a:pt x="1838" y="755"/>
                </a:lnTo>
                <a:lnTo>
                  <a:pt x="1838" y="755"/>
                </a:lnTo>
                <a:lnTo>
                  <a:pt x="1838" y="755"/>
                </a:lnTo>
                <a:lnTo>
                  <a:pt x="1838" y="755"/>
                </a:lnTo>
                <a:lnTo>
                  <a:pt x="1841" y="755"/>
                </a:lnTo>
                <a:lnTo>
                  <a:pt x="1841" y="755"/>
                </a:lnTo>
                <a:lnTo>
                  <a:pt x="1841" y="755"/>
                </a:lnTo>
                <a:lnTo>
                  <a:pt x="1841" y="755"/>
                </a:lnTo>
                <a:lnTo>
                  <a:pt x="1843" y="755"/>
                </a:lnTo>
                <a:lnTo>
                  <a:pt x="1843" y="755"/>
                </a:lnTo>
                <a:lnTo>
                  <a:pt x="1845" y="755"/>
                </a:lnTo>
                <a:lnTo>
                  <a:pt x="1845" y="755"/>
                </a:lnTo>
                <a:lnTo>
                  <a:pt x="1845" y="755"/>
                </a:lnTo>
                <a:lnTo>
                  <a:pt x="1848" y="755"/>
                </a:lnTo>
                <a:lnTo>
                  <a:pt x="1848" y="755"/>
                </a:lnTo>
                <a:lnTo>
                  <a:pt x="1848" y="755"/>
                </a:lnTo>
                <a:lnTo>
                  <a:pt x="1848" y="753"/>
                </a:lnTo>
                <a:lnTo>
                  <a:pt x="1848" y="753"/>
                </a:lnTo>
                <a:lnTo>
                  <a:pt x="1850" y="750"/>
                </a:lnTo>
                <a:lnTo>
                  <a:pt x="1850" y="750"/>
                </a:lnTo>
                <a:lnTo>
                  <a:pt x="1850" y="750"/>
                </a:lnTo>
                <a:lnTo>
                  <a:pt x="1850" y="750"/>
                </a:lnTo>
                <a:lnTo>
                  <a:pt x="1850" y="753"/>
                </a:lnTo>
                <a:lnTo>
                  <a:pt x="1850" y="753"/>
                </a:lnTo>
                <a:lnTo>
                  <a:pt x="1850" y="753"/>
                </a:lnTo>
                <a:lnTo>
                  <a:pt x="1852" y="755"/>
                </a:lnTo>
                <a:lnTo>
                  <a:pt x="1852" y="757"/>
                </a:lnTo>
                <a:lnTo>
                  <a:pt x="1852" y="757"/>
                </a:lnTo>
                <a:lnTo>
                  <a:pt x="1850" y="757"/>
                </a:lnTo>
                <a:lnTo>
                  <a:pt x="1850" y="757"/>
                </a:lnTo>
                <a:lnTo>
                  <a:pt x="1850" y="757"/>
                </a:lnTo>
                <a:lnTo>
                  <a:pt x="1850" y="757"/>
                </a:lnTo>
                <a:lnTo>
                  <a:pt x="1850" y="757"/>
                </a:lnTo>
                <a:lnTo>
                  <a:pt x="1848" y="757"/>
                </a:lnTo>
                <a:lnTo>
                  <a:pt x="1848" y="757"/>
                </a:lnTo>
                <a:lnTo>
                  <a:pt x="1848" y="757"/>
                </a:lnTo>
                <a:lnTo>
                  <a:pt x="1848" y="760"/>
                </a:lnTo>
                <a:lnTo>
                  <a:pt x="1848" y="760"/>
                </a:lnTo>
                <a:lnTo>
                  <a:pt x="1850" y="760"/>
                </a:lnTo>
                <a:lnTo>
                  <a:pt x="1850" y="760"/>
                </a:lnTo>
                <a:lnTo>
                  <a:pt x="1850" y="760"/>
                </a:lnTo>
                <a:lnTo>
                  <a:pt x="1850" y="762"/>
                </a:lnTo>
                <a:lnTo>
                  <a:pt x="1850" y="762"/>
                </a:lnTo>
                <a:lnTo>
                  <a:pt x="1850" y="762"/>
                </a:lnTo>
                <a:lnTo>
                  <a:pt x="1852" y="762"/>
                </a:lnTo>
                <a:lnTo>
                  <a:pt x="1852" y="762"/>
                </a:lnTo>
                <a:lnTo>
                  <a:pt x="1855" y="762"/>
                </a:lnTo>
                <a:lnTo>
                  <a:pt x="1855" y="764"/>
                </a:lnTo>
                <a:lnTo>
                  <a:pt x="1855" y="764"/>
                </a:lnTo>
                <a:lnTo>
                  <a:pt x="1855" y="764"/>
                </a:lnTo>
                <a:lnTo>
                  <a:pt x="1860" y="767"/>
                </a:lnTo>
                <a:lnTo>
                  <a:pt x="1864" y="767"/>
                </a:lnTo>
                <a:lnTo>
                  <a:pt x="1864" y="767"/>
                </a:lnTo>
                <a:lnTo>
                  <a:pt x="1864" y="767"/>
                </a:lnTo>
                <a:lnTo>
                  <a:pt x="1864" y="764"/>
                </a:lnTo>
                <a:lnTo>
                  <a:pt x="1864" y="764"/>
                </a:lnTo>
                <a:lnTo>
                  <a:pt x="1867" y="764"/>
                </a:lnTo>
                <a:lnTo>
                  <a:pt x="1867" y="764"/>
                </a:lnTo>
                <a:lnTo>
                  <a:pt x="1867" y="764"/>
                </a:lnTo>
                <a:lnTo>
                  <a:pt x="1867" y="762"/>
                </a:lnTo>
                <a:lnTo>
                  <a:pt x="1867" y="762"/>
                </a:lnTo>
                <a:lnTo>
                  <a:pt x="1867" y="762"/>
                </a:lnTo>
                <a:lnTo>
                  <a:pt x="1869" y="762"/>
                </a:lnTo>
                <a:lnTo>
                  <a:pt x="1867" y="762"/>
                </a:lnTo>
                <a:lnTo>
                  <a:pt x="1867" y="762"/>
                </a:lnTo>
                <a:lnTo>
                  <a:pt x="1867" y="762"/>
                </a:lnTo>
                <a:lnTo>
                  <a:pt x="1867" y="762"/>
                </a:lnTo>
                <a:lnTo>
                  <a:pt x="1867" y="764"/>
                </a:lnTo>
                <a:lnTo>
                  <a:pt x="1867" y="764"/>
                </a:lnTo>
                <a:lnTo>
                  <a:pt x="1867" y="764"/>
                </a:lnTo>
                <a:lnTo>
                  <a:pt x="1867" y="767"/>
                </a:lnTo>
                <a:lnTo>
                  <a:pt x="1867" y="767"/>
                </a:lnTo>
                <a:lnTo>
                  <a:pt x="1867" y="767"/>
                </a:lnTo>
                <a:lnTo>
                  <a:pt x="1864" y="769"/>
                </a:lnTo>
                <a:lnTo>
                  <a:pt x="1867" y="769"/>
                </a:lnTo>
                <a:lnTo>
                  <a:pt x="1867" y="769"/>
                </a:lnTo>
                <a:lnTo>
                  <a:pt x="1867" y="769"/>
                </a:lnTo>
                <a:lnTo>
                  <a:pt x="1867" y="772"/>
                </a:lnTo>
                <a:lnTo>
                  <a:pt x="1867" y="772"/>
                </a:lnTo>
                <a:lnTo>
                  <a:pt x="1867" y="772"/>
                </a:lnTo>
                <a:lnTo>
                  <a:pt x="1864" y="772"/>
                </a:lnTo>
                <a:lnTo>
                  <a:pt x="1867" y="774"/>
                </a:lnTo>
                <a:lnTo>
                  <a:pt x="1867" y="774"/>
                </a:lnTo>
                <a:lnTo>
                  <a:pt x="1867" y="774"/>
                </a:lnTo>
                <a:lnTo>
                  <a:pt x="1869" y="776"/>
                </a:lnTo>
                <a:lnTo>
                  <a:pt x="1869" y="774"/>
                </a:lnTo>
                <a:lnTo>
                  <a:pt x="1871" y="774"/>
                </a:lnTo>
                <a:lnTo>
                  <a:pt x="1871" y="772"/>
                </a:lnTo>
                <a:lnTo>
                  <a:pt x="1874" y="772"/>
                </a:lnTo>
                <a:lnTo>
                  <a:pt x="1874" y="774"/>
                </a:lnTo>
                <a:lnTo>
                  <a:pt x="1874" y="776"/>
                </a:lnTo>
                <a:lnTo>
                  <a:pt x="1874" y="776"/>
                </a:lnTo>
                <a:lnTo>
                  <a:pt x="1874" y="779"/>
                </a:lnTo>
                <a:lnTo>
                  <a:pt x="1874" y="779"/>
                </a:lnTo>
                <a:lnTo>
                  <a:pt x="1874" y="779"/>
                </a:lnTo>
                <a:lnTo>
                  <a:pt x="1876" y="779"/>
                </a:lnTo>
                <a:lnTo>
                  <a:pt x="1876" y="779"/>
                </a:lnTo>
                <a:lnTo>
                  <a:pt x="1878" y="779"/>
                </a:lnTo>
                <a:lnTo>
                  <a:pt x="1878" y="781"/>
                </a:lnTo>
                <a:lnTo>
                  <a:pt x="1881" y="781"/>
                </a:lnTo>
                <a:lnTo>
                  <a:pt x="1881" y="781"/>
                </a:lnTo>
                <a:lnTo>
                  <a:pt x="1883" y="786"/>
                </a:lnTo>
                <a:lnTo>
                  <a:pt x="1883" y="783"/>
                </a:lnTo>
                <a:lnTo>
                  <a:pt x="1883" y="783"/>
                </a:lnTo>
                <a:lnTo>
                  <a:pt x="1886" y="783"/>
                </a:lnTo>
                <a:lnTo>
                  <a:pt x="1886" y="783"/>
                </a:lnTo>
                <a:lnTo>
                  <a:pt x="1886" y="783"/>
                </a:lnTo>
                <a:lnTo>
                  <a:pt x="1886" y="783"/>
                </a:lnTo>
                <a:lnTo>
                  <a:pt x="1888" y="783"/>
                </a:lnTo>
                <a:lnTo>
                  <a:pt x="1888" y="783"/>
                </a:lnTo>
                <a:lnTo>
                  <a:pt x="1888" y="783"/>
                </a:lnTo>
                <a:lnTo>
                  <a:pt x="1890" y="786"/>
                </a:lnTo>
                <a:lnTo>
                  <a:pt x="1890" y="788"/>
                </a:lnTo>
                <a:lnTo>
                  <a:pt x="1893" y="790"/>
                </a:lnTo>
                <a:lnTo>
                  <a:pt x="1895" y="790"/>
                </a:lnTo>
                <a:lnTo>
                  <a:pt x="1900" y="788"/>
                </a:lnTo>
                <a:lnTo>
                  <a:pt x="1902" y="788"/>
                </a:lnTo>
                <a:lnTo>
                  <a:pt x="1905" y="788"/>
                </a:lnTo>
                <a:lnTo>
                  <a:pt x="1905" y="788"/>
                </a:lnTo>
                <a:lnTo>
                  <a:pt x="1905" y="786"/>
                </a:lnTo>
                <a:lnTo>
                  <a:pt x="1907" y="786"/>
                </a:lnTo>
                <a:lnTo>
                  <a:pt x="1907" y="786"/>
                </a:lnTo>
                <a:lnTo>
                  <a:pt x="1907" y="786"/>
                </a:lnTo>
                <a:lnTo>
                  <a:pt x="1907" y="788"/>
                </a:lnTo>
                <a:lnTo>
                  <a:pt x="1905" y="788"/>
                </a:lnTo>
                <a:lnTo>
                  <a:pt x="1905" y="790"/>
                </a:lnTo>
                <a:lnTo>
                  <a:pt x="1905" y="790"/>
                </a:lnTo>
                <a:lnTo>
                  <a:pt x="1900" y="790"/>
                </a:lnTo>
                <a:lnTo>
                  <a:pt x="1897" y="790"/>
                </a:lnTo>
                <a:lnTo>
                  <a:pt x="1895" y="793"/>
                </a:lnTo>
                <a:lnTo>
                  <a:pt x="1893" y="795"/>
                </a:lnTo>
                <a:lnTo>
                  <a:pt x="1893" y="795"/>
                </a:lnTo>
                <a:lnTo>
                  <a:pt x="1895" y="800"/>
                </a:lnTo>
                <a:lnTo>
                  <a:pt x="1897" y="802"/>
                </a:lnTo>
                <a:lnTo>
                  <a:pt x="1897" y="805"/>
                </a:lnTo>
                <a:lnTo>
                  <a:pt x="1897" y="805"/>
                </a:lnTo>
                <a:lnTo>
                  <a:pt x="1897" y="805"/>
                </a:lnTo>
                <a:lnTo>
                  <a:pt x="1897" y="807"/>
                </a:lnTo>
                <a:lnTo>
                  <a:pt x="1897" y="807"/>
                </a:lnTo>
                <a:lnTo>
                  <a:pt x="1895" y="807"/>
                </a:lnTo>
                <a:lnTo>
                  <a:pt x="1895" y="807"/>
                </a:lnTo>
                <a:lnTo>
                  <a:pt x="1895" y="809"/>
                </a:lnTo>
                <a:lnTo>
                  <a:pt x="1895" y="809"/>
                </a:lnTo>
                <a:lnTo>
                  <a:pt x="1895" y="809"/>
                </a:lnTo>
                <a:lnTo>
                  <a:pt x="1895" y="812"/>
                </a:lnTo>
                <a:lnTo>
                  <a:pt x="1895" y="812"/>
                </a:lnTo>
                <a:lnTo>
                  <a:pt x="1895" y="814"/>
                </a:lnTo>
                <a:lnTo>
                  <a:pt x="1895" y="814"/>
                </a:lnTo>
                <a:lnTo>
                  <a:pt x="1897" y="814"/>
                </a:lnTo>
                <a:lnTo>
                  <a:pt x="1897" y="817"/>
                </a:lnTo>
                <a:lnTo>
                  <a:pt x="1897" y="817"/>
                </a:lnTo>
                <a:lnTo>
                  <a:pt x="1897" y="817"/>
                </a:lnTo>
                <a:lnTo>
                  <a:pt x="1895" y="817"/>
                </a:lnTo>
                <a:lnTo>
                  <a:pt x="1893" y="817"/>
                </a:lnTo>
                <a:lnTo>
                  <a:pt x="1893" y="819"/>
                </a:lnTo>
                <a:lnTo>
                  <a:pt x="1893" y="819"/>
                </a:lnTo>
                <a:lnTo>
                  <a:pt x="1895" y="821"/>
                </a:lnTo>
                <a:lnTo>
                  <a:pt x="1895" y="821"/>
                </a:lnTo>
                <a:lnTo>
                  <a:pt x="1895" y="821"/>
                </a:lnTo>
                <a:lnTo>
                  <a:pt x="1893" y="821"/>
                </a:lnTo>
                <a:lnTo>
                  <a:pt x="1893" y="821"/>
                </a:lnTo>
                <a:lnTo>
                  <a:pt x="1890" y="821"/>
                </a:lnTo>
                <a:lnTo>
                  <a:pt x="1893" y="821"/>
                </a:lnTo>
                <a:lnTo>
                  <a:pt x="1893" y="824"/>
                </a:lnTo>
                <a:lnTo>
                  <a:pt x="1893" y="824"/>
                </a:lnTo>
                <a:lnTo>
                  <a:pt x="1895" y="824"/>
                </a:lnTo>
                <a:lnTo>
                  <a:pt x="1897" y="828"/>
                </a:lnTo>
                <a:lnTo>
                  <a:pt x="1897" y="831"/>
                </a:lnTo>
                <a:lnTo>
                  <a:pt x="1900" y="831"/>
                </a:lnTo>
                <a:lnTo>
                  <a:pt x="1905" y="833"/>
                </a:lnTo>
                <a:lnTo>
                  <a:pt x="1907" y="833"/>
                </a:lnTo>
                <a:lnTo>
                  <a:pt x="1907" y="833"/>
                </a:lnTo>
                <a:lnTo>
                  <a:pt x="1907" y="833"/>
                </a:lnTo>
                <a:lnTo>
                  <a:pt x="1907" y="831"/>
                </a:lnTo>
                <a:lnTo>
                  <a:pt x="1907" y="831"/>
                </a:lnTo>
                <a:lnTo>
                  <a:pt x="1907" y="831"/>
                </a:lnTo>
                <a:lnTo>
                  <a:pt x="1907" y="831"/>
                </a:lnTo>
                <a:lnTo>
                  <a:pt x="1907" y="828"/>
                </a:lnTo>
                <a:lnTo>
                  <a:pt x="1907" y="828"/>
                </a:lnTo>
                <a:lnTo>
                  <a:pt x="1905" y="828"/>
                </a:lnTo>
                <a:lnTo>
                  <a:pt x="1905" y="828"/>
                </a:lnTo>
                <a:lnTo>
                  <a:pt x="1905" y="826"/>
                </a:lnTo>
                <a:lnTo>
                  <a:pt x="1905" y="826"/>
                </a:lnTo>
                <a:lnTo>
                  <a:pt x="1905" y="826"/>
                </a:lnTo>
                <a:lnTo>
                  <a:pt x="1905" y="826"/>
                </a:lnTo>
                <a:lnTo>
                  <a:pt x="1905" y="826"/>
                </a:lnTo>
                <a:lnTo>
                  <a:pt x="1905" y="826"/>
                </a:lnTo>
                <a:lnTo>
                  <a:pt x="1902" y="824"/>
                </a:lnTo>
                <a:lnTo>
                  <a:pt x="1902" y="824"/>
                </a:lnTo>
                <a:lnTo>
                  <a:pt x="1907" y="826"/>
                </a:lnTo>
                <a:lnTo>
                  <a:pt x="1907" y="826"/>
                </a:lnTo>
                <a:lnTo>
                  <a:pt x="1907" y="826"/>
                </a:lnTo>
                <a:lnTo>
                  <a:pt x="1907" y="826"/>
                </a:lnTo>
                <a:lnTo>
                  <a:pt x="1907" y="824"/>
                </a:lnTo>
                <a:lnTo>
                  <a:pt x="1907" y="821"/>
                </a:lnTo>
                <a:lnTo>
                  <a:pt x="1907" y="819"/>
                </a:lnTo>
                <a:lnTo>
                  <a:pt x="1905" y="819"/>
                </a:lnTo>
                <a:lnTo>
                  <a:pt x="1907" y="819"/>
                </a:lnTo>
                <a:lnTo>
                  <a:pt x="1907" y="819"/>
                </a:lnTo>
                <a:lnTo>
                  <a:pt x="1907" y="817"/>
                </a:lnTo>
                <a:lnTo>
                  <a:pt x="1907" y="817"/>
                </a:lnTo>
                <a:lnTo>
                  <a:pt x="1907" y="814"/>
                </a:lnTo>
                <a:lnTo>
                  <a:pt x="1907" y="814"/>
                </a:lnTo>
                <a:lnTo>
                  <a:pt x="1907" y="812"/>
                </a:lnTo>
                <a:lnTo>
                  <a:pt x="1907" y="812"/>
                </a:lnTo>
                <a:lnTo>
                  <a:pt x="1905" y="812"/>
                </a:lnTo>
                <a:lnTo>
                  <a:pt x="1902" y="812"/>
                </a:lnTo>
                <a:lnTo>
                  <a:pt x="1900" y="812"/>
                </a:lnTo>
                <a:lnTo>
                  <a:pt x="1902" y="812"/>
                </a:lnTo>
                <a:lnTo>
                  <a:pt x="1902" y="812"/>
                </a:lnTo>
                <a:lnTo>
                  <a:pt x="1902" y="812"/>
                </a:lnTo>
                <a:lnTo>
                  <a:pt x="1902" y="809"/>
                </a:lnTo>
                <a:lnTo>
                  <a:pt x="1902" y="809"/>
                </a:lnTo>
                <a:lnTo>
                  <a:pt x="1902" y="809"/>
                </a:lnTo>
                <a:lnTo>
                  <a:pt x="1905" y="809"/>
                </a:lnTo>
                <a:lnTo>
                  <a:pt x="1905" y="809"/>
                </a:lnTo>
                <a:lnTo>
                  <a:pt x="1905" y="809"/>
                </a:lnTo>
                <a:lnTo>
                  <a:pt x="1907" y="807"/>
                </a:lnTo>
                <a:lnTo>
                  <a:pt x="1907" y="807"/>
                </a:lnTo>
                <a:lnTo>
                  <a:pt x="1907" y="807"/>
                </a:lnTo>
                <a:lnTo>
                  <a:pt x="1907" y="807"/>
                </a:lnTo>
                <a:lnTo>
                  <a:pt x="1907" y="805"/>
                </a:lnTo>
                <a:lnTo>
                  <a:pt x="1909" y="805"/>
                </a:lnTo>
                <a:lnTo>
                  <a:pt x="1909" y="805"/>
                </a:lnTo>
                <a:lnTo>
                  <a:pt x="1909" y="805"/>
                </a:lnTo>
                <a:lnTo>
                  <a:pt x="1909" y="805"/>
                </a:lnTo>
                <a:lnTo>
                  <a:pt x="1909" y="805"/>
                </a:lnTo>
                <a:lnTo>
                  <a:pt x="1909" y="802"/>
                </a:lnTo>
                <a:lnTo>
                  <a:pt x="1909" y="802"/>
                </a:lnTo>
                <a:lnTo>
                  <a:pt x="1912" y="800"/>
                </a:lnTo>
                <a:lnTo>
                  <a:pt x="1912" y="800"/>
                </a:lnTo>
                <a:lnTo>
                  <a:pt x="1912" y="800"/>
                </a:lnTo>
                <a:lnTo>
                  <a:pt x="1914" y="798"/>
                </a:lnTo>
                <a:lnTo>
                  <a:pt x="1914" y="798"/>
                </a:lnTo>
                <a:lnTo>
                  <a:pt x="1914" y="798"/>
                </a:lnTo>
                <a:lnTo>
                  <a:pt x="1916" y="800"/>
                </a:lnTo>
                <a:lnTo>
                  <a:pt x="1916" y="800"/>
                </a:lnTo>
                <a:lnTo>
                  <a:pt x="1916" y="798"/>
                </a:lnTo>
                <a:lnTo>
                  <a:pt x="1919" y="798"/>
                </a:lnTo>
                <a:lnTo>
                  <a:pt x="1919" y="798"/>
                </a:lnTo>
                <a:lnTo>
                  <a:pt x="1921" y="795"/>
                </a:lnTo>
                <a:lnTo>
                  <a:pt x="1921" y="793"/>
                </a:lnTo>
                <a:lnTo>
                  <a:pt x="1921" y="793"/>
                </a:lnTo>
                <a:lnTo>
                  <a:pt x="1921" y="793"/>
                </a:lnTo>
                <a:lnTo>
                  <a:pt x="1921" y="790"/>
                </a:lnTo>
                <a:lnTo>
                  <a:pt x="1923" y="790"/>
                </a:lnTo>
                <a:lnTo>
                  <a:pt x="1923" y="788"/>
                </a:lnTo>
                <a:lnTo>
                  <a:pt x="1923" y="788"/>
                </a:lnTo>
                <a:lnTo>
                  <a:pt x="1923" y="790"/>
                </a:lnTo>
                <a:lnTo>
                  <a:pt x="1923" y="790"/>
                </a:lnTo>
                <a:lnTo>
                  <a:pt x="1923" y="790"/>
                </a:lnTo>
                <a:lnTo>
                  <a:pt x="1923" y="790"/>
                </a:lnTo>
                <a:lnTo>
                  <a:pt x="1921" y="793"/>
                </a:lnTo>
                <a:lnTo>
                  <a:pt x="1921" y="795"/>
                </a:lnTo>
                <a:lnTo>
                  <a:pt x="1921" y="798"/>
                </a:lnTo>
                <a:lnTo>
                  <a:pt x="1921" y="798"/>
                </a:lnTo>
                <a:lnTo>
                  <a:pt x="1923" y="798"/>
                </a:lnTo>
                <a:lnTo>
                  <a:pt x="1923" y="798"/>
                </a:lnTo>
                <a:lnTo>
                  <a:pt x="1923" y="798"/>
                </a:lnTo>
                <a:lnTo>
                  <a:pt x="1923" y="798"/>
                </a:lnTo>
                <a:lnTo>
                  <a:pt x="1923" y="800"/>
                </a:lnTo>
                <a:lnTo>
                  <a:pt x="1923" y="800"/>
                </a:lnTo>
                <a:lnTo>
                  <a:pt x="1926" y="800"/>
                </a:lnTo>
                <a:lnTo>
                  <a:pt x="1928" y="800"/>
                </a:lnTo>
                <a:lnTo>
                  <a:pt x="1931" y="802"/>
                </a:lnTo>
                <a:lnTo>
                  <a:pt x="1931" y="805"/>
                </a:lnTo>
                <a:lnTo>
                  <a:pt x="1931" y="805"/>
                </a:lnTo>
                <a:lnTo>
                  <a:pt x="1931" y="805"/>
                </a:lnTo>
                <a:lnTo>
                  <a:pt x="1931" y="805"/>
                </a:lnTo>
                <a:lnTo>
                  <a:pt x="1933" y="805"/>
                </a:lnTo>
                <a:lnTo>
                  <a:pt x="1933" y="802"/>
                </a:lnTo>
                <a:lnTo>
                  <a:pt x="1933" y="802"/>
                </a:lnTo>
                <a:lnTo>
                  <a:pt x="1933" y="802"/>
                </a:lnTo>
                <a:lnTo>
                  <a:pt x="1933" y="805"/>
                </a:lnTo>
                <a:lnTo>
                  <a:pt x="1933" y="805"/>
                </a:lnTo>
                <a:lnTo>
                  <a:pt x="1933" y="805"/>
                </a:lnTo>
                <a:lnTo>
                  <a:pt x="1935" y="807"/>
                </a:lnTo>
                <a:lnTo>
                  <a:pt x="1935" y="807"/>
                </a:lnTo>
                <a:lnTo>
                  <a:pt x="1935" y="807"/>
                </a:lnTo>
                <a:lnTo>
                  <a:pt x="1935" y="809"/>
                </a:lnTo>
                <a:lnTo>
                  <a:pt x="1938" y="809"/>
                </a:lnTo>
                <a:lnTo>
                  <a:pt x="1935" y="809"/>
                </a:lnTo>
                <a:lnTo>
                  <a:pt x="1935" y="809"/>
                </a:lnTo>
                <a:lnTo>
                  <a:pt x="1938" y="812"/>
                </a:lnTo>
                <a:lnTo>
                  <a:pt x="1938" y="812"/>
                </a:lnTo>
                <a:lnTo>
                  <a:pt x="1938" y="814"/>
                </a:lnTo>
                <a:lnTo>
                  <a:pt x="1940" y="817"/>
                </a:lnTo>
                <a:lnTo>
                  <a:pt x="1940" y="819"/>
                </a:lnTo>
                <a:lnTo>
                  <a:pt x="1942" y="824"/>
                </a:lnTo>
                <a:lnTo>
                  <a:pt x="1945" y="828"/>
                </a:lnTo>
                <a:lnTo>
                  <a:pt x="1945" y="831"/>
                </a:lnTo>
                <a:lnTo>
                  <a:pt x="1947" y="831"/>
                </a:lnTo>
                <a:lnTo>
                  <a:pt x="1949" y="828"/>
                </a:lnTo>
                <a:lnTo>
                  <a:pt x="1949" y="828"/>
                </a:lnTo>
                <a:lnTo>
                  <a:pt x="1952" y="826"/>
                </a:lnTo>
                <a:lnTo>
                  <a:pt x="1952" y="826"/>
                </a:lnTo>
                <a:lnTo>
                  <a:pt x="1952" y="826"/>
                </a:lnTo>
                <a:lnTo>
                  <a:pt x="1952" y="828"/>
                </a:lnTo>
                <a:lnTo>
                  <a:pt x="1952" y="828"/>
                </a:lnTo>
                <a:lnTo>
                  <a:pt x="1954" y="828"/>
                </a:lnTo>
                <a:lnTo>
                  <a:pt x="1954" y="828"/>
                </a:lnTo>
                <a:lnTo>
                  <a:pt x="1954" y="828"/>
                </a:lnTo>
                <a:lnTo>
                  <a:pt x="1945" y="833"/>
                </a:lnTo>
                <a:lnTo>
                  <a:pt x="1945" y="833"/>
                </a:lnTo>
                <a:lnTo>
                  <a:pt x="1945" y="833"/>
                </a:lnTo>
                <a:lnTo>
                  <a:pt x="1942" y="833"/>
                </a:lnTo>
                <a:lnTo>
                  <a:pt x="1942" y="835"/>
                </a:lnTo>
                <a:lnTo>
                  <a:pt x="1942" y="835"/>
                </a:lnTo>
                <a:lnTo>
                  <a:pt x="1942" y="835"/>
                </a:lnTo>
                <a:lnTo>
                  <a:pt x="1942" y="835"/>
                </a:lnTo>
                <a:lnTo>
                  <a:pt x="1942" y="840"/>
                </a:lnTo>
                <a:lnTo>
                  <a:pt x="1942" y="840"/>
                </a:lnTo>
                <a:lnTo>
                  <a:pt x="1942" y="843"/>
                </a:lnTo>
                <a:lnTo>
                  <a:pt x="1942" y="843"/>
                </a:lnTo>
                <a:lnTo>
                  <a:pt x="1945" y="845"/>
                </a:lnTo>
                <a:lnTo>
                  <a:pt x="1945" y="845"/>
                </a:lnTo>
                <a:lnTo>
                  <a:pt x="1945" y="845"/>
                </a:lnTo>
                <a:lnTo>
                  <a:pt x="1947" y="845"/>
                </a:lnTo>
                <a:lnTo>
                  <a:pt x="1949" y="843"/>
                </a:lnTo>
                <a:lnTo>
                  <a:pt x="1949" y="843"/>
                </a:lnTo>
                <a:lnTo>
                  <a:pt x="1949" y="840"/>
                </a:lnTo>
                <a:lnTo>
                  <a:pt x="1949" y="840"/>
                </a:lnTo>
                <a:lnTo>
                  <a:pt x="1949" y="840"/>
                </a:lnTo>
                <a:lnTo>
                  <a:pt x="1952" y="840"/>
                </a:lnTo>
                <a:lnTo>
                  <a:pt x="1952" y="840"/>
                </a:lnTo>
                <a:lnTo>
                  <a:pt x="1952" y="843"/>
                </a:lnTo>
                <a:lnTo>
                  <a:pt x="1952" y="843"/>
                </a:lnTo>
                <a:lnTo>
                  <a:pt x="1954" y="843"/>
                </a:lnTo>
                <a:lnTo>
                  <a:pt x="1954" y="838"/>
                </a:lnTo>
                <a:lnTo>
                  <a:pt x="1954" y="835"/>
                </a:lnTo>
                <a:lnTo>
                  <a:pt x="1957" y="833"/>
                </a:lnTo>
                <a:lnTo>
                  <a:pt x="1957" y="833"/>
                </a:lnTo>
                <a:lnTo>
                  <a:pt x="1957" y="828"/>
                </a:lnTo>
                <a:lnTo>
                  <a:pt x="1957" y="828"/>
                </a:lnTo>
                <a:lnTo>
                  <a:pt x="1957" y="826"/>
                </a:lnTo>
                <a:lnTo>
                  <a:pt x="1957" y="826"/>
                </a:lnTo>
                <a:lnTo>
                  <a:pt x="1957" y="826"/>
                </a:lnTo>
                <a:lnTo>
                  <a:pt x="1957" y="826"/>
                </a:lnTo>
                <a:lnTo>
                  <a:pt x="1959" y="824"/>
                </a:lnTo>
                <a:lnTo>
                  <a:pt x="1959" y="826"/>
                </a:lnTo>
                <a:lnTo>
                  <a:pt x="1957" y="833"/>
                </a:lnTo>
                <a:lnTo>
                  <a:pt x="1954" y="835"/>
                </a:lnTo>
                <a:lnTo>
                  <a:pt x="1954" y="838"/>
                </a:lnTo>
                <a:lnTo>
                  <a:pt x="1954" y="840"/>
                </a:lnTo>
                <a:lnTo>
                  <a:pt x="1954" y="840"/>
                </a:lnTo>
                <a:lnTo>
                  <a:pt x="1954" y="843"/>
                </a:lnTo>
                <a:lnTo>
                  <a:pt x="1954" y="843"/>
                </a:lnTo>
                <a:lnTo>
                  <a:pt x="1954" y="843"/>
                </a:lnTo>
                <a:lnTo>
                  <a:pt x="1954" y="843"/>
                </a:lnTo>
                <a:lnTo>
                  <a:pt x="1954" y="843"/>
                </a:lnTo>
                <a:lnTo>
                  <a:pt x="1952" y="843"/>
                </a:lnTo>
                <a:lnTo>
                  <a:pt x="1952" y="843"/>
                </a:lnTo>
                <a:lnTo>
                  <a:pt x="1952" y="843"/>
                </a:lnTo>
                <a:lnTo>
                  <a:pt x="1952" y="843"/>
                </a:lnTo>
                <a:lnTo>
                  <a:pt x="1952" y="843"/>
                </a:lnTo>
                <a:lnTo>
                  <a:pt x="1949" y="843"/>
                </a:lnTo>
                <a:lnTo>
                  <a:pt x="1949" y="843"/>
                </a:lnTo>
                <a:lnTo>
                  <a:pt x="1949" y="845"/>
                </a:lnTo>
                <a:lnTo>
                  <a:pt x="1947" y="845"/>
                </a:lnTo>
                <a:lnTo>
                  <a:pt x="1947" y="845"/>
                </a:lnTo>
                <a:lnTo>
                  <a:pt x="1947" y="847"/>
                </a:lnTo>
                <a:lnTo>
                  <a:pt x="1947" y="850"/>
                </a:lnTo>
                <a:lnTo>
                  <a:pt x="1947" y="850"/>
                </a:lnTo>
                <a:lnTo>
                  <a:pt x="1947" y="850"/>
                </a:lnTo>
                <a:lnTo>
                  <a:pt x="1947" y="850"/>
                </a:lnTo>
                <a:lnTo>
                  <a:pt x="1947" y="850"/>
                </a:lnTo>
                <a:lnTo>
                  <a:pt x="1949" y="850"/>
                </a:lnTo>
                <a:lnTo>
                  <a:pt x="1949" y="852"/>
                </a:lnTo>
                <a:lnTo>
                  <a:pt x="1949" y="852"/>
                </a:lnTo>
                <a:lnTo>
                  <a:pt x="1952" y="852"/>
                </a:lnTo>
                <a:lnTo>
                  <a:pt x="1952" y="854"/>
                </a:lnTo>
                <a:lnTo>
                  <a:pt x="1949" y="854"/>
                </a:lnTo>
                <a:lnTo>
                  <a:pt x="1949" y="854"/>
                </a:lnTo>
                <a:lnTo>
                  <a:pt x="1952" y="854"/>
                </a:lnTo>
                <a:lnTo>
                  <a:pt x="1952" y="857"/>
                </a:lnTo>
                <a:lnTo>
                  <a:pt x="1952" y="857"/>
                </a:lnTo>
                <a:lnTo>
                  <a:pt x="1952" y="857"/>
                </a:lnTo>
                <a:lnTo>
                  <a:pt x="1952" y="857"/>
                </a:lnTo>
                <a:lnTo>
                  <a:pt x="1952" y="859"/>
                </a:lnTo>
                <a:lnTo>
                  <a:pt x="1954" y="859"/>
                </a:lnTo>
                <a:lnTo>
                  <a:pt x="1957" y="861"/>
                </a:lnTo>
                <a:lnTo>
                  <a:pt x="1957" y="861"/>
                </a:lnTo>
                <a:lnTo>
                  <a:pt x="1959" y="859"/>
                </a:lnTo>
                <a:lnTo>
                  <a:pt x="1959" y="859"/>
                </a:lnTo>
                <a:lnTo>
                  <a:pt x="1959" y="857"/>
                </a:lnTo>
                <a:lnTo>
                  <a:pt x="1959" y="857"/>
                </a:lnTo>
                <a:lnTo>
                  <a:pt x="1959" y="857"/>
                </a:lnTo>
                <a:lnTo>
                  <a:pt x="1959" y="857"/>
                </a:lnTo>
                <a:lnTo>
                  <a:pt x="1959" y="857"/>
                </a:lnTo>
                <a:lnTo>
                  <a:pt x="1959" y="854"/>
                </a:lnTo>
                <a:lnTo>
                  <a:pt x="1959" y="854"/>
                </a:lnTo>
                <a:lnTo>
                  <a:pt x="1959" y="854"/>
                </a:lnTo>
                <a:lnTo>
                  <a:pt x="1957" y="852"/>
                </a:lnTo>
                <a:lnTo>
                  <a:pt x="1957" y="850"/>
                </a:lnTo>
                <a:lnTo>
                  <a:pt x="1957" y="850"/>
                </a:lnTo>
                <a:lnTo>
                  <a:pt x="1957" y="850"/>
                </a:lnTo>
                <a:lnTo>
                  <a:pt x="1957" y="850"/>
                </a:lnTo>
                <a:lnTo>
                  <a:pt x="1957" y="850"/>
                </a:lnTo>
                <a:lnTo>
                  <a:pt x="1957" y="850"/>
                </a:lnTo>
                <a:lnTo>
                  <a:pt x="1959" y="852"/>
                </a:lnTo>
                <a:lnTo>
                  <a:pt x="1959" y="852"/>
                </a:lnTo>
                <a:lnTo>
                  <a:pt x="1959" y="852"/>
                </a:lnTo>
                <a:lnTo>
                  <a:pt x="1959" y="854"/>
                </a:lnTo>
                <a:lnTo>
                  <a:pt x="1959" y="854"/>
                </a:lnTo>
                <a:lnTo>
                  <a:pt x="1961" y="854"/>
                </a:lnTo>
                <a:lnTo>
                  <a:pt x="1961" y="857"/>
                </a:lnTo>
                <a:lnTo>
                  <a:pt x="1961" y="857"/>
                </a:lnTo>
                <a:lnTo>
                  <a:pt x="1961" y="857"/>
                </a:lnTo>
                <a:lnTo>
                  <a:pt x="1961" y="859"/>
                </a:lnTo>
                <a:lnTo>
                  <a:pt x="1961" y="859"/>
                </a:lnTo>
                <a:lnTo>
                  <a:pt x="1961" y="859"/>
                </a:lnTo>
                <a:lnTo>
                  <a:pt x="1961" y="859"/>
                </a:lnTo>
                <a:lnTo>
                  <a:pt x="1961" y="859"/>
                </a:lnTo>
                <a:lnTo>
                  <a:pt x="1961" y="859"/>
                </a:lnTo>
                <a:lnTo>
                  <a:pt x="1964" y="859"/>
                </a:lnTo>
                <a:lnTo>
                  <a:pt x="1964" y="854"/>
                </a:lnTo>
                <a:lnTo>
                  <a:pt x="1964" y="854"/>
                </a:lnTo>
                <a:lnTo>
                  <a:pt x="1964" y="852"/>
                </a:lnTo>
                <a:lnTo>
                  <a:pt x="1964" y="852"/>
                </a:lnTo>
                <a:lnTo>
                  <a:pt x="1964" y="852"/>
                </a:lnTo>
                <a:lnTo>
                  <a:pt x="1964" y="854"/>
                </a:lnTo>
                <a:lnTo>
                  <a:pt x="1964" y="857"/>
                </a:lnTo>
                <a:lnTo>
                  <a:pt x="1964" y="857"/>
                </a:lnTo>
                <a:lnTo>
                  <a:pt x="1966" y="857"/>
                </a:lnTo>
                <a:lnTo>
                  <a:pt x="1966" y="852"/>
                </a:lnTo>
                <a:lnTo>
                  <a:pt x="1968" y="850"/>
                </a:lnTo>
                <a:lnTo>
                  <a:pt x="1968" y="847"/>
                </a:lnTo>
                <a:lnTo>
                  <a:pt x="1971" y="847"/>
                </a:lnTo>
                <a:lnTo>
                  <a:pt x="1971" y="845"/>
                </a:lnTo>
                <a:lnTo>
                  <a:pt x="1971" y="845"/>
                </a:lnTo>
                <a:lnTo>
                  <a:pt x="1971" y="843"/>
                </a:lnTo>
                <a:lnTo>
                  <a:pt x="1971" y="843"/>
                </a:lnTo>
                <a:lnTo>
                  <a:pt x="1971" y="840"/>
                </a:lnTo>
                <a:lnTo>
                  <a:pt x="1971" y="840"/>
                </a:lnTo>
                <a:lnTo>
                  <a:pt x="1971" y="840"/>
                </a:lnTo>
                <a:lnTo>
                  <a:pt x="1971" y="838"/>
                </a:lnTo>
                <a:lnTo>
                  <a:pt x="1971" y="838"/>
                </a:lnTo>
                <a:lnTo>
                  <a:pt x="1971" y="835"/>
                </a:lnTo>
                <a:lnTo>
                  <a:pt x="1971" y="835"/>
                </a:lnTo>
                <a:lnTo>
                  <a:pt x="1971" y="833"/>
                </a:lnTo>
                <a:lnTo>
                  <a:pt x="1971" y="833"/>
                </a:lnTo>
                <a:lnTo>
                  <a:pt x="1971" y="831"/>
                </a:lnTo>
                <a:lnTo>
                  <a:pt x="1971" y="831"/>
                </a:lnTo>
                <a:lnTo>
                  <a:pt x="1971" y="828"/>
                </a:lnTo>
                <a:lnTo>
                  <a:pt x="1971" y="828"/>
                </a:lnTo>
                <a:lnTo>
                  <a:pt x="1971" y="828"/>
                </a:lnTo>
                <a:lnTo>
                  <a:pt x="1971" y="828"/>
                </a:lnTo>
                <a:lnTo>
                  <a:pt x="1971" y="826"/>
                </a:lnTo>
                <a:lnTo>
                  <a:pt x="1971" y="826"/>
                </a:lnTo>
                <a:lnTo>
                  <a:pt x="1973" y="826"/>
                </a:lnTo>
                <a:lnTo>
                  <a:pt x="1973" y="826"/>
                </a:lnTo>
                <a:lnTo>
                  <a:pt x="1973" y="824"/>
                </a:lnTo>
                <a:lnTo>
                  <a:pt x="1973" y="824"/>
                </a:lnTo>
                <a:lnTo>
                  <a:pt x="1973" y="821"/>
                </a:lnTo>
                <a:lnTo>
                  <a:pt x="1971" y="819"/>
                </a:lnTo>
                <a:close/>
                <a:moveTo>
                  <a:pt x="1942" y="857"/>
                </a:moveTo>
                <a:lnTo>
                  <a:pt x="1940" y="857"/>
                </a:lnTo>
                <a:lnTo>
                  <a:pt x="1940" y="857"/>
                </a:lnTo>
                <a:lnTo>
                  <a:pt x="1940" y="854"/>
                </a:lnTo>
                <a:lnTo>
                  <a:pt x="1940" y="854"/>
                </a:lnTo>
                <a:lnTo>
                  <a:pt x="1940" y="854"/>
                </a:lnTo>
                <a:lnTo>
                  <a:pt x="1940" y="854"/>
                </a:lnTo>
                <a:lnTo>
                  <a:pt x="1940" y="852"/>
                </a:lnTo>
                <a:lnTo>
                  <a:pt x="1938" y="852"/>
                </a:lnTo>
                <a:lnTo>
                  <a:pt x="1938" y="857"/>
                </a:lnTo>
                <a:lnTo>
                  <a:pt x="1935" y="854"/>
                </a:lnTo>
                <a:lnTo>
                  <a:pt x="1935" y="857"/>
                </a:lnTo>
                <a:lnTo>
                  <a:pt x="1935" y="857"/>
                </a:lnTo>
                <a:lnTo>
                  <a:pt x="1933" y="857"/>
                </a:lnTo>
                <a:lnTo>
                  <a:pt x="1933" y="859"/>
                </a:lnTo>
                <a:lnTo>
                  <a:pt x="1933" y="859"/>
                </a:lnTo>
                <a:lnTo>
                  <a:pt x="1933" y="859"/>
                </a:lnTo>
                <a:lnTo>
                  <a:pt x="1935" y="859"/>
                </a:lnTo>
                <a:lnTo>
                  <a:pt x="1935" y="859"/>
                </a:lnTo>
                <a:lnTo>
                  <a:pt x="1938" y="861"/>
                </a:lnTo>
                <a:lnTo>
                  <a:pt x="1938" y="861"/>
                </a:lnTo>
                <a:lnTo>
                  <a:pt x="1938" y="861"/>
                </a:lnTo>
                <a:lnTo>
                  <a:pt x="1938" y="861"/>
                </a:lnTo>
                <a:lnTo>
                  <a:pt x="1940" y="861"/>
                </a:lnTo>
                <a:lnTo>
                  <a:pt x="1940" y="861"/>
                </a:lnTo>
                <a:lnTo>
                  <a:pt x="1940" y="859"/>
                </a:lnTo>
                <a:lnTo>
                  <a:pt x="1940" y="859"/>
                </a:lnTo>
                <a:lnTo>
                  <a:pt x="1942" y="859"/>
                </a:lnTo>
                <a:lnTo>
                  <a:pt x="1942" y="859"/>
                </a:lnTo>
                <a:lnTo>
                  <a:pt x="1942" y="857"/>
                </a:lnTo>
                <a:lnTo>
                  <a:pt x="1942" y="857"/>
                </a:lnTo>
                <a:lnTo>
                  <a:pt x="1942" y="857"/>
                </a:lnTo>
                <a:lnTo>
                  <a:pt x="1942" y="857"/>
                </a:lnTo>
                <a:close/>
                <a:moveTo>
                  <a:pt x="1935" y="854"/>
                </a:moveTo>
                <a:lnTo>
                  <a:pt x="1935" y="852"/>
                </a:lnTo>
                <a:lnTo>
                  <a:pt x="1935" y="850"/>
                </a:lnTo>
                <a:lnTo>
                  <a:pt x="1935" y="850"/>
                </a:lnTo>
                <a:lnTo>
                  <a:pt x="1935" y="850"/>
                </a:lnTo>
                <a:lnTo>
                  <a:pt x="1933" y="850"/>
                </a:lnTo>
                <a:lnTo>
                  <a:pt x="1933" y="850"/>
                </a:lnTo>
                <a:lnTo>
                  <a:pt x="1933" y="847"/>
                </a:lnTo>
                <a:lnTo>
                  <a:pt x="1933" y="847"/>
                </a:lnTo>
                <a:lnTo>
                  <a:pt x="1933" y="847"/>
                </a:lnTo>
                <a:lnTo>
                  <a:pt x="1933" y="845"/>
                </a:lnTo>
                <a:lnTo>
                  <a:pt x="1933" y="845"/>
                </a:lnTo>
                <a:lnTo>
                  <a:pt x="1931" y="845"/>
                </a:lnTo>
                <a:lnTo>
                  <a:pt x="1931" y="843"/>
                </a:lnTo>
                <a:lnTo>
                  <a:pt x="1931" y="843"/>
                </a:lnTo>
                <a:lnTo>
                  <a:pt x="1928" y="843"/>
                </a:lnTo>
                <a:lnTo>
                  <a:pt x="1926" y="840"/>
                </a:lnTo>
                <a:lnTo>
                  <a:pt x="1926" y="840"/>
                </a:lnTo>
                <a:lnTo>
                  <a:pt x="1923" y="840"/>
                </a:lnTo>
                <a:lnTo>
                  <a:pt x="1923" y="840"/>
                </a:lnTo>
                <a:lnTo>
                  <a:pt x="1923" y="840"/>
                </a:lnTo>
                <a:lnTo>
                  <a:pt x="1923" y="843"/>
                </a:lnTo>
                <a:lnTo>
                  <a:pt x="1923" y="843"/>
                </a:lnTo>
                <a:lnTo>
                  <a:pt x="1923" y="843"/>
                </a:lnTo>
                <a:lnTo>
                  <a:pt x="1923" y="843"/>
                </a:lnTo>
                <a:lnTo>
                  <a:pt x="1923" y="845"/>
                </a:lnTo>
                <a:lnTo>
                  <a:pt x="1923" y="845"/>
                </a:lnTo>
                <a:lnTo>
                  <a:pt x="1926" y="845"/>
                </a:lnTo>
                <a:lnTo>
                  <a:pt x="1926" y="845"/>
                </a:lnTo>
                <a:lnTo>
                  <a:pt x="1926" y="845"/>
                </a:lnTo>
                <a:lnTo>
                  <a:pt x="1926" y="847"/>
                </a:lnTo>
                <a:lnTo>
                  <a:pt x="1926" y="847"/>
                </a:lnTo>
                <a:lnTo>
                  <a:pt x="1926" y="847"/>
                </a:lnTo>
                <a:lnTo>
                  <a:pt x="1926" y="847"/>
                </a:lnTo>
                <a:lnTo>
                  <a:pt x="1928" y="847"/>
                </a:lnTo>
                <a:lnTo>
                  <a:pt x="1928" y="850"/>
                </a:lnTo>
                <a:lnTo>
                  <a:pt x="1928" y="850"/>
                </a:lnTo>
                <a:lnTo>
                  <a:pt x="1926" y="850"/>
                </a:lnTo>
                <a:lnTo>
                  <a:pt x="1926" y="850"/>
                </a:lnTo>
                <a:lnTo>
                  <a:pt x="1926" y="852"/>
                </a:lnTo>
                <a:lnTo>
                  <a:pt x="1926" y="852"/>
                </a:lnTo>
                <a:lnTo>
                  <a:pt x="1926" y="852"/>
                </a:lnTo>
                <a:lnTo>
                  <a:pt x="1926" y="854"/>
                </a:lnTo>
                <a:lnTo>
                  <a:pt x="1926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7"/>
                </a:lnTo>
                <a:lnTo>
                  <a:pt x="1928" y="854"/>
                </a:lnTo>
                <a:lnTo>
                  <a:pt x="1928" y="854"/>
                </a:lnTo>
                <a:lnTo>
                  <a:pt x="1931" y="854"/>
                </a:lnTo>
                <a:lnTo>
                  <a:pt x="1928" y="852"/>
                </a:lnTo>
                <a:lnTo>
                  <a:pt x="1928" y="852"/>
                </a:lnTo>
                <a:lnTo>
                  <a:pt x="1928" y="852"/>
                </a:lnTo>
                <a:lnTo>
                  <a:pt x="1928" y="852"/>
                </a:lnTo>
                <a:lnTo>
                  <a:pt x="1928" y="852"/>
                </a:lnTo>
                <a:lnTo>
                  <a:pt x="1928" y="852"/>
                </a:lnTo>
                <a:lnTo>
                  <a:pt x="1931" y="852"/>
                </a:lnTo>
                <a:lnTo>
                  <a:pt x="1931" y="852"/>
                </a:lnTo>
                <a:lnTo>
                  <a:pt x="1931" y="854"/>
                </a:lnTo>
                <a:lnTo>
                  <a:pt x="1931" y="854"/>
                </a:lnTo>
                <a:lnTo>
                  <a:pt x="1931" y="854"/>
                </a:lnTo>
                <a:lnTo>
                  <a:pt x="1931" y="854"/>
                </a:lnTo>
                <a:lnTo>
                  <a:pt x="1933" y="854"/>
                </a:lnTo>
                <a:lnTo>
                  <a:pt x="1933" y="854"/>
                </a:lnTo>
                <a:lnTo>
                  <a:pt x="1935" y="854"/>
                </a:lnTo>
                <a:close/>
                <a:moveTo>
                  <a:pt x="1247" y="708"/>
                </a:moveTo>
                <a:lnTo>
                  <a:pt x="1247" y="708"/>
                </a:lnTo>
                <a:lnTo>
                  <a:pt x="1247" y="708"/>
                </a:lnTo>
                <a:lnTo>
                  <a:pt x="1247" y="708"/>
                </a:lnTo>
                <a:close/>
                <a:moveTo>
                  <a:pt x="859" y="940"/>
                </a:moveTo>
                <a:lnTo>
                  <a:pt x="859" y="940"/>
                </a:lnTo>
                <a:lnTo>
                  <a:pt x="859" y="940"/>
                </a:lnTo>
                <a:lnTo>
                  <a:pt x="859" y="940"/>
                </a:lnTo>
                <a:lnTo>
                  <a:pt x="859" y="940"/>
                </a:lnTo>
                <a:lnTo>
                  <a:pt x="859" y="937"/>
                </a:lnTo>
                <a:lnTo>
                  <a:pt x="859" y="937"/>
                </a:lnTo>
                <a:lnTo>
                  <a:pt x="857" y="940"/>
                </a:lnTo>
                <a:lnTo>
                  <a:pt x="857" y="940"/>
                </a:lnTo>
                <a:lnTo>
                  <a:pt x="857" y="940"/>
                </a:lnTo>
                <a:lnTo>
                  <a:pt x="857" y="940"/>
                </a:lnTo>
                <a:lnTo>
                  <a:pt x="859" y="940"/>
                </a:lnTo>
                <a:close/>
                <a:moveTo>
                  <a:pt x="937" y="914"/>
                </a:moveTo>
                <a:lnTo>
                  <a:pt x="937" y="914"/>
                </a:lnTo>
                <a:lnTo>
                  <a:pt x="937" y="914"/>
                </a:lnTo>
                <a:lnTo>
                  <a:pt x="939" y="914"/>
                </a:lnTo>
                <a:lnTo>
                  <a:pt x="939" y="911"/>
                </a:lnTo>
                <a:lnTo>
                  <a:pt x="937" y="911"/>
                </a:lnTo>
                <a:lnTo>
                  <a:pt x="937" y="911"/>
                </a:lnTo>
                <a:lnTo>
                  <a:pt x="937" y="914"/>
                </a:lnTo>
                <a:lnTo>
                  <a:pt x="937" y="914"/>
                </a:lnTo>
                <a:lnTo>
                  <a:pt x="937" y="914"/>
                </a:lnTo>
                <a:lnTo>
                  <a:pt x="937" y="914"/>
                </a:lnTo>
                <a:close/>
                <a:moveTo>
                  <a:pt x="942" y="914"/>
                </a:moveTo>
                <a:lnTo>
                  <a:pt x="942" y="914"/>
                </a:lnTo>
                <a:lnTo>
                  <a:pt x="942" y="914"/>
                </a:lnTo>
                <a:lnTo>
                  <a:pt x="942" y="911"/>
                </a:lnTo>
                <a:lnTo>
                  <a:pt x="939" y="911"/>
                </a:lnTo>
                <a:lnTo>
                  <a:pt x="939" y="914"/>
                </a:lnTo>
                <a:lnTo>
                  <a:pt x="939" y="914"/>
                </a:lnTo>
                <a:lnTo>
                  <a:pt x="939" y="914"/>
                </a:lnTo>
                <a:lnTo>
                  <a:pt x="942" y="914"/>
                </a:lnTo>
                <a:close/>
                <a:moveTo>
                  <a:pt x="949" y="760"/>
                </a:moveTo>
                <a:lnTo>
                  <a:pt x="949" y="760"/>
                </a:lnTo>
                <a:lnTo>
                  <a:pt x="951" y="760"/>
                </a:lnTo>
                <a:lnTo>
                  <a:pt x="954" y="760"/>
                </a:lnTo>
                <a:lnTo>
                  <a:pt x="954" y="760"/>
                </a:lnTo>
                <a:lnTo>
                  <a:pt x="954" y="757"/>
                </a:lnTo>
                <a:lnTo>
                  <a:pt x="956" y="755"/>
                </a:lnTo>
                <a:lnTo>
                  <a:pt x="956" y="755"/>
                </a:lnTo>
                <a:lnTo>
                  <a:pt x="958" y="755"/>
                </a:lnTo>
                <a:lnTo>
                  <a:pt x="958" y="755"/>
                </a:lnTo>
                <a:lnTo>
                  <a:pt x="958" y="753"/>
                </a:lnTo>
                <a:lnTo>
                  <a:pt x="961" y="748"/>
                </a:lnTo>
                <a:lnTo>
                  <a:pt x="961" y="748"/>
                </a:lnTo>
                <a:lnTo>
                  <a:pt x="961" y="746"/>
                </a:lnTo>
                <a:lnTo>
                  <a:pt x="963" y="746"/>
                </a:lnTo>
                <a:lnTo>
                  <a:pt x="963" y="746"/>
                </a:lnTo>
                <a:lnTo>
                  <a:pt x="963" y="746"/>
                </a:lnTo>
                <a:lnTo>
                  <a:pt x="956" y="750"/>
                </a:lnTo>
                <a:lnTo>
                  <a:pt x="954" y="750"/>
                </a:lnTo>
                <a:lnTo>
                  <a:pt x="954" y="750"/>
                </a:lnTo>
                <a:lnTo>
                  <a:pt x="951" y="750"/>
                </a:lnTo>
                <a:lnTo>
                  <a:pt x="951" y="750"/>
                </a:lnTo>
                <a:lnTo>
                  <a:pt x="949" y="753"/>
                </a:lnTo>
                <a:lnTo>
                  <a:pt x="949" y="755"/>
                </a:lnTo>
                <a:lnTo>
                  <a:pt x="949" y="755"/>
                </a:lnTo>
                <a:lnTo>
                  <a:pt x="949" y="755"/>
                </a:lnTo>
                <a:lnTo>
                  <a:pt x="947" y="753"/>
                </a:lnTo>
                <a:lnTo>
                  <a:pt x="949" y="755"/>
                </a:lnTo>
                <a:lnTo>
                  <a:pt x="949" y="755"/>
                </a:lnTo>
                <a:lnTo>
                  <a:pt x="949" y="757"/>
                </a:lnTo>
                <a:lnTo>
                  <a:pt x="949" y="757"/>
                </a:lnTo>
                <a:lnTo>
                  <a:pt x="949" y="757"/>
                </a:lnTo>
                <a:lnTo>
                  <a:pt x="949" y="757"/>
                </a:lnTo>
                <a:lnTo>
                  <a:pt x="949" y="760"/>
                </a:lnTo>
                <a:lnTo>
                  <a:pt x="949" y="760"/>
                </a:lnTo>
                <a:close/>
                <a:moveTo>
                  <a:pt x="970" y="755"/>
                </a:moveTo>
                <a:lnTo>
                  <a:pt x="970" y="755"/>
                </a:lnTo>
                <a:lnTo>
                  <a:pt x="970" y="753"/>
                </a:lnTo>
                <a:lnTo>
                  <a:pt x="970" y="753"/>
                </a:lnTo>
                <a:lnTo>
                  <a:pt x="970" y="753"/>
                </a:lnTo>
                <a:lnTo>
                  <a:pt x="970" y="753"/>
                </a:lnTo>
                <a:lnTo>
                  <a:pt x="970" y="753"/>
                </a:lnTo>
                <a:lnTo>
                  <a:pt x="970" y="753"/>
                </a:lnTo>
                <a:lnTo>
                  <a:pt x="970" y="750"/>
                </a:lnTo>
                <a:lnTo>
                  <a:pt x="970" y="750"/>
                </a:lnTo>
                <a:lnTo>
                  <a:pt x="970" y="753"/>
                </a:lnTo>
                <a:lnTo>
                  <a:pt x="970" y="755"/>
                </a:lnTo>
                <a:lnTo>
                  <a:pt x="970" y="755"/>
                </a:lnTo>
                <a:lnTo>
                  <a:pt x="970" y="755"/>
                </a:lnTo>
                <a:lnTo>
                  <a:pt x="970" y="755"/>
                </a:lnTo>
                <a:close/>
                <a:moveTo>
                  <a:pt x="975" y="757"/>
                </a:moveTo>
                <a:lnTo>
                  <a:pt x="975" y="757"/>
                </a:lnTo>
                <a:lnTo>
                  <a:pt x="975" y="757"/>
                </a:lnTo>
                <a:lnTo>
                  <a:pt x="975" y="757"/>
                </a:lnTo>
                <a:lnTo>
                  <a:pt x="975" y="757"/>
                </a:lnTo>
                <a:lnTo>
                  <a:pt x="975" y="755"/>
                </a:lnTo>
                <a:lnTo>
                  <a:pt x="975" y="755"/>
                </a:lnTo>
                <a:lnTo>
                  <a:pt x="975" y="755"/>
                </a:lnTo>
                <a:lnTo>
                  <a:pt x="975" y="755"/>
                </a:lnTo>
                <a:lnTo>
                  <a:pt x="975" y="755"/>
                </a:lnTo>
                <a:lnTo>
                  <a:pt x="975" y="753"/>
                </a:lnTo>
                <a:lnTo>
                  <a:pt x="975" y="753"/>
                </a:lnTo>
                <a:lnTo>
                  <a:pt x="973" y="753"/>
                </a:lnTo>
                <a:lnTo>
                  <a:pt x="973" y="753"/>
                </a:lnTo>
                <a:lnTo>
                  <a:pt x="973" y="755"/>
                </a:lnTo>
                <a:lnTo>
                  <a:pt x="973" y="755"/>
                </a:lnTo>
                <a:lnTo>
                  <a:pt x="973" y="755"/>
                </a:lnTo>
                <a:lnTo>
                  <a:pt x="975" y="755"/>
                </a:lnTo>
                <a:lnTo>
                  <a:pt x="975" y="757"/>
                </a:lnTo>
                <a:close/>
                <a:moveTo>
                  <a:pt x="864" y="949"/>
                </a:moveTo>
                <a:lnTo>
                  <a:pt x="864" y="949"/>
                </a:lnTo>
                <a:lnTo>
                  <a:pt x="864" y="949"/>
                </a:lnTo>
                <a:lnTo>
                  <a:pt x="866" y="947"/>
                </a:lnTo>
                <a:lnTo>
                  <a:pt x="866" y="947"/>
                </a:lnTo>
                <a:lnTo>
                  <a:pt x="866" y="947"/>
                </a:lnTo>
                <a:lnTo>
                  <a:pt x="866" y="947"/>
                </a:lnTo>
                <a:lnTo>
                  <a:pt x="866" y="947"/>
                </a:lnTo>
                <a:lnTo>
                  <a:pt x="866" y="947"/>
                </a:lnTo>
                <a:lnTo>
                  <a:pt x="864" y="949"/>
                </a:lnTo>
                <a:lnTo>
                  <a:pt x="864" y="949"/>
                </a:lnTo>
                <a:lnTo>
                  <a:pt x="864" y="949"/>
                </a:lnTo>
                <a:lnTo>
                  <a:pt x="864" y="949"/>
                </a:lnTo>
                <a:lnTo>
                  <a:pt x="864" y="949"/>
                </a:lnTo>
                <a:close/>
                <a:moveTo>
                  <a:pt x="939" y="918"/>
                </a:moveTo>
                <a:lnTo>
                  <a:pt x="937" y="921"/>
                </a:lnTo>
                <a:lnTo>
                  <a:pt x="937" y="918"/>
                </a:lnTo>
                <a:lnTo>
                  <a:pt x="937" y="918"/>
                </a:lnTo>
                <a:lnTo>
                  <a:pt x="937" y="921"/>
                </a:lnTo>
                <a:lnTo>
                  <a:pt x="939" y="918"/>
                </a:lnTo>
                <a:lnTo>
                  <a:pt x="942" y="921"/>
                </a:lnTo>
                <a:lnTo>
                  <a:pt x="942" y="918"/>
                </a:lnTo>
                <a:lnTo>
                  <a:pt x="942" y="918"/>
                </a:lnTo>
                <a:lnTo>
                  <a:pt x="939" y="918"/>
                </a:lnTo>
                <a:lnTo>
                  <a:pt x="939" y="918"/>
                </a:lnTo>
                <a:lnTo>
                  <a:pt x="939" y="918"/>
                </a:lnTo>
                <a:lnTo>
                  <a:pt x="939" y="918"/>
                </a:lnTo>
                <a:lnTo>
                  <a:pt x="939" y="918"/>
                </a:lnTo>
                <a:close/>
                <a:moveTo>
                  <a:pt x="1923" y="838"/>
                </a:moveTo>
                <a:lnTo>
                  <a:pt x="1923" y="838"/>
                </a:lnTo>
                <a:lnTo>
                  <a:pt x="1926" y="835"/>
                </a:lnTo>
                <a:lnTo>
                  <a:pt x="1926" y="833"/>
                </a:lnTo>
                <a:lnTo>
                  <a:pt x="1923" y="833"/>
                </a:lnTo>
                <a:lnTo>
                  <a:pt x="1923" y="831"/>
                </a:lnTo>
                <a:lnTo>
                  <a:pt x="1921" y="831"/>
                </a:lnTo>
                <a:lnTo>
                  <a:pt x="1921" y="831"/>
                </a:lnTo>
                <a:lnTo>
                  <a:pt x="1921" y="828"/>
                </a:lnTo>
                <a:lnTo>
                  <a:pt x="1921" y="828"/>
                </a:lnTo>
                <a:lnTo>
                  <a:pt x="1921" y="826"/>
                </a:lnTo>
                <a:lnTo>
                  <a:pt x="1921" y="826"/>
                </a:lnTo>
                <a:lnTo>
                  <a:pt x="1923" y="826"/>
                </a:lnTo>
                <a:lnTo>
                  <a:pt x="1923" y="824"/>
                </a:lnTo>
                <a:lnTo>
                  <a:pt x="1923" y="828"/>
                </a:lnTo>
                <a:lnTo>
                  <a:pt x="1923" y="828"/>
                </a:lnTo>
                <a:lnTo>
                  <a:pt x="1923" y="831"/>
                </a:lnTo>
                <a:lnTo>
                  <a:pt x="1923" y="831"/>
                </a:lnTo>
                <a:lnTo>
                  <a:pt x="1926" y="833"/>
                </a:lnTo>
                <a:lnTo>
                  <a:pt x="1926" y="833"/>
                </a:lnTo>
                <a:lnTo>
                  <a:pt x="1926" y="833"/>
                </a:lnTo>
                <a:lnTo>
                  <a:pt x="1926" y="833"/>
                </a:lnTo>
                <a:lnTo>
                  <a:pt x="1926" y="835"/>
                </a:lnTo>
                <a:lnTo>
                  <a:pt x="1926" y="835"/>
                </a:lnTo>
                <a:lnTo>
                  <a:pt x="1926" y="835"/>
                </a:lnTo>
                <a:lnTo>
                  <a:pt x="1926" y="835"/>
                </a:lnTo>
                <a:lnTo>
                  <a:pt x="1928" y="833"/>
                </a:lnTo>
                <a:lnTo>
                  <a:pt x="1928" y="833"/>
                </a:lnTo>
                <a:lnTo>
                  <a:pt x="1928" y="833"/>
                </a:lnTo>
                <a:lnTo>
                  <a:pt x="1928" y="831"/>
                </a:lnTo>
                <a:lnTo>
                  <a:pt x="1928" y="831"/>
                </a:lnTo>
                <a:lnTo>
                  <a:pt x="1928" y="828"/>
                </a:lnTo>
                <a:lnTo>
                  <a:pt x="1928" y="826"/>
                </a:lnTo>
                <a:lnTo>
                  <a:pt x="1926" y="826"/>
                </a:lnTo>
                <a:lnTo>
                  <a:pt x="1923" y="821"/>
                </a:lnTo>
                <a:lnTo>
                  <a:pt x="1923" y="819"/>
                </a:lnTo>
                <a:lnTo>
                  <a:pt x="1923" y="817"/>
                </a:lnTo>
                <a:lnTo>
                  <a:pt x="1923" y="817"/>
                </a:lnTo>
                <a:lnTo>
                  <a:pt x="1923" y="819"/>
                </a:lnTo>
                <a:lnTo>
                  <a:pt x="1926" y="821"/>
                </a:lnTo>
                <a:lnTo>
                  <a:pt x="1926" y="821"/>
                </a:lnTo>
                <a:lnTo>
                  <a:pt x="1926" y="824"/>
                </a:lnTo>
                <a:lnTo>
                  <a:pt x="1928" y="824"/>
                </a:lnTo>
                <a:lnTo>
                  <a:pt x="1928" y="826"/>
                </a:lnTo>
                <a:lnTo>
                  <a:pt x="1928" y="826"/>
                </a:lnTo>
                <a:lnTo>
                  <a:pt x="1931" y="828"/>
                </a:lnTo>
                <a:lnTo>
                  <a:pt x="1931" y="828"/>
                </a:lnTo>
                <a:lnTo>
                  <a:pt x="1928" y="831"/>
                </a:lnTo>
                <a:lnTo>
                  <a:pt x="1928" y="831"/>
                </a:lnTo>
                <a:lnTo>
                  <a:pt x="1928" y="833"/>
                </a:lnTo>
                <a:lnTo>
                  <a:pt x="1928" y="833"/>
                </a:lnTo>
                <a:lnTo>
                  <a:pt x="1928" y="833"/>
                </a:lnTo>
                <a:lnTo>
                  <a:pt x="1928" y="833"/>
                </a:lnTo>
                <a:lnTo>
                  <a:pt x="1928" y="833"/>
                </a:lnTo>
                <a:lnTo>
                  <a:pt x="1928" y="835"/>
                </a:lnTo>
                <a:lnTo>
                  <a:pt x="1928" y="835"/>
                </a:lnTo>
                <a:lnTo>
                  <a:pt x="1928" y="835"/>
                </a:lnTo>
                <a:lnTo>
                  <a:pt x="1926" y="838"/>
                </a:lnTo>
                <a:lnTo>
                  <a:pt x="1926" y="838"/>
                </a:lnTo>
                <a:lnTo>
                  <a:pt x="1926" y="838"/>
                </a:lnTo>
                <a:lnTo>
                  <a:pt x="1928" y="840"/>
                </a:lnTo>
                <a:lnTo>
                  <a:pt x="1928" y="840"/>
                </a:lnTo>
                <a:lnTo>
                  <a:pt x="1928" y="840"/>
                </a:lnTo>
                <a:lnTo>
                  <a:pt x="1931" y="840"/>
                </a:lnTo>
                <a:lnTo>
                  <a:pt x="1931" y="838"/>
                </a:lnTo>
                <a:lnTo>
                  <a:pt x="1933" y="838"/>
                </a:lnTo>
                <a:lnTo>
                  <a:pt x="1933" y="835"/>
                </a:lnTo>
                <a:lnTo>
                  <a:pt x="1933" y="835"/>
                </a:lnTo>
                <a:lnTo>
                  <a:pt x="1933" y="835"/>
                </a:lnTo>
                <a:lnTo>
                  <a:pt x="1931" y="833"/>
                </a:lnTo>
                <a:lnTo>
                  <a:pt x="1931" y="833"/>
                </a:lnTo>
                <a:lnTo>
                  <a:pt x="1931" y="831"/>
                </a:lnTo>
                <a:lnTo>
                  <a:pt x="1931" y="831"/>
                </a:lnTo>
                <a:lnTo>
                  <a:pt x="1933" y="831"/>
                </a:lnTo>
                <a:lnTo>
                  <a:pt x="1931" y="828"/>
                </a:lnTo>
                <a:lnTo>
                  <a:pt x="1933" y="828"/>
                </a:lnTo>
                <a:lnTo>
                  <a:pt x="1933" y="831"/>
                </a:lnTo>
                <a:lnTo>
                  <a:pt x="1933" y="831"/>
                </a:lnTo>
                <a:lnTo>
                  <a:pt x="1933" y="831"/>
                </a:lnTo>
                <a:lnTo>
                  <a:pt x="1933" y="831"/>
                </a:lnTo>
                <a:lnTo>
                  <a:pt x="1933" y="833"/>
                </a:lnTo>
                <a:lnTo>
                  <a:pt x="1933" y="833"/>
                </a:lnTo>
                <a:lnTo>
                  <a:pt x="1933" y="833"/>
                </a:lnTo>
                <a:lnTo>
                  <a:pt x="1933" y="833"/>
                </a:lnTo>
                <a:lnTo>
                  <a:pt x="1933" y="835"/>
                </a:lnTo>
                <a:lnTo>
                  <a:pt x="1933" y="835"/>
                </a:lnTo>
                <a:lnTo>
                  <a:pt x="1933" y="838"/>
                </a:lnTo>
                <a:lnTo>
                  <a:pt x="1933" y="840"/>
                </a:lnTo>
                <a:lnTo>
                  <a:pt x="1933" y="840"/>
                </a:lnTo>
                <a:lnTo>
                  <a:pt x="1935" y="840"/>
                </a:lnTo>
                <a:lnTo>
                  <a:pt x="1938" y="843"/>
                </a:lnTo>
                <a:lnTo>
                  <a:pt x="1938" y="840"/>
                </a:lnTo>
                <a:lnTo>
                  <a:pt x="1938" y="840"/>
                </a:lnTo>
                <a:lnTo>
                  <a:pt x="1938" y="838"/>
                </a:lnTo>
                <a:lnTo>
                  <a:pt x="1938" y="838"/>
                </a:lnTo>
                <a:lnTo>
                  <a:pt x="1938" y="838"/>
                </a:lnTo>
                <a:lnTo>
                  <a:pt x="1938" y="838"/>
                </a:lnTo>
                <a:lnTo>
                  <a:pt x="1940" y="838"/>
                </a:lnTo>
                <a:lnTo>
                  <a:pt x="1940" y="838"/>
                </a:lnTo>
                <a:lnTo>
                  <a:pt x="1940" y="835"/>
                </a:lnTo>
                <a:lnTo>
                  <a:pt x="1940" y="835"/>
                </a:lnTo>
                <a:lnTo>
                  <a:pt x="1940" y="833"/>
                </a:lnTo>
                <a:lnTo>
                  <a:pt x="1940" y="831"/>
                </a:lnTo>
                <a:lnTo>
                  <a:pt x="1940" y="831"/>
                </a:lnTo>
                <a:lnTo>
                  <a:pt x="1940" y="831"/>
                </a:lnTo>
                <a:lnTo>
                  <a:pt x="1940" y="828"/>
                </a:lnTo>
                <a:lnTo>
                  <a:pt x="1938" y="828"/>
                </a:lnTo>
                <a:lnTo>
                  <a:pt x="1938" y="828"/>
                </a:lnTo>
                <a:lnTo>
                  <a:pt x="1938" y="828"/>
                </a:lnTo>
                <a:lnTo>
                  <a:pt x="1938" y="826"/>
                </a:lnTo>
                <a:lnTo>
                  <a:pt x="1938" y="826"/>
                </a:lnTo>
                <a:lnTo>
                  <a:pt x="1938" y="826"/>
                </a:lnTo>
                <a:lnTo>
                  <a:pt x="1940" y="826"/>
                </a:lnTo>
                <a:lnTo>
                  <a:pt x="1940" y="828"/>
                </a:lnTo>
                <a:lnTo>
                  <a:pt x="1940" y="828"/>
                </a:lnTo>
                <a:lnTo>
                  <a:pt x="1940" y="826"/>
                </a:lnTo>
                <a:lnTo>
                  <a:pt x="1940" y="826"/>
                </a:lnTo>
                <a:lnTo>
                  <a:pt x="1940" y="826"/>
                </a:lnTo>
                <a:lnTo>
                  <a:pt x="1940" y="824"/>
                </a:lnTo>
                <a:lnTo>
                  <a:pt x="1938" y="824"/>
                </a:lnTo>
                <a:lnTo>
                  <a:pt x="1938" y="824"/>
                </a:lnTo>
                <a:lnTo>
                  <a:pt x="1938" y="821"/>
                </a:lnTo>
                <a:lnTo>
                  <a:pt x="1938" y="821"/>
                </a:lnTo>
                <a:lnTo>
                  <a:pt x="1938" y="821"/>
                </a:lnTo>
                <a:lnTo>
                  <a:pt x="1938" y="821"/>
                </a:lnTo>
                <a:lnTo>
                  <a:pt x="1938" y="819"/>
                </a:lnTo>
                <a:lnTo>
                  <a:pt x="1935" y="817"/>
                </a:lnTo>
                <a:lnTo>
                  <a:pt x="1938" y="817"/>
                </a:lnTo>
                <a:lnTo>
                  <a:pt x="1938" y="817"/>
                </a:lnTo>
                <a:lnTo>
                  <a:pt x="1938" y="817"/>
                </a:lnTo>
                <a:lnTo>
                  <a:pt x="1938" y="817"/>
                </a:lnTo>
                <a:lnTo>
                  <a:pt x="1938" y="817"/>
                </a:lnTo>
                <a:lnTo>
                  <a:pt x="1938" y="814"/>
                </a:lnTo>
                <a:lnTo>
                  <a:pt x="1935" y="812"/>
                </a:lnTo>
                <a:lnTo>
                  <a:pt x="1935" y="812"/>
                </a:lnTo>
                <a:lnTo>
                  <a:pt x="1935" y="812"/>
                </a:lnTo>
                <a:lnTo>
                  <a:pt x="1935" y="812"/>
                </a:lnTo>
                <a:lnTo>
                  <a:pt x="1935" y="809"/>
                </a:lnTo>
                <a:lnTo>
                  <a:pt x="1933" y="809"/>
                </a:lnTo>
                <a:lnTo>
                  <a:pt x="1931" y="807"/>
                </a:lnTo>
                <a:lnTo>
                  <a:pt x="1931" y="807"/>
                </a:lnTo>
                <a:lnTo>
                  <a:pt x="1931" y="805"/>
                </a:lnTo>
                <a:lnTo>
                  <a:pt x="1923" y="800"/>
                </a:lnTo>
                <a:lnTo>
                  <a:pt x="1921" y="800"/>
                </a:lnTo>
                <a:lnTo>
                  <a:pt x="1921" y="798"/>
                </a:lnTo>
                <a:lnTo>
                  <a:pt x="1919" y="798"/>
                </a:lnTo>
                <a:lnTo>
                  <a:pt x="1919" y="800"/>
                </a:lnTo>
                <a:lnTo>
                  <a:pt x="1916" y="800"/>
                </a:lnTo>
                <a:lnTo>
                  <a:pt x="1916" y="802"/>
                </a:lnTo>
                <a:lnTo>
                  <a:pt x="1914" y="802"/>
                </a:lnTo>
                <a:lnTo>
                  <a:pt x="1914" y="802"/>
                </a:lnTo>
                <a:lnTo>
                  <a:pt x="1914" y="802"/>
                </a:lnTo>
                <a:lnTo>
                  <a:pt x="1914" y="802"/>
                </a:lnTo>
                <a:lnTo>
                  <a:pt x="1914" y="805"/>
                </a:lnTo>
                <a:lnTo>
                  <a:pt x="1912" y="805"/>
                </a:lnTo>
                <a:lnTo>
                  <a:pt x="1909" y="805"/>
                </a:lnTo>
                <a:lnTo>
                  <a:pt x="1912" y="805"/>
                </a:lnTo>
                <a:lnTo>
                  <a:pt x="1912" y="807"/>
                </a:lnTo>
                <a:lnTo>
                  <a:pt x="1912" y="807"/>
                </a:lnTo>
                <a:lnTo>
                  <a:pt x="1914" y="807"/>
                </a:lnTo>
                <a:lnTo>
                  <a:pt x="1916" y="807"/>
                </a:lnTo>
                <a:lnTo>
                  <a:pt x="1916" y="807"/>
                </a:lnTo>
                <a:lnTo>
                  <a:pt x="1916" y="807"/>
                </a:lnTo>
                <a:lnTo>
                  <a:pt x="1909" y="809"/>
                </a:lnTo>
                <a:lnTo>
                  <a:pt x="1909" y="809"/>
                </a:lnTo>
                <a:lnTo>
                  <a:pt x="1909" y="812"/>
                </a:lnTo>
                <a:lnTo>
                  <a:pt x="1909" y="812"/>
                </a:lnTo>
                <a:lnTo>
                  <a:pt x="1912" y="812"/>
                </a:lnTo>
                <a:lnTo>
                  <a:pt x="1912" y="812"/>
                </a:lnTo>
                <a:lnTo>
                  <a:pt x="1912" y="812"/>
                </a:lnTo>
                <a:lnTo>
                  <a:pt x="1912" y="812"/>
                </a:lnTo>
                <a:lnTo>
                  <a:pt x="1914" y="812"/>
                </a:lnTo>
                <a:lnTo>
                  <a:pt x="1914" y="809"/>
                </a:lnTo>
                <a:lnTo>
                  <a:pt x="1914" y="809"/>
                </a:lnTo>
                <a:lnTo>
                  <a:pt x="1914" y="809"/>
                </a:lnTo>
                <a:lnTo>
                  <a:pt x="1914" y="809"/>
                </a:lnTo>
                <a:lnTo>
                  <a:pt x="1914" y="809"/>
                </a:lnTo>
                <a:lnTo>
                  <a:pt x="1914" y="809"/>
                </a:lnTo>
                <a:lnTo>
                  <a:pt x="1916" y="812"/>
                </a:lnTo>
                <a:lnTo>
                  <a:pt x="1916" y="812"/>
                </a:lnTo>
                <a:lnTo>
                  <a:pt x="1914" y="812"/>
                </a:lnTo>
                <a:lnTo>
                  <a:pt x="1912" y="814"/>
                </a:lnTo>
                <a:lnTo>
                  <a:pt x="1912" y="814"/>
                </a:lnTo>
                <a:lnTo>
                  <a:pt x="1909" y="814"/>
                </a:lnTo>
                <a:lnTo>
                  <a:pt x="1909" y="817"/>
                </a:lnTo>
                <a:lnTo>
                  <a:pt x="1909" y="819"/>
                </a:lnTo>
                <a:lnTo>
                  <a:pt x="1912" y="819"/>
                </a:lnTo>
                <a:lnTo>
                  <a:pt x="1912" y="817"/>
                </a:lnTo>
                <a:lnTo>
                  <a:pt x="1912" y="817"/>
                </a:lnTo>
                <a:lnTo>
                  <a:pt x="1914" y="814"/>
                </a:lnTo>
                <a:lnTo>
                  <a:pt x="1916" y="814"/>
                </a:lnTo>
                <a:lnTo>
                  <a:pt x="1916" y="814"/>
                </a:lnTo>
                <a:lnTo>
                  <a:pt x="1916" y="814"/>
                </a:lnTo>
                <a:lnTo>
                  <a:pt x="1916" y="814"/>
                </a:lnTo>
                <a:lnTo>
                  <a:pt x="1914" y="817"/>
                </a:lnTo>
                <a:lnTo>
                  <a:pt x="1914" y="817"/>
                </a:lnTo>
                <a:lnTo>
                  <a:pt x="1914" y="817"/>
                </a:lnTo>
                <a:lnTo>
                  <a:pt x="1914" y="817"/>
                </a:lnTo>
                <a:lnTo>
                  <a:pt x="1912" y="817"/>
                </a:lnTo>
                <a:lnTo>
                  <a:pt x="1912" y="817"/>
                </a:lnTo>
                <a:lnTo>
                  <a:pt x="1914" y="819"/>
                </a:lnTo>
                <a:lnTo>
                  <a:pt x="1914" y="819"/>
                </a:lnTo>
                <a:lnTo>
                  <a:pt x="1914" y="819"/>
                </a:lnTo>
                <a:lnTo>
                  <a:pt x="1912" y="819"/>
                </a:lnTo>
                <a:lnTo>
                  <a:pt x="1912" y="819"/>
                </a:lnTo>
                <a:lnTo>
                  <a:pt x="1912" y="819"/>
                </a:lnTo>
                <a:lnTo>
                  <a:pt x="1912" y="819"/>
                </a:lnTo>
                <a:lnTo>
                  <a:pt x="1912" y="819"/>
                </a:lnTo>
                <a:lnTo>
                  <a:pt x="1912" y="821"/>
                </a:lnTo>
                <a:lnTo>
                  <a:pt x="1912" y="821"/>
                </a:lnTo>
                <a:lnTo>
                  <a:pt x="1912" y="821"/>
                </a:lnTo>
                <a:lnTo>
                  <a:pt x="1912" y="824"/>
                </a:lnTo>
                <a:lnTo>
                  <a:pt x="1914" y="824"/>
                </a:lnTo>
                <a:lnTo>
                  <a:pt x="1914" y="824"/>
                </a:lnTo>
                <a:lnTo>
                  <a:pt x="1916" y="824"/>
                </a:lnTo>
                <a:lnTo>
                  <a:pt x="1916" y="826"/>
                </a:lnTo>
                <a:lnTo>
                  <a:pt x="1916" y="826"/>
                </a:lnTo>
                <a:lnTo>
                  <a:pt x="1914" y="826"/>
                </a:lnTo>
                <a:lnTo>
                  <a:pt x="1914" y="826"/>
                </a:lnTo>
                <a:lnTo>
                  <a:pt x="1914" y="826"/>
                </a:lnTo>
                <a:lnTo>
                  <a:pt x="1914" y="828"/>
                </a:lnTo>
                <a:lnTo>
                  <a:pt x="1914" y="828"/>
                </a:lnTo>
                <a:lnTo>
                  <a:pt x="1912" y="833"/>
                </a:lnTo>
                <a:lnTo>
                  <a:pt x="1912" y="833"/>
                </a:lnTo>
                <a:lnTo>
                  <a:pt x="1912" y="833"/>
                </a:lnTo>
                <a:lnTo>
                  <a:pt x="1914" y="835"/>
                </a:lnTo>
                <a:lnTo>
                  <a:pt x="1916" y="835"/>
                </a:lnTo>
                <a:lnTo>
                  <a:pt x="1916" y="835"/>
                </a:lnTo>
                <a:lnTo>
                  <a:pt x="1916" y="835"/>
                </a:lnTo>
                <a:lnTo>
                  <a:pt x="1916" y="835"/>
                </a:lnTo>
                <a:lnTo>
                  <a:pt x="1919" y="838"/>
                </a:lnTo>
                <a:lnTo>
                  <a:pt x="1919" y="838"/>
                </a:lnTo>
                <a:lnTo>
                  <a:pt x="1921" y="838"/>
                </a:lnTo>
                <a:lnTo>
                  <a:pt x="1923" y="840"/>
                </a:lnTo>
                <a:lnTo>
                  <a:pt x="1923" y="840"/>
                </a:lnTo>
                <a:lnTo>
                  <a:pt x="1923" y="838"/>
                </a:lnTo>
                <a:close/>
                <a:moveTo>
                  <a:pt x="873" y="942"/>
                </a:moveTo>
                <a:lnTo>
                  <a:pt x="873" y="942"/>
                </a:lnTo>
                <a:lnTo>
                  <a:pt x="873" y="942"/>
                </a:lnTo>
                <a:lnTo>
                  <a:pt x="871" y="942"/>
                </a:lnTo>
                <a:lnTo>
                  <a:pt x="868" y="944"/>
                </a:lnTo>
                <a:lnTo>
                  <a:pt x="866" y="944"/>
                </a:lnTo>
                <a:lnTo>
                  <a:pt x="866" y="947"/>
                </a:lnTo>
                <a:lnTo>
                  <a:pt x="866" y="944"/>
                </a:lnTo>
                <a:lnTo>
                  <a:pt x="873" y="942"/>
                </a:lnTo>
                <a:lnTo>
                  <a:pt x="873" y="942"/>
                </a:lnTo>
                <a:close/>
                <a:moveTo>
                  <a:pt x="1850" y="838"/>
                </a:moveTo>
                <a:lnTo>
                  <a:pt x="1852" y="838"/>
                </a:lnTo>
                <a:lnTo>
                  <a:pt x="1852" y="838"/>
                </a:lnTo>
                <a:lnTo>
                  <a:pt x="1852" y="835"/>
                </a:lnTo>
                <a:lnTo>
                  <a:pt x="1852" y="833"/>
                </a:lnTo>
                <a:lnTo>
                  <a:pt x="1852" y="833"/>
                </a:lnTo>
                <a:lnTo>
                  <a:pt x="1852" y="833"/>
                </a:lnTo>
                <a:lnTo>
                  <a:pt x="1852" y="833"/>
                </a:lnTo>
                <a:lnTo>
                  <a:pt x="1855" y="835"/>
                </a:lnTo>
                <a:lnTo>
                  <a:pt x="1855" y="833"/>
                </a:lnTo>
                <a:lnTo>
                  <a:pt x="1855" y="833"/>
                </a:lnTo>
                <a:lnTo>
                  <a:pt x="1857" y="831"/>
                </a:lnTo>
                <a:lnTo>
                  <a:pt x="1857" y="831"/>
                </a:lnTo>
                <a:lnTo>
                  <a:pt x="1857" y="828"/>
                </a:lnTo>
                <a:lnTo>
                  <a:pt x="1857" y="828"/>
                </a:lnTo>
                <a:lnTo>
                  <a:pt x="1857" y="831"/>
                </a:lnTo>
                <a:lnTo>
                  <a:pt x="1857" y="831"/>
                </a:lnTo>
                <a:lnTo>
                  <a:pt x="1855" y="831"/>
                </a:lnTo>
                <a:lnTo>
                  <a:pt x="1852" y="833"/>
                </a:lnTo>
                <a:lnTo>
                  <a:pt x="1852" y="833"/>
                </a:lnTo>
                <a:lnTo>
                  <a:pt x="1852" y="831"/>
                </a:lnTo>
                <a:lnTo>
                  <a:pt x="1852" y="831"/>
                </a:lnTo>
                <a:lnTo>
                  <a:pt x="1850" y="831"/>
                </a:lnTo>
                <a:lnTo>
                  <a:pt x="1850" y="831"/>
                </a:lnTo>
                <a:lnTo>
                  <a:pt x="1850" y="831"/>
                </a:lnTo>
                <a:lnTo>
                  <a:pt x="1848" y="831"/>
                </a:lnTo>
                <a:lnTo>
                  <a:pt x="1848" y="831"/>
                </a:lnTo>
                <a:lnTo>
                  <a:pt x="1848" y="833"/>
                </a:lnTo>
                <a:lnTo>
                  <a:pt x="1848" y="833"/>
                </a:lnTo>
                <a:lnTo>
                  <a:pt x="1848" y="831"/>
                </a:lnTo>
                <a:lnTo>
                  <a:pt x="1848" y="831"/>
                </a:lnTo>
                <a:lnTo>
                  <a:pt x="1845" y="831"/>
                </a:lnTo>
                <a:lnTo>
                  <a:pt x="1845" y="833"/>
                </a:lnTo>
                <a:lnTo>
                  <a:pt x="1848" y="833"/>
                </a:lnTo>
                <a:lnTo>
                  <a:pt x="1848" y="833"/>
                </a:lnTo>
                <a:lnTo>
                  <a:pt x="1845" y="833"/>
                </a:lnTo>
                <a:lnTo>
                  <a:pt x="1845" y="833"/>
                </a:lnTo>
                <a:lnTo>
                  <a:pt x="1845" y="835"/>
                </a:lnTo>
                <a:lnTo>
                  <a:pt x="1848" y="838"/>
                </a:lnTo>
                <a:lnTo>
                  <a:pt x="1850" y="838"/>
                </a:lnTo>
                <a:close/>
                <a:moveTo>
                  <a:pt x="1855" y="828"/>
                </a:moveTo>
                <a:lnTo>
                  <a:pt x="1855" y="828"/>
                </a:lnTo>
                <a:lnTo>
                  <a:pt x="1855" y="828"/>
                </a:lnTo>
                <a:lnTo>
                  <a:pt x="1857" y="828"/>
                </a:lnTo>
                <a:lnTo>
                  <a:pt x="1857" y="828"/>
                </a:lnTo>
                <a:lnTo>
                  <a:pt x="1857" y="828"/>
                </a:lnTo>
                <a:lnTo>
                  <a:pt x="1857" y="831"/>
                </a:lnTo>
                <a:lnTo>
                  <a:pt x="1860" y="831"/>
                </a:lnTo>
                <a:lnTo>
                  <a:pt x="1860" y="831"/>
                </a:lnTo>
                <a:lnTo>
                  <a:pt x="1860" y="831"/>
                </a:lnTo>
                <a:lnTo>
                  <a:pt x="1860" y="831"/>
                </a:lnTo>
                <a:lnTo>
                  <a:pt x="1860" y="831"/>
                </a:lnTo>
                <a:lnTo>
                  <a:pt x="1860" y="831"/>
                </a:lnTo>
                <a:lnTo>
                  <a:pt x="1860" y="828"/>
                </a:lnTo>
                <a:lnTo>
                  <a:pt x="1860" y="828"/>
                </a:lnTo>
                <a:lnTo>
                  <a:pt x="1860" y="826"/>
                </a:lnTo>
                <a:lnTo>
                  <a:pt x="1860" y="826"/>
                </a:lnTo>
                <a:lnTo>
                  <a:pt x="1857" y="826"/>
                </a:lnTo>
                <a:lnTo>
                  <a:pt x="1857" y="826"/>
                </a:lnTo>
                <a:lnTo>
                  <a:pt x="1857" y="826"/>
                </a:lnTo>
                <a:lnTo>
                  <a:pt x="1857" y="824"/>
                </a:lnTo>
                <a:lnTo>
                  <a:pt x="1857" y="824"/>
                </a:lnTo>
                <a:lnTo>
                  <a:pt x="1855" y="824"/>
                </a:lnTo>
                <a:lnTo>
                  <a:pt x="1855" y="824"/>
                </a:lnTo>
                <a:lnTo>
                  <a:pt x="1855" y="826"/>
                </a:lnTo>
                <a:lnTo>
                  <a:pt x="1855" y="826"/>
                </a:lnTo>
                <a:lnTo>
                  <a:pt x="1855" y="826"/>
                </a:lnTo>
                <a:lnTo>
                  <a:pt x="1855" y="826"/>
                </a:lnTo>
                <a:lnTo>
                  <a:pt x="1857" y="826"/>
                </a:lnTo>
                <a:lnTo>
                  <a:pt x="1855" y="828"/>
                </a:lnTo>
                <a:lnTo>
                  <a:pt x="1855" y="828"/>
                </a:lnTo>
                <a:close/>
                <a:moveTo>
                  <a:pt x="1855" y="852"/>
                </a:moveTo>
                <a:lnTo>
                  <a:pt x="1855" y="852"/>
                </a:lnTo>
                <a:lnTo>
                  <a:pt x="1855" y="852"/>
                </a:lnTo>
                <a:lnTo>
                  <a:pt x="1855" y="852"/>
                </a:lnTo>
                <a:lnTo>
                  <a:pt x="1857" y="854"/>
                </a:lnTo>
                <a:lnTo>
                  <a:pt x="1857" y="854"/>
                </a:lnTo>
                <a:lnTo>
                  <a:pt x="1857" y="852"/>
                </a:lnTo>
                <a:lnTo>
                  <a:pt x="1860" y="852"/>
                </a:lnTo>
                <a:lnTo>
                  <a:pt x="1860" y="852"/>
                </a:lnTo>
                <a:lnTo>
                  <a:pt x="1860" y="852"/>
                </a:lnTo>
                <a:lnTo>
                  <a:pt x="1860" y="850"/>
                </a:lnTo>
                <a:lnTo>
                  <a:pt x="1860" y="850"/>
                </a:lnTo>
                <a:lnTo>
                  <a:pt x="1860" y="850"/>
                </a:lnTo>
                <a:lnTo>
                  <a:pt x="1860" y="847"/>
                </a:lnTo>
                <a:lnTo>
                  <a:pt x="1857" y="847"/>
                </a:lnTo>
                <a:lnTo>
                  <a:pt x="1855" y="847"/>
                </a:lnTo>
                <a:lnTo>
                  <a:pt x="1855" y="847"/>
                </a:lnTo>
                <a:lnTo>
                  <a:pt x="1855" y="850"/>
                </a:lnTo>
                <a:lnTo>
                  <a:pt x="1855" y="850"/>
                </a:lnTo>
                <a:lnTo>
                  <a:pt x="1855" y="852"/>
                </a:lnTo>
                <a:close/>
                <a:moveTo>
                  <a:pt x="1845" y="824"/>
                </a:moveTo>
                <a:lnTo>
                  <a:pt x="1845" y="824"/>
                </a:lnTo>
                <a:lnTo>
                  <a:pt x="1848" y="821"/>
                </a:lnTo>
                <a:lnTo>
                  <a:pt x="1848" y="821"/>
                </a:lnTo>
                <a:lnTo>
                  <a:pt x="1848" y="819"/>
                </a:lnTo>
                <a:lnTo>
                  <a:pt x="1848" y="819"/>
                </a:lnTo>
                <a:lnTo>
                  <a:pt x="1850" y="819"/>
                </a:lnTo>
                <a:lnTo>
                  <a:pt x="1850" y="819"/>
                </a:lnTo>
                <a:lnTo>
                  <a:pt x="1850" y="819"/>
                </a:lnTo>
                <a:lnTo>
                  <a:pt x="1852" y="819"/>
                </a:lnTo>
                <a:lnTo>
                  <a:pt x="1852" y="819"/>
                </a:lnTo>
                <a:lnTo>
                  <a:pt x="1852" y="819"/>
                </a:lnTo>
                <a:lnTo>
                  <a:pt x="1852" y="817"/>
                </a:lnTo>
                <a:lnTo>
                  <a:pt x="1852" y="817"/>
                </a:lnTo>
                <a:lnTo>
                  <a:pt x="1852" y="814"/>
                </a:lnTo>
                <a:lnTo>
                  <a:pt x="1852" y="814"/>
                </a:lnTo>
                <a:lnTo>
                  <a:pt x="1852" y="814"/>
                </a:lnTo>
                <a:lnTo>
                  <a:pt x="1852" y="814"/>
                </a:lnTo>
                <a:lnTo>
                  <a:pt x="1852" y="812"/>
                </a:lnTo>
                <a:lnTo>
                  <a:pt x="1852" y="809"/>
                </a:lnTo>
                <a:lnTo>
                  <a:pt x="1852" y="809"/>
                </a:lnTo>
                <a:lnTo>
                  <a:pt x="1850" y="809"/>
                </a:lnTo>
                <a:lnTo>
                  <a:pt x="1850" y="809"/>
                </a:lnTo>
                <a:lnTo>
                  <a:pt x="1848" y="809"/>
                </a:lnTo>
                <a:lnTo>
                  <a:pt x="1848" y="809"/>
                </a:lnTo>
                <a:lnTo>
                  <a:pt x="1848" y="812"/>
                </a:lnTo>
                <a:lnTo>
                  <a:pt x="1848" y="812"/>
                </a:lnTo>
                <a:lnTo>
                  <a:pt x="1845" y="812"/>
                </a:lnTo>
                <a:lnTo>
                  <a:pt x="1845" y="814"/>
                </a:lnTo>
                <a:lnTo>
                  <a:pt x="1845" y="814"/>
                </a:lnTo>
                <a:lnTo>
                  <a:pt x="1845" y="814"/>
                </a:lnTo>
                <a:lnTo>
                  <a:pt x="1843" y="814"/>
                </a:lnTo>
                <a:lnTo>
                  <a:pt x="1841" y="814"/>
                </a:lnTo>
                <a:lnTo>
                  <a:pt x="1841" y="814"/>
                </a:lnTo>
                <a:lnTo>
                  <a:pt x="1843" y="817"/>
                </a:lnTo>
                <a:lnTo>
                  <a:pt x="1845" y="814"/>
                </a:lnTo>
                <a:lnTo>
                  <a:pt x="1845" y="814"/>
                </a:lnTo>
                <a:lnTo>
                  <a:pt x="1845" y="817"/>
                </a:lnTo>
                <a:lnTo>
                  <a:pt x="1845" y="817"/>
                </a:lnTo>
                <a:lnTo>
                  <a:pt x="1843" y="817"/>
                </a:lnTo>
                <a:lnTo>
                  <a:pt x="1841" y="819"/>
                </a:lnTo>
                <a:lnTo>
                  <a:pt x="1841" y="819"/>
                </a:lnTo>
                <a:lnTo>
                  <a:pt x="1841" y="819"/>
                </a:lnTo>
                <a:lnTo>
                  <a:pt x="1841" y="819"/>
                </a:lnTo>
                <a:lnTo>
                  <a:pt x="1838" y="824"/>
                </a:lnTo>
                <a:lnTo>
                  <a:pt x="1838" y="826"/>
                </a:lnTo>
                <a:lnTo>
                  <a:pt x="1841" y="828"/>
                </a:lnTo>
                <a:lnTo>
                  <a:pt x="1841" y="828"/>
                </a:lnTo>
                <a:lnTo>
                  <a:pt x="1841" y="828"/>
                </a:lnTo>
                <a:lnTo>
                  <a:pt x="1843" y="828"/>
                </a:lnTo>
                <a:lnTo>
                  <a:pt x="1843" y="828"/>
                </a:lnTo>
                <a:lnTo>
                  <a:pt x="1843" y="828"/>
                </a:lnTo>
                <a:lnTo>
                  <a:pt x="1843" y="826"/>
                </a:lnTo>
                <a:lnTo>
                  <a:pt x="1845" y="826"/>
                </a:lnTo>
                <a:lnTo>
                  <a:pt x="1845" y="826"/>
                </a:lnTo>
                <a:lnTo>
                  <a:pt x="1845" y="826"/>
                </a:lnTo>
                <a:lnTo>
                  <a:pt x="1843" y="826"/>
                </a:lnTo>
                <a:lnTo>
                  <a:pt x="1843" y="824"/>
                </a:lnTo>
                <a:lnTo>
                  <a:pt x="1843" y="824"/>
                </a:lnTo>
                <a:lnTo>
                  <a:pt x="1845" y="824"/>
                </a:lnTo>
                <a:close/>
                <a:moveTo>
                  <a:pt x="1855" y="850"/>
                </a:moveTo>
                <a:lnTo>
                  <a:pt x="1855" y="850"/>
                </a:lnTo>
                <a:lnTo>
                  <a:pt x="1852" y="847"/>
                </a:lnTo>
                <a:lnTo>
                  <a:pt x="1852" y="847"/>
                </a:lnTo>
                <a:lnTo>
                  <a:pt x="1852" y="847"/>
                </a:lnTo>
                <a:lnTo>
                  <a:pt x="1850" y="847"/>
                </a:lnTo>
                <a:lnTo>
                  <a:pt x="1850" y="847"/>
                </a:lnTo>
                <a:lnTo>
                  <a:pt x="1848" y="847"/>
                </a:lnTo>
                <a:lnTo>
                  <a:pt x="1848" y="847"/>
                </a:lnTo>
                <a:lnTo>
                  <a:pt x="1848" y="850"/>
                </a:lnTo>
                <a:lnTo>
                  <a:pt x="1848" y="850"/>
                </a:lnTo>
                <a:lnTo>
                  <a:pt x="1848" y="850"/>
                </a:lnTo>
                <a:lnTo>
                  <a:pt x="1848" y="850"/>
                </a:lnTo>
                <a:lnTo>
                  <a:pt x="1848" y="850"/>
                </a:lnTo>
                <a:lnTo>
                  <a:pt x="1850" y="850"/>
                </a:lnTo>
                <a:lnTo>
                  <a:pt x="1850" y="850"/>
                </a:lnTo>
                <a:lnTo>
                  <a:pt x="1850" y="850"/>
                </a:lnTo>
                <a:lnTo>
                  <a:pt x="1848" y="852"/>
                </a:lnTo>
                <a:lnTo>
                  <a:pt x="1848" y="854"/>
                </a:lnTo>
                <a:lnTo>
                  <a:pt x="1848" y="854"/>
                </a:lnTo>
                <a:lnTo>
                  <a:pt x="1848" y="854"/>
                </a:lnTo>
                <a:lnTo>
                  <a:pt x="1848" y="854"/>
                </a:lnTo>
                <a:lnTo>
                  <a:pt x="1850" y="854"/>
                </a:lnTo>
                <a:lnTo>
                  <a:pt x="1850" y="852"/>
                </a:lnTo>
                <a:lnTo>
                  <a:pt x="1850" y="852"/>
                </a:lnTo>
                <a:lnTo>
                  <a:pt x="1852" y="854"/>
                </a:lnTo>
                <a:lnTo>
                  <a:pt x="1852" y="854"/>
                </a:lnTo>
                <a:lnTo>
                  <a:pt x="1852" y="852"/>
                </a:lnTo>
                <a:lnTo>
                  <a:pt x="1852" y="852"/>
                </a:lnTo>
                <a:lnTo>
                  <a:pt x="1852" y="850"/>
                </a:lnTo>
                <a:lnTo>
                  <a:pt x="1855" y="850"/>
                </a:lnTo>
                <a:close/>
                <a:moveTo>
                  <a:pt x="1867" y="776"/>
                </a:moveTo>
                <a:lnTo>
                  <a:pt x="1867" y="776"/>
                </a:lnTo>
                <a:lnTo>
                  <a:pt x="1867" y="776"/>
                </a:lnTo>
                <a:lnTo>
                  <a:pt x="1867" y="776"/>
                </a:lnTo>
                <a:lnTo>
                  <a:pt x="1864" y="776"/>
                </a:lnTo>
                <a:lnTo>
                  <a:pt x="1864" y="776"/>
                </a:lnTo>
                <a:lnTo>
                  <a:pt x="1864" y="776"/>
                </a:lnTo>
                <a:lnTo>
                  <a:pt x="1864" y="774"/>
                </a:lnTo>
                <a:lnTo>
                  <a:pt x="1864" y="774"/>
                </a:lnTo>
                <a:lnTo>
                  <a:pt x="1862" y="774"/>
                </a:lnTo>
                <a:lnTo>
                  <a:pt x="1862" y="774"/>
                </a:lnTo>
                <a:lnTo>
                  <a:pt x="1862" y="774"/>
                </a:lnTo>
                <a:lnTo>
                  <a:pt x="1862" y="774"/>
                </a:lnTo>
                <a:lnTo>
                  <a:pt x="1862" y="772"/>
                </a:lnTo>
                <a:lnTo>
                  <a:pt x="1860" y="772"/>
                </a:lnTo>
                <a:lnTo>
                  <a:pt x="1860" y="772"/>
                </a:lnTo>
                <a:lnTo>
                  <a:pt x="1860" y="772"/>
                </a:lnTo>
                <a:lnTo>
                  <a:pt x="1857" y="772"/>
                </a:lnTo>
                <a:lnTo>
                  <a:pt x="1857" y="769"/>
                </a:lnTo>
                <a:lnTo>
                  <a:pt x="1857" y="769"/>
                </a:lnTo>
                <a:lnTo>
                  <a:pt x="1855" y="767"/>
                </a:lnTo>
                <a:lnTo>
                  <a:pt x="1852" y="767"/>
                </a:lnTo>
                <a:lnTo>
                  <a:pt x="1852" y="769"/>
                </a:lnTo>
                <a:lnTo>
                  <a:pt x="1852" y="769"/>
                </a:lnTo>
                <a:lnTo>
                  <a:pt x="1850" y="767"/>
                </a:lnTo>
                <a:lnTo>
                  <a:pt x="1850" y="769"/>
                </a:lnTo>
                <a:lnTo>
                  <a:pt x="1850" y="769"/>
                </a:lnTo>
                <a:lnTo>
                  <a:pt x="1850" y="769"/>
                </a:lnTo>
                <a:lnTo>
                  <a:pt x="1852" y="772"/>
                </a:lnTo>
                <a:lnTo>
                  <a:pt x="1852" y="772"/>
                </a:lnTo>
                <a:lnTo>
                  <a:pt x="1852" y="772"/>
                </a:lnTo>
                <a:lnTo>
                  <a:pt x="1852" y="774"/>
                </a:lnTo>
                <a:lnTo>
                  <a:pt x="1852" y="774"/>
                </a:lnTo>
                <a:lnTo>
                  <a:pt x="1852" y="774"/>
                </a:lnTo>
                <a:lnTo>
                  <a:pt x="1855" y="776"/>
                </a:lnTo>
                <a:lnTo>
                  <a:pt x="1855" y="776"/>
                </a:lnTo>
                <a:lnTo>
                  <a:pt x="1855" y="779"/>
                </a:lnTo>
                <a:lnTo>
                  <a:pt x="1855" y="779"/>
                </a:lnTo>
                <a:lnTo>
                  <a:pt x="1855" y="779"/>
                </a:lnTo>
                <a:lnTo>
                  <a:pt x="1852" y="781"/>
                </a:lnTo>
                <a:lnTo>
                  <a:pt x="1855" y="781"/>
                </a:lnTo>
                <a:lnTo>
                  <a:pt x="1855" y="783"/>
                </a:lnTo>
                <a:lnTo>
                  <a:pt x="1855" y="786"/>
                </a:lnTo>
                <a:lnTo>
                  <a:pt x="1857" y="786"/>
                </a:lnTo>
                <a:lnTo>
                  <a:pt x="1860" y="786"/>
                </a:lnTo>
                <a:lnTo>
                  <a:pt x="1862" y="783"/>
                </a:lnTo>
                <a:lnTo>
                  <a:pt x="1862" y="783"/>
                </a:lnTo>
                <a:lnTo>
                  <a:pt x="1862" y="783"/>
                </a:lnTo>
                <a:lnTo>
                  <a:pt x="1862" y="783"/>
                </a:lnTo>
                <a:lnTo>
                  <a:pt x="1860" y="781"/>
                </a:lnTo>
                <a:lnTo>
                  <a:pt x="1862" y="781"/>
                </a:lnTo>
                <a:lnTo>
                  <a:pt x="1862" y="781"/>
                </a:lnTo>
                <a:lnTo>
                  <a:pt x="1862" y="781"/>
                </a:lnTo>
                <a:lnTo>
                  <a:pt x="1862" y="781"/>
                </a:lnTo>
                <a:lnTo>
                  <a:pt x="1864" y="781"/>
                </a:lnTo>
                <a:lnTo>
                  <a:pt x="1864" y="781"/>
                </a:lnTo>
                <a:lnTo>
                  <a:pt x="1864" y="781"/>
                </a:lnTo>
                <a:lnTo>
                  <a:pt x="1864" y="781"/>
                </a:lnTo>
                <a:lnTo>
                  <a:pt x="1864" y="779"/>
                </a:lnTo>
                <a:lnTo>
                  <a:pt x="1867" y="779"/>
                </a:lnTo>
                <a:lnTo>
                  <a:pt x="1867" y="779"/>
                </a:lnTo>
                <a:lnTo>
                  <a:pt x="1867" y="779"/>
                </a:lnTo>
                <a:lnTo>
                  <a:pt x="1867" y="776"/>
                </a:lnTo>
                <a:lnTo>
                  <a:pt x="1867" y="776"/>
                </a:lnTo>
                <a:lnTo>
                  <a:pt x="1867" y="776"/>
                </a:lnTo>
                <a:lnTo>
                  <a:pt x="1867" y="776"/>
                </a:lnTo>
                <a:close/>
                <a:moveTo>
                  <a:pt x="1836" y="828"/>
                </a:moveTo>
                <a:lnTo>
                  <a:pt x="1836" y="828"/>
                </a:lnTo>
                <a:lnTo>
                  <a:pt x="1836" y="828"/>
                </a:lnTo>
                <a:lnTo>
                  <a:pt x="1836" y="831"/>
                </a:lnTo>
                <a:lnTo>
                  <a:pt x="1836" y="831"/>
                </a:lnTo>
                <a:lnTo>
                  <a:pt x="1836" y="831"/>
                </a:lnTo>
                <a:lnTo>
                  <a:pt x="1836" y="833"/>
                </a:lnTo>
                <a:lnTo>
                  <a:pt x="1838" y="833"/>
                </a:lnTo>
                <a:lnTo>
                  <a:pt x="1838" y="831"/>
                </a:lnTo>
                <a:lnTo>
                  <a:pt x="1838" y="828"/>
                </a:lnTo>
                <a:lnTo>
                  <a:pt x="1836" y="828"/>
                </a:lnTo>
                <a:close/>
                <a:moveTo>
                  <a:pt x="1919" y="838"/>
                </a:moveTo>
                <a:lnTo>
                  <a:pt x="1912" y="835"/>
                </a:lnTo>
                <a:lnTo>
                  <a:pt x="1912" y="835"/>
                </a:lnTo>
                <a:lnTo>
                  <a:pt x="1912" y="835"/>
                </a:lnTo>
                <a:lnTo>
                  <a:pt x="1912" y="838"/>
                </a:lnTo>
                <a:lnTo>
                  <a:pt x="1912" y="838"/>
                </a:lnTo>
                <a:lnTo>
                  <a:pt x="1912" y="838"/>
                </a:lnTo>
                <a:lnTo>
                  <a:pt x="1912" y="838"/>
                </a:lnTo>
                <a:lnTo>
                  <a:pt x="1912" y="840"/>
                </a:lnTo>
                <a:lnTo>
                  <a:pt x="1914" y="840"/>
                </a:lnTo>
                <a:lnTo>
                  <a:pt x="1914" y="843"/>
                </a:lnTo>
                <a:lnTo>
                  <a:pt x="1916" y="847"/>
                </a:lnTo>
                <a:lnTo>
                  <a:pt x="1919" y="850"/>
                </a:lnTo>
                <a:lnTo>
                  <a:pt x="1919" y="850"/>
                </a:lnTo>
                <a:lnTo>
                  <a:pt x="1921" y="850"/>
                </a:lnTo>
                <a:lnTo>
                  <a:pt x="1921" y="850"/>
                </a:lnTo>
                <a:lnTo>
                  <a:pt x="1921" y="850"/>
                </a:lnTo>
                <a:lnTo>
                  <a:pt x="1921" y="850"/>
                </a:lnTo>
                <a:lnTo>
                  <a:pt x="1921" y="847"/>
                </a:lnTo>
                <a:lnTo>
                  <a:pt x="1921" y="847"/>
                </a:lnTo>
                <a:lnTo>
                  <a:pt x="1919" y="847"/>
                </a:lnTo>
                <a:lnTo>
                  <a:pt x="1919" y="845"/>
                </a:lnTo>
                <a:lnTo>
                  <a:pt x="1919" y="845"/>
                </a:lnTo>
                <a:lnTo>
                  <a:pt x="1919" y="845"/>
                </a:lnTo>
                <a:lnTo>
                  <a:pt x="1919" y="845"/>
                </a:lnTo>
                <a:lnTo>
                  <a:pt x="1921" y="845"/>
                </a:lnTo>
                <a:lnTo>
                  <a:pt x="1921" y="843"/>
                </a:lnTo>
                <a:lnTo>
                  <a:pt x="1919" y="840"/>
                </a:lnTo>
                <a:lnTo>
                  <a:pt x="1919" y="840"/>
                </a:lnTo>
                <a:lnTo>
                  <a:pt x="1921" y="840"/>
                </a:lnTo>
                <a:lnTo>
                  <a:pt x="1921" y="840"/>
                </a:lnTo>
                <a:lnTo>
                  <a:pt x="1921" y="843"/>
                </a:lnTo>
                <a:lnTo>
                  <a:pt x="1921" y="843"/>
                </a:lnTo>
                <a:lnTo>
                  <a:pt x="1921" y="840"/>
                </a:lnTo>
                <a:lnTo>
                  <a:pt x="1919" y="838"/>
                </a:lnTo>
                <a:close/>
                <a:moveTo>
                  <a:pt x="1860" y="854"/>
                </a:moveTo>
                <a:lnTo>
                  <a:pt x="1860" y="854"/>
                </a:lnTo>
                <a:lnTo>
                  <a:pt x="1860" y="854"/>
                </a:lnTo>
                <a:lnTo>
                  <a:pt x="1857" y="854"/>
                </a:lnTo>
                <a:lnTo>
                  <a:pt x="1855" y="854"/>
                </a:lnTo>
                <a:lnTo>
                  <a:pt x="1855" y="854"/>
                </a:lnTo>
                <a:lnTo>
                  <a:pt x="1855" y="854"/>
                </a:lnTo>
                <a:lnTo>
                  <a:pt x="1855" y="857"/>
                </a:lnTo>
                <a:lnTo>
                  <a:pt x="1855" y="857"/>
                </a:lnTo>
                <a:lnTo>
                  <a:pt x="1855" y="857"/>
                </a:lnTo>
                <a:lnTo>
                  <a:pt x="1855" y="857"/>
                </a:lnTo>
                <a:lnTo>
                  <a:pt x="1855" y="859"/>
                </a:lnTo>
                <a:lnTo>
                  <a:pt x="1855" y="859"/>
                </a:lnTo>
                <a:lnTo>
                  <a:pt x="1855" y="859"/>
                </a:lnTo>
                <a:lnTo>
                  <a:pt x="1855" y="859"/>
                </a:lnTo>
                <a:lnTo>
                  <a:pt x="1855" y="861"/>
                </a:lnTo>
                <a:lnTo>
                  <a:pt x="1855" y="861"/>
                </a:lnTo>
                <a:lnTo>
                  <a:pt x="1855" y="861"/>
                </a:lnTo>
                <a:lnTo>
                  <a:pt x="1855" y="861"/>
                </a:lnTo>
                <a:lnTo>
                  <a:pt x="1855" y="861"/>
                </a:lnTo>
                <a:lnTo>
                  <a:pt x="1855" y="861"/>
                </a:lnTo>
                <a:lnTo>
                  <a:pt x="1855" y="861"/>
                </a:lnTo>
                <a:lnTo>
                  <a:pt x="1855" y="861"/>
                </a:lnTo>
                <a:lnTo>
                  <a:pt x="1855" y="864"/>
                </a:lnTo>
                <a:lnTo>
                  <a:pt x="1855" y="864"/>
                </a:lnTo>
                <a:lnTo>
                  <a:pt x="1857" y="864"/>
                </a:lnTo>
                <a:lnTo>
                  <a:pt x="1857" y="866"/>
                </a:lnTo>
                <a:lnTo>
                  <a:pt x="1857" y="866"/>
                </a:lnTo>
                <a:lnTo>
                  <a:pt x="1857" y="864"/>
                </a:lnTo>
                <a:lnTo>
                  <a:pt x="1857" y="864"/>
                </a:lnTo>
                <a:lnTo>
                  <a:pt x="1857" y="861"/>
                </a:lnTo>
                <a:lnTo>
                  <a:pt x="1857" y="859"/>
                </a:lnTo>
                <a:lnTo>
                  <a:pt x="1857" y="859"/>
                </a:lnTo>
                <a:lnTo>
                  <a:pt x="1857" y="859"/>
                </a:lnTo>
                <a:lnTo>
                  <a:pt x="1857" y="859"/>
                </a:lnTo>
                <a:lnTo>
                  <a:pt x="1857" y="859"/>
                </a:lnTo>
                <a:lnTo>
                  <a:pt x="1857" y="859"/>
                </a:lnTo>
                <a:lnTo>
                  <a:pt x="1860" y="859"/>
                </a:lnTo>
                <a:lnTo>
                  <a:pt x="1860" y="859"/>
                </a:lnTo>
                <a:lnTo>
                  <a:pt x="1860" y="859"/>
                </a:lnTo>
                <a:lnTo>
                  <a:pt x="1860" y="857"/>
                </a:lnTo>
                <a:lnTo>
                  <a:pt x="1860" y="857"/>
                </a:lnTo>
                <a:lnTo>
                  <a:pt x="1860" y="857"/>
                </a:lnTo>
                <a:lnTo>
                  <a:pt x="1860" y="857"/>
                </a:lnTo>
                <a:lnTo>
                  <a:pt x="1860" y="857"/>
                </a:lnTo>
                <a:lnTo>
                  <a:pt x="1860" y="857"/>
                </a:lnTo>
                <a:lnTo>
                  <a:pt x="1860" y="857"/>
                </a:lnTo>
                <a:lnTo>
                  <a:pt x="1860" y="857"/>
                </a:lnTo>
                <a:lnTo>
                  <a:pt x="1860" y="854"/>
                </a:lnTo>
                <a:lnTo>
                  <a:pt x="1860" y="854"/>
                </a:lnTo>
                <a:lnTo>
                  <a:pt x="1860" y="854"/>
                </a:lnTo>
                <a:close/>
                <a:moveTo>
                  <a:pt x="1897" y="880"/>
                </a:moveTo>
                <a:lnTo>
                  <a:pt x="1897" y="880"/>
                </a:lnTo>
                <a:lnTo>
                  <a:pt x="1897" y="878"/>
                </a:lnTo>
                <a:lnTo>
                  <a:pt x="1897" y="878"/>
                </a:lnTo>
                <a:lnTo>
                  <a:pt x="1897" y="878"/>
                </a:lnTo>
                <a:lnTo>
                  <a:pt x="1895" y="878"/>
                </a:lnTo>
                <a:lnTo>
                  <a:pt x="1895" y="878"/>
                </a:lnTo>
                <a:lnTo>
                  <a:pt x="1895" y="878"/>
                </a:lnTo>
                <a:lnTo>
                  <a:pt x="1895" y="878"/>
                </a:lnTo>
                <a:lnTo>
                  <a:pt x="1895" y="878"/>
                </a:lnTo>
                <a:lnTo>
                  <a:pt x="1897" y="878"/>
                </a:lnTo>
                <a:lnTo>
                  <a:pt x="1897" y="878"/>
                </a:lnTo>
                <a:lnTo>
                  <a:pt x="1897" y="878"/>
                </a:lnTo>
                <a:lnTo>
                  <a:pt x="1897" y="876"/>
                </a:lnTo>
                <a:lnTo>
                  <a:pt x="1897" y="876"/>
                </a:lnTo>
                <a:lnTo>
                  <a:pt x="1897" y="876"/>
                </a:lnTo>
                <a:lnTo>
                  <a:pt x="1897" y="876"/>
                </a:lnTo>
                <a:lnTo>
                  <a:pt x="1897" y="876"/>
                </a:lnTo>
                <a:lnTo>
                  <a:pt x="1897" y="876"/>
                </a:lnTo>
                <a:lnTo>
                  <a:pt x="1897" y="873"/>
                </a:lnTo>
                <a:lnTo>
                  <a:pt x="1895" y="873"/>
                </a:lnTo>
                <a:lnTo>
                  <a:pt x="1895" y="873"/>
                </a:lnTo>
                <a:lnTo>
                  <a:pt x="1895" y="873"/>
                </a:lnTo>
                <a:lnTo>
                  <a:pt x="1895" y="873"/>
                </a:lnTo>
                <a:lnTo>
                  <a:pt x="1895" y="873"/>
                </a:lnTo>
                <a:lnTo>
                  <a:pt x="1895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3" y="873"/>
                </a:lnTo>
                <a:lnTo>
                  <a:pt x="1890" y="873"/>
                </a:lnTo>
                <a:lnTo>
                  <a:pt x="1890" y="873"/>
                </a:lnTo>
                <a:lnTo>
                  <a:pt x="1890" y="873"/>
                </a:lnTo>
                <a:lnTo>
                  <a:pt x="1890" y="873"/>
                </a:lnTo>
                <a:lnTo>
                  <a:pt x="1890" y="873"/>
                </a:lnTo>
                <a:lnTo>
                  <a:pt x="1890" y="876"/>
                </a:lnTo>
                <a:lnTo>
                  <a:pt x="1890" y="876"/>
                </a:lnTo>
                <a:lnTo>
                  <a:pt x="1890" y="876"/>
                </a:lnTo>
                <a:lnTo>
                  <a:pt x="1890" y="876"/>
                </a:lnTo>
                <a:lnTo>
                  <a:pt x="1893" y="876"/>
                </a:lnTo>
                <a:lnTo>
                  <a:pt x="1893" y="878"/>
                </a:lnTo>
                <a:lnTo>
                  <a:pt x="1893" y="878"/>
                </a:lnTo>
                <a:lnTo>
                  <a:pt x="1893" y="878"/>
                </a:lnTo>
                <a:lnTo>
                  <a:pt x="1893" y="878"/>
                </a:lnTo>
                <a:lnTo>
                  <a:pt x="1893" y="878"/>
                </a:lnTo>
                <a:lnTo>
                  <a:pt x="1893" y="878"/>
                </a:lnTo>
                <a:lnTo>
                  <a:pt x="1895" y="878"/>
                </a:lnTo>
                <a:lnTo>
                  <a:pt x="1895" y="878"/>
                </a:lnTo>
                <a:lnTo>
                  <a:pt x="1895" y="880"/>
                </a:lnTo>
                <a:lnTo>
                  <a:pt x="1895" y="880"/>
                </a:lnTo>
                <a:lnTo>
                  <a:pt x="1895" y="880"/>
                </a:lnTo>
                <a:lnTo>
                  <a:pt x="1895" y="880"/>
                </a:lnTo>
                <a:lnTo>
                  <a:pt x="1895" y="880"/>
                </a:lnTo>
                <a:lnTo>
                  <a:pt x="1897" y="880"/>
                </a:lnTo>
                <a:lnTo>
                  <a:pt x="1897" y="880"/>
                </a:lnTo>
                <a:lnTo>
                  <a:pt x="1897" y="883"/>
                </a:lnTo>
                <a:lnTo>
                  <a:pt x="1897" y="883"/>
                </a:lnTo>
                <a:lnTo>
                  <a:pt x="1900" y="883"/>
                </a:lnTo>
                <a:lnTo>
                  <a:pt x="1900" y="880"/>
                </a:lnTo>
                <a:lnTo>
                  <a:pt x="1897" y="880"/>
                </a:lnTo>
                <a:close/>
                <a:moveTo>
                  <a:pt x="1921" y="878"/>
                </a:moveTo>
                <a:lnTo>
                  <a:pt x="1921" y="878"/>
                </a:lnTo>
                <a:lnTo>
                  <a:pt x="1921" y="876"/>
                </a:lnTo>
                <a:lnTo>
                  <a:pt x="1919" y="876"/>
                </a:lnTo>
                <a:lnTo>
                  <a:pt x="1919" y="876"/>
                </a:lnTo>
                <a:lnTo>
                  <a:pt x="1919" y="876"/>
                </a:lnTo>
                <a:lnTo>
                  <a:pt x="1919" y="873"/>
                </a:lnTo>
                <a:lnTo>
                  <a:pt x="1919" y="873"/>
                </a:lnTo>
                <a:lnTo>
                  <a:pt x="1919" y="873"/>
                </a:lnTo>
                <a:lnTo>
                  <a:pt x="1921" y="873"/>
                </a:lnTo>
                <a:lnTo>
                  <a:pt x="1921" y="873"/>
                </a:lnTo>
                <a:lnTo>
                  <a:pt x="1921" y="871"/>
                </a:lnTo>
                <a:lnTo>
                  <a:pt x="1919" y="871"/>
                </a:lnTo>
                <a:lnTo>
                  <a:pt x="1919" y="871"/>
                </a:lnTo>
                <a:lnTo>
                  <a:pt x="1919" y="871"/>
                </a:lnTo>
                <a:lnTo>
                  <a:pt x="1919" y="871"/>
                </a:lnTo>
                <a:lnTo>
                  <a:pt x="1919" y="871"/>
                </a:lnTo>
                <a:lnTo>
                  <a:pt x="1919" y="871"/>
                </a:lnTo>
                <a:lnTo>
                  <a:pt x="1919" y="871"/>
                </a:lnTo>
                <a:lnTo>
                  <a:pt x="1919" y="869"/>
                </a:lnTo>
                <a:lnTo>
                  <a:pt x="1919" y="869"/>
                </a:lnTo>
                <a:lnTo>
                  <a:pt x="1916" y="869"/>
                </a:lnTo>
                <a:lnTo>
                  <a:pt x="1916" y="869"/>
                </a:lnTo>
                <a:lnTo>
                  <a:pt x="1916" y="869"/>
                </a:lnTo>
                <a:lnTo>
                  <a:pt x="1916" y="866"/>
                </a:lnTo>
                <a:lnTo>
                  <a:pt x="1916" y="866"/>
                </a:lnTo>
                <a:lnTo>
                  <a:pt x="1916" y="866"/>
                </a:lnTo>
                <a:lnTo>
                  <a:pt x="1916" y="866"/>
                </a:lnTo>
                <a:lnTo>
                  <a:pt x="1916" y="864"/>
                </a:lnTo>
                <a:lnTo>
                  <a:pt x="1916" y="864"/>
                </a:lnTo>
                <a:lnTo>
                  <a:pt x="1916" y="864"/>
                </a:lnTo>
                <a:lnTo>
                  <a:pt x="1916" y="864"/>
                </a:lnTo>
                <a:lnTo>
                  <a:pt x="1916" y="864"/>
                </a:lnTo>
                <a:lnTo>
                  <a:pt x="1916" y="864"/>
                </a:lnTo>
                <a:lnTo>
                  <a:pt x="1914" y="864"/>
                </a:lnTo>
                <a:lnTo>
                  <a:pt x="1914" y="861"/>
                </a:lnTo>
                <a:lnTo>
                  <a:pt x="1914" y="861"/>
                </a:lnTo>
                <a:lnTo>
                  <a:pt x="1916" y="861"/>
                </a:lnTo>
                <a:lnTo>
                  <a:pt x="1916" y="861"/>
                </a:lnTo>
                <a:lnTo>
                  <a:pt x="1914" y="859"/>
                </a:lnTo>
                <a:lnTo>
                  <a:pt x="1914" y="859"/>
                </a:lnTo>
                <a:lnTo>
                  <a:pt x="1916" y="859"/>
                </a:lnTo>
                <a:lnTo>
                  <a:pt x="1914" y="859"/>
                </a:lnTo>
                <a:lnTo>
                  <a:pt x="1914" y="861"/>
                </a:lnTo>
                <a:lnTo>
                  <a:pt x="1912" y="861"/>
                </a:lnTo>
                <a:lnTo>
                  <a:pt x="1912" y="864"/>
                </a:lnTo>
                <a:lnTo>
                  <a:pt x="1912" y="864"/>
                </a:lnTo>
                <a:lnTo>
                  <a:pt x="1912" y="864"/>
                </a:lnTo>
                <a:lnTo>
                  <a:pt x="1912" y="864"/>
                </a:lnTo>
                <a:lnTo>
                  <a:pt x="1912" y="864"/>
                </a:lnTo>
                <a:lnTo>
                  <a:pt x="1912" y="864"/>
                </a:lnTo>
                <a:lnTo>
                  <a:pt x="1909" y="864"/>
                </a:lnTo>
                <a:lnTo>
                  <a:pt x="1909" y="864"/>
                </a:lnTo>
                <a:lnTo>
                  <a:pt x="1909" y="864"/>
                </a:lnTo>
                <a:lnTo>
                  <a:pt x="1909" y="864"/>
                </a:lnTo>
                <a:lnTo>
                  <a:pt x="1907" y="864"/>
                </a:lnTo>
                <a:lnTo>
                  <a:pt x="1907" y="864"/>
                </a:lnTo>
                <a:lnTo>
                  <a:pt x="1909" y="861"/>
                </a:lnTo>
                <a:lnTo>
                  <a:pt x="1909" y="861"/>
                </a:lnTo>
                <a:lnTo>
                  <a:pt x="1912" y="861"/>
                </a:lnTo>
                <a:lnTo>
                  <a:pt x="1912" y="859"/>
                </a:lnTo>
                <a:lnTo>
                  <a:pt x="1912" y="859"/>
                </a:lnTo>
                <a:lnTo>
                  <a:pt x="1912" y="859"/>
                </a:lnTo>
                <a:lnTo>
                  <a:pt x="1909" y="859"/>
                </a:lnTo>
                <a:lnTo>
                  <a:pt x="1909" y="859"/>
                </a:lnTo>
                <a:lnTo>
                  <a:pt x="1909" y="859"/>
                </a:lnTo>
                <a:lnTo>
                  <a:pt x="1909" y="859"/>
                </a:lnTo>
                <a:lnTo>
                  <a:pt x="1912" y="859"/>
                </a:lnTo>
                <a:lnTo>
                  <a:pt x="1912" y="857"/>
                </a:lnTo>
                <a:lnTo>
                  <a:pt x="1909" y="857"/>
                </a:lnTo>
                <a:lnTo>
                  <a:pt x="1909" y="857"/>
                </a:lnTo>
                <a:lnTo>
                  <a:pt x="1909" y="857"/>
                </a:lnTo>
                <a:lnTo>
                  <a:pt x="1909" y="857"/>
                </a:lnTo>
                <a:lnTo>
                  <a:pt x="1909" y="857"/>
                </a:lnTo>
                <a:lnTo>
                  <a:pt x="1912" y="857"/>
                </a:lnTo>
                <a:lnTo>
                  <a:pt x="1912" y="857"/>
                </a:lnTo>
                <a:lnTo>
                  <a:pt x="1912" y="857"/>
                </a:lnTo>
                <a:lnTo>
                  <a:pt x="1912" y="857"/>
                </a:lnTo>
                <a:lnTo>
                  <a:pt x="1912" y="854"/>
                </a:lnTo>
                <a:lnTo>
                  <a:pt x="1912" y="854"/>
                </a:lnTo>
                <a:lnTo>
                  <a:pt x="1912" y="854"/>
                </a:lnTo>
                <a:lnTo>
                  <a:pt x="1912" y="854"/>
                </a:lnTo>
                <a:lnTo>
                  <a:pt x="1912" y="852"/>
                </a:lnTo>
                <a:lnTo>
                  <a:pt x="1912" y="852"/>
                </a:lnTo>
                <a:lnTo>
                  <a:pt x="1912" y="850"/>
                </a:lnTo>
                <a:lnTo>
                  <a:pt x="1912" y="850"/>
                </a:lnTo>
                <a:lnTo>
                  <a:pt x="1912" y="847"/>
                </a:lnTo>
                <a:lnTo>
                  <a:pt x="1912" y="847"/>
                </a:lnTo>
                <a:lnTo>
                  <a:pt x="1909" y="847"/>
                </a:lnTo>
                <a:lnTo>
                  <a:pt x="1909" y="845"/>
                </a:lnTo>
                <a:lnTo>
                  <a:pt x="1909" y="845"/>
                </a:lnTo>
                <a:lnTo>
                  <a:pt x="1909" y="847"/>
                </a:lnTo>
                <a:lnTo>
                  <a:pt x="1907" y="847"/>
                </a:lnTo>
                <a:lnTo>
                  <a:pt x="1907" y="850"/>
                </a:lnTo>
                <a:lnTo>
                  <a:pt x="1907" y="852"/>
                </a:lnTo>
                <a:lnTo>
                  <a:pt x="1905" y="850"/>
                </a:lnTo>
                <a:lnTo>
                  <a:pt x="1905" y="850"/>
                </a:lnTo>
                <a:lnTo>
                  <a:pt x="1905" y="852"/>
                </a:lnTo>
                <a:lnTo>
                  <a:pt x="1905" y="852"/>
                </a:lnTo>
                <a:lnTo>
                  <a:pt x="1905" y="852"/>
                </a:lnTo>
                <a:lnTo>
                  <a:pt x="1902" y="852"/>
                </a:lnTo>
                <a:lnTo>
                  <a:pt x="1902" y="852"/>
                </a:lnTo>
                <a:lnTo>
                  <a:pt x="1902" y="852"/>
                </a:lnTo>
                <a:lnTo>
                  <a:pt x="1902" y="850"/>
                </a:lnTo>
                <a:lnTo>
                  <a:pt x="1902" y="850"/>
                </a:lnTo>
                <a:lnTo>
                  <a:pt x="1902" y="850"/>
                </a:lnTo>
                <a:lnTo>
                  <a:pt x="1902" y="850"/>
                </a:lnTo>
                <a:lnTo>
                  <a:pt x="1905" y="850"/>
                </a:lnTo>
                <a:lnTo>
                  <a:pt x="1905" y="850"/>
                </a:lnTo>
                <a:lnTo>
                  <a:pt x="1907" y="847"/>
                </a:lnTo>
                <a:lnTo>
                  <a:pt x="1907" y="847"/>
                </a:lnTo>
                <a:lnTo>
                  <a:pt x="1907" y="847"/>
                </a:lnTo>
                <a:lnTo>
                  <a:pt x="1907" y="845"/>
                </a:lnTo>
                <a:lnTo>
                  <a:pt x="1905" y="845"/>
                </a:lnTo>
                <a:lnTo>
                  <a:pt x="1905" y="845"/>
                </a:lnTo>
                <a:lnTo>
                  <a:pt x="1905" y="845"/>
                </a:lnTo>
                <a:lnTo>
                  <a:pt x="1905" y="845"/>
                </a:lnTo>
                <a:lnTo>
                  <a:pt x="1905" y="845"/>
                </a:lnTo>
                <a:lnTo>
                  <a:pt x="1905" y="845"/>
                </a:lnTo>
                <a:lnTo>
                  <a:pt x="1902" y="843"/>
                </a:lnTo>
                <a:lnTo>
                  <a:pt x="1902" y="843"/>
                </a:lnTo>
                <a:lnTo>
                  <a:pt x="1902" y="843"/>
                </a:lnTo>
                <a:lnTo>
                  <a:pt x="1902" y="843"/>
                </a:lnTo>
                <a:lnTo>
                  <a:pt x="1902" y="843"/>
                </a:lnTo>
                <a:lnTo>
                  <a:pt x="1902" y="843"/>
                </a:lnTo>
                <a:lnTo>
                  <a:pt x="1902" y="843"/>
                </a:lnTo>
                <a:lnTo>
                  <a:pt x="1902" y="843"/>
                </a:lnTo>
                <a:lnTo>
                  <a:pt x="1900" y="843"/>
                </a:lnTo>
                <a:lnTo>
                  <a:pt x="1900" y="840"/>
                </a:lnTo>
                <a:lnTo>
                  <a:pt x="1897" y="840"/>
                </a:lnTo>
                <a:lnTo>
                  <a:pt x="1897" y="843"/>
                </a:lnTo>
                <a:lnTo>
                  <a:pt x="1897" y="843"/>
                </a:lnTo>
                <a:lnTo>
                  <a:pt x="1895" y="843"/>
                </a:lnTo>
                <a:lnTo>
                  <a:pt x="1895" y="843"/>
                </a:lnTo>
                <a:lnTo>
                  <a:pt x="1895" y="843"/>
                </a:lnTo>
                <a:lnTo>
                  <a:pt x="1895" y="843"/>
                </a:lnTo>
                <a:lnTo>
                  <a:pt x="1895" y="845"/>
                </a:lnTo>
                <a:lnTo>
                  <a:pt x="1895" y="843"/>
                </a:lnTo>
                <a:lnTo>
                  <a:pt x="1895" y="843"/>
                </a:lnTo>
                <a:lnTo>
                  <a:pt x="1893" y="843"/>
                </a:lnTo>
                <a:lnTo>
                  <a:pt x="1893" y="843"/>
                </a:lnTo>
                <a:lnTo>
                  <a:pt x="1893" y="845"/>
                </a:lnTo>
                <a:lnTo>
                  <a:pt x="1893" y="845"/>
                </a:lnTo>
                <a:lnTo>
                  <a:pt x="1890" y="843"/>
                </a:lnTo>
                <a:lnTo>
                  <a:pt x="1890" y="843"/>
                </a:lnTo>
                <a:lnTo>
                  <a:pt x="1893" y="843"/>
                </a:lnTo>
                <a:lnTo>
                  <a:pt x="1895" y="840"/>
                </a:lnTo>
                <a:lnTo>
                  <a:pt x="1895" y="840"/>
                </a:lnTo>
                <a:lnTo>
                  <a:pt x="1895" y="840"/>
                </a:lnTo>
                <a:lnTo>
                  <a:pt x="1895" y="840"/>
                </a:lnTo>
                <a:lnTo>
                  <a:pt x="1895" y="840"/>
                </a:lnTo>
                <a:lnTo>
                  <a:pt x="1895" y="840"/>
                </a:lnTo>
                <a:lnTo>
                  <a:pt x="1897" y="840"/>
                </a:lnTo>
                <a:lnTo>
                  <a:pt x="1897" y="840"/>
                </a:lnTo>
                <a:lnTo>
                  <a:pt x="1897" y="840"/>
                </a:lnTo>
                <a:lnTo>
                  <a:pt x="1897" y="838"/>
                </a:lnTo>
                <a:lnTo>
                  <a:pt x="1895" y="838"/>
                </a:lnTo>
                <a:lnTo>
                  <a:pt x="1893" y="838"/>
                </a:lnTo>
                <a:lnTo>
                  <a:pt x="1893" y="838"/>
                </a:lnTo>
                <a:lnTo>
                  <a:pt x="1893" y="838"/>
                </a:lnTo>
                <a:lnTo>
                  <a:pt x="1893" y="835"/>
                </a:lnTo>
                <a:lnTo>
                  <a:pt x="1890" y="838"/>
                </a:lnTo>
                <a:lnTo>
                  <a:pt x="1890" y="838"/>
                </a:lnTo>
                <a:lnTo>
                  <a:pt x="1890" y="838"/>
                </a:lnTo>
                <a:lnTo>
                  <a:pt x="1890" y="838"/>
                </a:lnTo>
                <a:lnTo>
                  <a:pt x="1888" y="838"/>
                </a:lnTo>
                <a:lnTo>
                  <a:pt x="1888" y="838"/>
                </a:lnTo>
                <a:lnTo>
                  <a:pt x="1888" y="838"/>
                </a:lnTo>
                <a:lnTo>
                  <a:pt x="1888" y="838"/>
                </a:lnTo>
                <a:lnTo>
                  <a:pt x="1888" y="838"/>
                </a:lnTo>
                <a:lnTo>
                  <a:pt x="1888" y="838"/>
                </a:lnTo>
                <a:lnTo>
                  <a:pt x="1888" y="840"/>
                </a:lnTo>
                <a:lnTo>
                  <a:pt x="1888" y="840"/>
                </a:lnTo>
                <a:lnTo>
                  <a:pt x="1888" y="840"/>
                </a:lnTo>
                <a:lnTo>
                  <a:pt x="1888" y="840"/>
                </a:lnTo>
                <a:lnTo>
                  <a:pt x="1888" y="840"/>
                </a:lnTo>
                <a:lnTo>
                  <a:pt x="1886" y="843"/>
                </a:lnTo>
                <a:lnTo>
                  <a:pt x="1886" y="843"/>
                </a:lnTo>
                <a:lnTo>
                  <a:pt x="1886" y="845"/>
                </a:lnTo>
                <a:lnTo>
                  <a:pt x="1886" y="845"/>
                </a:lnTo>
                <a:lnTo>
                  <a:pt x="1886" y="843"/>
                </a:lnTo>
                <a:lnTo>
                  <a:pt x="1886" y="843"/>
                </a:lnTo>
                <a:lnTo>
                  <a:pt x="1883" y="843"/>
                </a:lnTo>
                <a:lnTo>
                  <a:pt x="1883" y="843"/>
                </a:lnTo>
                <a:lnTo>
                  <a:pt x="1883" y="843"/>
                </a:lnTo>
                <a:lnTo>
                  <a:pt x="1886" y="840"/>
                </a:lnTo>
                <a:lnTo>
                  <a:pt x="1886" y="838"/>
                </a:lnTo>
                <a:lnTo>
                  <a:pt x="1888" y="835"/>
                </a:lnTo>
                <a:lnTo>
                  <a:pt x="1888" y="835"/>
                </a:lnTo>
                <a:lnTo>
                  <a:pt x="1886" y="835"/>
                </a:lnTo>
                <a:lnTo>
                  <a:pt x="1886" y="835"/>
                </a:lnTo>
                <a:lnTo>
                  <a:pt x="1886" y="835"/>
                </a:lnTo>
                <a:lnTo>
                  <a:pt x="1886" y="835"/>
                </a:lnTo>
                <a:lnTo>
                  <a:pt x="1886" y="833"/>
                </a:lnTo>
                <a:lnTo>
                  <a:pt x="1886" y="833"/>
                </a:lnTo>
                <a:lnTo>
                  <a:pt x="1886" y="833"/>
                </a:lnTo>
                <a:lnTo>
                  <a:pt x="1886" y="833"/>
                </a:lnTo>
                <a:lnTo>
                  <a:pt x="1886" y="833"/>
                </a:lnTo>
                <a:lnTo>
                  <a:pt x="1886" y="833"/>
                </a:lnTo>
                <a:lnTo>
                  <a:pt x="1886" y="831"/>
                </a:lnTo>
                <a:lnTo>
                  <a:pt x="1888" y="833"/>
                </a:lnTo>
                <a:lnTo>
                  <a:pt x="1890" y="835"/>
                </a:lnTo>
                <a:lnTo>
                  <a:pt x="1890" y="835"/>
                </a:lnTo>
                <a:lnTo>
                  <a:pt x="1893" y="835"/>
                </a:lnTo>
                <a:lnTo>
                  <a:pt x="1895" y="835"/>
                </a:lnTo>
                <a:lnTo>
                  <a:pt x="1897" y="835"/>
                </a:lnTo>
                <a:lnTo>
                  <a:pt x="1897" y="838"/>
                </a:lnTo>
                <a:lnTo>
                  <a:pt x="1900" y="838"/>
                </a:lnTo>
                <a:lnTo>
                  <a:pt x="1902" y="838"/>
                </a:lnTo>
                <a:lnTo>
                  <a:pt x="1902" y="835"/>
                </a:lnTo>
                <a:lnTo>
                  <a:pt x="1900" y="835"/>
                </a:lnTo>
                <a:lnTo>
                  <a:pt x="1900" y="835"/>
                </a:lnTo>
                <a:lnTo>
                  <a:pt x="1897" y="833"/>
                </a:lnTo>
                <a:lnTo>
                  <a:pt x="1897" y="833"/>
                </a:lnTo>
                <a:lnTo>
                  <a:pt x="1895" y="833"/>
                </a:lnTo>
                <a:lnTo>
                  <a:pt x="1895" y="833"/>
                </a:lnTo>
                <a:lnTo>
                  <a:pt x="1893" y="831"/>
                </a:lnTo>
                <a:lnTo>
                  <a:pt x="1893" y="831"/>
                </a:lnTo>
                <a:lnTo>
                  <a:pt x="1893" y="831"/>
                </a:lnTo>
                <a:lnTo>
                  <a:pt x="1890" y="828"/>
                </a:lnTo>
                <a:lnTo>
                  <a:pt x="1890" y="828"/>
                </a:lnTo>
                <a:lnTo>
                  <a:pt x="1890" y="828"/>
                </a:lnTo>
                <a:lnTo>
                  <a:pt x="1890" y="828"/>
                </a:lnTo>
                <a:lnTo>
                  <a:pt x="1888" y="828"/>
                </a:lnTo>
                <a:lnTo>
                  <a:pt x="1888" y="831"/>
                </a:lnTo>
                <a:lnTo>
                  <a:pt x="1888" y="831"/>
                </a:lnTo>
                <a:lnTo>
                  <a:pt x="1888" y="831"/>
                </a:lnTo>
                <a:lnTo>
                  <a:pt x="1888" y="828"/>
                </a:lnTo>
                <a:lnTo>
                  <a:pt x="1888" y="828"/>
                </a:lnTo>
                <a:lnTo>
                  <a:pt x="1888" y="828"/>
                </a:lnTo>
                <a:lnTo>
                  <a:pt x="1888" y="826"/>
                </a:lnTo>
                <a:lnTo>
                  <a:pt x="1886" y="826"/>
                </a:lnTo>
                <a:lnTo>
                  <a:pt x="1886" y="826"/>
                </a:lnTo>
                <a:lnTo>
                  <a:pt x="1886" y="824"/>
                </a:lnTo>
                <a:lnTo>
                  <a:pt x="1886" y="824"/>
                </a:lnTo>
                <a:lnTo>
                  <a:pt x="1886" y="824"/>
                </a:lnTo>
                <a:lnTo>
                  <a:pt x="1886" y="821"/>
                </a:lnTo>
                <a:lnTo>
                  <a:pt x="1883" y="819"/>
                </a:lnTo>
                <a:lnTo>
                  <a:pt x="1881" y="819"/>
                </a:lnTo>
                <a:lnTo>
                  <a:pt x="1881" y="819"/>
                </a:lnTo>
                <a:lnTo>
                  <a:pt x="1881" y="819"/>
                </a:lnTo>
                <a:lnTo>
                  <a:pt x="1878" y="817"/>
                </a:lnTo>
                <a:lnTo>
                  <a:pt x="1878" y="817"/>
                </a:lnTo>
                <a:lnTo>
                  <a:pt x="1878" y="817"/>
                </a:lnTo>
                <a:lnTo>
                  <a:pt x="1878" y="817"/>
                </a:lnTo>
                <a:lnTo>
                  <a:pt x="1876" y="817"/>
                </a:lnTo>
                <a:lnTo>
                  <a:pt x="1876" y="814"/>
                </a:lnTo>
                <a:lnTo>
                  <a:pt x="1874" y="814"/>
                </a:lnTo>
                <a:lnTo>
                  <a:pt x="1874" y="814"/>
                </a:lnTo>
                <a:lnTo>
                  <a:pt x="1874" y="814"/>
                </a:lnTo>
                <a:lnTo>
                  <a:pt x="1871" y="812"/>
                </a:lnTo>
                <a:lnTo>
                  <a:pt x="1869" y="812"/>
                </a:lnTo>
                <a:lnTo>
                  <a:pt x="1869" y="812"/>
                </a:lnTo>
                <a:lnTo>
                  <a:pt x="1869" y="812"/>
                </a:lnTo>
                <a:lnTo>
                  <a:pt x="1869" y="812"/>
                </a:lnTo>
                <a:lnTo>
                  <a:pt x="1867" y="812"/>
                </a:lnTo>
                <a:lnTo>
                  <a:pt x="1867" y="812"/>
                </a:lnTo>
                <a:lnTo>
                  <a:pt x="1867" y="812"/>
                </a:lnTo>
                <a:lnTo>
                  <a:pt x="1867" y="812"/>
                </a:lnTo>
                <a:lnTo>
                  <a:pt x="1867" y="812"/>
                </a:lnTo>
                <a:lnTo>
                  <a:pt x="1867" y="812"/>
                </a:lnTo>
                <a:lnTo>
                  <a:pt x="1867" y="812"/>
                </a:lnTo>
                <a:lnTo>
                  <a:pt x="1867" y="812"/>
                </a:lnTo>
                <a:lnTo>
                  <a:pt x="1864" y="812"/>
                </a:lnTo>
                <a:lnTo>
                  <a:pt x="1864" y="812"/>
                </a:lnTo>
                <a:lnTo>
                  <a:pt x="1864" y="809"/>
                </a:lnTo>
                <a:lnTo>
                  <a:pt x="1864" y="809"/>
                </a:lnTo>
                <a:lnTo>
                  <a:pt x="1864" y="812"/>
                </a:lnTo>
                <a:lnTo>
                  <a:pt x="1864" y="812"/>
                </a:lnTo>
                <a:lnTo>
                  <a:pt x="1864" y="812"/>
                </a:lnTo>
                <a:lnTo>
                  <a:pt x="1864" y="812"/>
                </a:lnTo>
                <a:lnTo>
                  <a:pt x="1862" y="812"/>
                </a:lnTo>
                <a:lnTo>
                  <a:pt x="1862" y="812"/>
                </a:lnTo>
                <a:lnTo>
                  <a:pt x="1862" y="812"/>
                </a:lnTo>
                <a:lnTo>
                  <a:pt x="1860" y="812"/>
                </a:lnTo>
                <a:lnTo>
                  <a:pt x="1860" y="812"/>
                </a:lnTo>
                <a:lnTo>
                  <a:pt x="1860" y="812"/>
                </a:lnTo>
                <a:lnTo>
                  <a:pt x="1857" y="809"/>
                </a:lnTo>
                <a:lnTo>
                  <a:pt x="1857" y="809"/>
                </a:lnTo>
                <a:lnTo>
                  <a:pt x="1857" y="809"/>
                </a:lnTo>
                <a:lnTo>
                  <a:pt x="1860" y="809"/>
                </a:lnTo>
                <a:lnTo>
                  <a:pt x="1860" y="809"/>
                </a:lnTo>
                <a:lnTo>
                  <a:pt x="1860" y="807"/>
                </a:lnTo>
                <a:lnTo>
                  <a:pt x="1860" y="807"/>
                </a:lnTo>
                <a:lnTo>
                  <a:pt x="1860" y="807"/>
                </a:lnTo>
                <a:lnTo>
                  <a:pt x="1860" y="805"/>
                </a:lnTo>
                <a:lnTo>
                  <a:pt x="1860" y="805"/>
                </a:lnTo>
                <a:lnTo>
                  <a:pt x="1860" y="805"/>
                </a:lnTo>
                <a:lnTo>
                  <a:pt x="1860" y="805"/>
                </a:lnTo>
                <a:lnTo>
                  <a:pt x="1857" y="805"/>
                </a:lnTo>
                <a:lnTo>
                  <a:pt x="1857" y="805"/>
                </a:lnTo>
                <a:lnTo>
                  <a:pt x="1857" y="805"/>
                </a:lnTo>
                <a:lnTo>
                  <a:pt x="1857" y="805"/>
                </a:lnTo>
                <a:lnTo>
                  <a:pt x="1857" y="805"/>
                </a:lnTo>
                <a:lnTo>
                  <a:pt x="1857" y="805"/>
                </a:lnTo>
                <a:lnTo>
                  <a:pt x="1857" y="802"/>
                </a:lnTo>
                <a:lnTo>
                  <a:pt x="1857" y="802"/>
                </a:lnTo>
                <a:lnTo>
                  <a:pt x="1857" y="802"/>
                </a:lnTo>
                <a:lnTo>
                  <a:pt x="1857" y="802"/>
                </a:lnTo>
                <a:lnTo>
                  <a:pt x="1857" y="802"/>
                </a:lnTo>
                <a:lnTo>
                  <a:pt x="1855" y="802"/>
                </a:lnTo>
                <a:lnTo>
                  <a:pt x="1855" y="802"/>
                </a:lnTo>
                <a:lnTo>
                  <a:pt x="1855" y="802"/>
                </a:lnTo>
                <a:lnTo>
                  <a:pt x="1855" y="802"/>
                </a:lnTo>
                <a:lnTo>
                  <a:pt x="1855" y="802"/>
                </a:lnTo>
                <a:lnTo>
                  <a:pt x="1855" y="800"/>
                </a:lnTo>
                <a:lnTo>
                  <a:pt x="1855" y="800"/>
                </a:lnTo>
                <a:lnTo>
                  <a:pt x="1855" y="800"/>
                </a:lnTo>
                <a:lnTo>
                  <a:pt x="1852" y="800"/>
                </a:lnTo>
                <a:lnTo>
                  <a:pt x="1852" y="800"/>
                </a:lnTo>
                <a:lnTo>
                  <a:pt x="1852" y="798"/>
                </a:lnTo>
                <a:lnTo>
                  <a:pt x="1852" y="798"/>
                </a:lnTo>
                <a:lnTo>
                  <a:pt x="1850" y="798"/>
                </a:lnTo>
                <a:lnTo>
                  <a:pt x="1850" y="800"/>
                </a:lnTo>
                <a:lnTo>
                  <a:pt x="1848" y="800"/>
                </a:lnTo>
                <a:lnTo>
                  <a:pt x="1848" y="802"/>
                </a:lnTo>
                <a:lnTo>
                  <a:pt x="1848" y="802"/>
                </a:lnTo>
                <a:lnTo>
                  <a:pt x="1848" y="802"/>
                </a:lnTo>
                <a:lnTo>
                  <a:pt x="1848" y="802"/>
                </a:lnTo>
                <a:lnTo>
                  <a:pt x="1850" y="802"/>
                </a:lnTo>
                <a:lnTo>
                  <a:pt x="1848" y="802"/>
                </a:lnTo>
                <a:lnTo>
                  <a:pt x="1848" y="802"/>
                </a:lnTo>
                <a:lnTo>
                  <a:pt x="1848" y="800"/>
                </a:lnTo>
                <a:lnTo>
                  <a:pt x="1848" y="800"/>
                </a:lnTo>
                <a:lnTo>
                  <a:pt x="1848" y="800"/>
                </a:lnTo>
                <a:lnTo>
                  <a:pt x="1845" y="800"/>
                </a:lnTo>
                <a:lnTo>
                  <a:pt x="1843" y="800"/>
                </a:lnTo>
                <a:lnTo>
                  <a:pt x="1838" y="800"/>
                </a:lnTo>
                <a:lnTo>
                  <a:pt x="1838" y="802"/>
                </a:lnTo>
                <a:lnTo>
                  <a:pt x="1838" y="802"/>
                </a:lnTo>
                <a:lnTo>
                  <a:pt x="1838" y="802"/>
                </a:lnTo>
                <a:lnTo>
                  <a:pt x="1838" y="802"/>
                </a:lnTo>
                <a:lnTo>
                  <a:pt x="1841" y="805"/>
                </a:lnTo>
                <a:lnTo>
                  <a:pt x="1841" y="805"/>
                </a:lnTo>
                <a:lnTo>
                  <a:pt x="1838" y="805"/>
                </a:lnTo>
                <a:lnTo>
                  <a:pt x="1838" y="805"/>
                </a:lnTo>
                <a:lnTo>
                  <a:pt x="1838" y="807"/>
                </a:lnTo>
                <a:lnTo>
                  <a:pt x="1838" y="807"/>
                </a:lnTo>
                <a:lnTo>
                  <a:pt x="1838" y="807"/>
                </a:lnTo>
                <a:lnTo>
                  <a:pt x="1838" y="807"/>
                </a:lnTo>
                <a:lnTo>
                  <a:pt x="1838" y="807"/>
                </a:lnTo>
                <a:lnTo>
                  <a:pt x="1841" y="809"/>
                </a:lnTo>
                <a:lnTo>
                  <a:pt x="1841" y="809"/>
                </a:lnTo>
                <a:lnTo>
                  <a:pt x="1841" y="809"/>
                </a:lnTo>
                <a:lnTo>
                  <a:pt x="1841" y="809"/>
                </a:lnTo>
                <a:lnTo>
                  <a:pt x="1841" y="809"/>
                </a:lnTo>
                <a:lnTo>
                  <a:pt x="1841" y="809"/>
                </a:lnTo>
                <a:lnTo>
                  <a:pt x="1841" y="809"/>
                </a:lnTo>
                <a:lnTo>
                  <a:pt x="1841" y="809"/>
                </a:lnTo>
                <a:lnTo>
                  <a:pt x="1843" y="809"/>
                </a:lnTo>
                <a:lnTo>
                  <a:pt x="1843" y="809"/>
                </a:lnTo>
                <a:lnTo>
                  <a:pt x="1843" y="809"/>
                </a:lnTo>
                <a:lnTo>
                  <a:pt x="1845" y="809"/>
                </a:lnTo>
                <a:lnTo>
                  <a:pt x="1845" y="809"/>
                </a:lnTo>
                <a:lnTo>
                  <a:pt x="1848" y="809"/>
                </a:lnTo>
                <a:lnTo>
                  <a:pt x="1850" y="809"/>
                </a:lnTo>
                <a:lnTo>
                  <a:pt x="1850" y="809"/>
                </a:lnTo>
                <a:lnTo>
                  <a:pt x="1852" y="809"/>
                </a:lnTo>
                <a:lnTo>
                  <a:pt x="1852" y="812"/>
                </a:lnTo>
                <a:lnTo>
                  <a:pt x="1852" y="814"/>
                </a:lnTo>
                <a:lnTo>
                  <a:pt x="1855" y="814"/>
                </a:lnTo>
                <a:lnTo>
                  <a:pt x="1855" y="817"/>
                </a:lnTo>
                <a:lnTo>
                  <a:pt x="1855" y="819"/>
                </a:lnTo>
                <a:lnTo>
                  <a:pt x="1857" y="819"/>
                </a:lnTo>
                <a:lnTo>
                  <a:pt x="1857" y="819"/>
                </a:lnTo>
                <a:lnTo>
                  <a:pt x="1857" y="819"/>
                </a:lnTo>
                <a:lnTo>
                  <a:pt x="1857" y="821"/>
                </a:lnTo>
                <a:lnTo>
                  <a:pt x="1857" y="821"/>
                </a:lnTo>
                <a:lnTo>
                  <a:pt x="1857" y="821"/>
                </a:lnTo>
                <a:lnTo>
                  <a:pt x="1857" y="821"/>
                </a:lnTo>
                <a:lnTo>
                  <a:pt x="1857" y="824"/>
                </a:lnTo>
                <a:lnTo>
                  <a:pt x="1857" y="824"/>
                </a:lnTo>
                <a:lnTo>
                  <a:pt x="1857" y="824"/>
                </a:lnTo>
                <a:lnTo>
                  <a:pt x="1860" y="824"/>
                </a:lnTo>
                <a:lnTo>
                  <a:pt x="1860" y="824"/>
                </a:lnTo>
                <a:lnTo>
                  <a:pt x="1860" y="824"/>
                </a:lnTo>
                <a:lnTo>
                  <a:pt x="1860" y="824"/>
                </a:lnTo>
                <a:lnTo>
                  <a:pt x="1860" y="824"/>
                </a:lnTo>
                <a:lnTo>
                  <a:pt x="1860" y="824"/>
                </a:lnTo>
                <a:lnTo>
                  <a:pt x="1860" y="824"/>
                </a:lnTo>
                <a:lnTo>
                  <a:pt x="1862" y="824"/>
                </a:lnTo>
                <a:lnTo>
                  <a:pt x="1862" y="824"/>
                </a:lnTo>
                <a:lnTo>
                  <a:pt x="1862" y="826"/>
                </a:lnTo>
                <a:lnTo>
                  <a:pt x="1862" y="826"/>
                </a:lnTo>
                <a:lnTo>
                  <a:pt x="1862" y="826"/>
                </a:lnTo>
                <a:lnTo>
                  <a:pt x="1862" y="828"/>
                </a:lnTo>
                <a:lnTo>
                  <a:pt x="1862" y="828"/>
                </a:lnTo>
                <a:lnTo>
                  <a:pt x="1860" y="831"/>
                </a:lnTo>
                <a:lnTo>
                  <a:pt x="1860" y="831"/>
                </a:lnTo>
                <a:lnTo>
                  <a:pt x="1860" y="833"/>
                </a:lnTo>
                <a:lnTo>
                  <a:pt x="1860" y="833"/>
                </a:lnTo>
                <a:lnTo>
                  <a:pt x="1860" y="833"/>
                </a:lnTo>
                <a:lnTo>
                  <a:pt x="1857" y="831"/>
                </a:lnTo>
                <a:lnTo>
                  <a:pt x="1857" y="833"/>
                </a:lnTo>
                <a:lnTo>
                  <a:pt x="1857" y="833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5"/>
                </a:lnTo>
                <a:lnTo>
                  <a:pt x="1857" y="838"/>
                </a:lnTo>
                <a:lnTo>
                  <a:pt x="1857" y="838"/>
                </a:lnTo>
                <a:lnTo>
                  <a:pt x="1857" y="838"/>
                </a:lnTo>
                <a:lnTo>
                  <a:pt x="1857" y="838"/>
                </a:lnTo>
                <a:lnTo>
                  <a:pt x="1857" y="838"/>
                </a:lnTo>
                <a:lnTo>
                  <a:pt x="1857" y="840"/>
                </a:lnTo>
                <a:lnTo>
                  <a:pt x="1857" y="840"/>
                </a:lnTo>
                <a:lnTo>
                  <a:pt x="1860" y="840"/>
                </a:lnTo>
                <a:lnTo>
                  <a:pt x="1862" y="843"/>
                </a:lnTo>
                <a:lnTo>
                  <a:pt x="1864" y="840"/>
                </a:lnTo>
                <a:lnTo>
                  <a:pt x="1869" y="838"/>
                </a:lnTo>
                <a:lnTo>
                  <a:pt x="1869" y="838"/>
                </a:lnTo>
                <a:lnTo>
                  <a:pt x="1871" y="835"/>
                </a:lnTo>
                <a:lnTo>
                  <a:pt x="1871" y="835"/>
                </a:lnTo>
                <a:lnTo>
                  <a:pt x="1871" y="835"/>
                </a:lnTo>
                <a:lnTo>
                  <a:pt x="1874" y="835"/>
                </a:lnTo>
                <a:lnTo>
                  <a:pt x="1874" y="835"/>
                </a:lnTo>
                <a:lnTo>
                  <a:pt x="1874" y="835"/>
                </a:lnTo>
                <a:lnTo>
                  <a:pt x="1871" y="835"/>
                </a:lnTo>
                <a:lnTo>
                  <a:pt x="1871" y="838"/>
                </a:lnTo>
                <a:lnTo>
                  <a:pt x="1871" y="838"/>
                </a:lnTo>
                <a:lnTo>
                  <a:pt x="1869" y="838"/>
                </a:lnTo>
                <a:lnTo>
                  <a:pt x="1869" y="840"/>
                </a:lnTo>
                <a:lnTo>
                  <a:pt x="1869" y="840"/>
                </a:lnTo>
                <a:lnTo>
                  <a:pt x="1869" y="840"/>
                </a:lnTo>
                <a:lnTo>
                  <a:pt x="1869" y="843"/>
                </a:lnTo>
                <a:lnTo>
                  <a:pt x="1869" y="843"/>
                </a:lnTo>
                <a:lnTo>
                  <a:pt x="1869" y="845"/>
                </a:lnTo>
                <a:lnTo>
                  <a:pt x="1869" y="845"/>
                </a:lnTo>
                <a:lnTo>
                  <a:pt x="1869" y="845"/>
                </a:lnTo>
                <a:lnTo>
                  <a:pt x="1869" y="847"/>
                </a:lnTo>
                <a:lnTo>
                  <a:pt x="1871" y="847"/>
                </a:lnTo>
                <a:lnTo>
                  <a:pt x="1874" y="847"/>
                </a:lnTo>
                <a:lnTo>
                  <a:pt x="1874" y="847"/>
                </a:lnTo>
                <a:lnTo>
                  <a:pt x="1874" y="847"/>
                </a:lnTo>
                <a:lnTo>
                  <a:pt x="1874" y="847"/>
                </a:lnTo>
                <a:lnTo>
                  <a:pt x="1871" y="847"/>
                </a:lnTo>
                <a:lnTo>
                  <a:pt x="1871" y="850"/>
                </a:lnTo>
                <a:lnTo>
                  <a:pt x="1871" y="847"/>
                </a:lnTo>
                <a:lnTo>
                  <a:pt x="1874" y="847"/>
                </a:lnTo>
                <a:lnTo>
                  <a:pt x="1874" y="850"/>
                </a:lnTo>
                <a:lnTo>
                  <a:pt x="1874" y="850"/>
                </a:lnTo>
                <a:lnTo>
                  <a:pt x="1874" y="850"/>
                </a:lnTo>
                <a:lnTo>
                  <a:pt x="1874" y="850"/>
                </a:lnTo>
                <a:lnTo>
                  <a:pt x="1876" y="850"/>
                </a:lnTo>
                <a:lnTo>
                  <a:pt x="1878" y="850"/>
                </a:lnTo>
                <a:lnTo>
                  <a:pt x="1881" y="850"/>
                </a:lnTo>
                <a:lnTo>
                  <a:pt x="1878" y="850"/>
                </a:lnTo>
                <a:lnTo>
                  <a:pt x="1874" y="852"/>
                </a:lnTo>
                <a:lnTo>
                  <a:pt x="1874" y="852"/>
                </a:lnTo>
                <a:lnTo>
                  <a:pt x="1874" y="852"/>
                </a:lnTo>
                <a:lnTo>
                  <a:pt x="1874" y="852"/>
                </a:lnTo>
                <a:lnTo>
                  <a:pt x="1874" y="852"/>
                </a:lnTo>
                <a:lnTo>
                  <a:pt x="1871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9" y="852"/>
                </a:lnTo>
                <a:lnTo>
                  <a:pt x="1867" y="854"/>
                </a:lnTo>
                <a:lnTo>
                  <a:pt x="1867" y="854"/>
                </a:lnTo>
                <a:lnTo>
                  <a:pt x="1867" y="854"/>
                </a:lnTo>
                <a:lnTo>
                  <a:pt x="1867" y="854"/>
                </a:lnTo>
                <a:lnTo>
                  <a:pt x="1867" y="854"/>
                </a:lnTo>
                <a:lnTo>
                  <a:pt x="1867" y="857"/>
                </a:lnTo>
                <a:lnTo>
                  <a:pt x="1869" y="857"/>
                </a:lnTo>
                <a:lnTo>
                  <a:pt x="1869" y="857"/>
                </a:lnTo>
                <a:lnTo>
                  <a:pt x="1869" y="857"/>
                </a:lnTo>
                <a:lnTo>
                  <a:pt x="1869" y="857"/>
                </a:lnTo>
                <a:lnTo>
                  <a:pt x="1869" y="859"/>
                </a:lnTo>
                <a:lnTo>
                  <a:pt x="1869" y="859"/>
                </a:lnTo>
                <a:lnTo>
                  <a:pt x="1871" y="859"/>
                </a:lnTo>
                <a:lnTo>
                  <a:pt x="1871" y="859"/>
                </a:lnTo>
                <a:lnTo>
                  <a:pt x="1871" y="857"/>
                </a:lnTo>
                <a:lnTo>
                  <a:pt x="1871" y="857"/>
                </a:lnTo>
                <a:lnTo>
                  <a:pt x="1874" y="857"/>
                </a:lnTo>
                <a:lnTo>
                  <a:pt x="1874" y="857"/>
                </a:lnTo>
                <a:lnTo>
                  <a:pt x="1874" y="857"/>
                </a:lnTo>
                <a:lnTo>
                  <a:pt x="1874" y="859"/>
                </a:lnTo>
                <a:lnTo>
                  <a:pt x="1874" y="857"/>
                </a:lnTo>
                <a:lnTo>
                  <a:pt x="1874" y="857"/>
                </a:lnTo>
                <a:lnTo>
                  <a:pt x="1878" y="857"/>
                </a:lnTo>
                <a:lnTo>
                  <a:pt x="1878" y="854"/>
                </a:lnTo>
                <a:lnTo>
                  <a:pt x="1878" y="854"/>
                </a:lnTo>
                <a:lnTo>
                  <a:pt x="1881" y="854"/>
                </a:lnTo>
                <a:lnTo>
                  <a:pt x="1881" y="857"/>
                </a:lnTo>
                <a:lnTo>
                  <a:pt x="1881" y="857"/>
                </a:lnTo>
                <a:lnTo>
                  <a:pt x="1878" y="859"/>
                </a:lnTo>
                <a:lnTo>
                  <a:pt x="1876" y="859"/>
                </a:lnTo>
                <a:lnTo>
                  <a:pt x="1876" y="859"/>
                </a:lnTo>
                <a:lnTo>
                  <a:pt x="1876" y="861"/>
                </a:lnTo>
                <a:lnTo>
                  <a:pt x="1881" y="859"/>
                </a:lnTo>
                <a:lnTo>
                  <a:pt x="1881" y="859"/>
                </a:lnTo>
                <a:lnTo>
                  <a:pt x="1881" y="859"/>
                </a:lnTo>
                <a:lnTo>
                  <a:pt x="1883" y="857"/>
                </a:lnTo>
                <a:lnTo>
                  <a:pt x="1883" y="857"/>
                </a:lnTo>
                <a:lnTo>
                  <a:pt x="1883" y="857"/>
                </a:lnTo>
                <a:lnTo>
                  <a:pt x="1883" y="857"/>
                </a:lnTo>
                <a:lnTo>
                  <a:pt x="1883" y="854"/>
                </a:lnTo>
                <a:lnTo>
                  <a:pt x="1883" y="854"/>
                </a:lnTo>
                <a:lnTo>
                  <a:pt x="1883" y="854"/>
                </a:lnTo>
                <a:lnTo>
                  <a:pt x="1883" y="854"/>
                </a:lnTo>
                <a:lnTo>
                  <a:pt x="1883" y="857"/>
                </a:lnTo>
                <a:lnTo>
                  <a:pt x="1883" y="857"/>
                </a:lnTo>
                <a:lnTo>
                  <a:pt x="1886" y="859"/>
                </a:lnTo>
                <a:lnTo>
                  <a:pt x="1886" y="859"/>
                </a:lnTo>
                <a:lnTo>
                  <a:pt x="1886" y="859"/>
                </a:lnTo>
                <a:lnTo>
                  <a:pt x="1888" y="859"/>
                </a:lnTo>
                <a:lnTo>
                  <a:pt x="1888" y="861"/>
                </a:lnTo>
                <a:lnTo>
                  <a:pt x="1890" y="861"/>
                </a:lnTo>
                <a:lnTo>
                  <a:pt x="1890" y="859"/>
                </a:lnTo>
                <a:lnTo>
                  <a:pt x="1893" y="859"/>
                </a:lnTo>
                <a:lnTo>
                  <a:pt x="1890" y="859"/>
                </a:lnTo>
                <a:lnTo>
                  <a:pt x="1890" y="857"/>
                </a:lnTo>
                <a:lnTo>
                  <a:pt x="1890" y="857"/>
                </a:lnTo>
                <a:lnTo>
                  <a:pt x="1890" y="857"/>
                </a:lnTo>
                <a:lnTo>
                  <a:pt x="1890" y="857"/>
                </a:lnTo>
                <a:lnTo>
                  <a:pt x="1888" y="854"/>
                </a:lnTo>
                <a:lnTo>
                  <a:pt x="1888" y="854"/>
                </a:lnTo>
                <a:lnTo>
                  <a:pt x="1890" y="854"/>
                </a:lnTo>
                <a:lnTo>
                  <a:pt x="1890" y="854"/>
                </a:lnTo>
                <a:lnTo>
                  <a:pt x="1890" y="857"/>
                </a:lnTo>
                <a:lnTo>
                  <a:pt x="1893" y="857"/>
                </a:lnTo>
                <a:lnTo>
                  <a:pt x="1893" y="857"/>
                </a:lnTo>
                <a:lnTo>
                  <a:pt x="1893" y="859"/>
                </a:lnTo>
                <a:lnTo>
                  <a:pt x="1893" y="859"/>
                </a:lnTo>
                <a:lnTo>
                  <a:pt x="1893" y="861"/>
                </a:lnTo>
                <a:lnTo>
                  <a:pt x="1893" y="864"/>
                </a:lnTo>
                <a:lnTo>
                  <a:pt x="1893" y="864"/>
                </a:lnTo>
                <a:lnTo>
                  <a:pt x="1893" y="864"/>
                </a:lnTo>
                <a:lnTo>
                  <a:pt x="1893" y="861"/>
                </a:lnTo>
                <a:lnTo>
                  <a:pt x="1895" y="861"/>
                </a:lnTo>
                <a:lnTo>
                  <a:pt x="1895" y="861"/>
                </a:lnTo>
                <a:lnTo>
                  <a:pt x="1895" y="861"/>
                </a:lnTo>
                <a:lnTo>
                  <a:pt x="1895" y="861"/>
                </a:lnTo>
                <a:lnTo>
                  <a:pt x="1895" y="861"/>
                </a:lnTo>
                <a:lnTo>
                  <a:pt x="1895" y="864"/>
                </a:lnTo>
                <a:lnTo>
                  <a:pt x="1897" y="864"/>
                </a:lnTo>
                <a:lnTo>
                  <a:pt x="1897" y="864"/>
                </a:lnTo>
                <a:lnTo>
                  <a:pt x="1897" y="864"/>
                </a:lnTo>
                <a:lnTo>
                  <a:pt x="1897" y="864"/>
                </a:lnTo>
                <a:lnTo>
                  <a:pt x="1897" y="864"/>
                </a:lnTo>
                <a:lnTo>
                  <a:pt x="1895" y="864"/>
                </a:lnTo>
                <a:lnTo>
                  <a:pt x="1895" y="866"/>
                </a:lnTo>
                <a:lnTo>
                  <a:pt x="1895" y="866"/>
                </a:lnTo>
                <a:lnTo>
                  <a:pt x="1895" y="866"/>
                </a:lnTo>
                <a:lnTo>
                  <a:pt x="1897" y="866"/>
                </a:lnTo>
                <a:lnTo>
                  <a:pt x="1897" y="866"/>
                </a:lnTo>
                <a:lnTo>
                  <a:pt x="1897" y="866"/>
                </a:lnTo>
                <a:lnTo>
                  <a:pt x="1897" y="866"/>
                </a:lnTo>
                <a:lnTo>
                  <a:pt x="1897" y="869"/>
                </a:lnTo>
                <a:lnTo>
                  <a:pt x="1897" y="869"/>
                </a:lnTo>
                <a:lnTo>
                  <a:pt x="1897" y="869"/>
                </a:lnTo>
                <a:lnTo>
                  <a:pt x="1895" y="869"/>
                </a:lnTo>
                <a:lnTo>
                  <a:pt x="1895" y="869"/>
                </a:lnTo>
                <a:lnTo>
                  <a:pt x="1895" y="869"/>
                </a:lnTo>
                <a:lnTo>
                  <a:pt x="1895" y="869"/>
                </a:lnTo>
                <a:lnTo>
                  <a:pt x="1897" y="871"/>
                </a:lnTo>
                <a:lnTo>
                  <a:pt x="1897" y="871"/>
                </a:lnTo>
                <a:lnTo>
                  <a:pt x="1900" y="871"/>
                </a:lnTo>
                <a:lnTo>
                  <a:pt x="1900" y="869"/>
                </a:lnTo>
                <a:lnTo>
                  <a:pt x="1900" y="866"/>
                </a:lnTo>
                <a:lnTo>
                  <a:pt x="1900" y="866"/>
                </a:lnTo>
                <a:lnTo>
                  <a:pt x="1900" y="869"/>
                </a:lnTo>
                <a:lnTo>
                  <a:pt x="1900" y="869"/>
                </a:lnTo>
                <a:lnTo>
                  <a:pt x="1900" y="869"/>
                </a:lnTo>
                <a:lnTo>
                  <a:pt x="1900" y="871"/>
                </a:lnTo>
                <a:lnTo>
                  <a:pt x="1900" y="871"/>
                </a:lnTo>
                <a:lnTo>
                  <a:pt x="1900" y="871"/>
                </a:lnTo>
                <a:lnTo>
                  <a:pt x="1900" y="871"/>
                </a:lnTo>
                <a:lnTo>
                  <a:pt x="1900" y="871"/>
                </a:lnTo>
                <a:lnTo>
                  <a:pt x="1900" y="871"/>
                </a:lnTo>
                <a:lnTo>
                  <a:pt x="1900" y="871"/>
                </a:lnTo>
                <a:lnTo>
                  <a:pt x="1902" y="871"/>
                </a:lnTo>
                <a:lnTo>
                  <a:pt x="1902" y="871"/>
                </a:lnTo>
                <a:lnTo>
                  <a:pt x="1902" y="871"/>
                </a:lnTo>
                <a:lnTo>
                  <a:pt x="1902" y="871"/>
                </a:lnTo>
                <a:lnTo>
                  <a:pt x="1902" y="869"/>
                </a:lnTo>
                <a:lnTo>
                  <a:pt x="1902" y="869"/>
                </a:lnTo>
                <a:lnTo>
                  <a:pt x="1902" y="869"/>
                </a:lnTo>
                <a:lnTo>
                  <a:pt x="1902" y="869"/>
                </a:lnTo>
                <a:lnTo>
                  <a:pt x="1902" y="866"/>
                </a:lnTo>
                <a:lnTo>
                  <a:pt x="1902" y="864"/>
                </a:lnTo>
                <a:lnTo>
                  <a:pt x="1902" y="864"/>
                </a:lnTo>
                <a:lnTo>
                  <a:pt x="1902" y="866"/>
                </a:lnTo>
                <a:lnTo>
                  <a:pt x="1902" y="866"/>
                </a:lnTo>
                <a:lnTo>
                  <a:pt x="1902" y="866"/>
                </a:lnTo>
                <a:lnTo>
                  <a:pt x="1902" y="869"/>
                </a:lnTo>
                <a:lnTo>
                  <a:pt x="1905" y="869"/>
                </a:lnTo>
                <a:lnTo>
                  <a:pt x="1905" y="869"/>
                </a:lnTo>
                <a:lnTo>
                  <a:pt x="1905" y="869"/>
                </a:lnTo>
                <a:lnTo>
                  <a:pt x="1905" y="869"/>
                </a:lnTo>
                <a:lnTo>
                  <a:pt x="1902" y="869"/>
                </a:lnTo>
                <a:lnTo>
                  <a:pt x="1905" y="869"/>
                </a:lnTo>
                <a:lnTo>
                  <a:pt x="1905" y="871"/>
                </a:lnTo>
                <a:lnTo>
                  <a:pt x="1905" y="871"/>
                </a:lnTo>
                <a:lnTo>
                  <a:pt x="1905" y="871"/>
                </a:lnTo>
                <a:lnTo>
                  <a:pt x="1905" y="871"/>
                </a:lnTo>
                <a:lnTo>
                  <a:pt x="1905" y="871"/>
                </a:lnTo>
                <a:lnTo>
                  <a:pt x="1905" y="871"/>
                </a:lnTo>
                <a:lnTo>
                  <a:pt x="1905" y="871"/>
                </a:lnTo>
                <a:lnTo>
                  <a:pt x="1907" y="871"/>
                </a:lnTo>
                <a:lnTo>
                  <a:pt x="1907" y="871"/>
                </a:lnTo>
                <a:lnTo>
                  <a:pt x="1907" y="871"/>
                </a:lnTo>
                <a:lnTo>
                  <a:pt x="1909" y="871"/>
                </a:lnTo>
                <a:lnTo>
                  <a:pt x="1907" y="871"/>
                </a:lnTo>
                <a:lnTo>
                  <a:pt x="1907" y="873"/>
                </a:lnTo>
                <a:lnTo>
                  <a:pt x="1907" y="873"/>
                </a:lnTo>
                <a:lnTo>
                  <a:pt x="1907" y="873"/>
                </a:lnTo>
                <a:lnTo>
                  <a:pt x="1909" y="873"/>
                </a:lnTo>
                <a:lnTo>
                  <a:pt x="1909" y="873"/>
                </a:lnTo>
                <a:lnTo>
                  <a:pt x="1909" y="873"/>
                </a:lnTo>
                <a:lnTo>
                  <a:pt x="1907" y="876"/>
                </a:lnTo>
                <a:lnTo>
                  <a:pt x="1907" y="876"/>
                </a:lnTo>
                <a:lnTo>
                  <a:pt x="1907" y="876"/>
                </a:lnTo>
                <a:lnTo>
                  <a:pt x="1909" y="876"/>
                </a:lnTo>
                <a:lnTo>
                  <a:pt x="1909" y="876"/>
                </a:lnTo>
                <a:lnTo>
                  <a:pt x="1909" y="876"/>
                </a:lnTo>
                <a:lnTo>
                  <a:pt x="1909" y="876"/>
                </a:lnTo>
                <a:lnTo>
                  <a:pt x="1909" y="876"/>
                </a:lnTo>
                <a:lnTo>
                  <a:pt x="1909" y="873"/>
                </a:lnTo>
                <a:lnTo>
                  <a:pt x="1912" y="873"/>
                </a:lnTo>
                <a:lnTo>
                  <a:pt x="1912" y="873"/>
                </a:lnTo>
                <a:lnTo>
                  <a:pt x="1912" y="876"/>
                </a:lnTo>
                <a:lnTo>
                  <a:pt x="1912" y="876"/>
                </a:lnTo>
                <a:lnTo>
                  <a:pt x="1912" y="876"/>
                </a:lnTo>
                <a:lnTo>
                  <a:pt x="1909" y="876"/>
                </a:lnTo>
                <a:lnTo>
                  <a:pt x="1909" y="878"/>
                </a:lnTo>
                <a:lnTo>
                  <a:pt x="1909" y="878"/>
                </a:lnTo>
                <a:lnTo>
                  <a:pt x="1909" y="878"/>
                </a:lnTo>
                <a:lnTo>
                  <a:pt x="1912" y="880"/>
                </a:lnTo>
                <a:lnTo>
                  <a:pt x="1912" y="880"/>
                </a:lnTo>
                <a:lnTo>
                  <a:pt x="1912" y="878"/>
                </a:lnTo>
                <a:lnTo>
                  <a:pt x="1914" y="878"/>
                </a:lnTo>
                <a:lnTo>
                  <a:pt x="1916" y="880"/>
                </a:lnTo>
                <a:lnTo>
                  <a:pt x="1916" y="880"/>
                </a:lnTo>
                <a:lnTo>
                  <a:pt x="1916" y="878"/>
                </a:lnTo>
                <a:lnTo>
                  <a:pt x="1916" y="878"/>
                </a:lnTo>
                <a:lnTo>
                  <a:pt x="1916" y="878"/>
                </a:lnTo>
                <a:lnTo>
                  <a:pt x="1919" y="878"/>
                </a:lnTo>
                <a:lnTo>
                  <a:pt x="1919" y="878"/>
                </a:lnTo>
                <a:lnTo>
                  <a:pt x="1921" y="878"/>
                </a:lnTo>
                <a:lnTo>
                  <a:pt x="1921" y="878"/>
                </a:lnTo>
                <a:lnTo>
                  <a:pt x="1921" y="878"/>
                </a:lnTo>
                <a:close/>
                <a:moveTo>
                  <a:pt x="1883" y="861"/>
                </a:moveTo>
                <a:lnTo>
                  <a:pt x="1883" y="861"/>
                </a:lnTo>
                <a:lnTo>
                  <a:pt x="1883" y="861"/>
                </a:lnTo>
                <a:lnTo>
                  <a:pt x="1883" y="861"/>
                </a:lnTo>
                <a:lnTo>
                  <a:pt x="1883" y="864"/>
                </a:lnTo>
                <a:lnTo>
                  <a:pt x="1883" y="864"/>
                </a:lnTo>
                <a:lnTo>
                  <a:pt x="1886" y="864"/>
                </a:lnTo>
                <a:lnTo>
                  <a:pt x="1886" y="866"/>
                </a:lnTo>
                <a:lnTo>
                  <a:pt x="1886" y="864"/>
                </a:lnTo>
                <a:lnTo>
                  <a:pt x="1886" y="866"/>
                </a:lnTo>
                <a:lnTo>
                  <a:pt x="1888" y="866"/>
                </a:lnTo>
                <a:lnTo>
                  <a:pt x="1888" y="866"/>
                </a:lnTo>
                <a:lnTo>
                  <a:pt x="1886" y="866"/>
                </a:lnTo>
                <a:lnTo>
                  <a:pt x="1886" y="866"/>
                </a:lnTo>
                <a:lnTo>
                  <a:pt x="1886" y="866"/>
                </a:lnTo>
                <a:lnTo>
                  <a:pt x="1886" y="869"/>
                </a:lnTo>
                <a:lnTo>
                  <a:pt x="1886" y="869"/>
                </a:lnTo>
                <a:lnTo>
                  <a:pt x="1886" y="869"/>
                </a:lnTo>
                <a:lnTo>
                  <a:pt x="1888" y="869"/>
                </a:lnTo>
                <a:lnTo>
                  <a:pt x="1888" y="869"/>
                </a:lnTo>
                <a:lnTo>
                  <a:pt x="1888" y="869"/>
                </a:lnTo>
                <a:lnTo>
                  <a:pt x="1890" y="869"/>
                </a:lnTo>
                <a:lnTo>
                  <a:pt x="1890" y="869"/>
                </a:lnTo>
                <a:lnTo>
                  <a:pt x="1890" y="871"/>
                </a:lnTo>
                <a:lnTo>
                  <a:pt x="1893" y="866"/>
                </a:lnTo>
                <a:lnTo>
                  <a:pt x="1893" y="866"/>
                </a:lnTo>
                <a:lnTo>
                  <a:pt x="1888" y="861"/>
                </a:lnTo>
                <a:lnTo>
                  <a:pt x="1888" y="861"/>
                </a:lnTo>
                <a:lnTo>
                  <a:pt x="1886" y="859"/>
                </a:lnTo>
                <a:lnTo>
                  <a:pt x="1886" y="859"/>
                </a:lnTo>
                <a:lnTo>
                  <a:pt x="1883" y="859"/>
                </a:lnTo>
                <a:lnTo>
                  <a:pt x="1883" y="859"/>
                </a:lnTo>
                <a:lnTo>
                  <a:pt x="1883" y="861"/>
                </a:lnTo>
                <a:lnTo>
                  <a:pt x="1883" y="861"/>
                </a:lnTo>
                <a:lnTo>
                  <a:pt x="1883" y="861"/>
                </a:lnTo>
                <a:lnTo>
                  <a:pt x="1883" y="861"/>
                </a:lnTo>
                <a:close/>
                <a:moveTo>
                  <a:pt x="1897" y="885"/>
                </a:moveTo>
                <a:lnTo>
                  <a:pt x="1897" y="885"/>
                </a:lnTo>
                <a:lnTo>
                  <a:pt x="1895" y="885"/>
                </a:lnTo>
                <a:lnTo>
                  <a:pt x="1895" y="885"/>
                </a:lnTo>
                <a:lnTo>
                  <a:pt x="1895" y="885"/>
                </a:lnTo>
                <a:lnTo>
                  <a:pt x="1895" y="883"/>
                </a:lnTo>
                <a:lnTo>
                  <a:pt x="1895" y="883"/>
                </a:lnTo>
                <a:lnTo>
                  <a:pt x="1895" y="883"/>
                </a:lnTo>
                <a:lnTo>
                  <a:pt x="1895" y="883"/>
                </a:lnTo>
                <a:lnTo>
                  <a:pt x="1895" y="880"/>
                </a:lnTo>
                <a:lnTo>
                  <a:pt x="1893" y="880"/>
                </a:lnTo>
                <a:lnTo>
                  <a:pt x="1893" y="880"/>
                </a:lnTo>
                <a:lnTo>
                  <a:pt x="1893" y="880"/>
                </a:lnTo>
                <a:lnTo>
                  <a:pt x="1893" y="880"/>
                </a:lnTo>
                <a:lnTo>
                  <a:pt x="1893" y="880"/>
                </a:lnTo>
                <a:lnTo>
                  <a:pt x="1890" y="880"/>
                </a:lnTo>
                <a:lnTo>
                  <a:pt x="1890" y="880"/>
                </a:lnTo>
                <a:lnTo>
                  <a:pt x="1890" y="878"/>
                </a:lnTo>
                <a:lnTo>
                  <a:pt x="1890" y="878"/>
                </a:lnTo>
                <a:lnTo>
                  <a:pt x="1890" y="878"/>
                </a:lnTo>
                <a:lnTo>
                  <a:pt x="1890" y="878"/>
                </a:lnTo>
                <a:lnTo>
                  <a:pt x="1890" y="878"/>
                </a:lnTo>
                <a:lnTo>
                  <a:pt x="1888" y="876"/>
                </a:lnTo>
                <a:lnTo>
                  <a:pt x="1888" y="876"/>
                </a:lnTo>
                <a:lnTo>
                  <a:pt x="1888" y="876"/>
                </a:lnTo>
                <a:lnTo>
                  <a:pt x="1888" y="876"/>
                </a:lnTo>
                <a:lnTo>
                  <a:pt x="1886" y="876"/>
                </a:lnTo>
                <a:lnTo>
                  <a:pt x="1886" y="876"/>
                </a:lnTo>
                <a:lnTo>
                  <a:pt x="1886" y="876"/>
                </a:lnTo>
                <a:lnTo>
                  <a:pt x="1886" y="873"/>
                </a:lnTo>
                <a:lnTo>
                  <a:pt x="1886" y="873"/>
                </a:lnTo>
                <a:lnTo>
                  <a:pt x="1886" y="876"/>
                </a:lnTo>
                <a:lnTo>
                  <a:pt x="1886" y="876"/>
                </a:lnTo>
                <a:lnTo>
                  <a:pt x="1886" y="873"/>
                </a:lnTo>
                <a:lnTo>
                  <a:pt x="1883" y="871"/>
                </a:lnTo>
                <a:lnTo>
                  <a:pt x="1883" y="871"/>
                </a:lnTo>
                <a:lnTo>
                  <a:pt x="1881" y="871"/>
                </a:lnTo>
                <a:lnTo>
                  <a:pt x="1881" y="871"/>
                </a:lnTo>
                <a:lnTo>
                  <a:pt x="1881" y="871"/>
                </a:lnTo>
                <a:lnTo>
                  <a:pt x="1878" y="871"/>
                </a:lnTo>
                <a:lnTo>
                  <a:pt x="1881" y="871"/>
                </a:lnTo>
                <a:lnTo>
                  <a:pt x="1881" y="869"/>
                </a:lnTo>
                <a:lnTo>
                  <a:pt x="1881" y="869"/>
                </a:lnTo>
                <a:lnTo>
                  <a:pt x="1878" y="869"/>
                </a:lnTo>
                <a:lnTo>
                  <a:pt x="1878" y="866"/>
                </a:lnTo>
                <a:lnTo>
                  <a:pt x="1878" y="866"/>
                </a:lnTo>
                <a:lnTo>
                  <a:pt x="1881" y="869"/>
                </a:lnTo>
                <a:lnTo>
                  <a:pt x="1883" y="869"/>
                </a:lnTo>
                <a:lnTo>
                  <a:pt x="1881" y="866"/>
                </a:lnTo>
                <a:lnTo>
                  <a:pt x="1881" y="866"/>
                </a:lnTo>
                <a:lnTo>
                  <a:pt x="1881" y="866"/>
                </a:lnTo>
                <a:lnTo>
                  <a:pt x="1881" y="866"/>
                </a:lnTo>
                <a:lnTo>
                  <a:pt x="1878" y="864"/>
                </a:lnTo>
                <a:lnTo>
                  <a:pt x="1878" y="864"/>
                </a:lnTo>
                <a:lnTo>
                  <a:pt x="1876" y="864"/>
                </a:lnTo>
                <a:lnTo>
                  <a:pt x="1876" y="861"/>
                </a:lnTo>
                <a:lnTo>
                  <a:pt x="1876" y="861"/>
                </a:lnTo>
                <a:lnTo>
                  <a:pt x="1876" y="861"/>
                </a:lnTo>
                <a:lnTo>
                  <a:pt x="1874" y="861"/>
                </a:lnTo>
                <a:lnTo>
                  <a:pt x="1874" y="861"/>
                </a:lnTo>
                <a:lnTo>
                  <a:pt x="1874" y="859"/>
                </a:lnTo>
                <a:lnTo>
                  <a:pt x="1874" y="859"/>
                </a:lnTo>
                <a:lnTo>
                  <a:pt x="1874" y="859"/>
                </a:lnTo>
                <a:lnTo>
                  <a:pt x="1874" y="859"/>
                </a:lnTo>
                <a:lnTo>
                  <a:pt x="1871" y="859"/>
                </a:lnTo>
                <a:lnTo>
                  <a:pt x="1871" y="861"/>
                </a:lnTo>
                <a:lnTo>
                  <a:pt x="1871" y="861"/>
                </a:lnTo>
                <a:lnTo>
                  <a:pt x="1871" y="861"/>
                </a:lnTo>
                <a:lnTo>
                  <a:pt x="1874" y="864"/>
                </a:lnTo>
                <a:lnTo>
                  <a:pt x="1871" y="864"/>
                </a:lnTo>
                <a:lnTo>
                  <a:pt x="1871" y="864"/>
                </a:lnTo>
                <a:lnTo>
                  <a:pt x="1871" y="864"/>
                </a:lnTo>
                <a:lnTo>
                  <a:pt x="1874" y="864"/>
                </a:lnTo>
                <a:lnTo>
                  <a:pt x="1874" y="864"/>
                </a:lnTo>
                <a:lnTo>
                  <a:pt x="1874" y="866"/>
                </a:lnTo>
                <a:lnTo>
                  <a:pt x="1874" y="866"/>
                </a:lnTo>
                <a:lnTo>
                  <a:pt x="1871" y="866"/>
                </a:lnTo>
                <a:lnTo>
                  <a:pt x="1871" y="866"/>
                </a:lnTo>
                <a:lnTo>
                  <a:pt x="1874" y="866"/>
                </a:lnTo>
                <a:lnTo>
                  <a:pt x="1874" y="866"/>
                </a:lnTo>
                <a:lnTo>
                  <a:pt x="1874" y="866"/>
                </a:lnTo>
                <a:lnTo>
                  <a:pt x="1876" y="866"/>
                </a:lnTo>
                <a:lnTo>
                  <a:pt x="1876" y="869"/>
                </a:lnTo>
                <a:lnTo>
                  <a:pt x="1874" y="869"/>
                </a:lnTo>
                <a:lnTo>
                  <a:pt x="1874" y="869"/>
                </a:lnTo>
                <a:lnTo>
                  <a:pt x="1874" y="869"/>
                </a:lnTo>
                <a:lnTo>
                  <a:pt x="1874" y="871"/>
                </a:lnTo>
                <a:lnTo>
                  <a:pt x="1874" y="871"/>
                </a:lnTo>
                <a:lnTo>
                  <a:pt x="1874" y="871"/>
                </a:lnTo>
                <a:lnTo>
                  <a:pt x="1876" y="873"/>
                </a:lnTo>
                <a:lnTo>
                  <a:pt x="1878" y="873"/>
                </a:lnTo>
                <a:lnTo>
                  <a:pt x="1876" y="876"/>
                </a:lnTo>
                <a:lnTo>
                  <a:pt x="1878" y="876"/>
                </a:lnTo>
                <a:lnTo>
                  <a:pt x="1878" y="876"/>
                </a:lnTo>
                <a:lnTo>
                  <a:pt x="1878" y="876"/>
                </a:lnTo>
                <a:lnTo>
                  <a:pt x="1878" y="876"/>
                </a:lnTo>
                <a:lnTo>
                  <a:pt x="1878" y="878"/>
                </a:lnTo>
                <a:lnTo>
                  <a:pt x="1878" y="878"/>
                </a:lnTo>
                <a:lnTo>
                  <a:pt x="1878" y="876"/>
                </a:lnTo>
                <a:lnTo>
                  <a:pt x="1881" y="876"/>
                </a:lnTo>
                <a:lnTo>
                  <a:pt x="1881" y="876"/>
                </a:lnTo>
                <a:lnTo>
                  <a:pt x="1881" y="876"/>
                </a:lnTo>
                <a:lnTo>
                  <a:pt x="1881" y="876"/>
                </a:lnTo>
                <a:lnTo>
                  <a:pt x="1881" y="878"/>
                </a:lnTo>
                <a:lnTo>
                  <a:pt x="1881" y="878"/>
                </a:lnTo>
                <a:lnTo>
                  <a:pt x="1881" y="878"/>
                </a:lnTo>
                <a:lnTo>
                  <a:pt x="1881" y="878"/>
                </a:lnTo>
                <a:lnTo>
                  <a:pt x="1881" y="878"/>
                </a:lnTo>
                <a:lnTo>
                  <a:pt x="1883" y="878"/>
                </a:lnTo>
                <a:lnTo>
                  <a:pt x="1883" y="878"/>
                </a:lnTo>
                <a:lnTo>
                  <a:pt x="1883" y="878"/>
                </a:lnTo>
                <a:lnTo>
                  <a:pt x="1883" y="880"/>
                </a:lnTo>
                <a:lnTo>
                  <a:pt x="1883" y="880"/>
                </a:lnTo>
                <a:lnTo>
                  <a:pt x="1883" y="880"/>
                </a:lnTo>
                <a:lnTo>
                  <a:pt x="1886" y="880"/>
                </a:lnTo>
                <a:lnTo>
                  <a:pt x="1886" y="883"/>
                </a:lnTo>
                <a:lnTo>
                  <a:pt x="1888" y="880"/>
                </a:lnTo>
                <a:lnTo>
                  <a:pt x="1888" y="880"/>
                </a:lnTo>
                <a:lnTo>
                  <a:pt x="1888" y="880"/>
                </a:lnTo>
                <a:lnTo>
                  <a:pt x="1888" y="880"/>
                </a:lnTo>
                <a:lnTo>
                  <a:pt x="1888" y="883"/>
                </a:lnTo>
                <a:lnTo>
                  <a:pt x="1888" y="883"/>
                </a:lnTo>
                <a:lnTo>
                  <a:pt x="1888" y="883"/>
                </a:lnTo>
                <a:lnTo>
                  <a:pt x="1888" y="883"/>
                </a:lnTo>
                <a:lnTo>
                  <a:pt x="1893" y="885"/>
                </a:lnTo>
                <a:lnTo>
                  <a:pt x="1893" y="885"/>
                </a:lnTo>
                <a:lnTo>
                  <a:pt x="1890" y="885"/>
                </a:lnTo>
                <a:lnTo>
                  <a:pt x="1890" y="885"/>
                </a:lnTo>
                <a:lnTo>
                  <a:pt x="1893" y="888"/>
                </a:lnTo>
                <a:lnTo>
                  <a:pt x="1893" y="888"/>
                </a:lnTo>
                <a:lnTo>
                  <a:pt x="1893" y="888"/>
                </a:lnTo>
                <a:lnTo>
                  <a:pt x="1895" y="888"/>
                </a:lnTo>
                <a:lnTo>
                  <a:pt x="1895" y="888"/>
                </a:lnTo>
                <a:lnTo>
                  <a:pt x="1895" y="888"/>
                </a:lnTo>
                <a:lnTo>
                  <a:pt x="1897" y="888"/>
                </a:lnTo>
                <a:lnTo>
                  <a:pt x="1897" y="888"/>
                </a:lnTo>
                <a:lnTo>
                  <a:pt x="1900" y="888"/>
                </a:lnTo>
                <a:lnTo>
                  <a:pt x="1897" y="885"/>
                </a:lnTo>
                <a:lnTo>
                  <a:pt x="1897" y="885"/>
                </a:lnTo>
                <a:close/>
                <a:moveTo>
                  <a:pt x="1862" y="850"/>
                </a:moveTo>
                <a:lnTo>
                  <a:pt x="1862" y="850"/>
                </a:lnTo>
                <a:lnTo>
                  <a:pt x="1864" y="847"/>
                </a:lnTo>
                <a:lnTo>
                  <a:pt x="1864" y="847"/>
                </a:lnTo>
                <a:lnTo>
                  <a:pt x="1864" y="847"/>
                </a:lnTo>
                <a:lnTo>
                  <a:pt x="1864" y="847"/>
                </a:lnTo>
                <a:lnTo>
                  <a:pt x="1864" y="845"/>
                </a:lnTo>
                <a:lnTo>
                  <a:pt x="1864" y="845"/>
                </a:lnTo>
                <a:lnTo>
                  <a:pt x="1862" y="845"/>
                </a:lnTo>
                <a:lnTo>
                  <a:pt x="1862" y="845"/>
                </a:lnTo>
                <a:lnTo>
                  <a:pt x="1862" y="845"/>
                </a:lnTo>
                <a:lnTo>
                  <a:pt x="1860" y="845"/>
                </a:lnTo>
                <a:lnTo>
                  <a:pt x="1857" y="845"/>
                </a:lnTo>
                <a:lnTo>
                  <a:pt x="1857" y="845"/>
                </a:lnTo>
                <a:lnTo>
                  <a:pt x="1857" y="847"/>
                </a:lnTo>
                <a:lnTo>
                  <a:pt x="1860" y="847"/>
                </a:lnTo>
                <a:lnTo>
                  <a:pt x="1860" y="847"/>
                </a:lnTo>
                <a:lnTo>
                  <a:pt x="1862" y="850"/>
                </a:lnTo>
                <a:lnTo>
                  <a:pt x="1862" y="850"/>
                </a:lnTo>
                <a:lnTo>
                  <a:pt x="1862" y="850"/>
                </a:lnTo>
                <a:close/>
                <a:moveTo>
                  <a:pt x="1869" y="859"/>
                </a:moveTo>
                <a:lnTo>
                  <a:pt x="1869" y="859"/>
                </a:lnTo>
                <a:lnTo>
                  <a:pt x="1869" y="859"/>
                </a:lnTo>
                <a:lnTo>
                  <a:pt x="1867" y="859"/>
                </a:lnTo>
                <a:lnTo>
                  <a:pt x="1867" y="861"/>
                </a:lnTo>
                <a:lnTo>
                  <a:pt x="1867" y="859"/>
                </a:lnTo>
                <a:lnTo>
                  <a:pt x="1867" y="859"/>
                </a:lnTo>
                <a:lnTo>
                  <a:pt x="1867" y="857"/>
                </a:lnTo>
                <a:lnTo>
                  <a:pt x="1867" y="857"/>
                </a:lnTo>
                <a:lnTo>
                  <a:pt x="1864" y="857"/>
                </a:lnTo>
                <a:lnTo>
                  <a:pt x="1864" y="857"/>
                </a:lnTo>
                <a:lnTo>
                  <a:pt x="1864" y="857"/>
                </a:lnTo>
                <a:lnTo>
                  <a:pt x="1864" y="857"/>
                </a:lnTo>
                <a:lnTo>
                  <a:pt x="1864" y="859"/>
                </a:lnTo>
                <a:lnTo>
                  <a:pt x="1864" y="859"/>
                </a:lnTo>
                <a:lnTo>
                  <a:pt x="1862" y="859"/>
                </a:lnTo>
                <a:lnTo>
                  <a:pt x="1862" y="859"/>
                </a:lnTo>
                <a:lnTo>
                  <a:pt x="1862" y="859"/>
                </a:lnTo>
                <a:lnTo>
                  <a:pt x="1862" y="861"/>
                </a:lnTo>
                <a:lnTo>
                  <a:pt x="1864" y="861"/>
                </a:lnTo>
                <a:lnTo>
                  <a:pt x="1864" y="861"/>
                </a:lnTo>
                <a:lnTo>
                  <a:pt x="1864" y="861"/>
                </a:lnTo>
                <a:lnTo>
                  <a:pt x="1862" y="861"/>
                </a:lnTo>
                <a:lnTo>
                  <a:pt x="1862" y="861"/>
                </a:lnTo>
                <a:lnTo>
                  <a:pt x="1862" y="864"/>
                </a:lnTo>
                <a:lnTo>
                  <a:pt x="1864" y="864"/>
                </a:lnTo>
                <a:lnTo>
                  <a:pt x="1864" y="864"/>
                </a:lnTo>
                <a:lnTo>
                  <a:pt x="1864" y="866"/>
                </a:lnTo>
                <a:lnTo>
                  <a:pt x="1864" y="866"/>
                </a:lnTo>
                <a:lnTo>
                  <a:pt x="1864" y="864"/>
                </a:lnTo>
                <a:lnTo>
                  <a:pt x="1864" y="864"/>
                </a:lnTo>
                <a:lnTo>
                  <a:pt x="1864" y="864"/>
                </a:lnTo>
                <a:lnTo>
                  <a:pt x="1864" y="864"/>
                </a:lnTo>
                <a:lnTo>
                  <a:pt x="1867" y="864"/>
                </a:lnTo>
                <a:lnTo>
                  <a:pt x="1867" y="864"/>
                </a:lnTo>
                <a:lnTo>
                  <a:pt x="1867" y="864"/>
                </a:lnTo>
                <a:lnTo>
                  <a:pt x="1867" y="864"/>
                </a:lnTo>
                <a:lnTo>
                  <a:pt x="1867" y="864"/>
                </a:lnTo>
                <a:lnTo>
                  <a:pt x="1869" y="864"/>
                </a:lnTo>
                <a:lnTo>
                  <a:pt x="1869" y="864"/>
                </a:lnTo>
                <a:lnTo>
                  <a:pt x="1869" y="864"/>
                </a:lnTo>
                <a:lnTo>
                  <a:pt x="1869" y="861"/>
                </a:lnTo>
                <a:lnTo>
                  <a:pt x="1869" y="861"/>
                </a:lnTo>
                <a:lnTo>
                  <a:pt x="1869" y="861"/>
                </a:lnTo>
                <a:lnTo>
                  <a:pt x="1869" y="859"/>
                </a:lnTo>
                <a:lnTo>
                  <a:pt x="1869" y="859"/>
                </a:lnTo>
                <a:close/>
                <a:moveTo>
                  <a:pt x="1278" y="613"/>
                </a:moveTo>
                <a:lnTo>
                  <a:pt x="1280" y="613"/>
                </a:lnTo>
                <a:lnTo>
                  <a:pt x="1280" y="611"/>
                </a:lnTo>
                <a:lnTo>
                  <a:pt x="1280" y="611"/>
                </a:lnTo>
                <a:lnTo>
                  <a:pt x="1280" y="611"/>
                </a:lnTo>
                <a:lnTo>
                  <a:pt x="1278" y="611"/>
                </a:lnTo>
                <a:lnTo>
                  <a:pt x="1278" y="611"/>
                </a:lnTo>
                <a:lnTo>
                  <a:pt x="1278" y="613"/>
                </a:lnTo>
                <a:lnTo>
                  <a:pt x="1278" y="613"/>
                </a:lnTo>
                <a:lnTo>
                  <a:pt x="1278" y="613"/>
                </a:lnTo>
                <a:lnTo>
                  <a:pt x="1278" y="613"/>
                </a:lnTo>
                <a:lnTo>
                  <a:pt x="1278" y="613"/>
                </a:lnTo>
                <a:close/>
                <a:moveTo>
                  <a:pt x="902" y="272"/>
                </a:moveTo>
                <a:lnTo>
                  <a:pt x="902" y="272"/>
                </a:lnTo>
                <a:lnTo>
                  <a:pt x="904" y="272"/>
                </a:lnTo>
                <a:lnTo>
                  <a:pt x="904" y="272"/>
                </a:lnTo>
                <a:lnTo>
                  <a:pt x="909" y="272"/>
                </a:lnTo>
                <a:lnTo>
                  <a:pt x="909" y="272"/>
                </a:lnTo>
                <a:lnTo>
                  <a:pt x="909" y="272"/>
                </a:lnTo>
                <a:lnTo>
                  <a:pt x="909" y="272"/>
                </a:lnTo>
                <a:lnTo>
                  <a:pt x="909" y="272"/>
                </a:lnTo>
                <a:lnTo>
                  <a:pt x="909" y="272"/>
                </a:lnTo>
                <a:lnTo>
                  <a:pt x="911" y="270"/>
                </a:lnTo>
                <a:lnTo>
                  <a:pt x="911" y="270"/>
                </a:lnTo>
                <a:lnTo>
                  <a:pt x="911" y="270"/>
                </a:lnTo>
                <a:lnTo>
                  <a:pt x="911" y="270"/>
                </a:lnTo>
                <a:lnTo>
                  <a:pt x="911" y="270"/>
                </a:lnTo>
                <a:lnTo>
                  <a:pt x="911" y="270"/>
                </a:lnTo>
                <a:lnTo>
                  <a:pt x="911" y="270"/>
                </a:lnTo>
                <a:lnTo>
                  <a:pt x="913" y="270"/>
                </a:lnTo>
                <a:lnTo>
                  <a:pt x="913" y="270"/>
                </a:lnTo>
                <a:lnTo>
                  <a:pt x="911" y="270"/>
                </a:lnTo>
                <a:lnTo>
                  <a:pt x="897" y="275"/>
                </a:lnTo>
                <a:lnTo>
                  <a:pt x="899" y="275"/>
                </a:lnTo>
                <a:lnTo>
                  <a:pt x="902" y="272"/>
                </a:lnTo>
                <a:close/>
                <a:moveTo>
                  <a:pt x="897" y="275"/>
                </a:moveTo>
                <a:lnTo>
                  <a:pt x="897" y="275"/>
                </a:lnTo>
                <a:lnTo>
                  <a:pt x="897" y="275"/>
                </a:lnTo>
                <a:lnTo>
                  <a:pt x="897" y="275"/>
                </a:lnTo>
                <a:close/>
                <a:moveTo>
                  <a:pt x="897" y="275"/>
                </a:moveTo>
                <a:lnTo>
                  <a:pt x="897" y="275"/>
                </a:lnTo>
                <a:lnTo>
                  <a:pt x="895" y="275"/>
                </a:lnTo>
                <a:lnTo>
                  <a:pt x="897" y="275"/>
                </a:lnTo>
                <a:lnTo>
                  <a:pt x="897" y="275"/>
                </a:lnTo>
                <a:close/>
                <a:moveTo>
                  <a:pt x="895" y="275"/>
                </a:moveTo>
                <a:lnTo>
                  <a:pt x="895" y="275"/>
                </a:lnTo>
                <a:lnTo>
                  <a:pt x="895" y="275"/>
                </a:lnTo>
                <a:lnTo>
                  <a:pt x="895" y="275"/>
                </a:lnTo>
                <a:lnTo>
                  <a:pt x="895" y="275"/>
                </a:lnTo>
                <a:close/>
                <a:moveTo>
                  <a:pt x="890" y="277"/>
                </a:moveTo>
                <a:lnTo>
                  <a:pt x="890" y="277"/>
                </a:lnTo>
                <a:lnTo>
                  <a:pt x="890" y="277"/>
                </a:lnTo>
                <a:lnTo>
                  <a:pt x="890" y="277"/>
                </a:lnTo>
                <a:lnTo>
                  <a:pt x="892" y="275"/>
                </a:lnTo>
                <a:lnTo>
                  <a:pt x="892" y="275"/>
                </a:lnTo>
                <a:lnTo>
                  <a:pt x="895" y="275"/>
                </a:lnTo>
                <a:lnTo>
                  <a:pt x="887" y="277"/>
                </a:lnTo>
                <a:lnTo>
                  <a:pt x="887" y="277"/>
                </a:lnTo>
                <a:lnTo>
                  <a:pt x="887" y="277"/>
                </a:lnTo>
                <a:lnTo>
                  <a:pt x="887" y="277"/>
                </a:lnTo>
                <a:lnTo>
                  <a:pt x="890" y="277"/>
                </a:lnTo>
                <a:close/>
                <a:moveTo>
                  <a:pt x="876" y="284"/>
                </a:moveTo>
                <a:lnTo>
                  <a:pt x="878" y="282"/>
                </a:lnTo>
                <a:lnTo>
                  <a:pt x="878" y="282"/>
                </a:lnTo>
                <a:lnTo>
                  <a:pt x="878" y="282"/>
                </a:lnTo>
                <a:lnTo>
                  <a:pt x="878" y="282"/>
                </a:lnTo>
                <a:lnTo>
                  <a:pt x="878" y="282"/>
                </a:lnTo>
                <a:lnTo>
                  <a:pt x="876" y="282"/>
                </a:lnTo>
                <a:lnTo>
                  <a:pt x="876" y="282"/>
                </a:lnTo>
                <a:lnTo>
                  <a:pt x="876" y="284"/>
                </a:lnTo>
                <a:lnTo>
                  <a:pt x="876" y="284"/>
                </a:lnTo>
                <a:lnTo>
                  <a:pt x="876" y="284"/>
                </a:lnTo>
                <a:close/>
                <a:moveTo>
                  <a:pt x="880" y="282"/>
                </a:moveTo>
                <a:lnTo>
                  <a:pt x="883" y="279"/>
                </a:lnTo>
                <a:lnTo>
                  <a:pt x="883" y="279"/>
                </a:lnTo>
                <a:lnTo>
                  <a:pt x="885" y="279"/>
                </a:lnTo>
                <a:lnTo>
                  <a:pt x="885" y="279"/>
                </a:lnTo>
                <a:lnTo>
                  <a:pt x="883" y="279"/>
                </a:lnTo>
                <a:lnTo>
                  <a:pt x="880" y="279"/>
                </a:lnTo>
                <a:lnTo>
                  <a:pt x="880" y="279"/>
                </a:lnTo>
                <a:lnTo>
                  <a:pt x="880" y="282"/>
                </a:lnTo>
                <a:lnTo>
                  <a:pt x="880" y="282"/>
                </a:lnTo>
                <a:lnTo>
                  <a:pt x="880" y="282"/>
                </a:lnTo>
                <a:lnTo>
                  <a:pt x="880" y="282"/>
                </a:lnTo>
                <a:close/>
                <a:moveTo>
                  <a:pt x="975" y="97"/>
                </a:moveTo>
                <a:lnTo>
                  <a:pt x="975" y="95"/>
                </a:lnTo>
                <a:lnTo>
                  <a:pt x="975" y="92"/>
                </a:lnTo>
                <a:lnTo>
                  <a:pt x="975" y="90"/>
                </a:lnTo>
                <a:lnTo>
                  <a:pt x="977" y="90"/>
                </a:lnTo>
                <a:lnTo>
                  <a:pt x="977" y="90"/>
                </a:lnTo>
                <a:lnTo>
                  <a:pt x="975" y="90"/>
                </a:lnTo>
                <a:lnTo>
                  <a:pt x="975" y="92"/>
                </a:lnTo>
                <a:lnTo>
                  <a:pt x="975" y="95"/>
                </a:lnTo>
                <a:lnTo>
                  <a:pt x="975" y="97"/>
                </a:lnTo>
                <a:lnTo>
                  <a:pt x="975" y="99"/>
                </a:lnTo>
                <a:lnTo>
                  <a:pt x="975" y="99"/>
                </a:lnTo>
                <a:lnTo>
                  <a:pt x="975" y="102"/>
                </a:lnTo>
                <a:lnTo>
                  <a:pt x="975" y="97"/>
                </a:lnTo>
                <a:lnTo>
                  <a:pt x="975" y="97"/>
                </a:lnTo>
                <a:close/>
                <a:moveTo>
                  <a:pt x="977" y="746"/>
                </a:moveTo>
                <a:lnTo>
                  <a:pt x="977" y="748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lnTo>
                  <a:pt x="977" y="746"/>
                </a:lnTo>
                <a:close/>
                <a:moveTo>
                  <a:pt x="1427" y="73"/>
                </a:moveTo>
                <a:lnTo>
                  <a:pt x="1427" y="73"/>
                </a:lnTo>
                <a:lnTo>
                  <a:pt x="1427" y="73"/>
                </a:lnTo>
                <a:lnTo>
                  <a:pt x="1429" y="73"/>
                </a:lnTo>
                <a:lnTo>
                  <a:pt x="1431" y="73"/>
                </a:lnTo>
                <a:lnTo>
                  <a:pt x="1434" y="76"/>
                </a:lnTo>
                <a:lnTo>
                  <a:pt x="1434" y="78"/>
                </a:lnTo>
                <a:lnTo>
                  <a:pt x="1436" y="78"/>
                </a:lnTo>
                <a:lnTo>
                  <a:pt x="1436" y="78"/>
                </a:lnTo>
                <a:lnTo>
                  <a:pt x="1434" y="76"/>
                </a:lnTo>
                <a:lnTo>
                  <a:pt x="1434" y="76"/>
                </a:lnTo>
                <a:lnTo>
                  <a:pt x="1431" y="73"/>
                </a:lnTo>
                <a:lnTo>
                  <a:pt x="1424" y="71"/>
                </a:lnTo>
                <a:lnTo>
                  <a:pt x="1424" y="71"/>
                </a:lnTo>
                <a:lnTo>
                  <a:pt x="1424" y="73"/>
                </a:lnTo>
                <a:lnTo>
                  <a:pt x="1427" y="73"/>
                </a:lnTo>
                <a:close/>
                <a:moveTo>
                  <a:pt x="1008" y="54"/>
                </a:moveTo>
                <a:lnTo>
                  <a:pt x="1015" y="57"/>
                </a:lnTo>
                <a:lnTo>
                  <a:pt x="1008" y="54"/>
                </a:lnTo>
                <a:lnTo>
                  <a:pt x="1006" y="54"/>
                </a:lnTo>
                <a:lnTo>
                  <a:pt x="1006" y="57"/>
                </a:lnTo>
                <a:lnTo>
                  <a:pt x="1006" y="57"/>
                </a:lnTo>
                <a:lnTo>
                  <a:pt x="1006" y="54"/>
                </a:lnTo>
                <a:lnTo>
                  <a:pt x="1008" y="54"/>
                </a:lnTo>
                <a:close/>
                <a:moveTo>
                  <a:pt x="989" y="73"/>
                </a:moveTo>
                <a:lnTo>
                  <a:pt x="989" y="71"/>
                </a:lnTo>
                <a:lnTo>
                  <a:pt x="991" y="69"/>
                </a:lnTo>
                <a:lnTo>
                  <a:pt x="991" y="69"/>
                </a:lnTo>
                <a:lnTo>
                  <a:pt x="991" y="69"/>
                </a:lnTo>
                <a:lnTo>
                  <a:pt x="991" y="69"/>
                </a:lnTo>
                <a:lnTo>
                  <a:pt x="989" y="69"/>
                </a:lnTo>
                <a:lnTo>
                  <a:pt x="989" y="71"/>
                </a:lnTo>
                <a:lnTo>
                  <a:pt x="989" y="71"/>
                </a:lnTo>
                <a:lnTo>
                  <a:pt x="987" y="73"/>
                </a:lnTo>
                <a:lnTo>
                  <a:pt x="984" y="76"/>
                </a:lnTo>
                <a:lnTo>
                  <a:pt x="987" y="73"/>
                </a:lnTo>
                <a:lnTo>
                  <a:pt x="989" y="73"/>
                </a:lnTo>
                <a:close/>
                <a:moveTo>
                  <a:pt x="994" y="66"/>
                </a:moveTo>
                <a:lnTo>
                  <a:pt x="994" y="64"/>
                </a:lnTo>
                <a:lnTo>
                  <a:pt x="996" y="61"/>
                </a:lnTo>
                <a:lnTo>
                  <a:pt x="1001" y="59"/>
                </a:lnTo>
                <a:lnTo>
                  <a:pt x="999" y="59"/>
                </a:lnTo>
                <a:lnTo>
                  <a:pt x="994" y="64"/>
                </a:lnTo>
                <a:lnTo>
                  <a:pt x="994" y="64"/>
                </a:lnTo>
                <a:lnTo>
                  <a:pt x="991" y="66"/>
                </a:lnTo>
                <a:lnTo>
                  <a:pt x="991" y="66"/>
                </a:lnTo>
                <a:lnTo>
                  <a:pt x="994" y="66"/>
                </a:lnTo>
                <a:close/>
                <a:moveTo>
                  <a:pt x="980" y="83"/>
                </a:moveTo>
                <a:lnTo>
                  <a:pt x="980" y="83"/>
                </a:lnTo>
                <a:lnTo>
                  <a:pt x="984" y="78"/>
                </a:lnTo>
                <a:lnTo>
                  <a:pt x="984" y="76"/>
                </a:lnTo>
                <a:lnTo>
                  <a:pt x="980" y="80"/>
                </a:lnTo>
                <a:lnTo>
                  <a:pt x="980" y="83"/>
                </a:lnTo>
                <a:lnTo>
                  <a:pt x="980" y="83"/>
                </a:lnTo>
                <a:lnTo>
                  <a:pt x="977" y="90"/>
                </a:lnTo>
                <a:lnTo>
                  <a:pt x="977" y="88"/>
                </a:lnTo>
                <a:lnTo>
                  <a:pt x="980" y="83"/>
                </a:lnTo>
                <a:close/>
                <a:moveTo>
                  <a:pt x="861" y="289"/>
                </a:moveTo>
                <a:lnTo>
                  <a:pt x="864" y="289"/>
                </a:lnTo>
                <a:lnTo>
                  <a:pt x="866" y="286"/>
                </a:lnTo>
                <a:lnTo>
                  <a:pt x="866" y="286"/>
                </a:lnTo>
                <a:lnTo>
                  <a:pt x="866" y="286"/>
                </a:lnTo>
                <a:lnTo>
                  <a:pt x="866" y="286"/>
                </a:lnTo>
                <a:lnTo>
                  <a:pt x="868" y="286"/>
                </a:lnTo>
                <a:lnTo>
                  <a:pt x="871" y="284"/>
                </a:lnTo>
                <a:lnTo>
                  <a:pt x="873" y="284"/>
                </a:lnTo>
                <a:lnTo>
                  <a:pt x="873" y="284"/>
                </a:lnTo>
                <a:lnTo>
                  <a:pt x="873" y="284"/>
                </a:lnTo>
                <a:lnTo>
                  <a:pt x="876" y="284"/>
                </a:lnTo>
                <a:lnTo>
                  <a:pt x="873" y="284"/>
                </a:lnTo>
                <a:lnTo>
                  <a:pt x="871" y="284"/>
                </a:lnTo>
                <a:lnTo>
                  <a:pt x="859" y="289"/>
                </a:lnTo>
                <a:lnTo>
                  <a:pt x="859" y="289"/>
                </a:lnTo>
                <a:lnTo>
                  <a:pt x="859" y="291"/>
                </a:lnTo>
                <a:lnTo>
                  <a:pt x="859" y="289"/>
                </a:lnTo>
                <a:lnTo>
                  <a:pt x="861" y="289"/>
                </a:lnTo>
                <a:close/>
                <a:moveTo>
                  <a:pt x="1268" y="50"/>
                </a:moveTo>
                <a:lnTo>
                  <a:pt x="1271" y="52"/>
                </a:lnTo>
                <a:lnTo>
                  <a:pt x="1273" y="52"/>
                </a:lnTo>
                <a:lnTo>
                  <a:pt x="1273" y="52"/>
                </a:lnTo>
                <a:lnTo>
                  <a:pt x="1273" y="52"/>
                </a:lnTo>
                <a:lnTo>
                  <a:pt x="1275" y="52"/>
                </a:lnTo>
                <a:lnTo>
                  <a:pt x="1275" y="52"/>
                </a:lnTo>
                <a:lnTo>
                  <a:pt x="1273" y="52"/>
                </a:lnTo>
                <a:lnTo>
                  <a:pt x="1273" y="52"/>
                </a:lnTo>
                <a:lnTo>
                  <a:pt x="1273" y="52"/>
                </a:lnTo>
                <a:lnTo>
                  <a:pt x="1273" y="52"/>
                </a:lnTo>
                <a:lnTo>
                  <a:pt x="1273" y="52"/>
                </a:lnTo>
                <a:lnTo>
                  <a:pt x="1266" y="50"/>
                </a:lnTo>
                <a:lnTo>
                  <a:pt x="1266" y="50"/>
                </a:lnTo>
                <a:lnTo>
                  <a:pt x="1266" y="50"/>
                </a:lnTo>
                <a:lnTo>
                  <a:pt x="1266" y="50"/>
                </a:lnTo>
                <a:lnTo>
                  <a:pt x="1266" y="50"/>
                </a:lnTo>
                <a:lnTo>
                  <a:pt x="1268" y="50"/>
                </a:lnTo>
                <a:close/>
                <a:moveTo>
                  <a:pt x="835" y="530"/>
                </a:moveTo>
                <a:lnTo>
                  <a:pt x="835" y="530"/>
                </a:lnTo>
                <a:lnTo>
                  <a:pt x="835" y="530"/>
                </a:lnTo>
                <a:lnTo>
                  <a:pt x="835" y="530"/>
                </a:lnTo>
                <a:lnTo>
                  <a:pt x="833" y="532"/>
                </a:lnTo>
                <a:lnTo>
                  <a:pt x="833" y="532"/>
                </a:lnTo>
                <a:lnTo>
                  <a:pt x="833" y="532"/>
                </a:lnTo>
                <a:lnTo>
                  <a:pt x="833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2"/>
                </a:lnTo>
                <a:lnTo>
                  <a:pt x="835" y="530"/>
                </a:lnTo>
                <a:lnTo>
                  <a:pt x="835" y="530"/>
                </a:lnTo>
                <a:lnTo>
                  <a:pt x="835" y="530"/>
                </a:lnTo>
                <a:close/>
                <a:moveTo>
                  <a:pt x="833" y="540"/>
                </a:moveTo>
                <a:lnTo>
                  <a:pt x="833" y="540"/>
                </a:lnTo>
                <a:lnTo>
                  <a:pt x="833" y="542"/>
                </a:lnTo>
                <a:lnTo>
                  <a:pt x="833" y="542"/>
                </a:lnTo>
                <a:lnTo>
                  <a:pt x="833" y="542"/>
                </a:lnTo>
                <a:lnTo>
                  <a:pt x="833" y="540"/>
                </a:lnTo>
                <a:lnTo>
                  <a:pt x="833" y="537"/>
                </a:lnTo>
                <a:lnTo>
                  <a:pt x="833" y="535"/>
                </a:lnTo>
                <a:lnTo>
                  <a:pt x="835" y="535"/>
                </a:lnTo>
                <a:lnTo>
                  <a:pt x="833" y="535"/>
                </a:lnTo>
                <a:lnTo>
                  <a:pt x="833" y="537"/>
                </a:lnTo>
                <a:lnTo>
                  <a:pt x="833" y="540"/>
                </a:lnTo>
                <a:close/>
                <a:moveTo>
                  <a:pt x="866" y="502"/>
                </a:moveTo>
                <a:lnTo>
                  <a:pt x="866" y="502"/>
                </a:lnTo>
                <a:lnTo>
                  <a:pt x="866" y="502"/>
                </a:lnTo>
                <a:lnTo>
                  <a:pt x="868" y="502"/>
                </a:lnTo>
                <a:lnTo>
                  <a:pt x="866" y="502"/>
                </a:lnTo>
                <a:close/>
                <a:moveTo>
                  <a:pt x="991" y="878"/>
                </a:moveTo>
                <a:lnTo>
                  <a:pt x="991" y="878"/>
                </a:lnTo>
                <a:lnTo>
                  <a:pt x="991" y="878"/>
                </a:lnTo>
                <a:lnTo>
                  <a:pt x="991" y="878"/>
                </a:lnTo>
                <a:lnTo>
                  <a:pt x="991" y="878"/>
                </a:lnTo>
                <a:lnTo>
                  <a:pt x="991" y="878"/>
                </a:lnTo>
                <a:lnTo>
                  <a:pt x="991" y="878"/>
                </a:lnTo>
                <a:close/>
                <a:moveTo>
                  <a:pt x="984" y="762"/>
                </a:moveTo>
                <a:lnTo>
                  <a:pt x="984" y="762"/>
                </a:lnTo>
                <a:lnTo>
                  <a:pt x="984" y="760"/>
                </a:lnTo>
                <a:lnTo>
                  <a:pt x="982" y="760"/>
                </a:lnTo>
                <a:lnTo>
                  <a:pt x="982" y="760"/>
                </a:lnTo>
                <a:lnTo>
                  <a:pt x="982" y="760"/>
                </a:lnTo>
                <a:lnTo>
                  <a:pt x="982" y="760"/>
                </a:lnTo>
                <a:lnTo>
                  <a:pt x="982" y="760"/>
                </a:lnTo>
                <a:lnTo>
                  <a:pt x="982" y="762"/>
                </a:lnTo>
                <a:lnTo>
                  <a:pt x="984" y="762"/>
                </a:lnTo>
                <a:close/>
                <a:moveTo>
                  <a:pt x="994" y="876"/>
                </a:moveTo>
                <a:lnTo>
                  <a:pt x="994" y="876"/>
                </a:lnTo>
                <a:lnTo>
                  <a:pt x="994" y="876"/>
                </a:lnTo>
                <a:lnTo>
                  <a:pt x="994" y="876"/>
                </a:lnTo>
                <a:lnTo>
                  <a:pt x="994" y="876"/>
                </a:lnTo>
                <a:lnTo>
                  <a:pt x="994" y="878"/>
                </a:lnTo>
                <a:lnTo>
                  <a:pt x="994" y="878"/>
                </a:lnTo>
                <a:lnTo>
                  <a:pt x="994" y="878"/>
                </a:lnTo>
                <a:lnTo>
                  <a:pt x="994" y="876"/>
                </a:lnTo>
                <a:close/>
                <a:moveTo>
                  <a:pt x="871" y="502"/>
                </a:moveTo>
                <a:lnTo>
                  <a:pt x="871" y="502"/>
                </a:lnTo>
                <a:lnTo>
                  <a:pt x="868" y="502"/>
                </a:lnTo>
                <a:lnTo>
                  <a:pt x="868" y="502"/>
                </a:lnTo>
                <a:lnTo>
                  <a:pt x="868" y="502"/>
                </a:lnTo>
                <a:lnTo>
                  <a:pt x="868" y="502"/>
                </a:lnTo>
                <a:lnTo>
                  <a:pt x="868" y="502"/>
                </a:lnTo>
                <a:lnTo>
                  <a:pt x="868" y="502"/>
                </a:lnTo>
                <a:lnTo>
                  <a:pt x="871" y="504"/>
                </a:lnTo>
                <a:lnTo>
                  <a:pt x="871" y="504"/>
                </a:lnTo>
                <a:lnTo>
                  <a:pt x="871" y="502"/>
                </a:lnTo>
                <a:lnTo>
                  <a:pt x="871" y="502"/>
                </a:lnTo>
                <a:lnTo>
                  <a:pt x="871" y="502"/>
                </a:lnTo>
                <a:close/>
                <a:moveTo>
                  <a:pt x="871" y="502"/>
                </a:moveTo>
                <a:lnTo>
                  <a:pt x="871" y="502"/>
                </a:lnTo>
                <a:lnTo>
                  <a:pt x="871" y="502"/>
                </a:lnTo>
                <a:lnTo>
                  <a:pt x="871" y="502"/>
                </a:lnTo>
                <a:lnTo>
                  <a:pt x="871" y="502"/>
                </a:lnTo>
                <a:lnTo>
                  <a:pt x="871" y="502"/>
                </a:lnTo>
                <a:lnTo>
                  <a:pt x="871" y="502"/>
                </a:lnTo>
                <a:close/>
                <a:moveTo>
                  <a:pt x="871" y="506"/>
                </a:move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lnTo>
                  <a:pt x="871" y="506"/>
                </a:lnTo>
                <a:lnTo>
                  <a:pt x="871" y="506"/>
                </a:lnTo>
                <a:lnTo>
                  <a:pt x="871" y="506"/>
                </a:lnTo>
                <a:lnTo>
                  <a:pt x="871" y="506"/>
                </a:lnTo>
                <a:lnTo>
                  <a:pt x="871" y="506"/>
                </a:lnTo>
                <a:lnTo>
                  <a:pt x="871" y="506"/>
                </a:lnTo>
                <a:close/>
                <a:moveTo>
                  <a:pt x="1070" y="890"/>
                </a:moveTo>
                <a:lnTo>
                  <a:pt x="1070" y="890"/>
                </a:lnTo>
                <a:lnTo>
                  <a:pt x="1070" y="888"/>
                </a:lnTo>
                <a:lnTo>
                  <a:pt x="1067" y="888"/>
                </a:lnTo>
                <a:lnTo>
                  <a:pt x="1065" y="888"/>
                </a:lnTo>
                <a:lnTo>
                  <a:pt x="1062" y="888"/>
                </a:lnTo>
                <a:lnTo>
                  <a:pt x="1062" y="888"/>
                </a:lnTo>
                <a:lnTo>
                  <a:pt x="1060" y="890"/>
                </a:lnTo>
                <a:lnTo>
                  <a:pt x="1060" y="890"/>
                </a:lnTo>
                <a:lnTo>
                  <a:pt x="1060" y="890"/>
                </a:lnTo>
                <a:lnTo>
                  <a:pt x="1060" y="890"/>
                </a:lnTo>
                <a:lnTo>
                  <a:pt x="1060" y="890"/>
                </a:lnTo>
                <a:lnTo>
                  <a:pt x="1060" y="892"/>
                </a:lnTo>
                <a:lnTo>
                  <a:pt x="1060" y="892"/>
                </a:lnTo>
                <a:lnTo>
                  <a:pt x="1062" y="892"/>
                </a:lnTo>
                <a:lnTo>
                  <a:pt x="1065" y="890"/>
                </a:lnTo>
                <a:lnTo>
                  <a:pt x="1065" y="892"/>
                </a:lnTo>
                <a:lnTo>
                  <a:pt x="1065" y="892"/>
                </a:lnTo>
                <a:lnTo>
                  <a:pt x="1065" y="892"/>
                </a:lnTo>
                <a:lnTo>
                  <a:pt x="1065" y="892"/>
                </a:lnTo>
                <a:lnTo>
                  <a:pt x="1065" y="890"/>
                </a:lnTo>
                <a:lnTo>
                  <a:pt x="1065" y="890"/>
                </a:lnTo>
                <a:lnTo>
                  <a:pt x="1070" y="890"/>
                </a:lnTo>
                <a:lnTo>
                  <a:pt x="1070" y="890"/>
                </a:lnTo>
                <a:lnTo>
                  <a:pt x="1070" y="892"/>
                </a:lnTo>
                <a:lnTo>
                  <a:pt x="1070" y="892"/>
                </a:lnTo>
                <a:lnTo>
                  <a:pt x="1072" y="892"/>
                </a:lnTo>
                <a:lnTo>
                  <a:pt x="1070" y="890"/>
                </a:lnTo>
                <a:lnTo>
                  <a:pt x="1070" y="890"/>
                </a:lnTo>
                <a:close/>
                <a:moveTo>
                  <a:pt x="883" y="478"/>
                </a:moveTo>
                <a:lnTo>
                  <a:pt x="883" y="478"/>
                </a:lnTo>
                <a:lnTo>
                  <a:pt x="883" y="478"/>
                </a:lnTo>
                <a:lnTo>
                  <a:pt x="883" y="478"/>
                </a:lnTo>
                <a:lnTo>
                  <a:pt x="883" y="478"/>
                </a:lnTo>
                <a:lnTo>
                  <a:pt x="883" y="478"/>
                </a:lnTo>
                <a:lnTo>
                  <a:pt x="883" y="478"/>
                </a:lnTo>
                <a:lnTo>
                  <a:pt x="883" y="478"/>
                </a:lnTo>
                <a:lnTo>
                  <a:pt x="883" y="478"/>
                </a:lnTo>
                <a:lnTo>
                  <a:pt x="883" y="478"/>
                </a:lnTo>
                <a:close/>
                <a:moveTo>
                  <a:pt x="942" y="452"/>
                </a:moveTo>
                <a:lnTo>
                  <a:pt x="939" y="452"/>
                </a:lnTo>
                <a:lnTo>
                  <a:pt x="939" y="452"/>
                </a:lnTo>
                <a:lnTo>
                  <a:pt x="939" y="452"/>
                </a:lnTo>
                <a:lnTo>
                  <a:pt x="939" y="452"/>
                </a:lnTo>
                <a:lnTo>
                  <a:pt x="939" y="452"/>
                </a:lnTo>
                <a:lnTo>
                  <a:pt x="937" y="454"/>
                </a:lnTo>
                <a:lnTo>
                  <a:pt x="939" y="454"/>
                </a:lnTo>
                <a:lnTo>
                  <a:pt x="939" y="454"/>
                </a:lnTo>
                <a:lnTo>
                  <a:pt x="939" y="457"/>
                </a:lnTo>
                <a:lnTo>
                  <a:pt x="939" y="457"/>
                </a:lnTo>
                <a:lnTo>
                  <a:pt x="942" y="457"/>
                </a:lnTo>
                <a:lnTo>
                  <a:pt x="947" y="457"/>
                </a:lnTo>
                <a:lnTo>
                  <a:pt x="947" y="457"/>
                </a:lnTo>
                <a:lnTo>
                  <a:pt x="947" y="457"/>
                </a:lnTo>
                <a:lnTo>
                  <a:pt x="947" y="457"/>
                </a:lnTo>
                <a:lnTo>
                  <a:pt x="947" y="457"/>
                </a:lnTo>
                <a:lnTo>
                  <a:pt x="947" y="457"/>
                </a:lnTo>
                <a:lnTo>
                  <a:pt x="947" y="454"/>
                </a:lnTo>
                <a:lnTo>
                  <a:pt x="947" y="454"/>
                </a:lnTo>
                <a:lnTo>
                  <a:pt x="947" y="454"/>
                </a:lnTo>
                <a:lnTo>
                  <a:pt x="947" y="454"/>
                </a:lnTo>
                <a:lnTo>
                  <a:pt x="947" y="454"/>
                </a:lnTo>
                <a:lnTo>
                  <a:pt x="947" y="454"/>
                </a:lnTo>
                <a:lnTo>
                  <a:pt x="947" y="454"/>
                </a:lnTo>
                <a:lnTo>
                  <a:pt x="947" y="454"/>
                </a:lnTo>
                <a:lnTo>
                  <a:pt x="947" y="454"/>
                </a:lnTo>
                <a:lnTo>
                  <a:pt x="947" y="452"/>
                </a:lnTo>
                <a:lnTo>
                  <a:pt x="947" y="452"/>
                </a:lnTo>
                <a:lnTo>
                  <a:pt x="947" y="452"/>
                </a:lnTo>
                <a:lnTo>
                  <a:pt x="947" y="452"/>
                </a:lnTo>
                <a:lnTo>
                  <a:pt x="944" y="452"/>
                </a:lnTo>
                <a:lnTo>
                  <a:pt x="944" y="452"/>
                </a:lnTo>
                <a:lnTo>
                  <a:pt x="944" y="452"/>
                </a:lnTo>
                <a:lnTo>
                  <a:pt x="944" y="452"/>
                </a:lnTo>
                <a:lnTo>
                  <a:pt x="942" y="452"/>
                </a:lnTo>
                <a:lnTo>
                  <a:pt x="942" y="452"/>
                </a:lnTo>
                <a:lnTo>
                  <a:pt x="942" y="452"/>
                </a:lnTo>
                <a:lnTo>
                  <a:pt x="942" y="452"/>
                </a:lnTo>
                <a:lnTo>
                  <a:pt x="942" y="452"/>
                </a:lnTo>
                <a:close/>
                <a:moveTo>
                  <a:pt x="883" y="473"/>
                </a:moveTo>
                <a:lnTo>
                  <a:pt x="883" y="476"/>
                </a:lnTo>
                <a:lnTo>
                  <a:pt x="883" y="476"/>
                </a:lnTo>
                <a:lnTo>
                  <a:pt x="883" y="476"/>
                </a:lnTo>
                <a:lnTo>
                  <a:pt x="883" y="476"/>
                </a:lnTo>
                <a:lnTo>
                  <a:pt x="883" y="476"/>
                </a:lnTo>
                <a:lnTo>
                  <a:pt x="883" y="476"/>
                </a:lnTo>
                <a:lnTo>
                  <a:pt x="883" y="476"/>
                </a:lnTo>
                <a:lnTo>
                  <a:pt x="883" y="476"/>
                </a:lnTo>
                <a:lnTo>
                  <a:pt x="883" y="476"/>
                </a:lnTo>
                <a:lnTo>
                  <a:pt x="883" y="473"/>
                </a:lnTo>
                <a:close/>
                <a:moveTo>
                  <a:pt x="868" y="506"/>
                </a:move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lnTo>
                  <a:pt x="868" y="506"/>
                </a:lnTo>
                <a:close/>
                <a:moveTo>
                  <a:pt x="847" y="296"/>
                </a:moveTo>
                <a:lnTo>
                  <a:pt x="847" y="296"/>
                </a:lnTo>
                <a:lnTo>
                  <a:pt x="850" y="296"/>
                </a:lnTo>
                <a:lnTo>
                  <a:pt x="850" y="296"/>
                </a:lnTo>
                <a:lnTo>
                  <a:pt x="850" y="296"/>
                </a:lnTo>
                <a:lnTo>
                  <a:pt x="850" y="296"/>
                </a:lnTo>
                <a:lnTo>
                  <a:pt x="852" y="293"/>
                </a:lnTo>
                <a:lnTo>
                  <a:pt x="852" y="293"/>
                </a:lnTo>
                <a:lnTo>
                  <a:pt x="857" y="291"/>
                </a:lnTo>
                <a:lnTo>
                  <a:pt x="857" y="291"/>
                </a:lnTo>
                <a:lnTo>
                  <a:pt x="857" y="291"/>
                </a:lnTo>
                <a:lnTo>
                  <a:pt x="857" y="291"/>
                </a:lnTo>
                <a:lnTo>
                  <a:pt x="857" y="291"/>
                </a:lnTo>
                <a:lnTo>
                  <a:pt x="847" y="296"/>
                </a:lnTo>
                <a:lnTo>
                  <a:pt x="845" y="296"/>
                </a:lnTo>
                <a:lnTo>
                  <a:pt x="847" y="296"/>
                </a:lnTo>
                <a:lnTo>
                  <a:pt x="847" y="296"/>
                </a:lnTo>
                <a:close/>
                <a:moveTo>
                  <a:pt x="833" y="305"/>
                </a:moveTo>
                <a:lnTo>
                  <a:pt x="833" y="303"/>
                </a:lnTo>
                <a:lnTo>
                  <a:pt x="835" y="303"/>
                </a:lnTo>
                <a:lnTo>
                  <a:pt x="833" y="303"/>
                </a:lnTo>
                <a:lnTo>
                  <a:pt x="833" y="303"/>
                </a:lnTo>
                <a:lnTo>
                  <a:pt x="835" y="301"/>
                </a:lnTo>
                <a:lnTo>
                  <a:pt x="838" y="301"/>
                </a:lnTo>
                <a:lnTo>
                  <a:pt x="838" y="301"/>
                </a:lnTo>
                <a:lnTo>
                  <a:pt x="838" y="301"/>
                </a:lnTo>
                <a:lnTo>
                  <a:pt x="833" y="301"/>
                </a:lnTo>
                <a:lnTo>
                  <a:pt x="833" y="301"/>
                </a:lnTo>
                <a:lnTo>
                  <a:pt x="833" y="303"/>
                </a:lnTo>
                <a:lnTo>
                  <a:pt x="833" y="303"/>
                </a:lnTo>
                <a:lnTo>
                  <a:pt x="833" y="303"/>
                </a:lnTo>
                <a:lnTo>
                  <a:pt x="833" y="303"/>
                </a:lnTo>
                <a:lnTo>
                  <a:pt x="833" y="305"/>
                </a:lnTo>
                <a:close/>
                <a:moveTo>
                  <a:pt x="1219" y="767"/>
                </a:moveTo>
                <a:lnTo>
                  <a:pt x="1219" y="767"/>
                </a:lnTo>
                <a:lnTo>
                  <a:pt x="1219" y="767"/>
                </a:lnTo>
                <a:lnTo>
                  <a:pt x="1216" y="767"/>
                </a:lnTo>
                <a:lnTo>
                  <a:pt x="1216" y="769"/>
                </a:lnTo>
                <a:lnTo>
                  <a:pt x="1216" y="769"/>
                </a:lnTo>
                <a:lnTo>
                  <a:pt x="1214" y="769"/>
                </a:lnTo>
                <a:lnTo>
                  <a:pt x="1214" y="769"/>
                </a:lnTo>
                <a:lnTo>
                  <a:pt x="1214" y="772"/>
                </a:lnTo>
                <a:lnTo>
                  <a:pt x="1214" y="772"/>
                </a:lnTo>
                <a:lnTo>
                  <a:pt x="1211" y="772"/>
                </a:lnTo>
                <a:lnTo>
                  <a:pt x="1211" y="772"/>
                </a:lnTo>
                <a:lnTo>
                  <a:pt x="1211" y="772"/>
                </a:lnTo>
                <a:lnTo>
                  <a:pt x="1211" y="774"/>
                </a:lnTo>
                <a:lnTo>
                  <a:pt x="1211" y="774"/>
                </a:lnTo>
                <a:lnTo>
                  <a:pt x="1211" y="774"/>
                </a:lnTo>
                <a:lnTo>
                  <a:pt x="1216" y="776"/>
                </a:lnTo>
                <a:lnTo>
                  <a:pt x="1216" y="776"/>
                </a:lnTo>
                <a:lnTo>
                  <a:pt x="1216" y="776"/>
                </a:lnTo>
                <a:lnTo>
                  <a:pt x="1219" y="774"/>
                </a:lnTo>
                <a:lnTo>
                  <a:pt x="1221" y="772"/>
                </a:lnTo>
                <a:lnTo>
                  <a:pt x="1221" y="772"/>
                </a:lnTo>
                <a:lnTo>
                  <a:pt x="1221" y="769"/>
                </a:lnTo>
                <a:lnTo>
                  <a:pt x="1221" y="769"/>
                </a:lnTo>
                <a:lnTo>
                  <a:pt x="1221" y="769"/>
                </a:lnTo>
                <a:lnTo>
                  <a:pt x="1221" y="767"/>
                </a:lnTo>
                <a:lnTo>
                  <a:pt x="1221" y="767"/>
                </a:lnTo>
                <a:lnTo>
                  <a:pt x="1221" y="767"/>
                </a:lnTo>
                <a:lnTo>
                  <a:pt x="1221" y="767"/>
                </a:lnTo>
                <a:lnTo>
                  <a:pt x="1221" y="767"/>
                </a:lnTo>
                <a:lnTo>
                  <a:pt x="1219" y="767"/>
                </a:lnTo>
                <a:close/>
                <a:moveTo>
                  <a:pt x="1869" y="798"/>
                </a:moveTo>
                <a:lnTo>
                  <a:pt x="1869" y="800"/>
                </a:lnTo>
                <a:lnTo>
                  <a:pt x="1869" y="800"/>
                </a:lnTo>
                <a:lnTo>
                  <a:pt x="1869" y="800"/>
                </a:lnTo>
                <a:lnTo>
                  <a:pt x="1869" y="802"/>
                </a:lnTo>
                <a:lnTo>
                  <a:pt x="1869" y="802"/>
                </a:lnTo>
                <a:lnTo>
                  <a:pt x="1869" y="802"/>
                </a:lnTo>
                <a:lnTo>
                  <a:pt x="1869" y="805"/>
                </a:lnTo>
                <a:lnTo>
                  <a:pt x="1871" y="805"/>
                </a:lnTo>
                <a:lnTo>
                  <a:pt x="1871" y="807"/>
                </a:lnTo>
                <a:lnTo>
                  <a:pt x="1871" y="807"/>
                </a:lnTo>
                <a:lnTo>
                  <a:pt x="1874" y="807"/>
                </a:lnTo>
                <a:lnTo>
                  <a:pt x="1874" y="809"/>
                </a:lnTo>
                <a:lnTo>
                  <a:pt x="1874" y="807"/>
                </a:lnTo>
                <a:lnTo>
                  <a:pt x="1874" y="807"/>
                </a:lnTo>
                <a:lnTo>
                  <a:pt x="1874" y="807"/>
                </a:lnTo>
                <a:lnTo>
                  <a:pt x="1874" y="807"/>
                </a:lnTo>
                <a:lnTo>
                  <a:pt x="1874" y="807"/>
                </a:lnTo>
                <a:lnTo>
                  <a:pt x="1876" y="807"/>
                </a:lnTo>
                <a:lnTo>
                  <a:pt x="1876" y="807"/>
                </a:lnTo>
                <a:lnTo>
                  <a:pt x="1876" y="807"/>
                </a:lnTo>
                <a:lnTo>
                  <a:pt x="1881" y="805"/>
                </a:lnTo>
                <a:lnTo>
                  <a:pt x="1881" y="807"/>
                </a:lnTo>
                <a:lnTo>
                  <a:pt x="1881" y="807"/>
                </a:lnTo>
                <a:lnTo>
                  <a:pt x="1881" y="807"/>
                </a:lnTo>
                <a:lnTo>
                  <a:pt x="1883" y="807"/>
                </a:lnTo>
                <a:lnTo>
                  <a:pt x="1883" y="807"/>
                </a:lnTo>
                <a:lnTo>
                  <a:pt x="1883" y="807"/>
                </a:lnTo>
                <a:lnTo>
                  <a:pt x="1883" y="809"/>
                </a:lnTo>
                <a:lnTo>
                  <a:pt x="1883" y="809"/>
                </a:lnTo>
                <a:lnTo>
                  <a:pt x="1883" y="809"/>
                </a:lnTo>
                <a:lnTo>
                  <a:pt x="1883" y="812"/>
                </a:lnTo>
                <a:lnTo>
                  <a:pt x="1883" y="812"/>
                </a:lnTo>
                <a:lnTo>
                  <a:pt x="1883" y="812"/>
                </a:lnTo>
                <a:lnTo>
                  <a:pt x="1886" y="812"/>
                </a:lnTo>
                <a:lnTo>
                  <a:pt x="1886" y="812"/>
                </a:lnTo>
                <a:lnTo>
                  <a:pt x="1886" y="812"/>
                </a:lnTo>
                <a:lnTo>
                  <a:pt x="1886" y="812"/>
                </a:lnTo>
                <a:lnTo>
                  <a:pt x="1888" y="812"/>
                </a:lnTo>
                <a:lnTo>
                  <a:pt x="1888" y="812"/>
                </a:lnTo>
                <a:lnTo>
                  <a:pt x="1888" y="812"/>
                </a:lnTo>
                <a:lnTo>
                  <a:pt x="1888" y="812"/>
                </a:lnTo>
                <a:lnTo>
                  <a:pt x="1888" y="812"/>
                </a:lnTo>
                <a:lnTo>
                  <a:pt x="1888" y="812"/>
                </a:lnTo>
                <a:lnTo>
                  <a:pt x="1890" y="812"/>
                </a:lnTo>
                <a:lnTo>
                  <a:pt x="1890" y="809"/>
                </a:lnTo>
                <a:lnTo>
                  <a:pt x="1890" y="809"/>
                </a:lnTo>
                <a:lnTo>
                  <a:pt x="1890" y="809"/>
                </a:lnTo>
                <a:lnTo>
                  <a:pt x="1890" y="809"/>
                </a:lnTo>
                <a:lnTo>
                  <a:pt x="1890" y="809"/>
                </a:lnTo>
                <a:lnTo>
                  <a:pt x="1890" y="809"/>
                </a:lnTo>
                <a:lnTo>
                  <a:pt x="1893" y="809"/>
                </a:lnTo>
                <a:lnTo>
                  <a:pt x="1893" y="809"/>
                </a:lnTo>
                <a:lnTo>
                  <a:pt x="1893" y="807"/>
                </a:lnTo>
                <a:lnTo>
                  <a:pt x="1890" y="807"/>
                </a:lnTo>
                <a:lnTo>
                  <a:pt x="1890" y="807"/>
                </a:lnTo>
                <a:lnTo>
                  <a:pt x="1890" y="807"/>
                </a:lnTo>
                <a:lnTo>
                  <a:pt x="1890" y="807"/>
                </a:lnTo>
                <a:lnTo>
                  <a:pt x="1890" y="805"/>
                </a:lnTo>
                <a:lnTo>
                  <a:pt x="1890" y="805"/>
                </a:lnTo>
                <a:lnTo>
                  <a:pt x="1888" y="805"/>
                </a:lnTo>
                <a:lnTo>
                  <a:pt x="1888" y="805"/>
                </a:lnTo>
                <a:lnTo>
                  <a:pt x="1888" y="805"/>
                </a:lnTo>
                <a:lnTo>
                  <a:pt x="1888" y="802"/>
                </a:lnTo>
                <a:lnTo>
                  <a:pt x="1888" y="802"/>
                </a:lnTo>
                <a:lnTo>
                  <a:pt x="1888" y="802"/>
                </a:lnTo>
                <a:lnTo>
                  <a:pt x="1888" y="802"/>
                </a:lnTo>
                <a:lnTo>
                  <a:pt x="1888" y="802"/>
                </a:lnTo>
                <a:lnTo>
                  <a:pt x="1888" y="802"/>
                </a:lnTo>
                <a:lnTo>
                  <a:pt x="1888" y="802"/>
                </a:lnTo>
                <a:lnTo>
                  <a:pt x="1890" y="802"/>
                </a:lnTo>
                <a:lnTo>
                  <a:pt x="1888" y="800"/>
                </a:lnTo>
                <a:lnTo>
                  <a:pt x="1890" y="800"/>
                </a:lnTo>
                <a:lnTo>
                  <a:pt x="1890" y="800"/>
                </a:lnTo>
                <a:lnTo>
                  <a:pt x="1890" y="800"/>
                </a:lnTo>
                <a:lnTo>
                  <a:pt x="1890" y="800"/>
                </a:lnTo>
                <a:lnTo>
                  <a:pt x="1890" y="800"/>
                </a:lnTo>
                <a:lnTo>
                  <a:pt x="1890" y="800"/>
                </a:lnTo>
                <a:lnTo>
                  <a:pt x="1888" y="798"/>
                </a:lnTo>
                <a:lnTo>
                  <a:pt x="1888" y="798"/>
                </a:lnTo>
                <a:lnTo>
                  <a:pt x="1886" y="798"/>
                </a:lnTo>
                <a:lnTo>
                  <a:pt x="1886" y="798"/>
                </a:lnTo>
                <a:lnTo>
                  <a:pt x="1883" y="798"/>
                </a:lnTo>
                <a:lnTo>
                  <a:pt x="1881" y="798"/>
                </a:lnTo>
                <a:lnTo>
                  <a:pt x="1881" y="795"/>
                </a:lnTo>
                <a:lnTo>
                  <a:pt x="1878" y="795"/>
                </a:lnTo>
                <a:lnTo>
                  <a:pt x="1878" y="798"/>
                </a:lnTo>
                <a:lnTo>
                  <a:pt x="1878" y="798"/>
                </a:lnTo>
                <a:lnTo>
                  <a:pt x="1876" y="800"/>
                </a:lnTo>
                <a:lnTo>
                  <a:pt x="1876" y="798"/>
                </a:lnTo>
                <a:lnTo>
                  <a:pt x="1876" y="798"/>
                </a:lnTo>
                <a:lnTo>
                  <a:pt x="1878" y="798"/>
                </a:lnTo>
                <a:lnTo>
                  <a:pt x="1878" y="795"/>
                </a:lnTo>
                <a:lnTo>
                  <a:pt x="1878" y="795"/>
                </a:lnTo>
                <a:lnTo>
                  <a:pt x="1878" y="795"/>
                </a:lnTo>
                <a:lnTo>
                  <a:pt x="1878" y="795"/>
                </a:lnTo>
                <a:lnTo>
                  <a:pt x="1878" y="793"/>
                </a:lnTo>
                <a:lnTo>
                  <a:pt x="1878" y="793"/>
                </a:lnTo>
                <a:lnTo>
                  <a:pt x="1878" y="793"/>
                </a:lnTo>
                <a:lnTo>
                  <a:pt x="1876" y="793"/>
                </a:lnTo>
                <a:lnTo>
                  <a:pt x="1876" y="790"/>
                </a:lnTo>
                <a:lnTo>
                  <a:pt x="1876" y="790"/>
                </a:lnTo>
                <a:lnTo>
                  <a:pt x="1876" y="790"/>
                </a:lnTo>
                <a:lnTo>
                  <a:pt x="1876" y="790"/>
                </a:lnTo>
                <a:lnTo>
                  <a:pt x="1876" y="788"/>
                </a:lnTo>
                <a:lnTo>
                  <a:pt x="1874" y="788"/>
                </a:lnTo>
                <a:lnTo>
                  <a:pt x="1871" y="790"/>
                </a:lnTo>
                <a:lnTo>
                  <a:pt x="1871" y="790"/>
                </a:lnTo>
                <a:lnTo>
                  <a:pt x="1871" y="790"/>
                </a:lnTo>
                <a:lnTo>
                  <a:pt x="1871" y="793"/>
                </a:lnTo>
                <a:lnTo>
                  <a:pt x="1871" y="793"/>
                </a:lnTo>
                <a:lnTo>
                  <a:pt x="1871" y="793"/>
                </a:lnTo>
                <a:lnTo>
                  <a:pt x="1871" y="793"/>
                </a:lnTo>
                <a:lnTo>
                  <a:pt x="1871" y="798"/>
                </a:lnTo>
                <a:lnTo>
                  <a:pt x="1871" y="798"/>
                </a:lnTo>
                <a:lnTo>
                  <a:pt x="1869" y="798"/>
                </a:lnTo>
                <a:close/>
                <a:moveTo>
                  <a:pt x="1207" y="788"/>
                </a:moveTo>
                <a:lnTo>
                  <a:pt x="1209" y="788"/>
                </a:lnTo>
                <a:lnTo>
                  <a:pt x="1207" y="788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7" y="786"/>
                </a:lnTo>
                <a:lnTo>
                  <a:pt x="1204" y="786"/>
                </a:lnTo>
                <a:lnTo>
                  <a:pt x="1204" y="786"/>
                </a:lnTo>
                <a:lnTo>
                  <a:pt x="1204" y="786"/>
                </a:lnTo>
                <a:lnTo>
                  <a:pt x="1204" y="786"/>
                </a:lnTo>
                <a:lnTo>
                  <a:pt x="1204" y="786"/>
                </a:lnTo>
                <a:lnTo>
                  <a:pt x="1204" y="786"/>
                </a:lnTo>
                <a:lnTo>
                  <a:pt x="1204" y="786"/>
                </a:lnTo>
                <a:lnTo>
                  <a:pt x="1204" y="786"/>
                </a:lnTo>
                <a:lnTo>
                  <a:pt x="1207" y="788"/>
                </a:lnTo>
                <a:lnTo>
                  <a:pt x="1207" y="788"/>
                </a:lnTo>
                <a:lnTo>
                  <a:pt x="1207" y="788"/>
                </a:lnTo>
                <a:lnTo>
                  <a:pt x="1207" y="788"/>
                </a:lnTo>
                <a:lnTo>
                  <a:pt x="1207" y="788"/>
                </a:lnTo>
                <a:close/>
                <a:moveTo>
                  <a:pt x="1237" y="788"/>
                </a:moveTo>
                <a:lnTo>
                  <a:pt x="1237" y="788"/>
                </a:lnTo>
                <a:lnTo>
                  <a:pt x="1235" y="793"/>
                </a:lnTo>
                <a:lnTo>
                  <a:pt x="1235" y="793"/>
                </a:lnTo>
                <a:lnTo>
                  <a:pt x="1237" y="793"/>
                </a:lnTo>
                <a:lnTo>
                  <a:pt x="1237" y="793"/>
                </a:lnTo>
                <a:lnTo>
                  <a:pt x="1237" y="793"/>
                </a:lnTo>
                <a:lnTo>
                  <a:pt x="1237" y="793"/>
                </a:lnTo>
                <a:lnTo>
                  <a:pt x="1237" y="793"/>
                </a:lnTo>
                <a:lnTo>
                  <a:pt x="1240" y="790"/>
                </a:lnTo>
                <a:lnTo>
                  <a:pt x="1240" y="790"/>
                </a:lnTo>
                <a:lnTo>
                  <a:pt x="1240" y="788"/>
                </a:lnTo>
                <a:lnTo>
                  <a:pt x="1237" y="788"/>
                </a:lnTo>
                <a:close/>
                <a:moveTo>
                  <a:pt x="1228" y="663"/>
                </a:moveTo>
                <a:lnTo>
                  <a:pt x="1226" y="663"/>
                </a:lnTo>
                <a:lnTo>
                  <a:pt x="1226" y="663"/>
                </a:lnTo>
                <a:lnTo>
                  <a:pt x="1226" y="663"/>
                </a:lnTo>
                <a:lnTo>
                  <a:pt x="1226" y="663"/>
                </a:lnTo>
                <a:lnTo>
                  <a:pt x="1228" y="663"/>
                </a:lnTo>
                <a:lnTo>
                  <a:pt x="1228" y="663"/>
                </a:lnTo>
                <a:lnTo>
                  <a:pt x="1230" y="660"/>
                </a:lnTo>
                <a:lnTo>
                  <a:pt x="1230" y="660"/>
                </a:lnTo>
                <a:lnTo>
                  <a:pt x="1230" y="660"/>
                </a:lnTo>
                <a:lnTo>
                  <a:pt x="1230" y="658"/>
                </a:lnTo>
                <a:lnTo>
                  <a:pt x="1230" y="658"/>
                </a:lnTo>
                <a:lnTo>
                  <a:pt x="1230" y="658"/>
                </a:lnTo>
                <a:lnTo>
                  <a:pt x="1230" y="658"/>
                </a:lnTo>
                <a:lnTo>
                  <a:pt x="1230" y="658"/>
                </a:lnTo>
                <a:lnTo>
                  <a:pt x="1233" y="656"/>
                </a:lnTo>
                <a:lnTo>
                  <a:pt x="1233" y="656"/>
                </a:lnTo>
                <a:lnTo>
                  <a:pt x="1233" y="656"/>
                </a:lnTo>
                <a:lnTo>
                  <a:pt x="1233" y="656"/>
                </a:lnTo>
                <a:lnTo>
                  <a:pt x="1233" y="656"/>
                </a:lnTo>
                <a:lnTo>
                  <a:pt x="1233" y="653"/>
                </a:lnTo>
                <a:lnTo>
                  <a:pt x="1233" y="653"/>
                </a:lnTo>
                <a:lnTo>
                  <a:pt x="1230" y="653"/>
                </a:lnTo>
                <a:lnTo>
                  <a:pt x="1230" y="653"/>
                </a:lnTo>
                <a:lnTo>
                  <a:pt x="1230" y="653"/>
                </a:lnTo>
                <a:lnTo>
                  <a:pt x="1230" y="653"/>
                </a:lnTo>
                <a:lnTo>
                  <a:pt x="1230" y="656"/>
                </a:lnTo>
                <a:lnTo>
                  <a:pt x="1230" y="656"/>
                </a:lnTo>
                <a:lnTo>
                  <a:pt x="1230" y="656"/>
                </a:lnTo>
                <a:lnTo>
                  <a:pt x="1230" y="658"/>
                </a:lnTo>
                <a:lnTo>
                  <a:pt x="1228" y="658"/>
                </a:lnTo>
                <a:lnTo>
                  <a:pt x="1228" y="658"/>
                </a:lnTo>
                <a:lnTo>
                  <a:pt x="1228" y="660"/>
                </a:lnTo>
                <a:lnTo>
                  <a:pt x="1228" y="660"/>
                </a:lnTo>
                <a:lnTo>
                  <a:pt x="1228" y="660"/>
                </a:lnTo>
                <a:lnTo>
                  <a:pt x="1228" y="660"/>
                </a:lnTo>
                <a:lnTo>
                  <a:pt x="1228" y="660"/>
                </a:lnTo>
                <a:lnTo>
                  <a:pt x="1228" y="663"/>
                </a:lnTo>
                <a:lnTo>
                  <a:pt x="1228" y="663"/>
                </a:lnTo>
                <a:close/>
                <a:moveTo>
                  <a:pt x="1233" y="786"/>
                </a:moveTo>
                <a:lnTo>
                  <a:pt x="1233" y="783"/>
                </a:lnTo>
                <a:lnTo>
                  <a:pt x="1233" y="783"/>
                </a:lnTo>
                <a:lnTo>
                  <a:pt x="1233" y="783"/>
                </a:lnTo>
                <a:lnTo>
                  <a:pt x="1233" y="783"/>
                </a:lnTo>
                <a:lnTo>
                  <a:pt x="1233" y="783"/>
                </a:lnTo>
                <a:lnTo>
                  <a:pt x="1233" y="786"/>
                </a:lnTo>
                <a:lnTo>
                  <a:pt x="1233" y="786"/>
                </a:lnTo>
                <a:lnTo>
                  <a:pt x="1230" y="788"/>
                </a:lnTo>
                <a:lnTo>
                  <a:pt x="1230" y="788"/>
                </a:lnTo>
                <a:lnTo>
                  <a:pt x="1230" y="786"/>
                </a:lnTo>
                <a:lnTo>
                  <a:pt x="1230" y="786"/>
                </a:lnTo>
                <a:lnTo>
                  <a:pt x="1230" y="786"/>
                </a:lnTo>
                <a:lnTo>
                  <a:pt x="1228" y="786"/>
                </a:lnTo>
                <a:lnTo>
                  <a:pt x="1228" y="788"/>
                </a:lnTo>
                <a:lnTo>
                  <a:pt x="1228" y="788"/>
                </a:lnTo>
                <a:lnTo>
                  <a:pt x="1228" y="790"/>
                </a:lnTo>
                <a:lnTo>
                  <a:pt x="1228" y="790"/>
                </a:lnTo>
                <a:lnTo>
                  <a:pt x="1228" y="788"/>
                </a:lnTo>
                <a:lnTo>
                  <a:pt x="1228" y="786"/>
                </a:lnTo>
                <a:lnTo>
                  <a:pt x="1230" y="783"/>
                </a:lnTo>
                <a:lnTo>
                  <a:pt x="1230" y="781"/>
                </a:lnTo>
                <a:lnTo>
                  <a:pt x="1230" y="781"/>
                </a:lnTo>
                <a:lnTo>
                  <a:pt x="1228" y="781"/>
                </a:lnTo>
                <a:lnTo>
                  <a:pt x="1228" y="781"/>
                </a:lnTo>
                <a:lnTo>
                  <a:pt x="1228" y="781"/>
                </a:lnTo>
                <a:lnTo>
                  <a:pt x="1228" y="781"/>
                </a:lnTo>
                <a:lnTo>
                  <a:pt x="1226" y="783"/>
                </a:lnTo>
                <a:lnTo>
                  <a:pt x="1226" y="783"/>
                </a:lnTo>
                <a:lnTo>
                  <a:pt x="1226" y="783"/>
                </a:lnTo>
                <a:lnTo>
                  <a:pt x="1223" y="783"/>
                </a:lnTo>
                <a:lnTo>
                  <a:pt x="1223" y="781"/>
                </a:lnTo>
                <a:lnTo>
                  <a:pt x="1223" y="781"/>
                </a:lnTo>
                <a:lnTo>
                  <a:pt x="1226" y="781"/>
                </a:lnTo>
                <a:lnTo>
                  <a:pt x="1223" y="781"/>
                </a:lnTo>
                <a:lnTo>
                  <a:pt x="1223" y="781"/>
                </a:lnTo>
                <a:lnTo>
                  <a:pt x="1223" y="781"/>
                </a:lnTo>
                <a:lnTo>
                  <a:pt x="1223" y="781"/>
                </a:lnTo>
                <a:lnTo>
                  <a:pt x="1223" y="779"/>
                </a:lnTo>
                <a:lnTo>
                  <a:pt x="1223" y="779"/>
                </a:lnTo>
                <a:lnTo>
                  <a:pt x="1223" y="779"/>
                </a:lnTo>
                <a:lnTo>
                  <a:pt x="1223" y="779"/>
                </a:lnTo>
                <a:lnTo>
                  <a:pt x="1223" y="781"/>
                </a:lnTo>
                <a:lnTo>
                  <a:pt x="1221" y="779"/>
                </a:lnTo>
                <a:lnTo>
                  <a:pt x="1221" y="779"/>
                </a:lnTo>
                <a:lnTo>
                  <a:pt x="1221" y="781"/>
                </a:lnTo>
                <a:lnTo>
                  <a:pt x="1221" y="781"/>
                </a:lnTo>
                <a:lnTo>
                  <a:pt x="1221" y="783"/>
                </a:lnTo>
                <a:lnTo>
                  <a:pt x="1221" y="783"/>
                </a:lnTo>
                <a:lnTo>
                  <a:pt x="1221" y="783"/>
                </a:lnTo>
                <a:lnTo>
                  <a:pt x="1221" y="786"/>
                </a:lnTo>
                <a:lnTo>
                  <a:pt x="1219" y="786"/>
                </a:lnTo>
                <a:lnTo>
                  <a:pt x="1221" y="783"/>
                </a:lnTo>
                <a:lnTo>
                  <a:pt x="1219" y="783"/>
                </a:lnTo>
                <a:lnTo>
                  <a:pt x="1219" y="783"/>
                </a:lnTo>
                <a:lnTo>
                  <a:pt x="1219" y="783"/>
                </a:lnTo>
                <a:lnTo>
                  <a:pt x="1219" y="781"/>
                </a:lnTo>
                <a:lnTo>
                  <a:pt x="1219" y="783"/>
                </a:lnTo>
                <a:lnTo>
                  <a:pt x="1219" y="783"/>
                </a:lnTo>
                <a:lnTo>
                  <a:pt x="1219" y="783"/>
                </a:lnTo>
                <a:lnTo>
                  <a:pt x="1219" y="783"/>
                </a:lnTo>
                <a:lnTo>
                  <a:pt x="1216" y="783"/>
                </a:lnTo>
                <a:lnTo>
                  <a:pt x="1216" y="781"/>
                </a:lnTo>
                <a:lnTo>
                  <a:pt x="1219" y="781"/>
                </a:lnTo>
                <a:lnTo>
                  <a:pt x="1219" y="781"/>
                </a:lnTo>
                <a:lnTo>
                  <a:pt x="1216" y="781"/>
                </a:lnTo>
                <a:lnTo>
                  <a:pt x="1216" y="781"/>
                </a:lnTo>
                <a:lnTo>
                  <a:pt x="1216" y="779"/>
                </a:lnTo>
                <a:lnTo>
                  <a:pt x="1216" y="779"/>
                </a:lnTo>
                <a:lnTo>
                  <a:pt x="1216" y="776"/>
                </a:lnTo>
                <a:lnTo>
                  <a:pt x="1214" y="776"/>
                </a:lnTo>
                <a:lnTo>
                  <a:pt x="1214" y="776"/>
                </a:lnTo>
                <a:lnTo>
                  <a:pt x="1214" y="779"/>
                </a:lnTo>
                <a:lnTo>
                  <a:pt x="1214" y="776"/>
                </a:lnTo>
                <a:lnTo>
                  <a:pt x="1214" y="776"/>
                </a:lnTo>
                <a:lnTo>
                  <a:pt x="1211" y="776"/>
                </a:lnTo>
                <a:lnTo>
                  <a:pt x="1211" y="776"/>
                </a:lnTo>
                <a:lnTo>
                  <a:pt x="1211" y="776"/>
                </a:lnTo>
                <a:lnTo>
                  <a:pt x="1211" y="776"/>
                </a:lnTo>
                <a:lnTo>
                  <a:pt x="1211" y="779"/>
                </a:lnTo>
                <a:lnTo>
                  <a:pt x="1211" y="779"/>
                </a:lnTo>
                <a:lnTo>
                  <a:pt x="1211" y="779"/>
                </a:lnTo>
                <a:lnTo>
                  <a:pt x="1211" y="779"/>
                </a:lnTo>
                <a:lnTo>
                  <a:pt x="1211" y="779"/>
                </a:lnTo>
                <a:lnTo>
                  <a:pt x="1209" y="779"/>
                </a:lnTo>
                <a:lnTo>
                  <a:pt x="1209" y="779"/>
                </a:lnTo>
                <a:lnTo>
                  <a:pt x="1209" y="779"/>
                </a:lnTo>
                <a:lnTo>
                  <a:pt x="1209" y="779"/>
                </a:lnTo>
                <a:lnTo>
                  <a:pt x="1209" y="779"/>
                </a:lnTo>
                <a:lnTo>
                  <a:pt x="1209" y="781"/>
                </a:lnTo>
                <a:lnTo>
                  <a:pt x="1207" y="781"/>
                </a:lnTo>
                <a:lnTo>
                  <a:pt x="1204" y="781"/>
                </a:lnTo>
                <a:lnTo>
                  <a:pt x="1204" y="781"/>
                </a:lnTo>
                <a:lnTo>
                  <a:pt x="1204" y="781"/>
                </a:lnTo>
                <a:lnTo>
                  <a:pt x="1207" y="783"/>
                </a:lnTo>
                <a:lnTo>
                  <a:pt x="1209" y="783"/>
                </a:lnTo>
                <a:lnTo>
                  <a:pt x="1209" y="783"/>
                </a:lnTo>
                <a:lnTo>
                  <a:pt x="1209" y="783"/>
                </a:lnTo>
                <a:lnTo>
                  <a:pt x="1207" y="783"/>
                </a:lnTo>
                <a:lnTo>
                  <a:pt x="1207" y="783"/>
                </a:lnTo>
                <a:lnTo>
                  <a:pt x="1207" y="783"/>
                </a:lnTo>
                <a:lnTo>
                  <a:pt x="1209" y="786"/>
                </a:lnTo>
                <a:lnTo>
                  <a:pt x="1209" y="786"/>
                </a:lnTo>
                <a:lnTo>
                  <a:pt x="1209" y="786"/>
                </a:lnTo>
                <a:lnTo>
                  <a:pt x="1209" y="788"/>
                </a:lnTo>
                <a:lnTo>
                  <a:pt x="1209" y="788"/>
                </a:lnTo>
                <a:lnTo>
                  <a:pt x="1209" y="788"/>
                </a:lnTo>
                <a:lnTo>
                  <a:pt x="1209" y="790"/>
                </a:lnTo>
                <a:lnTo>
                  <a:pt x="1207" y="788"/>
                </a:lnTo>
                <a:lnTo>
                  <a:pt x="1207" y="788"/>
                </a:lnTo>
                <a:lnTo>
                  <a:pt x="1207" y="788"/>
                </a:lnTo>
                <a:lnTo>
                  <a:pt x="1207" y="788"/>
                </a:lnTo>
                <a:lnTo>
                  <a:pt x="1204" y="788"/>
                </a:lnTo>
                <a:lnTo>
                  <a:pt x="1202" y="788"/>
                </a:lnTo>
                <a:lnTo>
                  <a:pt x="1202" y="788"/>
                </a:lnTo>
                <a:lnTo>
                  <a:pt x="1202" y="786"/>
                </a:lnTo>
                <a:lnTo>
                  <a:pt x="1200" y="786"/>
                </a:lnTo>
                <a:lnTo>
                  <a:pt x="1200" y="786"/>
                </a:lnTo>
                <a:lnTo>
                  <a:pt x="1200" y="788"/>
                </a:lnTo>
                <a:lnTo>
                  <a:pt x="1197" y="788"/>
                </a:lnTo>
                <a:lnTo>
                  <a:pt x="1200" y="790"/>
                </a:lnTo>
                <a:lnTo>
                  <a:pt x="1200" y="790"/>
                </a:lnTo>
                <a:lnTo>
                  <a:pt x="1200" y="790"/>
                </a:lnTo>
                <a:lnTo>
                  <a:pt x="1200" y="790"/>
                </a:lnTo>
                <a:lnTo>
                  <a:pt x="1200" y="793"/>
                </a:lnTo>
                <a:lnTo>
                  <a:pt x="1202" y="793"/>
                </a:lnTo>
                <a:lnTo>
                  <a:pt x="1204" y="795"/>
                </a:lnTo>
                <a:lnTo>
                  <a:pt x="1204" y="795"/>
                </a:lnTo>
                <a:lnTo>
                  <a:pt x="1204" y="795"/>
                </a:lnTo>
                <a:lnTo>
                  <a:pt x="1202" y="795"/>
                </a:lnTo>
                <a:lnTo>
                  <a:pt x="1202" y="793"/>
                </a:lnTo>
                <a:lnTo>
                  <a:pt x="1202" y="793"/>
                </a:lnTo>
                <a:lnTo>
                  <a:pt x="1202" y="795"/>
                </a:lnTo>
                <a:lnTo>
                  <a:pt x="1202" y="795"/>
                </a:lnTo>
                <a:lnTo>
                  <a:pt x="1202" y="795"/>
                </a:lnTo>
                <a:lnTo>
                  <a:pt x="1200" y="795"/>
                </a:lnTo>
                <a:lnTo>
                  <a:pt x="1200" y="793"/>
                </a:lnTo>
                <a:lnTo>
                  <a:pt x="1200" y="793"/>
                </a:lnTo>
                <a:lnTo>
                  <a:pt x="1195" y="793"/>
                </a:lnTo>
                <a:lnTo>
                  <a:pt x="1195" y="793"/>
                </a:lnTo>
                <a:lnTo>
                  <a:pt x="1195" y="795"/>
                </a:lnTo>
                <a:lnTo>
                  <a:pt x="1195" y="795"/>
                </a:lnTo>
                <a:lnTo>
                  <a:pt x="1195" y="798"/>
                </a:lnTo>
                <a:lnTo>
                  <a:pt x="1195" y="798"/>
                </a:lnTo>
                <a:lnTo>
                  <a:pt x="1197" y="798"/>
                </a:lnTo>
                <a:lnTo>
                  <a:pt x="1200" y="798"/>
                </a:lnTo>
                <a:lnTo>
                  <a:pt x="1200" y="800"/>
                </a:lnTo>
                <a:lnTo>
                  <a:pt x="1200" y="800"/>
                </a:lnTo>
                <a:lnTo>
                  <a:pt x="1200" y="800"/>
                </a:lnTo>
                <a:lnTo>
                  <a:pt x="1200" y="802"/>
                </a:lnTo>
                <a:lnTo>
                  <a:pt x="1202" y="802"/>
                </a:lnTo>
                <a:lnTo>
                  <a:pt x="1204" y="805"/>
                </a:lnTo>
                <a:lnTo>
                  <a:pt x="1207" y="805"/>
                </a:lnTo>
                <a:lnTo>
                  <a:pt x="1209" y="805"/>
                </a:lnTo>
                <a:lnTo>
                  <a:pt x="1209" y="805"/>
                </a:lnTo>
                <a:lnTo>
                  <a:pt x="1209" y="802"/>
                </a:lnTo>
                <a:lnTo>
                  <a:pt x="1209" y="800"/>
                </a:lnTo>
                <a:lnTo>
                  <a:pt x="1209" y="802"/>
                </a:lnTo>
                <a:lnTo>
                  <a:pt x="1209" y="802"/>
                </a:lnTo>
                <a:lnTo>
                  <a:pt x="1211" y="802"/>
                </a:lnTo>
                <a:lnTo>
                  <a:pt x="1211" y="800"/>
                </a:lnTo>
                <a:lnTo>
                  <a:pt x="1211" y="800"/>
                </a:lnTo>
                <a:lnTo>
                  <a:pt x="1211" y="800"/>
                </a:lnTo>
                <a:lnTo>
                  <a:pt x="1214" y="800"/>
                </a:lnTo>
                <a:lnTo>
                  <a:pt x="1214" y="800"/>
                </a:lnTo>
                <a:lnTo>
                  <a:pt x="1214" y="800"/>
                </a:lnTo>
                <a:lnTo>
                  <a:pt x="1214" y="800"/>
                </a:lnTo>
                <a:lnTo>
                  <a:pt x="1214" y="798"/>
                </a:lnTo>
                <a:lnTo>
                  <a:pt x="1214" y="798"/>
                </a:lnTo>
                <a:lnTo>
                  <a:pt x="1214" y="795"/>
                </a:lnTo>
                <a:lnTo>
                  <a:pt x="1214" y="793"/>
                </a:lnTo>
                <a:lnTo>
                  <a:pt x="1214" y="793"/>
                </a:lnTo>
                <a:lnTo>
                  <a:pt x="1214" y="793"/>
                </a:lnTo>
                <a:lnTo>
                  <a:pt x="1216" y="793"/>
                </a:lnTo>
                <a:lnTo>
                  <a:pt x="1216" y="793"/>
                </a:lnTo>
                <a:lnTo>
                  <a:pt x="1216" y="795"/>
                </a:lnTo>
                <a:lnTo>
                  <a:pt x="1216" y="798"/>
                </a:lnTo>
                <a:lnTo>
                  <a:pt x="1216" y="800"/>
                </a:lnTo>
                <a:lnTo>
                  <a:pt x="1216" y="800"/>
                </a:lnTo>
                <a:lnTo>
                  <a:pt x="1216" y="798"/>
                </a:lnTo>
                <a:lnTo>
                  <a:pt x="1219" y="798"/>
                </a:lnTo>
                <a:lnTo>
                  <a:pt x="1219" y="798"/>
                </a:lnTo>
                <a:lnTo>
                  <a:pt x="1219" y="798"/>
                </a:lnTo>
                <a:lnTo>
                  <a:pt x="1221" y="798"/>
                </a:lnTo>
                <a:lnTo>
                  <a:pt x="1221" y="798"/>
                </a:lnTo>
                <a:lnTo>
                  <a:pt x="1221" y="798"/>
                </a:lnTo>
                <a:lnTo>
                  <a:pt x="1221" y="798"/>
                </a:lnTo>
                <a:lnTo>
                  <a:pt x="1221" y="798"/>
                </a:lnTo>
                <a:lnTo>
                  <a:pt x="1221" y="798"/>
                </a:lnTo>
                <a:lnTo>
                  <a:pt x="1223" y="798"/>
                </a:lnTo>
                <a:lnTo>
                  <a:pt x="1223" y="798"/>
                </a:lnTo>
                <a:lnTo>
                  <a:pt x="1223" y="798"/>
                </a:lnTo>
                <a:lnTo>
                  <a:pt x="1223" y="798"/>
                </a:lnTo>
                <a:lnTo>
                  <a:pt x="1223" y="798"/>
                </a:lnTo>
                <a:lnTo>
                  <a:pt x="1223" y="798"/>
                </a:lnTo>
                <a:lnTo>
                  <a:pt x="1223" y="795"/>
                </a:lnTo>
                <a:lnTo>
                  <a:pt x="1223" y="795"/>
                </a:lnTo>
                <a:lnTo>
                  <a:pt x="1223" y="795"/>
                </a:lnTo>
                <a:lnTo>
                  <a:pt x="1223" y="793"/>
                </a:lnTo>
                <a:lnTo>
                  <a:pt x="1221" y="793"/>
                </a:lnTo>
                <a:lnTo>
                  <a:pt x="1221" y="793"/>
                </a:lnTo>
                <a:lnTo>
                  <a:pt x="1221" y="793"/>
                </a:lnTo>
                <a:lnTo>
                  <a:pt x="1221" y="793"/>
                </a:lnTo>
                <a:lnTo>
                  <a:pt x="1221" y="793"/>
                </a:lnTo>
                <a:lnTo>
                  <a:pt x="1223" y="793"/>
                </a:lnTo>
                <a:lnTo>
                  <a:pt x="1223" y="793"/>
                </a:lnTo>
                <a:lnTo>
                  <a:pt x="1223" y="793"/>
                </a:lnTo>
                <a:lnTo>
                  <a:pt x="1223" y="793"/>
                </a:lnTo>
                <a:lnTo>
                  <a:pt x="1223" y="793"/>
                </a:lnTo>
                <a:lnTo>
                  <a:pt x="1223" y="793"/>
                </a:lnTo>
                <a:lnTo>
                  <a:pt x="1223" y="790"/>
                </a:lnTo>
                <a:lnTo>
                  <a:pt x="1223" y="790"/>
                </a:lnTo>
                <a:lnTo>
                  <a:pt x="1223" y="788"/>
                </a:lnTo>
                <a:lnTo>
                  <a:pt x="1223" y="790"/>
                </a:lnTo>
                <a:lnTo>
                  <a:pt x="1223" y="788"/>
                </a:lnTo>
                <a:lnTo>
                  <a:pt x="1223" y="788"/>
                </a:lnTo>
                <a:lnTo>
                  <a:pt x="1223" y="788"/>
                </a:lnTo>
                <a:lnTo>
                  <a:pt x="1226" y="788"/>
                </a:lnTo>
                <a:lnTo>
                  <a:pt x="1226" y="788"/>
                </a:lnTo>
                <a:lnTo>
                  <a:pt x="1226" y="790"/>
                </a:lnTo>
                <a:lnTo>
                  <a:pt x="1226" y="793"/>
                </a:lnTo>
                <a:lnTo>
                  <a:pt x="1226" y="793"/>
                </a:lnTo>
                <a:lnTo>
                  <a:pt x="1228" y="795"/>
                </a:lnTo>
                <a:lnTo>
                  <a:pt x="1228" y="795"/>
                </a:lnTo>
                <a:lnTo>
                  <a:pt x="1230" y="795"/>
                </a:lnTo>
                <a:lnTo>
                  <a:pt x="1230" y="793"/>
                </a:lnTo>
                <a:lnTo>
                  <a:pt x="1230" y="793"/>
                </a:lnTo>
                <a:lnTo>
                  <a:pt x="1230" y="793"/>
                </a:lnTo>
                <a:lnTo>
                  <a:pt x="1230" y="793"/>
                </a:lnTo>
                <a:lnTo>
                  <a:pt x="1230" y="793"/>
                </a:lnTo>
                <a:lnTo>
                  <a:pt x="1233" y="793"/>
                </a:lnTo>
                <a:lnTo>
                  <a:pt x="1233" y="790"/>
                </a:lnTo>
                <a:lnTo>
                  <a:pt x="1233" y="790"/>
                </a:lnTo>
                <a:lnTo>
                  <a:pt x="1233" y="788"/>
                </a:lnTo>
                <a:lnTo>
                  <a:pt x="1233" y="788"/>
                </a:lnTo>
                <a:lnTo>
                  <a:pt x="1233" y="786"/>
                </a:lnTo>
                <a:lnTo>
                  <a:pt x="1233" y="786"/>
                </a:lnTo>
                <a:lnTo>
                  <a:pt x="1233" y="786"/>
                </a:lnTo>
                <a:close/>
                <a:moveTo>
                  <a:pt x="1221" y="750"/>
                </a:moveTo>
                <a:lnTo>
                  <a:pt x="1221" y="750"/>
                </a:lnTo>
                <a:lnTo>
                  <a:pt x="1221" y="750"/>
                </a:lnTo>
                <a:lnTo>
                  <a:pt x="1221" y="750"/>
                </a:lnTo>
                <a:lnTo>
                  <a:pt x="1223" y="750"/>
                </a:lnTo>
                <a:lnTo>
                  <a:pt x="1223" y="748"/>
                </a:lnTo>
                <a:lnTo>
                  <a:pt x="1226" y="748"/>
                </a:lnTo>
                <a:lnTo>
                  <a:pt x="1226" y="748"/>
                </a:lnTo>
                <a:lnTo>
                  <a:pt x="1226" y="748"/>
                </a:lnTo>
                <a:lnTo>
                  <a:pt x="1226" y="748"/>
                </a:lnTo>
                <a:lnTo>
                  <a:pt x="1226" y="748"/>
                </a:lnTo>
                <a:lnTo>
                  <a:pt x="1226" y="748"/>
                </a:lnTo>
                <a:lnTo>
                  <a:pt x="1226" y="748"/>
                </a:lnTo>
                <a:lnTo>
                  <a:pt x="1226" y="748"/>
                </a:lnTo>
                <a:lnTo>
                  <a:pt x="1223" y="748"/>
                </a:lnTo>
                <a:lnTo>
                  <a:pt x="1223" y="748"/>
                </a:lnTo>
                <a:lnTo>
                  <a:pt x="1221" y="746"/>
                </a:lnTo>
                <a:lnTo>
                  <a:pt x="1221" y="746"/>
                </a:lnTo>
                <a:lnTo>
                  <a:pt x="1221" y="748"/>
                </a:lnTo>
                <a:lnTo>
                  <a:pt x="1221" y="748"/>
                </a:lnTo>
                <a:lnTo>
                  <a:pt x="1221" y="750"/>
                </a:lnTo>
                <a:close/>
                <a:moveTo>
                  <a:pt x="1230" y="748"/>
                </a:moveTo>
                <a:lnTo>
                  <a:pt x="1228" y="750"/>
                </a:lnTo>
                <a:lnTo>
                  <a:pt x="1230" y="750"/>
                </a:lnTo>
                <a:lnTo>
                  <a:pt x="1230" y="750"/>
                </a:lnTo>
                <a:lnTo>
                  <a:pt x="1230" y="750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8"/>
                </a:lnTo>
                <a:close/>
                <a:moveTo>
                  <a:pt x="1282" y="715"/>
                </a:moveTo>
                <a:lnTo>
                  <a:pt x="1282" y="715"/>
                </a:lnTo>
                <a:lnTo>
                  <a:pt x="1280" y="715"/>
                </a:lnTo>
                <a:lnTo>
                  <a:pt x="1280" y="715"/>
                </a:lnTo>
                <a:lnTo>
                  <a:pt x="1278" y="717"/>
                </a:lnTo>
                <a:lnTo>
                  <a:pt x="1278" y="717"/>
                </a:lnTo>
                <a:lnTo>
                  <a:pt x="1278" y="717"/>
                </a:lnTo>
                <a:lnTo>
                  <a:pt x="1280" y="717"/>
                </a:lnTo>
                <a:lnTo>
                  <a:pt x="1280" y="717"/>
                </a:lnTo>
                <a:lnTo>
                  <a:pt x="1280" y="717"/>
                </a:lnTo>
                <a:lnTo>
                  <a:pt x="1280" y="717"/>
                </a:lnTo>
                <a:lnTo>
                  <a:pt x="1280" y="717"/>
                </a:lnTo>
                <a:lnTo>
                  <a:pt x="1280" y="717"/>
                </a:lnTo>
                <a:lnTo>
                  <a:pt x="1280" y="715"/>
                </a:lnTo>
                <a:lnTo>
                  <a:pt x="1282" y="715"/>
                </a:lnTo>
                <a:lnTo>
                  <a:pt x="1282" y="717"/>
                </a:lnTo>
                <a:lnTo>
                  <a:pt x="1282" y="717"/>
                </a:lnTo>
                <a:lnTo>
                  <a:pt x="1282" y="717"/>
                </a:lnTo>
                <a:lnTo>
                  <a:pt x="1282" y="717"/>
                </a:lnTo>
                <a:lnTo>
                  <a:pt x="1282" y="717"/>
                </a:lnTo>
                <a:lnTo>
                  <a:pt x="1282" y="715"/>
                </a:lnTo>
                <a:lnTo>
                  <a:pt x="1282" y="715"/>
                </a:lnTo>
                <a:lnTo>
                  <a:pt x="1282" y="715"/>
                </a:lnTo>
                <a:close/>
                <a:moveTo>
                  <a:pt x="1346" y="637"/>
                </a:moveTo>
                <a:lnTo>
                  <a:pt x="1346" y="637"/>
                </a:lnTo>
                <a:lnTo>
                  <a:pt x="1349" y="637"/>
                </a:lnTo>
                <a:lnTo>
                  <a:pt x="1349" y="637"/>
                </a:lnTo>
                <a:lnTo>
                  <a:pt x="1349" y="637"/>
                </a:lnTo>
                <a:lnTo>
                  <a:pt x="1349" y="634"/>
                </a:lnTo>
                <a:lnTo>
                  <a:pt x="1349" y="634"/>
                </a:lnTo>
                <a:lnTo>
                  <a:pt x="1351" y="634"/>
                </a:lnTo>
                <a:lnTo>
                  <a:pt x="1349" y="634"/>
                </a:lnTo>
                <a:lnTo>
                  <a:pt x="1349" y="634"/>
                </a:lnTo>
                <a:lnTo>
                  <a:pt x="1349" y="632"/>
                </a:lnTo>
                <a:lnTo>
                  <a:pt x="1349" y="632"/>
                </a:lnTo>
                <a:lnTo>
                  <a:pt x="1349" y="632"/>
                </a:lnTo>
                <a:lnTo>
                  <a:pt x="1346" y="632"/>
                </a:lnTo>
                <a:lnTo>
                  <a:pt x="1346" y="634"/>
                </a:lnTo>
                <a:lnTo>
                  <a:pt x="1346" y="632"/>
                </a:lnTo>
                <a:lnTo>
                  <a:pt x="1346" y="632"/>
                </a:lnTo>
                <a:lnTo>
                  <a:pt x="1346" y="632"/>
                </a:lnTo>
                <a:lnTo>
                  <a:pt x="1346" y="632"/>
                </a:lnTo>
                <a:lnTo>
                  <a:pt x="1346" y="632"/>
                </a:lnTo>
                <a:lnTo>
                  <a:pt x="1346" y="632"/>
                </a:lnTo>
                <a:lnTo>
                  <a:pt x="1346" y="634"/>
                </a:lnTo>
                <a:lnTo>
                  <a:pt x="1346" y="634"/>
                </a:lnTo>
                <a:lnTo>
                  <a:pt x="1346" y="632"/>
                </a:lnTo>
                <a:lnTo>
                  <a:pt x="1346" y="632"/>
                </a:lnTo>
                <a:lnTo>
                  <a:pt x="1344" y="634"/>
                </a:lnTo>
                <a:lnTo>
                  <a:pt x="1346" y="637"/>
                </a:lnTo>
                <a:lnTo>
                  <a:pt x="1346" y="637"/>
                </a:lnTo>
                <a:close/>
                <a:moveTo>
                  <a:pt x="1353" y="658"/>
                </a:moveTo>
                <a:lnTo>
                  <a:pt x="1351" y="658"/>
                </a:lnTo>
                <a:lnTo>
                  <a:pt x="1351" y="658"/>
                </a:lnTo>
                <a:lnTo>
                  <a:pt x="1351" y="660"/>
                </a:lnTo>
                <a:lnTo>
                  <a:pt x="1351" y="660"/>
                </a:lnTo>
                <a:lnTo>
                  <a:pt x="1351" y="660"/>
                </a:lnTo>
                <a:lnTo>
                  <a:pt x="1351" y="660"/>
                </a:lnTo>
                <a:lnTo>
                  <a:pt x="1351" y="660"/>
                </a:lnTo>
                <a:lnTo>
                  <a:pt x="1351" y="663"/>
                </a:lnTo>
                <a:lnTo>
                  <a:pt x="1351" y="663"/>
                </a:lnTo>
                <a:lnTo>
                  <a:pt x="1353" y="663"/>
                </a:lnTo>
                <a:lnTo>
                  <a:pt x="1353" y="663"/>
                </a:lnTo>
                <a:lnTo>
                  <a:pt x="1353" y="660"/>
                </a:lnTo>
                <a:lnTo>
                  <a:pt x="1353" y="663"/>
                </a:lnTo>
                <a:lnTo>
                  <a:pt x="1353" y="665"/>
                </a:lnTo>
                <a:lnTo>
                  <a:pt x="1353" y="665"/>
                </a:lnTo>
                <a:lnTo>
                  <a:pt x="1353" y="665"/>
                </a:lnTo>
                <a:lnTo>
                  <a:pt x="1353" y="665"/>
                </a:lnTo>
                <a:lnTo>
                  <a:pt x="1353" y="665"/>
                </a:lnTo>
                <a:lnTo>
                  <a:pt x="1356" y="665"/>
                </a:lnTo>
                <a:lnTo>
                  <a:pt x="1356" y="665"/>
                </a:lnTo>
                <a:lnTo>
                  <a:pt x="1356" y="663"/>
                </a:lnTo>
                <a:lnTo>
                  <a:pt x="1356" y="660"/>
                </a:lnTo>
                <a:lnTo>
                  <a:pt x="1356" y="660"/>
                </a:lnTo>
                <a:lnTo>
                  <a:pt x="1356" y="660"/>
                </a:lnTo>
                <a:lnTo>
                  <a:pt x="1356" y="658"/>
                </a:lnTo>
                <a:lnTo>
                  <a:pt x="1358" y="656"/>
                </a:lnTo>
                <a:lnTo>
                  <a:pt x="1358" y="653"/>
                </a:lnTo>
                <a:lnTo>
                  <a:pt x="1358" y="653"/>
                </a:lnTo>
                <a:lnTo>
                  <a:pt x="1358" y="651"/>
                </a:lnTo>
                <a:lnTo>
                  <a:pt x="1356" y="653"/>
                </a:lnTo>
                <a:lnTo>
                  <a:pt x="1356" y="653"/>
                </a:lnTo>
                <a:lnTo>
                  <a:pt x="1356" y="653"/>
                </a:lnTo>
                <a:lnTo>
                  <a:pt x="1356" y="653"/>
                </a:lnTo>
                <a:lnTo>
                  <a:pt x="1356" y="651"/>
                </a:lnTo>
                <a:lnTo>
                  <a:pt x="1356" y="651"/>
                </a:lnTo>
                <a:lnTo>
                  <a:pt x="1358" y="651"/>
                </a:lnTo>
                <a:lnTo>
                  <a:pt x="1358" y="651"/>
                </a:lnTo>
                <a:lnTo>
                  <a:pt x="1358" y="648"/>
                </a:lnTo>
                <a:lnTo>
                  <a:pt x="1358" y="648"/>
                </a:lnTo>
                <a:lnTo>
                  <a:pt x="1358" y="648"/>
                </a:lnTo>
                <a:lnTo>
                  <a:pt x="1358" y="648"/>
                </a:lnTo>
                <a:lnTo>
                  <a:pt x="1358" y="648"/>
                </a:lnTo>
                <a:lnTo>
                  <a:pt x="1358" y="648"/>
                </a:lnTo>
                <a:lnTo>
                  <a:pt x="1358" y="646"/>
                </a:lnTo>
                <a:lnTo>
                  <a:pt x="1358" y="646"/>
                </a:lnTo>
                <a:lnTo>
                  <a:pt x="1358" y="646"/>
                </a:lnTo>
                <a:lnTo>
                  <a:pt x="1356" y="646"/>
                </a:lnTo>
                <a:lnTo>
                  <a:pt x="1356" y="648"/>
                </a:lnTo>
                <a:lnTo>
                  <a:pt x="1356" y="646"/>
                </a:lnTo>
                <a:lnTo>
                  <a:pt x="1356" y="646"/>
                </a:lnTo>
                <a:lnTo>
                  <a:pt x="1356" y="646"/>
                </a:lnTo>
                <a:lnTo>
                  <a:pt x="1356" y="648"/>
                </a:lnTo>
                <a:lnTo>
                  <a:pt x="1356" y="648"/>
                </a:lnTo>
                <a:lnTo>
                  <a:pt x="1356" y="648"/>
                </a:lnTo>
                <a:lnTo>
                  <a:pt x="1353" y="651"/>
                </a:lnTo>
                <a:lnTo>
                  <a:pt x="1353" y="648"/>
                </a:lnTo>
                <a:lnTo>
                  <a:pt x="1353" y="648"/>
                </a:lnTo>
                <a:lnTo>
                  <a:pt x="1353" y="646"/>
                </a:lnTo>
                <a:lnTo>
                  <a:pt x="1353" y="648"/>
                </a:lnTo>
                <a:lnTo>
                  <a:pt x="1353" y="648"/>
                </a:lnTo>
                <a:lnTo>
                  <a:pt x="1351" y="653"/>
                </a:lnTo>
                <a:lnTo>
                  <a:pt x="1353" y="653"/>
                </a:lnTo>
                <a:lnTo>
                  <a:pt x="1353" y="651"/>
                </a:lnTo>
                <a:lnTo>
                  <a:pt x="1353" y="651"/>
                </a:lnTo>
                <a:lnTo>
                  <a:pt x="1353" y="653"/>
                </a:lnTo>
                <a:lnTo>
                  <a:pt x="1353" y="653"/>
                </a:lnTo>
                <a:lnTo>
                  <a:pt x="1353" y="653"/>
                </a:lnTo>
                <a:lnTo>
                  <a:pt x="1351" y="653"/>
                </a:lnTo>
                <a:lnTo>
                  <a:pt x="1351" y="653"/>
                </a:lnTo>
                <a:lnTo>
                  <a:pt x="1351" y="653"/>
                </a:lnTo>
                <a:lnTo>
                  <a:pt x="1353" y="656"/>
                </a:lnTo>
                <a:lnTo>
                  <a:pt x="1353" y="656"/>
                </a:lnTo>
                <a:lnTo>
                  <a:pt x="1351" y="656"/>
                </a:lnTo>
                <a:lnTo>
                  <a:pt x="1351" y="656"/>
                </a:lnTo>
                <a:lnTo>
                  <a:pt x="1351" y="656"/>
                </a:lnTo>
                <a:lnTo>
                  <a:pt x="1351" y="656"/>
                </a:lnTo>
                <a:lnTo>
                  <a:pt x="1351" y="656"/>
                </a:lnTo>
                <a:lnTo>
                  <a:pt x="1351" y="656"/>
                </a:lnTo>
                <a:lnTo>
                  <a:pt x="1353" y="656"/>
                </a:lnTo>
                <a:lnTo>
                  <a:pt x="1353" y="656"/>
                </a:lnTo>
                <a:lnTo>
                  <a:pt x="1353" y="656"/>
                </a:lnTo>
                <a:lnTo>
                  <a:pt x="1353" y="658"/>
                </a:lnTo>
                <a:lnTo>
                  <a:pt x="1353" y="658"/>
                </a:lnTo>
                <a:close/>
                <a:moveTo>
                  <a:pt x="1349" y="670"/>
                </a:moveTo>
                <a:lnTo>
                  <a:pt x="1349" y="670"/>
                </a:lnTo>
                <a:lnTo>
                  <a:pt x="1346" y="672"/>
                </a:lnTo>
                <a:lnTo>
                  <a:pt x="1346" y="672"/>
                </a:lnTo>
                <a:lnTo>
                  <a:pt x="1346" y="675"/>
                </a:lnTo>
                <a:lnTo>
                  <a:pt x="1344" y="675"/>
                </a:lnTo>
                <a:lnTo>
                  <a:pt x="1344" y="677"/>
                </a:lnTo>
                <a:lnTo>
                  <a:pt x="1346" y="677"/>
                </a:lnTo>
                <a:lnTo>
                  <a:pt x="1346" y="677"/>
                </a:lnTo>
                <a:lnTo>
                  <a:pt x="1349" y="675"/>
                </a:lnTo>
                <a:lnTo>
                  <a:pt x="1346" y="675"/>
                </a:lnTo>
                <a:lnTo>
                  <a:pt x="1346" y="675"/>
                </a:lnTo>
                <a:lnTo>
                  <a:pt x="1346" y="672"/>
                </a:lnTo>
                <a:lnTo>
                  <a:pt x="1349" y="672"/>
                </a:lnTo>
                <a:lnTo>
                  <a:pt x="1349" y="672"/>
                </a:lnTo>
                <a:lnTo>
                  <a:pt x="1351" y="672"/>
                </a:lnTo>
                <a:lnTo>
                  <a:pt x="1351" y="670"/>
                </a:lnTo>
                <a:lnTo>
                  <a:pt x="1351" y="670"/>
                </a:lnTo>
                <a:lnTo>
                  <a:pt x="1351" y="670"/>
                </a:lnTo>
                <a:lnTo>
                  <a:pt x="1351" y="670"/>
                </a:lnTo>
                <a:lnTo>
                  <a:pt x="1351" y="670"/>
                </a:lnTo>
                <a:lnTo>
                  <a:pt x="1351" y="670"/>
                </a:lnTo>
                <a:lnTo>
                  <a:pt x="1349" y="667"/>
                </a:lnTo>
                <a:lnTo>
                  <a:pt x="1349" y="667"/>
                </a:lnTo>
                <a:lnTo>
                  <a:pt x="1349" y="667"/>
                </a:lnTo>
                <a:lnTo>
                  <a:pt x="1349" y="667"/>
                </a:lnTo>
                <a:lnTo>
                  <a:pt x="1349" y="670"/>
                </a:lnTo>
                <a:lnTo>
                  <a:pt x="1349" y="670"/>
                </a:lnTo>
                <a:close/>
                <a:moveTo>
                  <a:pt x="1344" y="675"/>
                </a:moveTo>
                <a:lnTo>
                  <a:pt x="1344" y="672"/>
                </a:lnTo>
                <a:lnTo>
                  <a:pt x="1344" y="672"/>
                </a:lnTo>
                <a:lnTo>
                  <a:pt x="1346" y="672"/>
                </a:lnTo>
                <a:lnTo>
                  <a:pt x="1346" y="672"/>
                </a:lnTo>
                <a:lnTo>
                  <a:pt x="1346" y="672"/>
                </a:lnTo>
                <a:lnTo>
                  <a:pt x="1346" y="670"/>
                </a:lnTo>
                <a:lnTo>
                  <a:pt x="1346" y="670"/>
                </a:lnTo>
                <a:lnTo>
                  <a:pt x="1346" y="667"/>
                </a:lnTo>
                <a:lnTo>
                  <a:pt x="1346" y="665"/>
                </a:lnTo>
                <a:lnTo>
                  <a:pt x="1346" y="665"/>
                </a:lnTo>
                <a:lnTo>
                  <a:pt x="1346" y="665"/>
                </a:lnTo>
                <a:lnTo>
                  <a:pt x="1346" y="665"/>
                </a:lnTo>
                <a:lnTo>
                  <a:pt x="1346" y="667"/>
                </a:lnTo>
                <a:lnTo>
                  <a:pt x="1346" y="667"/>
                </a:lnTo>
                <a:lnTo>
                  <a:pt x="1346" y="670"/>
                </a:lnTo>
                <a:lnTo>
                  <a:pt x="1344" y="670"/>
                </a:lnTo>
                <a:lnTo>
                  <a:pt x="1344" y="667"/>
                </a:lnTo>
                <a:lnTo>
                  <a:pt x="1344" y="667"/>
                </a:lnTo>
                <a:lnTo>
                  <a:pt x="1342" y="672"/>
                </a:lnTo>
                <a:lnTo>
                  <a:pt x="1339" y="672"/>
                </a:lnTo>
                <a:lnTo>
                  <a:pt x="1342" y="672"/>
                </a:lnTo>
                <a:lnTo>
                  <a:pt x="1344" y="672"/>
                </a:lnTo>
                <a:lnTo>
                  <a:pt x="1342" y="672"/>
                </a:lnTo>
                <a:lnTo>
                  <a:pt x="1342" y="675"/>
                </a:lnTo>
                <a:lnTo>
                  <a:pt x="1339" y="675"/>
                </a:lnTo>
                <a:lnTo>
                  <a:pt x="1339" y="675"/>
                </a:lnTo>
                <a:lnTo>
                  <a:pt x="1342" y="675"/>
                </a:lnTo>
                <a:lnTo>
                  <a:pt x="1344" y="675"/>
                </a:lnTo>
                <a:lnTo>
                  <a:pt x="1342" y="675"/>
                </a:lnTo>
                <a:lnTo>
                  <a:pt x="1339" y="675"/>
                </a:lnTo>
                <a:lnTo>
                  <a:pt x="1339" y="675"/>
                </a:lnTo>
                <a:lnTo>
                  <a:pt x="1342" y="677"/>
                </a:lnTo>
                <a:lnTo>
                  <a:pt x="1342" y="677"/>
                </a:lnTo>
                <a:lnTo>
                  <a:pt x="1344" y="675"/>
                </a:lnTo>
                <a:lnTo>
                  <a:pt x="1344" y="675"/>
                </a:lnTo>
                <a:close/>
                <a:moveTo>
                  <a:pt x="1344" y="630"/>
                </a:moveTo>
                <a:lnTo>
                  <a:pt x="1346" y="627"/>
                </a:lnTo>
                <a:lnTo>
                  <a:pt x="1346" y="627"/>
                </a:lnTo>
                <a:lnTo>
                  <a:pt x="1346" y="627"/>
                </a:lnTo>
                <a:lnTo>
                  <a:pt x="1346" y="627"/>
                </a:lnTo>
                <a:lnTo>
                  <a:pt x="1346" y="627"/>
                </a:lnTo>
                <a:lnTo>
                  <a:pt x="1346" y="627"/>
                </a:lnTo>
                <a:lnTo>
                  <a:pt x="1346" y="627"/>
                </a:lnTo>
                <a:lnTo>
                  <a:pt x="1346" y="625"/>
                </a:lnTo>
                <a:lnTo>
                  <a:pt x="1346" y="622"/>
                </a:lnTo>
                <a:lnTo>
                  <a:pt x="1346" y="622"/>
                </a:lnTo>
                <a:lnTo>
                  <a:pt x="1344" y="620"/>
                </a:lnTo>
                <a:lnTo>
                  <a:pt x="1342" y="622"/>
                </a:lnTo>
                <a:lnTo>
                  <a:pt x="1342" y="622"/>
                </a:lnTo>
                <a:lnTo>
                  <a:pt x="1342" y="622"/>
                </a:lnTo>
                <a:lnTo>
                  <a:pt x="1342" y="622"/>
                </a:lnTo>
                <a:lnTo>
                  <a:pt x="1342" y="622"/>
                </a:lnTo>
                <a:lnTo>
                  <a:pt x="1342" y="625"/>
                </a:lnTo>
                <a:lnTo>
                  <a:pt x="1342" y="625"/>
                </a:lnTo>
                <a:lnTo>
                  <a:pt x="1342" y="627"/>
                </a:lnTo>
                <a:lnTo>
                  <a:pt x="1342" y="627"/>
                </a:lnTo>
                <a:lnTo>
                  <a:pt x="1342" y="627"/>
                </a:lnTo>
                <a:lnTo>
                  <a:pt x="1342" y="627"/>
                </a:lnTo>
                <a:lnTo>
                  <a:pt x="1342" y="630"/>
                </a:lnTo>
                <a:lnTo>
                  <a:pt x="1342" y="630"/>
                </a:lnTo>
                <a:lnTo>
                  <a:pt x="1342" y="630"/>
                </a:lnTo>
                <a:lnTo>
                  <a:pt x="1344" y="630"/>
                </a:lnTo>
                <a:lnTo>
                  <a:pt x="1344" y="630"/>
                </a:lnTo>
                <a:close/>
                <a:moveTo>
                  <a:pt x="1339" y="634"/>
                </a:moveTo>
                <a:lnTo>
                  <a:pt x="1339" y="637"/>
                </a:lnTo>
                <a:lnTo>
                  <a:pt x="1342" y="637"/>
                </a:lnTo>
                <a:lnTo>
                  <a:pt x="1342" y="639"/>
                </a:lnTo>
                <a:lnTo>
                  <a:pt x="1342" y="639"/>
                </a:lnTo>
                <a:lnTo>
                  <a:pt x="1342" y="639"/>
                </a:lnTo>
                <a:lnTo>
                  <a:pt x="1342" y="637"/>
                </a:lnTo>
                <a:lnTo>
                  <a:pt x="1342" y="637"/>
                </a:lnTo>
                <a:lnTo>
                  <a:pt x="1342" y="634"/>
                </a:lnTo>
                <a:lnTo>
                  <a:pt x="1342" y="634"/>
                </a:lnTo>
                <a:lnTo>
                  <a:pt x="1342" y="634"/>
                </a:lnTo>
                <a:lnTo>
                  <a:pt x="1342" y="634"/>
                </a:lnTo>
                <a:lnTo>
                  <a:pt x="1342" y="634"/>
                </a:lnTo>
                <a:lnTo>
                  <a:pt x="1342" y="632"/>
                </a:lnTo>
                <a:lnTo>
                  <a:pt x="1342" y="632"/>
                </a:lnTo>
                <a:lnTo>
                  <a:pt x="1342" y="632"/>
                </a:lnTo>
                <a:lnTo>
                  <a:pt x="1339" y="632"/>
                </a:lnTo>
                <a:lnTo>
                  <a:pt x="1339" y="632"/>
                </a:lnTo>
                <a:lnTo>
                  <a:pt x="1339" y="632"/>
                </a:lnTo>
                <a:lnTo>
                  <a:pt x="1339" y="632"/>
                </a:lnTo>
                <a:lnTo>
                  <a:pt x="1339" y="634"/>
                </a:lnTo>
                <a:lnTo>
                  <a:pt x="1339" y="634"/>
                </a:lnTo>
                <a:close/>
                <a:moveTo>
                  <a:pt x="1169" y="892"/>
                </a:moveTo>
                <a:lnTo>
                  <a:pt x="1169" y="895"/>
                </a:lnTo>
                <a:lnTo>
                  <a:pt x="1167" y="892"/>
                </a:lnTo>
                <a:lnTo>
                  <a:pt x="1167" y="895"/>
                </a:lnTo>
                <a:lnTo>
                  <a:pt x="1167" y="895"/>
                </a:lnTo>
                <a:lnTo>
                  <a:pt x="1164" y="895"/>
                </a:lnTo>
                <a:lnTo>
                  <a:pt x="1167" y="895"/>
                </a:lnTo>
                <a:lnTo>
                  <a:pt x="1167" y="895"/>
                </a:lnTo>
                <a:lnTo>
                  <a:pt x="1167" y="895"/>
                </a:lnTo>
                <a:lnTo>
                  <a:pt x="1169" y="895"/>
                </a:lnTo>
                <a:lnTo>
                  <a:pt x="1169" y="895"/>
                </a:lnTo>
                <a:lnTo>
                  <a:pt x="1169" y="895"/>
                </a:lnTo>
                <a:lnTo>
                  <a:pt x="1171" y="895"/>
                </a:lnTo>
                <a:lnTo>
                  <a:pt x="1171" y="895"/>
                </a:lnTo>
                <a:lnTo>
                  <a:pt x="1174" y="895"/>
                </a:lnTo>
                <a:lnTo>
                  <a:pt x="1174" y="892"/>
                </a:lnTo>
                <a:lnTo>
                  <a:pt x="1174" y="892"/>
                </a:lnTo>
                <a:lnTo>
                  <a:pt x="1169" y="892"/>
                </a:lnTo>
                <a:lnTo>
                  <a:pt x="1169" y="892"/>
                </a:lnTo>
                <a:close/>
                <a:moveTo>
                  <a:pt x="1216" y="809"/>
                </a:moveTo>
                <a:lnTo>
                  <a:pt x="1219" y="809"/>
                </a:lnTo>
                <a:lnTo>
                  <a:pt x="1221" y="812"/>
                </a:lnTo>
                <a:lnTo>
                  <a:pt x="1221" y="812"/>
                </a:lnTo>
                <a:lnTo>
                  <a:pt x="1221" y="812"/>
                </a:lnTo>
                <a:lnTo>
                  <a:pt x="1221" y="812"/>
                </a:lnTo>
                <a:lnTo>
                  <a:pt x="1221" y="812"/>
                </a:lnTo>
                <a:lnTo>
                  <a:pt x="1223" y="809"/>
                </a:lnTo>
                <a:lnTo>
                  <a:pt x="1223" y="809"/>
                </a:lnTo>
                <a:lnTo>
                  <a:pt x="1223" y="809"/>
                </a:lnTo>
                <a:lnTo>
                  <a:pt x="1223" y="809"/>
                </a:lnTo>
                <a:lnTo>
                  <a:pt x="1221" y="809"/>
                </a:lnTo>
                <a:lnTo>
                  <a:pt x="1221" y="809"/>
                </a:lnTo>
                <a:lnTo>
                  <a:pt x="1221" y="809"/>
                </a:lnTo>
                <a:lnTo>
                  <a:pt x="1221" y="809"/>
                </a:lnTo>
                <a:lnTo>
                  <a:pt x="1221" y="809"/>
                </a:lnTo>
                <a:lnTo>
                  <a:pt x="1221" y="809"/>
                </a:lnTo>
                <a:lnTo>
                  <a:pt x="1221" y="809"/>
                </a:lnTo>
                <a:lnTo>
                  <a:pt x="1219" y="807"/>
                </a:lnTo>
                <a:lnTo>
                  <a:pt x="1221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7"/>
                </a:lnTo>
                <a:lnTo>
                  <a:pt x="1219" y="809"/>
                </a:lnTo>
                <a:lnTo>
                  <a:pt x="1216" y="809"/>
                </a:lnTo>
                <a:close/>
                <a:moveTo>
                  <a:pt x="1157" y="890"/>
                </a:moveTo>
                <a:lnTo>
                  <a:pt x="1155" y="890"/>
                </a:lnTo>
                <a:lnTo>
                  <a:pt x="1155" y="890"/>
                </a:lnTo>
                <a:lnTo>
                  <a:pt x="1155" y="890"/>
                </a:lnTo>
                <a:lnTo>
                  <a:pt x="1152" y="890"/>
                </a:lnTo>
                <a:lnTo>
                  <a:pt x="1152" y="890"/>
                </a:lnTo>
                <a:lnTo>
                  <a:pt x="1145" y="895"/>
                </a:lnTo>
                <a:lnTo>
                  <a:pt x="1145" y="895"/>
                </a:lnTo>
                <a:lnTo>
                  <a:pt x="1143" y="897"/>
                </a:lnTo>
                <a:lnTo>
                  <a:pt x="1143" y="899"/>
                </a:lnTo>
                <a:lnTo>
                  <a:pt x="1145" y="902"/>
                </a:lnTo>
                <a:lnTo>
                  <a:pt x="1145" y="902"/>
                </a:lnTo>
                <a:lnTo>
                  <a:pt x="1145" y="902"/>
                </a:lnTo>
                <a:lnTo>
                  <a:pt x="1145" y="899"/>
                </a:lnTo>
                <a:lnTo>
                  <a:pt x="1148" y="899"/>
                </a:lnTo>
                <a:lnTo>
                  <a:pt x="1150" y="897"/>
                </a:lnTo>
                <a:lnTo>
                  <a:pt x="1150" y="895"/>
                </a:lnTo>
                <a:lnTo>
                  <a:pt x="1152" y="895"/>
                </a:lnTo>
                <a:lnTo>
                  <a:pt x="1152" y="895"/>
                </a:lnTo>
                <a:lnTo>
                  <a:pt x="1152" y="895"/>
                </a:lnTo>
                <a:lnTo>
                  <a:pt x="1152" y="895"/>
                </a:lnTo>
                <a:lnTo>
                  <a:pt x="1152" y="892"/>
                </a:lnTo>
                <a:lnTo>
                  <a:pt x="1152" y="890"/>
                </a:lnTo>
                <a:lnTo>
                  <a:pt x="1155" y="890"/>
                </a:lnTo>
                <a:lnTo>
                  <a:pt x="1155" y="890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5" y="892"/>
                </a:lnTo>
                <a:lnTo>
                  <a:pt x="1157" y="892"/>
                </a:lnTo>
                <a:lnTo>
                  <a:pt x="1157" y="892"/>
                </a:lnTo>
                <a:lnTo>
                  <a:pt x="1157" y="892"/>
                </a:lnTo>
                <a:lnTo>
                  <a:pt x="1157" y="890"/>
                </a:lnTo>
                <a:close/>
                <a:moveTo>
                  <a:pt x="1167" y="892"/>
                </a:moveTo>
                <a:lnTo>
                  <a:pt x="1167" y="892"/>
                </a:lnTo>
                <a:lnTo>
                  <a:pt x="1167" y="892"/>
                </a:lnTo>
                <a:lnTo>
                  <a:pt x="1167" y="892"/>
                </a:lnTo>
                <a:lnTo>
                  <a:pt x="1167" y="890"/>
                </a:lnTo>
                <a:lnTo>
                  <a:pt x="1167" y="892"/>
                </a:lnTo>
                <a:lnTo>
                  <a:pt x="1169" y="892"/>
                </a:lnTo>
                <a:lnTo>
                  <a:pt x="1167" y="892"/>
                </a:lnTo>
                <a:lnTo>
                  <a:pt x="1167" y="890"/>
                </a:lnTo>
                <a:lnTo>
                  <a:pt x="1167" y="890"/>
                </a:lnTo>
                <a:lnTo>
                  <a:pt x="1167" y="890"/>
                </a:lnTo>
                <a:lnTo>
                  <a:pt x="1167" y="890"/>
                </a:lnTo>
                <a:lnTo>
                  <a:pt x="1167" y="890"/>
                </a:lnTo>
                <a:lnTo>
                  <a:pt x="1164" y="890"/>
                </a:lnTo>
                <a:lnTo>
                  <a:pt x="1162" y="890"/>
                </a:lnTo>
                <a:lnTo>
                  <a:pt x="1162" y="890"/>
                </a:lnTo>
                <a:lnTo>
                  <a:pt x="1159" y="890"/>
                </a:lnTo>
                <a:lnTo>
                  <a:pt x="1159" y="890"/>
                </a:lnTo>
                <a:lnTo>
                  <a:pt x="1159" y="892"/>
                </a:lnTo>
                <a:lnTo>
                  <a:pt x="1157" y="892"/>
                </a:lnTo>
                <a:lnTo>
                  <a:pt x="1159" y="895"/>
                </a:lnTo>
                <a:lnTo>
                  <a:pt x="1159" y="895"/>
                </a:lnTo>
                <a:lnTo>
                  <a:pt x="1159" y="895"/>
                </a:lnTo>
                <a:lnTo>
                  <a:pt x="1159" y="895"/>
                </a:lnTo>
                <a:lnTo>
                  <a:pt x="1162" y="895"/>
                </a:lnTo>
                <a:lnTo>
                  <a:pt x="1164" y="895"/>
                </a:lnTo>
                <a:lnTo>
                  <a:pt x="1164" y="895"/>
                </a:lnTo>
                <a:lnTo>
                  <a:pt x="1164" y="895"/>
                </a:lnTo>
                <a:lnTo>
                  <a:pt x="1164" y="895"/>
                </a:lnTo>
                <a:lnTo>
                  <a:pt x="1167" y="892"/>
                </a:lnTo>
                <a:lnTo>
                  <a:pt x="1167" y="892"/>
                </a:lnTo>
                <a:close/>
                <a:moveTo>
                  <a:pt x="1167" y="883"/>
                </a:moveTo>
                <a:lnTo>
                  <a:pt x="1167" y="885"/>
                </a:lnTo>
                <a:lnTo>
                  <a:pt x="1169" y="885"/>
                </a:lnTo>
                <a:lnTo>
                  <a:pt x="1169" y="885"/>
                </a:lnTo>
                <a:lnTo>
                  <a:pt x="1169" y="883"/>
                </a:lnTo>
                <a:lnTo>
                  <a:pt x="1169" y="883"/>
                </a:lnTo>
                <a:lnTo>
                  <a:pt x="1169" y="883"/>
                </a:lnTo>
                <a:lnTo>
                  <a:pt x="1169" y="883"/>
                </a:lnTo>
                <a:lnTo>
                  <a:pt x="1169" y="883"/>
                </a:lnTo>
                <a:lnTo>
                  <a:pt x="1167" y="883"/>
                </a:lnTo>
                <a:lnTo>
                  <a:pt x="1167" y="883"/>
                </a:lnTo>
                <a:lnTo>
                  <a:pt x="1167" y="883"/>
                </a:lnTo>
                <a:lnTo>
                  <a:pt x="1167" y="883"/>
                </a:lnTo>
                <a:lnTo>
                  <a:pt x="1164" y="883"/>
                </a:lnTo>
                <a:lnTo>
                  <a:pt x="1167" y="883"/>
                </a:lnTo>
                <a:lnTo>
                  <a:pt x="1167" y="883"/>
                </a:lnTo>
                <a:lnTo>
                  <a:pt x="1167" y="883"/>
                </a:lnTo>
                <a:lnTo>
                  <a:pt x="1167" y="883"/>
                </a:lnTo>
                <a:lnTo>
                  <a:pt x="1167" y="883"/>
                </a:lnTo>
                <a:close/>
                <a:moveTo>
                  <a:pt x="1077" y="911"/>
                </a:moveTo>
                <a:lnTo>
                  <a:pt x="1077" y="911"/>
                </a:lnTo>
                <a:lnTo>
                  <a:pt x="1077" y="911"/>
                </a:lnTo>
                <a:lnTo>
                  <a:pt x="1077" y="911"/>
                </a:lnTo>
                <a:lnTo>
                  <a:pt x="1077" y="911"/>
                </a:lnTo>
                <a:lnTo>
                  <a:pt x="1077" y="911"/>
                </a:lnTo>
                <a:lnTo>
                  <a:pt x="1077" y="911"/>
                </a:lnTo>
                <a:lnTo>
                  <a:pt x="1077" y="911"/>
                </a:lnTo>
                <a:lnTo>
                  <a:pt x="1077" y="911"/>
                </a:lnTo>
                <a:lnTo>
                  <a:pt x="1077" y="911"/>
                </a:lnTo>
                <a:lnTo>
                  <a:pt x="1077" y="914"/>
                </a:lnTo>
                <a:lnTo>
                  <a:pt x="1077" y="914"/>
                </a:lnTo>
                <a:lnTo>
                  <a:pt x="1077" y="914"/>
                </a:lnTo>
                <a:lnTo>
                  <a:pt x="1077" y="914"/>
                </a:lnTo>
                <a:lnTo>
                  <a:pt x="1077" y="914"/>
                </a:lnTo>
                <a:lnTo>
                  <a:pt x="1077" y="914"/>
                </a:lnTo>
                <a:lnTo>
                  <a:pt x="1077" y="914"/>
                </a:lnTo>
                <a:lnTo>
                  <a:pt x="1077" y="914"/>
                </a:lnTo>
                <a:lnTo>
                  <a:pt x="1077" y="911"/>
                </a:lnTo>
                <a:close/>
                <a:moveTo>
                  <a:pt x="1079" y="921"/>
                </a:moveTo>
                <a:lnTo>
                  <a:pt x="1079" y="921"/>
                </a:lnTo>
                <a:lnTo>
                  <a:pt x="1079" y="921"/>
                </a:lnTo>
                <a:lnTo>
                  <a:pt x="1079" y="921"/>
                </a:lnTo>
                <a:lnTo>
                  <a:pt x="1079" y="921"/>
                </a:lnTo>
                <a:lnTo>
                  <a:pt x="1079" y="921"/>
                </a:lnTo>
                <a:lnTo>
                  <a:pt x="1079" y="921"/>
                </a:lnTo>
                <a:lnTo>
                  <a:pt x="1079" y="921"/>
                </a:lnTo>
                <a:lnTo>
                  <a:pt x="1079" y="921"/>
                </a:lnTo>
                <a:lnTo>
                  <a:pt x="1077" y="921"/>
                </a:lnTo>
                <a:lnTo>
                  <a:pt x="1077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3"/>
                </a:lnTo>
                <a:lnTo>
                  <a:pt x="1079" y="921"/>
                </a:lnTo>
                <a:lnTo>
                  <a:pt x="1079" y="921"/>
                </a:lnTo>
                <a:lnTo>
                  <a:pt x="1079" y="921"/>
                </a:lnTo>
                <a:close/>
                <a:moveTo>
                  <a:pt x="1096" y="843"/>
                </a:moveTo>
                <a:lnTo>
                  <a:pt x="1096" y="843"/>
                </a:lnTo>
                <a:lnTo>
                  <a:pt x="1096" y="843"/>
                </a:lnTo>
                <a:lnTo>
                  <a:pt x="1096" y="843"/>
                </a:lnTo>
                <a:lnTo>
                  <a:pt x="1096" y="843"/>
                </a:lnTo>
                <a:lnTo>
                  <a:pt x="1096" y="843"/>
                </a:lnTo>
                <a:lnTo>
                  <a:pt x="1096" y="843"/>
                </a:lnTo>
                <a:lnTo>
                  <a:pt x="1096" y="843"/>
                </a:lnTo>
                <a:lnTo>
                  <a:pt x="1096" y="843"/>
                </a:lnTo>
                <a:lnTo>
                  <a:pt x="1096" y="843"/>
                </a:lnTo>
                <a:close/>
                <a:moveTo>
                  <a:pt x="1114" y="930"/>
                </a:moveTo>
                <a:lnTo>
                  <a:pt x="1114" y="930"/>
                </a:lnTo>
                <a:lnTo>
                  <a:pt x="1114" y="932"/>
                </a:lnTo>
                <a:lnTo>
                  <a:pt x="1112" y="932"/>
                </a:lnTo>
                <a:lnTo>
                  <a:pt x="1112" y="935"/>
                </a:lnTo>
                <a:lnTo>
                  <a:pt x="1110" y="935"/>
                </a:lnTo>
                <a:lnTo>
                  <a:pt x="1112" y="935"/>
                </a:lnTo>
                <a:lnTo>
                  <a:pt x="1112" y="935"/>
                </a:lnTo>
                <a:lnTo>
                  <a:pt x="1112" y="937"/>
                </a:lnTo>
                <a:lnTo>
                  <a:pt x="1112" y="937"/>
                </a:lnTo>
                <a:lnTo>
                  <a:pt x="1112" y="937"/>
                </a:lnTo>
                <a:lnTo>
                  <a:pt x="1112" y="937"/>
                </a:lnTo>
                <a:lnTo>
                  <a:pt x="1114" y="937"/>
                </a:lnTo>
                <a:lnTo>
                  <a:pt x="1114" y="940"/>
                </a:lnTo>
                <a:lnTo>
                  <a:pt x="1117" y="940"/>
                </a:lnTo>
                <a:lnTo>
                  <a:pt x="1117" y="937"/>
                </a:lnTo>
                <a:lnTo>
                  <a:pt x="1117" y="937"/>
                </a:lnTo>
                <a:lnTo>
                  <a:pt x="1117" y="937"/>
                </a:lnTo>
                <a:lnTo>
                  <a:pt x="1117" y="935"/>
                </a:lnTo>
                <a:lnTo>
                  <a:pt x="1117" y="932"/>
                </a:lnTo>
                <a:lnTo>
                  <a:pt x="1117" y="932"/>
                </a:lnTo>
                <a:lnTo>
                  <a:pt x="1117" y="930"/>
                </a:lnTo>
                <a:lnTo>
                  <a:pt x="1117" y="930"/>
                </a:lnTo>
                <a:lnTo>
                  <a:pt x="1114" y="930"/>
                </a:lnTo>
                <a:close/>
                <a:moveTo>
                  <a:pt x="1190" y="802"/>
                </a:moveTo>
                <a:lnTo>
                  <a:pt x="1190" y="802"/>
                </a:lnTo>
                <a:lnTo>
                  <a:pt x="1193" y="802"/>
                </a:lnTo>
                <a:lnTo>
                  <a:pt x="1193" y="802"/>
                </a:lnTo>
                <a:lnTo>
                  <a:pt x="1193" y="800"/>
                </a:lnTo>
                <a:lnTo>
                  <a:pt x="1193" y="800"/>
                </a:lnTo>
                <a:lnTo>
                  <a:pt x="1193" y="800"/>
                </a:lnTo>
                <a:lnTo>
                  <a:pt x="1195" y="802"/>
                </a:lnTo>
                <a:lnTo>
                  <a:pt x="1195" y="805"/>
                </a:lnTo>
                <a:lnTo>
                  <a:pt x="1195" y="802"/>
                </a:lnTo>
                <a:lnTo>
                  <a:pt x="1197" y="805"/>
                </a:lnTo>
                <a:lnTo>
                  <a:pt x="1200" y="805"/>
                </a:lnTo>
                <a:lnTo>
                  <a:pt x="1200" y="807"/>
                </a:lnTo>
                <a:lnTo>
                  <a:pt x="1202" y="807"/>
                </a:lnTo>
                <a:lnTo>
                  <a:pt x="1202" y="807"/>
                </a:lnTo>
                <a:lnTo>
                  <a:pt x="1202" y="805"/>
                </a:lnTo>
                <a:lnTo>
                  <a:pt x="1204" y="805"/>
                </a:lnTo>
                <a:lnTo>
                  <a:pt x="1204" y="805"/>
                </a:lnTo>
                <a:lnTo>
                  <a:pt x="1204" y="805"/>
                </a:lnTo>
                <a:lnTo>
                  <a:pt x="1204" y="805"/>
                </a:lnTo>
                <a:lnTo>
                  <a:pt x="1202" y="802"/>
                </a:lnTo>
                <a:lnTo>
                  <a:pt x="1200" y="802"/>
                </a:lnTo>
                <a:lnTo>
                  <a:pt x="1200" y="802"/>
                </a:lnTo>
                <a:lnTo>
                  <a:pt x="1200" y="802"/>
                </a:lnTo>
                <a:lnTo>
                  <a:pt x="1200" y="800"/>
                </a:lnTo>
                <a:lnTo>
                  <a:pt x="1200" y="800"/>
                </a:lnTo>
                <a:lnTo>
                  <a:pt x="1197" y="800"/>
                </a:lnTo>
                <a:lnTo>
                  <a:pt x="1197" y="800"/>
                </a:lnTo>
                <a:lnTo>
                  <a:pt x="1197" y="800"/>
                </a:lnTo>
                <a:lnTo>
                  <a:pt x="1195" y="800"/>
                </a:lnTo>
                <a:lnTo>
                  <a:pt x="1195" y="800"/>
                </a:lnTo>
                <a:lnTo>
                  <a:pt x="1195" y="798"/>
                </a:lnTo>
                <a:lnTo>
                  <a:pt x="1193" y="798"/>
                </a:lnTo>
                <a:lnTo>
                  <a:pt x="1193" y="798"/>
                </a:lnTo>
                <a:lnTo>
                  <a:pt x="1193" y="798"/>
                </a:lnTo>
                <a:lnTo>
                  <a:pt x="1190" y="798"/>
                </a:lnTo>
                <a:lnTo>
                  <a:pt x="1190" y="798"/>
                </a:lnTo>
                <a:lnTo>
                  <a:pt x="1190" y="798"/>
                </a:lnTo>
                <a:lnTo>
                  <a:pt x="1188" y="802"/>
                </a:lnTo>
                <a:lnTo>
                  <a:pt x="1190" y="802"/>
                </a:lnTo>
                <a:close/>
                <a:moveTo>
                  <a:pt x="1188" y="807"/>
                </a:moveTo>
                <a:lnTo>
                  <a:pt x="1185" y="807"/>
                </a:lnTo>
                <a:lnTo>
                  <a:pt x="1185" y="807"/>
                </a:lnTo>
                <a:lnTo>
                  <a:pt x="1185" y="807"/>
                </a:lnTo>
                <a:lnTo>
                  <a:pt x="1183" y="809"/>
                </a:lnTo>
                <a:lnTo>
                  <a:pt x="1185" y="809"/>
                </a:lnTo>
                <a:lnTo>
                  <a:pt x="1188" y="814"/>
                </a:lnTo>
                <a:lnTo>
                  <a:pt x="1190" y="814"/>
                </a:lnTo>
                <a:lnTo>
                  <a:pt x="1190" y="814"/>
                </a:lnTo>
                <a:lnTo>
                  <a:pt x="1190" y="814"/>
                </a:lnTo>
                <a:lnTo>
                  <a:pt x="1193" y="814"/>
                </a:lnTo>
                <a:lnTo>
                  <a:pt x="1190" y="814"/>
                </a:lnTo>
                <a:lnTo>
                  <a:pt x="1190" y="814"/>
                </a:lnTo>
                <a:lnTo>
                  <a:pt x="1190" y="814"/>
                </a:lnTo>
                <a:lnTo>
                  <a:pt x="1190" y="814"/>
                </a:lnTo>
                <a:lnTo>
                  <a:pt x="1190" y="814"/>
                </a:lnTo>
                <a:lnTo>
                  <a:pt x="1190" y="814"/>
                </a:lnTo>
                <a:lnTo>
                  <a:pt x="1193" y="817"/>
                </a:lnTo>
                <a:lnTo>
                  <a:pt x="1193" y="817"/>
                </a:lnTo>
                <a:lnTo>
                  <a:pt x="1193" y="817"/>
                </a:lnTo>
                <a:lnTo>
                  <a:pt x="1193" y="817"/>
                </a:lnTo>
                <a:lnTo>
                  <a:pt x="1193" y="817"/>
                </a:lnTo>
                <a:lnTo>
                  <a:pt x="1195" y="817"/>
                </a:lnTo>
                <a:lnTo>
                  <a:pt x="1195" y="817"/>
                </a:lnTo>
                <a:lnTo>
                  <a:pt x="1195" y="817"/>
                </a:lnTo>
                <a:lnTo>
                  <a:pt x="1195" y="814"/>
                </a:lnTo>
                <a:lnTo>
                  <a:pt x="1193" y="812"/>
                </a:lnTo>
                <a:lnTo>
                  <a:pt x="1193" y="812"/>
                </a:lnTo>
                <a:lnTo>
                  <a:pt x="1190" y="809"/>
                </a:lnTo>
                <a:lnTo>
                  <a:pt x="1188" y="807"/>
                </a:lnTo>
                <a:lnTo>
                  <a:pt x="1188" y="807"/>
                </a:lnTo>
                <a:close/>
                <a:moveTo>
                  <a:pt x="1209" y="807"/>
                </a:moveTo>
                <a:lnTo>
                  <a:pt x="1209" y="807"/>
                </a:lnTo>
                <a:lnTo>
                  <a:pt x="1209" y="807"/>
                </a:lnTo>
                <a:lnTo>
                  <a:pt x="1209" y="807"/>
                </a:lnTo>
                <a:lnTo>
                  <a:pt x="1207" y="807"/>
                </a:lnTo>
                <a:lnTo>
                  <a:pt x="1207" y="807"/>
                </a:lnTo>
                <a:lnTo>
                  <a:pt x="1207" y="807"/>
                </a:lnTo>
                <a:lnTo>
                  <a:pt x="1207" y="809"/>
                </a:lnTo>
                <a:lnTo>
                  <a:pt x="1207" y="809"/>
                </a:lnTo>
                <a:lnTo>
                  <a:pt x="1207" y="809"/>
                </a:lnTo>
                <a:lnTo>
                  <a:pt x="1209" y="809"/>
                </a:lnTo>
                <a:lnTo>
                  <a:pt x="1209" y="809"/>
                </a:lnTo>
                <a:lnTo>
                  <a:pt x="1209" y="809"/>
                </a:lnTo>
                <a:lnTo>
                  <a:pt x="1209" y="807"/>
                </a:lnTo>
                <a:lnTo>
                  <a:pt x="1209" y="807"/>
                </a:lnTo>
                <a:lnTo>
                  <a:pt x="1209" y="807"/>
                </a:lnTo>
                <a:lnTo>
                  <a:pt x="1209" y="807"/>
                </a:lnTo>
                <a:close/>
                <a:moveTo>
                  <a:pt x="1344" y="656"/>
                </a:moveTo>
                <a:lnTo>
                  <a:pt x="1344" y="658"/>
                </a:lnTo>
                <a:lnTo>
                  <a:pt x="1344" y="658"/>
                </a:lnTo>
                <a:lnTo>
                  <a:pt x="1344" y="658"/>
                </a:lnTo>
                <a:lnTo>
                  <a:pt x="1344" y="660"/>
                </a:lnTo>
                <a:lnTo>
                  <a:pt x="1346" y="660"/>
                </a:lnTo>
                <a:lnTo>
                  <a:pt x="1346" y="660"/>
                </a:lnTo>
                <a:lnTo>
                  <a:pt x="1346" y="658"/>
                </a:lnTo>
                <a:lnTo>
                  <a:pt x="1346" y="658"/>
                </a:lnTo>
                <a:lnTo>
                  <a:pt x="1346" y="656"/>
                </a:lnTo>
                <a:lnTo>
                  <a:pt x="1346" y="656"/>
                </a:lnTo>
                <a:lnTo>
                  <a:pt x="1349" y="656"/>
                </a:lnTo>
                <a:lnTo>
                  <a:pt x="1349" y="653"/>
                </a:lnTo>
                <a:lnTo>
                  <a:pt x="1346" y="653"/>
                </a:lnTo>
                <a:lnTo>
                  <a:pt x="1344" y="656"/>
                </a:lnTo>
                <a:close/>
                <a:moveTo>
                  <a:pt x="1204" y="854"/>
                </a:moveTo>
                <a:lnTo>
                  <a:pt x="1204" y="854"/>
                </a:lnTo>
                <a:lnTo>
                  <a:pt x="1204" y="857"/>
                </a:lnTo>
                <a:lnTo>
                  <a:pt x="1204" y="857"/>
                </a:lnTo>
                <a:lnTo>
                  <a:pt x="1204" y="854"/>
                </a:lnTo>
                <a:lnTo>
                  <a:pt x="1202" y="854"/>
                </a:lnTo>
                <a:lnTo>
                  <a:pt x="1200" y="854"/>
                </a:lnTo>
                <a:lnTo>
                  <a:pt x="1200" y="854"/>
                </a:lnTo>
                <a:lnTo>
                  <a:pt x="1200" y="854"/>
                </a:lnTo>
                <a:lnTo>
                  <a:pt x="1200" y="854"/>
                </a:lnTo>
                <a:lnTo>
                  <a:pt x="1200" y="854"/>
                </a:lnTo>
                <a:lnTo>
                  <a:pt x="1197" y="854"/>
                </a:lnTo>
                <a:lnTo>
                  <a:pt x="1197" y="857"/>
                </a:lnTo>
                <a:lnTo>
                  <a:pt x="1195" y="857"/>
                </a:lnTo>
                <a:lnTo>
                  <a:pt x="1197" y="854"/>
                </a:lnTo>
                <a:lnTo>
                  <a:pt x="1195" y="854"/>
                </a:lnTo>
                <a:lnTo>
                  <a:pt x="1195" y="854"/>
                </a:lnTo>
                <a:lnTo>
                  <a:pt x="1195" y="854"/>
                </a:lnTo>
                <a:lnTo>
                  <a:pt x="1195" y="852"/>
                </a:lnTo>
                <a:lnTo>
                  <a:pt x="1195" y="852"/>
                </a:lnTo>
                <a:lnTo>
                  <a:pt x="1193" y="852"/>
                </a:lnTo>
                <a:lnTo>
                  <a:pt x="1193" y="854"/>
                </a:lnTo>
                <a:lnTo>
                  <a:pt x="1193" y="854"/>
                </a:lnTo>
                <a:lnTo>
                  <a:pt x="1193" y="854"/>
                </a:lnTo>
                <a:lnTo>
                  <a:pt x="1193" y="854"/>
                </a:lnTo>
                <a:lnTo>
                  <a:pt x="1190" y="857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59"/>
                </a:lnTo>
                <a:lnTo>
                  <a:pt x="1190" y="861"/>
                </a:lnTo>
                <a:lnTo>
                  <a:pt x="1188" y="861"/>
                </a:lnTo>
                <a:lnTo>
                  <a:pt x="1190" y="861"/>
                </a:lnTo>
                <a:lnTo>
                  <a:pt x="1190" y="861"/>
                </a:lnTo>
                <a:lnTo>
                  <a:pt x="1193" y="861"/>
                </a:lnTo>
                <a:lnTo>
                  <a:pt x="1193" y="861"/>
                </a:lnTo>
                <a:lnTo>
                  <a:pt x="1193" y="861"/>
                </a:lnTo>
                <a:lnTo>
                  <a:pt x="1193" y="861"/>
                </a:lnTo>
                <a:lnTo>
                  <a:pt x="1190" y="861"/>
                </a:lnTo>
                <a:lnTo>
                  <a:pt x="1190" y="864"/>
                </a:lnTo>
                <a:lnTo>
                  <a:pt x="1193" y="864"/>
                </a:lnTo>
                <a:lnTo>
                  <a:pt x="1193" y="864"/>
                </a:lnTo>
                <a:lnTo>
                  <a:pt x="1193" y="864"/>
                </a:lnTo>
                <a:lnTo>
                  <a:pt x="1193" y="864"/>
                </a:lnTo>
                <a:lnTo>
                  <a:pt x="1190" y="866"/>
                </a:lnTo>
                <a:lnTo>
                  <a:pt x="1193" y="866"/>
                </a:lnTo>
                <a:lnTo>
                  <a:pt x="1193" y="866"/>
                </a:lnTo>
                <a:lnTo>
                  <a:pt x="1195" y="864"/>
                </a:lnTo>
                <a:lnTo>
                  <a:pt x="1195" y="864"/>
                </a:lnTo>
                <a:lnTo>
                  <a:pt x="1195" y="861"/>
                </a:lnTo>
                <a:lnTo>
                  <a:pt x="1195" y="861"/>
                </a:lnTo>
                <a:lnTo>
                  <a:pt x="1195" y="861"/>
                </a:lnTo>
                <a:lnTo>
                  <a:pt x="1195" y="861"/>
                </a:lnTo>
                <a:lnTo>
                  <a:pt x="1197" y="859"/>
                </a:lnTo>
                <a:lnTo>
                  <a:pt x="1197" y="859"/>
                </a:lnTo>
                <a:lnTo>
                  <a:pt x="1200" y="859"/>
                </a:lnTo>
                <a:lnTo>
                  <a:pt x="1200" y="859"/>
                </a:lnTo>
                <a:lnTo>
                  <a:pt x="1200" y="859"/>
                </a:lnTo>
                <a:lnTo>
                  <a:pt x="1202" y="857"/>
                </a:lnTo>
                <a:lnTo>
                  <a:pt x="1202" y="857"/>
                </a:lnTo>
                <a:lnTo>
                  <a:pt x="1202" y="859"/>
                </a:lnTo>
                <a:lnTo>
                  <a:pt x="1202" y="859"/>
                </a:lnTo>
                <a:lnTo>
                  <a:pt x="1202" y="859"/>
                </a:lnTo>
                <a:lnTo>
                  <a:pt x="1204" y="857"/>
                </a:lnTo>
                <a:lnTo>
                  <a:pt x="1204" y="857"/>
                </a:lnTo>
                <a:lnTo>
                  <a:pt x="1207" y="857"/>
                </a:lnTo>
                <a:lnTo>
                  <a:pt x="1207" y="857"/>
                </a:lnTo>
                <a:lnTo>
                  <a:pt x="1204" y="854"/>
                </a:lnTo>
                <a:close/>
                <a:moveTo>
                  <a:pt x="1176" y="833"/>
                </a:moveTo>
                <a:lnTo>
                  <a:pt x="1174" y="833"/>
                </a:lnTo>
                <a:lnTo>
                  <a:pt x="1174" y="833"/>
                </a:lnTo>
                <a:lnTo>
                  <a:pt x="1174" y="833"/>
                </a:lnTo>
                <a:lnTo>
                  <a:pt x="1174" y="835"/>
                </a:lnTo>
                <a:lnTo>
                  <a:pt x="1174" y="835"/>
                </a:lnTo>
                <a:lnTo>
                  <a:pt x="1174" y="835"/>
                </a:lnTo>
                <a:lnTo>
                  <a:pt x="1174" y="835"/>
                </a:lnTo>
                <a:lnTo>
                  <a:pt x="1174" y="838"/>
                </a:lnTo>
                <a:lnTo>
                  <a:pt x="1174" y="838"/>
                </a:lnTo>
                <a:lnTo>
                  <a:pt x="1174" y="840"/>
                </a:lnTo>
                <a:lnTo>
                  <a:pt x="1176" y="838"/>
                </a:lnTo>
                <a:lnTo>
                  <a:pt x="1176" y="835"/>
                </a:lnTo>
                <a:lnTo>
                  <a:pt x="1176" y="835"/>
                </a:lnTo>
                <a:lnTo>
                  <a:pt x="1176" y="835"/>
                </a:lnTo>
                <a:lnTo>
                  <a:pt x="1176" y="833"/>
                </a:lnTo>
                <a:close/>
                <a:moveTo>
                  <a:pt x="1223" y="826"/>
                </a:moveTo>
                <a:lnTo>
                  <a:pt x="1221" y="828"/>
                </a:lnTo>
                <a:lnTo>
                  <a:pt x="1221" y="828"/>
                </a:lnTo>
                <a:lnTo>
                  <a:pt x="1221" y="826"/>
                </a:lnTo>
                <a:lnTo>
                  <a:pt x="1221" y="826"/>
                </a:lnTo>
                <a:lnTo>
                  <a:pt x="1221" y="824"/>
                </a:lnTo>
                <a:lnTo>
                  <a:pt x="1221" y="824"/>
                </a:lnTo>
                <a:lnTo>
                  <a:pt x="1221" y="824"/>
                </a:lnTo>
                <a:lnTo>
                  <a:pt x="1219" y="826"/>
                </a:lnTo>
                <a:lnTo>
                  <a:pt x="1219" y="826"/>
                </a:lnTo>
                <a:lnTo>
                  <a:pt x="1219" y="826"/>
                </a:lnTo>
                <a:lnTo>
                  <a:pt x="1219" y="824"/>
                </a:lnTo>
                <a:lnTo>
                  <a:pt x="1219" y="824"/>
                </a:lnTo>
                <a:lnTo>
                  <a:pt x="1219" y="824"/>
                </a:lnTo>
                <a:lnTo>
                  <a:pt x="1219" y="821"/>
                </a:lnTo>
                <a:lnTo>
                  <a:pt x="1219" y="821"/>
                </a:lnTo>
                <a:lnTo>
                  <a:pt x="1219" y="821"/>
                </a:lnTo>
                <a:lnTo>
                  <a:pt x="1219" y="821"/>
                </a:lnTo>
                <a:lnTo>
                  <a:pt x="1216" y="824"/>
                </a:lnTo>
                <a:lnTo>
                  <a:pt x="1216" y="824"/>
                </a:lnTo>
                <a:lnTo>
                  <a:pt x="1216" y="824"/>
                </a:lnTo>
                <a:lnTo>
                  <a:pt x="1216" y="821"/>
                </a:lnTo>
                <a:lnTo>
                  <a:pt x="1219" y="821"/>
                </a:lnTo>
                <a:lnTo>
                  <a:pt x="1219" y="819"/>
                </a:lnTo>
                <a:lnTo>
                  <a:pt x="1221" y="817"/>
                </a:lnTo>
                <a:lnTo>
                  <a:pt x="1223" y="814"/>
                </a:lnTo>
                <a:lnTo>
                  <a:pt x="1223" y="814"/>
                </a:lnTo>
                <a:lnTo>
                  <a:pt x="1223" y="814"/>
                </a:lnTo>
                <a:lnTo>
                  <a:pt x="1221" y="814"/>
                </a:lnTo>
                <a:lnTo>
                  <a:pt x="1221" y="814"/>
                </a:lnTo>
                <a:lnTo>
                  <a:pt x="1221" y="814"/>
                </a:lnTo>
                <a:lnTo>
                  <a:pt x="1221" y="817"/>
                </a:lnTo>
                <a:lnTo>
                  <a:pt x="1221" y="817"/>
                </a:lnTo>
                <a:lnTo>
                  <a:pt x="1219" y="814"/>
                </a:lnTo>
                <a:lnTo>
                  <a:pt x="1221" y="814"/>
                </a:lnTo>
                <a:lnTo>
                  <a:pt x="1221" y="814"/>
                </a:lnTo>
                <a:lnTo>
                  <a:pt x="1219" y="812"/>
                </a:lnTo>
                <a:lnTo>
                  <a:pt x="1219" y="812"/>
                </a:lnTo>
                <a:lnTo>
                  <a:pt x="1219" y="812"/>
                </a:lnTo>
                <a:lnTo>
                  <a:pt x="1219" y="812"/>
                </a:lnTo>
                <a:lnTo>
                  <a:pt x="1219" y="809"/>
                </a:lnTo>
                <a:lnTo>
                  <a:pt x="1216" y="809"/>
                </a:lnTo>
                <a:lnTo>
                  <a:pt x="1216" y="809"/>
                </a:lnTo>
                <a:lnTo>
                  <a:pt x="1216" y="809"/>
                </a:lnTo>
                <a:lnTo>
                  <a:pt x="1216" y="812"/>
                </a:lnTo>
                <a:lnTo>
                  <a:pt x="1216" y="812"/>
                </a:lnTo>
                <a:lnTo>
                  <a:pt x="1216" y="809"/>
                </a:lnTo>
                <a:lnTo>
                  <a:pt x="1216" y="809"/>
                </a:lnTo>
                <a:lnTo>
                  <a:pt x="1214" y="809"/>
                </a:lnTo>
                <a:lnTo>
                  <a:pt x="1214" y="809"/>
                </a:lnTo>
                <a:lnTo>
                  <a:pt x="1214" y="809"/>
                </a:lnTo>
                <a:lnTo>
                  <a:pt x="1214" y="809"/>
                </a:lnTo>
                <a:lnTo>
                  <a:pt x="1214" y="809"/>
                </a:lnTo>
                <a:lnTo>
                  <a:pt x="1214" y="812"/>
                </a:lnTo>
                <a:lnTo>
                  <a:pt x="1214" y="812"/>
                </a:lnTo>
                <a:lnTo>
                  <a:pt x="1214" y="812"/>
                </a:lnTo>
                <a:lnTo>
                  <a:pt x="1214" y="814"/>
                </a:lnTo>
                <a:lnTo>
                  <a:pt x="1214" y="812"/>
                </a:lnTo>
                <a:lnTo>
                  <a:pt x="1211" y="812"/>
                </a:lnTo>
                <a:lnTo>
                  <a:pt x="1211" y="812"/>
                </a:lnTo>
                <a:lnTo>
                  <a:pt x="1211" y="812"/>
                </a:lnTo>
                <a:lnTo>
                  <a:pt x="1211" y="814"/>
                </a:lnTo>
                <a:lnTo>
                  <a:pt x="1209" y="814"/>
                </a:lnTo>
                <a:lnTo>
                  <a:pt x="1209" y="817"/>
                </a:lnTo>
                <a:lnTo>
                  <a:pt x="1209" y="814"/>
                </a:lnTo>
                <a:lnTo>
                  <a:pt x="1209" y="814"/>
                </a:lnTo>
                <a:lnTo>
                  <a:pt x="1209" y="814"/>
                </a:lnTo>
                <a:lnTo>
                  <a:pt x="1207" y="814"/>
                </a:lnTo>
                <a:lnTo>
                  <a:pt x="1207" y="814"/>
                </a:lnTo>
                <a:lnTo>
                  <a:pt x="1207" y="817"/>
                </a:lnTo>
                <a:lnTo>
                  <a:pt x="1207" y="819"/>
                </a:lnTo>
                <a:lnTo>
                  <a:pt x="1207" y="819"/>
                </a:lnTo>
                <a:lnTo>
                  <a:pt x="1207" y="821"/>
                </a:lnTo>
                <a:lnTo>
                  <a:pt x="1207" y="821"/>
                </a:lnTo>
                <a:lnTo>
                  <a:pt x="1207" y="821"/>
                </a:lnTo>
                <a:lnTo>
                  <a:pt x="1207" y="821"/>
                </a:lnTo>
                <a:lnTo>
                  <a:pt x="1204" y="821"/>
                </a:lnTo>
                <a:lnTo>
                  <a:pt x="1204" y="821"/>
                </a:lnTo>
                <a:lnTo>
                  <a:pt x="1204" y="821"/>
                </a:lnTo>
                <a:lnTo>
                  <a:pt x="1204" y="819"/>
                </a:lnTo>
                <a:lnTo>
                  <a:pt x="1204" y="819"/>
                </a:lnTo>
                <a:lnTo>
                  <a:pt x="1204" y="817"/>
                </a:lnTo>
                <a:lnTo>
                  <a:pt x="1204" y="814"/>
                </a:lnTo>
                <a:lnTo>
                  <a:pt x="1204" y="814"/>
                </a:lnTo>
                <a:lnTo>
                  <a:pt x="1207" y="812"/>
                </a:lnTo>
                <a:lnTo>
                  <a:pt x="1207" y="812"/>
                </a:lnTo>
                <a:lnTo>
                  <a:pt x="1207" y="812"/>
                </a:lnTo>
                <a:lnTo>
                  <a:pt x="1204" y="812"/>
                </a:lnTo>
                <a:lnTo>
                  <a:pt x="1204" y="812"/>
                </a:lnTo>
                <a:lnTo>
                  <a:pt x="1207" y="812"/>
                </a:lnTo>
                <a:lnTo>
                  <a:pt x="1207" y="812"/>
                </a:lnTo>
                <a:lnTo>
                  <a:pt x="1207" y="809"/>
                </a:lnTo>
                <a:lnTo>
                  <a:pt x="1207" y="809"/>
                </a:lnTo>
                <a:lnTo>
                  <a:pt x="1202" y="807"/>
                </a:lnTo>
                <a:lnTo>
                  <a:pt x="1202" y="809"/>
                </a:lnTo>
                <a:lnTo>
                  <a:pt x="1202" y="809"/>
                </a:lnTo>
                <a:lnTo>
                  <a:pt x="1202" y="809"/>
                </a:lnTo>
                <a:lnTo>
                  <a:pt x="1200" y="809"/>
                </a:lnTo>
                <a:lnTo>
                  <a:pt x="1200" y="809"/>
                </a:lnTo>
                <a:lnTo>
                  <a:pt x="1197" y="807"/>
                </a:lnTo>
                <a:lnTo>
                  <a:pt x="1197" y="807"/>
                </a:lnTo>
                <a:lnTo>
                  <a:pt x="1195" y="805"/>
                </a:lnTo>
                <a:lnTo>
                  <a:pt x="1193" y="805"/>
                </a:lnTo>
                <a:lnTo>
                  <a:pt x="1193" y="805"/>
                </a:lnTo>
                <a:lnTo>
                  <a:pt x="1193" y="805"/>
                </a:lnTo>
                <a:lnTo>
                  <a:pt x="1193" y="805"/>
                </a:lnTo>
                <a:lnTo>
                  <a:pt x="1193" y="805"/>
                </a:lnTo>
                <a:lnTo>
                  <a:pt x="1193" y="805"/>
                </a:lnTo>
                <a:lnTo>
                  <a:pt x="1193" y="807"/>
                </a:lnTo>
                <a:lnTo>
                  <a:pt x="1193" y="807"/>
                </a:lnTo>
                <a:lnTo>
                  <a:pt x="1195" y="807"/>
                </a:lnTo>
                <a:lnTo>
                  <a:pt x="1195" y="809"/>
                </a:lnTo>
                <a:lnTo>
                  <a:pt x="1197" y="812"/>
                </a:lnTo>
                <a:lnTo>
                  <a:pt x="1197" y="812"/>
                </a:lnTo>
                <a:lnTo>
                  <a:pt x="1197" y="812"/>
                </a:lnTo>
                <a:lnTo>
                  <a:pt x="1197" y="814"/>
                </a:lnTo>
                <a:lnTo>
                  <a:pt x="1197" y="814"/>
                </a:lnTo>
                <a:lnTo>
                  <a:pt x="1200" y="814"/>
                </a:lnTo>
                <a:lnTo>
                  <a:pt x="1200" y="814"/>
                </a:lnTo>
                <a:lnTo>
                  <a:pt x="1200" y="814"/>
                </a:lnTo>
                <a:lnTo>
                  <a:pt x="1200" y="817"/>
                </a:lnTo>
                <a:lnTo>
                  <a:pt x="1200" y="814"/>
                </a:lnTo>
                <a:lnTo>
                  <a:pt x="1197" y="814"/>
                </a:lnTo>
                <a:lnTo>
                  <a:pt x="1195" y="812"/>
                </a:lnTo>
                <a:lnTo>
                  <a:pt x="1195" y="812"/>
                </a:lnTo>
                <a:lnTo>
                  <a:pt x="1195" y="812"/>
                </a:lnTo>
                <a:lnTo>
                  <a:pt x="1195" y="812"/>
                </a:lnTo>
                <a:lnTo>
                  <a:pt x="1195" y="814"/>
                </a:lnTo>
                <a:lnTo>
                  <a:pt x="1195" y="814"/>
                </a:lnTo>
                <a:lnTo>
                  <a:pt x="1195" y="817"/>
                </a:lnTo>
                <a:lnTo>
                  <a:pt x="1195" y="821"/>
                </a:lnTo>
                <a:lnTo>
                  <a:pt x="1195" y="821"/>
                </a:lnTo>
                <a:lnTo>
                  <a:pt x="1195" y="824"/>
                </a:lnTo>
                <a:lnTo>
                  <a:pt x="1195" y="824"/>
                </a:lnTo>
                <a:lnTo>
                  <a:pt x="1195" y="824"/>
                </a:lnTo>
                <a:lnTo>
                  <a:pt x="1195" y="821"/>
                </a:lnTo>
                <a:lnTo>
                  <a:pt x="1195" y="821"/>
                </a:lnTo>
                <a:lnTo>
                  <a:pt x="1195" y="821"/>
                </a:lnTo>
                <a:lnTo>
                  <a:pt x="1195" y="819"/>
                </a:lnTo>
                <a:lnTo>
                  <a:pt x="1195" y="819"/>
                </a:lnTo>
                <a:lnTo>
                  <a:pt x="1195" y="819"/>
                </a:lnTo>
                <a:lnTo>
                  <a:pt x="1193" y="817"/>
                </a:lnTo>
                <a:lnTo>
                  <a:pt x="1190" y="817"/>
                </a:lnTo>
                <a:lnTo>
                  <a:pt x="1188" y="814"/>
                </a:lnTo>
                <a:lnTo>
                  <a:pt x="1188" y="814"/>
                </a:lnTo>
                <a:lnTo>
                  <a:pt x="1185" y="814"/>
                </a:lnTo>
                <a:lnTo>
                  <a:pt x="1185" y="817"/>
                </a:lnTo>
                <a:lnTo>
                  <a:pt x="1188" y="817"/>
                </a:lnTo>
                <a:lnTo>
                  <a:pt x="1188" y="819"/>
                </a:lnTo>
                <a:lnTo>
                  <a:pt x="1188" y="819"/>
                </a:lnTo>
                <a:lnTo>
                  <a:pt x="1188" y="819"/>
                </a:lnTo>
                <a:lnTo>
                  <a:pt x="1188" y="819"/>
                </a:lnTo>
                <a:lnTo>
                  <a:pt x="1190" y="819"/>
                </a:lnTo>
                <a:lnTo>
                  <a:pt x="1190" y="819"/>
                </a:lnTo>
                <a:lnTo>
                  <a:pt x="1190" y="819"/>
                </a:lnTo>
                <a:lnTo>
                  <a:pt x="1190" y="819"/>
                </a:lnTo>
                <a:lnTo>
                  <a:pt x="1190" y="821"/>
                </a:lnTo>
                <a:lnTo>
                  <a:pt x="1190" y="821"/>
                </a:lnTo>
                <a:lnTo>
                  <a:pt x="1190" y="824"/>
                </a:lnTo>
                <a:lnTo>
                  <a:pt x="1190" y="824"/>
                </a:lnTo>
                <a:lnTo>
                  <a:pt x="1190" y="821"/>
                </a:lnTo>
                <a:lnTo>
                  <a:pt x="1188" y="821"/>
                </a:lnTo>
                <a:lnTo>
                  <a:pt x="1188" y="821"/>
                </a:lnTo>
                <a:lnTo>
                  <a:pt x="1188" y="819"/>
                </a:lnTo>
                <a:lnTo>
                  <a:pt x="1188" y="819"/>
                </a:lnTo>
                <a:lnTo>
                  <a:pt x="1185" y="819"/>
                </a:lnTo>
                <a:lnTo>
                  <a:pt x="1185" y="819"/>
                </a:lnTo>
                <a:lnTo>
                  <a:pt x="1185" y="821"/>
                </a:lnTo>
                <a:lnTo>
                  <a:pt x="1185" y="821"/>
                </a:lnTo>
                <a:lnTo>
                  <a:pt x="1188" y="824"/>
                </a:lnTo>
                <a:lnTo>
                  <a:pt x="1188" y="824"/>
                </a:lnTo>
                <a:lnTo>
                  <a:pt x="1188" y="824"/>
                </a:lnTo>
                <a:lnTo>
                  <a:pt x="1185" y="824"/>
                </a:lnTo>
                <a:lnTo>
                  <a:pt x="1185" y="821"/>
                </a:lnTo>
                <a:lnTo>
                  <a:pt x="1185" y="824"/>
                </a:lnTo>
                <a:lnTo>
                  <a:pt x="1185" y="826"/>
                </a:lnTo>
                <a:lnTo>
                  <a:pt x="1185" y="828"/>
                </a:lnTo>
                <a:lnTo>
                  <a:pt x="1185" y="826"/>
                </a:lnTo>
                <a:lnTo>
                  <a:pt x="1183" y="824"/>
                </a:lnTo>
                <a:lnTo>
                  <a:pt x="1183" y="821"/>
                </a:lnTo>
                <a:lnTo>
                  <a:pt x="1183" y="819"/>
                </a:lnTo>
                <a:lnTo>
                  <a:pt x="1183" y="817"/>
                </a:lnTo>
                <a:lnTo>
                  <a:pt x="1183" y="817"/>
                </a:lnTo>
                <a:lnTo>
                  <a:pt x="1183" y="814"/>
                </a:lnTo>
                <a:lnTo>
                  <a:pt x="1183" y="814"/>
                </a:lnTo>
                <a:lnTo>
                  <a:pt x="1181" y="814"/>
                </a:lnTo>
                <a:lnTo>
                  <a:pt x="1181" y="814"/>
                </a:lnTo>
                <a:lnTo>
                  <a:pt x="1181" y="812"/>
                </a:lnTo>
                <a:lnTo>
                  <a:pt x="1181" y="812"/>
                </a:lnTo>
                <a:lnTo>
                  <a:pt x="1181" y="812"/>
                </a:lnTo>
                <a:lnTo>
                  <a:pt x="1181" y="812"/>
                </a:lnTo>
                <a:lnTo>
                  <a:pt x="1178" y="812"/>
                </a:lnTo>
                <a:lnTo>
                  <a:pt x="1178" y="812"/>
                </a:lnTo>
                <a:lnTo>
                  <a:pt x="1178" y="812"/>
                </a:lnTo>
                <a:lnTo>
                  <a:pt x="1178" y="812"/>
                </a:lnTo>
                <a:lnTo>
                  <a:pt x="1176" y="812"/>
                </a:lnTo>
                <a:lnTo>
                  <a:pt x="1176" y="812"/>
                </a:lnTo>
                <a:lnTo>
                  <a:pt x="1176" y="814"/>
                </a:lnTo>
                <a:lnTo>
                  <a:pt x="1176" y="814"/>
                </a:lnTo>
                <a:lnTo>
                  <a:pt x="1176" y="812"/>
                </a:lnTo>
                <a:lnTo>
                  <a:pt x="1176" y="814"/>
                </a:lnTo>
                <a:lnTo>
                  <a:pt x="1174" y="814"/>
                </a:lnTo>
                <a:lnTo>
                  <a:pt x="1174" y="814"/>
                </a:lnTo>
                <a:lnTo>
                  <a:pt x="1171" y="817"/>
                </a:lnTo>
                <a:lnTo>
                  <a:pt x="1171" y="819"/>
                </a:lnTo>
                <a:lnTo>
                  <a:pt x="1171" y="821"/>
                </a:lnTo>
                <a:lnTo>
                  <a:pt x="1174" y="824"/>
                </a:lnTo>
                <a:lnTo>
                  <a:pt x="1174" y="824"/>
                </a:lnTo>
                <a:lnTo>
                  <a:pt x="1178" y="824"/>
                </a:lnTo>
                <a:lnTo>
                  <a:pt x="1178" y="824"/>
                </a:lnTo>
                <a:lnTo>
                  <a:pt x="1181" y="826"/>
                </a:lnTo>
                <a:lnTo>
                  <a:pt x="1183" y="828"/>
                </a:lnTo>
                <a:lnTo>
                  <a:pt x="1183" y="828"/>
                </a:lnTo>
                <a:lnTo>
                  <a:pt x="1183" y="828"/>
                </a:lnTo>
                <a:lnTo>
                  <a:pt x="1183" y="828"/>
                </a:lnTo>
                <a:lnTo>
                  <a:pt x="1183" y="828"/>
                </a:lnTo>
                <a:lnTo>
                  <a:pt x="1183" y="828"/>
                </a:lnTo>
                <a:lnTo>
                  <a:pt x="1181" y="831"/>
                </a:lnTo>
                <a:lnTo>
                  <a:pt x="1181" y="828"/>
                </a:lnTo>
                <a:lnTo>
                  <a:pt x="1181" y="826"/>
                </a:lnTo>
                <a:lnTo>
                  <a:pt x="1176" y="826"/>
                </a:lnTo>
                <a:lnTo>
                  <a:pt x="1174" y="826"/>
                </a:lnTo>
                <a:lnTo>
                  <a:pt x="1174" y="826"/>
                </a:lnTo>
                <a:lnTo>
                  <a:pt x="1174" y="828"/>
                </a:lnTo>
                <a:lnTo>
                  <a:pt x="1178" y="831"/>
                </a:lnTo>
                <a:lnTo>
                  <a:pt x="1178" y="833"/>
                </a:lnTo>
                <a:lnTo>
                  <a:pt x="1178" y="833"/>
                </a:lnTo>
                <a:lnTo>
                  <a:pt x="1181" y="833"/>
                </a:lnTo>
                <a:lnTo>
                  <a:pt x="1181" y="833"/>
                </a:lnTo>
                <a:lnTo>
                  <a:pt x="1178" y="833"/>
                </a:lnTo>
                <a:lnTo>
                  <a:pt x="1178" y="833"/>
                </a:lnTo>
                <a:lnTo>
                  <a:pt x="1176" y="833"/>
                </a:lnTo>
                <a:lnTo>
                  <a:pt x="1176" y="831"/>
                </a:lnTo>
                <a:lnTo>
                  <a:pt x="1176" y="831"/>
                </a:lnTo>
                <a:lnTo>
                  <a:pt x="1174" y="831"/>
                </a:lnTo>
                <a:lnTo>
                  <a:pt x="1174" y="831"/>
                </a:lnTo>
                <a:lnTo>
                  <a:pt x="1174" y="833"/>
                </a:lnTo>
                <a:lnTo>
                  <a:pt x="1174" y="833"/>
                </a:lnTo>
                <a:lnTo>
                  <a:pt x="1176" y="835"/>
                </a:lnTo>
                <a:lnTo>
                  <a:pt x="1176" y="835"/>
                </a:lnTo>
                <a:lnTo>
                  <a:pt x="1176" y="835"/>
                </a:lnTo>
                <a:lnTo>
                  <a:pt x="1176" y="840"/>
                </a:lnTo>
                <a:lnTo>
                  <a:pt x="1176" y="843"/>
                </a:lnTo>
                <a:lnTo>
                  <a:pt x="1176" y="843"/>
                </a:lnTo>
                <a:lnTo>
                  <a:pt x="1176" y="843"/>
                </a:lnTo>
                <a:lnTo>
                  <a:pt x="1178" y="845"/>
                </a:lnTo>
                <a:lnTo>
                  <a:pt x="1178" y="845"/>
                </a:lnTo>
                <a:lnTo>
                  <a:pt x="1178" y="847"/>
                </a:lnTo>
                <a:lnTo>
                  <a:pt x="1178" y="847"/>
                </a:lnTo>
                <a:lnTo>
                  <a:pt x="1181" y="847"/>
                </a:lnTo>
                <a:lnTo>
                  <a:pt x="1181" y="850"/>
                </a:lnTo>
                <a:lnTo>
                  <a:pt x="1181" y="850"/>
                </a:lnTo>
                <a:lnTo>
                  <a:pt x="1178" y="847"/>
                </a:lnTo>
                <a:lnTo>
                  <a:pt x="1176" y="847"/>
                </a:lnTo>
                <a:lnTo>
                  <a:pt x="1176" y="843"/>
                </a:lnTo>
                <a:lnTo>
                  <a:pt x="1174" y="843"/>
                </a:lnTo>
                <a:lnTo>
                  <a:pt x="1174" y="843"/>
                </a:lnTo>
                <a:lnTo>
                  <a:pt x="1174" y="840"/>
                </a:lnTo>
                <a:lnTo>
                  <a:pt x="1174" y="840"/>
                </a:lnTo>
                <a:lnTo>
                  <a:pt x="1171" y="835"/>
                </a:lnTo>
                <a:lnTo>
                  <a:pt x="1171" y="833"/>
                </a:lnTo>
                <a:lnTo>
                  <a:pt x="1171" y="833"/>
                </a:lnTo>
                <a:lnTo>
                  <a:pt x="1167" y="833"/>
                </a:lnTo>
                <a:lnTo>
                  <a:pt x="1167" y="833"/>
                </a:lnTo>
                <a:lnTo>
                  <a:pt x="1169" y="833"/>
                </a:lnTo>
                <a:lnTo>
                  <a:pt x="1171" y="831"/>
                </a:lnTo>
                <a:lnTo>
                  <a:pt x="1169" y="828"/>
                </a:lnTo>
                <a:lnTo>
                  <a:pt x="1169" y="826"/>
                </a:lnTo>
                <a:lnTo>
                  <a:pt x="1169" y="826"/>
                </a:lnTo>
                <a:lnTo>
                  <a:pt x="1164" y="826"/>
                </a:lnTo>
                <a:lnTo>
                  <a:pt x="1164" y="826"/>
                </a:lnTo>
                <a:lnTo>
                  <a:pt x="1164" y="826"/>
                </a:lnTo>
                <a:lnTo>
                  <a:pt x="1162" y="826"/>
                </a:lnTo>
                <a:lnTo>
                  <a:pt x="1162" y="826"/>
                </a:lnTo>
                <a:lnTo>
                  <a:pt x="1162" y="826"/>
                </a:lnTo>
                <a:lnTo>
                  <a:pt x="1162" y="826"/>
                </a:lnTo>
                <a:lnTo>
                  <a:pt x="1159" y="826"/>
                </a:lnTo>
                <a:lnTo>
                  <a:pt x="1159" y="826"/>
                </a:lnTo>
                <a:lnTo>
                  <a:pt x="1159" y="826"/>
                </a:lnTo>
                <a:lnTo>
                  <a:pt x="1157" y="826"/>
                </a:lnTo>
                <a:lnTo>
                  <a:pt x="1157" y="826"/>
                </a:lnTo>
                <a:lnTo>
                  <a:pt x="1157" y="828"/>
                </a:lnTo>
                <a:lnTo>
                  <a:pt x="1157" y="828"/>
                </a:lnTo>
                <a:lnTo>
                  <a:pt x="1157" y="828"/>
                </a:lnTo>
                <a:lnTo>
                  <a:pt x="1155" y="831"/>
                </a:lnTo>
                <a:lnTo>
                  <a:pt x="1157" y="831"/>
                </a:lnTo>
                <a:lnTo>
                  <a:pt x="1157" y="831"/>
                </a:lnTo>
                <a:lnTo>
                  <a:pt x="1155" y="831"/>
                </a:lnTo>
                <a:lnTo>
                  <a:pt x="1152" y="831"/>
                </a:lnTo>
                <a:lnTo>
                  <a:pt x="1152" y="831"/>
                </a:lnTo>
                <a:lnTo>
                  <a:pt x="1152" y="833"/>
                </a:lnTo>
                <a:lnTo>
                  <a:pt x="1152" y="835"/>
                </a:lnTo>
                <a:lnTo>
                  <a:pt x="1152" y="833"/>
                </a:lnTo>
                <a:lnTo>
                  <a:pt x="1152" y="833"/>
                </a:lnTo>
                <a:lnTo>
                  <a:pt x="1152" y="833"/>
                </a:lnTo>
                <a:lnTo>
                  <a:pt x="1150" y="833"/>
                </a:lnTo>
                <a:lnTo>
                  <a:pt x="1150" y="833"/>
                </a:lnTo>
                <a:lnTo>
                  <a:pt x="1150" y="835"/>
                </a:lnTo>
                <a:lnTo>
                  <a:pt x="1148" y="835"/>
                </a:lnTo>
                <a:lnTo>
                  <a:pt x="1148" y="838"/>
                </a:lnTo>
                <a:lnTo>
                  <a:pt x="1150" y="838"/>
                </a:lnTo>
                <a:lnTo>
                  <a:pt x="1148" y="838"/>
                </a:lnTo>
                <a:lnTo>
                  <a:pt x="1148" y="838"/>
                </a:lnTo>
                <a:lnTo>
                  <a:pt x="1145" y="840"/>
                </a:lnTo>
                <a:lnTo>
                  <a:pt x="1148" y="840"/>
                </a:lnTo>
                <a:lnTo>
                  <a:pt x="1148" y="843"/>
                </a:lnTo>
                <a:lnTo>
                  <a:pt x="1148" y="843"/>
                </a:lnTo>
                <a:lnTo>
                  <a:pt x="1145" y="843"/>
                </a:lnTo>
                <a:lnTo>
                  <a:pt x="1145" y="845"/>
                </a:lnTo>
                <a:lnTo>
                  <a:pt x="1145" y="845"/>
                </a:lnTo>
                <a:lnTo>
                  <a:pt x="1145" y="845"/>
                </a:lnTo>
                <a:lnTo>
                  <a:pt x="1148" y="845"/>
                </a:lnTo>
                <a:lnTo>
                  <a:pt x="1148" y="845"/>
                </a:lnTo>
                <a:lnTo>
                  <a:pt x="1145" y="845"/>
                </a:lnTo>
                <a:lnTo>
                  <a:pt x="1145" y="845"/>
                </a:lnTo>
                <a:lnTo>
                  <a:pt x="1145" y="845"/>
                </a:lnTo>
                <a:lnTo>
                  <a:pt x="1143" y="845"/>
                </a:lnTo>
                <a:lnTo>
                  <a:pt x="1143" y="845"/>
                </a:lnTo>
                <a:lnTo>
                  <a:pt x="1145" y="845"/>
                </a:lnTo>
                <a:lnTo>
                  <a:pt x="1145" y="847"/>
                </a:lnTo>
                <a:lnTo>
                  <a:pt x="1145" y="847"/>
                </a:lnTo>
                <a:lnTo>
                  <a:pt x="1145" y="847"/>
                </a:lnTo>
                <a:lnTo>
                  <a:pt x="1145" y="847"/>
                </a:lnTo>
                <a:lnTo>
                  <a:pt x="1143" y="847"/>
                </a:lnTo>
                <a:lnTo>
                  <a:pt x="1145" y="850"/>
                </a:lnTo>
                <a:lnTo>
                  <a:pt x="1145" y="850"/>
                </a:lnTo>
                <a:lnTo>
                  <a:pt x="1145" y="850"/>
                </a:lnTo>
                <a:lnTo>
                  <a:pt x="1148" y="847"/>
                </a:lnTo>
                <a:lnTo>
                  <a:pt x="1148" y="850"/>
                </a:lnTo>
                <a:lnTo>
                  <a:pt x="1148" y="850"/>
                </a:lnTo>
                <a:lnTo>
                  <a:pt x="1148" y="850"/>
                </a:lnTo>
                <a:lnTo>
                  <a:pt x="1148" y="850"/>
                </a:lnTo>
                <a:lnTo>
                  <a:pt x="1150" y="850"/>
                </a:lnTo>
                <a:lnTo>
                  <a:pt x="1150" y="850"/>
                </a:lnTo>
                <a:lnTo>
                  <a:pt x="1150" y="850"/>
                </a:lnTo>
                <a:lnTo>
                  <a:pt x="1150" y="850"/>
                </a:lnTo>
                <a:lnTo>
                  <a:pt x="1150" y="852"/>
                </a:lnTo>
                <a:lnTo>
                  <a:pt x="1152" y="854"/>
                </a:lnTo>
                <a:lnTo>
                  <a:pt x="1152" y="854"/>
                </a:lnTo>
                <a:lnTo>
                  <a:pt x="1152" y="857"/>
                </a:lnTo>
                <a:lnTo>
                  <a:pt x="1152" y="859"/>
                </a:lnTo>
                <a:lnTo>
                  <a:pt x="1152" y="861"/>
                </a:lnTo>
                <a:lnTo>
                  <a:pt x="1152" y="861"/>
                </a:lnTo>
                <a:lnTo>
                  <a:pt x="1152" y="864"/>
                </a:lnTo>
                <a:lnTo>
                  <a:pt x="1152" y="866"/>
                </a:lnTo>
                <a:lnTo>
                  <a:pt x="1152" y="866"/>
                </a:lnTo>
                <a:lnTo>
                  <a:pt x="1152" y="866"/>
                </a:lnTo>
                <a:lnTo>
                  <a:pt x="1152" y="866"/>
                </a:lnTo>
                <a:lnTo>
                  <a:pt x="1155" y="866"/>
                </a:lnTo>
                <a:lnTo>
                  <a:pt x="1155" y="866"/>
                </a:lnTo>
                <a:lnTo>
                  <a:pt x="1155" y="866"/>
                </a:lnTo>
                <a:lnTo>
                  <a:pt x="1157" y="866"/>
                </a:lnTo>
                <a:lnTo>
                  <a:pt x="1157" y="869"/>
                </a:lnTo>
                <a:lnTo>
                  <a:pt x="1159" y="871"/>
                </a:lnTo>
                <a:lnTo>
                  <a:pt x="1159" y="871"/>
                </a:lnTo>
                <a:lnTo>
                  <a:pt x="1159" y="871"/>
                </a:lnTo>
                <a:lnTo>
                  <a:pt x="1159" y="873"/>
                </a:lnTo>
                <a:lnTo>
                  <a:pt x="1159" y="873"/>
                </a:lnTo>
                <a:lnTo>
                  <a:pt x="1159" y="873"/>
                </a:lnTo>
                <a:lnTo>
                  <a:pt x="1159" y="873"/>
                </a:lnTo>
                <a:lnTo>
                  <a:pt x="1162" y="873"/>
                </a:lnTo>
                <a:lnTo>
                  <a:pt x="1162" y="873"/>
                </a:lnTo>
                <a:lnTo>
                  <a:pt x="1162" y="873"/>
                </a:lnTo>
                <a:lnTo>
                  <a:pt x="1162" y="873"/>
                </a:lnTo>
                <a:lnTo>
                  <a:pt x="1159" y="873"/>
                </a:lnTo>
                <a:lnTo>
                  <a:pt x="1159" y="873"/>
                </a:lnTo>
                <a:lnTo>
                  <a:pt x="1159" y="873"/>
                </a:lnTo>
                <a:lnTo>
                  <a:pt x="1159" y="871"/>
                </a:lnTo>
                <a:lnTo>
                  <a:pt x="1159" y="871"/>
                </a:lnTo>
                <a:lnTo>
                  <a:pt x="1159" y="871"/>
                </a:lnTo>
                <a:lnTo>
                  <a:pt x="1159" y="871"/>
                </a:lnTo>
                <a:lnTo>
                  <a:pt x="1159" y="873"/>
                </a:lnTo>
                <a:lnTo>
                  <a:pt x="1162" y="871"/>
                </a:lnTo>
                <a:lnTo>
                  <a:pt x="1162" y="871"/>
                </a:lnTo>
                <a:lnTo>
                  <a:pt x="1162" y="871"/>
                </a:lnTo>
                <a:lnTo>
                  <a:pt x="1162" y="871"/>
                </a:lnTo>
                <a:lnTo>
                  <a:pt x="1162" y="871"/>
                </a:lnTo>
                <a:lnTo>
                  <a:pt x="1162" y="871"/>
                </a:lnTo>
                <a:lnTo>
                  <a:pt x="1162" y="871"/>
                </a:lnTo>
                <a:lnTo>
                  <a:pt x="1162" y="869"/>
                </a:lnTo>
                <a:lnTo>
                  <a:pt x="1162" y="869"/>
                </a:lnTo>
                <a:lnTo>
                  <a:pt x="1164" y="869"/>
                </a:lnTo>
                <a:lnTo>
                  <a:pt x="1164" y="869"/>
                </a:lnTo>
                <a:lnTo>
                  <a:pt x="1164" y="869"/>
                </a:lnTo>
                <a:lnTo>
                  <a:pt x="1164" y="866"/>
                </a:lnTo>
                <a:lnTo>
                  <a:pt x="1164" y="866"/>
                </a:lnTo>
                <a:lnTo>
                  <a:pt x="1164" y="866"/>
                </a:lnTo>
                <a:lnTo>
                  <a:pt x="1164" y="864"/>
                </a:lnTo>
                <a:lnTo>
                  <a:pt x="1164" y="864"/>
                </a:lnTo>
                <a:lnTo>
                  <a:pt x="1167" y="861"/>
                </a:lnTo>
                <a:lnTo>
                  <a:pt x="1167" y="859"/>
                </a:lnTo>
                <a:lnTo>
                  <a:pt x="1167" y="859"/>
                </a:lnTo>
                <a:lnTo>
                  <a:pt x="1167" y="859"/>
                </a:lnTo>
                <a:lnTo>
                  <a:pt x="1162" y="859"/>
                </a:lnTo>
                <a:lnTo>
                  <a:pt x="1159" y="859"/>
                </a:lnTo>
                <a:lnTo>
                  <a:pt x="1159" y="859"/>
                </a:lnTo>
                <a:lnTo>
                  <a:pt x="1159" y="861"/>
                </a:lnTo>
                <a:lnTo>
                  <a:pt x="1157" y="861"/>
                </a:lnTo>
                <a:lnTo>
                  <a:pt x="1157" y="861"/>
                </a:lnTo>
                <a:lnTo>
                  <a:pt x="1157" y="861"/>
                </a:lnTo>
                <a:lnTo>
                  <a:pt x="1155" y="861"/>
                </a:lnTo>
                <a:lnTo>
                  <a:pt x="1155" y="861"/>
                </a:lnTo>
                <a:lnTo>
                  <a:pt x="1155" y="859"/>
                </a:lnTo>
                <a:lnTo>
                  <a:pt x="1152" y="859"/>
                </a:lnTo>
                <a:lnTo>
                  <a:pt x="1155" y="859"/>
                </a:lnTo>
                <a:lnTo>
                  <a:pt x="1157" y="859"/>
                </a:lnTo>
                <a:lnTo>
                  <a:pt x="1157" y="857"/>
                </a:lnTo>
                <a:lnTo>
                  <a:pt x="1157" y="857"/>
                </a:lnTo>
                <a:lnTo>
                  <a:pt x="1157" y="857"/>
                </a:lnTo>
                <a:lnTo>
                  <a:pt x="1159" y="857"/>
                </a:lnTo>
                <a:lnTo>
                  <a:pt x="1162" y="857"/>
                </a:lnTo>
                <a:lnTo>
                  <a:pt x="1164" y="857"/>
                </a:lnTo>
                <a:lnTo>
                  <a:pt x="1167" y="857"/>
                </a:lnTo>
                <a:lnTo>
                  <a:pt x="1167" y="857"/>
                </a:lnTo>
                <a:lnTo>
                  <a:pt x="1167" y="857"/>
                </a:lnTo>
                <a:lnTo>
                  <a:pt x="1167" y="859"/>
                </a:lnTo>
                <a:lnTo>
                  <a:pt x="1171" y="859"/>
                </a:lnTo>
                <a:lnTo>
                  <a:pt x="1167" y="861"/>
                </a:lnTo>
                <a:lnTo>
                  <a:pt x="1167" y="864"/>
                </a:lnTo>
                <a:lnTo>
                  <a:pt x="1167" y="864"/>
                </a:lnTo>
                <a:lnTo>
                  <a:pt x="1167" y="864"/>
                </a:lnTo>
                <a:lnTo>
                  <a:pt x="1164" y="866"/>
                </a:lnTo>
                <a:lnTo>
                  <a:pt x="1164" y="866"/>
                </a:lnTo>
                <a:lnTo>
                  <a:pt x="1164" y="866"/>
                </a:lnTo>
                <a:lnTo>
                  <a:pt x="1167" y="866"/>
                </a:lnTo>
                <a:lnTo>
                  <a:pt x="1167" y="869"/>
                </a:lnTo>
                <a:lnTo>
                  <a:pt x="1167" y="866"/>
                </a:lnTo>
                <a:lnTo>
                  <a:pt x="1169" y="866"/>
                </a:lnTo>
                <a:lnTo>
                  <a:pt x="1169" y="864"/>
                </a:lnTo>
                <a:lnTo>
                  <a:pt x="1171" y="861"/>
                </a:lnTo>
                <a:lnTo>
                  <a:pt x="1174" y="859"/>
                </a:lnTo>
                <a:lnTo>
                  <a:pt x="1176" y="859"/>
                </a:lnTo>
                <a:lnTo>
                  <a:pt x="1176" y="857"/>
                </a:lnTo>
                <a:lnTo>
                  <a:pt x="1176" y="857"/>
                </a:lnTo>
                <a:lnTo>
                  <a:pt x="1176" y="857"/>
                </a:lnTo>
                <a:lnTo>
                  <a:pt x="1176" y="857"/>
                </a:lnTo>
                <a:lnTo>
                  <a:pt x="1178" y="857"/>
                </a:lnTo>
                <a:lnTo>
                  <a:pt x="1178" y="859"/>
                </a:lnTo>
                <a:lnTo>
                  <a:pt x="1178" y="859"/>
                </a:lnTo>
                <a:lnTo>
                  <a:pt x="1176" y="859"/>
                </a:lnTo>
                <a:lnTo>
                  <a:pt x="1176" y="859"/>
                </a:lnTo>
                <a:lnTo>
                  <a:pt x="1176" y="859"/>
                </a:lnTo>
                <a:lnTo>
                  <a:pt x="1176" y="859"/>
                </a:lnTo>
                <a:lnTo>
                  <a:pt x="1176" y="859"/>
                </a:lnTo>
                <a:lnTo>
                  <a:pt x="1176" y="859"/>
                </a:lnTo>
                <a:lnTo>
                  <a:pt x="1174" y="861"/>
                </a:lnTo>
                <a:lnTo>
                  <a:pt x="1174" y="861"/>
                </a:lnTo>
                <a:lnTo>
                  <a:pt x="1174" y="861"/>
                </a:lnTo>
                <a:lnTo>
                  <a:pt x="1171" y="864"/>
                </a:lnTo>
                <a:lnTo>
                  <a:pt x="1171" y="866"/>
                </a:lnTo>
                <a:lnTo>
                  <a:pt x="1171" y="866"/>
                </a:lnTo>
                <a:lnTo>
                  <a:pt x="1171" y="866"/>
                </a:lnTo>
                <a:lnTo>
                  <a:pt x="1171" y="869"/>
                </a:lnTo>
                <a:lnTo>
                  <a:pt x="1171" y="869"/>
                </a:lnTo>
                <a:lnTo>
                  <a:pt x="1174" y="869"/>
                </a:lnTo>
                <a:lnTo>
                  <a:pt x="1174" y="866"/>
                </a:lnTo>
                <a:lnTo>
                  <a:pt x="1174" y="866"/>
                </a:lnTo>
                <a:lnTo>
                  <a:pt x="1174" y="864"/>
                </a:lnTo>
                <a:lnTo>
                  <a:pt x="1174" y="864"/>
                </a:lnTo>
                <a:lnTo>
                  <a:pt x="1176" y="864"/>
                </a:lnTo>
                <a:lnTo>
                  <a:pt x="1176" y="866"/>
                </a:lnTo>
                <a:lnTo>
                  <a:pt x="1174" y="866"/>
                </a:lnTo>
                <a:lnTo>
                  <a:pt x="1174" y="869"/>
                </a:lnTo>
                <a:lnTo>
                  <a:pt x="1176" y="866"/>
                </a:lnTo>
                <a:lnTo>
                  <a:pt x="1176" y="866"/>
                </a:lnTo>
                <a:lnTo>
                  <a:pt x="1176" y="866"/>
                </a:lnTo>
                <a:lnTo>
                  <a:pt x="1176" y="869"/>
                </a:lnTo>
                <a:lnTo>
                  <a:pt x="1174" y="871"/>
                </a:lnTo>
                <a:lnTo>
                  <a:pt x="1171" y="871"/>
                </a:lnTo>
                <a:lnTo>
                  <a:pt x="1171" y="871"/>
                </a:lnTo>
                <a:lnTo>
                  <a:pt x="1171" y="871"/>
                </a:lnTo>
                <a:lnTo>
                  <a:pt x="1171" y="873"/>
                </a:lnTo>
                <a:lnTo>
                  <a:pt x="1169" y="873"/>
                </a:lnTo>
                <a:lnTo>
                  <a:pt x="1167" y="876"/>
                </a:lnTo>
                <a:lnTo>
                  <a:pt x="1164" y="878"/>
                </a:lnTo>
                <a:lnTo>
                  <a:pt x="1164" y="880"/>
                </a:lnTo>
                <a:lnTo>
                  <a:pt x="1164" y="880"/>
                </a:lnTo>
                <a:lnTo>
                  <a:pt x="1164" y="880"/>
                </a:lnTo>
                <a:lnTo>
                  <a:pt x="1164" y="880"/>
                </a:lnTo>
                <a:lnTo>
                  <a:pt x="1164" y="880"/>
                </a:lnTo>
                <a:lnTo>
                  <a:pt x="1167" y="880"/>
                </a:lnTo>
                <a:lnTo>
                  <a:pt x="1167" y="880"/>
                </a:lnTo>
                <a:lnTo>
                  <a:pt x="1167" y="880"/>
                </a:lnTo>
                <a:lnTo>
                  <a:pt x="1169" y="880"/>
                </a:lnTo>
                <a:lnTo>
                  <a:pt x="1169" y="880"/>
                </a:lnTo>
                <a:lnTo>
                  <a:pt x="1169" y="880"/>
                </a:lnTo>
                <a:lnTo>
                  <a:pt x="1169" y="880"/>
                </a:lnTo>
                <a:lnTo>
                  <a:pt x="1171" y="880"/>
                </a:lnTo>
                <a:lnTo>
                  <a:pt x="1171" y="880"/>
                </a:lnTo>
                <a:lnTo>
                  <a:pt x="1174" y="878"/>
                </a:lnTo>
                <a:lnTo>
                  <a:pt x="1174" y="878"/>
                </a:lnTo>
                <a:lnTo>
                  <a:pt x="1174" y="876"/>
                </a:lnTo>
                <a:lnTo>
                  <a:pt x="1174" y="876"/>
                </a:lnTo>
                <a:lnTo>
                  <a:pt x="1176" y="876"/>
                </a:lnTo>
                <a:lnTo>
                  <a:pt x="1176" y="876"/>
                </a:lnTo>
                <a:lnTo>
                  <a:pt x="1176" y="876"/>
                </a:lnTo>
                <a:lnTo>
                  <a:pt x="1176" y="876"/>
                </a:lnTo>
                <a:lnTo>
                  <a:pt x="1176" y="876"/>
                </a:lnTo>
                <a:lnTo>
                  <a:pt x="1176" y="876"/>
                </a:lnTo>
                <a:lnTo>
                  <a:pt x="1176" y="876"/>
                </a:lnTo>
                <a:lnTo>
                  <a:pt x="1178" y="876"/>
                </a:lnTo>
                <a:lnTo>
                  <a:pt x="1178" y="873"/>
                </a:lnTo>
                <a:lnTo>
                  <a:pt x="1178" y="873"/>
                </a:lnTo>
                <a:lnTo>
                  <a:pt x="1181" y="873"/>
                </a:lnTo>
                <a:lnTo>
                  <a:pt x="1181" y="873"/>
                </a:lnTo>
                <a:lnTo>
                  <a:pt x="1178" y="873"/>
                </a:lnTo>
                <a:lnTo>
                  <a:pt x="1178" y="873"/>
                </a:lnTo>
                <a:lnTo>
                  <a:pt x="1176" y="873"/>
                </a:lnTo>
                <a:lnTo>
                  <a:pt x="1178" y="871"/>
                </a:lnTo>
                <a:lnTo>
                  <a:pt x="1178" y="873"/>
                </a:lnTo>
                <a:lnTo>
                  <a:pt x="1178" y="871"/>
                </a:lnTo>
                <a:lnTo>
                  <a:pt x="1181" y="866"/>
                </a:lnTo>
                <a:lnTo>
                  <a:pt x="1181" y="869"/>
                </a:lnTo>
                <a:lnTo>
                  <a:pt x="1181" y="869"/>
                </a:lnTo>
                <a:lnTo>
                  <a:pt x="1181" y="869"/>
                </a:lnTo>
                <a:lnTo>
                  <a:pt x="1181" y="869"/>
                </a:lnTo>
                <a:lnTo>
                  <a:pt x="1181" y="869"/>
                </a:lnTo>
                <a:lnTo>
                  <a:pt x="1183" y="869"/>
                </a:lnTo>
                <a:lnTo>
                  <a:pt x="1183" y="869"/>
                </a:lnTo>
                <a:lnTo>
                  <a:pt x="1183" y="869"/>
                </a:lnTo>
                <a:lnTo>
                  <a:pt x="1183" y="869"/>
                </a:lnTo>
                <a:lnTo>
                  <a:pt x="1183" y="869"/>
                </a:lnTo>
                <a:lnTo>
                  <a:pt x="1183" y="869"/>
                </a:lnTo>
                <a:lnTo>
                  <a:pt x="1183" y="869"/>
                </a:lnTo>
                <a:lnTo>
                  <a:pt x="1183" y="869"/>
                </a:lnTo>
                <a:lnTo>
                  <a:pt x="1183" y="866"/>
                </a:lnTo>
                <a:lnTo>
                  <a:pt x="1183" y="866"/>
                </a:lnTo>
                <a:lnTo>
                  <a:pt x="1183" y="866"/>
                </a:lnTo>
                <a:lnTo>
                  <a:pt x="1181" y="866"/>
                </a:lnTo>
                <a:lnTo>
                  <a:pt x="1181" y="864"/>
                </a:lnTo>
                <a:lnTo>
                  <a:pt x="1181" y="864"/>
                </a:lnTo>
                <a:lnTo>
                  <a:pt x="1181" y="864"/>
                </a:lnTo>
                <a:lnTo>
                  <a:pt x="1183" y="864"/>
                </a:lnTo>
                <a:lnTo>
                  <a:pt x="1183" y="864"/>
                </a:lnTo>
                <a:lnTo>
                  <a:pt x="1183" y="864"/>
                </a:lnTo>
                <a:lnTo>
                  <a:pt x="1183" y="864"/>
                </a:lnTo>
                <a:lnTo>
                  <a:pt x="1183" y="861"/>
                </a:lnTo>
                <a:lnTo>
                  <a:pt x="1178" y="864"/>
                </a:lnTo>
                <a:lnTo>
                  <a:pt x="1178" y="861"/>
                </a:lnTo>
                <a:lnTo>
                  <a:pt x="1178" y="861"/>
                </a:lnTo>
                <a:lnTo>
                  <a:pt x="1183" y="861"/>
                </a:lnTo>
                <a:lnTo>
                  <a:pt x="1185" y="861"/>
                </a:lnTo>
                <a:lnTo>
                  <a:pt x="1185" y="861"/>
                </a:lnTo>
                <a:lnTo>
                  <a:pt x="1185" y="859"/>
                </a:lnTo>
                <a:lnTo>
                  <a:pt x="1185" y="859"/>
                </a:lnTo>
                <a:lnTo>
                  <a:pt x="1185" y="859"/>
                </a:lnTo>
                <a:lnTo>
                  <a:pt x="1185" y="859"/>
                </a:lnTo>
                <a:lnTo>
                  <a:pt x="1185" y="857"/>
                </a:lnTo>
                <a:lnTo>
                  <a:pt x="1185" y="854"/>
                </a:lnTo>
                <a:lnTo>
                  <a:pt x="1185" y="854"/>
                </a:lnTo>
                <a:lnTo>
                  <a:pt x="1185" y="857"/>
                </a:lnTo>
                <a:lnTo>
                  <a:pt x="1185" y="854"/>
                </a:lnTo>
                <a:lnTo>
                  <a:pt x="1185" y="854"/>
                </a:lnTo>
                <a:lnTo>
                  <a:pt x="1185" y="854"/>
                </a:lnTo>
                <a:lnTo>
                  <a:pt x="1185" y="854"/>
                </a:lnTo>
                <a:lnTo>
                  <a:pt x="1185" y="854"/>
                </a:lnTo>
                <a:lnTo>
                  <a:pt x="1185" y="857"/>
                </a:lnTo>
                <a:lnTo>
                  <a:pt x="1185" y="857"/>
                </a:lnTo>
                <a:lnTo>
                  <a:pt x="1188" y="859"/>
                </a:lnTo>
                <a:lnTo>
                  <a:pt x="1188" y="859"/>
                </a:lnTo>
                <a:lnTo>
                  <a:pt x="1188" y="859"/>
                </a:lnTo>
                <a:lnTo>
                  <a:pt x="1188" y="857"/>
                </a:lnTo>
                <a:lnTo>
                  <a:pt x="1188" y="857"/>
                </a:lnTo>
                <a:lnTo>
                  <a:pt x="1190" y="854"/>
                </a:lnTo>
                <a:lnTo>
                  <a:pt x="1190" y="854"/>
                </a:lnTo>
                <a:lnTo>
                  <a:pt x="1190" y="854"/>
                </a:lnTo>
                <a:lnTo>
                  <a:pt x="1190" y="852"/>
                </a:lnTo>
                <a:lnTo>
                  <a:pt x="1190" y="854"/>
                </a:lnTo>
                <a:lnTo>
                  <a:pt x="1190" y="854"/>
                </a:lnTo>
                <a:lnTo>
                  <a:pt x="1190" y="854"/>
                </a:lnTo>
                <a:lnTo>
                  <a:pt x="1193" y="854"/>
                </a:lnTo>
                <a:lnTo>
                  <a:pt x="1193" y="852"/>
                </a:lnTo>
                <a:lnTo>
                  <a:pt x="1193" y="852"/>
                </a:lnTo>
                <a:lnTo>
                  <a:pt x="1193" y="852"/>
                </a:lnTo>
                <a:lnTo>
                  <a:pt x="1193" y="852"/>
                </a:lnTo>
                <a:lnTo>
                  <a:pt x="1195" y="852"/>
                </a:lnTo>
                <a:lnTo>
                  <a:pt x="1195" y="852"/>
                </a:lnTo>
                <a:lnTo>
                  <a:pt x="1195" y="852"/>
                </a:lnTo>
                <a:lnTo>
                  <a:pt x="1195" y="852"/>
                </a:lnTo>
                <a:lnTo>
                  <a:pt x="1195" y="852"/>
                </a:lnTo>
                <a:lnTo>
                  <a:pt x="1195" y="852"/>
                </a:lnTo>
                <a:lnTo>
                  <a:pt x="1200" y="852"/>
                </a:lnTo>
                <a:lnTo>
                  <a:pt x="1200" y="852"/>
                </a:lnTo>
                <a:lnTo>
                  <a:pt x="1204" y="850"/>
                </a:lnTo>
                <a:lnTo>
                  <a:pt x="1202" y="850"/>
                </a:lnTo>
                <a:lnTo>
                  <a:pt x="1202" y="847"/>
                </a:lnTo>
                <a:lnTo>
                  <a:pt x="1202" y="847"/>
                </a:lnTo>
                <a:lnTo>
                  <a:pt x="1200" y="847"/>
                </a:lnTo>
                <a:lnTo>
                  <a:pt x="1200" y="847"/>
                </a:lnTo>
                <a:lnTo>
                  <a:pt x="1197" y="847"/>
                </a:lnTo>
                <a:lnTo>
                  <a:pt x="1195" y="847"/>
                </a:lnTo>
                <a:lnTo>
                  <a:pt x="1197" y="847"/>
                </a:lnTo>
                <a:lnTo>
                  <a:pt x="1197" y="845"/>
                </a:lnTo>
                <a:lnTo>
                  <a:pt x="1197" y="845"/>
                </a:lnTo>
                <a:lnTo>
                  <a:pt x="1197" y="845"/>
                </a:lnTo>
                <a:lnTo>
                  <a:pt x="1197" y="845"/>
                </a:lnTo>
                <a:lnTo>
                  <a:pt x="1197" y="845"/>
                </a:lnTo>
                <a:lnTo>
                  <a:pt x="1197" y="845"/>
                </a:lnTo>
                <a:lnTo>
                  <a:pt x="1197" y="847"/>
                </a:lnTo>
                <a:lnTo>
                  <a:pt x="1197" y="847"/>
                </a:lnTo>
                <a:lnTo>
                  <a:pt x="1200" y="847"/>
                </a:lnTo>
                <a:lnTo>
                  <a:pt x="1200" y="845"/>
                </a:lnTo>
                <a:lnTo>
                  <a:pt x="1202" y="845"/>
                </a:lnTo>
                <a:lnTo>
                  <a:pt x="1202" y="845"/>
                </a:lnTo>
                <a:lnTo>
                  <a:pt x="1202" y="845"/>
                </a:lnTo>
                <a:lnTo>
                  <a:pt x="1204" y="845"/>
                </a:lnTo>
                <a:lnTo>
                  <a:pt x="1204" y="845"/>
                </a:lnTo>
                <a:lnTo>
                  <a:pt x="1207" y="845"/>
                </a:lnTo>
                <a:lnTo>
                  <a:pt x="1207" y="845"/>
                </a:lnTo>
                <a:lnTo>
                  <a:pt x="1207" y="845"/>
                </a:lnTo>
                <a:lnTo>
                  <a:pt x="1204" y="847"/>
                </a:lnTo>
                <a:lnTo>
                  <a:pt x="1204" y="847"/>
                </a:lnTo>
                <a:lnTo>
                  <a:pt x="1207" y="847"/>
                </a:lnTo>
                <a:lnTo>
                  <a:pt x="1207" y="847"/>
                </a:lnTo>
                <a:lnTo>
                  <a:pt x="1207" y="850"/>
                </a:lnTo>
                <a:lnTo>
                  <a:pt x="1207" y="850"/>
                </a:lnTo>
                <a:lnTo>
                  <a:pt x="1209" y="850"/>
                </a:lnTo>
                <a:lnTo>
                  <a:pt x="1209" y="847"/>
                </a:lnTo>
                <a:lnTo>
                  <a:pt x="1211" y="847"/>
                </a:lnTo>
                <a:lnTo>
                  <a:pt x="1211" y="847"/>
                </a:lnTo>
                <a:lnTo>
                  <a:pt x="1211" y="850"/>
                </a:lnTo>
                <a:lnTo>
                  <a:pt x="1211" y="847"/>
                </a:lnTo>
                <a:lnTo>
                  <a:pt x="1214" y="847"/>
                </a:lnTo>
                <a:lnTo>
                  <a:pt x="1214" y="845"/>
                </a:lnTo>
                <a:lnTo>
                  <a:pt x="1214" y="845"/>
                </a:lnTo>
                <a:lnTo>
                  <a:pt x="1214" y="845"/>
                </a:lnTo>
                <a:lnTo>
                  <a:pt x="1214" y="843"/>
                </a:lnTo>
                <a:lnTo>
                  <a:pt x="1216" y="843"/>
                </a:lnTo>
                <a:lnTo>
                  <a:pt x="1214" y="843"/>
                </a:lnTo>
                <a:lnTo>
                  <a:pt x="1214" y="843"/>
                </a:lnTo>
                <a:lnTo>
                  <a:pt x="1214" y="843"/>
                </a:lnTo>
                <a:lnTo>
                  <a:pt x="1214" y="843"/>
                </a:lnTo>
                <a:lnTo>
                  <a:pt x="1214" y="840"/>
                </a:lnTo>
                <a:lnTo>
                  <a:pt x="1211" y="840"/>
                </a:lnTo>
                <a:lnTo>
                  <a:pt x="1209" y="838"/>
                </a:lnTo>
                <a:lnTo>
                  <a:pt x="1207" y="838"/>
                </a:lnTo>
                <a:lnTo>
                  <a:pt x="1202" y="838"/>
                </a:lnTo>
                <a:lnTo>
                  <a:pt x="1202" y="838"/>
                </a:lnTo>
                <a:lnTo>
                  <a:pt x="1202" y="840"/>
                </a:lnTo>
                <a:lnTo>
                  <a:pt x="1200" y="840"/>
                </a:lnTo>
                <a:lnTo>
                  <a:pt x="1200" y="840"/>
                </a:lnTo>
                <a:lnTo>
                  <a:pt x="1200" y="838"/>
                </a:lnTo>
                <a:lnTo>
                  <a:pt x="1202" y="838"/>
                </a:lnTo>
                <a:lnTo>
                  <a:pt x="1202" y="838"/>
                </a:lnTo>
                <a:lnTo>
                  <a:pt x="1202" y="838"/>
                </a:lnTo>
                <a:lnTo>
                  <a:pt x="1202" y="838"/>
                </a:lnTo>
                <a:lnTo>
                  <a:pt x="1202" y="838"/>
                </a:lnTo>
                <a:lnTo>
                  <a:pt x="1204" y="835"/>
                </a:lnTo>
                <a:lnTo>
                  <a:pt x="1204" y="835"/>
                </a:lnTo>
                <a:lnTo>
                  <a:pt x="1204" y="835"/>
                </a:lnTo>
                <a:lnTo>
                  <a:pt x="1202" y="835"/>
                </a:lnTo>
                <a:lnTo>
                  <a:pt x="1202" y="833"/>
                </a:lnTo>
                <a:lnTo>
                  <a:pt x="1204" y="833"/>
                </a:lnTo>
                <a:lnTo>
                  <a:pt x="1204" y="833"/>
                </a:lnTo>
                <a:lnTo>
                  <a:pt x="1204" y="835"/>
                </a:lnTo>
                <a:lnTo>
                  <a:pt x="1204" y="835"/>
                </a:lnTo>
                <a:lnTo>
                  <a:pt x="1207" y="833"/>
                </a:lnTo>
                <a:lnTo>
                  <a:pt x="1207" y="833"/>
                </a:lnTo>
                <a:lnTo>
                  <a:pt x="1207" y="835"/>
                </a:lnTo>
                <a:lnTo>
                  <a:pt x="1207" y="835"/>
                </a:lnTo>
                <a:lnTo>
                  <a:pt x="1209" y="835"/>
                </a:lnTo>
                <a:lnTo>
                  <a:pt x="1209" y="835"/>
                </a:lnTo>
                <a:lnTo>
                  <a:pt x="1209" y="835"/>
                </a:lnTo>
                <a:lnTo>
                  <a:pt x="1211" y="835"/>
                </a:lnTo>
                <a:lnTo>
                  <a:pt x="1211" y="835"/>
                </a:lnTo>
                <a:lnTo>
                  <a:pt x="1211" y="835"/>
                </a:lnTo>
                <a:lnTo>
                  <a:pt x="1211" y="835"/>
                </a:lnTo>
                <a:lnTo>
                  <a:pt x="1211" y="838"/>
                </a:lnTo>
                <a:lnTo>
                  <a:pt x="1211" y="838"/>
                </a:lnTo>
                <a:lnTo>
                  <a:pt x="1211" y="838"/>
                </a:lnTo>
                <a:lnTo>
                  <a:pt x="1214" y="838"/>
                </a:lnTo>
                <a:lnTo>
                  <a:pt x="1214" y="838"/>
                </a:lnTo>
                <a:lnTo>
                  <a:pt x="1214" y="835"/>
                </a:lnTo>
                <a:lnTo>
                  <a:pt x="1214" y="835"/>
                </a:lnTo>
                <a:lnTo>
                  <a:pt x="1214" y="835"/>
                </a:lnTo>
                <a:lnTo>
                  <a:pt x="1214" y="838"/>
                </a:lnTo>
                <a:lnTo>
                  <a:pt x="1214" y="838"/>
                </a:lnTo>
                <a:lnTo>
                  <a:pt x="1214" y="838"/>
                </a:lnTo>
                <a:lnTo>
                  <a:pt x="1214" y="838"/>
                </a:lnTo>
                <a:lnTo>
                  <a:pt x="1214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6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38"/>
                </a:lnTo>
                <a:lnTo>
                  <a:pt x="1219" y="840"/>
                </a:lnTo>
                <a:lnTo>
                  <a:pt x="1219" y="840"/>
                </a:lnTo>
                <a:lnTo>
                  <a:pt x="1219" y="840"/>
                </a:lnTo>
                <a:lnTo>
                  <a:pt x="1219" y="840"/>
                </a:lnTo>
                <a:lnTo>
                  <a:pt x="1219" y="838"/>
                </a:lnTo>
                <a:lnTo>
                  <a:pt x="1219" y="838"/>
                </a:lnTo>
                <a:lnTo>
                  <a:pt x="1221" y="838"/>
                </a:lnTo>
                <a:lnTo>
                  <a:pt x="1221" y="838"/>
                </a:lnTo>
                <a:lnTo>
                  <a:pt x="1221" y="838"/>
                </a:lnTo>
                <a:lnTo>
                  <a:pt x="1221" y="838"/>
                </a:lnTo>
                <a:lnTo>
                  <a:pt x="1223" y="840"/>
                </a:lnTo>
                <a:lnTo>
                  <a:pt x="1223" y="838"/>
                </a:lnTo>
                <a:lnTo>
                  <a:pt x="1223" y="838"/>
                </a:lnTo>
                <a:lnTo>
                  <a:pt x="1223" y="838"/>
                </a:lnTo>
                <a:lnTo>
                  <a:pt x="1223" y="835"/>
                </a:lnTo>
                <a:lnTo>
                  <a:pt x="1223" y="835"/>
                </a:lnTo>
                <a:lnTo>
                  <a:pt x="1226" y="833"/>
                </a:lnTo>
                <a:lnTo>
                  <a:pt x="1226" y="833"/>
                </a:lnTo>
                <a:lnTo>
                  <a:pt x="1226" y="833"/>
                </a:lnTo>
                <a:lnTo>
                  <a:pt x="1228" y="828"/>
                </a:lnTo>
                <a:lnTo>
                  <a:pt x="1228" y="828"/>
                </a:lnTo>
                <a:lnTo>
                  <a:pt x="1228" y="828"/>
                </a:lnTo>
                <a:lnTo>
                  <a:pt x="1228" y="826"/>
                </a:lnTo>
                <a:lnTo>
                  <a:pt x="1223" y="826"/>
                </a:lnTo>
                <a:close/>
                <a:moveTo>
                  <a:pt x="1271" y="717"/>
                </a:moveTo>
                <a:lnTo>
                  <a:pt x="1271" y="717"/>
                </a:lnTo>
                <a:lnTo>
                  <a:pt x="1271" y="719"/>
                </a:lnTo>
                <a:lnTo>
                  <a:pt x="1271" y="719"/>
                </a:lnTo>
                <a:lnTo>
                  <a:pt x="1271" y="719"/>
                </a:lnTo>
                <a:lnTo>
                  <a:pt x="1268" y="722"/>
                </a:lnTo>
                <a:lnTo>
                  <a:pt x="1268" y="722"/>
                </a:lnTo>
                <a:lnTo>
                  <a:pt x="1268" y="724"/>
                </a:lnTo>
                <a:lnTo>
                  <a:pt x="1271" y="724"/>
                </a:lnTo>
                <a:lnTo>
                  <a:pt x="1271" y="724"/>
                </a:lnTo>
                <a:lnTo>
                  <a:pt x="1271" y="724"/>
                </a:lnTo>
                <a:lnTo>
                  <a:pt x="1273" y="722"/>
                </a:lnTo>
                <a:lnTo>
                  <a:pt x="1273" y="719"/>
                </a:lnTo>
                <a:lnTo>
                  <a:pt x="1273" y="719"/>
                </a:lnTo>
                <a:lnTo>
                  <a:pt x="1271" y="717"/>
                </a:lnTo>
                <a:close/>
                <a:moveTo>
                  <a:pt x="1722" y="734"/>
                </a:moveTo>
                <a:lnTo>
                  <a:pt x="1722" y="731"/>
                </a:lnTo>
                <a:lnTo>
                  <a:pt x="1722" y="731"/>
                </a:lnTo>
                <a:lnTo>
                  <a:pt x="1725" y="731"/>
                </a:lnTo>
                <a:lnTo>
                  <a:pt x="1725" y="731"/>
                </a:lnTo>
                <a:lnTo>
                  <a:pt x="1722" y="729"/>
                </a:lnTo>
                <a:lnTo>
                  <a:pt x="1720" y="729"/>
                </a:lnTo>
                <a:lnTo>
                  <a:pt x="1720" y="727"/>
                </a:lnTo>
                <a:lnTo>
                  <a:pt x="1718" y="727"/>
                </a:lnTo>
                <a:lnTo>
                  <a:pt x="1718" y="727"/>
                </a:lnTo>
                <a:lnTo>
                  <a:pt x="1718" y="727"/>
                </a:lnTo>
                <a:lnTo>
                  <a:pt x="1718" y="729"/>
                </a:lnTo>
                <a:lnTo>
                  <a:pt x="1718" y="729"/>
                </a:lnTo>
                <a:lnTo>
                  <a:pt x="1718" y="731"/>
                </a:lnTo>
                <a:lnTo>
                  <a:pt x="1718" y="731"/>
                </a:lnTo>
                <a:lnTo>
                  <a:pt x="1718" y="731"/>
                </a:lnTo>
                <a:lnTo>
                  <a:pt x="1718" y="731"/>
                </a:lnTo>
                <a:lnTo>
                  <a:pt x="1718" y="731"/>
                </a:lnTo>
                <a:lnTo>
                  <a:pt x="1718" y="731"/>
                </a:lnTo>
                <a:lnTo>
                  <a:pt x="1720" y="731"/>
                </a:lnTo>
                <a:lnTo>
                  <a:pt x="1718" y="734"/>
                </a:lnTo>
                <a:lnTo>
                  <a:pt x="1718" y="734"/>
                </a:lnTo>
                <a:lnTo>
                  <a:pt x="1718" y="736"/>
                </a:lnTo>
                <a:lnTo>
                  <a:pt x="1720" y="736"/>
                </a:lnTo>
                <a:lnTo>
                  <a:pt x="1720" y="736"/>
                </a:lnTo>
                <a:lnTo>
                  <a:pt x="1718" y="736"/>
                </a:lnTo>
                <a:lnTo>
                  <a:pt x="1720" y="738"/>
                </a:lnTo>
                <a:lnTo>
                  <a:pt x="1720" y="738"/>
                </a:lnTo>
                <a:lnTo>
                  <a:pt x="1720" y="736"/>
                </a:lnTo>
                <a:lnTo>
                  <a:pt x="1720" y="736"/>
                </a:lnTo>
                <a:lnTo>
                  <a:pt x="1720" y="736"/>
                </a:lnTo>
                <a:lnTo>
                  <a:pt x="1720" y="736"/>
                </a:lnTo>
                <a:lnTo>
                  <a:pt x="1720" y="736"/>
                </a:lnTo>
                <a:lnTo>
                  <a:pt x="1720" y="736"/>
                </a:lnTo>
                <a:lnTo>
                  <a:pt x="1720" y="738"/>
                </a:lnTo>
                <a:lnTo>
                  <a:pt x="1720" y="738"/>
                </a:lnTo>
                <a:lnTo>
                  <a:pt x="1720" y="738"/>
                </a:lnTo>
                <a:lnTo>
                  <a:pt x="1720" y="738"/>
                </a:lnTo>
                <a:lnTo>
                  <a:pt x="1722" y="738"/>
                </a:lnTo>
                <a:lnTo>
                  <a:pt x="1722" y="738"/>
                </a:lnTo>
                <a:lnTo>
                  <a:pt x="1722" y="738"/>
                </a:lnTo>
                <a:lnTo>
                  <a:pt x="1722" y="738"/>
                </a:lnTo>
                <a:lnTo>
                  <a:pt x="1722" y="741"/>
                </a:lnTo>
                <a:lnTo>
                  <a:pt x="1722" y="741"/>
                </a:lnTo>
                <a:lnTo>
                  <a:pt x="1722" y="741"/>
                </a:lnTo>
                <a:lnTo>
                  <a:pt x="1725" y="741"/>
                </a:lnTo>
                <a:lnTo>
                  <a:pt x="1725" y="738"/>
                </a:lnTo>
                <a:lnTo>
                  <a:pt x="1725" y="736"/>
                </a:lnTo>
                <a:lnTo>
                  <a:pt x="1722" y="734"/>
                </a:lnTo>
                <a:close/>
                <a:moveTo>
                  <a:pt x="1457" y="665"/>
                </a:moveTo>
                <a:lnTo>
                  <a:pt x="1457" y="665"/>
                </a:lnTo>
                <a:lnTo>
                  <a:pt x="1457" y="665"/>
                </a:lnTo>
                <a:lnTo>
                  <a:pt x="1457" y="665"/>
                </a:lnTo>
                <a:lnTo>
                  <a:pt x="1457" y="665"/>
                </a:lnTo>
                <a:lnTo>
                  <a:pt x="1457" y="663"/>
                </a:lnTo>
                <a:lnTo>
                  <a:pt x="1457" y="663"/>
                </a:lnTo>
                <a:lnTo>
                  <a:pt x="1457" y="663"/>
                </a:lnTo>
                <a:lnTo>
                  <a:pt x="1457" y="660"/>
                </a:lnTo>
                <a:lnTo>
                  <a:pt x="1457" y="660"/>
                </a:lnTo>
                <a:lnTo>
                  <a:pt x="1455" y="660"/>
                </a:lnTo>
                <a:lnTo>
                  <a:pt x="1455" y="660"/>
                </a:lnTo>
                <a:lnTo>
                  <a:pt x="1455" y="660"/>
                </a:lnTo>
                <a:lnTo>
                  <a:pt x="1455" y="663"/>
                </a:lnTo>
                <a:lnTo>
                  <a:pt x="1457" y="663"/>
                </a:lnTo>
                <a:lnTo>
                  <a:pt x="1457" y="663"/>
                </a:lnTo>
                <a:lnTo>
                  <a:pt x="1457" y="663"/>
                </a:lnTo>
                <a:lnTo>
                  <a:pt x="1457" y="665"/>
                </a:lnTo>
                <a:lnTo>
                  <a:pt x="1457" y="665"/>
                </a:lnTo>
                <a:close/>
                <a:moveTo>
                  <a:pt x="1755" y="762"/>
                </a:moveTo>
                <a:lnTo>
                  <a:pt x="1755" y="762"/>
                </a:lnTo>
                <a:lnTo>
                  <a:pt x="1755" y="762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60"/>
                </a:lnTo>
                <a:lnTo>
                  <a:pt x="1755" y="757"/>
                </a:lnTo>
                <a:lnTo>
                  <a:pt x="1755" y="757"/>
                </a:lnTo>
                <a:lnTo>
                  <a:pt x="1755" y="757"/>
                </a:lnTo>
                <a:lnTo>
                  <a:pt x="1758" y="757"/>
                </a:lnTo>
                <a:lnTo>
                  <a:pt x="1758" y="755"/>
                </a:lnTo>
                <a:lnTo>
                  <a:pt x="1758" y="755"/>
                </a:lnTo>
                <a:lnTo>
                  <a:pt x="1755" y="753"/>
                </a:lnTo>
                <a:lnTo>
                  <a:pt x="1755" y="753"/>
                </a:lnTo>
                <a:lnTo>
                  <a:pt x="1755" y="753"/>
                </a:lnTo>
                <a:lnTo>
                  <a:pt x="1755" y="753"/>
                </a:lnTo>
                <a:lnTo>
                  <a:pt x="1755" y="753"/>
                </a:lnTo>
                <a:lnTo>
                  <a:pt x="1755" y="753"/>
                </a:lnTo>
                <a:lnTo>
                  <a:pt x="1755" y="750"/>
                </a:lnTo>
                <a:lnTo>
                  <a:pt x="1755" y="750"/>
                </a:lnTo>
                <a:lnTo>
                  <a:pt x="1753" y="750"/>
                </a:lnTo>
                <a:lnTo>
                  <a:pt x="1753" y="750"/>
                </a:lnTo>
                <a:lnTo>
                  <a:pt x="1753" y="750"/>
                </a:lnTo>
                <a:lnTo>
                  <a:pt x="1753" y="750"/>
                </a:lnTo>
                <a:lnTo>
                  <a:pt x="1753" y="750"/>
                </a:lnTo>
                <a:lnTo>
                  <a:pt x="1755" y="750"/>
                </a:lnTo>
                <a:lnTo>
                  <a:pt x="1755" y="750"/>
                </a:lnTo>
                <a:lnTo>
                  <a:pt x="1753" y="748"/>
                </a:lnTo>
                <a:lnTo>
                  <a:pt x="1753" y="748"/>
                </a:lnTo>
                <a:lnTo>
                  <a:pt x="1753" y="748"/>
                </a:lnTo>
                <a:lnTo>
                  <a:pt x="1751" y="748"/>
                </a:lnTo>
                <a:lnTo>
                  <a:pt x="1748" y="746"/>
                </a:lnTo>
                <a:lnTo>
                  <a:pt x="1748" y="746"/>
                </a:lnTo>
                <a:lnTo>
                  <a:pt x="1746" y="748"/>
                </a:lnTo>
                <a:lnTo>
                  <a:pt x="1746" y="746"/>
                </a:lnTo>
                <a:lnTo>
                  <a:pt x="1748" y="746"/>
                </a:lnTo>
                <a:lnTo>
                  <a:pt x="1748" y="746"/>
                </a:lnTo>
                <a:lnTo>
                  <a:pt x="1748" y="743"/>
                </a:lnTo>
                <a:lnTo>
                  <a:pt x="1748" y="743"/>
                </a:lnTo>
                <a:lnTo>
                  <a:pt x="1748" y="743"/>
                </a:lnTo>
                <a:lnTo>
                  <a:pt x="1748" y="743"/>
                </a:lnTo>
                <a:lnTo>
                  <a:pt x="1748" y="741"/>
                </a:lnTo>
                <a:lnTo>
                  <a:pt x="1746" y="741"/>
                </a:lnTo>
                <a:lnTo>
                  <a:pt x="1746" y="743"/>
                </a:lnTo>
                <a:lnTo>
                  <a:pt x="1746" y="743"/>
                </a:lnTo>
                <a:lnTo>
                  <a:pt x="1746" y="741"/>
                </a:lnTo>
                <a:lnTo>
                  <a:pt x="1746" y="741"/>
                </a:lnTo>
                <a:lnTo>
                  <a:pt x="1744" y="741"/>
                </a:lnTo>
                <a:lnTo>
                  <a:pt x="1744" y="741"/>
                </a:lnTo>
                <a:lnTo>
                  <a:pt x="1746" y="741"/>
                </a:lnTo>
                <a:lnTo>
                  <a:pt x="1751" y="743"/>
                </a:lnTo>
                <a:lnTo>
                  <a:pt x="1753" y="743"/>
                </a:lnTo>
                <a:lnTo>
                  <a:pt x="1753" y="743"/>
                </a:lnTo>
                <a:lnTo>
                  <a:pt x="1753" y="743"/>
                </a:lnTo>
                <a:lnTo>
                  <a:pt x="1755" y="746"/>
                </a:lnTo>
                <a:lnTo>
                  <a:pt x="1758" y="746"/>
                </a:lnTo>
                <a:lnTo>
                  <a:pt x="1763" y="746"/>
                </a:lnTo>
                <a:lnTo>
                  <a:pt x="1767" y="750"/>
                </a:lnTo>
                <a:lnTo>
                  <a:pt x="1772" y="750"/>
                </a:lnTo>
                <a:lnTo>
                  <a:pt x="1774" y="750"/>
                </a:lnTo>
                <a:lnTo>
                  <a:pt x="1777" y="750"/>
                </a:lnTo>
                <a:lnTo>
                  <a:pt x="1779" y="750"/>
                </a:lnTo>
                <a:lnTo>
                  <a:pt x="1779" y="748"/>
                </a:lnTo>
                <a:lnTo>
                  <a:pt x="1777" y="748"/>
                </a:lnTo>
                <a:lnTo>
                  <a:pt x="1779" y="748"/>
                </a:lnTo>
                <a:lnTo>
                  <a:pt x="1779" y="748"/>
                </a:lnTo>
                <a:lnTo>
                  <a:pt x="1779" y="748"/>
                </a:lnTo>
                <a:lnTo>
                  <a:pt x="1779" y="746"/>
                </a:lnTo>
                <a:lnTo>
                  <a:pt x="1779" y="746"/>
                </a:lnTo>
                <a:lnTo>
                  <a:pt x="1779" y="746"/>
                </a:lnTo>
                <a:lnTo>
                  <a:pt x="1779" y="746"/>
                </a:lnTo>
                <a:lnTo>
                  <a:pt x="1777" y="743"/>
                </a:lnTo>
                <a:lnTo>
                  <a:pt x="1777" y="743"/>
                </a:lnTo>
                <a:lnTo>
                  <a:pt x="1777" y="743"/>
                </a:lnTo>
                <a:lnTo>
                  <a:pt x="1777" y="741"/>
                </a:lnTo>
                <a:lnTo>
                  <a:pt x="1774" y="738"/>
                </a:lnTo>
                <a:lnTo>
                  <a:pt x="1774" y="738"/>
                </a:lnTo>
                <a:lnTo>
                  <a:pt x="1774" y="736"/>
                </a:lnTo>
                <a:lnTo>
                  <a:pt x="1774" y="736"/>
                </a:lnTo>
                <a:lnTo>
                  <a:pt x="1772" y="734"/>
                </a:lnTo>
                <a:lnTo>
                  <a:pt x="1772" y="734"/>
                </a:lnTo>
                <a:lnTo>
                  <a:pt x="1772" y="734"/>
                </a:lnTo>
                <a:lnTo>
                  <a:pt x="1770" y="734"/>
                </a:lnTo>
                <a:lnTo>
                  <a:pt x="1770" y="734"/>
                </a:lnTo>
                <a:lnTo>
                  <a:pt x="1770" y="734"/>
                </a:lnTo>
                <a:lnTo>
                  <a:pt x="1770" y="734"/>
                </a:lnTo>
                <a:lnTo>
                  <a:pt x="1767" y="734"/>
                </a:lnTo>
                <a:lnTo>
                  <a:pt x="1767" y="734"/>
                </a:lnTo>
                <a:lnTo>
                  <a:pt x="1767" y="734"/>
                </a:lnTo>
                <a:lnTo>
                  <a:pt x="1767" y="734"/>
                </a:lnTo>
                <a:lnTo>
                  <a:pt x="1767" y="734"/>
                </a:lnTo>
                <a:lnTo>
                  <a:pt x="1767" y="736"/>
                </a:lnTo>
                <a:lnTo>
                  <a:pt x="1767" y="736"/>
                </a:lnTo>
                <a:lnTo>
                  <a:pt x="1765" y="736"/>
                </a:lnTo>
                <a:lnTo>
                  <a:pt x="1765" y="736"/>
                </a:lnTo>
                <a:lnTo>
                  <a:pt x="1765" y="738"/>
                </a:lnTo>
                <a:lnTo>
                  <a:pt x="1763" y="738"/>
                </a:lnTo>
                <a:lnTo>
                  <a:pt x="1763" y="738"/>
                </a:lnTo>
                <a:lnTo>
                  <a:pt x="1763" y="738"/>
                </a:lnTo>
                <a:lnTo>
                  <a:pt x="1763" y="738"/>
                </a:lnTo>
                <a:lnTo>
                  <a:pt x="1763" y="738"/>
                </a:lnTo>
                <a:lnTo>
                  <a:pt x="1760" y="738"/>
                </a:lnTo>
                <a:lnTo>
                  <a:pt x="1760" y="738"/>
                </a:lnTo>
                <a:lnTo>
                  <a:pt x="1758" y="738"/>
                </a:lnTo>
                <a:lnTo>
                  <a:pt x="1758" y="738"/>
                </a:lnTo>
                <a:lnTo>
                  <a:pt x="1758" y="738"/>
                </a:lnTo>
                <a:lnTo>
                  <a:pt x="1758" y="738"/>
                </a:lnTo>
                <a:lnTo>
                  <a:pt x="1760" y="736"/>
                </a:lnTo>
                <a:lnTo>
                  <a:pt x="1760" y="736"/>
                </a:lnTo>
                <a:lnTo>
                  <a:pt x="1758" y="736"/>
                </a:lnTo>
                <a:lnTo>
                  <a:pt x="1758" y="734"/>
                </a:lnTo>
                <a:lnTo>
                  <a:pt x="1755" y="734"/>
                </a:lnTo>
                <a:lnTo>
                  <a:pt x="1755" y="734"/>
                </a:lnTo>
                <a:lnTo>
                  <a:pt x="1753" y="734"/>
                </a:lnTo>
                <a:lnTo>
                  <a:pt x="1753" y="734"/>
                </a:lnTo>
                <a:lnTo>
                  <a:pt x="1753" y="734"/>
                </a:lnTo>
                <a:lnTo>
                  <a:pt x="1751" y="731"/>
                </a:lnTo>
                <a:lnTo>
                  <a:pt x="1751" y="731"/>
                </a:lnTo>
                <a:lnTo>
                  <a:pt x="1751" y="731"/>
                </a:lnTo>
                <a:lnTo>
                  <a:pt x="1751" y="731"/>
                </a:lnTo>
                <a:lnTo>
                  <a:pt x="1751" y="731"/>
                </a:lnTo>
                <a:lnTo>
                  <a:pt x="1748" y="731"/>
                </a:lnTo>
                <a:lnTo>
                  <a:pt x="1748" y="731"/>
                </a:lnTo>
                <a:lnTo>
                  <a:pt x="1741" y="731"/>
                </a:lnTo>
                <a:lnTo>
                  <a:pt x="1741" y="729"/>
                </a:lnTo>
                <a:lnTo>
                  <a:pt x="1741" y="729"/>
                </a:lnTo>
                <a:lnTo>
                  <a:pt x="1739" y="729"/>
                </a:lnTo>
                <a:lnTo>
                  <a:pt x="1739" y="729"/>
                </a:lnTo>
                <a:lnTo>
                  <a:pt x="1739" y="727"/>
                </a:lnTo>
                <a:lnTo>
                  <a:pt x="1739" y="727"/>
                </a:lnTo>
                <a:lnTo>
                  <a:pt x="1739" y="727"/>
                </a:lnTo>
                <a:lnTo>
                  <a:pt x="1746" y="729"/>
                </a:lnTo>
                <a:lnTo>
                  <a:pt x="1751" y="731"/>
                </a:lnTo>
                <a:lnTo>
                  <a:pt x="1753" y="731"/>
                </a:lnTo>
                <a:lnTo>
                  <a:pt x="1753" y="731"/>
                </a:lnTo>
                <a:lnTo>
                  <a:pt x="1753" y="731"/>
                </a:lnTo>
                <a:lnTo>
                  <a:pt x="1755" y="731"/>
                </a:lnTo>
                <a:lnTo>
                  <a:pt x="1760" y="734"/>
                </a:lnTo>
                <a:lnTo>
                  <a:pt x="1763" y="734"/>
                </a:lnTo>
                <a:lnTo>
                  <a:pt x="1767" y="731"/>
                </a:lnTo>
                <a:lnTo>
                  <a:pt x="1770" y="731"/>
                </a:lnTo>
                <a:lnTo>
                  <a:pt x="1770" y="731"/>
                </a:lnTo>
                <a:lnTo>
                  <a:pt x="1770" y="731"/>
                </a:lnTo>
                <a:lnTo>
                  <a:pt x="1770" y="731"/>
                </a:lnTo>
                <a:lnTo>
                  <a:pt x="1770" y="729"/>
                </a:lnTo>
                <a:lnTo>
                  <a:pt x="1770" y="729"/>
                </a:lnTo>
                <a:lnTo>
                  <a:pt x="1770" y="729"/>
                </a:lnTo>
                <a:lnTo>
                  <a:pt x="1767" y="729"/>
                </a:lnTo>
                <a:lnTo>
                  <a:pt x="1767" y="729"/>
                </a:lnTo>
                <a:lnTo>
                  <a:pt x="1767" y="729"/>
                </a:lnTo>
                <a:lnTo>
                  <a:pt x="1767" y="727"/>
                </a:lnTo>
                <a:lnTo>
                  <a:pt x="1765" y="727"/>
                </a:lnTo>
                <a:lnTo>
                  <a:pt x="1765" y="727"/>
                </a:lnTo>
                <a:lnTo>
                  <a:pt x="1763" y="727"/>
                </a:lnTo>
                <a:lnTo>
                  <a:pt x="1763" y="727"/>
                </a:lnTo>
                <a:lnTo>
                  <a:pt x="1760" y="727"/>
                </a:lnTo>
                <a:lnTo>
                  <a:pt x="1760" y="724"/>
                </a:lnTo>
                <a:lnTo>
                  <a:pt x="1760" y="724"/>
                </a:lnTo>
                <a:lnTo>
                  <a:pt x="1763" y="724"/>
                </a:lnTo>
                <a:lnTo>
                  <a:pt x="1763" y="724"/>
                </a:lnTo>
                <a:lnTo>
                  <a:pt x="1763" y="724"/>
                </a:lnTo>
                <a:lnTo>
                  <a:pt x="1765" y="727"/>
                </a:lnTo>
                <a:lnTo>
                  <a:pt x="1770" y="727"/>
                </a:lnTo>
                <a:lnTo>
                  <a:pt x="1770" y="727"/>
                </a:lnTo>
                <a:lnTo>
                  <a:pt x="1770" y="727"/>
                </a:lnTo>
                <a:lnTo>
                  <a:pt x="1770" y="727"/>
                </a:lnTo>
                <a:lnTo>
                  <a:pt x="1767" y="727"/>
                </a:lnTo>
                <a:lnTo>
                  <a:pt x="1767" y="724"/>
                </a:lnTo>
                <a:lnTo>
                  <a:pt x="1770" y="724"/>
                </a:lnTo>
                <a:lnTo>
                  <a:pt x="1770" y="724"/>
                </a:lnTo>
                <a:lnTo>
                  <a:pt x="1770" y="722"/>
                </a:lnTo>
                <a:lnTo>
                  <a:pt x="1770" y="722"/>
                </a:lnTo>
                <a:lnTo>
                  <a:pt x="1767" y="722"/>
                </a:lnTo>
                <a:lnTo>
                  <a:pt x="1767" y="722"/>
                </a:lnTo>
                <a:lnTo>
                  <a:pt x="1767" y="722"/>
                </a:lnTo>
                <a:lnTo>
                  <a:pt x="1767" y="719"/>
                </a:lnTo>
                <a:lnTo>
                  <a:pt x="1770" y="719"/>
                </a:lnTo>
                <a:lnTo>
                  <a:pt x="1770" y="719"/>
                </a:lnTo>
                <a:lnTo>
                  <a:pt x="1767" y="717"/>
                </a:lnTo>
                <a:lnTo>
                  <a:pt x="1765" y="717"/>
                </a:lnTo>
                <a:lnTo>
                  <a:pt x="1760" y="717"/>
                </a:lnTo>
                <a:lnTo>
                  <a:pt x="1760" y="717"/>
                </a:lnTo>
                <a:lnTo>
                  <a:pt x="1760" y="715"/>
                </a:lnTo>
                <a:lnTo>
                  <a:pt x="1760" y="715"/>
                </a:lnTo>
                <a:lnTo>
                  <a:pt x="1760" y="715"/>
                </a:lnTo>
                <a:lnTo>
                  <a:pt x="1760" y="715"/>
                </a:lnTo>
                <a:lnTo>
                  <a:pt x="1758" y="715"/>
                </a:lnTo>
                <a:lnTo>
                  <a:pt x="1758" y="717"/>
                </a:lnTo>
                <a:lnTo>
                  <a:pt x="1755" y="715"/>
                </a:lnTo>
                <a:lnTo>
                  <a:pt x="1755" y="715"/>
                </a:lnTo>
                <a:lnTo>
                  <a:pt x="1755" y="717"/>
                </a:lnTo>
                <a:lnTo>
                  <a:pt x="1753" y="717"/>
                </a:lnTo>
                <a:lnTo>
                  <a:pt x="1753" y="717"/>
                </a:lnTo>
                <a:lnTo>
                  <a:pt x="1753" y="715"/>
                </a:lnTo>
                <a:lnTo>
                  <a:pt x="1753" y="715"/>
                </a:lnTo>
                <a:lnTo>
                  <a:pt x="1753" y="715"/>
                </a:lnTo>
                <a:lnTo>
                  <a:pt x="1751" y="715"/>
                </a:lnTo>
                <a:lnTo>
                  <a:pt x="1751" y="715"/>
                </a:lnTo>
                <a:lnTo>
                  <a:pt x="1751" y="715"/>
                </a:lnTo>
                <a:lnTo>
                  <a:pt x="1751" y="717"/>
                </a:lnTo>
                <a:lnTo>
                  <a:pt x="1748" y="717"/>
                </a:lnTo>
                <a:lnTo>
                  <a:pt x="1751" y="717"/>
                </a:lnTo>
                <a:lnTo>
                  <a:pt x="1751" y="717"/>
                </a:lnTo>
                <a:lnTo>
                  <a:pt x="1751" y="717"/>
                </a:lnTo>
                <a:lnTo>
                  <a:pt x="1751" y="719"/>
                </a:lnTo>
                <a:lnTo>
                  <a:pt x="1748" y="722"/>
                </a:lnTo>
                <a:lnTo>
                  <a:pt x="1748" y="724"/>
                </a:lnTo>
                <a:lnTo>
                  <a:pt x="1748" y="724"/>
                </a:lnTo>
                <a:lnTo>
                  <a:pt x="1748" y="727"/>
                </a:lnTo>
                <a:lnTo>
                  <a:pt x="1746" y="727"/>
                </a:lnTo>
                <a:lnTo>
                  <a:pt x="1746" y="727"/>
                </a:lnTo>
                <a:lnTo>
                  <a:pt x="1746" y="727"/>
                </a:lnTo>
                <a:lnTo>
                  <a:pt x="1746" y="727"/>
                </a:lnTo>
                <a:lnTo>
                  <a:pt x="1746" y="727"/>
                </a:lnTo>
                <a:lnTo>
                  <a:pt x="1746" y="729"/>
                </a:lnTo>
                <a:lnTo>
                  <a:pt x="1746" y="729"/>
                </a:lnTo>
                <a:lnTo>
                  <a:pt x="1746" y="727"/>
                </a:lnTo>
                <a:lnTo>
                  <a:pt x="1744" y="727"/>
                </a:lnTo>
                <a:lnTo>
                  <a:pt x="1741" y="727"/>
                </a:lnTo>
                <a:lnTo>
                  <a:pt x="1741" y="727"/>
                </a:lnTo>
                <a:lnTo>
                  <a:pt x="1744" y="727"/>
                </a:lnTo>
                <a:lnTo>
                  <a:pt x="1746" y="727"/>
                </a:lnTo>
                <a:lnTo>
                  <a:pt x="1746" y="724"/>
                </a:lnTo>
                <a:lnTo>
                  <a:pt x="1746" y="724"/>
                </a:lnTo>
                <a:lnTo>
                  <a:pt x="1746" y="724"/>
                </a:lnTo>
                <a:lnTo>
                  <a:pt x="1746" y="724"/>
                </a:lnTo>
                <a:lnTo>
                  <a:pt x="1744" y="724"/>
                </a:lnTo>
                <a:lnTo>
                  <a:pt x="1744" y="724"/>
                </a:lnTo>
                <a:lnTo>
                  <a:pt x="1744" y="724"/>
                </a:lnTo>
                <a:lnTo>
                  <a:pt x="1744" y="724"/>
                </a:lnTo>
                <a:lnTo>
                  <a:pt x="1741" y="724"/>
                </a:lnTo>
                <a:lnTo>
                  <a:pt x="1741" y="724"/>
                </a:lnTo>
                <a:lnTo>
                  <a:pt x="1741" y="724"/>
                </a:lnTo>
                <a:lnTo>
                  <a:pt x="1744" y="722"/>
                </a:lnTo>
                <a:lnTo>
                  <a:pt x="1746" y="722"/>
                </a:lnTo>
                <a:lnTo>
                  <a:pt x="1746" y="722"/>
                </a:lnTo>
                <a:lnTo>
                  <a:pt x="1746" y="719"/>
                </a:lnTo>
                <a:lnTo>
                  <a:pt x="1746" y="719"/>
                </a:lnTo>
                <a:lnTo>
                  <a:pt x="1746" y="719"/>
                </a:lnTo>
                <a:lnTo>
                  <a:pt x="1748" y="719"/>
                </a:lnTo>
                <a:lnTo>
                  <a:pt x="1748" y="719"/>
                </a:lnTo>
                <a:lnTo>
                  <a:pt x="1748" y="717"/>
                </a:lnTo>
                <a:lnTo>
                  <a:pt x="1748" y="717"/>
                </a:lnTo>
                <a:lnTo>
                  <a:pt x="1748" y="717"/>
                </a:lnTo>
                <a:lnTo>
                  <a:pt x="1748" y="715"/>
                </a:lnTo>
                <a:lnTo>
                  <a:pt x="1748" y="715"/>
                </a:lnTo>
                <a:lnTo>
                  <a:pt x="1746" y="715"/>
                </a:lnTo>
                <a:lnTo>
                  <a:pt x="1746" y="715"/>
                </a:lnTo>
                <a:lnTo>
                  <a:pt x="1746" y="712"/>
                </a:lnTo>
                <a:lnTo>
                  <a:pt x="1746" y="712"/>
                </a:lnTo>
                <a:lnTo>
                  <a:pt x="1746" y="712"/>
                </a:lnTo>
                <a:lnTo>
                  <a:pt x="1744" y="712"/>
                </a:lnTo>
                <a:lnTo>
                  <a:pt x="1744" y="712"/>
                </a:lnTo>
                <a:lnTo>
                  <a:pt x="1741" y="712"/>
                </a:lnTo>
                <a:lnTo>
                  <a:pt x="1741" y="712"/>
                </a:lnTo>
                <a:lnTo>
                  <a:pt x="1741" y="712"/>
                </a:lnTo>
                <a:lnTo>
                  <a:pt x="1741" y="712"/>
                </a:lnTo>
                <a:lnTo>
                  <a:pt x="1739" y="712"/>
                </a:lnTo>
                <a:lnTo>
                  <a:pt x="1737" y="710"/>
                </a:lnTo>
                <a:lnTo>
                  <a:pt x="1737" y="710"/>
                </a:lnTo>
                <a:lnTo>
                  <a:pt x="1737" y="710"/>
                </a:lnTo>
                <a:lnTo>
                  <a:pt x="1734" y="715"/>
                </a:lnTo>
                <a:lnTo>
                  <a:pt x="1732" y="715"/>
                </a:lnTo>
                <a:lnTo>
                  <a:pt x="1732" y="717"/>
                </a:lnTo>
                <a:lnTo>
                  <a:pt x="1732" y="717"/>
                </a:lnTo>
                <a:lnTo>
                  <a:pt x="1734" y="717"/>
                </a:lnTo>
                <a:lnTo>
                  <a:pt x="1734" y="719"/>
                </a:lnTo>
                <a:lnTo>
                  <a:pt x="1732" y="719"/>
                </a:lnTo>
                <a:lnTo>
                  <a:pt x="1729" y="717"/>
                </a:lnTo>
                <a:lnTo>
                  <a:pt x="1727" y="717"/>
                </a:lnTo>
                <a:lnTo>
                  <a:pt x="1727" y="717"/>
                </a:lnTo>
                <a:lnTo>
                  <a:pt x="1727" y="717"/>
                </a:lnTo>
                <a:lnTo>
                  <a:pt x="1727" y="717"/>
                </a:lnTo>
                <a:lnTo>
                  <a:pt x="1727" y="717"/>
                </a:lnTo>
                <a:lnTo>
                  <a:pt x="1727" y="719"/>
                </a:lnTo>
                <a:lnTo>
                  <a:pt x="1727" y="719"/>
                </a:lnTo>
                <a:lnTo>
                  <a:pt x="1727" y="719"/>
                </a:lnTo>
                <a:lnTo>
                  <a:pt x="1727" y="719"/>
                </a:lnTo>
                <a:lnTo>
                  <a:pt x="1727" y="722"/>
                </a:lnTo>
                <a:lnTo>
                  <a:pt x="1727" y="722"/>
                </a:lnTo>
                <a:lnTo>
                  <a:pt x="1727" y="722"/>
                </a:lnTo>
                <a:lnTo>
                  <a:pt x="1727" y="722"/>
                </a:lnTo>
                <a:lnTo>
                  <a:pt x="1727" y="724"/>
                </a:lnTo>
                <a:lnTo>
                  <a:pt x="1729" y="724"/>
                </a:lnTo>
                <a:lnTo>
                  <a:pt x="1729" y="724"/>
                </a:lnTo>
                <a:lnTo>
                  <a:pt x="1729" y="727"/>
                </a:lnTo>
                <a:lnTo>
                  <a:pt x="1729" y="727"/>
                </a:lnTo>
                <a:lnTo>
                  <a:pt x="1727" y="724"/>
                </a:lnTo>
                <a:lnTo>
                  <a:pt x="1727" y="724"/>
                </a:lnTo>
                <a:lnTo>
                  <a:pt x="1727" y="724"/>
                </a:lnTo>
                <a:lnTo>
                  <a:pt x="1727" y="722"/>
                </a:lnTo>
                <a:lnTo>
                  <a:pt x="1727" y="722"/>
                </a:lnTo>
                <a:lnTo>
                  <a:pt x="1725" y="722"/>
                </a:lnTo>
                <a:lnTo>
                  <a:pt x="1725" y="722"/>
                </a:lnTo>
                <a:lnTo>
                  <a:pt x="1725" y="719"/>
                </a:lnTo>
                <a:lnTo>
                  <a:pt x="1725" y="719"/>
                </a:lnTo>
                <a:lnTo>
                  <a:pt x="1722" y="719"/>
                </a:lnTo>
                <a:lnTo>
                  <a:pt x="1722" y="717"/>
                </a:lnTo>
                <a:lnTo>
                  <a:pt x="1722" y="717"/>
                </a:lnTo>
                <a:lnTo>
                  <a:pt x="1722" y="717"/>
                </a:lnTo>
                <a:lnTo>
                  <a:pt x="1720" y="719"/>
                </a:lnTo>
                <a:lnTo>
                  <a:pt x="1720" y="719"/>
                </a:lnTo>
                <a:lnTo>
                  <a:pt x="1722" y="722"/>
                </a:lnTo>
                <a:lnTo>
                  <a:pt x="1722" y="722"/>
                </a:lnTo>
                <a:lnTo>
                  <a:pt x="1722" y="724"/>
                </a:lnTo>
                <a:lnTo>
                  <a:pt x="1725" y="724"/>
                </a:lnTo>
                <a:lnTo>
                  <a:pt x="1725" y="724"/>
                </a:lnTo>
                <a:lnTo>
                  <a:pt x="1725" y="724"/>
                </a:lnTo>
                <a:lnTo>
                  <a:pt x="1725" y="724"/>
                </a:lnTo>
                <a:lnTo>
                  <a:pt x="1722" y="724"/>
                </a:lnTo>
                <a:lnTo>
                  <a:pt x="1722" y="724"/>
                </a:lnTo>
                <a:lnTo>
                  <a:pt x="1720" y="724"/>
                </a:lnTo>
                <a:lnTo>
                  <a:pt x="1720" y="724"/>
                </a:lnTo>
                <a:lnTo>
                  <a:pt x="1720" y="724"/>
                </a:lnTo>
                <a:lnTo>
                  <a:pt x="1720" y="727"/>
                </a:lnTo>
                <a:lnTo>
                  <a:pt x="1720" y="727"/>
                </a:lnTo>
                <a:lnTo>
                  <a:pt x="1725" y="729"/>
                </a:lnTo>
                <a:lnTo>
                  <a:pt x="1725" y="731"/>
                </a:lnTo>
                <a:lnTo>
                  <a:pt x="1727" y="731"/>
                </a:lnTo>
                <a:lnTo>
                  <a:pt x="1727" y="731"/>
                </a:lnTo>
                <a:lnTo>
                  <a:pt x="1729" y="731"/>
                </a:lnTo>
                <a:lnTo>
                  <a:pt x="1732" y="736"/>
                </a:lnTo>
                <a:lnTo>
                  <a:pt x="1734" y="736"/>
                </a:lnTo>
                <a:lnTo>
                  <a:pt x="1737" y="738"/>
                </a:lnTo>
                <a:lnTo>
                  <a:pt x="1737" y="738"/>
                </a:lnTo>
                <a:lnTo>
                  <a:pt x="1734" y="738"/>
                </a:lnTo>
                <a:lnTo>
                  <a:pt x="1732" y="736"/>
                </a:lnTo>
                <a:lnTo>
                  <a:pt x="1727" y="731"/>
                </a:lnTo>
                <a:lnTo>
                  <a:pt x="1725" y="731"/>
                </a:lnTo>
                <a:lnTo>
                  <a:pt x="1725" y="731"/>
                </a:lnTo>
                <a:lnTo>
                  <a:pt x="1725" y="731"/>
                </a:lnTo>
                <a:lnTo>
                  <a:pt x="1725" y="731"/>
                </a:lnTo>
                <a:lnTo>
                  <a:pt x="1725" y="734"/>
                </a:lnTo>
                <a:lnTo>
                  <a:pt x="1725" y="734"/>
                </a:lnTo>
                <a:lnTo>
                  <a:pt x="1725" y="734"/>
                </a:lnTo>
                <a:lnTo>
                  <a:pt x="1725" y="736"/>
                </a:lnTo>
                <a:lnTo>
                  <a:pt x="1725" y="736"/>
                </a:lnTo>
                <a:lnTo>
                  <a:pt x="1725" y="736"/>
                </a:lnTo>
                <a:lnTo>
                  <a:pt x="1725" y="738"/>
                </a:lnTo>
                <a:lnTo>
                  <a:pt x="1725" y="741"/>
                </a:lnTo>
                <a:lnTo>
                  <a:pt x="1725" y="741"/>
                </a:lnTo>
                <a:lnTo>
                  <a:pt x="1725" y="743"/>
                </a:lnTo>
                <a:lnTo>
                  <a:pt x="1725" y="743"/>
                </a:lnTo>
                <a:lnTo>
                  <a:pt x="1725" y="743"/>
                </a:lnTo>
                <a:lnTo>
                  <a:pt x="1725" y="741"/>
                </a:lnTo>
                <a:lnTo>
                  <a:pt x="1725" y="741"/>
                </a:lnTo>
                <a:lnTo>
                  <a:pt x="1727" y="741"/>
                </a:lnTo>
                <a:lnTo>
                  <a:pt x="1727" y="741"/>
                </a:lnTo>
                <a:lnTo>
                  <a:pt x="1727" y="741"/>
                </a:lnTo>
                <a:lnTo>
                  <a:pt x="1727" y="743"/>
                </a:lnTo>
                <a:lnTo>
                  <a:pt x="1727" y="743"/>
                </a:lnTo>
                <a:lnTo>
                  <a:pt x="1729" y="743"/>
                </a:lnTo>
                <a:lnTo>
                  <a:pt x="1729" y="743"/>
                </a:lnTo>
                <a:lnTo>
                  <a:pt x="1729" y="743"/>
                </a:lnTo>
                <a:lnTo>
                  <a:pt x="1729" y="743"/>
                </a:lnTo>
                <a:lnTo>
                  <a:pt x="1732" y="743"/>
                </a:lnTo>
                <a:lnTo>
                  <a:pt x="1732" y="743"/>
                </a:lnTo>
                <a:lnTo>
                  <a:pt x="1732" y="743"/>
                </a:lnTo>
                <a:lnTo>
                  <a:pt x="1732" y="746"/>
                </a:lnTo>
                <a:lnTo>
                  <a:pt x="1737" y="748"/>
                </a:lnTo>
                <a:lnTo>
                  <a:pt x="1737" y="748"/>
                </a:lnTo>
                <a:lnTo>
                  <a:pt x="1737" y="748"/>
                </a:lnTo>
                <a:lnTo>
                  <a:pt x="1737" y="748"/>
                </a:lnTo>
                <a:lnTo>
                  <a:pt x="1737" y="750"/>
                </a:lnTo>
                <a:lnTo>
                  <a:pt x="1737" y="750"/>
                </a:lnTo>
                <a:lnTo>
                  <a:pt x="1737" y="750"/>
                </a:lnTo>
                <a:lnTo>
                  <a:pt x="1737" y="750"/>
                </a:lnTo>
                <a:lnTo>
                  <a:pt x="1739" y="750"/>
                </a:lnTo>
                <a:lnTo>
                  <a:pt x="1739" y="750"/>
                </a:lnTo>
                <a:lnTo>
                  <a:pt x="1737" y="750"/>
                </a:lnTo>
                <a:lnTo>
                  <a:pt x="1739" y="750"/>
                </a:lnTo>
                <a:lnTo>
                  <a:pt x="1739" y="750"/>
                </a:lnTo>
                <a:lnTo>
                  <a:pt x="1739" y="750"/>
                </a:lnTo>
                <a:lnTo>
                  <a:pt x="1739" y="750"/>
                </a:lnTo>
                <a:lnTo>
                  <a:pt x="1739" y="750"/>
                </a:lnTo>
                <a:lnTo>
                  <a:pt x="1741" y="750"/>
                </a:lnTo>
                <a:lnTo>
                  <a:pt x="1741" y="750"/>
                </a:lnTo>
                <a:lnTo>
                  <a:pt x="1741" y="750"/>
                </a:lnTo>
                <a:lnTo>
                  <a:pt x="1741" y="750"/>
                </a:lnTo>
                <a:lnTo>
                  <a:pt x="1741" y="750"/>
                </a:lnTo>
                <a:lnTo>
                  <a:pt x="1741" y="750"/>
                </a:lnTo>
                <a:lnTo>
                  <a:pt x="1741" y="753"/>
                </a:lnTo>
                <a:lnTo>
                  <a:pt x="1741" y="753"/>
                </a:lnTo>
                <a:lnTo>
                  <a:pt x="1741" y="753"/>
                </a:lnTo>
                <a:lnTo>
                  <a:pt x="1741" y="753"/>
                </a:lnTo>
                <a:lnTo>
                  <a:pt x="1741" y="750"/>
                </a:lnTo>
                <a:lnTo>
                  <a:pt x="1739" y="750"/>
                </a:lnTo>
                <a:lnTo>
                  <a:pt x="1739" y="753"/>
                </a:lnTo>
                <a:lnTo>
                  <a:pt x="1739" y="753"/>
                </a:lnTo>
                <a:lnTo>
                  <a:pt x="1741" y="753"/>
                </a:lnTo>
                <a:lnTo>
                  <a:pt x="1748" y="757"/>
                </a:lnTo>
                <a:lnTo>
                  <a:pt x="1748" y="757"/>
                </a:lnTo>
                <a:lnTo>
                  <a:pt x="1751" y="760"/>
                </a:lnTo>
                <a:lnTo>
                  <a:pt x="1751" y="760"/>
                </a:lnTo>
                <a:lnTo>
                  <a:pt x="1748" y="760"/>
                </a:lnTo>
                <a:lnTo>
                  <a:pt x="1746" y="757"/>
                </a:lnTo>
                <a:lnTo>
                  <a:pt x="1744" y="755"/>
                </a:lnTo>
                <a:lnTo>
                  <a:pt x="1744" y="755"/>
                </a:lnTo>
                <a:lnTo>
                  <a:pt x="1741" y="757"/>
                </a:lnTo>
                <a:lnTo>
                  <a:pt x="1744" y="757"/>
                </a:lnTo>
                <a:lnTo>
                  <a:pt x="1744" y="757"/>
                </a:lnTo>
                <a:lnTo>
                  <a:pt x="1744" y="760"/>
                </a:lnTo>
                <a:lnTo>
                  <a:pt x="1746" y="760"/>
                </a:lnTo>
                <a:lnTo>
                  <a:pt x="1746" y="760"/>
                </a:lnTo>
                <a:lnTo>
                  <a:pt x="1746" y="760"/>
                </a:lnTo>
                <a:lnTo>
                  <a:pt x="1748" y="760"/>
                </a:lnTo>
                <a:lnTo>
                  <a:pt x="1748" y="762"/>
                </a:lnTo>
                <a:lnTo>
                  <a:pt x="1748" y="762"/>
                </a:lnTo>
                <a:lnTo>
                  <a:pt x="1751" y="762"/>
                </a:lnTo>
                <a:lnTo>
                  <a:pt x="1753" y="762"/>
                </a:lnTo>
                <a:lnTo>
                  <a:pt x="1755" y="762"/>
                </a:lnTo>
                <a:close/>
                <a:moveTo>
                  <a:pt x="1439" y="653"/>
                </a:moveTo>
                <a:lnTo>
                  <a:pt x="1439" y="653"/>
                </a:lnTo>
                <a:lnTo>
                  <a:pt x="1439" y="653"/>
                </a:lnTo>
                <a:lnTo>
                  <a:pt x="1439" y="653"/>
                </a:lnTo>
                <a:lnTo>
                  <a:pt x="1436" y="653"/>
                </a:lnTo>
                <a:lnTo>
                  <a:pt x="1436" y="653"/>
                </a:lnTo>
                <a:lnTo>
                  <a:pt x="1436" y="653"/>
                </a:lnTo>
                <a:lnTo>
                  <a:pt x="1436" y="653"/>
                </a:lnTo>
                <a:lnTo>
                  <a:pt x="1436" y="653"/>
                </a:lnTo>
                <a:lnTo>
                  <a:pt x="1439" y="653"/>
                </a:lnTo>
                <a:lnTo>
                  <a:pt x="1439" y="653"/>
                </a:lnTo>
                <a:lnTo>
                  <a:pt x="1439" y="653"/>
                </a:lnTo>
                <a:lnTo>
                  <a:pt x="1439" y="653"/>
                </a:lnTo>
                <a:lnTo>
                  <a:pt x="1439" y="653"/>
                </a:lnTo>
                <a:close/>
                <a:moveTo>
                  <a:pt x="1349" y="675"/>
                </a:moveTo>
                <a:lnTo>
                  <a:pt x="1349" y="675"/>
                </a:lnTo>
                <a:lnTo>
                  <a:pt x="1349" y="675"/>
                </a:lnTo>
                <a:lnTo>
                  <a:pt x="1349" y="675"/>
                </a:lnTo>
                <a:lnTo>
                  <a:pt x="1349" y="675"/>
                </a:lnTo>
                <a:lnTo>
                  <a:pt x="1349" y="675"/>
                </a:lnTo>
                <a:lnTo>
                  <a:pt x="1349" y="675"/>
                </a:lnTo>
                <a:lnTo>
                  <a:pt x="1346" y="677"/>
                </a:lnTo>
                <a:lnTo>
                  <a:pt x="1346" y="677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7"/>
                </a:lnTo>
                <a:lnTo>
                  <a:pt x="1344" y="677"/>
                </a:lnTo>
                <a:lnTo>
                  <a:pt x="1342" y="677"/>
                </a:lnTo>
                <a:lnTo>
                  <a:pt x="1342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4" y="679"/>
                </a:lnTo>
                <a:lnTo>
                  <a:pt x="1342" y="679"/>
                </a:lnTo>
                <a:lnTo>
                  <a:pt x="1342" y="682"/>
                </a:lnTo>
                <a:lnTo>
                  <a:pt x="1344" y="682"/>
                </a:lnTo>
                <a:lnTo>
                  <a:pt x="1346" y="679"/>
                </a:lnTo>
                <a:lnTo>
                  <a:pt x="1346" y="679"/>
                </a:lnTo>
                <a:lnTo>
                  <a:pt x="1346" y="679"/>
                </a:lnTo>
                <a:lnTo>
                  <a:pt x="1349" y="675"/>
                </a:lnTo>
                <a:lnTo>
                  <a:pt x="1349" y="675"/>
                </a:lnTo>
                <a:close/>
                <a:moveTo>
                  <a:pt x="1770" y="703"/>
                </a:moveTo>
                <a:lnTo>
                  <a:pt x="1767" y="701"/>
                </a:lnTo>
                <a:lnTo>
                  <a:pt x="1767" y="701"/>
                </a:lnTo>
                <a:lnTo>
                  <a:pt x="1767" y="701"/>
                </a:lnTo>
                <a:lnTo>
                  <a:pt x="1767" y="701"/>
                </a:lnTo>
                <a:lnTo>
                  <a:pt x="1765" y="701"/>
                </a:lnTo>
                <a:lnTo>
                  <a:pt x="1765" y="698"/>
                </a:lnTo>
                <a:lnTo>
                  <a:pt x="1765" y="698"/>
                </a:lnTo>
                <a:lnTo>
                  <a:pt x="1763" y="698"/>
                </a:lnTo>
                <a:lnTo>
                  <a:pt x="1763" y="698"/>
                </a:lnTo>
                <a:lnTo>
                  <a:pt x="1763" y="698"/>
                </a:lnTo>
                <a:lnTo>
                  <a:pt x="1763" y="698"/>
                </a:lnTo>
                <a:lnTo>
                  <a:pt x="1760" y="698"/>
                </a:lnTo>
                <a:lnTo>
                  <a:pt x="1760" y="696"/>
                </a:lnTo>
                <a:lnTo>
                  <a:pt x="1760" y="696"/>
                </a:lnTo>
                <a:lnTo>
                  <a:pt x="1760" y="696"/>
                </a:lnTo>
                <a:lnTo>
                  <a:pt x="1760" y="696"/>
                </a:lnTo>
                <a:lnTo>
                  <a:pt x="1760" y="696"/>
                </a:lnTo>
                <a:lnTo>
                  <a:pt x="1760" y="698"/>
                </a:lnTo>
                <a:lnTo>
                  <a:pt x="1760" y="698"/>
                </a:lnTo>
                <a:lnTo>
                  <a:pt x="1763" y="703"/>
                </a:lnTo>
                <a:lnTo>
                  <a:pt x="1763" y="703"/>
                </a:lnTo>
                <a:lnTo>
                  <a:pt x="1763" y="703"/>
                </a:lnTo>
                <a:lnTo>
                  <a:pt x="1763" y="703"/>
                </a:lnTo>
                <a:lnTo>
                  <a:pt x="1765" y="703"/>
                </a:lnTo>
                <a:lnTo>
                  <a:pt x="1765" y="705"/>
                </a:lnTo>
                <a:lnTo>
                  <a:pt x="1765" y="705"/>
                </a:lnTo>
                <a:lnTo>
                  <a:pt x="1765" y="708"/>
                </a:lnTo>
                <a:lnTo>
                  <a:pt x="1765" y="708"/>
                </a:lnTo>
                <a:lnTo>
                  <a:pt x="1765" y="708"/>
                </a:lnTo>
                <a:lnTo>
                  <a:pt x="1765" y="708"/>
                </a:lnTo>
                <a:lnTo>
                  <a:pt x="1767" y="708"/>
                </a:lnTo>
                <a:lnTo>
                  <a:pt x="1767" y="708"/>
                </a:lnTo>
                <a:lnTo>
                  <a:pt x="1767" y="710"/>
                </a:lnTo>
                <a:lnTo>
                  <a:pt x="1770" y="712"/>
                </a:lnTo>
                <a:lnTo>
                  <a:pt x="1770" y="712"/>
                </a:lnTo>
                <a:lnTo>
                  <a:pt x="1770" y="710"/>
                </a:lnTo>
                <a:lnTo>
                  <a:pt x="1770" y="710"/>
                </a:lnTo>
                <a:lnTo>
                  <a:pt x="1770" y="708"/>
                </a:lnTo>
                <a:lnTo>
                  <a:pt x="1770" y="708"/>
                </a:lnTo>
                <a:lnTo>
                  <a:pt x="1770" y="708"/>
                </a:lnTo>
                <a:lnTo>
                  <a:pt x="1770" y="708"/>
                </a:lnTo>
                <a:lnTo>
                  <a:pt x="1770" y="705"/>
                </a:lnTo>
                <a:lnTo>
                  <a:pt x="1770" y="708"/>
                </a:lnTo>
                <a:lnTo>
                  <a:pt x="1770" y="708"/>
                </a:lnTo>
                <a:lnTo>
                  <a:pt x="1770" y="708"/>
                </a:lnTo>
                <a:lnTo>
                  <a:pt x="1770" y="708"/>
                </a:lnTo>
                <a:lnTo>
                  <a:pt x="1770" y="710"/>
                </a:lnTo>
                <a:lnTo>
                  <a:pt x="1770" y="710"/>
                </a:lnTo>
                <a:lnTo>
                  <a:pt x="1770" y="710"/>
                </a:lnTo>
                <a:lnTo>
                  <a:pt x="1770" y="710"/>
                </a:lnTo>
                <a:lnTo>
                  <a:pt x="1772" y="710"/>
                </a:lnTo>
                <a:lnTo>
                  <a:pt x="1772" y="712"/>
                </a:lnTo>
                <a:lnTo>
                  <a:pt x="1770" y="715"/>
                </a:lnTo>
                <a:lnTo>
                  <a:pt x="1770" y="715"/>
                </a:lnTo>
                <a:lnTo>
                  <a:pt x="1770" y="715"/>
                </a:lnTo>
                <a:lnTo>
                  <a:pt x="1772" y="717"/>
                </a:lnTo>
                <a:lnTo>
                  <a:pt x="1772" y="717"/>
                </a:lnTo>
                <a:lnTo>
                  <a:pt x="1772" y="717"/>
                </a:lnTo>
                <a:lnTo>
                  <a:pt x="1772" y="719"/>
                </a:lnTo>
                <a:lnTo>
                  <a:pt x="1772" y="719"/>
                </a:lnTo>
                <a:lnTo>
                  <a:pt x="1774" y="719"/>
                </a:lnTo>
                <a:lnTo>
                  <a:pt x="1774" y="724"/>
                </a:lnTo>
                <a:lnTo>
                  <a:pt x="1777" y="724"/>
                </a:lnTo>
                <a:lnTo>
                  <a:pt x="1777" y="727"/>
                </a:lnTo>
                <a:lnTo>
                  <a:pt x="1779" y="729"/>
                </a:lnTo>
                <a:lnTo>
                  <a:pt x="1779" y="731"/>
                </a:lnTo>
                <a:lnTo>
                  <a:pt x="1779" y="731"/>
                </a:lnTo>
                <a:lnTo>
                  <a:pt x="1779" y="731"/>
                </a:lnTo>
                <a:lnTo>
                  <a:pt x="1779" y="731"/>
                </a:lnTo>
                <a:lnTo>
                  <a:pt x="1779" y="734"/>
                </a:lnTo>
                <a:lnTo>
                  <a:pt x="1779" y="734"/>
                </a:lnTo>
                <a:lnTo>
                  <a:pt x="1782" y="736"/>
                </a:lnTo>
                <a:lnTo>
                  <a:pt x="1782" y="736"/>
                </a:lnTo>
                <a:lnTo>
                  <a:pt x="1782" y="738"/>
                </a:lnTo>
                <a:lnTo>
                  <a:pt x="1782" y="738"/>
                </a:lnTo>
                <a:lnTo>
                  <a:pt x="1784" y="741"/>
                </a:lnTo>
                <a:lnTo>
                  <a:pt x="1784" y="741"/>
                </a:lnTo>
                <a:lnTo>
                  <a:pt x="1784" y="741"/>
                </a:lnTo>
                <a:lnTo>
                  <a:pt x="1784" y="741"/>
                </a:lnTo>
                <a:lnTo>
                  <a:pt x="1786" y="743"/>
                </a:lnTo>
                <a:lnTo>
                  <a:pt x="1786" y="743"/>
                </a:lnTo>
                <a:lnTo>
                  <a:pt x="1789" y="743"/>
                </a:lnTo>
                <a:lnTo>
                  <a:pt x="1789" y="741"/>
                </a:lnTo>
                <a:lnTo>
                  <a:pt x="1791" y="741"/>
                </a:lnTo>
                <a:lnTo>
                  <a:pt x="1793" y="741"/>
                </a:lnTo>
                <a:lnTo>
                  <a:pt x="1791" y="741"/>
                </a:lnTo>
                <a:lnTo>
                  <a:pt x="1791" y="743"/>
                </a:lnTo>
                <a:lnTo>
                  <a:pt x="1791" y="743"/>
                </a:lnTo>
                <a:lnTo>
                  <a:pt x="1789" y="743"/>
                </a:lnTo>
                <a:lnTo>
                  <a:pt x="1789" y="746"/>
                </a:lnTo>
                <a:lnTo>
                  <a:pt x="1789" y="746"/>
                </a:lnTo>
                <a:lnTo>
                  <a:pt x="1789" y="746"/>
                </a:lnTo>
                <a:lnTo>
                  <a:pt x="1789" y="746"/>
                </a:lnTo>
                <a:lnTo>
                  <a:pt x="1786" y="746"/>
                </a:lnTo>
                <a:lnTo>
                  <a:pt x="1786" y="746"/>
                </a:lnTo>
                <a:lnTo>
                  <a:pt x="1789" y="746"/>
                </a:lnTo>
                <a:lnTo>
                  <a:pt x="1789" y="746"/>
                </a:lnTo>
                <a:lnTo>
                  <a:pt x="1789" y="746"/>
                </a:lnTo>
                <a:lnTo>
                  <a:pt x="1789" y="746"/>
                </a:lnTo>
                <a:lnTo>
                  <a:pt x="1791" y="748"/>
                </a:lnTo>
                <a:lnTo>
                  <a:pt x="1791" y="750"/>
                </a:lnTo>
                <a:lnTo>
                  <a:pt x="1791" y="750"/>
                </a:lnTo>
                <a:lnTo>
                  <a:pt x="1793" y="750"/>
                </a:lnTo>
                <a:lnTo>
                  <a:pt x="1796" y="748"/>
                </a:lnTo>
                <a:lnTo>
                  <a:pt x="1798" y="748"/>
                </a:lnTo>
                <a:lnTo>
                  <a:pt x="1796" y="748"/>
                </a:lnTo>
                <a:lnTo>
                  <a:pt x="1796" y="750"/>
                </a:lnTo>
                <a:lnTo>
                  <a:pt x="1796" y="750"/>
                </a:lnTo>
                <a:lnTo>
                  <a:pt x="1796" y="750"/>
                </a:lnTo>
                <a:lnTo>
                  <a:pt x="1796" y="750"/>
                </a:lnTo>
                <a:lnTo>
                  <a:pt x="1796" y="750"/>
                </a:lnTo>
                <a:lnTo>
                  <a:pt x="1798" y="750"/>
                </a:lnTo>
                <a:lnTo>
                  <a:pt x="1798" y="753"/>
                </a:lnTo>
                <a:lnTo>
                  <a:pt x="1798" y="753"/>
                </a:lnTo>
                <a:lnTo>
                  <a:pt x="1796" y="750"/>
                </a:lnTo>
                <a:lnTo>
                  <a:pt x="1791" y="750"/>
                </a:lnTo>
                <a:lnTo>
                  <a:pt x="1791" y="750"/>
                </a:lnTo>
                <a:lnTo>
                  <a:pt x="1791" y="750"/>
                </a:lnTo>
                <a:lnTo>
                  <a:pt x="1789" y="750"/>
                </a:lnTo>
                <a:lnTo>
                  <a:pt x="1789" y="750"/>
                </a:lnTo>
                <a:lnTo>
                  <a:pt x="1789" y="750"/>
                </a:lnTo>
                <a:lnTo>
                  <a:pt x="1791" y="753"/>
                </a:lnTo>
                <a:lnTo>
                  <a:pt x="1791" y="753"/>
                </a:lnTo>
                <a:lnTo>
                  <a:pt x="1791" y="753"/>
                </a:lnTo>
                <a:lnTo>
                  <a:pt x="1791" y="753"/>
                </a:lnTo>
                <a:lnTo>
                  <a:pt x="1791" y="753"/>
                </a:lnTo>
                <a:lnTo>
                  <a:pt x="1793" y="753"/>
                </a:lnTo>
                <a:lnTo>
                  <a:pt x="1793" y="755"/>
                </a:lnTo>
                <a:lnTo>
                  <a:pt x="1793" y="755"/>
                </a:lnTo>
                <a:lnTo>
                  <a:pt x="1791" y="755"/>
                </a:lnTo>
                <a:lnTo>
                  <a:pt x="1791" y="755"/>
                </a:lnTo>
                <a:lnTo>
                  <a:pt x="1791" y="757"/>
                </a:lnTo>
                <a:lnTo>
                  <a:pt x="1791" y="757"/>
                </a:lnTo>
                <a:lnTo>
                  <a:pt x="1791" y="757"/>
                </a:lnTo>
                <a:lnTo>
                  <a:pt x="1791" y="760"/>
                </a:lnTo>
                <a:lnTo>
                  <a:pt x="1791" y="760"/>
                </a:lnTo>
                <a:lnTo>
                  <a:pt x="1793" y="760"/>
                </a:lnTo>
                <a:lnTo>
                  <a:pt x="1793" y="760"/>
                </a:lnTo>
                <a:lnTo>
                  <a:pt x="1793" y="760"/>
                </a:lnTo>
                <a:lnTo>
                  <a:pt x="1793" y="760"/>
                </a:lnTo>
                <a:lnTo>
                  <a:pt x="1791" y="760"/>
                </a:lnTo>
                <a:lnTo>
                  <a:pt x="1791" y="762"/>
                </a:lnTo>
                <a:lnTo>
                  <a:pt x="1791" y="762"/>
                </a:lnTo>
                <a:lnTo>
                  <a:pt x="1791" y="762"/>
                </a:lnTo>
                <a:lnTo>
                  <a:pt x="1791" y="762"/>
                </a:lnTo>
                <a:lnTo>
                  <a:pt x="1791" y="764"/>
                </a:lnTo>
                <a:lnTo>
                  <a:pt x="1793" y="764"/>
                </a:lnTo>
                <a:lnTo>
                  <a:pt x="1793" y="764"/>
                </a:lnTo>
                <a:lnTo>
                  <a:pt x="1791" y="767"/>
                </a:lnTo>
                <a:lnTo>
                  <a:pt x="1791" y="767"/>
                </a:lnTo>
                <a:lnTo>
                  <a:pt x="1793" y="769"/>
                </a:lnTo>
                <a:lnTo>
                  <a:pt x="1793" y="772"/>
                </a:lnTo>
                <a:lnTo>
                  <a:pt x="1793" y="774"/>
                </a:lnTo>
                <a:lnTo>
                  <a:pt x="1796" y="772"/>
                </a:lnTo>
                <a:lnTo>
                  <a:pt x="1796" y="772"/>
                </a:lnTo>
                <a:lnTo>
                  <a:pt x="1798" y="772"/>
                </a:lnTo>
                <a:lnTo>
                  <a:pt x="1798" y="772"/>
                </a:lnTo>
                <a:lnTo>
                  <a:pt x="1798" y="769"/>
                </a:lnTo>
                <a:lnTo>
                  <a:pt x="1798" y="769"/>
                </a:lnTo>
                <a:lnTo>
                  <a:pt x="1800" y="767"/>
                </a:lnTo>
                <a:lnTo>
                  <a:pt x="1800" y="767"/>
                </a:lnTo>
                <a:lnTo>
                  <a:pt x="1800" y="767"/>
                </a:lnTo>
                <a:lnTo>
                  <a:pt x="1800" y="767"/>
                </a:lnTo>
                <a:lnTo>
                  <a:pt x="1800" y="767"/>
                </a:lnTo>
                <a:lnTo>
                  <a:pt x="1800" y="767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4"/>
                </a:lnTo>
                <a:lnTo>
                  <a:pt x="1800" y="762"/>
                </a:lnTo>
                <a:lnTo>
                  <a:pt x="1803" y="762"/>
                </a:lnTo>
                <a:lnTo>
                  <a:pt x="1803" y="762"/>
                </a:lnTo>
                <a:lnTo>
                  <a:pt x="1803" y="762"/>
                </a:lnTo>
                <a:lnTo>
                  <a:pt x="1803" y="760"/>
                </a:lnTo>
                <a:lnTo>
                  <a:pt x="1803" y="760"/>
                </a:lnTo>
                <a:lnTo>
                  <a:pt x="1803" y="760"/>
                </a:lnTo>
                <a:lnTo>
                  <a:pt x="1803" y="760"/>
                </a:lnTo>
                <a:lnTo>
                  <a:pt x="1803" y="760"/>
                </a:lnTo>
                <a:lnTo>
                  <a:pt x="1803" y="760"/>
                </a:lnTo>
                <a:lnTo>
                  <a:pt x="1805" y="760"/>
                </a:lnTo>
                <a:lnTo>
                  <a:pt x="1805" y="760"/>
                </a:lnTo>
                <a:lnTo>
                  <a:pt x="1805" y="760"/>
                </a:lnTo>
                <a:lnTo>
                  <a:pt x="1805" y="757"/>
                </a:lnTo>
                <a:lnTo>
                  <a:pt x="1805" y="757"/>
                </a:lnTo>
                <a:lnTo>
                  <a:pt x="1805" y="755"/>
                </a:lnTo>
                <a:lnTo>
                  <a:pt x="1805" y="755"/>
                </a:lnTo>
                <a:lnTo>
                  <a:pt x="1805" y="755"/>
                </a:lnTo>
                <a:lnTo>
                  <a:pt x="1805" y="755"/>
                </a:lnTo>
                <a:lnTo>
                  <a:pt x="1805" y="755"/>
                </a:lnTo>
                <a:lnTo>
                  <a:pt x="1805" y="753"/>
                </a:lnTo>
                <a:lnTo>
                  <a:pt x="1805" y="753"/>
                </a:lnTo>
                <a:lnTo>
                  <a:pt x="1805" y="753"/>
                </a:lnTo>
                <a:lnTo>
                  <a:pt x="1805" y="753"/>
                </a:lnTo>
                <a:lnTo>
                  <a:pt x="1803" y="753"/>
                </a:lnTo>
                <a:lnTo>
                  <a:pt x="1803" y="753"/>
                </a:lnTo>
                <a:lnTo>
                  <a:pt x="1803" y="750"/>
                </a:lnTo>
                <a:lnTo>
                  <a:pt x="1803" y="750"/>
                </a:lnTo>
                <a:lnTo>
                  <a:pt x="1800" y="748"/>
                </a:lnTo>
                <a:lnTo>
                  <a:pt x="1803" y="748"/>
                </a:lnTo>
                <a:lnTo>
                  <a:pt x="1803" y="748"/>
                </a:lnTo>
                <a:lnTo>
                  <a:pt x="1803" y="748"/>
                </a:lnTo>
                <a:lnTo>
                  <a:pt x="1803" y="748"/>
                </a:lnTo>
                <a:lnTo>
                  <a:pt x="1805" y="750"/>
                </a:lnTo>
                <a:lnTo>
                  <a:pt x="1805" y="750"/>
                </a:lnTo>
                <a:lnTo>
                  <a:pt x="1805" y="750"/>
                </a:lnTo>
                <a:lnTo>
                  <a:pt x="1805" y="750"/>
                </a:lnTo>
                <a:lnTo>
                  <a:pt x="1805" y="750"/>
                </a:lnTo>
                <a:lnTo>
                  <a:pt x="1805" y="748"/>
                </a:lnTo>
                <a:lnTo>
                  <a:pt x="1805" y="748"/>
                </a:lnTo>
                <a:lnTo>
                  <a:pt x="1805" y="748"/>
                </a:lnTo>
                <a:lnTo>
                  <a:pt x="1805" y="748"/>
                </a:lnTo>
                <a:lnTo>
                  <a:pt x="1805" y="748"/>
                </a:lnTo>
                <a:lnTo>
                  <a:pt x="1805" y="748"/>
                </a:lnTo>
                <a:lnTo>
                  <a:pt x="1808" y="750"/>
                </a:lnTo>
                <a:lnTo>
                  <a:pt x="1810" y="750"/>
                </a:lnTo>
                <a:lnTo>
                  <a:pt x="1810" y="750"/>
                </a:lnTo>
                <a:lnTo>
                  <a:pt x="1810" y="748"/>
                </a:lnTo>
                <a:lnTo>
                  <a:pt x="1810" y="748"/>
                </a:lnTo>
                <a:lnTo>
                  <a:pt x="1812" y="748"/>
                </a:lnTo>
                <a:lnTo>
                  <a:pt x="1812" y="746"/>
                </a:lnTo>
                <a:lnTo>
                  <a:pt x="1810" y="746"/>
                </a:lnTo>
                <a:lnTo>
                  <a:pt x="1810" y="743"/>
                </a:lnTo>
                <a:lnTo>
                  <a:pt x="1810" y="743"/>
                </a:lnTo>
                <a:lnTo>
                  <a:pt x="1810" y="743"/>
                </a:lnTo>
                <a:lnTo>
                  <a:pt x="1810" y="743"/>
                </a:lnTo>
                <a:lnTo>
                  <a:pt x="1810" y="743"/>
                </a:lnTo>
                <a:lnTo>
                  <a:pt x="1810" y="741"/>
                </a:lnTo>
                <a:lnTo>
                  <a:pt x="1808" y="743"/>
                </a:lnTo>
                <a:lnTo>
                  <a:pt x="1808" y="743"/>
                </a:lnTo>
                <a:lnTo>
                  <a:pt x="1808" y="743"/>
                </a:lnTo>
                <a:lnTo>
                  <a:pt x="1808" y="743"/>
                </a:lnTo>
                <a:lnTo>
                  <a:pt x="1808" y="743"/>
                </a:lnTo>
                <a:lnTo>
                  <a:pt x="1805" y="743"/>
                </a:lnTo>
                <a:lnTo>
                  <a:pt x="1805" y="741"/>
                </a:lnTo>
                <a:lnTo>
                  <a:pt x="1805" y="741"/>
                </a:lnTo>
                <a:lnTo>
                  <a:pt x="1803" y="743"/>
                </a:lnTo>
                <a:lnTo>
                  <a:pt x="1803" y="741"/>
                </a:lnTo>
                <a:lnTo>
                  <a:pt x="1803" y="741"/>
                </a:lnTo>
                <a:lnTo>
                  <a:pt x="1803" y="741"/>
                </a:lnTo>
                <a:lnTo>
                  <a:pt x="1803" y="741"/>
                </a:lnTo>
                <a:lnTo>
                  <a:pt x="1803" y="741"/>
                </a:lnTo>
                <a:lnTo>
                  <a:pt x="1803" y="741"/>
                </a:lnTo>
                <a:lnTo>
                  <a:pt x="1803" y="738"/>
                </a:lnTo>
                <a:lnTo>
                  <a:pt x="1803" y="738"/>
                </a:lnTo>
                <a:lnTo>
                  <a:pt x="1803" y="741"/>
                </a:lnTo>
                <a:lnTo>
                  <a:pt x="1803" y="741"/>
                </a:lnTo>
                <a:lnTo>
                  <a:pt x="1805" y="741"/>
                </a:lnTo>
                <a:lnTo>
                  <a:pt x="1808" y="741"/>
                </a:lnTo>
                <a:lnTo>
                  <a:pt x="1808" y="741"/>
                </a:lnTo>
                <a:lnTo>
                  <a:pt x="1808" y="741"/>
                </a:lnTo>
                <a:lnTo>
                  <a:pt x="1808" y="738"/>
                </a:lnTo>
                <a:lnTo>
                  <a:pt x="1808" y="738"/>
                </a:lnTo>
                <a:lnTo>
                  <a:pt x="1808" y="738"/>
                </a:lnTo>
                <a:lnTo>
                  <a:pt x="1808" y="738"/>
                </a:lnTo>
                <a:lnTo>
                  <a:pt x="1808" y="738"/>
                </a:lnTo>
                <a:lnTo>
                  <a:pt x="1808" y="738"/>
                </a:lnTo>
                <a:lnTo>
                  <a:pt x="1808" y="738"/>
                </a:lnTo>
                <a:lnTo>
                  <a:pt x="1810" y="741"/>
                </a:lnTo>
                <a:lnTo>
                  <a:pt x="1810" y="741"/>
                </a:lnTo>
                <a:lnTo>
                  <a:pt x="1810" y="741"/>
                </a:lnTo>
                <a:lnTo>
                  <a:pt x="1810" y="738"/>
                </a:lnTo>
                <a:lnTo>
                  <a:pt x="1808" y="738"/>
                </a:lnTo>
                <a:lnTo>
                  <a:pt x="1805" y="736"/>
                </a:lnTo>
                <a:lnTo>
                  <a:pt x="1805" y="736"/>
                </a:lnTo>
                <a:lnTo>
                  <a:pt x="1805" y="734"/>
                </a:lnTo>
                <a:lnTo>
                  <a:pt x="1805" y="731"/>
                </a:lnTo>
                <a:lnTo>
                  <a:pt x="1803" y="731"/>
                </a:lnTo>
                <a:lnTo>
                  <a:pt x="1803" y="731"/>
                </a:lnTo>
                <a:lnTo>
                  <a:pt x="1803" y="731"/>
                </a:lnTo>
                <a:lnTo>
                  <a:pt x="1800" y="731"/>
                </a:lnTo>
                <a:lnTo>
                  <a:pt x="1800" y="731"/>
                </a:lnTo>
                <a:lnTo>
                  <a:pt x="1798" y="731"/>
                </a:lnTo>
                <a:lnTo>
                  <a:pt x="1800" y="729"/>
                </a:lnTo>
                <a:lnTo>
                  <a:pt x="1800" y="729"/>
                </a:lnTo>
                <a:lnTo>
                  <a:pt x="1800" y="729"/>
                </a:lnTo>
                <a:lnTo>
                  <a:pt x="1791" y="722"/>
                </a:lnTo>
                <a:lnTo>
                  <a:pt x="1791" y="722"/>
                </a:lnTo>
                <a:lnTo>
                  <a:pt x="1791" y="724"/>
                </a:lnTo>
                <a:lnTo>
                  <a:pt x="1789" y="722"/>
                </a:lnTo>
                <a:lnTo>
                  <a:pt x="1789" y="722"/>
                </a:lnTo>
                <a:lnTo>
                  <a:pt x="1789" y="719"/>
                </a:lnTo>
                <a:lnTo>
                  <a:pt x="1789" y="719"/>
                </a:lnTo>
                <a:lnTo>
                  <a:pt x="1789" y="719"/>
                </a:lnTo>
                <a:lnTo>
                  <a:pt x="1789" y="717"/>
                </a:lnTo>
                <a:lnTo>
                  <a:pt x="1789" y="717"/>
                </a:lnTo>
                <a:lnTo>
                  <a:pt x="1786" y="715"/>
                </a:lnTo>
                <a:lnTo>
                  <a:pt x="1786" y="715"/>
                </a:lnTo>
                <a:lnTo>
                  <a:pt x="1786" y="715"/>
                </a:lnTo>
                <a:lnTo>
                  <a:pt x="1789" y="715"/>
                </a:lnTo>
                <a:lnTo>
                  <a:pt x="1789" y="715"/>
                </a:lnTo>
                <a:lnTo>
                  <a:pt x="1789" y="715"/>
                </a:lnTo>
                <a:lnTo>
                  <a:pt x="1789" y="712"/>
                </a:lnTo>
                <a:lnTo>
                  <a:pt x="1789" y="712"/>
                </a:lnTo>
                <a:lnTo>
                  <a:pt x="1786" y="712"/>
                </a:lnTo>
                <a:lnTo>
                  <a:pt x="1786" y="710"/>
                </a:lnTo>
                <a:lnTo>
                  <a:pt x="1786" y="710"/>
                </a:lnTo>
                <a:lnTo>
                  <a:pt x="1786" y="710"/>
                </a:lnTo>
                <a:lnTo>
                  <a:pt x="1786" y="712"/>
                </a:lnTo>
                <a:lnTo>
                  <a:pt x="1786" y="710"/>
                </a:lnTo>
                <a:lnTo>
                  <a:pt x="1786" y="710"/>
                </a:lnTo>
                <a:lnTo>
                  <a:pt x="1786" y="710"/>
                </a:lnTo>
                <a:lnTo>
                  <a:pt x="1786" y="708"/>
                </a:lnTo>
                <a:lnTo>
                  <a:pt x="1784" y="708"/>
                </a:lnTo>
                <a:lnTo>
                  <a:pt x="1784" y="708"/>
                </a:lnTo>
                <a:lnTo>
                  <a:pt x="1784" y="708"/>
                </a:lnTo>
                <a:lnTo>
                  <a:pt x="1786" y="708"/>
                </a:lnTo>
                <a:lnTo>
                  <a:pt x="1786" y="708"/>
                </a:lnTo>
                <a:lnTo>
                  <a:pt x="1786" y="708"/>
                </a:lnTo>
                <a:lnTo>
                  <a:pt x="1786" y="708"/>
                </a:lnTo>
                <a:lnTo>
                  <a:pt x="1786" y="708"/>
                </a:lnTo>
                <a:lnTo>
                  <a:pt x="1789" y="710"/>
                </a:lnTo>
                <a:lnTo>
                  <a:pt x="1789" y="710"/>
                </a:lnTo>
                <a:lnTo>
                  <a:pt x="1791" y="712"/>
                </a:lnTo>
                <a:lnTo>
                  <a:pt x="1791" y="712"/>
                </a:lnTo>
                <a:lnTo>
                  <a:pt x="1789" y="712"/>
                </a:lnTo>
                <a:lnTo>
                  <a:pt x="1789" y="710"/>
                </a:lnTo>
                <a:lnTo>
                  <a:pt x="1789" y="710"/>
                </a:lnTo>
                <a:lnTo>
                  <a:pt x="1789" y="710"/>
                </a:lnTo>
                <a:lnTo>
                  <a:pt x="1791" y="712"/>
                </a:lnTo>
                <a:lnTo>
                  <a:pt x="1791" y="712"/>
                </a:lnTo>
                <a:lnTo>
                  <a:pt x="1791" y="715"/>
                </a:lnTo>
                <a:lnTo>
                  <a:pt x="1793" y="715"/>
                </a:lnTo>
                <a:lnTo>
                  <a:pt x="1793" y="719"/>
                </a:lnTo>
                <a:lnTo>
                  <a:pt x="1796" y="719"/>
                </a:lnTo>
                <a:lnTo>
                  <a:pt x="1796" y="719"/>
                </a:lnTo>
                <a:lnTo>
                  <a:pt x="1796" y="722"/>
                </a:lnTo>
                <a:lnTo>
                  <a:pt x="1798" y="722"/>
                </a:lnTo>
                <a:lnTo>
                  <a:pt x="1798" y="722"/>
                </a:lnTo>
                <a:lnTo>
                  <a:pt x="1800" y="724"/>
                </a:lnTo>
                <a:lnTo>
                  <a:pt x="1800" y="724"/>
                </a:lnTo>
                <a:lnTo>
                  <a:pt x="1800" y="724"/>
                </a:lnTo>
                <a:lnTo>
                  <a:pt x="1800" y="724"/>
                </a:lnTo>
                <a:lnTo>
                  <a:pt x="1800" y="727"/>
                </a:lnTo>
                <a:lnTo>
                  <a:pt x="1800" y="727"/>
                </a:lnTo>
                <a:lnTo>
                  <a:pt x="1803" y="727"/>
                </a:lnTo>
                <a:lnTo>
                  <a:pt x="1803" y="729"/>
                </a:lnTo>
                <a:lnTo>
                  <a:pt x="1805" y="729"/>
                </a:lnTo>
                <a:lnTo>
                  <a:pt x="1808" y="731"/>
                </a:lnTo>
                <a:lnTo>
                  <a:pt x="1808" y="731"/>
                </a:lnTo>
                <a:lnTo>
                  <a:pt x="1808" y="734"/>
                </a:lnTo>
                <a:lnTo>
                  <a:pt x="1810" y="734"/>
                </a:lnTo>
                <a:lnTo>
                  <a:pt x="1810" y="731"/>
                </a:lnTo>
                <a:lnTo>
                  <a:pt x="1808" y="731"/>
                </a:lnTo>
                <a:lnTo>
                  <a:pt x="1805" y="729"/>
                </a:lnTo>
                <a:lnTo>
                  <a:pt x="1805" y="729"/>
                </a:lnTo>
                <a:lnTo>
                  <a:pt x="1805" y="727"/>
                </a:lnTo>
                <a:lnTo>
                  <a:pt x="1805" y="727"/>
                </a:lnTo>
                <a:lnTo>
                  <a:pt x="1805" y="724"/>
                </a:lnTo>
                <a:lnTo>
                  <a:pt x="1803" y="724"/>
                </a:lnTo>
                <a:lnTo>
                  <a:pt x="1803" y="724"/>
                </a:lnTo>
                <a:lnTo>
                  <a:pt x="1803" y="722"/>
                </a:lnTo>
                <a:lnTo>
                  <a:pt x="1803" y="722"/>
                </a:lnTo>
                <a:lnTo>
                  <a:pt x="1803" y="722"/>
                </a:lnTo>
                <a:lnTo>
                  <a:pt x="1803" y="722"/>
                </a:lnTo>
                <a:lnTo>
                  <a:pt x="1800" y="719"/>
                </a:lnTo>
                <a:lnTo>
                  <a:pt x="1800" y="719"/>
                </a:lnTo>
                <a:lnTo>
                  <a:pt x="1798" y="717"/>
                </a:lnTo>
                <a:lnTo>
                  <a:pt x="1796" y="715"/>
                </a:lnTo>
                <a:lnTo>
                  <a:pt x="1796" y="712"/>
                </a:lnTo>
                <a:lnTo>
                  <a:pt x="1793" y="712"/>
                </a:lnTo>
                <a:lnTo>
                  <a:pt x="1793" y="710"/>
                </a:lnTo>
                <a:lnTo>
                  <a:pt x="1789" y="708"/>
                </a:lnTo>
                <a:lnTo>
                  <a:pt x="1789" y="705"/>
                </a:lnTo>
                <a:lnTo>
                  <a:pt x="1789" y="705"/>
                </a:lnTo>
                <a:lnTo>
                  <a:pt x="1786" y="705"/>
                </a:lnTo>
                <a:lnTo>
                  <a:pt x="1789" y="705"/>
                </a:lnTo>
                <a:lnTo>
                  <a:pt x="1789" y="705"/>
                </a:lnTo>
                <a:lnTo>
                  <a:pt x="1789" y="705"/>
                </a:lnTo>
                <a:lnTo>
                  <a:pt x="1789" y="703"/>
                </a:lnTo>
                <a:lnTo>
                  <a:pt x="1789" y="703"/>
                </a:lnTo>
                <a:lnTo>
                  <a:pt x="1786" y="703"/>
                </a:lnTo>
                <a:lnTo>
                  <a:pt x="1786" y="703"/>
                </a:lnTo>
                <a:lnTo>
                  <a:pt x="1784" y="705"/>
                </a:lnTo>
                <a:lnTo>
                  <a:pt x="1782" y="705"/>
                </a:lnTo>
                <a:lnTo>
                  <a:pt x="1782" y="705"/>
                </a:lnTo>
                <a:lnTo>
                  <a:pt x="1779" y="705"/>
                </a:lnTo>
                <a:lnTo>
                  <a:pt x="1779" y="705"/>
                </a:lnTo>
                <a:lnTo>
                  <a:pt x="1777" y="705"/>
                </a:lnTo>
                <a:lnTo>
                  <a:pt x="1774" y="705"/>
                </a:lnTo>
                <a:lnTo>
                  <a:pt x="1774" y="705"/>
                </a:lnTo>
                <a:lnTo>
                  <a:pt x="1774" y="705"/>
                </a:lnTo>
                <a:lnTo>
                  <a:pt x="1772" y="708"/>
                </a:lnTo>
                <a:lnTo>
                  <a:pt x="1772" y="708"/>
                </a:lnTo>
                <a:lnTo>
                  <a:pt x="1770" y="705"/>
                </a:lnTo>
                <a:lnTo>
                  <a:pt x="1770" y="705"/>
                </a:lnTo>
                <a:lnTo>
                  <a:pt x="1770" y="703"/>
                </a:lnTo>
                <a:lnTo>
                  <a:pt x="1770" y="703"/>
                </a:lnTo>
                <a:lnTo>
                  <a:pt x="1770" y="703"/>
                </a:lnTo>
                <a:close/>
                <a:moveTo>
                  <a:pt x="1443" y="653"/>
                </a:moveTo>
                <a:lnTo>
                  <a:pt x="1441" y="653"/>
                </a:lnTo>
                <a:lnTo>
                  <a:pt x="1441" y="653"/>
                </a:lnTo>
                <a:lnTo>
                  <a:pt x="1441" y="653"/>
                </a:lnTo>
                <a:lnTo>
                  <a:pt x="1441" y="653"/>
                </a:lnTo>
                <a:lnTo>
                  <a:pt x="1441" y="653"/>
                </a:lnTo>
                <a:lnTo>
                  <a:pt x="1441" y="653"/>
                </a:lnTo>
                <a:lnTo>
                  <a:pt x="1443" y="653"/>
                </a:lnTo>
                <a:lnTo>
                  <a:pt x="1443" y="653"/>
                </a:lnTo>
                <a:lnTo>
                  <a:pt x="1443" y="653"/>
                </a:lnTo>
                <a:lnTo>
                  <a:pt x="1443" y="653"/>
                </a:lnTo>
                <a:lnTo>
                  <a:pt x="1443" y="653"/>
                </a:lnTo>
                <a:lnTo>
                  <a:pt x="1443" y="653"/>
                </a:lnTo>
                <a:close/>
                <a:moveTo>
                  <a:pt x="1826" y="833"/>
                </a:moveTo>
                <a:lnTo>
                  <a:pt x="1826" y="833"/>
                </a:lnTo>
                <a:lnTo>
                  <a:pt x="1824" y="833"/>
                </a:lnTo>
                <a:lnTo>
                  <a:pt x="1824" y="833"/>
                </a:lnTo>
                <a:lnTo>
                  <a:pt x="1824" y="833"/>
                </a:lnTo>
                <a:lnTo>
                  <a:pt x="1824" y="833"/>
                </a:lnTo>
                <a:lnTo>
                  <a:pt x="1822" y="833"/>
                </a:lnTo>
                <a:lnTo>
                  <a:pt x="1822" y="833"/>
                </a:lnTo>
                <a:lnTo>
                  <a:pt x="1822" y="835"/>
                </a:lnTo>
                <a:lnTo>
                  <a:pt x="1824" y="835"/>
                </a:lnTo>
                <a:lnTo>
                  <a:pt x="1824" y="835"/>
                </a:lnTo>
                <a:lnTo>
                  <a:pt x="1824" y="838"/>
                </a:lnTo>
                <a:lnTo>
                  <a:pt x="1824" y="838"/>
                </a:lnTo>
                <a:lnTo>
                  <a:pt x="1824" y="838"/>
                </a:lnTo>
                <a:lnTo>
                  <a:pt x="1826" y="838"/>
                </a:lnTo>
                <a:lnTo>
                  <a:pt x="1826" y="838"/>
                </a:lnTo>
                <a:lnTo>
                  <a:pt x="1826" y="835"/>
                </a:lnTo>
                <a:lnTo>
                  <a:pt x="1826" y="835"/>
                </a:lnTo>
                <a:lnTo>
                  <a:pt x="1829" y="833"/>
                </a:lnTo>
                <a:lnTo>
                  <a:pt x="1829" y="833"/>
                </a:lnTo>
                <a:lnTo>
                  <a:pt x="1829" y="831"/>
                </a:lnTo>
                <a:lnTo>
                  <a:pt x="1829" y="831"/>
                </a:lnTo>
                <a:lnTo>
                  <a:pt x="1826" y="833"/>
                </a:lnTo>
                <a:close/>
                <a:moveTo>
                  <a:pt x="1838" y="795"/>
                </a:moveTo>
                <a:lnTo>
                  <a:pt x="1841" y="793"/>
                </a:lnTo>
                <a:lnTo>
                  <a:pt x="1841" y="793"/>
                </a:lnTo>
                <a:lnTo>
                  <a:pt x="1841" y="793"/>
                </a:lnTo>
                <a:lnTo>
                  <a:pt x="1841" y="793"/>
                </a:lnTo>
                <a:lnTo>
                  <a:pt x="1841" y="790"/>
                </a:lnTo>
                <a:lnTo>
                  <a:pt x="1841" y="790"/>
                </a:lnTo>
                <a:lnTo>
                  <a:pt x="1841" y="790"/>
                </a:lnTo>
                <a:lnTo>
                  <a:pt x="1841" y="790"/>
                </a:lnTo>
                <a:lnTo>
                  <a:pt x="1841" y="790"/>
                </a:lnTo>
                <a:lnTo>
                  <a:pt x="1843" y="790"/>
                </a:lnTo>
                <a:lnTo>
                  <a:pt x="1843" y="790"/>
                </a:lnTo>
                <a:lnTo>
                  <a:pt x="1843" y="790"/>
                </a:lnTo>
                <a:lnTo>
                  <a:pt x="1843" y="790"/>
                </a:lnTo>
                <a:lnTo>
                  <a:pt x="1845" y="790"/>
                </a:lnTo>
                <a:lnTo>
                  <a:pt x="1845" y="790"/>
                </a:lnTo>
                <a:lnTo>
                  <a:pt x="1848" y="790"/>
                </a:lnTo>
                <a:lnTo>
                  <a:pt x="1848" y="790"/>
                </a:lnTo>
                <a:lnTo>
                  <a:pt x="1848" y="790"/>
                </a:lnTo>
                <a:lnTo>
                  <a:pt x="1848" y="790"/>
                </a:lnTo>
                <a:lnTo>
                  <a:pt x="1848" y="790"/>
                </a:lnTo>
                <a:lnTo>
                  <a:pt x="1850" y="790"/>
                </a:lnTo>
                <a:lnTo>
                  <a:pt x="1850" y="790"/>
                </a:lnTo>
                <a:lnTo>
                  <a:pt x="1850" y="790"/>
                </a:lnTo>
                <a:lnTo>
                  <a:pt x="1850" y="790"/>
                </a:lnTo>
                <a:lnTo>
                  <a:pt x="1850" y="788"/>
                </a:lnTo>
                <a:lnTo>
                  <a:pt x="1850" y="788"/>
                </a:lnTo>
                <a:lnTo>
                  <a:pt x="1850" y="786"/>
                </a:lnTo>
                <a:lnTo>
                  <a:pt x="1850" y="786"/>
                </a:lnTo>
                <a:lnTo>
                  <a:pt x="1850" y="786"/>
                </a:lnTo>
                <a:lnTo>
                  <a:pt x="1850" y="783"/>
                </a:lnTo>
                <a:lnTo>
                  <a:pt x="1850" y="783"/>
                </a:lnTo>
                <a:lnTo>
                  <a:pt x="1848" y="783"/>
                </a:lnTo>
                <a:lnTo>
                  <a:pt x="1848" y="783"/>
                </a:lnTo>
                <a:lnTo>
                  <a:pt x="1848" y="781"/>
                </a:lnTo>
                <a:lnTo>
                  <a:pt x="1848" y="781"/>
                </a:lnTo>
                <a:lnTo>
                  <a:pt x="1848" y="781"/>
                </a:lnTo>
                <a:lnTo>
                  <a:pt x="1848" y="781"/>
                </a:lnTo>
                <a:lnTo>
                  <a:pt x="1848" y="781"/>
                </a:lnTo>
                <a:lnTo>
                  <a:pt x="1850" y="781"/>
                </a:lnTo>
                <a:lnTo>
                  <a:pt x="1848" y="781"/>
                </a:lnTo>
                <a:lnTo>
                  <a:pt x="1848" y="781"/>
                </a:lnTo>
                <a:lnTo>
                  <a:pt x="1845" y="781"/>
                </a:lnTo>
                <a:lnTo>
                  <a:pt x="1845" y="781"/>
                </a:lnTo>
                <a:lnTo>
                  <a:pt x="1845" y="781"/>
                </a:lnTo>
                <a:lnTo>
                  <a:pt x="1845" y="781"/>
                </a:lnTo>
                <a:lnTo>
                  <a:pt x="1845" y="781"/>
                </a:lnTo>
                <a:lnTo>
                  <a:pt x="1843" y="781"/>
                </a:lnTo>
                <a:lnTo>
                  <a:pt x="1843" y="781"/>
                </a:lnTo>
                <a:lnTo>
                  <a:pt x="1843" y="781"/>
                </a:lnTo>
                <a:lnTo>
                  <a:pt x="1843" y="781"/>
                </a:lnTo>
                <a:lnTo>
                  <a:pt x="1843" y="779"/>
                </a:lnTo>
                <a:lnTo>
                  <a:pt x="1843" y="779"/>
                </a:lnTo>
                <a:lnTo>
                  <a:pt x="1843" y="776"/>
                </a:lnTo>
                <a:lnTo>
                  <a:pt x="1843" y="776"/>
                </a:lnTo>
                <a:lnTo>
                  <a:pt x="1843" y="776"/>
                </a:lnTo>
                <a:lnTo>
                  <a:pt x="1841" y="776"/>
                </a:lnTo>
                <a:lnTo>
                  <a:pt x="1841" y="776"/>
                </a:lnTo>
                <a:lnTo>
                  <a:pt x="1841" y="776"/>
                </a:lnTo>
                <a:lnTo>
                  <a:pt x="1841" y="776"/>
                </a:lnTo>
                <a:lnTo>
                  <a:pt x="1838" y="776"/>
                </a:lnTo>
                <a:lnTo>
                  <a:pt x="1838" y="774"/>
                </a:lnTo>
                <a:lnTo>
                  <a:pt x="1838" y="774"/>
                </a:lnTo>
                <a:lnTo>
                  <a:pt x="1838" y="774"/>
                </a:lnTo>
                <a:lnTo>
                  <a:pt x="1838" y="774"/>
                </a:lnTo>
                <a:lnTo>
                  <a:pt x="1836" y="772"/>
                </a:lnTo>
                <a:lnTo>
                  <a:pt x="1836" y="772"/>
                </a:lnTo>
                <a:lnTo>
                  <a:pt x="1838" y="772"/>
                </a:lnTo>
                <a:lnTo>
                  <a:pt x="1841" y="772"/>
                </a:lnTo>
                <a:lnTo>
                  <a:pt x="1841" y="772"/>
                </a:lnTo>
                <a:lnTo>
                  <a:pt x="1841" y="772"/>
                </a:lnTo>
                <a:lnTo>
                  <a:pt x="1841" y="772"/>
                </a:lnTo>
                <a:lnTo>
                  <a:pt x="1841" y="772"/>
                </a:lnTo>
                <a:lnTo>
                  <a:pt x="1843" y="774"/>
                </a:lnTo>
                <a:lnTo>
                  <a:pt x="1843" y="774"/>
                </a:lnTo>
                <a:lnTo>
                  <a:pt x="1843" y="776"/>
                </a:lnTo>
                <a:lnTo>
                  <a:pt x="1848" y="779"/>
                </a:lnTo>
                <a:lnTo>
                  <a:pt x="1848" y="779"/>
                </a:lnTo>
                <a:lnTo>
                  <a:pt x="1850" y="779"/>
                </a:lnTo>
                <a:lnTo>
                  <a:pt x="1850" y="779"/>
                </a:lnTo>
                <a:lnTo>
                  <a:pt x="1850" y="781"/>
                </a:lnTo>
                <a:lnTo>
                  <a:pt x="1852" y="781"/>
                </a:lnTo>
                <a:lnTo>
                  <a:pt x="1852" y="781"/>
                </a:lnTo>
                <a:lnTo>
                  <a:pt x="1852" y="781"/>
                </a:lnTo>
                <a:lnTo>
                  <a:pt x="1852" y="779"/>
                </a:lnTo>
                <a:lnTo>
                  <a:pt x="1852" y="779"/>
                </a:lnTo>
                <a:lnTo>
                  <a:pt x="1852" y="779"/>
                </a:lnTo>
                <a:lnTo>
                  <a:pt x="1852" y="776"/>
                </a:lnTo>
                <a:lnTo>
                  <a:pt x="1852" y="776"/>
                </a:lnTo>
                <a:lnTo>
                  <a:pt x="1852" y="776"/>
                </a:lnTo>
                <a:lnTo>
                  <a:pt x="1852" y="776"/>
                </a:lnTo>
                <a:lnTo>
                  <a:pt x="1852" y="774"/>
                </a:lnTo>
                <a:lnTo>
                  <a:pt x="1852" y="774"/>
                </a:lnTo>
                <a:lnTo>
                  <a:pt x="1852" y="774"/>
                </a:lnTo>
                <a:lnTo>
                  <a:pt x="1850" y="772"/>
                </a:lnTo>
                <a:lnTo>
                  <a:pt x="1850" y="772"/>
                </a:lnTo>
                <a:lnTo>
                  <a:pt x="1850" y="769"/>
                </a:lnTo>
                <a:lnTo>
                  <a:pt x="1848" y="769"/>
                </a:lnTo>
                <a:lnTo>
                  <a:pt x="1848" y="769"/>
                </a:lnTo>
                <a:lnTo>
                  <a:pt x="1850" y="767"/>
                </a:lnTo>
                <a:lnTo>
                  <a:pt x="1850" y="767"/>
                </a:lnTo>
                <a:lnTo>
                  <a:pt x="1850" y="767"/>
                </a:lnTo>
                <a:lnTo>
                  <a:pt x="1850" y="764"/>
                </a:lnTo>
                <a:lnTo>
                  <a:pt x="1848" y="762"/>
                </a:lnTo>
                <a:lnTo>
                  <a:pt x="1848" y="762"/>
                </a:lnTo>
                <a:lnTo>
                  <a:pt x="1845" y="762"/>
                </a:lnTo>
                <a:lnTo>
                  <a:pt x="1845" y="762"/>
                </a:lnTo>
                <a:lnTo>
                  <a:pt x="1845" y="762"/>
                </a:lnTo>
                <a:lnTo>
                  <a:pt x="1843" y="760"/>
                </a:lnTo>
                <a:lnTo>
                  <a:pt x="1843" y="760"/>
                </a:lnTo>
                <a:lnTo>
                  <a:pt x="1841" y="760"/>
                </a:lnTo>
                <a:lnTo>
                  <a:pt x="1838" y="760"/>
                </a:lnTo>
                <a:lnTo>
                  <a:pt x="1836" y="760"/>
                </a:lnTo>
                <a:lnTo>
                  <a:pt x="1836" y="762"/>
                </a:lnTo>
                <a:lnTo>
                  <a:pt x="1836" y="762"/>
                </a:lnTo>
                <a:lnTo>
                  <a:pt x="1838" y="764"/>
                </a:lnTo>
                <a:lnTo>
                  <a:pt x="1838" y="764"/>
                </a:lnTo>
                <a:lnTo>
                  <a:pt x="1838" y="764"/>
                </a:lnTo>
                <a:lnTo>
                  <a:pt x="1836" y="764"/>
                </a:lnTo>
                <a:lnTo>
                  <a:pt x="1836" y="762"/>
                </a:lnTo>
                <a:lnTo>
                  <a:pt x="1836" y="762"/>
                </a:lnTo>
                <a:lnTo>
                  <a:pt x="1834" y="762"/>
                </a:lnTo>
                <a:lnTo>
                  <a:pt x="1834" y="762"/>
                </a:lnTo>
                <a:lnTo>
                  <a:pt x="1831" y="762"/>
                </a:lnTo>
                <a:lnTo>
                  <a:pt x="1829" y="762"/>
                </a:lnTo>
                <a:lnTo>
                  <a:pt x="1829" y="762"/>
                </a:lnTo>
                <a:lnTo>
                  <a:pt x="1826" y="762"/>
                </a:lnTo>
                <a:lnTo>
                  <a:pt x="1826" y="762"/>
                </a:lnTo>
                <a:lnTo>
                  <a:pt x="1822" y="762"/>
                </a:lnTo>
                <a:lnTo>
                  <a:pt x="1819" y="762"/>
                </a:lnTo>
                <a:lnTo>
                  <a:pt x="1815" y="762"/>
                </a:lnTo>
                <a:lnTo>
                  <a:pt x="1815" y="762"/>
                </a:lnTo>
                <a:lnTo>
                  <a:pt x="1815" y="762"/>
                </a:lnTo>
                <a:lnTo>
                  <a:pt x="1815" y="762"/>
                </a:lnTo>
                <a:lnTo>
                  <a:pt x="1815" y="762"/>
                </a:lnTo>
                <a:lnTo>
                  <a:pt x="1815" y="764"/>
                </a:lnTo>
                <a:lnTo>
                  <a:pt x="1815" y="764"/>
                </a:lnTo>
                <a:lnTo>
                  <a:pt x="1812" y="764"/>
                </a:lnTo>
                <a:lnTo>
                  <a:pt x="1812" y="764"/>
                </a:lnTo>
                <a:lnTo>
                  <a:pt x="1812" y="764"/>
                </a:lnTo>
                <a:lnTo>
                  <a:pt x="1812" y="767"/>
                </a:lnTo>
                <a:lnTo>
                  <a:pt x="1812" y="767"/>
                </a:lnTo>
                <a:lnTo>
                  <a:pt x="1812" y="767"/>
                </a:lnTo>
                <a:lnTo>
                  <a:pt x="1812" y="767"/>
                </a:lnTo>
                <a:lnTo>
                  <a:pt x="1817" y="769"/>
                </a:lnTo>
                <a:lnTo>
                  <a:pt x="1819" y="772"/>
                </a:lnTo>
                <a:lnTo>
                  <a:pt x="1824" y="772"/>
                </a:lnTo>
                <a:lnTo>
                  <a:pt x="1824" y="772"/>
                </a:lnTo>
                <a:lnTo>
                  <a:pt x="1824" y="772"/>
                </a:lnTo>
                <a:lnTo>
                  <a:pt x="1822" y="774"/>
                </a:lnTo>
                <a:lnTo>
                  <a:pt x="1819" y="772"/>
                </a:lnTo>
                <a:lnTo>
                  <a:pt x="1819" y="772"/>
                </a:lnTo>
                <a:lnTo>
                  <a:pt x="1819" y="772"/>
                </a:lnTo>
                <a:lnTo>
                  <a:pt x="1819" y="774"/>
                </a:lnTo>
                <a:lnTo>
                  <a:pt x="1819" y="774"/>
                </a:lnTo>
                <a:lnTo>
                  <a:pt x="1819" y="774"/>
                </a:lnTo>
                <a:lnTo>
                  <a:pt x="1822" y="774"/>
                </a:lnTo>
                <a:lnTo>
                  <a:pt x="1822" y="774"/>
                </a:lnTo>
                <a:lnTo>
                  <a:pt x="1822" y="774"/>
                </a:lnTo>
                <a:lnTo>
                  <a:pt x="1822" y="774"/>
                </a:lnTo>
                <a:lnTo>
                  <a:pt x="1822" y="774"/>
                </a:lnTo>
                <a:lnTo>
                  <a:pt x="1822" y="774"/>
                </a:lnTo>
                <a:lnTo>
                  <a:pt x="1822" y="774"/>
                </a:lnTo>
                <a:lnTo>
                  <a:pt x="1822" y="774"/>
                </a:lnTo>
                <a:lnTo>
                  <a:pt x="1822" y="776"/>
                </a:lnTo>
                <a:lnTo>
                  <a:pt x="1824" y="776"/>
                </a:lnTo>
                <a:lnTo>
                  <a:pt x="1824" y="776"/>
                </a:lnTo>
                <a:lnTo>
                  <a:pt x="1824" y="776"/>
                </a:lnTo>
                <a:lnTo>
                  <a:pt x="1824" y="776"/>
                </a:lnTo>
                <a:lnTo>
                  <a:pt x="1824" y="776"/>
                </a:lnTo>
                <a:lnTo>
                  <a:pt x="1824" y="776"/>
                </a:lnTo>
                <a:lnTo>
                  <a:pt x="1824" y="776"/>
                </a:lnTo>
                <a:lnTo>
                  <a:pt x="1824" y="776"/>
                </a:lnTo>
                <a:lnTo>
                  <a:pt x="1826" y="776"/>
                </a:lnTo>
                <a:lnTo>
                  <a:pt x="1826" y="776"/>
                </a:lnTo>
                <a:lnTo>
                  <a:pt x="1826" y="776"/>
                </a:lnTo>
                <a:lnTo>
                  <a:pt x="1826" y="774"/>
                </a:lnTo>
                <a:lnTo>
                  <a:pt x="1826" y="774"/>
                </a:lnTo>
                <a:lnTo>
                  <a:pt x="1826" y="774"/>
                </a:lnTo>
                <a:lnTo>
                  <a:pt x="1826" y="774"/>
                </a:lnTo>
                <a:lnTo>
                  <a:pt x="1826" y="774"/>
                </a:lnTo>
                <a:lnTo>
                  <a:pt x="1826" y="774"/>
                </a:lnTo>
                <a:lnTo>
                  <a:pt x="1826" y="774"/>
                </a:lnTo>
                <a:lnTo>
                  <a:pt x="1826" y="776"/>
                </a:lnTo>
                <a:lnTo>
                  <a:pt x="1829" y="776"/>
                </a:lnTo>
                <a:lnTo>
                  <a:pt x="1826" y="776"/>
                </a:lnTo>
                <a:lnTo>
                  <a:pt x="1826" y="776"/>
                </a:lnTo>
                <a:lnTo>
                  <a:pt x="1826" y="776"/>
                </a:lnTo>
                <a:lnTo>
                  <a:pt x="1826" y="776"/>
                </a:lnTo>
                <a:lnTo>
                  <a:pt x="1826" y="779"/>
                </a:lnTo>
                <a:lnTo>
                  <a:pt x="1829" y="779"/>
                </a:lnTo>
                <a:lnTo>
                  <a:pt x="1829" y="779"/>
                </a:lnTo>
                <a:lnTo>
                  <a:pt x="1826" y="779"/>
                </a:lnTo>
                <a:lnTo>
                  <a:pt x="1829" y="781"/>
                </a:lnTo>
                <a:lnTo>
                  <a:pt x="1829" y="781"/>
                </a:lnTo>
                <a:lnTo>
                  <a:pt x="1829" y="783"/>
                </a:lnTo>
                <a:lnTo>
                  <a:pt x="1829" y="783"/>
                </a:lnTo>
                <a:lnTo>
                  <a:pt x="1829" y="783"/>
                </a:lnTo>
                <a:lnTo>
                  <a:pt x="1829" y="786"/>
                </a:lnTo>
                <a:lnTo>
                  <a:pt x="1831" y="786"/>
                </a:lnTo>
                <a:lnTo>
                  <a:pt x="1831" y="786"/>
                </a:lnTo>
                <a:lnTo>
                  <a:pt x="1831" y="786"/>
                </a:lnTo>
                <a:lnTo>
                  <a:pt x="1831" y="786"/>
                </a:lnTo>
                <a:lnTo>
                  <a:pt x="1831" y="788"/>
                </a:lnTo>
                <a:lnTo>
                  <a:pt x="1831" y="788"/>
                </a:lnTo>
                <a:lnTo>
                  <a:pt x="1831" y="788"/>
                </a:lnTo>
                <a:lnTo>
                  <a:pt x="1831" y="788"/>
                </a:lnTo>
                <a:lnTo>
                  <a:pt x="1831" y="790"/>
                </a:lnTo>
                <a:lnTo>
                  <a:pt x="1831" y="790"/>
                </a:lnTo>
                <a:lnTo>
                  <a:pt x="1834" y="795"/>
                </a:lnTo>
                <a:lnTo>
                  <a:pt x="1836" y="795"/>
                </a:lnTo>
                <a:lnTo>
                  <a:pt x="1838" y="795"/>
                </a:lnTo>
                <a:close/>
                <a:moveTo>
                  <a:pt x="1831" y="817"/>
                </a:moveTo>
                <a:lnTo>
                  <a:pt x="1831" y="817"/>
                </a:lnTo>
                <a:lnTo>
                  <a:pt x="1831" y="817"/>
                </a:lnTo>
                <a:lnTo>
                  <a:pt x="1831" y="817"/>
                </a:lnTo>
                <a:lnTo>
                  <a:pt x="1831" y="814"/>
                </a:lnTo>
                <a:lnTo>
                  <a:pt x="1831" y="814"/>
                </a:lnTo>
                <a:lnTo>
                  <a:pt x="1829" y="814"/>
                </a:lnTo>
                <a:lnTo>
                  <a:pt x="1829" y="812"/>
                </a:lnTo>
                <a:lnTo>
                  <a:pt x="1831" y="812"/>
                </a:lnTo>
                <a:lnTo>
                  <a:pt x="1831" y="812"/>
                </a:lnTo>
                <a:lnTo>
                  <a:pt x="1829" y="809"/>
                </a:lnTo>
                <a:lnTo>
                  <a:pt x="1829" y="809"/>
                </a:lnTo>
                <a:lnTo>
                  <a:pt x="1829" y="809"/>
                </a:lnTo>
                <a:lnTo>
                  <a:pt x="1826" y="809"/>
                </a:lnTo>
                <a:lnTo>
                  <a:pt x="1826" y="809"/>
                </a:lnTo>
                <a:lnTo>
                  <a:pt x="1826" y="807"/>
                </a:lnTo>
                <a:lnTo>
                  <a:pt x="1826" y="807"/>
                </a:lnTo>
                <a:lnTo>
                  <a:pt x="1826" y="805"/>
                </a:lnTo>
                <a:lnTo>
                  <a:pt x="1826" y="805"/>
                </a:lnTo>
                <a:lnTo>
                  <a:pt x="1826" y="805"/>
                </a:lnTo>
                <a:lnTo>
                  <a:pt x="1826" y="805"/>
                </a:lnTo>
                <a:lnTo>
                  <a:pt x="1826" y="805"/>
                </a:lnTo>
                <a:lnTo>
                  <a:pt x="1829" y="807"/>
                </a:lnTo>
                <a:lnTo>
                  <a:pt x="1831" y="807"/>
                </a:lnTo>
                <a:lnTo>
                  <a:pt x="1831" y="807"/>
                </a:lnTo>
                <a:lnTo>
                  <a:pt x="1831" y="807"/>
                </a:lnTo>
                <a:lnTo>
                  <a:pt x="1831" y="805"/>
                </a:lnTo>
                <a:lnTo>
                  <a:pt x="1831" y="805"/>
                </a:lnTo>
                <a:lnTo>
                  <a:pt x="1829" y="802"/>
                </a:lnTo>
                <a:lnTo>
                  <a:pt x="1826" y="802"/>
                </a:lnTo>
                <a:lnTo>
                  <a:pt x="1826" y="802"/>
                </a:lnTo>
                <a:lnTo>
                  <a:pt x="1826" y="802"/>
                </a:lnTo>
                <a:lnTo>
                  <a:pt x="1829" y="802"/>
                </a:lnTo>
                <a:lnTo>
                  <a:pt x="1829" y="802"/>
                </a:lnTo>
                <a:lnTo>
                  <a:pt x="1829" y="800"/>
                </a:lnTo>
                <a:lnTo>
                  <a:pt x="1826" y="800"/>
                </a:lnTo>
                <a:lnTo>
                  <a:pt x="1826" y="800"/>
                </a:lnTo>
                <a:lnTo>
                  <a:pt x="1826" y="800"/>
                </a:lnTo>
                <a:lnTo>
                  <a:pt x="1826" y="800"/>
                </a:lnTo>
                <a:lnTo>
                  <a:pt x="1829" y="800"/>
                </a:lnTo>
                <a:lnTo>
                  <a:pt x="1829" y="798"/>
                </a:lnTo>
                <a:lnTo>
                  <a:pt x="1829" y="798"/>
                </a:lnTo>
                <a:lnTo>
                  <a:pt x="1829" y="798"/>
                </a:lnTo>
                <a:lnTo>
                  <a:pt x="1826" y="798"/>
                </a:lnTo>
                <a:lnTo>
                  <a:pt x="1826" y="798"/>
                </a:lnTo>
                <a:lnTo>
                  <a:pt x="1826" y="795"/>
                </a:lnTo>
                <a:lnTo>
                  <a:pt x="1826" y="795"/>
                </a:lnTo>
                <a:lnTo>
                  <a:pt x="1826" y="795"/>
                </a:lnTo>
                <a:lnTo>
                  <a:pt x="1826" y="795"/>
                </a:lnTo>
                <a:lnTo>
                  <a:pt x="1824" y="795"/>
                </a:lnTo>
                <a:lnTo>
                  <a:pt x="1824" y="795"/>
                </a:lnTo>
                <a:lnTo>
                  <a:pt x="1824" y="795"/>
                </a:lnTo>
                <a:lnTo>
                  <a:pt x="1826" y="795"/>
                </a:lnTo>
                <a:lnTo>
                  <a:pt x="1826" y="793"/>
                </a:lnTo>
                <a:lnTo>
                  <a:pt x="1826" y="793"/>
                </a:lnTo>
                <a:lnTo>
                  <a:pt x="1826" y="790"/>
                </a:lnTo>
                <a:lnTo>
                  <a:pt x="1826" y="790"/>
                </a:lnTo>
                <a:lnTo>
                  <a:pt x="1826" y="790"/>
                </a:lnTo>
                <a:lnTo>
                  <a:pt x="1824" y="790"/>
                </a:lnTo>
                <a:lnTo>
                  <a:pt x="1822" y="788"/>
                </a:lnTo>
                <a:lnTo>
                  <a:pt x="1824" y="788"/>
                </a:lnTo>
                <a:lnTo>
                  <a:pt x="1826" y="788"/>
                </a:lnTo>
                <a:lnTo>
                  <a:pt x="1826" y="788"/>
                </a:lnTo>
                <a:lnTo>
                  <a:pt x="1826" y="790"/>
                </a:lnTo>
                <a:lnTo>
                  <a:pt x="1829" y="790"/>
                </a:lnTo>
                <a:lnTo>
                  <a:pt x="1829" y="790"/>
                </a:lnTo>
                <a:lnTo>
                  <a:pt x="1829" y="790"/>
                </a:lnTo>
                <a:lnTo>
                  <a:pt x="1829" y="790"/>
                </a:lnTo>
                <a:lnTo>
                  <a:pt x="1829" y="790"/>
                </a:lnTo>
                <a:lnTo>
                  <a:pt x="1829" y="788"/>
                </a:lnTo>
                <a:lnTo>
                  <a:pt x="1829" y="788"/>
                </a:lnTo>
                <a:lnTo>
                  <a:pt x="1829" y="786"/>
                </a:lnTo>
                <a:lnTo>
                  <a:pt x="1829" y="786"/>
                </a:lnTo>
                <a:lnTo>
                  <a:pt x="1829" y="786"/>
                </a:lnTo>
                <a:lnTo>
                  <a:pt x="1829" y="786"/>
                </a:lnTo>
                <a:lnTo>
                  <a:pt x="1826" y="783"/>
                </a:lnTo>
                <a:lnTo>
                  <a:pt x="1826" y="783"/>
                </a:lnTo>
                <a:lnTo>
                  <a:pt x="1826" y="783"/>
                </a:lnTo>
                <a:lnTo>
                  <a:pt x="1826" y="783"/>
                </a:lnTo>
                <a:lnTo>
                  <a:pt x="1826" y="779"/>
                </a:lnTo>
                <a:lnTo>
                  <a:pt x="1826" y="779"/>
                </a:lnTo>
                <a:lnTo>
                  <a:pt x="1824" y="779"/>
                </a:lnTo>
                <a:lnTo>
                  <a:pt x="1824" y="779"/>
                </a:lnTo>
                <a:lnTo>
                  <a:pt x="1824" y="779"/>
                </a:lnTo>
                <a:lnTo>
                  <a:pt x="1824" y="779"/>
                </a:lnTo>
                <a:lnTo>
                  <a:pt x="1822" y="779"/>
                </a:lnTo>
                <a:lnTo>
                  <a:pt x="1822" y="779"/>
                </a:lnTo>
                <a:lnTo>
                  <a:pt x="1822" y="779"/>
                </a:lnTo>
                <a:lnTo>
                  <a:pt x="1822" y="779"/>
                </a:lnTo>
                <a:lnTo>
                  <a:pt x="1822" y="781"/>
                </a:lnTo>
                <a:lnTo>
                  <a:pt x="1822" y="781"/>
                </a:lnTo>
                <a:lnTo>
                  <a:pt x="1822" y="781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6"/>
                </a:lnTo>
                <a:lnTo>
                  <a:pt x="1822" y="786"/>
                </a:lnTo>
                <a:lnTo>
                  <a:pt x="1822" y="786"/>
                </a:lnTo>
                <a:lnTo>
                  <a:pt x="1822" y="786"/>
                </a:lnTo>
                <a:lnTo>
                  <a:pt x="1822" y="788"/>
                </a:lnTo>
                <a:lnTo>
                  <a:pt x="1819" y="788"/>
                </a:lnTo>
                <a:lnTo>
                  <a:pt x="1819" y="788"/>
                </a:lnTo>
                <a:lnTo>
                  <a:pt x="1819" y="788"/>
                </a:lnTo>
                <a:lnTo>
                  <a:pt x="1819" y="788"/>
                </a:lnTo>
                <a:lnTo>
                  <a:pt x="1822" y="786"/>
                </a:lnTo>
                <a:lnTo>
                  <a:pt x="1822" y="786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3"/>
                </a:lnTo>
                <a:lnTo>
                  <a:pt x="1822" y="781"/>
                </a:lnTo>
                <a:lnTo>
                  <a:pt x="1822" y="781"/>
                </a:lnTo>
                <a:lnTo>
                  <a:pt x="1822" y="781"/>
                </a:lnTo>
                <a:lnTo>
                  <a:pt x="1822" y="781"/>
                </a:lnTo>
                <a:lnTo>
                  <a:pt x="1819" y="781"/>
                </a:lnTo>
                <a:lnTo>
                  <a:pt x="1819" y="781"/>
                </a:lnTo>
                <a:lnTo>
                  <a:pt x="1819" y="779"/>
                </a:lnTo>
                <a:lnTo>
                  <a:pt x="1819" y="779"/>
                </a:lnTo>
                <a:lnTo>
                  <a:pt x="1819" y="779"/>
                </a:lnTo>
                <a:lnTo>
                  <a:pt x="1819" y="779"/>
                </a:lnTo>
                <a:lnTo>
                  <a:pt x="1819" y="779"/>
                </a:lnTo>
                <a:lnTo>
                  <a:pt x="1817" y="776"/>
                </a:lnTo>
                <a:lnTo>
                  <a:pt x="1817" y="776"/>
                </a:lnTo>
                <a:lnTo>
                  <a:pt x="1817" y="779"/>
                </a:lnTo>
                <a:lnTo>
                  <a:pt x="1817" y="776"/>
                </a:lnTo>
                <a:lnTo>
                  <a:pt x="1815" y="774"/>
                </a:lnTo>
                <a:lnTo>
                  <a:pt x="1815" y="774"/>
                </a:lnTo>
                <a:lnTo>
                  <a:pt x="1812" y="774"/>
                </a:lnTo>
                <a:lnTo>
                  <a:pt x="1812" y="774"/>
                </a:lnTo>
                <a:lnTo>
                  <a:pt x="1810" y="774"/>
                </a:lnTo>
                <a:lnTo>
                  <a:pt x="1810" y="774"/>
                </a:lnTo>
                <a:lnTo>
                  <a:pt x="1808" y="774"/>
                </a:lnTo>
                <a:lnTo>
                  <a:pt x="1805" y="774"/>
                </a:lnTo>
                <a:lnTo>
                  <a:pt x="1808" y="774"/>
                </a:lnTo>
                <a:lnTo>
                  <a:pt x="1808" y="774"/>
                </a:lnTo>
                <a:lnTo>
                  <a:pt x="1808" y="776"/>
                </a:lnTo>
                <a:lnTo>
                  <a:pt x="1810" y="776"/>
                </a:lnTo>
                <a:lnTo>
                  <a:pt x="1810" y="776"/>
                </a:lnTo>
                <a:lnTo>
                  <a:pt x="1812" y="776"/>
                </a:lnTo>
                <a:lnTo>
                  <a:pt x="1812" y="776"/>
                </a:lnTo>
                <a:lnTo>
                  <a:pt x="1812" y="776"/>
                </a:lnTo>
                <a:lnTo>
                  <a:pt x="1812" y="779"/>
                </a:lnTo>
                <a:lnTo>
                  <a:pt x="1812" y="779"/>
                </a:lnTo>
                <a:lnTo>
                  <a:pt x="1812" y="779"/>
                </a:lnTo>
                <a:lnTo>
                  <a:pt x="1810" y="779"/>
                </a:lnTo>
                <a:lnTo>
                  <a:pt x="1810" y="779"/>
                </a:lnTo>
                <a:lnTo>
                  <a:pt x="1808" y="776"/>
                </a:lnTo>
                <a:lnTo>
                  <a:pt x="1808" y="776"/>
                </a:lnTo>
                <a:lnTo>
                  <a:pt x="1805" y="776"/>
                </a:lnTo>
                <a:lnTo>
                  <a:pt x="1805" y="779"/>
                </a:lnTo>
                <a:lnTo>
                  <a:pt x="1805" y="779"/>
                </a:lnTo>
                <a:lnTo>
                  <a:pt x="1808" y="779"/>
                </a:lnTo>
                <a:lnTo>
                  <a:pt x="1808" y="781"/>
                </a:lnTo>
                <a:lnTo>
                  <a:pt x="1808" y="781"/>
                </a:lnTo>
                <a:lnTo>
                  <a:pt x="1808" y="781"/>
                </a:lnTo>
                <a:lnTo>
                  <a:pt x="1808" y="783"/>
                </a:lnTo>
                <a:lnTo>
                  <a:pt x="1808" y="781"/>
                </a:lnTo>
                <a:lnTo>
                  <a:pt x="1805" y="781"/>
                </a:lnTo>
                <a:lnTo>
                  <a:pt x="1805" y="779"/>
                </a:lnTo>
                <a:lnTo>
                  <a:pt x="1805" y="779"/>
                </a:lnTo>
                <a:lnTo>
                  <a:pt x="1805" y="779"/>
                </a:lnTo>
                <a:lnTo>
                  <a:pt x="1803" y="779"/>
                </a:lnTo>
                <a:lnTo>
                  <a:pt x="1803" y="779"/>
                </a:lnTo>
                <a:lnTo>
                  <a:pt x="1803" y="781"/>
                </a:lnTo>
                <a:lnTo>
                  <a:pt x="1803" y="781"/>
                </a:lnTo>
                <a:lnTo>
                  <a:pt x="1805" y="783"/>
                </a:lnTo>
                <a:lnTo>
                  <a:pt x="1805" y="783"/>
                </a:lnTo>
                <a:lnTo>
                  <a:pt x="1805" y="786"/>
                </a:lnTo>
                <a:lnTo>
                  <a:pt x="1805" y="786"/>
                </a:lnTo>
                <a:lnTo>
                  <a:pt x="1805" y="788"/>
                </a:lnTo>
                <a:lnTo>
                  <a:pt x="1805" y="788"/>
                </a:lnTo>
                <a:lnTo>
                  <a:pt x="1808" y="788"/>
                </a:lnTo>
                <a:lnTo>
                  <a:pt x="1808" y="790"/>
                </a:lnTo>
                <a:lnTo>
                  <a:pt x="1810" y="790"/>
                </a:lnTo>
                <a:lnTo>
                  <a:pt x="1810" y="790"/>
                </a:lnTo>
                <a:lnTo>
                  <a:pt x="1812" y="790"/>
                </a:lnTo>
                <a:lnTo>
                  <a:pt x="1812" y="788"/>
                </a:lnTo>
                <a:lnTo>
                  <a:pt x="1810" y="788"/>
                </a:lnTo>
                <a:lnTo>
                  <a:pt x="1812" y="788"/>
                </a:lnTo>
                <a:lnTo>
                  <a:pt x="1812" y="788"/>
                </a:lnTo>
                <a:lnTo>
                  <a:pt x="1812" y="788"/>
                </a:lnTo>
                <a:lnTo>
                  <a:pt x="1812" y="788"/>
                </a:lnTo>
                <a:lnTo>
                  <a:pt x="1812" y="790"/>
                </a:lnTo>
                <a:lnTo>
                  <a:pt x="1812" y="790"/>
                </a:lnTo>
                <a:lnTo>
                  <a:pt x="1812" y="790"/>
                </a:lnTo>
                <a:lnTo>
                  <a:pt x="1810" y="790"/>
                </a:lnTo>
                <a:lnTo>
                  <a:pt x="1812" y="793"/>
                </a:lnTo>
                <a:lnTo>
                  <a:pt x="1812" y="793"/>
                </a:lnTo>
                <a:lnTo>
                  <a:pt x="1812" y="793"/>
                </a:lnTo>
                <a:lnTo>
                  <a:pt x="1815" y="790"/>
                </a:lnTo>
                <a:lnTo>
                  <a:pt x="1817" y="788"/>
                </a:lnTo>
                <a:lnTo>
                  <a:pt x="1817" y="788"/>
                </a:lnTo>
                <a:lnTo>
                  <a:pt x="1817" y="790"/>
                </a:lnTo>
                <a:lnTo>
                  <a:pt x="1817" y="790"/>
                </a:lnTo>
                <a:lnTo>
                  <a:pt x="1815" y="790"/>
                </a:lnTo>
                <a:lnTo>
                  <a:pt x="1815" y="790"/>
                </a:lnTo>
                <a:lnTo>
                  <a:pt x="1815" y="793"/>
                </a:lnTo>
                <a:lnTo>
                  <a:pt x="1812" y="793"/>
                </a:lnTo>
                <a:lnTo>
                  <a:pt x="1812" y="795"/>
                </a:lnTo>
                <a:lnTo>
                  <a:pt x="1812" y="795"/>
                </a:lnTo>
                <a:lnTo>
                  <a:pt x="1812" y="795"/>
                </a:lnTo>
                <a:lnTo>
                  <a:pt x="1815" y="795"/>
                </a:lnTo>
                <a:lnTo>
                  <a:pt x="1815" y="795"/>
                </a:lnTo>
                <a:lnTo>
                  <a:pt x="1815" y="795"/>
                </a:lnTo>
                <a:lnTo>
                  <a:pt x="1817" y="798"/>
                </a:lnTo>
                <a:lnTo>
                  <a:pt x="1817" y="798"/>
                </a:lnTo>
                <a:lnTo>
                  <a:pt x="1817" y="798"/>
                </a:lnTo>
                <a:lnTo>
                  <a:pt x="1819" y="798"/>
                </a:lnTo>
                <a:lnTo>
                  <a:pt x="1819" y="798"/>
                </a:lnTo>
                <a:lnTo>
                  <a:pt x="1819" y="795"/>
                </a:lnTo>
                <a:lnTo>
                  <a:pt x="1819" y="795"/>
                </a:lnTo>
                <a:lnTo>
                  <a:pt x="1819" y="795"/>
                </a:lnTo>
                <a:lnTo>
                  <a:pt x="1819" y="795"/>
                </a:lnTo>
                <a:lnTo>
                  <a:pt x="1819" y="795"/>
                </a:lnTo>
                <a:lnTo>
                  <a:pt x="1819" y="798"/>
                </a:lnTo>
                <a:lnTo>
                  <a:pt x="1822" y="798"/>
                </a:lnTo>
                <a:lnTo>
                  <a:pt x="1822" y="798"/>
                </a:lnTo>
                <a:lnTo>
                  <a:pt x="1822" y="798"/>
                </a:lnTo>
                <a:lnTo>
                  <a:pt x="1822" y="798"/>
                </a:lnTo>
                <a:lnTo>
                  <a:pt x="1822" y="798"/>
                </a:lnTo>
                <a:lnTo>
                  <a:pt x="1822" y="798"/>
                </a:lnTo>
                <a:lnTo>
                  <a:pt x="1822" y="798"/>
                </a:lnTo>
                <a:lnTo>
                  <a:pt x="1822" y="800"/>
                </a:lnTo>
                <a:lnTo>
                  <a:pt x="1822" y="800"/>
                </a:lnTo>
                <a:lnTo>
                  <a:pt x="1822" y="800"/>
                </a:lnTo>
                <a:lnTo>
                  <a:pt x="1822" y="802"/>
                </a:lnTo>
                <a:lnTo>
                  <a:pt x="1822" y="802"/>
                </a:lnTo>
                <a:lnTo>
                  <a:pt x="1824" y="805"/>
                </a:lnTo>
                <a:lnTo>
                  <a:pt x="1824" y="805"/>
                </a:lnTo>
                <a:lnTo>
                  <a:pt x="1824" y="805"/>
                </a:lnTo>
                <a:lnTo>
                  <a:pt x="1822" y="805"/>
                </a:lnTo>
                <a:lnTo>
                  <a:pt x="1822" y="805"/>
                </a:lnTo>
                <a:lnTo>
                  <a:pt x="1822" y="802"/>
                </a:lnTo>
                <a:lnTo>
                  <a:pt x="1822" y="802"/>
                </a:lnTo>
                <a:lnTo>
                  <a:pt x="1819" y="802"/>
                </a:lnTo>
                <a:lnTo>
                  <a:pt x="1819" y="805"/>
                </a:lnTo>
                <a:lnTo>
                  <a:pt x="1822" y="805"/>
                </a:lnTo>
                <a:lnTo>
                  <a:pt x="1822" y="805"/>
                </a:lnTo>
                <a:lnTo>
                  <a:pt x="1819" y="805"/>
                </a:lnTo>
                <a:lnTo>
                  <a:pt x="1819" y="807"/>
                </a:lnTo>
                <a:lnTo>
                  <a:pt x="1819" y="802"/>
                </a:lnTo>
                <a:lnTo>
                  <a:pt x="1819" y="802"/>
                </a:lnTo>
                <a:lnTo>
                  <a:pt x="1819" y="802"/>
                </a:lnTo>
                <a:lnTo>
                  <a:pt x="1817" y="802"/>
                </a:lnTo>
                <a:lnTo>
                  <a:pt x="1817" y="802"/>
                </a:lnTo>
                <a:lnTo>
                  <a:pt x="1817" y="802"/>
                </a:lnTo>
                <a:lnTo>
                  <a:pt x="1819" y="802"/>
                </a:lnTo>
                <a:lnTo>
                  <a:pt x="1819" y="802"/>
                </a:lnTo>
                <a:lnTo>
                  <a:pt x="1817" y="805"/>
                </a:lnTo>
                <a:lnTo>
                  <a:pt x="1817" y="805"/>
                </a:lnTo>
                <a:lnTo>
                  <a:pt x="1817" y="805"/>
                </a:lnTo>
                <a:lnTo>
                  <a:pt x="1817" y="802"/>
                </a:lnTo>
                <a:lnTo>
                  <a:pt x="1817" y="805"/>
                </a:lnTo>
                <a:lnTo>
                  <a:pt x="1817" y="805"/>
                </a:lnTo>
                <a:lnTo>
                  <a:pt x="1817" y="807"/>
                </a:lnTo>
                <a:lnTo>
                  <a:pt x="1817" y="807"/>
                </a:lnTo>
                <a:lnTo>
                  <a:pt x="1817" y="807"/>
                </a:lnTo>
                <a:lnTo>
                  <a:pt x="1817" y="807"/>
                </a:lnTo>
                <a:lnTo>
                  <a:pt x="1817" y="809"/>
                </a:lnTo>
                <a:lnTo>
                  <a:pt x="1817" y="809"/>
                </a:lnTo>
                <a:lnTo>
                  <a:pt x="1817" y="809"/>
                </a:lnTo>
                <a:lnTo>
                  <a:pt x="1817" y="812"/>
                </a:lnTo>
                <a:lnTo>
                  <a:pt x="1817" y="812"/>
                </a:lnTo>
                <a:lnTo>
                  <a:pt x="1817" y="812"/>
                </a:lnTo>
                <a:lnTo>
                  <a:pt x="1817" y="812"/>
                </a:lnTo>
                <a:lnTo>
                  <a:pt x="1817" y="812"/>
                </a:lnTo>
                <a:lnTo>
                  <a:pt x="1817" y="812"/>
                </a:lnTo>
                <a:lnTo>
                  <a:pt x="1819" y="809"/>
                </a:lnTo>
                <a:lnTo>
                  <a:pt x="1819" y="809"/>
                </a:lnTo>
                <a:lnTo>
                  <a:pt x="1819" y="809"/>
                </a:lnTo>
                <a:lnTo>
                  <a:pt x="1819" y="807"/>
                </a:lnTo>
                <a:lnTo>
                  <a:pt x="1822" y="809"/>
                </a:lnTo>
                <a:lnTo>
                  <a:pt x="1822" y="809"/>
                </a:lnTo>
                <a:lnTo>
                  <a:pt x="1819" y="809"/>
                </a:lnTo>
                <a:lnTo>
                  <a:pt x="1819" y="809"/>
                </a:lnTo>
                <a:lnTo>
                  <a:pt x="1819" y="812"/>
                </a:lnTo>
                <a:lnTo>
                  <a:pt x="1819" y="812"/>
                </a:lnTo>
                <a:lnTo>
                  <a:pt x="1819" y="812"/>
                </a:lnTo>
                <a:lnTo>
                  <a:pt x="1819" y="812"/>
                </a:lnTo>
                <a:lnTo>
                  <a:pt x="1819" y="812"/>
                </a:lnTo>
                <a:lnTo>
                  <a:pt x="1819" y="814"/>
                </a:lnTo>
                <a:lnTo>
                  <a:pt x="1819" y="814"/>
                </a:lnTo>
                <a:lnTo>
                  <a:pt x="1819" y="814"/>
                </a:lnTo>
                <a:lnTo>
                  <a:pt x="1819" y="817"/>
                </a:lnTo>
                <a:lnTo>
                  <a:pt x="1819" y="817"/>
                </a:lnTo>
                <a:lnTo>
                  <a:pt x="1819" y="817"/>
                </a:lnTo>
                <a:lnTo>
                  <a:pt x="1822" y="819"/>
                </a:lnTo>
                <a:lnTo>
                  <a:pt x="1822" y="819"/>
                </a:lnTo>
                <a:lnTo>
                  <a:pt x="1822" y="819"/>
                </a:lnTo>
                <a:lnTo>
                  <a:pt x="1822" y="819"/>
                </a:lnTo>
                <a:lnTo>
                  <a:pt x="1822" y="819"/>
                </a:lnTo>
                <a:lnTo>
                  <a:pt x="1822" y="821"/>
                </a:lnTo>
                <a:lnTo>
                  <a:pt x="1822" y="821"/>
                </a:lnTo>
                <a:lnTo>
                  <a:pt x="1822" y="821"/>
                </a:lnTo>
                <a:lnTo>
                  <a:pt x="1822" y="821"/>
                </a:lnTo>
                <a:lnTo>
                  <a:pt x="1824" y="821"/>
                </a:lnTo>
                <a:lnTo>
                  <a:pt x="1824" y="824"/>
                </a:lnTo>
                <a:lnTo>
                  <a:pt x="1822" y="824"/>
                </a:lnTo>
                <a:lnTo>
                  <a:pt x="1824" y="824"/>
                </a:lnTo>
                <a:lnTo>
                  <a:pt x="1824" y="824"/>
                </a:lnTo>
                <a:lnTo>
                  <a:pt x="1826" y="824"/>
                </a:lnTo>
                <a:lnTo>
                  <a:pt x="1826" y="826"/>
                </a:lnTo>
                <a:lnTo>
                  <a:pt x="1826" y="826"/>
                </a:lnTo>
                <a:lnTo>
                  <a:pt x="1826" y="826"/>
                </a:lnTo>
                <a:lnTo>
                  <a:pt x="1829" y="826"/>
                </a:lnTo>
                <a:lnTo>
                  <a:pt x="1829" y="826"/>
                </a:lnTo>
                <a:lnTo>
                  <a:pt x="1826" y="824"/>
                </a:lnTo>
                <a:lnTo>
                  <a:pt x="1826" y="824"/>
                </a:lnTo>
                <a:lnTo>
                  <a:pt x="1826" y="824"/>
                </a:lnTo>
                <a:lnTo>
                  <a:pt x="1826" y="821"/>
                </a:lnTo>
                <a:lnTo>
                  <a:pt x="1826" y="821"/>
                </a:lnTo>
                <a:lnTo>
                  <a:pt x="1826" y="821"/>
                </a:lnTo>
                <a:lnTo>
                  <a:pt x="1826" y="821"/>
                </a:lnTo>
                <a:lnTo>
                  <a:pt x="1826" y="819"/>
                </a:lnTo>
                <a:lnTo>
                  <a:pt x="1826" y="819"/>
                </a:lnTo>
                <a:lnTo>
                  <a:pt x="1824" y="819"/>
                </a:lnTo>
                <a:lnTo>
                  <a:pt x="1824" y="819"/>
                </a:lnTo>
                <a:lnTo>
                  <a:pt x="1824" y="819"/>
                </a:lnTo>
                <a:lnTo>
                  <a:pt x="1824" y="819"/>
                </a:lnTo>
                <a:lnTo>
                  <a:pt x="1824" y="819"/>
                </a:lnTo>
                <a:lnTo>
                  <a:pt x="1822" y="817"/>
                </a:lnTo>
                <a:lnTo>
                  <a:pt x="1822" y="817"/>
                </a:lnTo>
                <a:lnTo>
                  <a:pt x="1824" y="817"/>
                </a:lnTo>
                <a:lnTo>
                  <a:pt x="1824" y="814"/>
                </a:lnTo>
                <a:lnTo>
                  <a:pt x="1824" y="812"/>
                </a:lnTo>
                <a:lnTo>
                  <a:pt x="1824" y="812"/>
                </a:lnTo>
                <a:lnTo>
                  <a:pt x="1824" y="809"/>
                </a:lnTo>
                <a:lnTo>
                  <a:pt x="1824" y="809"/>
                </a:lnTo>
                <a:lnTo>
                  <a:pt x="1824" y="807"/>
                </a:lnTo>
                <a:lnTo>
                  <a:pt x="1824" y="807"/>
                </a:lnTo>
                <a:lnTo>
                  <a:pt x="1826" y="809"/>
                </a:lnTo>
                <a:lnTo>
                  <a:pt x="1826" y="812"/>
                </a:lnTo>
                <a:lnTo>
                  <a:pt x="1826" y="814"/>
                </a:lnTo>
                <a:lnTo>
                  <a:pt x="1826" y="814"/>
                </a:lnTo>
                <a:lnTo>
                  <a:pt x="1826" y="814"/>
                </a:lnTo>
                <a:lnTo>
                  <a:pt x="1829" y="814"/>
                </a:lnTo>
                <a:lnTo>
                  <a:pt x="1829" y="819"/>
                </a:lnTo>
                <a:lnTo>
                  <a:pt x="1829" y="819"/>
                </a:lnTo>
                <a:lnTo>
                  <a:pt x="1829" y="819"/>
                </a:lnTo>
                <a:lnTo>
                  <a:pt x="1829" y="821"/>
                </a:lnTo>
                <a:lnTo>
                  <a:pt x="1831" y="821"/>
                </a:lnTo>
                <a:lnTo>
                  <a:pt x="1831" y="819"/>
                </a:lnTo>
                <a:lnTo>
                  <a:pt x="1831" y="819"/>
                </a:lnTo>
                <a:lnTo>
                  <a:pt x="1831" y="819"/>
                </a:lnTo>
                <a:lnTo>
                  <a:pt x="1831" y="819"/>
                </a:lnTo>
                <a:lnTo>
                  <a:pt x="1831" y="817"/>
                </a:lnTo>
                <a:close/>
                <a:moveTo>
                  <a:pt x="1869" y="788"/>
                </a:moveTo>
                <a:lnTo>
                  <a:pt x="1867" y="788"/>
                </a:lnTo>
                <a:lnTo>
                  <a:pt x="1867" y="786"/>
                </a:lnTo>
                <a:lnTo>
                  <a:pt x="1867" y="786"/>
                </a:lnTo>
                <a:lnTo>
                  <a:pt x="1867" y="786"/>
                </a:lnTo>
                <a:lnTo>
                  <a:pt x="1864" y="786"/>
                </a:lnTo>
                <a:lnTo>
                  <a:pt x="1862" y="786"/>
                </a:lnTo>
                <a:lnTo>
                  <a:pt x="1862" y="788"/>
                </a:lnTo>
                <a:lnTo>
                  <a:pt x="1862" y="788"/>
                </a:lnTo>
                <a:lnTo>
                  <a:pt x="1860" y="788"/>
                </a:lnTo>
                <a:lnTo>
                  <a:pt x="1860" y="788"/>
                </a:lnTo>
                <a:lnTo>
                  <a:pt x="1860" y="788"/>
                </a:lnTo>
                <a:lnTo>
                  <a:pt x="1857" y="788"/>
                </a:lnTo>
                <a:lnTo>
                  <a:pt x="1857" y="788"/>
                </a:lnTo>
                <a:lnTo>
                  <a:pt x="1857" y="790"/>
                </a:lnTo>
                <a:lnTo>
                  <a:pt x="1855" y="790"/>
                </a:lnTo>
                <a:lnTo>
                  <a:pt x="1855" y="795"/>
                </a:lnTo>
                <a:lnTo>
                  <a:pt x="1855" y="795"/>
                </a:lnTo>
                <a:lnTo>
                  <a:pt x="1855" y="798"/>
                </a:lnTo>
                <a:lnTo>
                  <a:pt x="1857" y="798"/>
                </a:lnTo>
                <a:lnTo>
                  <a:pt x="1862" y="800"/>
                </a:lnTo>
                <a:lnTo>
                  <a:pt x="1864" y="800"/>
                </a:lnTo>
                <a:lnTo>
                  <a:pt x="1867" y="798"/>
                </a:lnTo>
                <a:lnTo>
                  <a:pt x="1869" y="798"/>
                </a:lnTo>
                <a:lnTo>
                  <a:pt x="1869" y="795"/>
                </a:lnTo>
                <a:lnTo>
                  <a:pt x="1869" y="795"/>
                </a:lnTo>
                <a:lnTo>
                  <a:pt x="1869" y="793"/>
                </a:lnTo>
                <a:lnTo>
                  <a:pt x="1867" y="793"/>
                </a:lnTo>
                <a:lnTo>
                  <a:pt x="1867" y="790"/>
                </a:lnTo>
                <a:lnTo>
                  <a:pt x="1867" y="790"/>
                </a:lnTo>
                <a:lnTo>
                  <a:pt x="1869" y="788"/>
                </a:lnTo>
                <a:lnTo>
                  <a:pt x="1869" y="788"/>
                </a:lnTo>
                <a:close/>
                <a:moveTo>
                  <a:pt x="1763" y="774"/>
                </a:moveTo>
                <a:lnTo>
                  <a:pt x="1763" y="774"/>
                </a:lnTo>
                <a:lnTo>
                  <a:pt x="1760" y="774"/>
                </a:lnTo>
                <a:lnTo>
                  <a:pt x="1760" y="774"/>
                </a:lnTo>
                <a:lnTo>
                  <a:pt x="1760" y="772"/>
                </a:lnTo>
                <a:lnTo>
                  <a:pt x="1760" y="772"/>
                </a:lnTo>
                <a:lnTo>
                  <a:pt x="1760" y="769"/>
                </a:lnTo>
                <a:lnTo>
                  <a:pt x="1758" y="769"/>
                </a:lnTo>
                <a:lnTo>
                  <a:pt x="1760" y="769"/>
                </a:lnTo>
                <a:lnTo>
                  <a:pt x="1760" y="769"/>
                </a:lnTo>
                <a:lnTo>
                  <a:pt x="1760" y="769"/>
                </a:lnTo>
                <a:lnTo>
                  <a:pt x="1760" y="769"/>
                </a:lnTo>
                <a:lnTo>
                  <a:pt x="1758" y="767"/>
                </a:lnTo>
                <a:lnTo>
                  <a:pt x="1758" y="767"/>
                </a:lnTo>
                <a:lnTo>
                  <a:pt x="1753" y="764"/>
                </a:lnTo>
                <a:lnTo>
                  <a:pt x="1751" y="764"/>
                </a:lnTo>
                <a:lnTo>
                  <a:pt x="1751" y="767"/>
                </a:lnTo>
                <a:lnTo>
                  <a:pt x="1751" y="767"/>
                </a:lnTo>
                <a:lnTo>
                  <a:pt x="1751" y="769"/>
                </a:lnTo>
                <a:lnTo>
                  <a:pt x="1751" y="769"/>
                </a:lnTo>
                <a:lnTo>
                  <a:pt x="1751" y="769"/>
                </a:lnTo>
                <a:lnTo>
                  <a:pt x="1751" y="772"/>
                </a:lnTo>
                <a:lnTo>
                  <a:pt x="1751" y="772"/>
                </a:lnTo>
                <a:lnTo>
                  <a:pt x="1753" y="772"/>
                </a:lnTo>
                <a:lnTo>
                  <a:pt x="1753" y="772"/>
                </a:lnTo>
                <a:lnTo>
                  <a:pt x="1753" y="772"/>
                </a:lnTo>
                <a:lnTo>
                  <a:pt x="1753" y="772"/>
                </a:lnTo>
                <a:lnTo>
                  <a:pt x="1753" y="774"/>
                </a:lnTo>
                <a:lnTo>
                  <a:pt x="1753" y="774"/>
                </a:lnTo>
                <a:lnTo>
                  <a:pt x="1753" y="774"/>
                </a:lnTo>
                <a:lnTo>
                  <a:pt x="1755" y="774"/>
                </a:lnTo>
                <a:lnTo>
                  <a:pt x="1758" y="774"/>
                </a:lnTo>
                <a:lnTo>
                  <a:pt x="1758" y="774"/>
                </a:lnTo>
                <a:lnTo>
                  <a:pt x="1758" y="776"/>
                </a:lnTo>
                <a:lnTo>
                  <a:pt x="1755" y="779"/>
                </a:lnTo>
                <a:lnTo>
                  <a:pt x="1755" y="779"/>
                </a:lnTo>
                <a:lnTo>
                  <a:pt x="1755" y="779"/>
                </a:lnTo>
                <a:lnTo>
                  <a:pt x="1755" y="781"/>
                </a:lnTo>
                <a:lnTo>
                  <a:pt x="1755" y="781"/>
                </a:lnTo>
                <a:lnTo>
                  <a:pt x="1755" y="786"/>
                </a:lnTo>
                <a:lnTo>
                  <a:pt x="1760" y="783"/>
                </a:lnTo>
                <a:lnTo>
                  <a:pt x="1760" y="783"/>
                </a:lnTo>
                <a:lnTo>
                  <a:pt x="1760" y="783"/>
                </a:lnTo>
                <a:lnTo>
                  <a:pt x="1760" y="783"/>
                </a:lnTo>
                <a:lnTo>
                  <a:pt x="1763" y="783"/>
                </a:lnTo>
                <a:lnTo>
                  <a:pt x="1763" y="783"/>
                </a:lnTo>
                <a:lnTo>
                  <a:pt x="1763" y="781"/>
                </a:lnTo>
                <a:lnTo>
                  <a:pt x="1763" y="776"/>
                </a:lnTo>
                <a:lnTo>
                  <a:pt x="1763" y="774"/>
                </a:lnTo>
                <a:lnTo>
                  <a:pt x="1763" y="774"/>
                </a:lnTo>
                <a:close/>
                <a:moveTo>
                  <a:pt x="1431" y="653"/>
                </a:move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29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lnTo>
                  <a:pt x="1431" y="653"/>
                </a:lnTo>
                <a:close/>
                <a:moveTo>
                  <a:pt x="1772" y="701"/>
                </a:moveTo>
                <a:lnTo>
                  <a:pt x="1772" y="703"/>
                </a:lnTo>
                <a:lnTo>
                  <a:pt x="1774" y="703"/>
                </a:lnTo>
                <a:lnTo>
                  <a:pt x="1774" y="703"/>
                </a:lnTo>
                <a:lnTo>
                  <a:pt x="1774" y="703"/>
                </a:lnTo>
                <a:lnTo>
                  <a:pt x="1777" y="703"/>
                </a:lnTo>
                <a:lnTo>
                  <a:pt x="1777" y="703"/>
                </a:lnTo>
                <a:lnTo>
                  <a:pt x="1784" y="701"/>
                </a:lnTo>
                <a:lnTo>
                  <a:pt x="1784" y="701"/>
                </a:lnTo>
                <a:lnTo>
                  <a:pt x="1779" y="698"/>
                </a:lnTo>
                <a:lnTo>
                  <a:pt x="1777" y="696"/>
                </a:lnTo>
                <a:lnTo>
                  <a:pt x="1774" y="696"/>
                </a:lnTo>
                <a:lnTo>
                  <a:pt x="1772" y="696"/>
                </a:lnTo>
                <a:lnTo>
                  <a:pt x="1772" y="696"/>
                </a:lnTo>
                <a:lnTo>
                  <a:pt x="1772" y="698"/>
                </a:lnTo>
                <a:lnTo>
                  <a:pt x="1772" y="698"/>
                </a:lnTo>
                <a:lnTo>
                  <a:pt x="1770" y="698"/>
                </a:lnTo>
                <a:lnTo>
                  <a:pt x="1770" y="698"/>
                </a:lnTo>
                <a:lnTo>
                  <a:pt x="1770" y="701"/>
                </a:lnTo>
                <a:lnTo>
                  <a:pt x="1772" y="701"/>
                </a:lnTo>
                <a:close/>
                <a:moveTo>
                  <a:pt x="1808" y="819"/>
                </a:moveTo>
                <a:lnTo>
                  <a:pt x="1808" y="819"/>
                </a:lnTo>
                <a:lnTo>
                  <a:pt x="1808" y="817"/>
                </a:lnTo>
                <a:lnTo>
                  <a:pt x="1805" y="817"/>
                </a:lnTo>
                <a:lnTo>
                  <a:pt x="1805" y="817"/>
                </a:lnTo>
                <a:lnTo>
                  <a:pt x="1805" y="814"/>
                </a:lnTo>
                <a:lnTo>
                  <a:pt x="1805" y="812"/>
                </a:lnTo>
                <a:lnTo>
                  <a:pt x="1805" y="812"/>
                </a:lnTo>
                <a:lnTo>
                  <a:pt x="1805" y="812"/>
                </a:lnTo>
                <a:lnTo>
                  <a:pt x="1805" y="809"/>
                </a:lnTo>
                <a:lnTo>
                  <a:pt x="1805" y="809"/>
                </a:lnTo>
                <a:lnTo>
                  <a:pt x="1805" y="807"/>
                </a:lnTo>
                <a:lnTo>
                  <a:pt x="1803" y="807"/>
                </a:lnTo>
                <a:lnTo>
                  <a:pt x="1803" y="807"/>
                </a:lnTo>
                <a:lnTo>
                  <a:pt x="1803" y="805"/>
                </a:lnTo>
                <a:lnTo>
                  <a:pt x="1803" y="805"/>
                </a:lnTo>
                <a:lnTo>
                  <a:pt x="1803" y="805"/>
                </a:lnTo>
                <a:lnTo>
                  <a:pt x="1800" y="800"/>
                </a:lnTo>
                <a:lnTo>
                  <a:pt x="1800" y="798"/>
                </a:lnTo>
                <a:lnTo>
                  <a:pt x="1800" y="798"/>
                </a:lnTo>
                <a:lnTo>
                  <a:pt x="1800" y="798"/>
                </a:lnTo>
                <a:lnTo>
                  <a:pt x="1800" y="800"/>
                </a:lnTo>
                <a:lnTo>
                  <a:pt x="1800" y="800"/>
                </a:lnTo>
                <a:lnTo>
                  <a:pt x="1800" y="800"/>
                </a:lnTo>
                <a:lnTo>
                  <a:pt x="1803" y="800"/>
                </a:lnTo>
                <a:lnTo>
                  <a:pt x="1803" y="800"/>
                </a:lnTo>
                <a:lnTo>
                  <a:pt x="1803" y="800"/>
                </a:lnTo>
                <a:lnTo>
                  <a:pt x="1803" y="800"/>
                </a:lnTo>
                <a:lnTo>
                  <a:pt x="1800" y="798"/>
                </a:lnTo>
                <a:lnTo>
                  <a:pt x="1798" y="790"/>
                </a:lnTo>
                <a:lnTo>
                  <a:pt x="1798" y="788"/>
                </a:lnTo>
                <a:lnTo>
                  <a:pt x="1798" y="788"/>
                </a:lnTo>
                <a:lnTo>
                  <a:pt x="1798" y="788"/>
                </a:lnTo>
                <a:lnTo>
                  <a:pt x="1798" y="788"/>
                </a:lnTo>
                <a:lnTo>
                  <a:pt x="1798" y="786"/>
                </a:lnTo>
                <a:lnTo>
                  <a:pt x="1796" y="783"/>
                </a:lnTo>
                <a:lnTo>
                  <a:pt x="1796" y="783"/>
                </a:lnTo>
                <a:lnTo>
                  <a:pt x="1793" y="781"/>
                </a:lnTo>
                <a:lnTo>
                  <a:pt x="1793" y="781"/>
                </a:lnTo>
                <a:lnTo>
                  <a:pt x="1793" y="779"/>
                </a:lnTo>
                <a:lnTo>
                  <a:pt x="1793" y="779"/>
                </a:lnTo>
                <a:lnTo>
                  <a:pt x="1791" y="779"/>
                </a:lnTo>
                <a:lnTo>
                  <a:pt x="1791" y="779"/>
                </a:lnTo>
                <a:lnTo>
                  <a:pt x="1791" y="776"/>
                </a:lnTo>
                <a:lnTo>
                  <a:pt x="1791" y="776"/>
                </a:lnTo>
                <a:lnTo>
                  <a:pt x="1791" y="774"/>
                </a:lnTo>
                <a:lnTo>
                  <a:pt x="1791" y="774"/>
                </a:lnTo>
                <a:lnTo>
                  <a:pt x="1791" y="774"/>
                </a:lnTo>
                <a:lnTo>
                  <a:pt x="1791" y="774"/>
                </a:lnTo>
                <a:lnTo>
                  <a:pt x="1791" y="774"/>
                </a:lnTo>
                <a:lnTo>
                  <a:pt x="1791" y="774"/>
                </a:lnTo>
                <a:lnTo>
                  <a:pt x="1789" y="774"/>
                </a:lnTo>
                <a:lnTo>
                  <a:pt x="1789" y="772"/>
                </a:lnTo>
                <a:lnTo>
                  <a:pt x="1789" y="772"/>
                </a:lnTo>
                <a:lnTo>
                  <a:pt x="1789" y="772"/>
                </a:lnTo>
                <a:lnTo>
                  <a:pt x="1789" y="772"/>
                </a:lnTo>
                <a:lnTo>
                  <a:pt x="1789" y="772"/>
                </a:lnTo>
                <a:lnTo>
                  <a:pt x="1786" y="772"/>
                </a:lnTo>
                <a:lnTo>
                  <a:pt x="1789" y="769"/>
                </a:lnTo>
                <a:lnTo>
                  <a:pt x="1786" y="769"/>
                </a:lnTo>
                <a:lnTo>
                  <a:pt x="1786" y="767"/>
                </a:lnTo>
                <a:lnTo>
                  <a:pt x="1784" y="767"/>
                </a:lnTo>
                <a:lnTo>
                  <a:pt x="1786" y="767"/>
                </a:lnTo>
                <a:lnTo>
                  <a:pt x="1786" y="764"/>
                </a:lnTo>
                <a:lnTo>
                  <a:pt x="1784" y="764"/>
                </a:lnTo>
                <a:lnTo>
                  <a:pt x="1784" y="764"/>
                </a:lnTo>
                <a:lnTo>
                  <a:pt x="1784" y="764"/>
                </a:lnTo>
                <a:lnTo>
                  <a:pt x="1784" y="762"/>
                </a:lnTo>
                <a:lnTo>
                  <a:pt x="1784" y="762"/>
                </a:lnTo>
                <a:lnTo>
                  <a:pt x="1784" y="762"/>
                </a:lnTo>
                <a:lnTo>
                  <a:pt x="1784" y="762"/>
                </a:lnTo>
                <a:lnTo>
                  <a:pt x="1782" y="762"/>
                </a:lnTo>
                <a:lnTo>
                  <a:pt x="1782" y="762"/>
                </a:lnTo>
                <a:lnTo>
                  <a:pt x="1779" y="762"/>
                </a:lnTo>
                <a:lnTo>
                  <a:pt x="1779" y="762"/>
                </a:lnTo>
                <a:lnTo>
                  <a:pt x="1779" y="760"/>
                </a:lnTo>
                <a:lnTo>
                  <a:pt x="1779" y="760"/>
                </a:lnTo>
                <a:lnTo>
                  <a:pt x="1779" y="760"/>
                </a:lnTo>
                <a:lnTo>
                  <a:pt x="1779" y="760"/>
                </a:lnTo>
                <a:lnTo>
                  <a:pt x="1779" y="760"/>
                </a:lnTo>
                <a:lnTo>
                  <a:pt x="1779" y="760"/>
                </a:lnTo>
                <a:lnTo>
                  <a:pt x="1777" y="760"/>
                </a:lnTo>
                <a:lnTo>
                  <a:pt x="1777" y="760"/>
                </a:lnTo>
                <a:lnTo>
                  <a:pt x="1777" y="760"/>
                </a:lnTo>
                <a:lnTo>
                  <a:pt x="1779" y="757"/>
                </a:lnTo>
                <a:lnTo>
                  <a:pt x="1779" y="757"/>
                </a:lnTo>
                <a:lnTo>
                  <a:pt x="1777" y="757"/>
                </a:lnTo>
                <a:lnTo>
                  <a:pt x="1777" y="757"/>
                </a:lnTo>
                <a:lnTo>
                  <a:pt x="1777" y="757"/>
                </a:lnTo>
                <a:lnTo>
                  <a:pt x="1779" y="757"/>
                </a:lnTo>
                <a:lnTo>
                  <a:pt x="1779" y="757"/>
                </a:lnTo>
                <a:lnTo>
                  <a:pt x="1777" y="755"/>
                </a:lnTo>
                <a:lnTo>
                  <a:pt x="1774" y="755"/>
                </a:lnTo>
                <a:lnTo>
                  <a:pt x="1774" y="755"/>
                </a:lnTo>
                <a:lnTo>
                  <a:pt x="1774" y="753"/>
                </a:lnTo>
                <a:lnTo>
                  <a:pt x="1772" y="753"/>
                </a:lnTo>
                <a:lnTo>
                  <a:pt x="1770" y="753"/>
                </a:lnTo>
                <a:lnTo>
                  <a:pt x="1770" y="753"/>
                </a:lnTo>
                <a:lnTo>
                  <a:pt x="1770" y="755"/>
                </a:lnTo>
                <a:lnTo>
                  <a:pt x="1770" y="755"/>
                </a:lnTo>
                <a:lnTo>
                  <a:pt x="1770" y="753"/>
                </a:lnTo>
                <a:lnTo>
                  <a:pt x="1770" y="753"/>
                </a:lnTo>
                <a:lnTo>
                  <a:pt x="1770" y="753"/>
                </a:lnTo>
                <a:lnTo>
                  <a:pt x="1767" y="750"/>
                </a:lnTo>
                <a:lnTo>
                  <a:pt x="1767" y="753"/>
                </a:lnTo>
                <a:lnTo>
                  <a:pt x="1767" y="753"/>
                </a:lnTo>
                <a:lnTo>
                  <a:pt x="1767" y="753"/>
                </a:lnTo>
                <a:lnTo>
                  <a:pt x="1765" y="753"/>
                </a:lnTo>
                <a:lnTo>
                  <a:pt x="1765" y="753"/>
                </a:lnTo>
                <a:lnTo>
                  <a:pt x="1765" y="753"/>
                </a:lnTo>
                <a:lnTo>
                  <a:pt x="1765" y="753"/>
                </a:lnTo>
                <a:lnTo>
                  <a:pt x="1763" y="755"/>
                </a:lnTo>
                <a:lnTo>
                  <a:pt x="1763" y="755"/>
                </a:lnTo>
                <a:lnTo>
                  <a:pt x="1763" y="755"/>
                </a:lnTo>
                <a:lnTo>
                  <a:pt x="1763" y="755"/>
                </a:lnTo>
                <a:lnTo>
                  <a:pt x="1763" y="753"/>
                </a:lnTo>
                <a:lnTo>
                  <a:pt x="1765" y="753"/>
                </a:lnTo>
                <a:lnTo>
                  <a:pt x="1765" y="750"/>
                </a:lnTo>
                <a:lnTo>
                  <a:pt x="1763" y="750"/>
                </a:lnTo>
                <a:lnTo>
                  <a:pt x="1760" y="748"/>
                </a:lnTo>
                <a:lnTo>
                  <a:pt x="1760" y="750"/>
                </a:lnTo>
                <a:lnTo>
                  <a:pt x="1758" y="753"/>
                </a:lnTo>
                <a:lnTo>
                  <a:pt x="1758" y="753"/>
                </a:lnTo>
                <a:lnTo>
                  <a:pt x="1758" y="753"/>
                </a:lnTo>
                <a:lnTo>
                  <a:pt x="1758" y="753"/>
                </a:lnTo>
                <a:lnTo>
                  <a:pt x="1758" y="753"/>
                </a:lnTo>
                <a:lnTo>
                  <a:pt x="1758" y="753"/>
                </a:lnTo>
                <a:lnTo>
                  <a:pt x="1758" y="753"/>
                </a:lnTo>
                <a:lnTo>
                  <a:pt x="1758" y="755"/>
                </a:lnTo>
                <a:lnTo>
                  <a:pt x="1758" y="755"/>
                </a:lnTo>
                <a:lnTo>
                  <a:pt x="1758" y="755"/>
                </a:lnTo>
                <a:lnTo>
                  <a:pt x="1758" y="755"/>
                </a:lnTo>
                <a:lnTo>
                  <a:pt x="1758" y="755"/>
                </a:lnTo>
                <a:lnTo>
                  <a:pt x="1758" y="755"/>
                </a:lnTo>
                <a:lnTo>
                  <a:pt x="1758" y="757"/>
                </a:lnTo>
                <a:lnTo>
                  <a:pt x="1758" y="757"/>
                </a:lnTo>
                <a:lnTo>
                  <a:pt x="1758" y="757"/>
                </a:lnTo>
                <a:lnTo>
                  <a:pt x="1758" y="757"/>
                </a:lnTo>
                <a:lnTo>
                  <a:pt x="1758" y="757"/>
                </a:lnTo>
                <a:lnTo>
                  <a:pt x="1758" y="760"/>
                </a:lnTo>
                <a:lnTo>
                  <a:pt x="1758" y="760"/>
                </a:lnTo>
                <a:lnTo>
                  <a:pt x="1758" y="760"/>
                </a:lnTo>
                <a:lnTo>
                  <a:pt x="1758" y="760"/>
                </a:lnTo>
                <a:lnTo>
                  <a:pt x="1758" y="760"/>
                </a:lnTo>
                <a:lnTo>
                  <a:pt x="1760" y="760"/>
                </a:lnTo>
                <a:lnTo>
                  <a:pt x="1760" y="760"/>
                </a:lnTo>
                <a:lnTo>
                  <a:pt x="1760" y="760"/>
                </a:lnTo>
                <a:lnTo>
                  <a:pt x="1763" y="762"/>
                </a:lnTo>
                <a:lnTo>
                  <a:pt x="1760" y="762"/>
                </a:lnTo>
                <a:lnTo>
                  <a:pt x="1758" y="762"/>
                </a:lnTo>
                <a:lnTo>
                  <a:pt x="1755" y="762"/>
                </a:lnTo>
                <a:lnTo>
                  <a:pt x="1755" y="762"/>
                </a:lnTo>
                <a:lnTo>
                  <a:pt x="1755" y="762"/>
                </a:lnTo>
                <a:lnTo>
                  <a:pt x="1755" y="762"/>
                </a:lnTo>
                <a:lnTo>
                  <a:pt x="1755" y="764"/>
                </a:lnTo>
                <a:lnTo>
                  <a:pt x="1758" y="764"/>
                </a:lnTo>
                <a:lnTo>
                  <a:pt x="1760" y="767"/>
                </a:lnTo>
                <a:lnTo>
                  <a:pt x="1760" y="769"/>
                </a:lnTo>
                <a:lnTo>
                  <a:pt x="1763" y="769"/>
                </a:lnTo>
                <a:lnTo>
                  <a:pt x="1763" y="769"/>
                </a:lnTo>
                <a:lnTo>
                  <a:pt x="1763" y="767"/>
                </a:lnTo>
                <a:lnTo>
                  <a:pt x="1763" y="767"/>
                </a:lnTo>
                <a:lnTo>
                  <a:pt x="1765" y="767"/>
                </a:lnTo>
                <a:lnTo>
                  <a:pt x="1765" y="767"/>
                </a:lnTo>
                <a:lnTo>
                  <a:pt x="1767" y="767"/>
                </a:lnTo>
                <a:lnTo>
                  <a:pt x="1767" y="769"/>
                </a:lnTo>
                <a:lnTo>
                  <a:pt x="1767" y="769"/>
                </a:lnTo>
                <a:lnTo>
                  <a:pt x="1767" y="769"/>
                </a:lnTo>
                <a:lnTo>
                  <a:pt x="1767" y="772"/>
                </a:lnTo>
                <a:lnTo>
                  <a:pt x="1767" y="772"/>
                </a:lnTo>
                <a:lnTo>
                  <a:pt x="1767" y="772"/>
                </a:lnTo>
                <a:lnTo>
                  <a:pt x="1767" y="772"/>
                </a:lnTo>
                <a:lnTo>
                  <a:pt x="1767" y="772"/>
                </a:lnTo>
                <a:lnTo>
                  <a:pt x="1767" y="772"/>
                </a:lnTo>
                <a:lnTo>
                  <a:pt x="1770" y="769"/>
                </a:lnTo>
                <a:lnTo>
                  <a:pt x="1770" y="769"/>
                </a:lnTo>
                <a:lnTo>
                  <a:pt x="1770" y="769"/>
                </a:lnTo>
                <a:lnTo>
                  <a:pt x="1772" y="769"/>
                </a:lnTo>
                <a:lnTo>
                  <a:pt x="1772" y="772"/>
                </a:lnTo>
                <a:lnTo>
                  <a:pt x="1770" y="772"/>
                </a:lnTo>
                <a:lnTo>
                  <a:pt x="1770" y="772"/>
                </a:lnTo>
                <a:lnTo>
                  <a:pt x="1767" y="774"/>
                </a:lnTo>
                <a:lnTo>
                  <a:pt x="1770" y="776"/>
                </a:lnTo>
                <a:lnTo>
                  <a:pt x="1770" y="776"/>
                </a:lnTo>
                <a:lnTo>
                  <a:pt x="1772" y="779"/>
                </a:lnTo>
                <a:lnTo>
                  <a:pt x="1772" y="779"/>
                </a:lnTo>
                <a:lnTo>
                  <a:pt x="1774" y="776"/>
                </a:lnTo>
                <a:lnTo>
                  <a:pt x="1777" y="776"/>
                </a:lnTo>
                <a:lnTo>
                  <a:pt x="1777" y="776"/>
                </a:lnTo>
                <a:lnTo>
                  <a:pt x="1777" y="779"/>
                </a:lnTo>
                <a:lnTo>
                  <a:pt x="1777" y="779"/>
                </a:lnTo>
                <a:lnTo>
                  <a:pt x="1777" y="779"/>
                </a:lnTo>
                <a:lnTo>
                  <a:pt x="1774" y="779"/>
                </a:lnTo>
                <a:lnTo>
                  <a:pt x="1774" y="779"/>
                </a:lnTo>
                <a:lnTo>
                  <a:pt x="1774" y="779"/>
                </a:lnTo>
                <a:lnTo>
                  <a:pt x="1774" y="781"/>
                </a:lnTo>
                <a:lnTo>
                  <a:pt x="1774" y="781"/>
                </a:lnTo>
                <a:lnTo>
                  <a:pt x="1774" y="781"/>
                </a:lnTo>
                <a:lnTo>
                  <a:pt x="1772" y="781"/>
                </a:lnTo>
                <a:lnTo>
                  <a:pt x="1772" y="781"/>
                </a:lnTo>
                <a:lnTo>
                  <a:pt x="1772" y="783"/>
                </a:lnTo>
                <a:lnTo>
                  <a:pt x="1772" y="783"/>
                </a:lnTo>
                <a:lnTo>
                  <a:pt x="1772" y="783"/>
                </a:lnTo>
                <a:lnTo>
                  <a:pt x="1772" y="783"/>
                </a:lnTo>
                <a:lnTo>
                  <a:pt x="1772" y="783"/>
                </a:lnTo>
                <a:lnTo>
                  <a:pt x="1772" y="783"/>
                </a:lnTo>
                <a:lnTo>
                  <a:pt x="1772" y="783"/>
                </a:lnTo>
                <a:lnTo>
                  <a:pt x="1774" y="786"/>
                </a:lnTo>
                <a:lnTo>
                  <a:pt x="1774" y="786"/>
                </a:lnTo>
                <a:lnTo>
                  <a:pt x="1774" y="786"/>
                </a:lnTo>
                <a:lnTo>
                  <a:pt x="1774" y="786"/>
                </a:lnTo>
                <a:lnTo>
                  <a:pt x="1774" y="786"/>
                </a:lnTo>
                <a:lnTo>
                  <a:pt x="1774" y="788"/>
                </a:lnTo>
                <a:lnTo>
                  <a:pt x="1772" y="788"/>
                </a:lnTo>
                <a:lnTo>
                  <a:pt x="1772" y="788"/>
                </a:lnTo>
                <a:lnTo>
                  <a:pt x="1774" y="790"/>
                </a:lnTo>
                <a:lnTo>
                  <a:pt x="1774" y="790"/>
                </a:lnTo>
                <a:lnTo>
                  <a:pt x="1774" y="790"/>
                </a:lnTo>
                <a:lnTo>
                  <a:pt x="1774" y="790"/>
                </a:lnTo>
                <a:lnTo>
                  <a:pt x="1774" y="793"/>
                </a:lnTo>
                <a:lnTo>
                  <a:pt x="1777" y="793"/>
                </a:lnTo>
                <a:lnTo>
                  <a:pt x="1779" y="788"/>
                </a:lnTo>
                <a:lnTo>
                  <a:pt x="1782" y="788"/>
                </a:lnTo>
                <a:lnTo>
                  <a:pt x="1782" y="788"/>
                </a:lnTo>
                <a:lnTo>
                  <a:pt x="1782" y="788"/>
                </a:lnTo>
                <a:lnTo>
                  <a:pt x="1782" y="790"/>
                </a:lnTo>
                <a:lnTo>
                  <a:pt x="1782" y="790"/>
                </a:lnTo>
                <a:lnTo>
                  <a:pt x="1782" y="790"/>
                </a:lnTo>
                <a:lnTo>
                  <a:pt x="1782" y="790"/>
                </a:lnTo>
                <a:lnTo>
                  <a:pt x="1782" y="793"/>
                </a:lnTo>
                <a:lnTo>
                  <a:pt x="1782" y="793"/>
                </a:lnTo>
                <a:lnTo>
                  <a:pt x="1782" y="793"/>
                </a:lnTo>
                <a:lnTo>
                  <a:pt x="1782" y="795"/>
                </a:lnTo>
                <a:lnTo>
                  <a:pt x="1782" y="795"/>
                </a:lnTo>
                <a:lnTo>
                  <a:pt x="1782" y="795"/>
                </a:lnTo>
                <a:lnTo>
                  <a:pt x="1782" y="795"/>
                </a:lnTo>
                <a:lnTo>
                  <a:pt x="1782" y="795"/>
                </a:lnTo>
                <a:lnTo>
                  <a:pt x="1782" y="795"/>
                </a:lnTo>
                <a:lnTo>
                  <a:pt x="1782" y="798"/>
                </a:lnTo>
                <a:lnTo>
                  <a:pt x="1782" y="798"/>
                </a:lnTo>
                <a:lnTo>
                  <a:pt x="1782" y="798"/>
                </a:lnTo>
                <a:lnTo>
                  <a:pt x="1782" y="798"/>
                </a:lnTo>
                <a:lnTo>
                  <a:pt x="1782" y="798"/>
                </a:lnTo>
                <a:lnTo>
                  <a:pt x="1784" y="795"/>
                </a:lnTo>
                <a:lnTo>
                  <a:pt x="1784" y="793"/>
                </a:lnTo>
                <a:lnTo>
                  <a:pt x="1784" y="790"/>
                </a:lnTo>
                <a:lnTo>
                  <a:pt x="1784" y="790"/>
                </a:lnTo>
                <a:lnTo>
                  <a:pt x="1786" y="790"/>
                </a:lnTo>
                <a:lnTo>
                  <a:pt x="1786" y="790"/>
                </a:lnTo>
                <a:lnTo>
                  <a:pt x="1786" y="790"/>
                </a:lnTo>
                <a:lnTo>
                  <a:pt x="1786" y="793"/>
                </a:lnTo>
                <a:lnTo>
                  <a:pt x="1784" y="795"/>
                </a:lnTo>
                <a:lnTo>
                  <a:pt x="1784" y="795"/>
                </a:lnTo>
                <a:lnTo>
                  <a:pt x="1784" y="798"/>
                </a:lnTo>
                <a:lnTo>
                  <a:pt x="1784" y="798"/>
                </a:lnTo>
                <a:lnTo>
                  <a:pt x="1784" y="800"/>
                </a:lnTo>
                <a:lnTo>
                  <a:pt x="1784" y="800"/>
                </a:lnTo>
                <a:lnTo>
                  <a:pt x="1786" y="802"/>
                </a:lnTo>
                <a:lnTo>
                  <a:pt x="1786" y="802"/>
                </a:lnTo>
                <a:lnTo>
                  <a:pt x="1786" y="800"/>
                </a:lnTo>
                <a:lnTo>
                  <a:pt x="1786" y="800"/>
                </a:lnTo>
                <a:lnTo>
                  <a:pt x="1789" y="800"/>
                </a:lnTo>
                <a:lnTo>
                  <a:pt x="1789" y="798"/>
                </a:lnTo>
                <a:lnTo>
                  <a:pt x="1786" y="795"/>
                </a:lnTo>
                <a:lnTo>
                  <a:pt x="1789" y="793"/>
                </a:lnTo>
                <a:lnTo>
                  <a:pt x="1789" y="793"/>
                </a:lnTo>
                <a:lnTo>
                  <a:pt x="1789" y="793"/>
                </a:lnTo>
                <a:lnTo>
                  <a:pt x="1789" y="793"/>
                </a:lnTo>
                <a:lnTo>
                  <a:pt x="1789" y="795"/>
                </a:lnTo>
                <a:lnTo>
                  <a:pt x="1789" y="795"/>
                </a:lnTo>
                <a:lnTo>
                  <a:pt x="1789" y="798"/>
                </a:lnTo>
                <a:lnTo>
                  <a:pt x="1789" y="798"/>
                </a:lnTo>
                <a:lnTo>
                  <a:pt x="1789" y="798"/>
                </a:lnTo>
                <a:lnTo>
                  <a:pt x="1791" y="798"/>
                </a:lnTo>
                <a:lnTo>
                  <a:pt x="1791" y="798"/>
                </a:lnTo>
                <a:lnTo>
                  <a:pt x="1791" y="798"/>
                </a:lnTo>
                <a:lnTo>
                  <a:pt x="1791" y="795"/>
                </a:lnTo>
                <a:lnTo>
                  <a:pt x="1791" y="795"/>
                </a:lnTo>
                <a:lnTo>
                  <a:pt x="1791" y="795"/>
                </a:lnTo>
                <a:lnTo>
                  <a:pt x="1791" y="795"/>
                </a:lnTo>
                <a:lnTo>
                  <a:pt x="1793" y="793"/>
                </a:lnTo>
                <a:lnTo>
                  <a:pt x="1791" y="798"/>
                </a:lnTo>
                <a:lnTo>
                  <a:pt x="1791" y="798"/>
                </a:lnTo>
                <a:lnTo>
                  <a:pt x="1791" y="800"/>
                </a:lnTo>
                <a:lnTo>
                  <a:pt x="1791" y="800"/>
                </a:lnTo>
                <a:lnTo>
                  <a:pt x="1789" y="802"/>
                </a:lnTo>
                <a:lnTo>
                  <a:pt x="1789" y="802"/>
                </a:lnTo>
                <a:lnTo>
                  <a:pt x="1789" y="802"/>
                </a:lnTo>
                <a:lnTo>
                  <a:pt x="1789" y="802"/>
                </a:lnTo>
                <a:lnTo>
                  <a:pt x="1789" y="802"/>
                </a:lnTo>
                <a:lnTo>
                  <a:pt x="1789" y="802"/>
                </a:lnTo>
                <a:lnTo>
                  <a:pt x="1789" y="805"/>
                </a:lnTo>
                <a:lnTo>
                  <a:pt x="1789" y="805"/>
                </a:lnTo>
                <a:lnTo>
                  <a:pt x="1789" y="805"/>
                </a:lnTo>
                <a:lnTo>
                  <a:pt x="1789" y="805"/>
                </a:lnTo>
                <a:lnTo>
                  <a:pt x="1789" y="805"/>
                </a:lnTo>
                <a:lnTo>
                  <a:pt x="1791" y="807"/>
                </a:lnTo>
                <a:lnTo>
                  <a:pt x="1791" y="807"/>
                </a:lnTo>
                <a:lnTo>
                  <a:pt x="1791" y="807"/>
                </a:lnTo>
                <a:lnTo>
                  <a:pt x="1793" y="809"/>
                </a:lnTo>
                <a:lnTo>
                  <a:pt x="1793" y="812"/>
                </a:lnTo>
                <a:lnTo>
                  <a:pt x="1796" y="812"/>
                </a:lnTo>
                <a:lnTo>
                  <a:pt x="1796" y="812"/>
                </a:lnTo>
                <a:lnTo>
                  <a:pt x="1796" y="812"/>
                </a:lnTo>
                <a:lnTo>
                  <a:pt x="1796" y="812"/>
                </a:lnTo>
                <a:lnTo>
                  <a:pt x="1796" y="814"/>
                </a:lnTo>
                <a:lnTo>
                  <a:pt x="1796" y="814"/>
                </a:lnTo>
                <a:lnTo>
                  <a:pt x="1798" y="814"/>
                </a:lnTo>
                <a:lnTo>
                  <a:pt x="1798" y="814"/>
                </a:lnTo>
                <a:lnTo>
                  <a:pt x="1798" y="814"/>
                </a:lnTo>
                <a:lnTo>
                  <a:pt x="1798" y="814"/>
                </a:lnTo>
                <a:lnTo>
                  <a:pt x="1800" y="817"/>
                </a:lnTo>
                <a:lnTo>
                  <a:pt x="1800" y="817"/>
                </a:lnTo>
                <a:lnTo>
                  <a:pt x="1800" y="817"/>
                </a:lnTo>
                <a:lnTo>
                  <a:pt x="1800" y="817"/>
                </a:lnTo>
                <a:lnTo>
                  <a:pt x="1800" y="817"/>
                </a:lnTo>
                <a:lnTo>
                  <a:pt x="1800" y="817"/>
                </a:lnTo>
                <a:lnTo>
                  <a:pt x="1800" y="817"/>
                </a:lnTo>
                <a:lnTo>
                  <a:pt x="1800" y="819"/>
                </a:lnTo>
                <a:lnTo>
                  <a:pt x="1803" y="819"/>
                </a:lnTo>
                <a:lnTo>
                  <a:pt x="1803" y="819"/>
                </a:lnTo>
                <a:lnTo>
                  <a:pt x="1803" y="819"/>
                </a:lnTo>
                <a:lnTo>
                  <a:pt x="1803" y="819"/>
                </a:lnTo>
                <a:lnTo>
                  <a:pt x="1803" y="821"/>
                </a:lnTo>
                <a:lnTo>
                  <a:pt x="1803" y="819"/>
                </a:lnTo>
                <a:lnTo>
                  <a:pt x="1805" y="819"/>
                </a:lnTo>
                <a:lnTo>
                  <a:pt x="1805" y="819"/>
                </a:lnTo>
                <a:lnTo>
                  <a:pt x="1805" y="819"/>
                </a:lnTo>
                <a:lnTo>
                  <a:pt x="1805" y="819"/>
                </a:lnTo>
                <a:lnTo>
                  <a:pt x="1805" y="819"/>
                </a:lnTo>
                <a:lnTo>
                  <a:pt x="1805" y="819"/>
                </a:lnTo>
                <a:lnTo>
                  <a:pt x="1805" y="819"/>
                </a:lnTo>
                <a:lnTo>
                  <a:pt x="1805" y="821"/>
                </a:lnTo>
                <a:lnTo>
                  <a:pt x="1805" y="821"/>
                </a:lnTo>
                <a:lnTo>
                  <a:pt x="1808" y="821"/>
                </a:lnTo>
                <a:lnTo>
                  <a:pt x="1808" y="821"/>
                </a:lnTo>
                <a:lnTo>
                  <a:pt x="1808" y="819"/>
                </a:lnTo>
                <a:lnTo>
                  <a:pt x="1808" y="819"/>
                </a:lnTo>
                <a:close/>
                <a:moveTo>
                  <a:pt x="1460" y="665"/>
                </a:moveTo>
                <a:lnTo>
                  <a:pt x="1457" y="665"/>
                </a:lnTo>
                <a:lnTo>
                  <a:pt x="1457" y="667"/>
                </a:lnTo>
                <a:lnTo>
                  <a:pt x="1455" y="667"/>
                </a:lnTo>
                <a:lnTo>
                  <a:pt x="1455" y="672"/>
                </a:lnTo>
                <a:lnTo>
                  <a:pt x="1453" y="672"/>
                </a:lnTo>
                <a:lnTo>
                  <a:pt x="1453" y="672"/>
                </a:lnTo>
                <a:lnTo>
                  <a:pt x="1453" y="677"/>
                </a:lnTo>
                <a:lnTo>
                  <a:pt x="1453" y="677"/>
                </a:lnTo>
                <a:lnTo>
                  <a:pt x="1453" y="675"/>
                </a:lnTo>
                <a:lnTo>
                  <a:pt x="1457" y="670"/>
                </a:lnTo>
                <a:lnTo>
                  <a:pt x="1457" y="670"/>
                </a:lnTo>
                <a:lnTo>
                  <a:pt x="1457" y="670"/>
                </a:lnTo>
                <a:lnTo>
                  <a:pt x="1457" y="667"/>
                </a:lnTo>
                <a:lnTo>
                  <a:pt x="1457" y="667"/>
                </a:lnTo>
                <a:lnTo>
                  <a:pt x="1462" y="665"/>
                </a:lnTo>
                <a:lnTo>
                  <a:pt x="1462" y="663"/>
                </a:lnTo>
                <a:lnTo>
                  <a:pt x="1462" y="663"/>
                </a:lnTo>
                <a:lnTo>
                  <a:pt x="1462" y="663"/>
                </a:lnTo>
                <a:lnTo>
                  <a:pt x="1462" y="663"/>
                </a:lnTo>
                <a:lnTo>
                  <a:pt x="1460" y="663"/>
                </a:lnTo>
                <a:lnTo>
                  <a:pt x="1460" y="665"/>
                </a:lnTo>
                <a:close/>
                <a:moveTo>
                  <a:pt x="1431" y="648"/>
                </a:moveTo>
                <a:lnTo>
                  <a:pt x="1431" y="648"/>
                </a:lnTo>
                <a:lnTo>
                  <a:pt x="1431" y="648"/>
                </a:lnTo>
                <a:lnTo>
                  <a:pt x="1431" y="648"/>
                </a:lnTo>
                <a:lnTo>
                  <a:pt x="1431" y="648"/>
                </a:lnTo>
                <a:lnTo>
                  <a:pt x="1431" y="646"/>
                </a:lnTo>
                <a:lnTo>
                  <a:pt x="1431" y="646"/>
                </a:lnTo>
                <a:lnTo>
                  <a:pt x="1431" y="644"/>
                </a:lnTo>
                <a:lnTo>
                  <a:pt x="1431" y="644"/>
                </a:lnTo>
                <a:lnTo>
                  <a:pt x="1431" y="641"/>
                </a:lnTo>
                <a:lnTo>
                  <a:pt x="1431" y="644"/>
                </a:lnTo>
                <a:lnTo>
                  <a:pt x="1429" y="644"/>
                </a:lnTo>
                <a:lnTo>
                  <a:pt x="1427" y="648"/>
                </a:lnTo>
                <a:lnTo>
                  <a:pt x="1427" y="648"/>
                </a:lnTo>
                <a:lnTo>
                  <a:pt x="1429" y="648"/>
                </a:lnTo>
                <a:lnTo>
                  <a:pt x="1429" y="648"/>
                </a:lnTo>
                <a:lnTo>
                  <a:pt x="1429" y="648"/>
                </a:lnTo>
                <a:lnTo>
                  <a:pt x="1429" y="648"/>
                </a:lnTo>
                <a:lnTo>
                  <a:pt x="1431" y="648"/>
                </a:lnTo>
                <a:lnTo>
                  <a:pt x="1431" y="648"/>
                </a:lnTo>
                <a:close/>
                <a:moveTo>
                  <a:pt x="1368" y="658"/>
                </a:moveTo>
                <a:lnTo>
                  <a:pt x="1365" y="658"/>
                </a:lnTo>
                <a:lnTo>
                  <a:pt x="1365" y="658"/>
                </a:lnTo>
                <a:lnTo>
                  <a:pt x="1363" y="658"/>
                </a:lnTo>
                <a:lnTo>
                  <a:pt x="1363" y="660"/>
                </a:lnTo>
                <a:lnTo>
                  <a:pt x="1363" y="660"/>
                </a:lnTo>
                <a:lnTo>
                  <a:pt x="1363" y="660"/>
                </a:lnTo>
                <a:lnTo>
                  <a:pt x="1363" y="660"/>
                </a:lnTo>
                <a:lnTo>
                  <a:pt x="1363" y="660"/>
                </a:lnTo>
                <a:lnTo>
                  <a:pt x="1363" y="663"/>
                </a:lnTo>
                <a:lnTo>
                  <a:pt x="1363" y="660"/>
                </a:lnTo>
                <a:lnTo>
                  <a:pt x="1365" y="660"/>
                </a:lnTo>
                <a:lnTo>
                  <a:pt x="1368" y="658"/>
                </a:lnTo>
                <a:lnTo>
                  <a:pt x="1368" y="658"/>
                </a:lnTo>
                <a:lnTo>
                  <a:pt x="1368" y="658"/>
                </a:lnTo>
                <a:lnTo>
                  <a:pt x="1368" y="658"/>
                </a:lnTo>
                <a:lnTo>
                  <a:pt x="1368" y="658"/>
                </a:lnTo>
                <a:close/>
                <a:moveTo>
                  <a:pt x="1379" y="620"/>
                </a:move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lnTo>
                  <a:pt x="1379" y="620"/>
                </a:lnTo>
                <a:close/>
                <a:moveTo>
                  <a:pt x="1353" y="675"/>
                </a:moveTo>
                <a:lnTo>
                  <a:pt x="1353" y="672"/>
                </a:lnTo>
                <a:lnTo>
                  <a:pt x="1353" y="672"/>
                </a:lnTo>
                <a:lnTo>
                  <a:pt x="1353" y="672"/>
                </a:lnTo>
                <a:lnTo>
                  <a:pt x="1353" y="672"/>
                </a:lnTo>
                <a:lnTo>
                  <a:pt x="1353" y="672"/>
                </a:lnTo>
                <a:lnTo>
                  <a:pt x="1353" y="672"/>
                </a:lnTo>
                <a:lnTo>
                  <a:pt x="1351" y="672"/>
                </a:lnTo>
                <a:lnTo>
                  <a:pt x="1351" y="675"/>
                </a:lnTo>
                <a:lnTo>
                  <a:pt x="1349" y="677"/>
                </a:lnTo>
                <a:lnTo>
                  <a:pt x="1349" y="679"/>
                </a:lnTo>
                <a:lnTo>
                  <a:pt x="1349" y="679"/>
                </a:lnTo>
                <a:lnTo>
                  <a:pt x="1349" y="679"/>
                </a:lnTo>
                <a:lnTo>
                  <a:pt x="1351" y="679"/>
                </a:lnTo>
                <a:lnTo>
                  <a:pt x="1351" y="679"/>
                </a:lnTo>
                <a:lnTo>
                  <a:pt x="1353" y="677"/>
                </a:lnTo>
                <a:lnTo>
                  <a:pt x="1353" y="677"/>
                </a:lnTo>
                <a:lnTo>
                  <a:pt x="1353" y="675"/>
                </a:lnTo>
                <a:close/>
                <a:moveTo>
                  <a:pt x="1360" y="637"/>
                </a:moveTo>
                <a:lnTo>
                  <a:pt x="1360" y="637"/>
                </a:lnTo>
                <a:lnTo>
                  <a:pt x="1360" y="634"/>
                </a:lnTo>
                <a:lnTo>
                  <a:pt x="1360" y="637"/>
                </a:lnTo>
                <a:lnTo>
                  <a:pt x="1360" y="637"/>
                </a:lnTo>
                <a:lnTo>
                  <a:pt x="1360" y="637"/>
                </a:lnTo>
                <a:lnTo>
                  <a:pt x="1363" y="637"/>
                </a:lnTo>
                <a:lnTo>
                  <a:pt x="1363" y="637"/>
                </a:lnTo>
                <a:lnTo>
                  <a:pt x="1363" y="637"/>
                </a:lnTo>
                <a:lnTo>
                  <a:pt x="1365" y="637"/>
                </a:lnTo>
                <a:lnTo>
                  <a:pt x="1365" y="637"/>
                </a:lnTo>
                <a:lnTo>
                  <a:pt x="1365" y="634"/>
                </a:lnTo>
                <a:lnTo>
                  <a:pt x="1365" y="634"/>
                </a:lnTo>
                <a:lnTo>
                  <a:pt x="1365" y="634"/>
                </a:lnTo>
                <a:lnTo>
                  <a:pt x="1365" y="634"/>
                </a:lnTo>
                <a:lnTo>
                  <a:pt x="1365" y="634"/>
                </a:lnTo>
                <a:lnTo>
                  <a:pt x="1365" y="634"/>
                </a:lnTo>
                <a:lnTo>
                  <a:pt x="1363" y="634"/>
                </a:lnTo>
                <a:lnTo>
                  <a:pt x="1363" y="634"/>
                </a:lnTo>
                <a:lnTo>
                  <a:pt x="1363" y="634"/>
                </a:lnTo>
                <a:lnTo>
                  <a:pt x="1363" y="632"/>
                </a:lnTo>
                <a:lnTo>
                  <a:pt x="1363" y="632"/>
                </a:lnTo>
                <a:lnTo>
                  <a:pt x="1363" y="632"/>
                </a:lnTo>
                <a:lnTo>
                  <a:pt x="1360" y="634"/>
                </a:lnTo>
                <a:lnTo>
                  <a:pt x="1360" y="634"/>
                </a:lnTo>
                <a:lnTo>
                  <a:pt x="1360" y="634"/>
                </a:lnTo>
                <a:lnTo>
                  <a:pt x="1360" y="634"/>
                </a:lnTo>
                <a:lnTo>
                  <a:pt x="1360" y="634"/>
                </a:lnTo>
                <a:lnTo>
                  <a:pt x="1360" y="634"/>
                </a:lnTo>
                <a:lnTo>
                  <a:pt x="1360" y="637"/>
                </a:lnTo>
                <a:lnTo>
                  <a:pt x="1360" y="637"/>
                </a:lnTo>
                <a:close/>
                <a:moveTo>
                  <a:pt x="1403" y="705"/>
                </a:moveTo>
                <a:lnTo>
                  <a:pt x="1403" y="705"/>
                </a:lnTo>
                <a:lnTo>
                  <a:pt x="1403" y="708"/>
                </a:lnTo>
                <a:lnTo>
                  <a:pt x="1403" y="708"/>
                </a:lnTo>
                <a:lnTo>
                  <a:pt x="1403" y="705"/>
                </a:lnTo>
                <a:lnTo>
                  <a:pt x="1403" y="705"/>
                </a:lnTo>
                <a:lnTo>
                  <a:pt x="1403" y="705"/>
                </a:lnTo>
                <a:lnTo>
                  <a:pt x="1403" y="705"/>
                </a:lnTo>
                <a:close/>
                <a:moveTo>
                  <a:pt x="1375" y="658"/>
                </a:moveTo>
                <a:lnTo>
                  <a:pt x="1375" y="658"/>
                </a:lnTo>
                <a:lnTo>
                  <a:pt x="1377" y="653"/>
                </a:lnTo>
                <a:lnTo>
                  <a:pt x="1377" y="653"/>
                </a:lnTo>
                <a:lnTo>
                  <a:pt x="1372" y="653"/>
                </a:lnTo>
                <a:lnTo>
                  <a:pt x="1372" y="653"/>
                </a:lnTo>
                <a:lnTo>
                  <a:pt x="1375" y="653"/>
                </a:lnTo>
                <a:lnTo>
                  <a:pt x="1375" y="651"/>
                </a:lnTo>
                <a:lnTo>
                  <a:pt x="1372" y="651"/>
                </a:lnTo>
                <a:lnTo>
                  <a:pt x="1372" y="651"/>
                </a:lnTo>
                <a:lnTo>
                  <a:pt x="1370" y="653"/>
                </a:lnTo>
                <a:lnTo>
                  <a:pt x="1370" y="653"/>
                </a:lnTo>
                <a:lnTo>
                  <a:pt x="1370" y="653"/>
                </a:lnTo>
                <a:lnTo>
                  <a:pt x="1372" y="656"/>
                </a:lnTo>
                <a:lnTo>
                  <a:pt x="1372" y="656"/>
                </a:lnTo>
                <a:lnTo>
                  <a:pt x="1372" y="656"/>
                </a:lnTo>
                <a:lnTo>
                  <a:pt x="1372" y="656"/>
                </a:lnTo>
                <a:lnTo>
                  <a:pt x="1372" y="656"/>
                </a:lnTo>
                <a:lnTo>
                  <a:pt x="1372" y="656"/>
                </a:lnTo>
                <a:lnTo>
                  <a:pt x="1372" y="656"/>
                </a:lnTo>
                <a:lnTo>
                  <a:pt x="1370" y="656"/>
                </a:lnTo>
                <a:lnTo>
                  <a:pt x="1370" y="658"/>
                </a:lnTo>
                <a:lnTo>
                  <a:pt x="1370" y="658"/>
                </a:lnTo>
                <a:lnTo>
                  <a:pt x="1370" y="658"/>
                </a:lnTo>
                <a:lnTo>
                  <a:pt x="1370" y="658"/>
                </a:lnTo>
                <a:lnTo>
                  <a:pt x="1372" y="658"/>
                </a:lnTo>
                <a:lnTo>
                  <a:pt x="1372" y="658"/>
                </a:lnTo>
                <a:lnTo>
                  <a:pt x="1372" y="660"/>
                </a:lnTo>
                <a:lnTo>
                  <a:pt x="1372" y="660"/>
                </a:lnTo>
                <a:lnTo>
                  <a:pt x="1370" y="660"/>
                </a:lnTo>
                <a:lnTo>
                  <a:pt x="1370" y="660"/>
                </a:lnTo>
                <a:lnTo>
                  <a:pt x="1370" y="660"/>
                </a:lnTo>
                <a:lnTo>
                  <a:pt x="1370" y="660"/>
                </a:lnTo>
                <a:lnTo>
                  <a:pt x="1370" y="660"/>
                </a:lnTo>
                <a:lnTo>
                  <a:pt x="1368" y="660"/>
                </a:lnTo>
                <a:lnTo>
                  <a:pt x="1368" y="660"/>
                </a:lnTo>
                <a:lnTo>
                  <a:pt x="1368" y="663"/>
                </a:lnTo>
                <a:lnTo>
                  <a:pt x="1368" y="665"/>
                </a:lnTo>
                <a:lnTo>
                  <a:pt x="1368" y="665"/>
                </a:lnTo>
                <a:lnTo>
                  <a:pt x="1368" y="665"/>
                </a:lnTo>
                <a:lnTo>
                  <a:pt x="1368" y="667"/>
                </a:lnTo>
                <a:lnTo>
                  <a:pt x="1365" y="667"/>
                </a:lnTo>
                <a:lnTo>
                  <a:pt x="1363" y="672"/>
                </a:lnTo>
                <a:lnTo>
                  <a:pt x="1363" y="672"/>
                </a:lnTo>
                <a:lnTo>
                  <a:pt x="1358" y="675"/>
                </a:lnTo>
                <a:lnTo>
                  <a:pt x="1358" y="677"/>
                </a:lnTo>
                <a:lnTo>
                  <a:pt x="1358" y="677"/>
                </a:lnTo>
                <a:lnTo>
                  <a:pt x="1358" y="677"/>
                </a:lnTo>
                <a:lnTo>
                  <a:pt x="1358" y="677"/>
                </a:lnTo>
                <a:lnTo>
                  <a:pt x="1358" y="679"/>
                </a:lnTo>
                <a:lnTo>
                  <a:pt x="1356" y="679"/>
                </a:lnTo>
                <a:lnTo>
                  <a:pt x="1356" y="679"/>
                </a:lnTo>
                <a:lnTo>
                  <a:pt x="1356" y="682"/>
                </a:lnTo>
                <a:lnTo>
                  <a:pt x="1356" y="682"/>
                </a:lnTo>
                <a:lnTo>
                  <a:pt x="1356" y="682"/>
                </a:lnTo>
                <a:lnTo>
                  <a:pt x="1358" y="682"/>
                </a:lnTo>
                <a:lnTo>
                  <a:pt x="1356" y="684"/>
                </a:lnTo>
                <a:lnTo>
                  <a:pt x="1356" y="684"/>
                </a:lnTo>
                <a:lnTo>
                  <a:pt x="1356" y="684"/>
                </a:lnTo>
                <a:lnTo>
                  <a:pt x="1353" y="684"/>
                </a:lnTo>
                <a:lnTo>
                  <a:pt x="1353" y="684"/>
                </a:lnTo>
                <a:lnTo>
                  <a:pt x="1353" y="686"/>
                </a:lnTo>
                <a:lnTo>
                  <a:pt x="1353" y="689"/>
                </a:lnTo>
                <a:lnTo>
                  <a:pt x="1353" y="689"/>
                </a:lnTo>
                <a:lnTo>
                  <a:pt x="1353" y="689"/>
                </a:lnTo>
                <a:lnTo>
                  <a:pt x="1353" y="689"/>
                </a:lnTo>
                <a:lnTo>
                  <a:pt x="1353" y="689"/>
                </a:lnTo>
                <a:lnTo>
                  <a:pt x="1356" y="689"/>
                </a:lnTo>
                <a:lnTo>
                  <a:pt x="1356" y="689"/>
                </a:lnTo>
                <a:lnTo>
                  <a:pt x="1358" y="686"/>
                </a:lnTo>
                <a:lnTo>
                  <a:pt x="1360" y="686"/>
                </a:lnTo>
                <a:lnTo>
                  <a:pt x="1360" y="686"/>
                </a:lnTo>
                <a:lnTo>
                  <a:pt x="1360" y="684"/>
                </a:lnTo>
                <a:lnTo>
                  <a:pt x="1363" y="684"/>
                </a:lnTo>
                <a:lnTo>
                  <a:pt x="1365" y="684"/>
                </a:lnTo>
                <a:lnTo>
                  <a:pt x="1365" y="684"/>
                </a:lnTo>
                <a:lnTo>
                  <a:pt x="1365" y="682"/>
                </a:lnTo>
                <a:lnTo>
                  <a:pt x="1365" y="682"/>
                </a:lnTo>
                <a:lnTo>
                  <a:pt x="1365" y="679"/>
                </a:lnTo>
                <a:lnTo>
                  <a:pt x="1365" y="679"/>
                </a:lnTo>
                <a:lnTo>
                  <a:pt x="1365" y="679"/>
                </a:lnTo>
                <a:lnTo>
                  <a:pt x="1365" y="679"/>
                </a:lnTo>
                <a:lnTo>
                  <a:pt x="1365" y="679"/>
                </a:lnTo>
                <a:lnTo>
                  <a:pt x="1365" y="677"/>
                </a:lnTo>
                <a:lnTo>
                  <a:pt x="1365" y="677"/>
                </a:lnTo>
                <a:lnTo>
                  <a:pt x="1368" y="677"/>
                </a:lnTo>
                <a:lnTo>
                  <a:pt x="1368" y="675"/>
                </a:lnTo>
                <a:lnTo>
                  <a:pt x="1368" y="675"/>
                </a:lnTo>
                <a:lnTo>
                  <a:pt x="1368" y="675"/>
                </a:lnTo>
                <a:lnTo>
                  <a:pt x="1368" y="675"/>
                </a:lnTo>
                <a:lnTo>
                  <a:pt x="1368" y="672"/>
                </a:lnTo>
                <a:lnTo>
                  <a:pt x="1370" y="670"/>
                </a:lnTo>
                <a:lnTo>
                  <a:pt x="1372" y="667"/>
                </a:lnTo>
                <a:lnTo>
                  <a:pt x="1377" y="660"/>
                </a:lnTo>
                <a:lnTo>
                  <a:pt x="1377" y="658"/>
                </a:lnTo>
                <a:lnTo>
                  <a:pt x="1379" y="656"/>
                </a:lnTo>
                <a:lnTo>
                  <a:pt x="1379" y="656"/>
                </a:lnTo>
                <a:lnTo>
                  <a:pt x="1379" y="656"/>
                </a:lnTo>
                <a:lnTo>
                  <a:pt x="1379" y="656"/>
                </a:lnTo>
                <a:lnTo>
                  <a:pt x="1379" y="656"/>
                </a:lnTo>
                <a:lnTo>
                  <a:pt x="1379" y="656"/>
                </a:lnTo>
                <a:lnTo>
                  <a:pt x="1375" y="658"/>
                </a:lnTo>
                <a:close/>
                <a:moveTo>
                  <a:pt x="1368" y="620"/>
                </a:moveTo>
                <a:lnTo>
                  <a:pt x="1368" y="620"/>
                </a:lnTo>
                <a:lnTo>
                  <a:pt x="1368" y="620"/>
                </a:lnTo>
                <a:lnTo>
                  <a:pt x="1365" y="620"/>
                </a:lnTo>
                <a:lnTo>
                  <a:pt x="1365" y="620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5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68" y="622"/>
                </a:lnTo>
                <a:lnTo>
                  <a:pt x="1370" y="622"/>
                </a:lnTo>
                <a:lnTo>
                  <a:pt x="1370" y="622"/>
                </a:lnTo>
                <a:lnTo>
                  <a:pt x="1370" y="622"/>
                </a:lnTo>
                <a:lnTo>
                  <a:pt x="1372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2"/>
                </a:lnTo>
                <a:lnTo>
                  <a:pt x="1370" y="622"/>
                </a:lnTo>
                <a:lnTo>
                  <a:pt x="1370" y="622"/>
                </a:lnTo>
                <a:lnTo>
                  <a:pt x="1370" y="622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70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lnTo>
                  <a:pt x="1368" y="620"/>
                </a:lnTo>
                <a:close/>
                <a:moveTo>
                  <a:pt x="1422" y="651"/>
                </a:move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48"/>
                </a:lnTo>
                <a:lnTo>
                  <a:pt x="1420" y="648"/>
                </a:lnTo>
                <a:lnTo>
                  <a:pt x="1417" y="648"/>
                </a:lnTo>
                <a:lnTo>
                  <a:pt x="1417" y="648"/>
                </a:lnTo>
                <a:lnTo>
                  <a:pt x="1417" y="648"/>
                </a:lnTo>
                <a:lnTo>
                  <a:pt x="1417" y="648"/>
                </a:lnTo>
                <a:lnTo>
                  <a:pt x="1417" y="648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0" y="651"/>
                </a:lnTo>
                <a:lnTo>
                  <a:pt x="1422" y="651"/>
                </a:lnTo>
                <a:lnTo>
                  <a:pt x="1422" y="651"/>
                </a:lnTo>
                <a:lnTo>
                  <a:pt x="1422" y="651"/>
                </a:lnTo>
                <a:lnTo>
                  <a:pt x="1422" y="651"/>
                </a:lnTo>
                <a:close/>
                <a:moveTo>
                  <a:pt x="1429" y="653"/>
                </a:moveTo>
                <a:lnTo>
                  <a:pt x="1427" y="653"/>
                </a:lnTo>
                <a:lnTo>
                  <a:pt x="1427" y="651"/>
                </a:lnTo>
                <a:lnTo>
                  <a:pt x="1424" y="651"/>
                </a:lnTo>
                <a:lnTo>
                  <a:pt x="1424" y="651"/>
                </a:lnTo>
                <a:lnTo>
                  <a:pt x="1424" y="651"/>
                </a:lnTo>
                <a:lnTo>
                  <a:pt x="1424" y="651"/>
                </a:lnTo>
                <a:lnTo>
                  <a:pt x="1427" y="653"/>
                </a:lnTo>
                <a:lnTo>
                  <a:pt x="1427" y="653"/>
                </a:lnTo>
                <a:lnTo>
                  <a:pt x="1427" y="653"/>
                </a:lnTo>
                <a:lnTo>
                  <a:pt x="1429" y="653"/>
                </a:lnTo>
                <a:lnTo>
                  <a:pt x="1429" y="653"/>
                </a:lnTo>
                <a:lnTo>
                  <a:pt x="1429" y="653"/>
                </a:lnTo>
                <a:lnTo>
                  <a:pt x="1429" y="653"/>
                </a:lnTo>
                <a:lnTo>
                  <a:pt x="1429" y="653"/>
                </a:lnTo>
                <a:close/>
                <a:moveTo>
                  <a:pt x="1413" y="648"/>
                </a:moveTo>
                <a:lnTo>
                  <a:pt x="1415" y="648"/>
                </a:lnTo>
                <a:lnTo>
                  <a:pt x="1415" y="648"/>
                </a:lnTo>
                <a:lnTo>
                  <a:pt x="1415" y="648"/>
                </a:lnTo>
                <a:lnTo>
                  <a:pt x="1415" y="648"/>
                </a:lnTo>
                <a:lnTo>
                  <a:pt x="1413" y="648"/>
                </a:lnTo>
                <a:close/>
                <a:moveTo>
                  <a:pt x="1413" y="648"/>
                </a:moveTo>
                <a:lnTo>
                  <a:pt x="1413" y="648"/>
                </a:lnTo>
                <a:lnTo>
                  <a:pt x="1413" y="648"/>
                </a:lnTo>
                <a:lnTo>
                  <a:pt x="1413" y="648"/>
                </a:lnTo>
                <a:lnTo>
                  <a:pt x="1413" y="648"/>
                </a:lnTo>
                <a:close/>
                <a:moveTo>
                  <a:pt x="1408" y="637"/>
                </a:moveTo>
                <a:lnTo>
                  <a:pt x="1410" y="634"/>
                </a:lnTo>
                <a:lnTo>
                  <a:pt x="1410" y="634"/>
                </a:lnTo>
                <a:lnTo>
                  <a:pt x="1413" y="634"/>
                </a:lnTo>
                <a:lnTo>
                  <a:pt x="1413" y="634"/>
                </a:lnTo>
                <a:lnTo>
                  <a:pt x="1413" y="634"/>
                </a:lnTo>
                <a:lnTo>
                  <a:pt x="1413" y="634"/>
                </a:lnTo>
                <a:lnTo>
                  <a:pt x="1410" y="634"/>
                </a:lnTo>
                <a:lnTo>
                  <a:pt x="1410" y="632"/>
                </a:lnTo>
                <a:lnTo>
                  <a:pt x="1413" y="632"/>
                </a:lnTo>
                <a:lnTo>
                  <a:pt x="1410" y="632"/>
                </a:lnTo>
                <a:lnTo>
                  <a:pt x="1410" y="634"/>
                </a:lnTo>
                <a:lnTo>
                  <a:pt x="1408" y="634"/>
                </a:lnTo>
                <a:lnTo>
                  <a:pt x="1405" y="634"/>
                </a:lnTo>
                <a:lnTo>
                  <a:pt x="1405" y="637"/>
                </a:lnTo>
                <a:lnTo>
                  <a:pt x="1405" y="637"/>
                </a:lnTo>
                <a:lnTo>
                  <a:pt x="1405" y="637"/>
                </a:lnTo>
                <a:lnTo>
                  <a:pt x="1405" y="637"/>
                </a:lnTo>
                <a:lnTo>
                  <a:pt x="1403" y="637"/>
                </a:lnTo>
                <a:lnTo>
                  <a:pt x="1401" y="639"/>
                </a:lnTo>
                <a:lnTo>
                  <a:pt x="1403" y="639"/>
                </a:lnTo>
                <a:lnTo>
                  <a:pt x="1403" y="639"/>
                </a:lnTo>
                <a:lnTo>
                  <a:pt x="1401" y="639"/>
                </a:lnTo>
                <a:lnTo>
                  <a:pt x="1396" y="641"/>
                </a:lnTo>
                <a:lnTo>
                  <a:pt x="1396" y="641"/>
                </a:lnTo>
                <a:lnTo>
                  <a:pt x="1396" y="641"/>
                </a:lnTo>
                <a:lnTo>
                  <a:pt x="1396" y="644"/>
                </a:lnTo>
                <a:lnTo>
                  <a:pt x="1396" y="644"/>
                </a:lnTo>
                <a:lnTo>
                  <a:pt x="1403" y="641"/>
                </a:lnTo>
                <a:lnTo>
                  <a:pt x="1403" y="641"/>
                </a:lnTo>
                <a:lnTo>
                  <a:pt x="1405" y="639"/>
                </a:lnTo>
                <a:lnTo>
                  <a:pt x="1405" y="639"/>
                </a:lnTo>
                <a:lnTo>
                  <a:pt x="1408" y="639"/>
                </a:lnTo>
                <a:lnTo>
                  <a:pt x="1408" y="637"/>
                </a:lnTo>
                <a:close/>
                <a:moveTo>
                  <a:pt x="1410" y="646"/>
                </a:moveTo>
                <a:lnTo>
                  <a:pt x="1410" y="646"/>
                </a:lnTo>
                <a:lnTo>
                  <a:pt x="1410" y="646"/>
                </a:lnTo>
                <a:lnTo>
                  <a:pt x="1410" y="646"/>
                </a:lnTo>
                <a:lnTo>
                  <a:pt x="1410" y="646"/>
                </a:lnTo>
                <a:lnTo>
                  <a:pt x="1410" y="646"/>
                </a:lnTo>
                <a:lnTo>
                  <a:pt x="1410" y="646"/>
                </a:lnTo>
                <a:close/>
                <a:moveTo>
                  <a:pt x="1401" y="646"/>
                </a:moveTo>
                <a:lnTo>
                  <a:pt x="1401" y="646"/>
                </a:lnTo>
                <a:lnTo>
                  <a:pt x="1403" y="646"/>
                </a:lnTo>
                <a:lnTo>
                  <a:pt x="1403" y="646"/>
                </a:lnTo>
                <a:lnTo>
                  <a:pt x="1401" y="644"/>
                </a:lnTo>
                <a:lnTo>
                  <a:pt x="1401" y="644"/>
                </a:lnTo>
                <a:lnTo>
                  <a:pt x="1398" y="646"/>
                </a:lnTo>
                <a:lnTo>
                  <a:pt x="1396" y="646"/>
                </a:lnTo>
                <a:lnTo>
                  <a:pt x="1396" y="646"/>
                </a:lnTo>
                <a:lnTo>
                  <a:pt x="1396" y="646"/>
                </a:lnTo>
                <a:lnTo>
                  <a:pt x="1396" y="644"/>
                </a:lnTo>
                <a:lnTo>
                  <a:pt x="1396" y="644"/>
                </a:lnTo>
                <a:lnTo>
                  <a:pt x="1394" y="644"/>
                </a:lnTo>
                <a:lnTo>
                  <a:pt x="1394" y="644"/>
                </a:lnTo>
                <a:lnTo>
                  <a:pt x="1394" y="644"/>
                </a:lnTo>
                <a:lnTo>
                  <a:pt x="1391" y="644"/>
                </a:lnTo>
                <a:lnTo>
                  <a:pt x="1389" y="644"/>
                </a:lnTo>
                <a:lnTo>
                  <a:pt x="1389" y="644"/>
                </a:lnTo>
                <a:lnTo>
                  <a:pt x="1389" y="644"/>
                </a:lnTo>
                <a:lnTo>
                  <a:pt x="1389" y="644"/>
                </a:lnTo>
                <a:lnTo>
                  <a:pt x="1389" y="644"/>
                </a:lnTo>
                <a:lnTo>
                  <a:pt x="1389" y="644"/>
                </a:lnTo>
                <a:lnTo>
                  <a:pt x="1389" y="644"/>
                </a:lnTo>
                <a:lnTo>
                  <a:pt x="1386" y="644"/>
                </a:lnTo>
                <a:lnTo>
                  <a:pt x="1386" y="644"/>
                </a:lnTo>
                <a:lnTo>
                  <a:pt x="1386" y="646"/>
                </a:lnTo>
                <a:lnTo>
                  <a:pt x="1386" y="646"/>
                </a:lnTo>
                <a:lnTo>
                  <a:pt x="1386" y="646"/>
                </a:lnTo>
                <a:lnTo>
                  <a:pt x="1386" y="646"/>
                </a:lnTo>
                <a:lnTo>
                  <a:pt x="1384" y="648"/>
                </a:lnTo>
                <a:lnTo>
                  <a:pt x="1384" y="651"/>
                </a:lnTo>
                <a:lnTo>
                  <a:pt x="1386" y="651"/>
                </a:lnTo>
                <a:lnTo>
                  <a:pt x="1386" y="653"/>
                </a:lnTo>
                <a:lnTo>
                  <a:pt x="1389" y="651"/>
                </a:lnTo>
                <a:lnTo>
                  <a:pt x="1386" y="651"/>
                </a:lnTo>
                <a:lnTo>
                  <a:pt x="1389" y="651"/>
                </a:lnTo>
                <a:lnTo>
                  <a:pt x="1389" y="651"/>
                </a:lnTo>
                <a:lnTo>
                  <a:pt x="1389" y="651"/>
                </a:lnTo>
                <a:lnTo>
                  <a:pt x="1389" y="651"/>
                </a:lnTo>
                <a:lnTo>
                  <a:pt x="1389" y="651"/>
                </a:lnTo>
                <a:lnTo>
                  <a:pt x="1391" y="651"/>
                </a:lnTo>
                <a:lnTo>
                  <a:pt x="1391" y="651"/>
                </a:lnTo>
                <a:lnTo>
                  <a:pt x="1386" y="653"/>
                </a:lnTo>
                <a:lnTo>
                  <a:pt x="1386" y="656"/>
                </a:lnTo>
                <a:lnTo>
                  <a:pt x="1386" y="656"/>
                </a:lnTo>
                <a:lnTo>
                  <a:pt x="1389" y="658"/>
                </a:lnTo>
                <a:lnTo>
                  <a:pt x="1389" y="658"/>
                </a:lnTo>
                <a:lnTo>
                  <a:pt x="1389" y="658"/>
                </a:lnTo>
                <a:lnTo>
                  <a:pt x="1389" y="658"/>
                </a:lnTo>
                <a:lnTo>
                  <a:pt x="1391" y="656"/>
                </a:lnTo>
                <a:lnTo>
                  <a:pt x="1391" y="653"/>
                </a:lnTo>
                <a:lnTo>
                  <a:pt x="1396" y="651"/>
                </a:lnTo>
                <a:lnTo>
                  <a:pt x="1398" y="651"/>
                </a:lnTo>
                <a:lnTo>
                  <a:pt x="1398" y="651"/>
                </a:lnTo>
                <a:lnTo>
                  <a:pt x="1401" y="651"/>
                </a:lnTo>
                <a:lnTo>
                  <a:pt x="1401" y="648"/>
                </a:lnTo>
                <a:lnTo>
                  <a:pt x="1401" y="648"/>
                </a:lnTo>
                <a:lnTo>
                  <a:pt x="1401" y="648"/>
                </a:lnTo>
                <a:lnTo>
                  <a:pt x="1401" y="648"/>
                </a:lnTo>
                <a:lnTo>
                  <a:pt x="1401" y="648"/>
                </a:lnTo>
                <a:lnTo>
                  <a:pt x="1401" y="648"/>
                </a:lnTo>
                <a:lnTo>
                  <a:pt x="1403" y="646"/>
                </a:lnTo>
                <a:lnTo>
                  <a:pt x="1403" y="646"/>
                </a:lnTo>
                <a:lnTo>
                  <a:pt x="1403" y="646"/>
                </a:lnTo>
                <a:lnTo>
                  <a:pt x="1403" y="646"/>
                </a:lnTo>
                <a:lnTo>
                  <a:pt x="1403" y="646"/>
                </a:lnTo>
                <a:lnTo>
                  <a:pt x="1403" y="646"/>
                </a:lnTo>
                <a:lnTo>
                  <a:pt x="1401" y="646"/>
                </a:lnTo>
                <a:close/>
              </a:path>
            </a:pathLst>
          </a:custGeom>
          <a:solidFill>
            <a:srgbClr val="DADBDF"/>
          </a:solidFill>
          <a:ln w="4763">
            <a:solidFill>
              <a:srgbClr val="FFFFFF"/>
            </a:solidFill>
          </a:ln>
        </p:spPr>
        <p:txBody>
          <a:bodyPr lIns="45719" rIns="45719"/>
          <a:lstStyle/>
          <a:p>
            <a:pPr defTabSz="1828433"/>
            <a:endParaRPr lang="en-US" sz="3200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</p:txBody>
      </p:sp>
      <p:sp>
        <p:nvSpPr>
          <p:cNvPr id="62" name="Rectangle: Rounded Corners 7">
            <a:extLst>
              <a:ext uri="{FF2B5EF4-FFF2-40B4-BE49-F238E27FC236}">
                <a16:creationId xmlns:a16="http://schemas.microsoft.com/office/drawing/2014/main" id="{299F58B8-F98D-40BE-AC3A-C35097B964AC}"/>
              </a:ext>
            </a:extLst>
          </p:cNvPr>
          <p:cNvSpPr/>
          <p:nvPr/>
        </p:nvSpPr>
        <p:spPr>
          <a:xfrm>
            <a:off x="905184" y="150609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52E9E1-EB2E-4007-ACC2-8CE19AA50EEC}"/>
              </a:ext>
            </a:extLst>
          </p:cNvPr>
          <p:cNvSpPr txBox="1"/>
          <p:nvPr/>
        </p:nvSpPr>
        <p:spPr>
          <a:xfrm>
            <a:off x="797235" y="1550930"/>
            <a:ext cx="446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文悦古典明朝体 (非商业使用) W5" pitchFamily="50" charset="-122"/>
                <a:ea typeface="文悦古典明朝体 (非商业使用) W5" pitchFamily="50" charset="-122"/>
              </a:rPr>
              <a:t>Map to the United States</a:t>
            </a:r>
            <a:endParaRPr lang="en-US" altLang="zh-CN" sz="4000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r>
              <a:rPr lang="zh-CN" altLang="en-US" sz="4000" dirty="0">
                <a:latin typeface="文悦古典明朝体 (非商业使用) W5" pitchFamily="50" charset="-122"/>
                <a:ea typeface="文悦古典明朝体 (非商业使用) W5" pitchFamily="50" charset="-122"/>
              </a:rPr>
              <a:t>Infographics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Nexa Light" panose="02000000000000000000" pitchFamily="50" charset="0"/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B63E71-8EA8-441F-8E1C-0E0A86F5ED06}"/>
              </a:ext>
            </a:extLst>
          </p:cNvPr>
          <p:cNvSpPr/>
          <p:nvPr/>
        </p:nvSpPr>
        <p:spPr>
          <a:xfrm>
            <a:off x="797234" y="2907838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B99CA8F6-24BB-43DA-B8BB-297E02627616}"/>
              </a:ext>
            </a:extLst>
          </p:cNvPr>
          <p:cNvSpPr txBox="1">
            <a:spLocks/>
          </p:cNvSpPr>
          <p:nvPr/>
        </p:nvSpPr>
        <p:spPr>
          <a:xfrm>
            <a:off x="797234" y="3492928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A6ACDF8-A566-4FC1-8492-BC6A37C01150}"/>
              </a:ext>
            </a:extLst>
          </p:cNvPr>
          <p:cNvGrpSpPr/>
          <p:nvPr/>
        </p:nvGrpSpPr>
        <p:grpSpPr>
          <a:xfrm>
            <a:off x="7212242" y="3193405"/>
            <a:ext cx="914400" cy="914400"/>
            <a:chOff x="7807326" y="3439918"/>
            <a:chExt cx="914400" cy="914400"/>
          </a:xfrm>
        </p:grpSpPr>
        <p:sp>
          <p:nvSpPr>
            <p:cNvPr id="75" name="Teardrop 74">
              <a:extLst>
                <a:ext uri="{FF2B5EF4-FFF2-40B4-BE49-F238E27FC236}">
                  <a16:creationId xmlns:a16="http://schemas.microsoft.com/office/drawing/2014/main" id="{2B1403EC-CDE6-4CC9-83A7-53EDD74A5A4E}"/>
                </a:ext>
              </a:extLst>
            </p:cNvPr>
            <p:cNvSpPr/>
            <p:nvPr/>
          </p:nvSpPr>
          <p:spPr>
            <a:xfrm rot="8100000">
              <a:off x="7807326" y="3439918"/>
              <a:ext cx="914400" cy="91440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3683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2122420-6836-4009-8AE0-CA53CC87CF1A}"/>
                </a:ext>
              </a:extLst>
            </p:cNvPr>
            <p:cNvSpPr txBox="1"/>
            <p:nvPr/>
          </p:nvSpPr>
          <p:spPr>
            <a:xfrm>
              <a:off x="7951517" y="3713718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</a:rPr>
                <a:t>90%</a:t>
              </a:r>
            </a:p>
          </p:txBody>
        </p:sp>
      </p:grpSp>
      <p:sp>
        <p:nvSpPr>
          <p:cNvPr id="77" name="Freeform 1125">
            <a:extLst>
              <a:ext uri="{FF2B5EF4-FFF2-40B4-BE49-F238E27FC236}">
                <a16:creationId xmlns:a16="http://schemas.microsoft.com/office/drawing/2014/main" id="{9705665E-5133-4DDA-ADBC-81B72EBA2E7C}"/>
              </a:ext>
            </a:extLst>
          </p:cNvPr>
          <p:cNvSpPr>
            <a:spLocks/>
          </p:cNvSpPr>
          <p:nvPr/>
        </p:nvSpPr>
        <p:spPr bwMode="auto">
          <a:xfrm>
            <a:off x="10442206" y="4820989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9" name="Freeform 52">
            <a:extLst>
              <a:ext uri="{FF2B5EF4-FFF2-40B4-BE49-F238E27FC236}">
                <a16:creationId xmlns:a16="http://schemas.microsoft.com/office/drawing/2014/main" id="{F454A3E7-D617-42C7-BA8D-308C3556E056}"/>
              </a:ext>
            </a:extLst>
          </p:cNvPr>
          <p:cNvSpPr/>
          <p:nvPr/>
        </p:nvSpPr>
        <p:spPr>
          <a:xfrm rot="18900000">
            <a:off x="5832475" y="510851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2A35B5E-8D10-4BA8-BDFA-8CB14934FBCC}"/>
              </a:ext>
            </a:extLst>
          </p:cNvPr>
          <p:cNvSpPr/>
          <p:nvPr/>
        </p:nvSpPr>
        <p:spPr>
          <a:xfrm>
            <a:off x="-2" y="9540825"/>
            <a:ext cx="12192001" cy="2139578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DE9E046-09B8-4B89-A9BE-C67D7A62CC3F}"/>
              </a:ext>
            </a:extLst>
          </p:cNvPr>
          <p:cNvGrpSpPr/>
          <p:nvPr/>
        </p:nvGrpSpPr>
        <p:grpSpPr>
          <a:xfrm>
            <a:off x="569583" y="7625637"/>
            <a:ext cx="3186467" cy="3481554"/>
            <a:chOff x="4046054" y="1168424"/>
            <a:chExt cx="4046726" cy="4421480"/>
          </a:xfrm>
        </p:grpSpPr>
        <p:sp>
          <p:nvSpPr>
            <p:cNvPr id="68" name="Freeform 77">
              <a:extLst>
                <a:ext uri="{FF2B5EF4-FFF2-40B4-BE49-F238E27FC236}">
                  <a16:creationId xmlns:a16="http://schemas.microsoft.com/office/drawing/2014/main" id="{B1964329-DE9F-4134-A25F-B7EB8CFFD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506" y="1168424"/>
              <a:ext cx="3933822" cy="4421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06500" sx="102000" sy="102000" algn="ctr" rotWithShape="0">
                <a:prstClr val="black">
                  <a:alpha val="2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DE47E27-0DBC-4C6B-A1C9-4DF3C5E7F96C}"/>
                </a:ext>
              </a:extLst>
            </p:cNvPr>
            <p:cNvSpPr txBox="1"/>
            <p:nvPr/>
          </p:nvSpPr>
          <p:spPr>
            <a:xfrm>
              <a:off x="4046054" y="2419442"/>
              <a:ext cx="4046726" cy="199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800" dirty="0">
                  <a:gradFill>
                    <a:gsLst>
                      <a:gs pos="2000">
                        <a:schemeClr val="accent1">
                          <a:alpha val="80000"/>
                        </a:schemeClr>
                      </a:gs>
                      <a:gs pos="100000">
                        <a:schemeClr val="accent5">
                          <a:alpha val="80000"/>
                        </a:schemeClr>
                      </a:gs>
                    </a:gsLst>
                    <a:lin ang="0" scaled="0"/>
                  </a:gradFill>
                  <a:latin typeface="Nexa Bold" panose="02000000000000000000" pitchFamily="50" charset="0"/>
                </a:rPr>
                <a:t>Get In </a:t>
              </a:r>
            </a:p>
            <a:p>
              <a:pPr algn="ctr"/>
              <a:r>
                <a:rPr lang="id-ID" sz="4800" dirty="0">
                  <a:gradFill>
                    <a:gsLst>
                      <a:gs pos="2000">
                        <a:schemeClr val="accent1">
                          <a:alpha val="80000"/>
                        </a:schemeClr>
                      </a:gs>
                      <a:gs pos="100000">
                        <a:schemeClr val="accent5">
                          <a:alpha val="80000"/>
                        </a:schemeClr>
                      </a:gs>
                    </a:gsLst>
                    <a:lin ang="0" scaled="0"/>
                  </a:gradFill>
                  <a:latin typeface="Nexa Bold" panose="02000000000000000000" pitchFamily="50" charset="0"/>
                </a:rPr>
                <a:t>Touch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3A5E975-C06F-4527-8552-D2082E24846C}"/>
              </a:ext>
            </a:extLst>
          </p:cNvPr>
          <p:cNvSpPr/>
          <p:nvPr/>
        </p:nvSpPr>
        <p:spPr>
          <a:xfrm flipH="1">
            <a:off x="4077373" y="11152444"/>
            <a:ext cx="1396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id-ID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081333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556876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6C7C481-B98F-4D06-9F9B-03DCC88BF7B5}"/>
              </a:ext>
            </a:extLst>
          </p:cNvPr>
          <p:cNvSpPr/>
          <p:nvPr/>
        </p:nvSpPr>
        <p:spPr>
          <a:xfrm flipH="1">
            <a:off x="5852199" y="11152444"/>
            <a:ext cx="1888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Example@gmail.com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9E3E3E7-CB72-4D3F-A332-777CAE2519DF}"/>
              </a:ext>
            </a:extLst>
          </p:cNvPr>
          <p:cNvSpPr/>
          <p:nvPr/>
        </p:nvSpPr>
        <p:spPr>
          <a:xfrm>
            <a:off x="4064813" y="9709942"/>
            <a:ext cx="774076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rPr>
              <a:t>A wonderful serenity has taken possession possession of my ar al-soul, like sweet mornings of spring how i enjoy my who le heart. I am, and feel the charm of in this spot, who was was sopend for the bliss of the soul s lys like mine.</a:t>
            </a:r>
            <a:endParaRPr lang="id-ID" sz="1600" dirty="0">
              <a:solidFill>
                <a:schemeClr val="bg1">
                  <a:lumMod val="75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FD2436F-D59D-4B81-8CB2-86F7577871B3}"/>
              </a:ext>
            </a:extLst>
          </p:cNvPr>
          <p:cNvGrpSpPr/>
          <p:nvPr/>
        </p:nvGrpSpPr>
        <p:grpSpPr>
          <a:xfrm>
            <a:off x="10784052" y="11077698"/>
            <a:ext cx="355378" cy="355374"/>
            <a:chOff x="437826" y="3380035"/>
            <a:chExt cx="282575" cy="282575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8570070-7E5F-4918-BD27-7238FB59B30A}"/>
                </a:ext>
              </a:extLst>
            </p:cNvPr>
            <p:cNvSpPr/>
            <p:nvPr/>
          </p:nvSpPr>
          <p:spPr>
            <a:xfrm>
              <a:off x="437826" y="3380035"/>
              <a:ext cx="282575" cy="2825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74700" sx="90000" sy="90000" algn="ctr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0" name="Freeform 74">
              <a:extLst>
                <a:ext uri="{FF2B5EF4-FFF2-40B4-BE49-F238E27FC236}">
                  <a16:creationId xmlns:a16="http://schemas.microsoft.com/office/drawing/2014/main" id="{7B943B10-FD73-44AE-9463-6F5BDA06EC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1310" y="3454412"/>
              <a:ext cx="135607" cy="133821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85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6C4954-5EDE-4611-A8F2-D3BE2D6C071C}"/>
              </a:ext>
            </a:extLst>
          </p:cNvPr>
          <p:cNvGrpSpPr/>
          <p:nvPr/>
        </p:nvGrpSpPr>
        <p:grpSpPr>
          <a:xfrm>
            <a:off x="10252613" y="11077698"/>
            <a:ext cx="355378" cy="355374"/>
            <a:chOff x="452993" y="2660650"/>
            <a:chExt cx="282575" cy="282575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A076EA4-58A8-46C8-B2E3-3355DAD5CD28}"/>
                </a:ext>
              </a:extLst>
            </p:cNvPr>
            <p:cNvSpPr/>
            <p:nvPr/>
          </p:nvSpPr>
          <p:spPr>
            <a:xfrm>
              <a:off x="452993" y="2660650"/>
              <a:ext cx="282575" cy="2825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74700" sx="90000" sy="90000" algn="ctr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99C2B9FD-3165-46D9-B185-7D7C14CE3DC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810" y="2732350"/>
              <a:ext cx="74940" cy="13917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0">
                  <a:schemeClr val="accent5"/>
                </a:gs>
                <a:gs pos="85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536ACA9-581D-4DAE-81D4-D39E21871559}"/>
              </a:ext>
            </a:extLst>
          </p:cNvPr>
          <p:cNvGrpSpPr/>
          <p:nvPr/>
        </p:nvGrpSpPr>
        <p:grpSpPr>
          <a:xfrm>
            <a:off x="11315490" y="11077698"/>
            <a:ext cx="355378" cy="355374"/>
            <a:chOff x="436488" y="3008085"/>
            <a:chExt cx="282575" cy="28257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6BAC907-3057-45A7-945A-C2C9D1A9AFF8}"/>
                </a:ext>
              </a:extLst>
            </p:cNvPr>
            <p:cNvSpPr/>
            <p:nvPr/>
          </p:nvSpPr>
          <p:spPr>
            <a:xfrm>
              <a:off x="436488" y="3008085"/>
              <a:ext cx="282575" cy="2825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74700" sx="90000" sy="90000" algn="ctr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843F8BA-1484-4772-BD7F-1FD255885F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296" y="3092721"/>
              <a:ext cx="140959" cy="11330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0">
                  <a:schemeClr val="accent5"/>
                </a:gs>
                <a:gs pos="85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F6E33B0-76E2-476C-9394-0B85488BBF8E}"/>
              </a:ext>
            </a:extLst>
          </p:cNvPr>
          <p:cNvSpPr txBox="1"/>
          <p:nvPr/>
        </p:nvSpPr>
        <p:spPr>
          <a:xfrm>
            <a:off x="4461492" y="10856224"/>
            <a:ext cx="755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Nexa Bold" panose="02000000000000000000" pitchFamily="50" charset="0"/>
                <a:ea typeface="Lato Heavy" panose="020F0502020204030203" pitchFamily="34" charset="0"/>
                <a:cs typeface="Segoe UI" panose="020B0502040204020203" pitchFamily="34" charset="0"/>
              </a:rPr>
              <a:t>Call Us</a:t>
            </a:r>
            <a:endParaRPr lang="id-ID" sz="1400" b="1" dirty="0">
              <a:solidFill>
                <a:schemeClr val="bg1"/>
              </a:solidFill>
              <a:latin typeface="Nexa Bold" panose="02000000000000000000" pitchFamily="50" charset="0"/>
              <a:ea typeface="Lato Heavy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Freeform 76">
            <a:extLst>
              <a:ext uri="{FF2B5EF4-FFF2-40B4-BE49-F238E27FC236}">
                <a16:creationId xmlns:a16="http://schemas.microsoft.com/office/drawing/2014/main" id="{45477B62-2CDD-48C1-8B8A-006FBAF2F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695" y="10841237"/>
            <a:ext cx="139980" cy="241462"/>
          </a:xfrm>
          <a:custGeom>
            <a:avLst/>
            <a:gdLst>
              <a:gd name="T0" fmla="*/ 106806 w 283"/>
              <a:gd name="T1" fmla="*/ 0 h 489"/>
              <a:gd name="T2" fmla="*/ 106806 w 283"/>
              <a:gd name="T3" fmla="*/ 0 h 489"/>
              <a:gd name="T4" fmla="*/ 19746 w 283"/>
              <a:gd name="T5" fmla="*/ 0 h 489"/>
              <a:gd name="T6" fmla="*/ 0 w 283"/>
              <a:gd name="T7" fmla="*/ 19712 h 489"/>
              <a:gd name="T8" fmla="*/ 0 w 283"/>
              <a:gd name="T9" fmla="*/ 194435 h 489"/>
              <a:gd name="T10" fmla="*/ 19746 w 283"/>
              <a:gd name="T11" fmla="*/ 218627 h 489"/>
              <a:gd name="T12" fmla="*/ 106806 w 283"/>
              <a:gd name="T13" fmla="*/ 218627 h 489"/>
              <a:gd name="T14" fmla="*/ 126551 w 283"/>
              <a:gd name="T15" fmla="*/ 194435 h 489"/>
              <a:gd name="T16" fmla="*/ 126551 w 283"/>
              <a:gd name="T17" fmla="*/ 19712 h 489"/>
              <a:gd name="T18" fmla="*/ 106806 w 283"/>
              <a:gd name="T19" fmla="*/ 0 h 489"/>
              <a:gd name="T20" fmla="*/ 63276 w 283"/>
              <a:gd name="T21" fmla="*/ 206083 h 489"/>
              <a:gd name="T22" fmla="*/ 63276 w 283"/>
              <a:gd name="T23" fmla="*/ 206083 h 489"/>
              <a:gd name="T24" fmla="*/ 47569 w 283"/>
              <a:gd name="T25" fmla="*/ 198467 h 489"/>
              <a:gd name="T26" fmla="*/ 63276 w 283"/>
              <a:gd name="T27" fmla="*/ 186371 h 489"/>
              <a:gd name="T28" fmla="*/ 78982 w 283"/>
              <a:gd name="T29" fmla="*/ 198467 h 489"/>
              <a:gd name="T30" fmla="*/ 63276 w 283"/>
              <a:gd name="T31" fmla="*/ 206083 h 489"/>
              <a:gd name="T32" fmla="*/ 110845 w 283"/>
              <a:gd name="T33" fmla="*/ 174722 h 489"/>
              <a:gd name="T34" fmla="*/ 110845 w 283"/>
              <a:gd name="T35" fmla="*/ 174722 h 489"/>
              <a:gd name="T36" fmla="*/ 15707 w 283"/>
              <a:gd name="T37" fmla="*/ 174722 h 489"/>
              <a:gd name="T38" fmla="*/ 15707 w 283"/>
              <a:gd name="T39" fmla="*/ 27776 h 489"/>
              <a:gd name="T40" fmla="*/ 110845 w 283"/>
              <a:gd name="T41" fmla="*/ 27776 h 489"/>
              <a:gd name="T42" fmla="*/ 110845 w 283"/>
              <a:gd name="T43" fmla="*/ 174722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9" name="Freeform 51">
            <a:extLst>
              <a:ext uri="{FF2B5EF4-FFF2-40B4-BE49-F238E27FC236}">
                <a16:creationId xmlns:a16="http://schemas.microsoft.com/office/drawing/2014/main" id="{81F6CB83-6894-46C9-BDB8-2D68BF0E3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536" y="10889582"/>
            <a:ext cx="229217" cy="141729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81B8D01-EFD2-40A0-AB78-3C6C0FF95665}"/>
              </a:ext>
            </a:extLst>
          </p:cNvPr>
          <p:cNvSpPr txBox="1"/>
          <p:nvPr/>
        </p:nvSpPr>
        <p:spPr>
          <a:xfrm>
            <a:off x="6332568" y="1085470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Nexa Bold" panose="02000000000000000000" pitchFamily="50" charset="0"/>
                <a:ea typeface="Lato Heavy" panose="020F0502020204030203" pitchFamily="34" charset="0"/>
                <a:cs typeface="Segoe UI" panose="020B0502040204020203" pitchFamily="34" charset="0"/>
              </a:rPr>
              <a:t>Email</a:t>
            </a:r>
            <a:endParaRPr lang="id-ID" sz="1400" b="1" dirty="0">
              <a:solidFill>
                <a:schemeClr val="bg1"/>
              </a:solidFill>
              <a:latin typeface="Nexa Bold" panose="02000000000000000000" pitchFamily="50" charset="0"/>
              <a:ea typeface="Lato Heavy" panose="020F0502020204030203" pitchFamily="34" charset="0"/>
              <a:cs typeface="Segoe UI" panose="020B0502040204020203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9A76D90-94C6-480F-BA54-9622944C183B}"/>
              </a:ext>
            </a:extLst>
          </p:cNvPr>
          <p:cNvCxnSpPr/>
          <p:nvPr/>
        </p:nvCxnSpPr>
        <p:spPr>
          <a:xfrm>
            <a:off x="5570220" y="10841237"/>
            <a:ext cx="0" cy="6189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253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1234B9AA-B1BD-4DD8-855E-E95DC1D79E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14946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B14105-1A58-477F-99B2-7D768FC18F49}"/>
              </a:ext>
            </a:extLst>
          </p:cNvPr>
          <p:cNvSpPr/>
          <p:nvPr/>
        </p:nvSpPr>
        <p:spPr>
          <a:xfrm rot="16200000" flipH="1">
            <a:off x="3579426" y="-2900998"/>
            <a:ext cx="5033149" cy="12192001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48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C93209-D7A5-4B00-A9A7-4D6FF2CB7475}"/>
              </a:ext>
            </a:extLst>
          </p:cNvPr>
          <p:cNvSpPr/>
          <p:nvPr/>
        </p:nvSpPr>
        <p:spPr>
          <a:xfrm>
            <a:off x="-2" y="4718422"/>
            <a:ext cx="12192001" cy="2139578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 77">
            <a:extLst>
              <a:ext uri="{FF2B5EF4-FFF2-40B4-BE49-F238E27FC236}">
                <a16:creationId xmlns:a16="http://schemas.microsoft.com/office/drawing/2014/main" id="{EB424BDD-0053-424F-BD66-9FC997D9AABD}"/>
              </a:ext>
            </a:extLst>
          </p:cNvPr>
          <p:cNvSpPr>
            <a:spLocks/>
          </p:cNvSpPr>
          <p:nvPr/>
        </p:nvSpPr>
        <p:spPr bwMode="auto">
          <a:xfrm>
            <a:off x="614034" y="2803234"/>
            <a:ext cx="3097564" cy="3481554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06500" sx="102000" sy="102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2E7AC-06F4-4434-8C2E-457E68FC20ED}"/>
              </a:ext>
            </a:extLst>
          </p:cNvPr>
          <p:cNvSpPr txBox="1"/>
          <p:nvPr/>
        </p:nvSpPr>
        <p:spPr>
          <a:xfrm>
            <a:off x="569583" y="3788308"/>
            <a:ext cx="3186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Contact</a:t>
            </a:r>
            <a:endParaRPr lang="en-US" altLang="zh-CN" sz="48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pPr algn="ctr"/>
            <a:r>
              <a:rPr lang="zh-CN" altLang="en-US" sz="4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We</a:t>
            </a:r>
            <a:endParaRPr lang="id-ID" sz="48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34" name="Freeform 113">
            <a:extLst>
              <a:ext uri="{FF2B5EF4-FFF2-40B4-BE49-F238E27FC236}">
                <a16:creationId xmlns:a16="http://schemas.microsoft.com/office/drawing/2014/main" id="{A6FC7B7B-0125-4F17-8493-320B6EA91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607" y="975821"/>
            <a:ext cx="327818" cy="529195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3F2644-C66D-4F82-BE4A-435EED89B5BD}"/>
              </a:ext>
            </a:extLst>
          </p:cNvPr>
          <p:cNvGrpSpPr/>
          <p:nvPr/>
        </p:nvGrpSpPr>
        <p:grpSpPr>
          <a:xfrm>
            <a:off x="9075477" y="1802409"/>
            <a:ext cx="2008400" cy="742674"/>
            <a:chOff x="13849165" y="7334898"/>
            <a:chExt cx="3585856" cy="1325992"/>
          </a:xfrm>
        </p:grpSpPr>
        <p:sp>
          <p:nvSpPr>
            <p:cNvPr id="36" name="Speech Bubble: Rectangle 35">
              <a:extLst>
                <a:ext uri="{FF2B5EF4-FFF2-40B4-BE49-F238E27FC236}">
                  <a16:creationId xmlns:a16="http://schemas.microsoft.com/office/drawing/2014/main" id="{96220507-DD9B-4F25-994D-497B083423A6}"/>
                </a:ext>
              </a:extLst>
            </p:cNvPr>
            <p:cNvSpPr/>
            <p:nvPr/>
          </p:nvSpPr>
          <p:spPr>
            <a:xfrm>
              <a:off x="13849165" y="7334898"/>
              <a:ext cx="3585856" cy="1325992"/>
            </a:xfrm>
            <a:prstGeom prst="wedgeRectCallout">
              <a:avLst>
                <a:gd name="adj1" fmla="val 35677"/>
                <a:gd name="adj2" fmla="val -9058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304800" dist="520700" dir="11400000" sx="90000" sy="9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E508992-7A90-46A0-A748-9054723F84EF}"/>
                </a:ext>
              </a:extLst>
            </p:cNvPr>
            <p:cNvGrpSpPr/>
            <p:nvPr/>
          </p:nvGrpSpPr>
          <p:grpSpPr>
            <a:xfrm>
              <a:off x="14167617" y="7628045"/>
              <a:ext cx="2948952" cy="854492"/>
              <a:chOff x="2101171" y="7867449"/>
              <a:chExt cx="2948952" cy="854492"/>
            </a:xfrm>
          </p:grpSpPr>
          <p:sp>
            <p:nvSpPr>
              <p:cNvPr id="38" name="Freeform 2">
                <a:extLst>
                  <a:ext uri="{FF2B5EF4-FFF2-40B4-BE49-F238E27FC236}">
                    <a16:creationId xmlns:a16="http://schemas.microsoft.com/office/drawing/2014/main" id="{CDE6A7E5-3B95-4CB9-91F9-E56BF8F62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171" y="8101745"/>
                <a:ext cx="231720" cy="374064"/>
              </a:xfrm>
              <a:custGeom>
                <a:avLst/>
                <a:gdLst>
                  <a:gd name="T0" fmla="*/ 55786 w 249"/>
                  <a:gd name="T1" fmla="*/ 0 h 400"/>
                  <a:gd name="T2" fmla="*/ 55786 w 249"/>
                  <a:gd name="T3" fmla="*/ 0 h 400"/>
                  <a:gd name="T4" fmla="*/ 0 w 249"/>
                  <a:gd name="T5" fmla="*/ 56059 h 400"/>
                  <a:gd name="T6" fmla="*/ 55786 w 249"/>
                  <a:gd name="T7" fmla="*/ 178940 h 400"/>
                  <a:gd name="T8" fmla="*/ 110679 w 249"/>
                  <a:gd name="T9" fmla="*/ 56059 h 400"/>
                  <a:gd name="T10" fmla="*/ 55786 w 249"/>
                  <a:gd name="T11" fmla="*/ 0 h 400"/>
                  <a:gd name="T12" fmla="*/ 55786 w 249"/>
                  <a:gd name="T13" fmla="*/ 87900 h 400"/>
                  <a:gd name="T14" fmla="*/ 55786 w 249"/>
                  <a:gd name="T15" fmla="*/ 87900 h 400"/>
                  <a:gd name="T16" fmla="*/ 23653 w 249"/>
                  <a:gd name="T17" fmla="*/ 56059 h 400"/>
                  <a:gd name="T18" fmla="*/ 55786 w 249"/>
                  <a:gd name="T19" fmla="*/ 24217 h 400"/>
                  <a:gd name="T20" fmla="*/ 87026 w 249"/>
                  <a:gd name="T21" fmla="*/ 56059 h 400"/>
                  <a:gd name="T22" fmla="*/ 55786 w 249"/>
                  <a:gd name="T23" fmla="*/ 87900 h 4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9" h="40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53" y="0"/>
                      <a:pt x="0" y="54"/>
                      <a:pt x="0" y="125"/>
                    </a:cubicBezTo>
                    <a:cubicBezTo>
                      <a:pt x="0" y="240"/>
                      <a:pt x="125" y="399"/>
                      <a:pt x="125" y="399"/>
                    </a:cubicBezTo>
                    <a:cubicBezTo>
                      <a:pt x="125" y="399"/>
                      <a:pt x="248" y="240"/>
                      <a:pt x="248" y="125"/>
                    </a:cubicBezTo>
                    <a:cubicBezTo>
                      <a:pt x="248" y="54"/>
                      <a:pt x="195" y="0"/>
                      <a:pt x="125" y="0"/>
                    </a:cubicBezTo>
                    <a:close/>
                    <a:moveTo>
                      <a:pt x="125" y="196"/>
                    </a:moveTo>
                    <a:lnTo>
                      <a:pt x="125" y="196"/>
                    </a:lnTo>
                    <a:cubicBezTo>
                      <a:pt x="88" y="196"/>
                      <a:pt x="53" y="160"/>
                      <a:pt x="53" y="125"/>
                    </a:cubicBezTo>
                    <a:cubicBezTo>
                      <a:pt x="53" y="89"/>
                      <a:pt x="88" y="54"/>
                      <a:pt x="125" y="54"/>
                    </a:cubicBezTo>
                    <a:cubicBezTo>
                      <a:pt x="159" y="54"/>
                      <a:pt x="195" y="89"/>
                      <a:pt x="195" y="125"/>
                    </a:cubicBezTo>
                    <a:cubicBezTo>
                      <a:pt x="195" y="160"/>
                      <a:pt x="159" y="196"/>
                      <a:pt x="125" y="19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52388ED-CD88-4B42-90A8-5B12C2972166}"/>
                  </a:ext>
                </a:extLst>
              </p:cNvPr>
              <p:cNvSpPr/>
              <p:nvPr/>
            </p:nvSpPr>
            <p:spPr>
              <a:xfrm flipH="1">
                <a:off x="2624536" y="8268592"/>
                <a:ext cx="2425587" cy="453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10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27, Old City Malang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BA644E6-4BB9-4D40-BE14-60EECFF44167}"/>
                  </a:ext>
                </a:extLst>
              </p:cNvPr>
              <p:cNvSpPr txBox="1"/>
              <p:nvPr/>
            </p:nvSpPr>
            <p:spPr>
              <a:xfrm>
                <a:off x="2624537" y="7867449"/>
                <a:ext cx="1259874" cy="467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i="1" dirty="0">
                    <a:solidFill>
                      <a:schemeClr val="bg1"/>
                    </a:solidFill>
                    <a:latin typeface="Segoe UI" panose="020B0502040204020203" pitchFamily="34" charset="0"/>
                    <a:ea typeface="Lato Heavy" panose="020F0502020204030203" pitchFamily="34" charset="0"/>
                    <a:cs typeface="Segoe UI" panose="020B0502040204020203" pitchFamily="34" charset="0"/>
                  </a:rPr>
                  <a:t>Address</a:t>
                </a:r>
                <a:endParaRPr lang="id-ID" sz="1100" b="1" i="1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1F2BF5-C1EE-413E-8644-46F3ABDF00BE}"/>
              </a:ext>
            </a:extLst>
          </p:cNvPr>
          <p:cNvGrpSpPr/>
          <p:nvPr/>
        </p:nvGrpSpPr>
        <p:grpSpPr>
          <a:xfrm>
            <a:off x="10784052" y="6255295"/>
            <a:ext cx="355378" cy="355374"/>
            <a:chOff x="437826" y="3380035"/>
            <a:chExt cx="282575" cy="282575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D79BD97-15E3-4A94-A7EE-B48069BC2C5C}"/>
                </a:ext>
              </a:extLst>
            </p:cNvPr>
            <p:cNvSpPr/>
            <p:nvPr/>
          </p:nvSpPr>
          <p:spPr>
            <a:xfrm>
              <a:off x="437826" y="3380035"/>
              <a:ext cx="282575" cy="2825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74700" sx="90000" sy="90000" algn="ctr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2541E0B2-E538-4B96-ACDA-B6F2FCF53C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1310" y="3454412"/>
              <a:ext cx="135607" cy="133821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85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8D46541-2FED-4AC0-814D-16876EF3BCB2}"/>
              </a:ext>
            </a:extLst>
          </p:cNvPr>
          <p:cNvGrpSpPr/>
          <p:nvPr/>
        </p:nvGrpSpPr>
        <p:grpSpPr>
          <a:xfrm>
            <a:off x="10252613" y="6255295"/>
            <a:ext cx="355378" cy="355374"/>
            <a:chOff x="452993" y="2660650"/>
            <a:chExt cx="282575" cy="28257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67C8A8F-C1FE-4778-BE35-96B6B848F322}"/>
                </a:ext>
              </a:extLst>
            </p:cNvPr>
            <p:cNvSpPr/>
            <p:nvPr/>
          </p:nvSpPr>
          <p:spPr>
            <a:xfrm>
              <a:off x="452993" y="2660650"/>
              <a:ext cx="282575" cy="2825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74700" sx="90000" sy="90000" algn="ctr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3" name="Freeform 75">
              <a:extLst>
                <a:ext uri="{FF2B5EF4-FFF2-40B4-BE49-F238E27FC236}">
                  <a16:creationId xmlns:a16="http://schemas.microsoft.com/office/drawing/2014/main" id="{23E3A491-C23F-42FE-97EF-7D2640DE2F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810" y="2732350"/>
              <a:ext cx="74940" cy="13917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0">
                  <a:schemeClr val="accent5"/>
                </a:gs>
                <a:gs pos="85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F04723C-5837-4999-B25E-E580BB386D12}"/>
              </a:ext>
            </a:extLst>
          </p:cNvPr>
          <p:cNvGrpSpPr/>
          <p:nvPr/>
        </p:nvGrpSpPr>
        <p:grpSpPr>
          <a:xfrm>
            <a:off x="11315490" y="6255295"/>
            <a:ext cx="355378" cy="355374"/>
            <a:chOff x="436488" y="3008085"/>
            <a:chExt cx="282575" cy="28257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FE92C8A-46BF-4B63-BF92-4FE32A7B75C6}"/>
                </a:ext>
              </a:extLst>
            </p:cNvPr>
            <p:cNvSpPr/>
            <p:nvPr/>
          </p:nvSpPr>
          <p:spPr>
            <a:xfrm>
              <a:off x="436488" y="3008085"/>
              <a:ext cx="282575" cy="2825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74700" sx="90000" sy="90000" algn="ctr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1" name="Freeform 85">
              <a:extLst>
                <a:ext uri="{FF2B5EF4-FFF2-40B4-BE49-F238E27FC236}">
                  <a16:creationId xmlns:a16="http://schemas.microsoft.com/office/drawing/2014/main" id="{13A5EFB6-2A81-49A9-8023-F095A5D8AFB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296" y="3092721"/>
              <a:ext cx="140959" cy="11330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0">
                  <a:schemeClr val="accent5"/>
                </a:gs>
                <a:gs pos="85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287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79486" y="2164318"/>
            <a:ext cx="2224598" cy="2364540"/>
            <a:chOff x="2073564" y="1769807"/>
            <a:chExt cx="2224598" cy="2364540"/>
          </a:xfrm>
        </p:grpSpPr>
        <p:sp>
          <p:nvSpPr>
            <p:cNvPr id="9" name="Freeform 8"/>
            <p:cNvSpPr/>
            <p:nvPr/>
          </p:nvSpPr>
          <p:spPr>
            <a:xfrm rot="2700000">
              <a:off x="2194318" y="1898771"/>
              <a:ext cx="1983090" cy="2224598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 3"/>
            <p:cNvSpPr/>
            <p:nvPr/>
          </p:nvSpPr>
          <p:spPr>
            <a:xfrm>
              <a:off x="2089524" y="1769807"/>
              <a:ext cx="2107842" cy="2364540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97510" y="1890944"/>
              <a:ext cx="1891870" cy="2122266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5" name="Group 14"/>
          <p:cNvGrpSpPr/>
          <p:nvPr/>
        </p:nvGrpSpPr>
        <p:grpSpPr>
          <a:xfrm rot="2700000">
            <a:off x="5272162" y="2164319"/>
            <a:ext cx="2224598" cy="2364540"/>
            <a:chOff x="2073564" y="1769807"/>
            <a:chExt cx="2224598" cy="2364540"/>
          </a:xfrm>
        </p:grpSpPr>
        <p:sp>
          <p:nvSpPr>
            <p:cNvPr id="16" name="Freeform 15"/>
            <p:cNvSpPr/>
            <p:nvPr/>
          </p:nvSpPr>
          <p:spPr>
            <a:xfrm rot="2700000">
              <a:off x="2194318" y="1898771"/>
              <a:ext cx="1983090" cy="2224598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89524" y="1769807"/>
              <a:ext cx="2107842" cy="2364540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97510" y="1890944"/>
              <a:ext cx="1891870" cy="2122266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9" name="Group 18"/>
          <p:cNvGrpSpPr/>
          <p:nvPr/>
        </p:nvGrpSpPr>
        <p:grpSpPr>
          <a:xfrm rot="17100000">
            <a:off x="8465364" y="2164318"/>
            <a:ext cx="2224598" cy="2364540"/>
            <a:chOff x="2073564" y="1769807"/>
            <a:chExt cx="2224598" cy="2364540"/>
          </a:xfrm>
        </p:grpSpPr>
        <p:sp>
          <p:nvSpPr>
            <p:cNvPr id="20" name="Freeform 19"/>
            <p:cNvSpPr/>
            <p:nvPr/>
          </p:nvSpPr>
          <p:spPr>
            <a:xfrm rot="2700000">
              <a:off x="2194318" y="1898771"/>
              <a:ext cx="1983090" cy="2224598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089524" y="1769807"/>
              <a:ext cx="2107842" cy="2364540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197510" y="1890944"/>
              <a:ext cx="1891870" cy="2122266"/>
            </a:xfrm>
            <a:custGeom>
              <a:avLst/>
              <a:gdLst>
                <a:gd name="connsiteX0" fmla="*/ 264302 w 1756203"/>
                <a:gd name="connsiteY0" fmla="*/ 362508 h 2058306"/>
                <a:gd name="connsiteX1" fmla="*/ 626252 w 1756203"/>
                <a:gd name="connsiteY1" fmla="*/ 57708 h 2058306"/>
                <a:gd name="connsiteX2" fmla="*/ 1750202 w 1756203"/>
                <a:gd name="connsiteY2" fmla="*/ 1219758 h 2058306"/>
                <a:gd name="connsiteX3" fmla="*/ 1026302 w 1756203"/>
                <a:gd name="connsiteY3" fmla="*/ 1810308 h 2058306"/>
                <a:gd name="connsiteX4" fmla="*/ 35702 w 1756203"/>
                <a:gd name="connsiteY4" fmla="*/ 1962708 h 2058306"/>
                <a:gd name="connsiteX5" fmla="*/ 264302 w 1756203"/>
                <a:gd name="connsiteY5" fmla="*/ 362508 h 2058306"/>
                <a:gd name="connsiteX0" fmla="*/ 139541 w 1793675"/>
                <a:gd name="connsiteY0" fmla="*/ 520647 h 2012115"/>
                <a:gd name="connsiteX1" fmla="*/ 663724 w 1793675"/>
                <a:gd name="connsiteY1" fmla="*/ 24118 h 2012115"/>
                <a:gd name="connsiteX2" fmla="*/ 1787674 w 1793675"/>
                <a:gd name="connsiteY2" fmla="*/ 1186168 h 2012115"/>
                <a:gd name="connsiteX3" fmla="*/ 1063774 w 1793675"/>
                <a:gd name="connsiteY3" fmla="*/ 1776718 h 2012115"/>
                <a:gd name="connsiteX4" fmla="*/ 73174 w 1793675"/>
                <a:gd name="connsiteY4" fmla="*/ 1929118 h 2012115"/>
                <a:gd name="connsiteX5" fmla="*/ 139541 w 1793675"/>
                <a:gd name="connsiteY5" fmla="*/ 520647 h 201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675" h="2012115">
                  <a:moveTo>
                    <a:pt x="139541" y="520647"/>
                  </a:moveTo>
                  <a:cubicBezTo>
                    <a:pt x="237966" y="203147"/>
                    <a:pt x="389035" y="-86802"/>
                    <a:pt x="663724" y="24118"/>
                  </a:cubicBezTo>
                  <a:cubicBezTo>
                    <a:pt x="938413" y="135038"/>
                    <a:pt x="1720999" y="894068"/>
                    <a:pt x="1787674" y="1186168"/>
                  </a:cubicBezTo>
                  <a:cubicBezTo>
                    <a:pt x="1854349" y="1478268"/>
                    <a:pt x="1349524" y="1652893"/>
                    <a:pt x="1063774" y="1776718"/>
                  </a:cubicBezTo>
                  <a:cubicBezTo>
                    <a:pt x="778024" y="1900543"/>
                    <a:pt x="227213" y="2138463"/>
                    <a:pt x="73174" y="1929118"/>
                  </a:cubicBezTo>
                  <a:cubicBezTo>
                    <a:pt x="-80865" y="1719773"/>
                    <a:pt x="41116" y="838147"/>
                    <a:pt x="139541" y="52064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7" name="Title 6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Our team</a:t>
            </a:r>
            <a:endParaRPr lang="id-ID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9423" y="4926363"/>
            <a:ext cx="1418255" cy="355374"/>
            <a:chOff x="1859126" y="5142963"/>
            <a:chExt cx="1418255" cy="355374"/>
          </a:xfrm>
        </p:grpSpPr>
        <p:grpSp>
          <p:nvGrpSpPr>
            <p:cNvPr id="31" name="Group 30"/>
            <p:cNvGrpSpPr/>
            <p:nvPr/>
          </p:nvGrpSpPr>
          <p:grpSpPr>
            <a:xfrm>
              <a:off x="2390565" y="5142963"/>
              <a:ext cx="355378" cy="355374"/>
              <a:chOff x="437826" y="3380035"/>
              <a:chExt cx="282575" cy="282575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37826" y="338003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9" name="Freeform 74"/>
              <p:cNvSpPr>
                <a:spLocks noChangeArrowheads="1"/>
              </p:cNvSpPr>
              <p:nvPr userDrawn="1"/>
            </p:nvSpPr>
            <p:spPr bwMode="auto">
              <a:xfrm>
                <a:off x="511310" y="3454412"/>
                <a:ext cx="135607" cy="133821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859126" y="5142963"/>
              <a:ext cx="355378" cy="355374"/>
              <a:chOff x="452993" y="2660650"/>
              <a:chExt cx="282575" cy="28257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52993" y="2660650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7" name="Freeform 75"/>
              <p:cNvSpPr>
                <a:spLocks noChangeArrowheads="1"/>
              </p:cNvSpPr>
              <p:nvPr userDrawn="1"/>
            </p:nvSpPr>
            <p:spPr bwMode="auto">
              <a:xfrm>
                <a:off x="556810" y="2732350"/>
                <a:ext cx="74940" cy="139174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922003" y="5142963"/>
              <a:ext cx="355378" cy="355374"/>
              <a:chOff x="436488" y="3008085"/>
              <a:chExt cx="282575" cy="282575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36488" y="300808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5" name="Freeform 85"/>
              <p:cNvSpPr>
                <a:spLocks noChangeArrowheads="1"/>
              </p:cNvSpPr>
              <p:nvPr userDrawn="1"/>
            </p:nvSpPr>
            <p:spPr bwMode="auto">
              <a:xfrm>
                <a:off x="507296" y="3092721"/>
                <a:ext cx="140959" cy="11330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386872" y="4926363"/>
            <a:ext cx="1418255" cy="355374"/>
            <a:chOff x="1859126" y="5142963"/>
            <a:chExt cx="1418255" cy="355374"/>
          </a:xfrm>
        </p:grpSpPr>
        <p:grpSp>
          <p:nvGrpSpPr>
            <p:cNvPr id="42" name="Group 41"/>
            <p:cNvGrpSpPr/>
            <p:nvPr/>
          </p:nvGrpSpPr>
          <p:grpSpPr>
            <a:xfrm>
              <a:off x="2390565" y="5142963"/>
              <a:ext cx="355378" cy="355374"/>
              <a:chOff x="437826" y="3380035"/>
              <a:chExt cx="282575" cy="282575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37826" y="338003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0" name="Freeform 74"/>
              <p:cNvSpPr>
                <a:spLocks noChangeArrowheads="1"/>
              </p:cNvSpPr>
              <p:nvPr userDrawn="1"/>
            </p:nvSpPr>
            <p:spPr bwMode="auto">
              <a:xfrm>
                <a:off x="511310" y="3454412"/>
                <a:ext cx="135607" cy="133821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859126" y="5142963"/>
              <a:ext cx="355378" cy="355374"/>
              <a:chOff x="452993" y="2660650"/>
              <a:chExt cx="282575" cy="282575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52993" y="2660650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8" name="Freeform 75"/>
              <p:cNvSpPr>
                <a:spLocks noChangeArrowheads="1"/>
              </p:cNvSpPr>
              <p:nvPr userDrawn="1"/>
            </p:nvSpPr>
            <p:spPr bwMode="auto">
              <a:xfrm>
                <a:off x="556810" y="2732350"/>
                <a:ext cx="74940" cy="139174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922003" y="5142963"/>
              <a:ext cx="355378" cy="355374"/>
              <a:chOff x="436488" y="3008085"/>
              <a:chExt cx="282575" cy="282575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436488" y="300808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6" name="Freeform 85"/>
              <p:cNvSpPr>
                <a:spLocks noChangeArrowheads="1"/>
              </p:cNvSpPr>
              <p:nvPr userDrawn="1"/>
            </p:nvSpPr>
            <p:spPr bwMode="auto">
              <a:xfrm>
                <a:off x="507296" y="3092721"/>
                <a:ext cx="140959" cy="11330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8724321" y="4926363"/>
            <a:ext cx="1418255" cy="355374"/>
            <a:chOff x="1859126" y="5142963"/>
            <a:chExt cx="1418255" cy="355374"/>
          </a:xfrm>
        </p:grpSpPr>
        <p:grpSp>
          <p:nvGrpSpPr>
            <p:cNvPr id="52" name="Group 51"/>
            <p:cNvGrpSpPr/>
            <p:nvPr/>
          </p:nvGrpSpPr>
          <p:grpSpPr>
            <a:xfrm>
              <a:off x="2390565" y="5142963"/>
              <a:ext cx="355378" cy="355374"/>
              <a:chOff x="437826" y="3380035"/>
              <a:chExt cx="282575" cy="282575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37826" y="338003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60" name="Freeform 74"/>
              <p:cNvSpPr>
                <a:spLocks noChangeArrowheads="1"/>
              </p:cNvSpPr>
              <p:nvPr userDrawn="1"/>
            </p:nvSpPr>
            <p:spPr bwMode="auto">
              <a:xfrm>
                <a:off x="511310" y="3454412"/>
                <a:ext cx="135607" cy="133821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859126" y="5142963"/>
              <a:ext cx="355378" cy="355374"/>
              <a:chOff x="452993" y="2660650"/>
              <a:chExt cx="282575" cy="282575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452993" y="2660650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8" name="Freeform 75"/>
              <p:cNvSpPr>
                <a:spLocks noChangeArrowheads="1"/>
              </p:cNvSpPr>
              <p:nvPr userDrawn="1"/>
            </p:nvSpPr>
            <p:spPr bwMode="auto">
              <a:xfrm>
                <a:off x="556810" y="2732350"/>
                <a:ext cx="74940" cy="139174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22003" y="5142963"/>
              <a:ext cx="355378" cy="355374"/>
              <a:chOff x="436488" y="3008085"/>
              <a:chExt cx="282575" cy="28257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436488" y="300808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6" name="Freeform 85"/>
              <p:cNvSpPr>
                <a:spLocks noChangeArrowheads="1"/>
              </p:cNvSpPr>
              <p:nvPr userDrawn="1"/>
            </p:nvSpPr>
            <p:spPr bwMode="auto">
              <a:xfrm>
                <a:off x="507296" y="3092721"/>
                <a:ext cx="140959" cy="11330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1464388" y="5405711"/>
            <a:ext cx="2417782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d-ID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Danny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Schweinsteiger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19761" y="5405711"/>
            <a:ext cx="2417782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d-ID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John</a:t>
            </a:r>
            <a:r>
              <a:rPr lang="id-ID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Doe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237092" y="5405711"/>
            <a:ext cx="2417782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d-ID" dirty="0">
                <a:gradFill>
                  <a:gsLst>
                    <a:gs pos="0">
                      <a:schemeClr val="accent5"/>
                    </a:gs>
                    <a:gs pos="100000">
                      <a:schemeClr val="accent6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Maria</a:t>
            </a:r>
            <a:r>
              <a:rPr lang="id-ID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Cristina</a:t>
            </a:r>
          </a:p>
        </p:txBody>
      </p:sp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5DBAA982-FA79-422A-BBFF-81F55C3E99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5128"/>
          <a:stretch>
            <a:fillRect/>
          </a:stretch>
        </p:blipFill>
        <p:spPr/>
      </p:pic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44213510-3F71-4195-97B9-4CE0CAB6B8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r="17458"/>
          <a:stretch>
            <a:fillRect/>
          </a:stretch>
        </p:blipFill>
        <p:spPr/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1AE20EDA-B76C-4FE7-A463-E1B17C0BF1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5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9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F3C1D87-6CA9-4D58-915E-061C5FEF3DC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95800" y="2803656"/>
            <a:ext cx="2906084" cy="2054638"/>
          </a:xfrm>
          <a:custGeom>
            <a:avLst/>
            <a:gdLst>
              <a:gd name="connsiteX0" fmla="*/ 2906084 w 2906084"/>
              <a:gd name="connsiteY0" fmla="*/ 123114 h 2054638"/>
              <a:gd name="connsiteX1" fmla="*/ 2906084 w 2906084"/>
              <a:gd name="connsiteY1" fmla="*/ 1931524 h 2054638"/>
              <a:gd name="connsiteX2" fmla="*/ 2782970 w 2906084"/>
              <a:gd name="connsiteY2" fmla="*/ 2054638 h 2054638"/>
              <a:gd name="connsiteX3" fmla="*/ 965743 w 2906084"/>
              <a:gd name="connsiteY3" fmla="*/ 2054638 h 2054638"/>
              <a:gd name="connsiteX4" fmla="*/ 917821 w 2906084"/>
              <a:gd name="connsiteY4" fmla="*/ 2044963 h 2054638"/>
              <a:gd name="connsiteX5" fmla="*/ 910420 w 2906084"/>
              <a:gd name="connsiteY5" fmla="*/ 2039973 h 2054638"/>
              <a:gd name="connsiteX6" fmla="*/ 907813 w 2906084"/>
              <a:gd name="connsiteY6" fmla="*/ 2039513 h 2054638"/>
              <a:gd name="connsiteX7" fmla="*/ 799699 w 2906084"/>
              <a:gd name="connsiteY7" fmla="*/ 1941810 h 2054638"/>
              <a:gd name="connsiteX8" fmla="*/ 30890 w 2906084"/>
              <a:gd name="connsiteY8" fmla="*/ 1104516 h 2054638"/>
              <a:gd name="connsiteX9" fmla="*/ 30890 w 2906084"/>
              <a:gd name="connsiteY9" fmla="*/ 944183 h 2054638"/>
              <a:gd name="connsiteX10" fmla="*/ 799699 w 2906084"/>
              <a:gd name="connsiteY10" fmla="*/ 47506 h 2054638"/>
              <a:gd name="connsiteX11" fmla="*/ 959868 w 2906084"/>
              <a:gd name="connsiteY11" fmla="*/ 0 h 2054638"/>
              <a:gd name="connsiteX12" fmla="*/ 961932 w 2906084"/>
              <a:gd name="connsiteY12" fmla="*/ 0 h 2054638"/>
              <a:gd name="connsiteX13" fmla="*/ 965743 w 2906084"/>
              <a:gd name="connsiteY13" fmla="*/ 0 h 2054638"/>
              <a:gd name="connsiteX14" fmla="*/ 976385 w 2906084"/>
              <a:gd name="connsiteY14" fmla="*/ 0 h 2054638"/>
              <a:gd name="connsiteX15" fmla="*/ 2016980 w 2906084"/>
              <a:gd name="connsiteY15" fmla="*/ 0 h 2054638"/>
              <a:gd name="connsiteX16" fmla="*/ 2782970 w 2906084"/>
              <a:gd name="connsiteY16" fmla="*/ 0 h 2054638"/>
              <a:gd name="connsiteX17" fmla="*/ 2906084 w 2906084"/>
              <a:gd name="connsiteY17" fmla="*/ 123114 h 205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06084" h="2054638">
                <a:moveTo>
                  <a:pt x="2906084" y="123114"/>
                </a:moveTo>
                <a:lnTo>
                  <a:pt x="2906084" y="1931524"/>
                </a:lnTo>
                <a:cubicBezTo>
                  <a:pt x="2906084" y="1999518"/>
                  <a:pt x="2850964" y="2054638"/>
                  <a:pt x="2782970" y="2054638"/>
                </a:cubicBezTo>
                <a:lnTo>
                  <a:pt x="965743" y="2054638"/>
                </a:lnTo>
                <a:cubicBezTo>
                  <a:pt x="948744" y="2054638"/>
                  <a:pt x="932550" y="2051193"/>
                  <a:pt x="917821" y="2044963"/>
                </a:cubicBezTo>
                <a:lnTo>
                  <a:pt x="910420" y="2039973"/>
                </a:lnTo>
                <a:lnTo>
                  <a:pt x="907813" y="2039513"/>
                </a:lnTo>
                <a:cubicBezTo>
                  <a:pt x="861478" y="2021976"/>
                  <a:pt x="830589" y="1981893"/>
                  <a:pt x="799699" y="1941810"/>
                </a:cubicBezTo>
                <a:cubicBezTo>
                  <a:pt x="799699" y="1941810"/>
                  <a:pt x="799699" y="1941810"/>
                  <a:pt x="30890" y="1104516"/>
                </a:cubicBezTo>
                <a:cubicBezTo>
                  <a:pt x="-10296" y="1051071"/>
                  <a:pt x="-10296" y="997627"/>
                  <a:pt x="30890" y="944183"/>
                </a:cubicBezTo>
                <a:cubicBezTo>
                  <a:pt x="30890" y="944183"/>
                  <a:pt x="30890" y="944183"/>
                  <a:pt x="799699" y="47506"/>
                </a:cubicBezTo>
                <a:cubicBezTo>
                  <a:pt x="840886" y="0"/>
                  <a:pt x="882072" y="0"/>
                  <a:pt x="959868" y="0"/>
                </a:cubicBezTo>
                <a:cubicBezTo>
                  <a:pt x="959868" y="0"/>
                  <a:pt x="959868" y="0"/>
                  <a:pt x="961932" y="0"/>
                </a:cubicBezTo>
                <a:lnTo>
                  <a:pt x="965743" y="0"/>
                </a:lnTo>
                <a:lnTo>
                  <a:pt x="976385" y="0"/>
                </a:lnTo>
                <a:cubicBezTo>
                  <a:pt x="1025937" y="0"/>
                  <a:pt x="1224145" y="0"/>
                  <a:pt x="2016980" y="0"/>
                </a:cubicBezTo>
                <a:lnTo>
                  <a:pt x="2782970" y="0"/>
                </a:lnTo>
                <a:cubicBezTo>
                  <a:pt x="2850964" y="0"/>
                  <a:pt x="2906084" y="55120"/>
                  <a:pt x="2906084" y="123114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4563FA-131A-454C-9DD1-674D4F1A9CE9}"/>
              </a:ext>
            </a:extLst>
          </p:cNvPr>
          <p:cNvSpPr>
            <a:spLocks/>
          </p:cNvSpPr>
          <p:nvPr/>
        </p:nvSpPr>
        <p:spPr bwMode="auto">
          <a:xfrm flipH="1">
            <a:off x="1775701" y="2691928"/>
            <a:ext cx="1146285" cy="1147215"/>
          </a:xfrm>
          <a:custGeom>
            <a:avLst/>
            <a:gdLst>
              <a:gd name="connsiteX0" fmla="*/ 1037773 w 2075515"/>
              <a:gd name="connsiteY0" fmla="*/ 27804 h 2105264"/>
              <a:gd name="connsiteX1" fmla="*/ 871342 w 2075515"/>
              <a:gd name="connsiteY1" fmla="*/ 108729 h 2105264"/>
              <a:gd name="connsiteX2" fmla="*/ 558516 w 2075515"/>
              <a:gd name="connsiteY2" fmla="*/ 222603 h 2105264"/>
              <a:gd name="connsiteX3" fmla="*/ 303334 w 2075515"/>
              <a:gd name="connsiteY3" fmla="*/ 436645 h 2105264"/>
              <a:gd name="connsiteX4" fmla="*/ 136727 w 2075515"/>
              <a:gd name="connsiteY4" fmla="*/ 724846 h 2105264"/>
              <a:gd name="connsiteX5" fmla="*/ 79083 w 2075515"/>
              <a:gd name="connsiteY5" fmla="*/ 1052763 h 2105264"/>
              <a:gd name="connsiteX6" fmla="*/ 136727 w 2075515"/>
              <a:gd name="connsiteY6" fmla="*/ 1380679 h 2105264"/>
              <a:gd name="connsiteX7" fmla="*/ 303334 w 2075515"/>
              <a:gd name="connsiteY7" fmla="*/ 1668880 h 2105264"/>
              <a:gd name="connsiteX8" fmla="*/ 558516 w 2075515"/>
              <a:gd name="connsiteY8" fmla="*/ 1882922 h 2105264"/>
              <a:gd name="connsiteX9" fmla="*/ 871342 w 2075515"/>
              <a:gd name="connsiteY9" fmla="*/ 1996797 h 2105264"/>
              <a:gd name="connsiteX10" fmla="*/ 1204204 w 2075515"/>
              <a:gd name="connsiteY10" fmla="*/ 1996797 h 2105264"/>
              <a:gd name="connsiteX11" fmla="*/ 1517030 w 2075515"/>
              <a:gd name="connsiteY11" fmla="*/ 1882922 h 2105264"/>
              <a:gd name="connsiteX12" fmla="*/ 1772213 w 2075515"/>
              <a:gd name="connsiteY12" fmla="*/ 1668880 h 2105264"/>
              <a:gd name="connsiteX13" fmla="*/ 1938467 w 2075515"/>
              <a:gd name="connsiteY13" fmla="*/ 1380679 h 2105264"/>
              <a:gd name="connsiteX14" fmla="*/ 1996463 w 2075515"/>
              <a:gd name="connsiteY14" fmla="*/ 1052763 h 2105264"/>
              <a:gd name="connsiteX15" fmla="*/ 1938467 w 2075515"/>
              <a:gd name="connsiteY15" fmla="*/ 724846 h 2105264"/>
              <a:gd name="connsiteX16" fmla="*/ 1772213 w 2075515"/>
              <a:gd name="connsiteY16" fmla="*/ 436645 h 2105264"/>
              <a:gd name="connsiteX17" fmla="*/ 1517030 w 2075515"/>
              <a:gd name="connsiteY17" fmla="*/ 222603 h 2105264"/>
              <a:gd name="connsiteX18" fmla="*/ 1204204 w 2075515"/>
              <a:gd name="connsiteY18" fmla="*/ 108729 h 2105264"/>
              <a:gd name="connsiteX19" fmla="*/ 1037773 w 2075515"/>
              <a:gd name="connsiteY19" fmla="*/ 27804 h 2105264"/>
              <a:gd name="connsiteX20" fmla="*/ 1037774 w 2075515"/>
              <a:gd name="connsiteY20" fmla="*/ 0 h 2105264"/>
              <a:gd name="connsiteX21" fmla="*/ 1208720 w 2075515"/>
              <a:gd name="connsiteY21" fmla="*/ 83120 h 2105264"/>
              <a:gd name="connsiteX22" fmla="*/ 1530034 w 2075515"/>
              <a:gd name="connsiteY22" fmla="*/ 200085 h 2105264"/>
              <a:gd name="connsiteX23" fmla="*/ 1792140 w 2075515"/>
              <a:gd name="connsiteY23" fmla="*/ 419934 h 2105264"/>
              <a:gd name="connsiteX24" fmla="*/ 1962905 w 2075515"/>
              <a:gd name="connsiteY24" fmla="*/ 715954 h 2105264"/>
              <a:gd name="connsiteX25" fmla="*/ 2022475 w 2075515"/>
              <a:gd name="connsiteY25" fmla="*/ 1052768 h 2105264"/>
              <a:gd name="connsiteX26" fmla="*/ 1962905 w 2075515"/>
              <a:gd name="connsiteY26" fmla="*/ 1389581 h 2105264"/>
              <a:gd name="connsiteX27" fmla="*/ 1792140 w 2075515"/>
              <a:gd name="connsiteY27" fmla="*/ 1685602 h 2105264"/>
              <a:gd name="connsiteX28" fmla="*/ 1530034 w 2075515"/>
              <a:gd name="connsiteY28" fmla="*/ 1905451 h 2105264"/>
              <a:gd name="connsiteX29" fmla="*/ 1208720 w 2075515"/>
              <a:gd name="connsiteY29" fmla="*/ 2022415 h 2105264"/>
              <a:gd name="connsiteX30" fmla="*/ 866827 w 2075515"/>
              <a:gd name="connsiteY30" fmla="*/ 2022415 h 2105264"/>
              <a:gd name="connsiteX31" fmla="*/ 545513 w 2075515"/>
              <a:gd name="connsiteY31" fmla="*/ 1905451 h 2105264"/>
              <a:gd name="connsiteX32" fmla="*/ 283408 w 2075515"/>
              <a:gd name="connsiteY32" fmla="*/ 1685602 h 2105264"/>
              <a:gd name="connsiteX33" fmla="*/ 112281 w 2075515"/>
              <a:gd name="connsiteY33" fmla="*/ 1389581 h 2105264"/>
              <a:gd name="connsiteX34" fmla="*/ 53073 w 2075515"/>
              <a:gd name="connsiteY34" fmla="*/ 1052768 h 2105264"/>
              <a:gd name="connsiteX35" fmla="*/ 112281 w 2075515"/>
              <a:gd name="connsiteY35" fmla="*/ 715954 h 2105264"/>
              <a:gd name="connsiteX36" fmla="*/ 283408 w 2075515"/>
              <a:gd name="connsiteY36" fmla="*/ 419934 h 2105264"/>
              <a:gd name="connsiteX37" fmla="*/ 545513 w 2075515"/>
              <a:gd name="connsiteY37" fmla="*/ 200085 h 2105264"/>
              <a:gd name="connsiteX38" fmla="*/ 866827 w 2075515"/>
              <a:gd name="connsiteY38" fmla="*/ 83120 h 2105264"/>
              <a:gd name="connsiteX39" fmla="*/ 1037774 w 2075515"/>
              <a:gd name="connsiteY39" fmla="*/ 0 h 21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75515" h="2105264">
                <a:moveTo>
                  <a:pt x="1037773" y="27804"/>
                </a:moveTo>
                <a:cubicBezTo>
                  <a:pt x="1003503" y="27804"/>
                  <a:pt x="969233" y="54779"/>
                  <a:pt x="871342" y="108729"/>
                </a:cubicBezTo>
                <a:cubicBezTo>
                  <a:pt x="650255" y="74637"/>
                  <a:pt x="705790" y="54252"/>
                  <a:pt x="558516" y="222603"/>
                </a:cubicBezTo>
                <a:cubicBezTo>
                  <a:pt x="339186" y="265834"/>
                  <a:pt x="384177" y="228227"/>
                  <a:pt x="303334" y="436645"/>
                </a:cubicBezTo>
                <a:cubicBezTo>
                  <a:pt x="112123" y="552277"/>
                  <a:pt x="141648" y="501315"/>
                  <a:pt x="136727" y="724846"/>
                </a:cubicBezTo>
                <a:cubicBezTo>
                  <a:pt x="-3166" y="899173"/>
                  <a:pt x="7027" y="841181"/>
                  <a:pt x="79083" y="1052763"/>
                </a:cubicBezTo>
                <a:cubicBezTo>
                  <a:pt x="7027" y="1264345"/>
                  <a:pt x="-3166" y="1206353"/>
                  <a:pt x="136727" y="1380679"/>
                </a:cubicBezTo>
                <a:cubicBezTo>
                  <a:pt x="141648" y="1603860"/>
                  <a:pt x="112123" y="1553249"/>
                  <a:pt x="303334" y="1668880"/>
                </a:cubicBezTo>
                <a:cubicBezTo>
                  <a:pt x="384177" y="1877299"/>
                  <a:pt x="339186" y="1839341"/>
                  <a:pt x="558516" y="1882922"/>
                </a:cubicBezTo>
                <a:cubicBezTo>
                  <a:pt x="705790" y="2050923"/>
                  <a:pt x="650255" y="2030889"/>
                  <a:pt x="871342" y="1996797"/>
                </a:cubicBezTo>
                <a:cubicBezTo>
                  <a:pt x="1067123" y="2104345"/>
                  <a:pt x="1008424" y="2104345"/>
                  <a:pt x="1204204" y="1996797"/>
                </a:cubicBezTo>
                <a:cubicBezTo>
                  <a:pt x="1424940" y="2030889"/>
                  <a:pt x="1369756" y="2050923"/>
                  <a:pt x="1517030" y="1882922"/>
                </a:cubicBezTo>
                <a:cubicBezTo>
                  <a:pt x="1736360" y="1839341"/>
                  <a:pt x="1691370" y="1877299"/>
                  <a:pt x="1772213" y="1668880"/>
                </a:cubicBezTo>
                <a:cubicBezTo>
                  <a:pt x="1963423" y="1553249"/>
                  <a:pt x="1933898" y="1603860"/>
                  <a:pt x="1938467" y="1380679"/>
                </a:cubicBezTo>
                <a:cubicBezTo>
                  <a:pt x="2078712" y="1206353"/>
                  <a:pt x="2068519" y="1264345"/>
                  <a:pt x="1996463" y="1052763"/>
                </a:cubicBezTo>
                <a:cubicBezTo>
                  <a:pt x="2068519" y="841181"/>
                  <a:pt x="2078712" y="899173"/>
                  <a:pt x="1938467" y="724846"/>
                </a:cubicBezTo>
                <a:cubicBezTo>
                  <a:pt x="1933898" y="501315"/>
                  <a:pt x="1963423" y="552277"/>
                  <a:pt x="1772213" y="436645"/>
                </a:cubicBezTo>
                <a:cubicBezTo>
                  <a:pt x="1691370" y="228227"/>
                  <a:pt x="1736360" y="265834"/>
                  <a:pt x="1517030" y="222603"/>
                </a:cubicBezTo>
                <a:cubicBezTo>
                  <a:pt x="1369756" y="54252"/>
                  <a:pt x="1424940" y="74285"/>
                  <a:pt x="1204204" y="108729"/>
                </a:cubicBezTo>
                <a:cubicBezTo>
                  <a:pt x="1106314" y="54779"/>
                  <a:pt x="1072044" y="27804"/>
                  <a:pt x="1037773" y="27804"/>
                </a:cubicBezTo>
                <a:close/>
                <a:moveTo>
                  <a:pt x="1037774" y="0"/>
                </a:moveTo>
                <a:cubicBezTo>
                  <a:pt x="1072974" y="0"/>
                  <a:pt x="1108174" y="27707"/>
                  <a:pt x="1208720" y="83120"/>
                </a:cubicBezTo>
                <a:cubicBezTo>
                  <a:pt x="1435445" y="47742"/>
                  <a:pt x="1378764" y="27165"/>
                  <a:pt x="1530034" y="200085"/>
                </a:cubicBezTo>
                <a:cubicBezTo>
                  <a:pt x="1755315" y="244488"/>
                  <a:pt x="1709103" y="205861"/>
                  <a:pt x="1792140" y="419934"/>
                </a:cubicBezTo>
                <a:cubicBezTo>
                  <a:pt x="1988538" y="538703"/>
                  <a:pt x="1958212" y="486358"/>
                  <a:pt x="1962905" y="715954"/>
                </a:cubicBezTo>
                <a:cubicBezTo>
                  <a:pt x="2106955" y="895010"/>
                  <a:pt x="2096485" y="835445"/>
                  <a:pt x="2022475" y="1052768"/>
                </a:cubicBezTo>
                <a:cubicBezTo>
                  <a:pt x="2096485" y="1270090"/>
                  <a:pt x="2106955" y="1210525"/>
                  <a:pt x="1962905" y="1389581"/>
                </a:cubicBezTo>
                <a:cubicBezTo>
                  <a:pt x="1958212" y="1618816"/>
                  <a:pt x="1988538" y="1566832"/>
                  <a:pt x="1792140" y="1685602"/>
                </a:cubicBezTo>
                <a:cubicBezTo>
                  <a:pt x="1709103" y="1899675"/>
                  <a:pt x="1755315" y="1860687"/>
                  <a:pt x="1530034" y="1905451"/>
                </a:cubicBezTo>
                <a:cubicBezTo>
                  <a:pt x="1378764" y="2078009"/>
                  <a:pt x="1435445" y="2057432"/>
                  <a:pt x="1208720" y="2022415"/>
                </a:cubicBezTo>
                <a:cubicBezTo>
                  <a:pt x="1007628" y="2132881"/>
                  <a:pt x="1067919" y="2132881"/>
                  <a:pt x="866827" y="2022415"/>
                </a:cubicBezTo>
                <a:cubicBezTo>
                  <a:pt x="639741" y="2057432"/>
                  <a:pt x="696784" y="2078009"/>
                  <a:pt x="545513" y="1905451"/>
                </a:cubicBezTo>
                <a:cubicBezTo>
                  <a:pt x="320233" y="1860687"/>
                  <a:pt x="366444" y="1899675"/>
                  <a:pt x="283408" y="1685602"/>
                </a:cubicBezTo>
                <a:cubicBezTo>
                  <a:pt x="87009" y="1566832"/>
                  <a:pt x="117335" y="1618816"/>
                  <a:pt x="112281" y="1389581"/>
                </a:cubicBezTo>
                <a:cubicBezTo>
                  <a:pt x="-31408" y="1210525"/>
                  <a:pt x="-20938" y="1270090"/>
                  <a:pt x="53073" y="1052768"/>
                </a:cubicBezTo>
                <a:cubicBezTo>
                  <a:pt x="-20938" y="835445"/>
                  <a:pt x="-31408" y="895010"/>
                  <a:pt x="112281" y="715954"/>
                </a:cubicBezTo>
                <a:cubicBezTo>
                  <a:pt x="117335" y="486358"/>
                  <a:pt x="87009" y="538703"/>
                  <a:pt x="283408" y="419934"/>
                </a:cubicBezTo>
                <a:cubicBezTo>
                  <a:pt x="366444" y="205861"/>
                  <a:pt x="320233" y="244488"/>
                  <a:pt x="545513" y="200085"/>
                </a:cubicBezTo>
                <a:cubicBezTo>
                  <a:pt x="696784" y="27165"/>
                  <a:pt x="639741" y="48103"/>
                  <a:pt x="866827" y="83120"/>
                </a:cubicBezTo>
                <a:cubicBezTo>
                  <a:pt x="967373" y="27707"/>
                  <a:pt x="1002574" y="0"/>
                  <a:pt x="1037774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id-ID" sz="1125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6B4DEB-5B41-42BF-8C31-BFFE2FC19E5F}"/>
              </a:ext>
            </a:extLst>
          </p:cNvPr>
          <p:cNvCxnSpPr>
            <a:cxnSpLocks/>
          </p:cNvCxnSpPr>
          <p:nvPr/>
        </p:nvCxnSpPr>
        <p:spPr>
          <a:xfrm>
            <a:off x="1613803" y="4154488"/>
            <a:ext cx="1470080" cy="0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D2DFD47-C88A-48E1-87D0-BEC907E4BD8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24628" y="2803656"/>
            <a:ext cx="2906084" cy="2054638"/>
          </a:xfrm>
          <a:custGeom>
            <a:avLst/>
            <a:gdLst>
              <a:gd name="connsiteX0" fmla="*/ 2906084 w 2906084"/>
              <a:gd name="connsiteY0" fmla="*/ 123114 h 2054638"/>
              <a:gd name="connsiteX1" fmla="*/ 2906084 w 2906084"/>
              <a:gd name="connsiteY1" fmla="*/ 1931524 h 2054638"/>
              <a:gd name="connsiteX2" fmla="*/ 2782970 w 2906084"/>
              <a:gd name="connsiteY2" fmla="*/ 2054638 h 2054638"/>
              <a:gd name="connsiteX3" fmla="*/ 965743 w 2906084"/>
              <a:gd name="connsiteY3" fmla="*/ 2054638 h 2054638"/>
              <a:gd name="connsiteX4" fmla="*/ 917821 w 2906084"/>
              <a:gd name="connsiteY4" fmla="*/ 2044963 h 2054638"/>
              <a:gd name="connsiteX5" fmla="*/ 910421 w 2906084"/>
              <a:gd name="connsiteY5" fmla="*/ 2039973 h 2054638"/>
              <a:gd name="connsiteX6" fmla="*/ 907813 w 2906084"/>
              <a:gd name="connsiteY6" fmla="*/ 2039513 h 2054638"/>
              <a:gd name="connsiteX7" fmla="*/ 799699 w 2906084"/>
              <a:gd name="connsiteY7" fmla="*/ 1941810 h 2054638"/>
              <a:gd name="connsiteX8" fmla="*/ 30890 w 2906084"/>
              <a:gd name="connsiteY8" fmla="*/ 1104516 h 2054638"/>
              <a:gd name="connsiteX9" fmla="*/ 30890 w 2906084"/>
              <a:gd name="connsiteY9" fmla="*/ 944183 h 2054638"/>
              <a:gd name="connsiteX10" fmla="*/ 799699 w 2906084"/>
              <a:gd name="connsiteY10" fmla="*/ 47506 h 2054638"/>
              <a:gd name="connsiteX11" fmla="*/ 959868 w 2906084"/>
              <a:gd name="connsiteY11" fmla="*/ 0 h 2054638"/>
              <a:gd name="connsiteX12" fmla="*/ 961932 w 2906084"/>
              <a:gd name="connsiteY12" fmla="*/ 0 h 2054638"/>
              <a:gd name="connsiteX13" fmla="*/ 965743 w 2906084"/>
              <a:gd name="connsiteY13" fmla="*/ 0 h 2054638"/>
              <a:gd name="connsiteX14" fmla="*/ 976385 w 2906084"/>
              <a:gd name="connsiteY14" fmla="*/ 0 h 2054638"/>
              <a:gd name="connsiteX15" fmla="*/ 2016980 w 2906084"/>
              <a:gd name="connsiteY15" fmla="*/ 0 h 2054638"/>
              <a:gd name="connsiteX16" fmla="*/ 2782970 w 2906084"/>
              <a:gd name="connsiteY16" fmla="*/ 0 h 2054638"/>
              <a:gd name="connsiteX17" fmla="*/ 2906084 w 2906084"/>
              <a:gd name="connsiteY17" fmla="*/ 123114 h 205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06084" h="2054638">
                <a:moveTo>
                  <a:pt x="2906084" y="123114"/>
                </a:moveTo>
                <a:lnTo>
                  <a:pt x="2906084" y="1931524"/>
                </a:lnTo>
                <a:cubicBezTo>
                  <a:pt x="2906084" y="1999518"/>
                  <a:pt x="2850964" y="2054638"/>
                  <a:pt x="2782970" y="2054638"/>
                </a:cubicBezTo>
                <a:lnTo>
                  <a:pt x="965743" y="2054638"/>
                </a:lnTo>
                <a:cubicBezTo>
                  <a:pt x="948744" y="2054638"/>
                  <a:pt x="932550" y="2051193"/>
                  <a:pt x="917821" y="2044963"/>
                </a:cubicBezTo>
                <a:lnTo>
                  <a:pt x="910421" y="2039973"/>
                </a:lnTo>
                <a:lnTo>
                  <a:pt x="907813" y="2039513"/>
                </a:lnTo>
                <a:cubicBezTo>
                  <a:pt x="861478" y="2021977"/>
                  <a:pt x="830589" y="1981894"/>
                  <a:pt x="799699" y="1941810"/>
                </a:cubicBezTo>
                <a:cubicBezTo>
                  <a:pt x="799699" y="1941810"/>
                  <a:pt x="799699" y="1941810"/>
                  <a:pt x="30890" y="1104516"/>
                </a:cubicBezTo>
                <a:cubicBezTo>
                  <a:pt x="-10296" y="1051072"/>
                  <a:pt x="-10296" y="997627"/>
                  <a:pt x="30890" y="944183"/>
                </a:cubicBezTo>
                <a:cubicBezTo>
                  <a:pt x="30890" y="944183"/>
                  <a:pt x="30890" y="944183"/>
                  <a:pt x="799699" y="47506"/>
                </a:cubicBezTo>
                <a:cubicBezTo>
                  <a:pt x="840886" y="0"/>
                  <a:pt x="882072" y="0"/>
                  <a:pt x="959868" y="0"/>
                </a:cubicBezTo>
                <a:cubicBezTo>
                  <a:pt x="959868" y="0"/>
                  <a:pt x="959868" y="0"/>
                  <a:pt x="961932" y="0"/>
                </a:cubicBezTo>
                <a:lnTo>
                  <a:pt x="965743" y="0"/>
                </a:lnTo>
                <a:lnTo>
                  <a:pt x="976385" y="0"/>
                </a:lnTo>
                <a:cubicBezTo>
                  <a:pt x="1025937" y="0"/>
                  <a:pt x="1224145" y="0"/>
                  <a:pt x="2016980" y="0"/>
                </a:cubicBezTo>
                <a:lnTo>
                  <a:pt x="2782970" y="0"/>
                </a:lnTo>
                <a:cubicBezTo>
                  <a:pt x="2850964" y="0"/>
                  <a:pt x="2906084" y="55120"/>
                  <a:pt x="2906084" y="12311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EB2C164-42E9-4226-BB1E-A89D00F3C59C}"/>
              </a:ext>
            </a:extLst>
          </p:cNvPr>
          <p:cNvSpPr>
            <a:spLocks/>
          </p:cNvSpPr>
          <p:nvPr/>
        </p:nvSpPr>
        <p:spPr bwMode="auto">
          <a:xfrm flipH="1">
            <a:off x="6804529" y="2691928"/>
            <a:ext cx="1146285" cy="1147215"/>
          </a:xfrm>
          <a:custGeom>
            <a:avLst/>
            <a:gdLst>
              <a:gd name="connsiteX0" fmla="*/ 1037773 w 2075515"/>
              <a:gd name="connsiteY0" fmla="*/ 27804 h 2105264"/>
              <a:gd name="connsiteX1" fmla="*/ 871342 w 2075515"/>
              <a:gd name="connsiteY1" fmla="*/ 108729 h 2105264"/>
              <a:gd name="connsiteX2" fmla="*/ 558516 w 2075515"/>
              <a:gd name="connsiteY2" fmla="*/ 222603 h 2105264"/>
              <a:gd name="connsiteX3" fmla="*/ 303334 w 2075515"/>
              <a:gd name="connsiteY3" fmla="*/ 436645 h 2105264"/>
              <a:gd name="connsiteX4" fmla="*/ 136727 w 2075515"/>
              <a:gd name="connsiteY4" fmla="*/ 724846 h 2105264"/>
              <a:gd name="connsiteX5" fmla="*/ 79083 w 2075515"/>
              <a:gd name="connsiteY5" fmla="*/ 1052763 h 2105264"/>
              <a:gd name="connsiteX6" fmla="*/ 136727 w 2075515"/>
              <a:gd name="connsiteY6" fmla="*/ 1380679 h 2105264"/>
              <a:gd name="connsiteX7" fmla="*/ 303334 w 2075515"/>
              <a:gd name="connsiteY7" fmla="*/ 1668880 h 2105264"/>
              <a:gd name="connsiteX8" fmla="*/ 558516 w 2075515"/>
              <a:gd name="connsiteY8" fmla="*/ 1882922 h 2105264"/>
              <a:gd name="connsiteX9" fmla="*/ 871342 w 2075515"/>
              <a:gd name="connsiteY9" fmla="*/ 1996797 h 2105264"/>
              <a:gd name="connsiteX10" fmla="*/ 1204204 w 2075515"/>
              <a:gd name="connsiteY10" fmla="*/ 1996797 h 2105264"/>
              <a:gd name="connsiteX11" fmla="*/ 1517030 w 2075515"/>
              <a:gd name="connsiteY11" fmla="*/ 1882922 h 2105264"/>
              <a:gd name="connsiteX12" fmla="*/ 1772213 w 2075515"/>
              <a:gd name="connsiteY12" fmla="*/ 1668880 h 2105264"/>
              <a:gd name="connsiteX13" fmla="*/ 1938467 w 2075515"/>
              <a:gd name="connsiteY13" fmla="*/ 1380679 h 2105264"/>
              <a:gd name="connsiteX14" fmla="*/ 1996463 w 2075515"/>
              <a:gd name="connsiteY14" fmla="*/ 1052763 h 2105264"/>
              <a:gd name="connsiteX15" fmla="*/ 1938467 w 2075515"/>
              <a:gd name="connsiteY15" fmla="*/ 724846 h 2105264"/>
              <a:gd name="connsiteX16" fmla="*/ 1772213 w 2075515"/>
              <a:gd name="connsiteY16" fmla="*/ 436645 h 2105264"/>
              <a:gd name="connsiteX17" fmla="*/ 1517030 w 2075515"/>
              <a:gd name="connsiteY17" fmla="*/ 222603 h 2105264"/>
              <a:gd name="connsiteX18" fmla="*/ 1204204 w 2075515"/>
              <a:gd name="connsiteY18" fmla="*/ 108729 h 2105264"/>
              <a:gd name="connsiteX19" fmla="*/ 1037773 w 2075515"/>
              <a:gd name="connsiteY19" fmla="*/ 27804 h 2105264"/>
              <a:gd name="connsiteX20" fmla="*/ 1037774 w 2075515"/>
              <a:gd name="connsiteY20" fmla="*/ 0 h 2105264"/>
              <a:gd name="connsiteX21" fmla="*/ 1208720 w 2075515"/>
              <a:gd name="connsiteY21" fmla="*/ 83120 h 2105264"/>
              <a:gd name="connsiteX22" fmla="*/ 1530034 w 2075515"/>
              <a:gd name="connsiteY22" fmla="*/ 200085 h 2105264"/>
              <a:gd name="connsiteX23" fmla="*/ 1792140 w 2075515"/>
              <a:gd name="connsiteY23" fmla="*/ 419934 h 2105264"/>
              <a:gd name="connsiteX24" fmla="*/ 1962905 w 2075515"/>
              <a:gd name="connsiteY24" fmla="*/ 715954 h 2105264"/>
              <a:gd name="connsiteX25" fmla="*/ 2022475 w 2075515"/>
              <a:gd name="connsiteY25" fmla="*/ 1052768 h 2105264"/>
              <a:gd name="connsiteX26" fmla="*/ 1962905 w 2075515"/>
              <a:gd name="connsiteY26" fmla="*/ 1389581 h 2105264"/>
              <a:gd name="connsiteX27" fmla="*/ 1792140 w 2075515"/>
              <a:gd name="connsiteY27" fmla="*/ 1685602 h 2105264"/>
              <a:gd name="connsiteX28" fmla="*/ 1530034 w 2075515"/>
              <a:gd name="connsiteY28" fmla="*/ 1905451 h 2105264"/>
              <a:gd name="connsiteX29" fmla="*/ 1208720 w 2075515"/>
              <a:gd name="connsiteY29" fmla="*/ 2022415 h 2105264"/>
              <a:gd name="connsiteX30" fmla="*/ 866827 w 2075515"/>
              <a:gd name="connsiteY30" fmla="*/ 2022415 h 2105264"/>
              <a:gd name="connsiteX31" fmla="*/ 545513 w 2075515"/>
              <a:gd name="connsiteY31" fmla="*/ 1905451 h 2105264"/>
              <a:gd name="connsiteX32" fmla="*/ 283408 w 2075515"/>
              <a:gd name="connsiteY32" fmla="*/ 1685602 h 2105264"/>
              <a:gd name="connsiteX33" fmla="*/ 112281 w 2075515"/>
              <a:gd name="connsiteY33" fmla="*/ 1389581 h 2105264"/>
              <a:gd name="connsiteX34" fmla="*/ 53073 w 2075515"/>
              <a:gd name="connsiteY34" fmla="*/ 1052768 h 2105264"/>
              <a:gd name="connsiteX35" fmla="*/ 112281 w 2075515"/>
              <a:gd name="connsiteY35" fmla="*/ 715954 h 2105264"/>
              <a:gd name="connsiteX36" fmla="*/ 283408 w 2075515"/>
              <a:gd name="connsiteY36" fmla="*/ 419934 h 2105264"/>
              <a:gd name="connsiteX37" fmla="*/ 545513 w 2075515"/>
              <a:gd name="connsiteY37" fmla="*/ 200085 h 2105264"/>
              <a:gd name="connsiteX38" fmla="*/ 866827 w 2075515"/>
              <a:gd name="connsiteY38" fmla="*/ 83120 h 2105264"/>
              <a:gd name="connsiteX39" fmla="*/ 1037774 w 2075515"/>
              <a:gd name="connsiteY39" fmla="*/ 0 h 210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75515" h="2105264">
                <a:moveTo>
                  <a:pt x="1037773" y="27804"/>
                </a:moveTo>
                <a:cubicBezTo>
                  <a:pt x="1003503" y="27804"/>
                  <a:pt x="969233" y="54779"/>
                  <a:pt x="871342" y="108729"/>
                </a:cubicBezTo>
                <a:cubicBezTo>
                  <a:pt x="650255" y="74637"/>
                  <a:pt x="705790" y="54252"/>
                  <a:pt x="558516" y="222603"/>
                </a:cubicBezTo>
                <a:cubicBezTo>
                  <a:pt x="339186" y="265834"/>
                  <a:pt x="384177" y="228227"/>
                  <a:pt x="303334" y="436645"/>
                </a:cubicBezTo>
                <a:cubicBezTo>
                  <a:pt x="112123" y="552277"/>
                  <a:pt x="141648" y="501315"/>
                  <a:pt x="136727" y="724846"/>
                </a:cubicBezTo>
                <a:cubicBezTo>
                  <a:pt x="-3166" y="899173"/>
                  <a:pt x="7027" y="841181"/>
                  <a:pt x="79083" y="1052763"/>
                </a:cubicBezTo>
                <a:cubicBezTo>
                  <a:pt x="7027" y="1264345"/>
                  <a:pt x="-3166" y="1206353"/>
                  <a:pt x="136727" y="1380679"/>
                </a:cubicBezTo>
                <a:cubicBezTo>
                  <a:pt x="141648" y="1603860"/>
                  <a:pt x="112123" y="1553249"/>
                  <a:pt x="303334" y="1668880"/>
                </a:cubicBezTo>
                <a:cubicBezTo>
                  <a:pt x="384177" y="1877299"/>
                  <a:pt x="339186" y="1839341"/>
                  <a:pt x="558516" y="1882922"/>
                </a:cubicBezTo>
                <a:cubicBezTo>
                  <a:pt x="705790" y="2050923"/>
                  <a:pt x="650255" y="2030889"/>
                  <a:pt x="871342" y="1996797"/>
                </a:cubicBezTo>
                <a:cubicBezTo>
                  <a:pt x="1067123" y="2104345"/>
                  <a:pt x="1008424" y="2104345"/>
                  <a:pt x="1204204" y="1996797"/>
                </a:cubicBezTo>
                <a:cubicBezTo>
                  <a:pt x="1424940" y="2030889"/>
                  <a:pt x="1369756" y="2050923"/>
                  <a:pt x="1517030" y="1882922"/>
                </a:cubicBezTo>
                <a:cubicBezTo>
                  <a:pt x="1736360" y="1839341"/>
                  <a:pt x="1691370" y="1877299"/>
                  <a:pt x="1772213" y="1668880"/>
                </a:cubicBezTo>
                <a:cubicBezTo>
                  <a:pt x="1963423" y="1553249"/>
                  <a:pt x="1933898" y="1603860"/>
                  <a:pt x="1938467" y="1380679"/>
                </a:cubicBezTo>
                <a:cubicBezTo>
                  <a:pt x="2078712" y="1206353"/>
                  <a:pt x="2068519" y="1264345"/>
                  <a:pt x="1996463" y="1052763"/>
                </a:cubicBezTo>
                <a:cubicBezTo>
                  <a:pt x="2068519" y="841181"/>
                  <a:pt x="2078712" y="899173"/>
                  <a:pt x="1938467" y="724846"/>
                </a:cubicBezTo>
                <a:cubicBezTo>
                  <a:pt x="1933898" y="501315"/>
                  <a:pt x="1963423" y="552277"/>
                  <a:pt x="1772213" y="436645"/>
                </a:cubicBezTo>
                <a:cubicBezTo>
                  <a:pt x="1691370" y="228227"/>
                  <a:pt x="1736360" y="265834"/>
                  <a:pt x="1517030" y="222603"/>
                </a:cubicBezTo>
                <a:cubicBezTo>
                  <a:pt x="1369756" y="54252"/>
                  <a:pt x="1424940" y="74285"/>
                  <a:pt x="1204204" y="108729"/>
                </a:cubicBezTo>
                <a:cubicBezTo>
                  <a:pt x="1106314" y="54779"/>
                  <a:pt x="1072044" y="27804"/>
                  <a:pt x="1037773" y="27804"/>
                </a:cubicBezTo>
                <a:close/>
                <a:moveTo>
                  <a:pt x="1037774" y="0"/>
                </a:moveTo>
                <a:cubicBezTo>
                  <a:pt x="1072974" y="0"/>
                  <a:pt x="1108174" y="27707"/>
                  <a:pt x="1208720" y="83120"/>
                </a:cubicBezTo>
                <a:cubicBezTo>
                  <a:pt x="1435445" y="47742"/>
                  <a:pt x="1378764" y="27165"/>
                  <a:pt x="1530034" y="200085"/>
                </a:cubicBezTo>
                <a:cubicBezTo>
                  <a:pt x="1755315" y="244488"/>
                  <a:pt x="1709103" y="205861"/>
                  <a:pt x="1792140" y="419934"/>
                </a:cubicBezTo>
                <a:cubicBezTo>
                  <a:pt x="1988538" y="538703"/>
                  <a:pt x="1958212" y="486358"/>
                  <a:pt x="1962905" y="715954"/>
                </a:cubicBezTo>
                <a:cubicBezTo>
                  <a:pt x="2106955" y="895010"/>
                  <a:pt x="2096485" y="835445"/>
                  <a:pt x="2022475" y="1052768"/>
                </a:cubicBezTo>
                <a:cubicBezTo>
                  <a:pt x="2096485" y="1270090"/>
                  <a:pt x="2106955" y="1210525"/>
                  <a:pt x="1962905" y="1389581"/>
                </a:cubicBezTo>
                <a:cubicBezTo>
                  <a:pt x="1958212" y="1618816"/>
                  <a:pt x="1988538" y="1566832"/>
                  <a:pt x="1792140" y="1685602"/>
                </a:cubicBezTo>
                <a:cubicBezTo>
                  <a:pt x="1709103" y="1899675"/>
                  <a:pt x="1755315" y="1860687"/>
                  <a:pt x="1530034" y="1905451"/>
                </a:cubicBezTo>
                <a:cubicBezTo>
                  <a:pt x="1378764" y="2078009"/>
                  <a:pt x="1435445" y="2057432"/>
                  <a:pt x="1208720" y="2022415"/>
                </a:cubicBezTo>
                <a:cubicBezTo>
                  <a:pt x="1007628" y="2132881"/>
                  <a:pt x="1067919" y="2132881"/>
                  <a:pt x="866827" y="2022415"/>
                </a:cubicBezTo>
                <a:cubicBezTo>
                  <a:pt x="639741" y="2057432"/>
                  <a:pt x="696784" y="2078009"/>
                  <a:pt x="545513" y="1905451"/>
                </a:cubicBezTo>
                <a:cubicBezTo>
                  <a:pt x="320233" y="1860687"/>
                  <a:pt x="366444" y="1899675"/>
                  <a:pt x="283408" y="1685602"/>
                </a:cubicBezTo>
                <a:cubicBezTo>
                  <a:pt x="87009" y="1566832"/>
                  <a:pt x="117335" y="1618816"/>
                  <a:pt x="112281" y="1389581"/>
                </a:cubicBezTo>
                <a:cubicBezTo>
                  <a:pt x="-31408" y="1210525"/>
                  <a:pt x="-20938" y="1270090"/>
                  <a:pt x="53073" y="1052768"/>
                </a:cubicBezTo>
                <a:cubicBezTo>
                  <a:pt x="-20938" y="835445"/>
                  <a:pt x="-31408" y="895010"/>
                  <a:pt x="112281" y="715954"/>
                </a:cubicBezTo>
                <a:cubicBezTo>
                  <a:pt x="117335" y="486358"/>
                  <a:pt x="87009" y="538703"/>
                  <a:pt x="283408" y="419934"/>
                </a:cubicBezTo>
                <a:cubicBezTo>
                  <a:pt x="366444" y="205861"/>
                  <a:pt x="320233" y="244488"/>
                  <a:pt x="545513" y="200085"/>
                </a:cubicBezTo>
                <a:cubicBezTo>
                  <a:pt x="696784" y="27165"/>
                  <a:pt x="639741" y="48103"/>
                  <a:pt x="866827" y="83120"/>
                </a:cubicBezTo>
                <a:cubicBezTo>
                  <a:pt x="967373" y="27707"/>
                  <a:pt x="1002574" y="0"/>
                  <a:pt x="10377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id-ID" sz="1125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0822559-D4F2-443A-B582-7A9125FC74ED}"/>
              </a:ext>
            </a:extLst>
          </p:cNvPr>
          <p:cNvCxnSpPr>
            <a:cxnSpLocks/>
          </p:cNvCxnSpPr>
          <p:nvPr/>
        </p:nvCxnSpPr>
        <p:spPr>
          <a:xfrm>
            <a:off x="6642631" y="4154488"/>
            <a:ext cx="147008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81B6AA91-5C29-476A-8B2E-030ACB65E375}"/>
              </a:ext>
            </a:extLst>
          </p:cNvPr>
          <p:cNvSpPr/>
          <p:nvPr/>
        </p:nvSpPr>
        <p:spPr>
          <a:xfrm>
            <a:off x="3698233" y="3028237"/>
            <a:ext cx="2011309" cy="95795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6D392A3-D2F9-4CA8-803F-340B06EF301B}"/>
              </a:ext>
            </a:extLst>
          </p:cNvPr>
          <p:cNvSpPr/>
          <p:nvPr/>
        </p:nvSpPr>
        <p:spPr>
          <a:xfrm>
            <a:off x="8859168" y="3028237"/>
            <a:ext cx="2011308" cy="95795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FE3ED8-8E47-4EBC-9637-4052830F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Our team</a:t>
            </a:r>
            <a:endParaRPr lang="id-ID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F9D445-8339-4E26-AC00-214D51530D7B}"/>
              </a:ext>
            </a:extLst>
          </p:cNvPr>
          <p:cNvGrpSpPr/>
          <p:nvPr/>
        </p:nvGrpSpPr>
        <p:grpSpPr>
          <a:xfrm>
            <a:off x="1639715" y="3975451"/>
            <a:ext cx="1418255" cy="355374"/>
            <a:chOff x="1859126" y="5142963"/>
            <a:chExt cx="1418255" cy="355374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AA92D24-0C4D-45EB-A1DD-034DA633231A}"/>
                </a:ext>
              </a:extLst>
            </p:cNvPr>
            <p:cNvGrpSpPr/>
            <p:nvPr/>
          </p:nvGrpSpPr>
          <p:grpSpPr>
            <a:xfrm>
              <a:off x="2390565" y="5142963"/>
              <a:ext cx="355378" cy="355374"/>
              <a:chOff x="437826" y="3380035"/>
              <a:chExt cx="282575" cy="282575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1509A680-63F9-42F1-9707-6C6B365BD3C2}"/>
                  </a:ext>
                </a:extLst>
              </p:cNvPr>
              <p:cNvSpPr/>
              <p:nvPr/>
            </p:nvSpPr>
            <p:spPr>
              <a:xfrm>
                <a:off x="437826" y="338003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8" name="Freeform 74">
                <a:extLst>
                  <a:ext uri="{FF2B5EF4-FFF2-40B4-BE49-F238E27FC236}">
                    <a16:creationId xmlns:a16="http://schemas.microsoft.com/office/drawing/2014/main" id="{F493E775-C748-4018-9576-E19AAA48C9A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11310" y="3454412"/>
                <a:ext cx="135607" cy="133821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F6BFCF-AA39-45E3-ACCD-F152935CC953}"/>
                </a:ext>
              </a:extLst>
            </p:cNvPr>
            <p:cNvGrpSpPr/>
            <p:nvPr/>
          </p:nvGrpSpPr>
          <p:grpSpPr>
            <a:xfrm>
              <a:off x="1859126" y="5142963"/>
              <a:ext cx="355378" cy="355374"/>
              <a:chOff x="452993" y="2660650"/>
              <a:chExt cx="282575" cy="282575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A3661BC-160B-4975-8AC1-4E51EDFEA5A3}"/>
                  </a:ext>
                </a:extLst>
              </p:cNvPr>
              <p:cNvSpPr/>
              <p:nvPr/>
            </p:nvSpPr>
            <p:spPr>
              <a:xfrm>
                <a:off x="452993" y="2660650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08" name="Freeform 75">
                <a:extLst>
                  <a:ext uri="{FF2B5EF4-FFF2-40B4-BE49-F238E27FC236}">
                    <a16:creationId xmlns:a16="http://schemas.microsoft.com/office/drawing/2014/main" id="{2364A8FB-BC40-4EFA-9F0B-6E742B1332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56810" y="2732350"/>
                <a:ext cx="74940" cy="139174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117B78C-0B3A-4216-A525-D9B3D6203D96}"/>
                </a:ext>
              </a:extLst>
            </p:cNvPr>
            <p:cNvGrpSpPr/>
            <p:nvPr/>
          </p:nvGrpSpPr>
          <p:grpSpPr>
            <a:xfrm>
              <a:off x="2922003" y="5142963"/>
              <a:ext cx="355378" cy="355374"/>
              <a:chOff x="436488" y="3008085"/>
              <a:chExt cx="282575" cy="282575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693B0E06-9B5F-4720-8C4B-95B72294BF4E}"/>
                  </a:ext>
                </a:extLst>
              </p:cNvPr>
              <p:cNvSpPr/>
              <p:nvPr/>
            </p:nvSpPr>
            <p:spPr>
              <a:xfrm>
                <a:off x="436488" y="300808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8DFB1D92-679E-4515-A63E-A17B34E873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07296" y="3092721"/>
                <a:ext cx="140959" cy="11330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71194CC-D2B7-4DA1-9537-409B56330645}"/>
              </a:ext>
            </a:extLst>
          </p:cNvPr>
          <p:cNvGrpSpPr/>
          <p:nvPr/>
        </p:nvGrpSpPr>
        <p:grpSpPr>
          <a:xfrm>
            <a:off x="6668543" y="3975451"/>
            <a:ext cx="1418255" cy="355374"/>
            <a:chOff x="1859126" y="5142963"/>
            <a:chExt cx="1418255" cy="355374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F21431-4579-4D1F-A4F7-93975F6556BA}"/>
                </a:ext>
              </a:extLst>
            </p:cNvPr>
            <p:cNvGrpSpPr/>
            <p:nvPr/>
          </p:nvGrpSpPr>
          <p:grpSpPr>
            <a:xfrm>
              <a:off x="2390565" y="5142963"/>
              <a:ext cx="355378" cy="355374"/>
              <a:chOff x="437826" y="3380035"/>
              <a:chExt cx="282575" cy="282575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0688FCDB-1702-442B-BD58-5D895B29743F}"/>
                  </a:ext>
                </a:extLst>
              </p:cNvPr>
              <p:cNvSpPr/>
              <p:nvPr/>
            </p:nvSpPr>
            <p:spPr>
              <a:xfrm>
                <a:off x="437826" y="338003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38" name="Freeform 74">
                <a:extLst>
                  <a:ext uri="{FF2B5EF4-FFF2-40B4-BE49-F238E27FC236}">
                    <a16:creationId xmlns:a16="http://schemas.microsoft.com/office/drawing/2014/main" id="{2791787A-5621-4F31-848B-1E27ECFF69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11310" y="3454412"/>
                <a:ext cx="135607" cy="133821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4E500C1-028C-4E4B-9521-0E677C117052}"/>
                </a:ext>
              </a:extLst>
            </p:cNvPr>
            <p:cNvGrpSpPr/>
            <p:nvPr/>
          </p:nvGrpSpPr>
          <p:grpSpPr>
            <a:xfrm>
              <a:off x="1859126" y="5142963"/>
              <a:ext cx="355378" cy="355374"/>
              <a:chOff x="452993" y="2660650"/>
              <a:chExt cx="282575" cy="282575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32F8C91A-EB90-4FC8-BC9A-4F478704DD45}"/>
                  </a:ext>
                </a:extLst>
              </p:cNvPr>
              <p:cNvSpPr/>
              <p:nvPr/>
            </p:nvSpPr>
            <p:spPr>
              <a:xfrm>
                <a:off x="452993" y="2660650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36" name="Freeform 75">
                <a:extLst>
                  <a:ext uri="{FF2B5EF4-FFF2-40B4-BE49-F238E27FC236}">
                    <a16:creationId xmlns:a16="http://schemas.microsoft.com/office/drawing/2014/main" id="{C200BA69-7318-4C45-8D75-DD988EDA72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56810" y="2732350"/>
                <a:ext cx="74940" cy="139174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12E91FF7-4AC8-4B1E-BB60-5E3DD32B47DB}"/>
                </a:ext>
              </a:extLst>
            </p:cNvPr>
            <p:cNvGrpSpPr/>
            <p:nvPr/>
          </p:nvGrpSpPr>
          <p:grpSpPr>
            <a:xfrm>
              <a:off x="2922003" y="5142963"/>
              <a:ext cx="355378" cy="355374"/>
              <a:chOff x="436488" y="3008085"/>
              <a:chExt cx="282575" cy="282575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AE1FC7D-916E-4700-924F-8B3BDF43538D}"/>
                  </a:ext>
                </a:extLst>
              </p:cNvPr>
              <p:cNvSpPr/>
              <p:nvPr/>
            </p:nvSpPr>
            <p:spPr>
              <a:xfrm>
                <a:off x="436488" y="3008085"/>
                <a:ext cx="282575" cy="282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74700" sx="90000" sy="90000" algn="ctr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34" name="Freeform 85">
                <a:extLst>
                  <a:ext uri="{FF2B5EF4-FFF2-40B4-BE49-F238E27FC236}">
                    <a16:creationId xmlns:a16="http://schemas.microsoft.com/office/drawing/2014/main" id="{D7D15F40-87DA-491A-B846-AA6146672E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07296" y="3092721"/>
                <a:ext cx="140959" cy="11330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adFill>
                <a:gsLst>
                  <a:gs pos="0">
                    <a:schemeClr val="accent5"/>
                  </a:gs>
                  <a:gs pos="85000">
                    <a:schemeClr val="accent1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82DA4AA9-DE34-4399-9CFA-1CB86282A9C6}"/>
              </a:ext>
            </a:extLst>
          </p:cNvPr>
          <p:cNvSpPr txBox="1"/>
          <p:nvPr/>
        </p:nvSpPr>
        <p:spPr>
          <a:xfrm>
            <a:off x="3698233" y="2573239"/>
            <a:ext cx="2417782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d-ID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Danny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Schweinsteiger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28BB367-B273-4E17-BC27-F8073BD49940}"/>
              </a:ext>
            </a:extLst>
          </p:cNvPr>
          <p:cNvSpPr txBox="1"/>
          <p:nvPr/>
        </p:nvSpPr>
        <p:spPr>
          <a:xfrm>
            <a:off x="8859168" y="2573239"/>
            <a:ext cx="2417782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John</a:t>
            </a:r>
            <a:r>
              <a:rPr lang="id-ID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Doe</a:t>
            </a: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7E2B9FF9-B874-47DD-AEC5-F711FB50F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r="16768"/>
          <a:stretch>
            <a:fillRect/>
          </a:stretch>
        </p:blipFill>
        <p:spPr/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8F77E71-A1EA-496A-A806-45B2CA2CD0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r="167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439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12976BD7-825F-4CF0-95E9-23FAA6E3C9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10922"/>
          <a:stretch>
            <a:fillRect/>
          </a:stretch>
        </p:blipFill>
        <p:spPr/>
      </p:pic>
      <p:sp>
        <p:nvSpPr>
          <p:cNvPr id="11" name="Freeform 37"/>
          <p:cNvSpPr>
            <a:spLocks/>
          </p:cNvSpPr>
          <p:nvPr/>
        </p:nvSpPr>
        <p:spPr bwMode="auto">
          <a:xfrm>
            <a:off x="5260975" y="432700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6" name="Freeform 41"/>
          <p:cNvSpPr>
            <a:spLocks/>
          </p:cNvSpPr>
          <p:nvPr/>
        </p:nvSpPr>
        <p:spPr bwMode="auto">
          <a:xfrm>
            <a:off x="4095750" y="5208070"/>
            <a:ext cx="985838" cy="1123950"/>
          </a:xfrm>
          <a:custGeom>
            <a:avLst/>
            <a:gdLst>
              <a:gd name="T0" fmla="*/ 40 w 363"/>
              <a:gd name="T1" fmla="*/ 96 h 413"/>
              <a:gd name="T2" fmla="*/ 12 w 363"/>
              <a:gd name="T3" fmla="*/ 231 h 413"/>
              <a:gd name="T4" fmla="*/ 115 w 363"/>
              <a:gd name="T5" fmla="*/ 384 h 413"/>
              <a:gd name="T6" fmla="*/ 327 w 363"/>
              <a:gd name="T7" fmla="*/ 292 h 413"/>
              <a:gd name="T8" fmla="*/ 300 w 363"/>
              <a:gd name="T9" fmla="*/ 71 h 413"/>
              <a:gd name="T10" fmla="*/ 40 w 363"/>
              <a:gd name="T11" fmla="*/ 96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3">
                <a:moveTo>
                  <a:pt x="40" y="96"/>
                </a:moveTo>
                <a:cubicBezTo>
                  <a:pt x="0" y="147"/>
                  <a:pt x="9" y="211"/>
                  <a:pt x="12" y="231"/>
                </a:cubicBezTo>
                <a:cubicBezTo>
                  <a:pt x="15" y="252"/>
                  <a:pt x="33" y="353"/>
                  <a:pt x="115" y="384"/>
                </a:cubicBezTo>
                <a:cubicBezTo>
                  <a:pt x="193" y="413"/>
                  <a:pt x="286" y="364"/>
                  <a:pt x="327" y="292"/>
                </a:cubicBezTo>
                <a:cubicBezTo>
                  <a:pt x="363" y="226"/>
                  <a:pt x="362" y="129"/>
                  <a:pt x="300" y="71"/>
                </a:cubicBezTo>
                <a:cubicBezTo>
                  <a:pt x="223" y="0"/>
                  <a:pt x="94" y="25"/>
                  <a:pt x="40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7" name="Freeform 42"/>
          <p:cNvSpPr>
            <a:spLocks/>
          </p:cNvSpPr>
          <p:nvPr/>
        </p:nvSpPr>
        <p:spPr bwMode="auto">
          <a:xfrm>
            <a:off x="3011488" y="2855395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8" name="Freeform 44"/>
          <p:cNvSpPr>
            <a:spLocks/>
          </p:cNvSpPr>
          <p:nvPr/>
        </p:nvSpPr>
        <p:spPr bwMode="auto">
          <a:xfrm>
            <a:off x="4405313" y="5155683"/>
            <a:ext cx="396875" cy="368300"/>
          </a:xfrm>
          <a:custGeom>
            <a:avLst/>
            <a:gdLst>
              <a:gd name="T0" fmla="*/ 5 w 146"/>
              <a:gd name="T1" fmla="*/ 74 h 135"/>
              <a:gd name="T2" fmla="*/ 9 w 146"/>
              <a:gd name="T3" fmla="*/ 82 h 135"/>
              <a:gd name="T4" fmla="*/ 89 w 146"/>
              <a:gd name="T5" fmla="*/ 121 h 135"/>
              <a:gd name="T6" fmla="*/ 99 w 146"/>
              <a:gd name="T7" fmla="*/ 114 h 135"/>
              <a:gd name="T8" fmla="*/ 106 w 146"/>
              <a:gd name="T9" fmla="*/ 19 h 135"/>
              <a:gd name="T10" fmla="*/ 34 w 146"/>
              <a:gd name="T11" fmla="*/ 9 h 135"/>
              <a:gd name="T12" fmla="*/ 7 w 146"/>
              <a:gd name="T13" fmla="*/ 35 h 135"/>
              <a:gd name="T14" fmla="*/ 5 w 146"/>
              <a:gd name="T15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135">
                <a:moveTo>
                  <a:pt x="5" y="74"/>
                </a:moveTo>
                <a:cubicBezTo>
                  <a:pt x="6" y="76"/>
                  <a:pt x="7" y="79"/>
                  <a:pt x="9" y="82"/>
                </a:cubicBezTo>
                <a:cubicBezTo>
                  <a:pt x="24" y="106"/>
                  <a:pt x="59" y="135"/>
                  <a:pt x="89" y="121"/>
                </a:cubicBezTo>
                <a:cubicBezTo>
                  <a:pt x="93" y="119"/>
                  <a:pt x="96" y="117"/>
                  <a:pt x="99" y="114"/>
                </a:cubicBezTo>
                <a:cubicBezTo>
                  <a:pt x="146" y="77"/>
                  <a:pt x="139" y="42"/>
                  <a:pt x="106" y="19"/>
                </a:cubicBezTo>
                <a:cubicBezTo>
                  <a:pt x="86" y="5"/>
                  <a:pt x="57" y="0"/>
                  <a:pt x="34" y="9"/>
                </a:cubicBezTo>
                <a:cubicBezTo>
                  <a:pt x="22" y="14"/>
                  <a:pt x="12" y="23"/>
                  <a:pt x="7" y="35"/>
                </a:cubicBezTo>
                <a:cubicBezTo>
                  <a:pt x="2" y="48"/>
                  <a:pt x="0" y="61"/>
                  <a:pt x="5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0" name="Freeform 47"/>
          <p:cNvSpPr>
            <a:spLocks/>
          </p:cNvSpPr>
          <p:nvPr/>
        </p:nvSpPr>
        <p:spPr bwMode="auto">
          <a:xfrm>
            <a:off x="3260725" y="5616058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1" name="Freeform 48"/>
          <p:cNvSpPr>
            <a:spLocks/>
          </p:cNvSpPr>
          <p:nvPr/>
        </p:nvSpPr>
        <p:spPr bwMode="auto">
          <a:xfrm>
            <a:off x="3584575" y="3045895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2" name="Freeform 49"/>
          <p:cNvSpPr>
            <a:spLocks/>
          </p:cNvSpPr>
          <p:nvPr/>
        </p:nvSpPr>
        <p:spPr bwMode="auto">
          <a:xfrm>
            <a:off x="5211763" y="4533383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3" name="Freeform 50"/>
          <p:cNvSpPr>
            <a:spLocks/>
          </p:cNvSpPr>
          <p:nvPr/>
        </p:nvSpPr>
        <p:spPr bwMode="auto">
          <a:xfrm>
            <a:off x="5124450" y="4404795"/>
            <a:ext cx="136525" cy="157163"/>
          </a:xfrm>
          <a:custGeom>
            <a:avLst/>
            <a:gdLst>
              <a:gd name="T0" fmla="*/ 8 w 50"/>
              <a:gd name="T1" fmla="*/ 14 h 58"/>
              <a:gd name="T2" fmla="*/ 27 w 50"/>
              <a:gd name="T3" fmla="*/ 57 h 58"/>
              <a:gd name="T4" fmla="*/ 50 w 50"/>
              <a:gd name="T5" fmla="*/ 36 h 58"/>
              <a:gd name="T6" fmla="*/ 8 w 50"/>
              <a:gd name="T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8" y="14"/>
                </a:moveTo>
                <a:cubicBezTo>
                  <a:pt x="0" y="22"/>
                  <a:pt x="10" y="56"/>
                  <a:pt x="27" y="57"/>
                </a:cubicBezTo>
                <a:cubicBezTo>
                  <a:pt x="37" y="58"/>
                  <a:pt x="50" y="46"/>
                  <a:pt x="50" y="36"/>
                </a:cubicBezTo>
                <a:cubicBezTo>
                  <a:pt x="49" y="19"/>
                  <a:pt x="21" y="0"/>
                  <a:pt x="8" y="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Rectangle: Rounded Corners 7"/>
          <p:cNvSpPr/>
          <p:nvPr/>
        </p:nvSpPr>
        <p:spPr>
          <a:xfrm>
            <a:off x="7754937" y="2591196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6988" y="2636035"/>
            <a:ext cx="4018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40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46987" y="3885579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ext Placeholder 4"/>
          <p:cNvSpPr txBox="1">
            <a:spLocks/>
          </p:cNvSpPr>
          <p:nvPr/>
        </p:nvSpPr>
        <p:spPr>
          <a:xfrm>
            <a:off x="7646987" y="4470669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</p:spTree>
    <p:extLst>
      <p:ext uri="{BB962C8B-B14F-4D97-AF65-F5344CB8AC3E}">
        <p14:creationId xmlns:p14="http://schemas.microsoft.com/office/powerpoint/2010/main" val="755978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80FDBC0-1CBF-434D-BB75-AD4631D42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/>
      </p:pic>
      <p:sp>
        <p:nvSpPr>
          <p:cNvPr id="7" name="Freeform 37"/>
          <p:cNvSpPr>
            <a:spLocks/>
          </p:cNvSpPr>
          <p:nvPr/>
        </p:nvSpPr>
        <p:spPr bwMode="auto">
          <a:xfrm>
            <a:off x="9265003" y="2470656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" name="Freeform 42"/>
          <p:cNvSpPr>
            <a:spLocks/>
          </p:cNvSpPr>
          <p:nvPr/>
        </p:nvSpPr>
        <p:spPr bwMode="auto">
          <a:xfrm>
            <a:off x="6949308" y="4005769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6" name="Freeform 49"/>
          <p:cNvSpPr>
            <a:spLocks/>
          </p:cNvSpPr>
          <p:nvPr/>
        </p:nvSpPr>
        <p:spPr bwMode="auto">
          <a:xfrm>
            <a:off x="7650139" y="4282660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" name="Freeform 47"/>
          <p:cNvSpPr>
            <a:spLocks/>
          </p:cNvSpPr>
          <p:nvPr/>
        </p:nvSpPr>
        <p:spPr bwMode="auto">
          <a:xfrm>
            <a:off x="5715464" y="4847937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9" name="Rectangle: Rounded Corners 7"/>
          <p:cNvSpPr/>
          <p:nvPr/>
        </p:nvSpPr>
        <p:spPr>
          <a:xfrm>
            <a:off x="1379193" y="1764097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1244" y="1808936"/>
            <a:ext cx="4018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40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1243" y="3058480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1271243" y="3643570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</p:spTree>
    <p:extLst>
      <p:ext uri="{BB962C8B-B14F-4D97-AF65-F5344CB8AC3E}">
        <p14:creationId xmlns:p14="http://schemas.microsoft.com/office/powerpoint/2010/main" val="315568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0F8DA15-BDD3-4BE2-ADDB-1A010AC0F3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5701"/>
          <a:stretch>
            <a:fillRect/>
          </a:stretch>
        </p:blipFill>
        <p:spPr/>
      </p:pic>
      <p:sp>
        <p:nvSpPr>
          <p:cNvPr id="21" name="Freeform 20"/>
          <p:cNvSpPr>
            <a:spLocks/>
          </p:cNvSpPr>
          <p:nvPr/>
        </p:nvSpPr>
        <p:spPr bwMode="auto">
          <a:xfrm>
            <a:off x="4037238" y="3858995"/>
            <a:ext cx="2217190" cy="2492044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7352342" y="4123517"/>
            <a:ext cx="4606819" cy="2734483"/>
          </a:xfrm>
          <a:custGeom>
            <a:avLst/>
            <a:gdLst>
              <a:gd name="T0" fmla="*/ 528 w 1236"/>
              <a:gd name="T1" fmla="*/ 500 h 732"/>
              <a:gd name="T2" fmla="*/ 229 w 1236"/>
              <a:gd name="T3" fmla="*/ 448 h 732"/>
              <a:gd name="T4" fmla="*/ 44 w 1236"/>
              <a:gd name="T5" fmla="*/ 439 h 732"/>
              <a:gd name="T6" fmla="*/ 724 w 1236"/>
              <a:gd name="T7" fmla="*/ 184 h 732"/>
              <a:gd name="T8" fmla="*/ 1148 w 1236"/>
              <a:gd name="T9" fmla="*/ 108 h 732"/>
              <a:gd name="T10" fmla="*/ 1020 w 1236"/>
              <a:gd name="T11" fmla="*/ 624 h 732"/>
              <a:gd name="T12" fmla="*/ 528 w 1236"/>
              <a:gd name="T13" fmla="*/ 50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732">
                <a:moveTo>
                  <a:pt x="528" y="500"/>
                </a:moveTo>
                <a:cubicBezTo>
                  <a:pt x="528" y="500"/>
                  <a:pt x="393" y="264"/>
                  <a:pt x="229" y="448"/>
                </a:cubicBezTo>
                <a:cubicBezTo>
                  <a:pt x="184" y="556"/>
                  <a:pt x="88" y="674"/>
                  <a:pt x="44" y="439"/>
                </a:cubicBezTo>
                <a:cubicBezTo>
                  <a:pt x="0" y="204"/>
                  <a:pt x="348" y="108"/>
                  <a:pt x="724" y="184"/>
                </a:cubicBezTo>
                <a:cubicBezTo>
                  <a:pt x="1016" y="204"/>
                  <a:pt x="1088" y="216"/>
                  <a:pt x="1148" y="108"/>
                </a:cubicBezTo>
                <a:cubicBezTo>
                  <a:pt x="1208" y="0"/>
                  <a:pt x="1236" y="604"/>
                  <a:pt x="1020" y="624"/>
                </a:cubicBezTo>
                <a:cubicBezTo>
                  <a:pt x="804" y="644"/>
                  <a:pt x="704" y="732"/>
                  <a:pt x="528" y="50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  <a:effectLst>
            <a:outerShdw blurRad="698500" dist="355600" dir="45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8294927" y="3858995"/>
            <a:ext cx="3588247" cy="1610831"/>
          </a:xfrm>
          <a:custGeom>
            <a:avLst/>
            <a:gdLst>
              <a:gd name="T0" fmla="*/ 356 w 1044"/>
              <a:gd name="T1" fmla="*/ 344 h 368"/>
              <a:gd name="T2" fmla="*/ 356 w 1044"/>
              <a:gd name="T3" fmla="*/ 192 h 368"/>
              <a:gd name="T4" fmla="*/ 40 w 1044"/>
              <a:gd name="T5" fmla="*/ 240 h 368"/>
              <a:gd name="T6" fmla="*/ 560 w 1044"/>
              <a:gd name="T7" fmla="*/ 20 h 368"/>
              <a:gd name="T8" fmla="*/ 992 w 1044"/>
              <a:gd name="T9" fmla="*/ 147 h 368"/>
              <a:gd name="T10" fmla="*/ 680 w 1044"/>
              <a:gd name="T11" fmla="*/ 292 h 368"/>
              <a:gd name="T12" fmla="*/ 356 w 1044"/>
              <a:gd name="T13" fmla="*/ 344 h 368"/>
              <a:gd name="connsiteX0" fmla="*/ 3116 w 9223"/>
              <a:gd name="connsiteY0" fmla="*/ 8832 h 9942"/>
              <a:gd name="connsiteX1" fmla="*/ 3116 w 9223"/>
              <a:gd name="connsiteY1" fmla="*/ 4701 h 9942"/>
              <a:gd name="connsiteX2" fmla="*/ 89 w 9223"/>
              <a:gd name="connsiteY2" fmla="*/ 6006 h 9942"/>
              <a:gd name="connsiteX3" fmla="*/ 5070 w 9223"/>
              <a:gd name="connsiteY3" fmla="*/ 27 h 9942"/>
              <a:gd name="connsiteX4" fmla="*/ 9208 w 9223"/>
              <a:gd name="connsiteY4" fmla="*/ 3479 h 9942"/>
              <a:gd name="connsiteX5" fmla="*/ 5582 w 9223"/>
              <a:gd name="connsiteY5" fmla="*/ 9499 h 9942"/>
              <a:gd name="connsiteX6" fmla="*/ 3116 w 9223"/>
              <a:gd name="connsiteY6" fmla="*/ 8832 h 9942"/>
              <a:gd name="connsiteX0" fmla="*/ 3379 w 10000"/>
              <a:gd name="connsiteY0" fmla="*/ 8884 h 10556"/>
              <a:gd name="connsiteX1" fmla="*/ 3379 w 10000"/>
              <a:gd name="connsiteY1" fmla="*/ 4728 h 10556"/>
              <a:gd name="connsiteX2" fmla="*/ 96 w 10000"/>
              <a:gd name="connsiteY2" fmla="*/ 6041 h 10556"/>
              <a:gd name="connsiteX3" fmla="*/ 5497 w 10000"/>
              <a:gd name="connsiteY3" fmla="*/ 27 h 10556"/>
              <a:gd name="connsiteX4" fmla="*/ 9984 w 10000"/>
              <a:gd name="connsiteY4" fmla="*/ 3499 h 10556"/>
              <a:gd name="connsiteX5" fmla="*/ 6052 w 10000"/>
              <a:gd name="connsiteY5" fmla="*/ 9554 h 10556"/>
              <a:gd name="connsiteX6" fmla="*/ 3379 w 10000"/>
              <a:gd name="connsiteY6" fmla="*/ 8884 h 10556"/>
              <a:gd name="connsiteX0" fmla="*/ 3379 w 10000"/>
              <a:gd name="connsiteY0" fmla="*/ 8884 h 11794"/>
              <a:gd name="connsiteX1" fmla="*/ 3379 w 10000"/>
              <a:gd name="connsiteY1" fmla="*/ 4728 h 11794"/>
              <a:gd name="connsiteX2" fmla="*/ 96 w 10000"/>
              <a:gd name="connsiteY2" fmla="*/ 6041 h 11794"/>
              <a:gd name="connsiteX3" fmla="*/ 5497 w 10000"/>
              <a:gd name="connsiteY3" fmla="*/ 27 h 11794"/>
              <a:gd name="connsiteX4" fmla="*/ 9984 w 10000"/>
              <a:gd name="connsiteY4" fmla="*/ 3499 h 11794"/>
              <a:gd name="connsiteX5" fmla="*/ 6052 w 10000"/>
              <a:gd name="connsiteY5" fmla="*/ 9554 h 11794"/>
              <a:gd name="connsiteX6" fmla="*/ 3379 w 10000"/>
              <a:gd name="connsiteY6" fmla="*/ 8884 h 1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1794">
                <a:moveTo>
                  <a:pt x="3379" y="8884"/>
                </a:moveTo>
                <a:cubicBezTo>
                  <a:pt x="3379" y="8884"/>
                  <a:pt x="4293" y="6150"/>
                  <a:pt x="3379" y="4728"/>
                </a:cubicBezTo>
                <a:cubicBezTo>
                  <a:pt x="2464" y="3307"/>
                  <a:pt x="512" y="4401"/>
                  <a:pt x="96" y="6041"/>
                </a:cubicBezTo>
                <a:cubicBezTo>
                  <a:pt x="-319" y="7681"/>
                  <a:pt x="471" y="-519"/>
                  <a:pt x="5497" y="27"/>
                </a:cubicBezTo>
                <a:cubicBezTo>
                  <a:pt x="10524" y="574"/>
                  <a:pt x="9984" y="3499"/>
                  <a:pt x="9984" y="3499"/>
                </a:cubicBezTo>
                <a:lnTo>
                  <a:pt x="6052" y="9554"/>
                </a:lnTo>
                <a:cubicBezTo>
                  <a:pt x="3716" y="13165"/>
                  <a:pt x="2780" y="12020"/>
                  <a:pt x="3379" y="88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98500" dist="355600" dir="45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5608580" y="5095445"/>
            <a:ext cx="1073810" cy="1231354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3" name="Rectangle: Rounded Corners 7"/>
          <p:cNvSpPr/>
          <p:nvPr/>
        </p:nvSpPr>
        <p:spPr>
          <a:xfrm>
            <a:off x="576896" y="1764097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8947" y="1808936"/>
            <a:ext cx="2540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8946" y="3923737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Text Placeholder 4"/>
          <p:cNvSpPr txBox="1">
            <a:spLocks/>
          </p:cNvSpPr>
          <p:nvPr/>
        </p:nvSpPr>
        <p:spPr>
          <a:xfrm>
            <a:off x="468946" y="4508827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703815" y="4663754"/>
            <a:ext cx="884036" cy="882526"/>
            <a:chOff x="2581275" y="2582069"/>
            <a:chExt cx="465138" cy="464344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</a:gradFill>
        </p:grpSpPr>
        <p:sp>
          <p:nvSpPr>
            <p:cNvPr id="41" name="AutoShape 128"/>
            <p:cNvSpPr>
              <a:spLocks/>
            </p:cNvSpPr>
            <p:nvPr/>
          </p:nvSpPr>
          <p:spPr bwMode="auto">
            <a:xfrm>
              <a:off x="2581275" y="2582069"/>
              <a:ext cx="46513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2" name="AutoShape 129"/>
            <p:cNvSpPr>
              <a:spLocks/>
            </p:cNvSpPr>
            <p:nvPr/>
          </p:nvSpPr>
          <p:spPr bwMode="auto">
            <a:xfrm>
              <a:off x="2871788" y="2640013"/>
              <a:ext cx="115888" cy="115888"/>
            </a:xfrm>
            <a:custGeom>
              <a:avLst/>
              <a:gdLst>
                <a:gd name="T0" fmla="*/ 10800 w 21600"/>
                <a:gd name="T1" fmla="+- 0 10800 134"/>
                <a:gd name="T2" fmla="*/ 10800 h 21333"/>
                <a:gd name="T3" fmla="*/ 10800 w 21600"/>
                <a:gd name="T4" fmla="+- 0 10800 134"/>
                <a:gd name="T5" fmla="*/ 10800 h 21333"/>
                <a:gd name="T6" fmla="*/ 10800 w 21600"/>
                <a:gd name="T7" fmla="+- 0 10800 134"/>
                <a:gd name="T8" fmla="*/ 10800 h 21333"/>
                <a:gd name="T9" fmla="*/ 10800 w 21600"/>
                <a:gd name="T10" fmla="+- 0 10800 134"/>
                <a:gd name="T11" fmla="*/ 10800 h 213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617558" y="2017144"/>
            <a:ext cx="2181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Creative</a:t>
            </a:r>
            <a:endParaRPr lang="en-US" altLang="zh-CN" sz="40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  <a:p>
            <a:pPr algn="r"/>
            <a:r>
              <a: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Gradient</a:t>
            </a:r>
            <a:endParaRPr lang="id-ID" sz="40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1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0CA468F8-A62F-4F1B-B37E-9D6E77B1AB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5345"/>
          <a:stretch>
            <a:fillRect/>
          </a:stretch>
        </p:blipFill>
        <p:spPr>
          <a:xfrm>
            <a:off x="945080" y="1280323"/>
            <a:ext cx="5518720" cy="4122620"/>
          </a:xfr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1EBD1089-20DD-4D47-A4F4-2BF024A791F9}"/>
              </a:ext>
            </a:extLst>
          </p:cNvPr>
          <p:cNvSpPr>
            <a:spLocks/>
          </p:cNvSpPr>
          <p:nvPr/>
        </p:nvSpPr>
        <p:spPr bwMode="auto">
          <a:xfrm>
            <a:off x="4116264" y="4231514"/>
            <a:ext cx="3656003" cy="1641248"/>
          </a:xfrm>
          <a:custGeom>
            <a:avLst/>
            <a:gdLst>
              <a:gd name="T0" fmla="*/ 356 w 1044"/>
              <a:gd name="T1" fmla="*/ 344 h 368"/>
              <a:gd name="T2" fmla="*/ 356 w 1044"/>
              <a:gd name="T3" fmla="*/ 192 h 368"/>
              <a:gd name="T4" fmla="*/ 40 w 1044"/>
              <a:gd name="T5" fmla="*/ 240 h 368"/>
              <a:gd name="T6" fmla="*/ 560 w 1044"/>
              <a:gd name="T7" fmla="*/ 20 h 368"/>
              <a:gd name="T8" fmla="*/ 992 w 1044"/>
              <a:gd name="T9" fmla="*/ 147 h 368"/>
              <a:gd name="T10" fmla="*/ 680 w 1044"/>
              <a:gd name="T11" fmla="*/ 292 h 368"/>
              <a:gd name="T12" fmla="*/ 356 w 1044"/>
              <a:gd name="T13" fmla="*/ 344 h 368"/>
              <a:gd name="connsiteX0" fmla="*/ 3116 w 9223"/>
              <a:gd name="connsiteY0" fmla="*/ 8832 h 9942"/>
              <a:gd name="connsiteX1" fmla="*/ 3116 w 9223"/>
              <a:gd name="connsiteY1" fmla="*/ 4701 h 9942"/>
              <a:gd name="connsiteX2" fmla="*/ 89 w 9223"/>
              <a:gd name="connsiteY2" fmla="*/ 6006 h 9942"/>
              <a:gd name="connsiteX3" fmla="*/ 5070 w 9223"/>
              <a:gd name="connsiteY3" fmla="*/ 27 h 9942"/>
              <a:gd name="connsiteX4" fmla="*/ 9208 w 9223"/>
              <a:gd name="connsiteY4" fmla="*/ 3479 h 9942"/>
              <a:gd name="connsiteX5" fmla="*/ 5582 w 9223"/>
              <a:gd name="connsiteY5" fmla="*/ 9499 h 9942"/>
              <a:gd name="connsiteX6" fmla="*/ 3116 w 9223"/>
              <a:gd name="connsiteY6" fmla="*/ 8832 h 9942"/>
              <a:gd name="connsiteX0" fmla="*/ 3379 w 10000"/>
              <a:gd name="connsiteY0" fmla="*/ 8884 h 10556"/>
              <a:gd name="connsiteX1" fmla="*/ 3379 w 10000"/>
              <a:gd name="connsiteY1" fmla="*/ 4728 h 10556"/>
              <a:gd name="connsiteX2" fmla="*/ 96 w 10000"/>
              <a:gd name="connsiteY2" fmla="*/ 6041 h 10556"/>
              <a:gd name="connsiteX3" fmla="*/ 5497 w 10000"/>
              <a:gd name="connsiteY3" fmla="*/ 27 h 10556"/>
              <a:gd name="connsiteX4" fmla="*/ 9984 w 10000"/>
              <a:gd name="connsiteY4" fmla="*/ 3499 h 10556"/>
              <a:gd name="connsiteX5" fmla="*/ 6052 w 10000"/>
              <a:gd name="connsiteY5" fmla="*/ 9554 h 10556"/>
              <a:gd name="connsiteX6" fmla="*/ 3379 w 10000"/>
              <a:gd name="connsiteY6" fmla="*/ 8884 h 10556"/>
              <a:gd name="connsiteX0" fmla="*/ 3379 w 10000"/>
              <a:gd name="connsiteY0" fmla="*/ 8884 h 11794"/>
              <a:gd name="connsiteX1" fmla="*/ 3379 w 10000"/>
              <a:gd name="connsiteY1" fmla="*/ 4728 h 11794"/>
              <a:gd name="connsiteX2" fmla="*/ 96 w 10000"/>
              <a:gd name="connsiteY2" fmla="*/ 6041 h 11794"/>
              <a:gd name="connsiteX3" fmla="*/ 5497 w 10000"/>
              <a:gd name="connsiteY3" fmla="*/ 27 h 11794"/>
              <a:gd name="connsiteX4" fmla="*/ 9984 w 10000"/>
              <a:gd name="connsiteY4" fmla="*/ 3499 h 11794"/>
              <a:gd name="connsiteX5" fmla="*/ 6052 w 10000"/>
              <a:gd name="connsiteY5" fmla="*/ 9554 h 11794"/>
              <a:gd name="connsiteX6" fmla="*/ 3379 w 10000"/>
              <a:gd name="connsiteY6" fmla="*/ 8884 h 1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1794">
                <a:moveTo>
                  <a:pt x="3379" y="8884"/>
                </a:moveTo>
                <a:cubicBezTo>
                  <a:pt x="3379" y="8884"/>
                  <a:pt x="4293" y="6150"/>
                  <a:pt x="3379" y="4728"/>
                </a:cubicBezTo>
                <a:cubicBezTo>
                  <a:pt x="2464" y="3307"/>
                  <a:pt x="512" y="4401"/>
                  <a:pt x="96" y="6041"/>
                </a:cubicBezTo>
                <a:cubicBezTo>
                  <a:pt x="-319" y="7681"/>
                  <a:pt x="471" y="-519"/>
                  <a:pt x="5497" y="27"/>
                </a:cubicBezTo>
                <a:cubicBezTo>
                  <a:pt x="10524" y="574"/>
                  <a:pt x="9984" y="3499"/>
                  <a:pt x="9984" y="3499"/>
                </a:cubicBezTo>
                <a:lnTo>
                  <a:pt x="6052" y="9554"/>
                </a:lnTo>
                <a:cubicBezTo>
                  <a:pt x="3716" y="13165"/>
                  <a:pt x="2780" y="12020"/>
                  <a:pt x="3379" y="888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  <a:effectLst>
            <a:outerShdw blurRad="698500" dist="355600" dir="45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4B1CE0-E6E5-4004-8F99-B18FC8ED45A2}"/>
              </a:ext>
            </a:extLst>
          </p:cNvPr>
          <p:cNvSpPr/>
          <p:nvPr/>
        </p:nvSpPr>
        <p:spPr>
          <a:xfrm>
            <a:off x="8306402" y="1764097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311E5-140E-4F32-97F1-99759FAA5977}"/>
              </a:ext>
            </a:extLst>
          </p:cNvPr>
          <p:cNvSpPr txBox="1"/>
          <p:nvPr/>
        </p:nvSpPr>
        <p:spPr>
          <a:xfrm>
            <a:off x="8198453" y="1808936"/>
            <a:ext cx="3784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accent5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Your title.</a:t>
            </a:r>
            <a:endParaRPr lang="en-US" altLang="zh-CN" sz="4000" dirty="0">
              <a:gradFill>
                <a:gsLst>
                  <a:gs pos="2000">
                    <a:schemeClr val="accent1">
                      <a:alpha val="80000"/>
                    </a:schemeClr>
                  </a:gs>
                  <a:gs pos="100000">
                    <a:schemeClr val="accent5">
                      <a:alpha val="80000"/>
                    </a:schemeClr>
                  </a:gs>
                </a:gsLst>
                <a:lin ang="0" scaled="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3B137-D3C8-4E85-A1D9-FDD7B41D2DDF}"/>
              </a:ext>
            </a:extLst>
          </p:cNvPr>
          <p:cNvSpPr/>
          <p:nvPr/>
        </p:nvSpPr>
        <p:spPr>
          <a:xfrm>
            <a:off x="8198452" y="3923737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21054BC-EB9A-429C-9E88-C063F292C051}"/>
              </a:ext>
            </a:extLst>
          </p:cNvPr>
          <p:cNvSpPr txBox="1">
            <a:spLocks/>
          </p:cNvSpPr>
          <p:nvPr/>
        </p:nvSpPr>
        <p:spPr>
          <a:xfrm>
            <a:off x="8198452" y="4508827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82704533-088B-44F6-9B08-262DE058DD1C}"/>
              </a:ext>
            </a:extLst>
          </p:cNvPr>
          <p:cNvSpPr>
            <a:spLocks/>
          </p:cNvSpPr>
          <p:nvPr/>
        </p:nvSpPr>
        <p:spPr bwMode="auto">
          <a:xfrm>
            <a:off x="1422077" y="3262805"/>
            <a:ext cx="2217190" cy="2492044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>
              <a:solidFill>
                <a:schemeClr val="lt1"/>
              </a:solidFill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EABBEDE8-EEF7-4266-A8BF-55CFF1F832C8}"/>
              </a:ext>
            </a:extLst>
          </p:cNvPr>
          <p:cNvSpPr>
            <a:spLocks/>
          </p:cNvSpPr>
          <p:nvPr/>
        </p:nvSpPr>
        <p:spPr bwMode="auto">
          <a:xfrm>
            <a:off x="2993419" y="4499255"/>
            <a:ext cx="1073810" cy="1231354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EE9FA5-384E-42BE-B8B5-64A5B01D9612}"/>
              </a:ext>
            </a:extLst>
          </p:cNvPr>
          <p:cNvGrpSpPr/>
          <p:nvPr/>
        </p:nvGrpSpPr>
        <p:grpSpPr>
          <a:xfrm>
            <a:off x="2003590" y="3961145"/>
            <a:ext cx="1034578" cy="1034578"/>
            <a:chOff x="3498967" y="3049909"/>
            <a:chExt cx="464344" cy="464344"/>
          </a:xfrm>
          <a:gradFill>
            <a:gsLst>
              <a:gs pos="0">
                <a:schemeClr val="accent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" name="AutoShape 126">
              <a:extLst>
                <a:ext uri="{FF2B5EF4-FFF2-40B4-BE49-F238E27FC236}">
                  <a16:creationId xmlns:a16="http://schemas.microsoft.com/office/drawing/2014/main" id="{416DEF10-DCBD-4F68-80F4-BF3512E41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967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adFill>
              <a:gsLst>
                <a:gs pos="2000">
                  <a:schemeClr val="accent1">
                    <a:alpha val="80000"/>
                  </a:schemeClr>
                </a:gs>
                <a:gs pos="100000">
                  <a:schemeClr val="accent5">
                    <a:alpha val="80000"/>
                  </a:schemeClr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  <a:sym typeface="Gill Sans" charset="0"/>
              </a:endParaRPr>
            </a:p>
          </p:txBody>
        </p:sp>
        <p:sp>
          <p:nvSpPr>
            <p:cNvPr id="18" name="AutoShape 127">
              <a:extLst>
                <a:ext uri="{FF2B5EF4-FFF2-40B4-BE49-F238E27FC236}">
                  <a16:creationId xmlns:a16="http://schemas.microsoft.com/office/drawing/2014/main" id="{D84F8A74-C723-49CA-8F10-BFB014197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085" y="312214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adFill>
              <a:gsLst>
                <a:gs pos="2000">
                  <a:schemeClr val="accent1">
                    <a:alpha val="80000"/>
                  </a:schemeClr>
                </a:gs>
                <a:gs pos="100000">
                  <a:schemeClr val="accent5">
                    <a:alpha val="80000"/>
                  </a:schemeClr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014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D56C85A6-B1CE-4492-B720-2748AB7534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17825"/>
          <a:stretch>
            <a:fillRect/>
          </a:stretch>
        </p:blipFill>
        <p:spPr/>
      </p:pic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7F00E9FE-9C3E-45F0-9293-EDA9FD31DD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r="17824"/>
          <a:stretch>
            <a:fillRect/>
          </a:stretch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CD7AB2-0BE4-4E04-92E0-2AB6B0C8C0A0}"/>
              </a:ext>
            </a:extLst>
          </p:cNvPr>
          <p:cNvSpPr/>
          <p:nvPr/>
        </p:nvSpPr>
        <p:spPr>
          <a:xfrm>
            <a:off x="1312279" y="1785257"/>
            <a:ext cx="3575844" cy="3704330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2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53E01544-04FA-43DE-A61F-099F1E406921}"/>
              </a:ext>
            </a:extLst>
          </p:cNvPr>
          <p:cNvSpPr/>
          <p:nvPr/>
        </p:nvSpPr>
        <p:spPr>
          <a:xfrm rot="18900000">
            <a:off x="5510084" y="2607541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FA69326-00C2-4FD7-90A5-CAD7945C2CC2}"/>
              </a:ext>
            </a:extLst>
          </p:cNvPr>
          <p:cNvSpPr>
            <a:spLocks/>
          </p:cNvSpPr>
          <p:nvPr/>
        </p:nvSpPr>
        <p:spPr bwMode="auto">
          <a:xfrm rot="13500000">
            <a:off x="8281246" y="2045594"/>
            <a:ext cx="2290380" cy="1831012"/>
          </a:xfrm>
          <a:custGeom>
            <a:avLst/>
            <a:gdLst>
              <a:gd name="connsiteX0" fmla="*/ 2112647 w 8142568"/>
              <a:gd name="connsiteY0" fmla="*/ 6509415 h 6509461"/>
              <a:gd name="connsiteX1" fmla="*/ 1987924 w 8142568"/>
              <a:gd name="connsiteY1" fmla="*/ 6505106 h 6509461"/>
              <a:gd name="connsiteX2" fmla="*/ 694624 w 8142568"/>
              <a:gd name="connsiteY2" fmla="*/ 5715568 h 6509461"/>
              <a:gd name="connsiteX3" fmla="*/ 254466 w 8142568"/>
              <a:gd name="connsiteY3" fmla="*/ 4828019 h 6509461"/>
              <a:gd name="connsiteX4" fmla="*/ 45256 w 8142568"/>
              <a:gd name="connsiteY4" fmla="*/ 3243499 h 6509461"/>
              <a:gd name="connsiteX5" fmla="*/ 55713 w 8142568"/>
              <a:gd name="connsiteY5" fmla="*/ 3243485 h 6509461"/>
              <a:gd name="connsiteX6" fmla="*/ 109324 w 8142568"/>
              <a:gd name="connsiteY6" fmla="*/ 3043012 h 6509461"/>
              <a:gd name="connsiteX7" fmla="*/ 454343 w 8142568"/>
              <a:gd name="connsiteY7" fmla="*/ 2400194 h 6509461"/>
              <a:gd name="connsiteX8" fmla="*/ 1242278 w 8142568"/>
              <a:gd name="connsiteY8" fmla="*/ 1899246 h 6509461"/>
              <a:gd name="connsiteX9" fmla="*/ 2282895 w 8142568"/>
              <a:gd name="connsiteY9" fmla="*/ 1956420 h 6509461"/>
              <a:gd name="connsiteX10" fmla="*/ 3614234 w 8142568"/>
              <a:gd name="connsiteY10" fmla="*/ 1749507 h 6509461"/>
              <a:gd name="connsiteX11" fmla="*/ 4524435 w 8142568"/>
              <a:gd name="connsiteY11" fmla="*/ 851067 h 6509461"/>
              <a:gd name="connsiteX12" fmla="*/ 6154644 w 8142568"/>
              <a:gd name="connsiteY12" fmla="*/ 4357 h 6509461"/>
              <a:gd name="connsiteX13" fmla="*/ 7447944 w 8142568"/>
              <a:gd name="connsiteY13" fmla="*/ 793894 h 6509461"/>
              <a:gd name="connsiteX14" fmla="*/ 7888101 w 8142568"/>
              <a:gd name="connsiteY14" fmla="*/ 1681443 h 6509461"/>
              <a:gd name="connsiteX15" fmla="*/ 8097312 w 8142568"/>
              <a:gd name="connsiteY15" fmla="*/ 3265963 h 6509461"/>
              <a:gd name="connsiteX16" fmla="*/ 8086855 w 8142568"/>
              <a:gd name="connsiteY16" fmla="*/ 3265977 h 6509461"/>
              <a:gd name="connsiteX17" fmla="*/ 8033244 w 8142568"/>
              <a:gd name="connsiteY17" fmla="*/ 3466450 h 6509461"/>
              <a:gd name="connsiteX18" fmla="*/ 7688225 w 8142568"/>
              <a:gd name="connsiteY18" fmla="*/ 4109268 h 6509461"/>
              <a:gd name="connsiteX19" fmla="*/ 6900291 w 8142568"/>
              <a:gd name="connsiteY19" fmla="*/ 4610216 h 6509461"/>
              <a:gd name="connsiteX20" fmla="*/ 5859673 w 8142568"/>
              <a:gd name="connsiteY20" fmla="*/ 4553043 h 6509461"/>
              <a:gd name="connsiteX21" fmla="*/ 4528335 w 8142568"/>
              <a:gd name="connsiteY21" fmla="*/ 4759956 h 6509461"/>
              <a:gd name="connsiteX22" fmla="*/ 3618134 w 8142568"/>
              <a:gd name="connsiteY22" fmla="*/ 5658395 h 6509461"/>
              <a:gd name="connsiteX23" fmla="*/ 2112647 w 8142568"/>
              <a:gd name="connsiteY23" fmla="*/ 6509415 h 650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42568" h="6509461">
                <a:moveTo>
                  <a:pt x="2112647" y="6509415"/>
                </a:moveTo>
                <a:cubicBezTo>
                  <a:pt x="2071610" y="6509742"/>
                  <a:pt x="2030037" y="6508339"/>
                  <a:pt x="1987924" y="6505106"/>
                </a:cubicBezTo>
                <a:cubicBezTo>
                  <a:pt x="1452671" y="6466990"/>
                  <a:pt x="1001646" y="6140285"/>
                  <a:pt x="694624" y="5715568"/>
                </a:cubicBezTo>
                <a:cubicBezTo>
                  <a:pt x="498998" y="5448759"/>
                  <a:pt x="357713" y="5141112"/>
                  <a:pt x="254466" y="4828019"/>
                </a:cubicBezTo>
                <a:cubicBezTo>
                  <a:pt x="-144935" y="3638268"/>
                  <a:pt x="45256" y="3243499"/>
                  <a:pt x="45256" y="3243499"/>
                </a:cubicBezTo>
                <a:lnTo>
                  <a:pt x="55713" y="3243485"/>
                </a:lnTo>
                <a:lnTo>
                  <a:pt x="109324" y="3043012"/>
                </a:lnTo>
                <a:cubicBezTo>
                  <a:pt x="185358" y="2809597"/>
                  <a:pt x="301510" y="2581924"/>
                  <a:pt x="454343" y="2400194"/>
                </a:cubicBezTo>
                <a:cubicBezTo>
                  <a:pt x="652685" y="2163333"/>
                  <a:pt x="940689" y="1964587"/>
                  <a:pt x="1242278" y="1899246"/>
                </a:cubicBezTo>
                <a:cubicBezTo>
                  <a:pt x="1587339" y="1828460"/>
                  <a:pt x="1943268" y="1877466"/>
                  <a:pt x="2282895" y="1956420"/>
                </a:cubicBezTo>
                <a:cubicBezTo>
                  <a:pt x="2676863" y="2046264"/>
                  <a:pt x="3222983" y="2002703"/>
                  <a:pt x="3614234" y="1749507"/>
                </a:cubicBezTo>
                <a:cubicBezTo>
                  <a:pt x="3989182" y="1509923"/>
                  <a:pt x="4236431" y="1183218"/>
                  <a:pt x="4524435" y="851067"/>
                </a:cubicBezTo>
                <a:cubicBezTo>
                  <a:pt x="4945572" y="369177"/>
                  <a:pt x="5480824" y="-47372"/>
                  <a:pt x="6154644" y="4357"/>
                </a:cubicBezTo>
                <a:cubicBezTo>
                  <a:pt x="6689897" y="42472"/>
                  <a:pt x="7140922" y="369177"/>
                  <a:pt x="7447944" y="793894"/>
                </a:cubicBezTo>
                <a:cubicBezTo>
                  <a:pt x="7643570" y="1060703"/>
                  <a:pt x="7784855" y="1368351"/>
                  <a:pt x="7888101" y="1681443"/>
                </a:cubicBezTo>
                <a:cubicBezTo>
                  <a:pt x="8287503" y="2871194"/>
                  <a:pt x="8097312" y="3265963"/>
                  <a:pt x="8097312" y="3265963"/>
                </a:cubicBezTo>
                <a:lnTo>
                  <a:pt x="8086855" y="3265977"/>
                </a:lnTo>
                <a:lnTo>
                  <a:pt x="8033244" y="3466450"/>
                </a:lnTo>
                <a:cubicBezTo>
                  <a:pt x="7957210" y="3699866"/>
                  <a:pt x="7841058" y="3927538"/>
                  <a:pt x="7688225" y="4109268"/>
                </a:cubicBezTo>
                <a:cubicBezTo>
                  <a:pt x="7489883" y="4346129"/>
                  <a:pt x="7201879" y="4544875"/>
                  <a:pt x="6900291" y="4610216"/>
                </a:cubicBezTo>
                <a:cubicBezTo>
                  <a:pt x="6555229" y="4681002"/>
                  <a:pt x="6199300" y="4631996"/>
                  <a:pt x="5859673" y="4553043"/>
                </a:cubicBezTo>
                <a:cubicBezTo>
                  <a:pt x="5465705" y="4463198"/>
                  <a:pt x="4919585" y="4506759"/>
                  <a:pt x="4528335" y="4759956"/>
                </a:cubicBezTo>
                <a:cubicBezTo>
                  <a:pt x="4153386" y="4999539"/>
                  <a:pt x="3906138" y="5326245"/>
                  <a:pt x="3618134" y="5658395"/>
                </a:cubicBezTo>
                <a:cubicBezTo>
                  <a:pt x="3223317" y="6110167"/>
                  <a:pt x="2728205" y="6504510"/>
                  <a:pt x="2112647" y="6509415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FC43523C-622F-4A66-A273-6EDAFF743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Company's products and services</a:t>
            </a:r>
            <a:endParaRPr lang="id-ID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6A4E69-984E-43C2-A1A6-C46410C3A4E4}"/>
              </a:ext>
            </a:extLst>
          </p:cNvPr>
          <p:cNvSpPr/>
          <p:nvPr/>
        </p:nvSpPr>
        <p:spPr>
          <a:xfrm>
            <a:off x="5763554" y="3368697"/>
            <a:ext cx="2205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0" scaled="1"/>
                </a:gradFill>
                <a:latin typeface="Nexa Bold" panose="02000000000000000000" pitchFamily="50" charset="0"/>
                <a:cs typeface="Segoe UI" panose="020B0502040204020203" pitchFamily="34" charset="0"/>
              </a:rPr>
              <a:t>Your Text 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4162AC8-4EB4-465D-B8BF-E30C822CEB16}"/>
              </a:ext>
            </a:extLst>
          </p:cNvPr>
          <p:cNvSpPr txBox="1">
            <a:spLocks/>
          </p:cNvSpPr>
          <p:nvPr/>
        </p:nvSpPr>
        <p:spPr>
          <a:xfrm>
            <a:off x="8304569" y="4804796"/>
            <a:ext cx="3354919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A6EFC-4E2A-4453-9243-D723CAF66457}"/>
              </a:ext>
            </a:extLst>
          </p:cNvPr>
          <p:cNvSpPr/>
          <p:nvPr/>
        </p:nvSpPr>
        <p:spPr>
          <a:xfrm>
            <a:off x="1722777" y="3160369"/>
            <a:ext cx="2747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Your Text Title Goes Here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22BAC6-B855-4370-931F-FCCFC6AC052F}"/>
              </a:ext>
            </a:extLst>
          </p:cNvPr>
          <p:cNvGrpSpPr/>
          <p:nvPr/>
        </p:nvGrpSpPr>
        <p:grpSpPr>
          <a:xfrm>
            <a:off x="9061208" y="3160369"/>
            <a:ext cx="954107" cy="954107"/>
            <a:chOff x="3498967" y="3049909"/>
            <a:chExt cx="464344" cy="464344"/>
          </a:xfrm>
          <a:solidFill>
            <a:schemeClr val="bg1"/>
          </a:solidFill>
        </p:grpSpPr>
        <p:sp>
          <p:nvSpPr>
            <p:cNvPr id="23" name="AutoShape 126">
              <a:extLst>
                <a:ext uri="{FF2B5EF4-FFF2-40B4-BE49-F238E27FC236}">
                  <a16:creationId xmlns:a16="http://schemas.microsoft.com/office/drawing/2014/main" id="{BB33F9D2-E1EC-4F5A-97BE-CE4609291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967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  <a:sym typeface="Gill Sans" charset="0"/>
              </a:endParaRPr>
            </a:p>
          </p:txBody>
        </p:sp>
        <p:sp>
          <p:nvSpPr>
            <p:cNvPr id="24" name="AutoShape 127">
              <a:extLst>
                <a:ext uri="{FF2B5EF4-FFF2-40B4-BE49-F238E27FC236}">
                  <a16:creationId xmlns:a16="http://schemas.microsoft.com/office/drawing/2014/main" id="{9DBFAD97-87E3-43B1-A171-D9A80DD5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085" y="312214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  <a:sym typeface="Gill Sans" charset="0"/>
              </a:endParaRPr>
            </a:p>
          </p:txBody>
        </p:sp>
      </p:grpSp>
      <p:sp>
        <p:nvSpPr>
          <p:cNvPr id="26" name="Freeform 1125">
            <a:extLst>
              <a:ext uri="{FF2B5EF4-FFF2-40B4-BE49-F238E27FC236}">
                <a16:creationId xmlns:a16="http://schemas.microsoft.com/office/drawing/2014/main" id="{0364D2F6-34A7-4692-B220-0D1B700196A2}"/>
              </a:ext>
            </a:extLst>
          </p:cNvPr>
          <p:cNvSpPr>
            <a:spLocks/>
          </p:cNvSpPr>
          <p:nvPr/>
        </p:nvSpPr>
        <p:spPr bwMode="auto">
          <a:xfrm>
            <a:off x="9772765" y="1006199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F242FC-17B2-4CFD-B96B-2C0CCC5BBB20}"/>
              </a:ext>
            </a:extLst>
          </p:cNvPr>
          <p:cNvSpPr/>
          <p:nvPr/>
        </p:nvSpPr>
        <p:spPr>
          <a:xfrm rot="18900000">
            <a:off x="1239195" y="1744453"/>
            <a:ext cx="677714" cy="677714"/>
          </a:xfrm>
          <a:prstGeom prst="ellipse">
            <a:avLst/>
          </a:pr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Freeform 53">
            <a:extLst>
              <a:ext uri="{FF2B5EF4-FFF2-40B4-BE49-F238E27FC236}">
                <a16:creationId xmlns:a16="http://schemas.microsoft.com/office/drawing/2014/main" id="{6B4E947D-3AE0-4084-9EFE-E53FF9BE947A}"/>
              </a:ext>
            </a:extLst>
          </p:cNvPr>
          <p:cNvSpPr/>
          <p:nvPr/>
        </p:nvSpPr>
        <p:spPr>
          <a:xfrm rot="18900000">
            <a:off x="2651605" y="5673791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8B494D2-8766-4B61-BEC6-D072789336C6}"/>
              </a:ext>
            </a:extLst>
          </p:cNvPr>
          <p:cNvSpPr/>
          <p:nvPr/>
        </p:nvSpPr>
        <p:spPr>
          <a:xfrm rot="18900000">
            <a:off x="6210026" y="4589777"/>
            <a:ext cx="681761" cy="681761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6823BEF8-FC89-40BE-A64B-078C469FFE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r="17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876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3_color candy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1893</Words>
  <Application>Microsoft Office PowerPoint</Application>
  <PresentationFormat>宽屏</PresentationFormat>
  <Paragraphs>302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Gill Sans</vt:lpstr>
      <vt:lpstr>Nexa Bold</vt:lpstr>
      <vt:lpstr>Nexa Light</vt:lpstr>
      <vt:lpstr>文悦古典明朝体 (非商业使用) W5</vt:lpstr>
      <vt:lpstr>Arial</vt:lpstr>
      <vt:lpstr>Calibri</vt:lpstr>
      <vt:lpstr>Calibri Light</vt:lpstr>
      <vt:lpstr>Segoe UI</vt:lpstr>
      <vt:lpstr>Segoe UI Light</vt:lpstr>
      <vt:lpstr>Office Theme</vt:lpstr>
      <vt:lpstr>PowerPoint 演示文稿</vt:lpstr>
      <vt:lpstr>PowerPoint 演示文稿</vt:lpstr>
      <vt:lpstr>Our team</vt:lpstr>
      <vt:lpstr>Our team</vt:lpstr>
      <vt:lpstr>PowerPoint 演示文稿</vt:lpstr>
      <vt:lpstr>PowerPoint 演示文稿</vt:lpstr>
      <vt:lpstr>PowerPoint 演示文稿</vt:lpstr>
      <vt:lpstr>PowerPoint 演示文稿</vt:lpstr>
      <vt:lpstr>Company's products and services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Gradient infographic</vt:lpstr>
      <vt:lpstr>Gradient infographic</vt:lpstr>
      <vt:lpstr>Gradient infographic</vt:lpstr>
      <vt:lpstr>Gradient infographic</vt:lpstr>
      <vt:lpstr>Gradient infographic</vt:lpstr>
      <vt:lpstr>Gradient infographic</vt:lpstr>
      <vt:lpstr>Gradient infographic</vt:lpstr>
      <vt:lpstr>PowerPoint 演示文稿</vt:lpstr>
      <vt:lpstr>World Map Infographic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</dc:creator>
  <cp:lastModifiedBy>之灵 宇</cp:lastModifiedBy>
  <cp:revision>120</cp:revision>
  <dcterms:created xsi:type="dcterms:W3CDTF">2017-09-26T02:58:53Z</dcterms:created>
  <dcterms:modified xsi:type="dcterms:W3CDTF">2019-07-22T14:16:51Z</dcterms:modified>
</cp:coreProperties>
</file>